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2"/>
  </p:sldMasterIdLst>
  <p:notesMasterIdLst>
    <p:notesMasterId r:id="rId36"/>
  </p:notesMasterIdLst>
  <p:sldIdLst>
    <p:sldId id="334" r:id="rId3"/>
    <p:sldId id="257" r:id="rId4"/>
    <p:sldId id="258" r:id="rId5"/>
    <p:sldId id="261" r:id="rId6"/>
    <p:sldId id="264" r:id="rId7"/>
    <p:sldId id="260" r:id="rId8"/>
    <p:sldId id="262" r:id="rId9"/>
    <p:sldId id="373" r:id="rId10"/>
    <p:sldId id="296" r:id="rId11"/>
    <p:sldId id="302" r:id="rId12"/>
    <p:sldId id="298" r:id="rId13"/>
    <p:sldId id="337" r:id="rId14"/>
    <p:sldId id="297" r:id="rId15"/>
    <p:sldId id="307" r:id="rId16"/>
    <p:sldId id="299" r:id="rId17"/>
    <p:sldId id="310" r:id="rId18"/>
    <p:sldId id="309" r:id="rId19"/>
    <p:sldId id="295" r:id="rId20"/>
    <p:sldId id="343" r:id="rId21"/>
    <p:sldId id="360" r:id="rId22"/>
    <p:sldId id="361" r:id="rId23"/>
    <p:sldId id="362" r:id="rId24"/>
    <p:sldId id="363" r:id="rId25"/>
    <p:sldId id="359" r:id="rId26"/>
    <p:sldId id="344" r:id="rId27"/>
    <p:sldId id="353" r:id="rId28"/>
    <p:sldId id="354" r:id="rId29"/>
    <p:sldId id="355" r:id="rId30"/>
    <p:sldId id="356" r:id="rId31"/>
    <p:sldId id="345" r:id="rId32"/>
    <p:sldId id="357" r:id="rId33"/>
    <p:sldId id="346" r:id="rId34"/>
    <p:sldId id="35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66CC"/>
    <a:srgbClr val="CCFF99"/>
    <a:srgbClr val="FF9900"/>
    <a:srgbClr val="996600"/>
    <a:srgbClr val="F9C1B9"/>
    <a:srgbClr val="25232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12" autoAdjust="0"/>
    <p:restoredTop sz="94660"/>
  </p:normalViewPr>
  <p:slideViewPr>
    <p:cSldViewPr snapToGrid="0">
      <p:cViewPr varScale="1">
        <p:scale>
          <a:sx n="69" d="100"/>
          <a:sy n="69" d="100"/>
        </p:scale>
        <p:origin x="-63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56C741-AE31-4CEB-85ED-0321D5E254AD}" type="datetimeFigureOut">
              <a:rPr lang="vi-VN" smtClean="0"/>
              <a:t>03/11/2024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9C2B6-85A0-4D48-BC35-95414C329F7A}" type="slidenum">
              <a:rPr lang="vi-VN" smtClean="0"/>
              <a:t>‹#›</a:t>
            </a:fld>
            <a:endParaRPr lang="vi-VN"/>
          </a:p>
        </p:txBody>
      </p:sp>
    </p:spTree>
    <p:extLst>
      <p:ext uri="{BB962C8B-B14F-4D97-AF65-F5344CB8AC3E}">
        <p14:creationId xmlns:p14="http://schemas.microsoft.com/office/powerpoint/2010/main" val="1525062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dirty="0">
                <a:solidFill>
                  <a:srgbClr val="333333"/>
                </a:solidFill>
                <a:effectLst/>
                <a:latin typeface="OpenSans"/>
              </a:rPr>
              <a:t>Nguyên tử của các nguyên tố khác có xu hướng tham gia liên kết hóa học để đạt được lớp electron ngoài cùng giống khí hiếm bằng cách </a:t>
            </a:r>
            <a:r>
              <a:rPr lang="vi-VN" b="1" i="0" dirty="0">
                <a:solidFill>
                  <a:srgbClr val="333333"/>
                </a:solidFill>
                <a:effectLst/>
                <a:latin typeface="OpenSansBold"/>
              </a:rPr>
              <a:t>nhường, nhận</a:t>
            </a:r>
            <a:r>
              <a:rPr lang="vi-VN" b="0" i="0" dirty="0">
                <a:solidFill>
                  <a:srgbClr val="333333"/>
                </a:solidFill>
                <a:effectLst/>
                <a:latin typeface="OpenSans"/>
              </a:rPr>
              <a:t> hay </a:t>
            </a:r>
            <a:r>
              <a:rPr lang="vi-VN" b="1" i="0" dirty="0">
                <a:solidFill>
                  <a:srgbClr val="333333"/>
                </a:solidFill>
                <a:effectLst/>
                <a:latin typeface="OpenSansBold"/>
              </a:rPr>
              <a:t>dùng chung các electron</a:t>
            </a:r>
            <a:endParaRPr lang="vi-VN" dirty="0"/>
          </a:p>
        </p:txBody>
      </p:sp>
      <p:sp>
        <p:nvSpPr>
          <p:cNvPr id="4" name="Slide Number Placeholder 3"/>
          <p:cNvSpPr>
            <a:spLocks noGrp="1"/>
          </p:cNvSpPr>
          <p:nvPr>
            <p:ph type="sldNum" sz="quarter" idx="5"/>
          </p:nvPr>
        </p:nvSpPr>
        <p:spPr/>
        <p:txBody>
          <a:bodyPr/>
          <a:lstStyle/>
          <a:p>
            <a:fld id="{B729C2B6-85A0-4D48-BC35-95414C329F7A}" type="slidenum">
              <a:rPr lang="vi-VN" smtClean="0"/>
              <a:t>3</a:t>
            </a:fld>
            <a:endParaRPr 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5B99F26-C849-4AE2-AE6A-B9FA0E2C85F3}"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7096125" y="479425"/>
            <a:ext cx="4491038" cy="5899150"/>
          </a:xfrm>
        </p:spPr>
        <p:txBody>
          <a:bodyPr/>
          <a:lstStyle/>
          <a:p>
            <a:endParaRPr lang="en-US"/>
          </a:p>
        </p:txBody>
      </p:sp>
      <p:sp>
        <p:nvSpPr>
          <p:cNvPr id="2" name="Date Placeholder 1"/>
          <p:cNvSpPr>
            <a:spLocks noGrp="1"/>
          </p:cNvSpPr>
          <p:nvPr>
            <p:ph type="dt" sz="half" idx="10"/>
          </p:nvPr>
        </p:nvSpPr>
        <p:spPr/>
        <p:txBody>
          <a:bodyPr/>
          <a:lstStyle/>
          <a:p>
            <a:fld id="{65B99F26-C849-4AE2-AE6A-B9FA0E2C85F3}" type="datetimeFigureOut">
              <a:rPr lang="en-US" smtClean="0"/>
              <a:t>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99F26-C849-4AE2-AE6A-B9FA0E2C85F3}" type="datetimeFigureOut">
              <a:rPr lang="en-US" smtClean="0"/>
              <a:t>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
        <p:nvSpPr>
          <p:cNvPr id="6" name="Picture Placeholder 5"/>
          <p:cNvSpPr>
            <a:spLocks noGrp="1"/>
          </p:cNvSpPr>
          <p:nvPr>
            <p:ph type="pic" sz="quarter" idx="13"/>
          </p:nvPr>
        </p:nvSpPr>
        <p:spPr>
          <a:xfrm>
            <a:off x="1" y="0"/>
            <a:ext cx="12192000" cy="6858000"/>
          </a:xfrm>
        </p:spPr>
        <p:txBody>
          <a:body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99F26-C849-4AE2-AE6A-B9FA0E2C85F3}" type="datetimeFigureOut">
              <a:rPr lang="en-US" smtClean="0"/>
              <a:t>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
        <p:nvSpPr>
          <p:cNvPr id="8" name="Picture Placeholder 6"/>
          <p:cNvSpPr>
            <a:spLocks noGrp="1"/>
          </p:cNvSpPr>
          <p:nvPr>
            <p:ph type="pic" sz="quarter" idx="13"/>
          </p:nvPr>
        </p:nvSpPr>
        <p:spPr>
          <a:xfrm>
            <a:off x="1805651" y="506392"/>
            <a:ext cx="3949037" cy="5849958"/>
          </a:xfrm>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99F26-C849-4AE2-AE6A-B9FA0E2C85F3}" type="datetimeFigureOut">
              <a:rPr lang="en-US" smtClean="0"/>
              <a:t>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
        <p:nvSpPr>
          <p:cNvPr id="7" name="Picture Placeholder 6"/>
          <p:cNvSpPr>
            <a:spLocks noGrp="1"/>
          </p:cNvSpPr>
          <p:nvPr>
            <p:ph type="pic" sz="quarter" idx="13"/>
          </p:nvPr>
        </p:nvSpPr>
        <p:spPr>
          <a:xfrm>
            <a:off x="2" y="278157"/>
            <a:ext cx="6292631" cy="6301684"/>
          </a:xfrm>
          <a:custGeom>
            <a:avLst/>
            <a:gdLst>
              <a:gd name="connsiteX0" fmla="*/ 0 w 6292631"/>
              <a:gd name="connsiteY0" fmla="*/ 0 h 6301684"/>
              <a:gd name="connsiteX1" fmla="*/ 544346 w 6292631"/>
              <a:gd name="connsiteY1" fmla="*/ 11521 h 6301684"/>
              <a:gd name="connsiteX2" fmla="*/ 4068012 w 6292631"/>
              <a:gd name="connsiteY2" fmla="*/ 746909 h 6301684"/>
              <a:gd name="connsiteX3" fmla="*/ 3904630 w 6292631"/>
              <a:gd name="connsiteY3" fmla="*/ 5623313 h 6301684"/>
              <a:gd name="connsiteX4" fmla="*/ 439072 w 6292631"/>
              <a:gd name="connsiteY4" fmla="*/ 6295816 h 6301684"/>
              <a:gd name="connsiteX5" fmla="*/ 0 w 6292631"/>
              <a:gd name="connsiteY5" fmla="*/ 6301684 h 630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92631" h="6301684">
                <a:moveTo>
                  <a:pt x="0" y="0"/>
                </a:moveTo>
                <a:lnTo>
                  <a:pt x="544346" y="11521"/>
                </a:lnTo>
                <a:cubicBezTo>
                  <a:pt x="1837997" y="67772"/>
                  <a:pt x="3070381" y="323488"/>
                  <a:pt x="4068012" y="746909"/>
                </a:cubicBezTo>
                <a:cubicBezTo>
                  <a:pt x="7099654" y="2033616"/>
                  <a:pt x="7020762" y="4388284"/>
                  <a:pt x="3904630" y="5623313"/>
                </a:cubicBezTo>
                <a:cubicBezTo>
                  <a:pt x="2907728" y="6018418"/>
                  <a:pt x="1698867" y="6251689"/>
                  <a:pt x="439072" y="6295816"/>
                </a:cubicBezTo>
                <a:lnTo>
                  <a:pt x="0" y="6301684"/>
                </a:lnTo>
                <a:close/>
              </a:path>
            </a:pathLst>
          </a:custGeom>
        </p:spPr>
        <p:txBody>
          <a:bodyPr wrap="square">
            <a:noAutofit/>
          </a:body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B99F26-C849-4AE2-AE6A-B9FA0E2C85F3}"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B99F26-C849-4AE2-AE6A-B9FA0E2C85F3}"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B99F26-C849-4AE2-AE6A-B9FA0E2C85F3}"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B99F26-C849-4AE2-AE6A-B9FA0E2C85F3}"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8" name="矩形 27"/>
          <p:cNvSpPr/>
          <p:nvPr userDrawn="1"/>
        </p:nvSpPr>
        <p:spPr>
          <a:xfrm>
            <a:off x="0" y="0"/>
            <a:ext cx="12192000" cy="6858000"/>
          </a:xfrm>
          <a:prstGeom prst="rect">
            <a:avLst/>
          </a:prstGeom>
          <a:solidFill>
            <a:srgbClr val="3D0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cxnSp>
        <p:nvCxnSpPr>
          <p:cNvPr id="29" name="直接连接符 28"/>
          <p:cNvCxnSpPr/>
          <p:nvPr userDrawn="1"/>
        </p:nvCxnSpPr>
        <p:spPr>
          <a:xfrm flipV="1">
            <a:off x="361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userDrawn="1"/>
        </p:nvCxnSpPr>
        <p:spPr>
          <a:xfrm flipV="1">
            <a:off x="869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userDrawn="1"/>
        </p:nvCxnSpPr>
        <p:spPr>
          <a:xfrm flipV="1">
            <a:off x="1377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userDrawn="1"/>
        </p:nvCxnSpPr>
        <p:spPr>
          <a:xfrm flipV="1">
            <a:off x="1885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userDrawn="1"/>
        </p:nvCxnSpPr>
        <p:spPr>
          <a:xfrm flipV="1">
            <a:off x="2393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userDrawn="1"/>
        </p:nvCxnSpPr>
        <p:spPr>
          <a:xfrm flipV="1">
            <a:off x="2901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userDrawn="1"/>
        </p:nvCxnSpPr>
        <p:spPr>
          <a:xfrm flipV="1">
            <a:off x="3409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userDrawn="1"/>
        </p:nvCxnSpPr>
        <p:spPr>
          <a:xfrm flipV="1">
            <a:off x="3917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userDrawn="1"/>
        </p:nvCxnSpPr>
        <p:spPr>
          <a:xfrm flipV="1">
            <a:off x="4425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userDrawn="1"/>
        </p:nvCxnSpPr>
        <p:spPr>
          <a:xfrm flipV="1">
            <a:off x="4933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userDrawn="1"/>
        </p:nvCxnSpPr>
        <p:spPr>
          <a:xfrm flipV="1">
            <a:off x="5441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userDrawn="1"/>
        </p:nvCxnSpPr>
        <p:spPr>
          <a:xfrm flipV="1">
            <a:off x="5949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userDrawn="1"/>
        </p:nvCxnSpPr>
        <p:spPr>
          <a:xfrm flipV="1">
            <a:off x="6457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userDrawn="1"/>
        </p:nvCxnSpPr>
        <p:spPr>
          <a:xfrm flipV="1">
            <a:off x="6965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userDrawn="1"/>
        </p:nvCxnSpPr>
        <p:spPr>
          <a:xfrm flipV="1">
            <a:off x="7473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userDrawn="1"/>
        </p:nvCxnSpPr>
        <p:spPr>
          <a:xfrm flipV="1">
            <a:off x="7981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userDrawn="1"/>
        </p:nvCxnSpPr>
        <p:spPr>
          <a:xfrm flipV="1">
            <a:off x="8489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userDrawn="1"/>
        </p:nvCxnSpPr>
        <p:spPr>
          <a:xfrm flipV="1">
            <a:off x="8997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userDrawn="1"/>
        </p:nvCxnSpPr>
        <p:spPr>
          <a:xfrm flipV="1">
            <a:off x="9505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userDrawn="1"/>
        </p:nvCxnSpPr>
        <p:spPr>
          <a:xfrm flipV="1">
            <a:off x="10013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userDrawn="1"/>
        </p:nvCxnSpPr>
        <p:spPr>
          <a:xfrm flipV="1">
            <a:off x="10521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userDrawn="1"/>
        </p:nvCxnSpPr>
        <p:spPr>
          <a:xfrm flipV="1">
            <a:off x="11029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userDrawn="1"/>
        </p:nvCxnSpPr>
        <p:spPr>
          <a:xfrm flipV="1">
            <a:off x="11537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userDrawn="1"/>
        </p:nvCxnSpPr>
        <p:spPr>
          <a:xfrm flipV="1">
            <a:off x="12045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userDrawn="1"/>
        </p:nvCxnSpPr>
        <p:spPr>
          <a:xfrm>
            <a:off x="0" y="429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userDrawn="1"/>
        </p:nvCxnSpPr>
        <p:spPr>
          <a:xfrm>
            <a:off x="0" y="937985"/>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userDrawn="1"/>
        </p:nvCxnSpPr>
        <p:spPr>
          <a:xfrm>
            <a:off x="0" y="1445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userDrawn="1"/>
        </p:nvCxnSpPr>
        <p:spPr>
          <a:xfrm>
            <a:off x="0" y="1953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userDrawn="1"/>
        </p:nvCxnSpPr>
        <p:spPr>
          <a:xfrm>
            <a:off x="0" y="2461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userDrawn="1"/>
        </p:nvCxnSpPr>
        <p:spPr>
          <a:xfrm>
            <a:off x="0" y="2969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userDrawn="1"/>
        </p:nvCxnSpPr>
        <p:spPr>
          <a:xfrm>
            <a:off x="0" y="3477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userDrawn="1"/>
        </p:nvCxnSpPr>
        <p:spPr>
          <a:xfrm>
            <a:off x="0" y="3985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userDrawn="1"/>
        </p:nvCxnSpPr>
        <p:spPr>
          <a:xfrm>
            <a:off x="0" y="4493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userDrawn="1"/>
        </p:nvCxnSpPr>
        <p:spPr>
          <a:xfrm>
            <a:off x="0" y="5001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userDrawn="1"/>
        </p:nvCxnSpPr>
        <p:spPr>
          <a:xfrm>
            <a:off x="0" y="5509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userDrawn="1"/>
        </p:nvCxnSpPr>
        <p:spPr>
          <a:xfrm>
            <a:off x="0" y="6017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userDrawn="1"/>
        </p:nvCxnSpPr>
        <p:spPr>
          <a:xfrm>
            <a:off x="0" y="6525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sp>
        <p:nvSpPr>
          <p:cNvPr id="66" name="矩形 65"/>
          <p:cNvSpPr/>
          <p:nvPr userDrawn="1"/>
        </p:nvSpPr>
        <p:spPr>
          <a:xfrm>
            <a:off x="361953" y="276227"/>
            <a:ext cx="11468097" cy="6305549"/>
          </a:xfrm>
          <a:prstGeom prst="rect">
            <a:avLst/>
          </a:prstGeom>
          <a:solidFill>
            <a:srgbClr val="FFF0E5"/>
          </a:solidFill>
          <a:ln>
            <a:solidFill>
              <a:srgbClr val="FA6D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pic>
        <p:nvPicPr>
          <p:cNvPr id="71" name="图片 70"/>
          <p:cNvPicPr>
            <a:picLocks noChangeAspect="1"/>
          </p:cNvPicPr>
          <p:nvPr userDrawn="1"/>
        </p:nvPicPr>
        <p:blipFill rotWithShape="1">
          <a:blip r:embed="rId2" cstate="screen"/>
          <a:srcRect/>
          <a:stretch>
            <a:fillRect/>
          </a:stretch>
        </p:blipFill>
        <p:spPr>
          <a:xfrm>
            <a:off x="801114" y="440423"/>
            <a:ext cx="977055" cy="1005564"/>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5B99F26-C849-4AE2-AE6A-B9FA0E2C85F3}"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B99F26-C849-4AE2-AE6A-B9FA0E2C85F3}"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B99F26-C849-4AE2-AE6A-B9FA0E2C85F3}"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B99F26-C849-4AE2-AE6A-B9FA0E2C85F3}"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B99F26-C849-4AE2-AE6A-B9FA0E2C85F3}"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B99F26-C849-4AE2-AE6A-B9FA0E2C85F3}" type="datetimeFigureOut">
              <a:rPr lang="en-US" smtClean="0"/>
              <a:t>11/3/2024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B99F26-C849-4AE2-AE6A-B9FA0E2C85F3}" type="datetimeFigureOut">
              <a:rPr lang="en-US" smtClean="0"/>
              <a:t>11/3/2024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99F26-C849-4AE2-AE6A-B9FA0E2C85F3}" type="datetimeFigureOut">
              <a:rPr lang="en-US" smtClean="0"/>
              <a:t>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469645" y="3322638"/>
            <a:ext cx="5312780" cy="3228975"/>
          </a:xfrm>
        </p:spPr>
        <p:txBody>
          <a:bodyPr/>
          <a:lstStyle/>
          <a:p>
            <a:endParaRPr lang="en-US"/>
          </a:p>
        </p:txBody>
      </p:sp>
      <p:sp>
        <p:nvSpPr>
          <p:cNvPr id="2" name="Date Placeholder 1"/>
          <p:cNvSpPr>
            <a:spLocks noGrp="1"/>
          </p:cNvSpPr>
          <p:nvPr>
            <p:ph type="dt" sz="half" idx="10"/>
          </p:nvPr>
        </p:nvSpPr>
        <p:spPr/>
        <p:txBody>
          <a:bodyPr/>
          <a:lstStyle/>
          <a:p>
            <a:fld id="{65B99F26-C849-4AE2-AE6A-B9FA0E2C85F3}" type="datetimeFigureOut">
              <a:rPr lang="en-US" smtClean="0"/>
              <a:t>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899275" y="382588"/>
            <a:ext cx="4849813" cy="4791075"/>
          </a:xfrm>
        </p:spPr>
        <p:txBody>
          <a:bodyPr/>
          <a:lstStyle/>
          <a:p>
            <a:endParaRPr lang="en-US"/>
          </a:p>
        </p:txBody>
      </p:sp>
      <p:sp>
        <p:nvSpPr>
          <p:cNvPr id="2" name="Date Placeholder 1"/>
          <p:cNvSpPr>
            <a:spLocks noGrp="1"/>
          </p:cNvSpPr>
          <p:nvPr>
            <p:ph type="dt" sz="half" idx="10"/>
          </p:nvPr>
        </p:nvSpPr>
        <p:spPr/>
        <p:txBody>
          <a:bodyPr/>
          <a:lstStyle/>
          <a:p>
            <a:fld id="{65B99F26-C849-4AE2-AE6A-B9FA0E2C85F3}" type="datetimeFigureOut">
              <a:rPr lang="en-US" smtClean="0"/>
              <a:t>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7096125" y="479425"/>
            <a:ext cx="4491038" cy="5899150"/>
          </a:xfrm>
        </p:spPr>
        <p:txBody>
          <a:bodyPr/>
          <a:lstStyle/>
          <a:p>
            <a:endParaRPr lang="en-US"/>
          </a:p>
        </p:txBody>
      </p:sp>
      <p:sp>
        <p:nvSpPr>
          <p:cNvPr id="2" name="Date Placeholder 1"/>
          <p:cNvSpPr>
            <a:spLocks noGrp="1"/>
          </p:cNvSpPr>
          <p:nvPr>
            <p:ph type="dt" sz="half" idx="10"/>
          </p:nvPr>
        </p:nvSpPr>
        <p:spPr/>
        <p:txBody>
          <a:bodyPr/>
          <a:lstStyle/>
          <a:p>
            <a:fld id="{65B99F26-C849-4AE2-AE6A-B9FA0E2C85F3}" type="datetimeFigureOut">
              <a:rPr lang="en-US" smtClean="0"/>
              <a:t>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99F26-C849-4AE2-AE6A-B9FA0E2C85F3}" type="datetimeFigureOut">
              <a:rPr lang="en-US" smtClean="0"/>
              <a:t>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
        <p:nvSpPr>
          <p:cNvPr id="6" name="Picture Placeholder 5"/>
          <p:cNvSpPr>
            <a:spLocks noGrp="1"/>
          </p:cNvSpPr>
          <p:nvPr>
            <p:ph type="pic" sz="quarter" idx="13"/>
          </p:nvPr>
        </p:nvSpPr>
        <p:spPr>
          <a:xfrm>
            <a:off x="1" y="0"/>
            <a:ext cx="12192000" cy="6858000"/>
          </a:xfrm>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B99F26-C849-4AE2-AE6A-B9FA0E2C85F3}"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99F26-C849-4AE2-AE6A-B9FA0E2C85F3}" type="datetimeFigureOut">
              <a:rPr lang="en-US" smtClean="0"/>
              <a:t>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
        <p:nvSpPr>
          <p:cNvPr id="8" name="Picture Placeholder 6"/>
          <p:cNvSpPr>
            <a:spLocks noGrp="1"/>
          </p:cNvSpPr>
          <p:nvPr>
            <p:ph type="pic" sz="quarter" idx="13"/>
          </p:nvPr>
        </p:nvSpPr>
        <p:spPr>
          <a:xfrm>
            <a:off x="1805651" y="506392"/>
            <a:ext cx="3949037" cy="5849958"/>
          </a:xfrm>
        </p:spPr>
        <p:txBody>
          <a:bodyPr/>
          <a:lstStyle/>
          <a:p>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99F26-C849-4AE2-AE6A-B9FA0E2C85F3}" type="datetimeFigureOut">
              <a:rPr lang="en-US" smtClean="0"/>
              <a:t>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
        <p:nvSpPr>
          <p:cNvPr id="7" name="Picture Placeholder 6"/>
          <p:cNvSpPr>
            <a:spLocks noGrp="1"/>
          </p:cNvSpPr>
          <p:nvPr>
            <p:ph type="pic" sz="quarter" idx="13"/>
          </p:nvPr>
        </p:nvSpPr>
        <p:spPr>
          <a:xfrm>
            <a:off x="2" y="278157"/>
            <a:ext cx="6292631" cy="6301684"/>
          </a:xfrm>
          <a:custGeom>
            <a:avLst/>
            <a:gdLst>
              <a:gd name="connsiteX0" fmla="*/ 0 w 6292631"/>
              <a:gd name="connsiteY0" fmla="*/ 0 h 6301684"/>
              <a:gd name="connsiteX1" fmla="*/ 544346 w 6292631"/>
              <a:gd name="connsiteY1" fmla="*/ 11521 h 6301684"/>
              <a:gd name="connsiteX2" fmla="*/ 4068012 w 6292631"/>
              <a:gd name="connsiteY2" fmla="*/ 746909 h 6301684"/>
              <a:gd name="connsiteX3" fmla="*/ 3904630 w 6292631"/>
              <a:gd name="connsiteY3" fmla="*/ 5623313 h 6301684"/>
              <a:gd name="connsiteX4" fmla="*/ 439072 w 6292631"/>
              <a:gd name="connsiteY4" fmla="*/ 6295816 h 6301684"/>
              <a:gd name="connsiteX5" fmla="*/ 0 w 6292631"/>
              <a:gd name="connsiteY5" fmla="*/ 6301684 h 630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92631" h="6301684">
                <a:moveTo>
                  <a:pt x="0" y="0"/>
                </a:moveTo>
                <a:lnTo>
                  <a:pt x="544346" y="11521"/>
                </a:lnTo>
                <a:cubicBezTo>
                  <a:pt x="1837997" y="67772"/>
                  <a:pt x="3070381" y="323488"/>
                  <a:pt x="4068012" y="746909"/>
                </a:cubicBezTo>
                <a:cubicBezTo>
                  <a:pt x="7099654" y="2033616"/>
                  <a:pt x="7020762" y="4388284"/>
                  <a:pt x="3904630" y="5623313"/>
                </a:cubicBezTo>
                <a:cubicBezTo>
                  <a:pt x="2907728" y="6018418"/>
                  <a:pt x="1698867" y="6251689"/>
                  <a:pt x="439072" y="6295816"/>
                </a:cubicBezTo>
                <a:lnTo>
                  <a:pt x="0" y="6301684"/>
                </a:lnTo>
                <a:close/>
              </a:path>
            </a:pathLst>
          </a:custGeom>
        </p:spPr>
        <p:txBody>
          <a:bodyPr wrap="square">
            <a:noAutofit/>
          </a:bodyPr>
          <a:lstStyle/>
          <a:p>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B99F26-C849-4AE2-AE6A-B9FA0E2C85F3}"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B99F26-C849-4AE2-AE6A-B9FA0E2C85F3}"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B99F26-C849-4AE2-AE6A-B9FA0E2C85F3}"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B99F26-C849-4AE2-AE6A-B9FA0E2C85F3}"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B99F26-C849-4AE2-AE6A-B9FA0E2C85F3}"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B99F26-C849-4AE2-AE6A-B9FA0E2C85F3}" type="datetimeFigureOut">
              <a:rPr lang="en-US" smtClean="0"/>
              <a:t>11/3/2024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B99F26-C849-4AE2-AE6A-B9FA0E2C85F3}" type="datetimeFigureOut">
              <a:rPr lang="en-US" smtClean="0"/>
              <a:t>11/3/2024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99F26-C849-4AE2-AE6A-B9FA0E2C85F3}" type="datetimeFigureOut">
              <a:rPr lang="en-US" smtClean="0"/>
              <a:t>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469645" y="3322638"/>
            <a:ext cx="5312780" cy="3228975"/>
          </a:xfrm>
        </p:spPr>
        <p:txBody>
          <a:bodyPr/>
          <a:lstStyle/>
          <a:p>
            <a:endParaRPr lang="en-US"/>
          </a:p>
        </p:txBody>
      </p:sp>
      <p:sp>
        <p:nvSpPr>
          <p:cNvPr id="2" name="Date Placeholder 1"/>
          <p:cNvSpPr>
            <a:spLocks noGrp="1"/>
          </p:cNvSpPr>
          <p:nvPr>
            <p:ph type="dt" sz="half" idx="10"/>
          </p:nvPr>
        </p:nvSpPr>
        <p:spPr/>
        <p:txBody>
          <a:bodyPr/>
          <a:lstStyle/>
          <a:p>
            <a:fld id="{65B99F26-C849-4AE2-AE6A-B9FA0E2C85F3}" type="datetimeFigureOut">
              <a:rPr lang="en-US" smtClean="0"/>
              <a:t>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899275" y="382588"/>
            <a:ext cx="4849813" cy="4791075"/>
          </a:xfrm>
        </p:spPr>
        <p:txBody>
          <a:bodyPr/>
          <a:lstStyle/>
          <a:p>
            <a:endParaRPr lang="en-US"/>
          </a:p>
        </p:txBody>
      </p:sp>
      <p:sp>
        <p:nvSpPr>
          <p:cNvPr id="2" name="Date Placeholder 1"/>
          <p:cNvSpPr>
            <a:spLocks noGrp="1"/>
          </p:cNvSpPr>
          <p:nvPr>
            <p:ph type="dt" sz="half" idx="10"/>
          </p:nvPr>
        </p:nvSpPr>
        <p:spPr/>
        <p:txBody>
          <a:bodyPr/>
          <a:lstStyle/>
          <a:p>
            <a:fld id="{65B99F26-C849-4AE2-AE6A-B9FA0E2C85F3}" type="datetimeFigureOut">
              <a:rPr lang="en-US" smtClean="0"/>
              <a:t>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B99F26-C849-4AE2-AE6A-B9FA0E2C85F3}" type="datetimeFigureOut">
              <a:rPr lang="en-US" smtClean="0"/>
              <a:t>11/3/2024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D7005-6817-45AB-B5BA-FDAC4715BFD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B99F26-C849-4AE2-AE6A-B9FA0E2C85F3}" type="datetimeFigureOut">
              <a:rPr lang="en-US" smtClean="0"/>
              <a:t>11/3/2024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D7005-6817-45AB-B5BA-FDAC4715BFD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890395" y="1517650"/>
            <a:ext cx="8411925" cy="1537970"/>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Bài 6: </a:t>
            </a:r>
          </a:p>
          <a:p>
            <a:r>
              <a:rPr lang="en-US" sz="4000" b="1" dirty="0">
                <a:solidFill>
                  <a:srgbClr val="FF0000"/>
                </a:solidFill>
                <a:latin typeface="Times New Roman" panose="02020603050405020304" pitchFamily="18" charset="0"/>
                <a:cs typeface="Times New Roman" panose="02020603050405020304" pitchFamily="18" charset="0"/>
              </a:rPr>
              <a:t>    </a:t>
            </a:r>
            <a:r>
              <a:rPr lang="en-US" sz="5400" b="1" dirty="0">
                <a:solidFill>
                  <a:srgbClr val="FF0000"/>
                </a:solidFill>
                <a:latin typeface="Times New Roman" panose="02020603050405020304" pitchFamily="18" charset="0"/>
                <a:cs typeface="Times New Roman" panose="02020603050405020304" pitchFamily="18" charset="0"/>
              </a:rPr>
              <a:t> LIÊN KẾT HÓA HỌC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46281" y="2083653"/>
            <a:ext cx="1946713" cy="1933484"/>
            <a:chOff x="546281" y="2083653"/>
            <a:chExt cx="1946713" cy="1933484"/>
          </a:xfrm>
        </p:grpSpPr>
        <p:grpSp>
          <p:nvGrpSpPr>
            <p:cNvPr id="3" name="Group 2"/>
            <p:cNvGrpSpPr/>
            <p:nvPr/>
          </p:nvGrpSpPr>
          <p:grpSpPr>
            <a:xfrm>
              <a:off x="546281" y="2083653"/>
              <a:ext cx="1946713" cy="1933484"/>
              <a:chOff x="7411117" y="1476024"/>
              <a:chExt cx="1946713" cy="1933484"/>
            </a:xfrm>
          </p:grpSpPr>
          <p:grpSp>
            <p:nvGrpSpPr>
              <p:cNvPr id="6" name="Group 5"/>
              <p:cNvGrpSpPr/>
              <p:nvPr/>
            </p:nvGrpSpPr>
            <p:grpSpPr>
              <a:xfrm>
                <a:off x="7632316" y="1476024"/>
                <a:ext cx="1511581" cy="1743158"/>
                <a:chOff x="5411388" y="3305589"/>
                <a:chExt cx="1511581" cy="1743158"/>
              </a:xfrm>
            </p:grpSpPr>
            <p:grpSp>
              <p:nvGrpSpPr>
                <p:cNvPr id="14" name="Group 13"/>
                <p:cNvGrpSpPr/>
                <p:nvPr/>
              </p:nvGrpSpPr>
              <p:grpSpPr>
                <a:xfrm>
                  <a:off x="5411388" y="3718379"/>
                  <a:ext cx="1361559" cy="1330368"/>
                  <a:chOff x="3188509" y="2250955"/>
                  <a:chExt cx="1361559" cy="1330368"/>
                </a:xfrm>
              </p:grpSpPr>
              <p:sp>
                <p:nvSpPr>
                  <p:cNvPr id="17" name="Flowchart: Connector 16"/>
                  <p:cNvSpPr/>
                  <p:nvPr/>
                </p:nvSpPr>
                <p:spPr>
                  <a:xfrm>
                    <a:off x="3557100" y="2456709"/>
                    <a:ext cx="803636" cy="733424"/>
                  </a:xfrm>
                  <a:prstGeom prst="flowChartConnector">
                    <a:avLst/>
                  </a:prstGeom>
                  <a:solidFill>
                    <a:srgbClr val="FF0000"/>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1" dirty="0"/>
                      <a:t>+ 11</a:t>
                    </a:r>
                  </a:p>
                </p:txBody>
              </p:sp>
              <p:sp>
                <p:nvSpPr>
                  <p:cNvPr id="18" name="Flowchart: Connector 17"/>
                  <p:cNvSpPr/>
                  <p:nvPr/>
                </p:nvSpPr>
                <p:spPr>
                  <a:xfrm>
                    <a:off x="3375538" y="2250955"/>
                    <a:ext cx="1174530" cy="114540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19" name="Flowchart: Connector 18"/>
                  <p:cNvSpPr/>
                  <p:nvPr/>
                </p:nvSpPr>
                <p:spPr>
                  <a:xfrm>
                    <a:off x="4244243" y="344285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20" name="Flowchart: Connector 19"/>
                  <p:cNvSpPr/>
                  <p:nvPr/>
                </p:nvSpPr>
                <p:spPr>
                  <a:xfrm>
                    <a:off x="3188509" y="308294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15" name="Flowchart: Connector 14"/>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16" name="Flowchart: Connector 15"/>
                <p:cNvSpPr/>
                <p:nvPr/>
              </p:nvSpPr>
              <p:spPr>
                <a:xfrm>
                  <a:off x="6107056" y="330558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7" name="Flowchart: Connector 6"/>
              <p:cNvSpPr/>
              <p:nvPr/>
            </p:nvSpPr>
            <p:spPr>
              <a:xfrm>
                <a:off x="7411117" y="1547500"/>
                <a:ext cx="1946713" cy="1862008"/>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8" name="Flowchart: Connector 7"/>
              <p:cNvSpPr/>
              <p:nvPr/>
            </p:nvSpPr>
            <p:spPr>
              <a:xfrm>
                <a:off x="7614447" y="21220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9" name="Flowchart: Connector 8"/>
              <p:cNvSpPr/>
              <p:nvPr/>
            </p:nvSpPr>
            <p:spPr>
              <a:xfrm>
                <a:off x="7978366" y="174818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10" name="Flowchart: Connector 9"/>
              <p:cNvSpPr/>
              <p:nvPr/>
            </p:nvSpPr>
            <p:spPr>
              <a:xfrm>
                <a:off x="8993875" y="27484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11" name="Flowchart: Connector 10"/>
              <p:cNvSpPr/>
              <p:nvPr/>
            </p:nvSpPr>
            <p:spPr>
              <a:xfrm>
                <a:off x="9070569" y="219130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12" name="Flowchart: Connector 11"/>
              <p:cNvSpPr/>
              <p:nvPr/>
            </p:nvSpPr>
            <p:spPr>
              <a:xfrm>
                <a:off x="8734158" y="176731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13" name="Flowchart: Connector 12"/>
              <p:cNvSpPr/>
              <p:nvPr/>
            </p:nvSpPr>
            <p:spPr>
              <a:xfrm>
                <a:off x="8345186" y="29812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4" name="Flowchart: Connector 3"/>
            <p:cNvSpPr/>
            <p:nvPr/>
          </p:nvSpPr>
          <p:spPr>
            <a:xfrm>
              <a:off x="1507977" y="244535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5" name="Flowchart: Connector 4"/>
            <p:cNvSpPr/>
            <p:nvPr/>
          </p:nvSpPr>
          <p:spPr>
            <a:xfrm>
              <a:off x="1124409" y="376037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21" name="Arrow: Right 20"/>
          <p:cNvSpPr/>
          <p:nvPr/>
        </p:nvSpPr>
        <p:spPr>
          <a:xfrm>
            <a:off x="4945726" y="2924538"/>
            <a:ext cx="1404730" cy="334175"/>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vi-VN" sz="1600" dirty="0"/>
          </a:p>
        </p:txBody>
      </p:sp>
      <p:sp>
        <p:nvSpPr>
          <p:cNvPr id="22" name="TextBox 21"/>
          <p:cNvSpPr txBox="1"/>
          <p:nvPr/>
        </p:nvSpPr>
        <p:spPr>
          <a:xfrm>
            <a:off x="1188770" y="4218258"/>
            <a:ext cx="742726" cy="461665"/>
          </a:xfrm>
          <a:prstGeom prst="rect">
            <a:avLst/>
          </a:prstGeom>
          <a:noFill/>
        </p:spPr>
        <p:txBody>
          <a:bodyPr wrap="square" rtlCol="0">
            <a:spAutoFit/>
          </a:bodyPr>
          <a:lstStyle/>
          <a:p>
            <a:r>
              <a:rPr lang="vi-VN" sz="2400" i="1" dirty="0">
                <a:solidFill>
                  <a:srgbClr val="7030A0"/>
                </a:solidFill>
              </a:rPr>
              <a:t>Na</a:t>
            </a:r>
          </a:p>
        </p:txBody>
      </p:sp>
      <p:sp>
        <p:nvSpPr>
          <p:cNvPr id="23" name="TextBox 22"/>
          <p:cNvSpPr txBox="1"/>
          <p:nvPr/>
        </p:nvSpPr>
        <p:spPr>
          <a:xfrm>
            <a:off x="890585" y="5168032"/>
            <a:ext cx="10689521" cy="536301"/>
          </a:xfrm>
          <a:prstGeom prst="rect">
            <a:avLst/>
          </a:prstGeom>
          <a:noFill/>
        </p:spPr>
        <p:txBody>
          <a:bodyPr wrap="square">
            <a:spAutoFit/>
          </a:bodyPr>
          <a:lstStyle/>
          <a:p>
            <a:pPr algn="ctr">
              <a:lnSpc>
                <a:spcPct val="135000"/>
              </a:lnSpc>
            </a:pPr>
            <a:r>
              <a:rPr lang="vi-VN" sz="2400" i="1" dirty="0">
                <a:solidFill>
                  <a:srgbClr val="378DED"/>
                </a:solidFill>
                <a:effectLst/>
                <a:ea typeface="Times New Roman" panose="02020603050405020304" pitchFamily="18" charset="0"/>
              </a:rPr>
              <a:t>Hình 6.2</a:t>
            </a:r>
            <a:r>
              <a:rPr lang="vi-VN" sz="2400" i="1" dirty="0">
                <a:solidFill>
                  <a:srgbClr val="378DED"/>
                </a:solidFill>
                <a:ea typeface="Times New Roman" panose="02020603050405020304" pitchFamily="18" charset="0"/>
              </a:rPr>
              <a:t>. </a:t>
            </a:r>
            <a:r>
              <a:rPr lang="vi-VN" sz="2400" i="1" dirty="0">
                <a:solidFill>
                  <a:srgbClr val="378DED"/>
                </a:solidFill>
                <a:effectLst/>
                <a:ea typeface="Times New Roman" panose="02020603050405020304" pitchFamily="18" charset="0"/>
              </a:rPr>
              <a:t>Sơ đồ </a:t>
            </a:r>
            <a:r>
              <a:rPr lang="vi-VN" sz="2400" i="1" dirty="0">
                <a:solidFill>
                  <a:srgbClr val="378DED"/>
                </a:solidFill>
                <a:ea typeface="Times New Roman" panose="02020603050405020304" pitchFamily="18" charset="0"/>
              </a:rPr>
              <a:t>mô tả sự hình</a:t>
            </a:r>
            <a:r>
              <a:rPr lang="vi-VN" sz="2400" i="1" dirty="0">
                <a:solidFill>
                  <a:srgbClr val="378DED"/>
                </a:solidFill>
                <a:effectLst/>
                <a:ea typeface="Times New Roman" panose="02020603050405020304" pitchFamily="18" charset="0"/>
              </a:rPr>
              <a:t> thành liên kết ion </a:t>
            </a:r>
            <a:r>
              <a:rPr lang="vi-VN" altLang="zh-CN" sz="2400" i="1" dirty="0">
                <a:solidFill>
                  <a:srgbClr val="378DED"/>
                </a:solidFill>
                <a:ea typeface="汉标中黑体" panose="02010601030101010101" charset="-122"/>
                <a:cs typeface="Times New Roman" panose="02020603050405020304" pitchFamily="18" charset="0"/>
                <a:sym typeface="+mn-lt"/>
              </a:rPr>
              <a:t>trong phân tử NaCl</a:t>
            </a:r>
            <a:endParaRPr lang="vi-VN" sz="2400" i="1" dirty="0">
              <a:solidFill>
                <a:srgbClr val="378DED"/>
              </a:solidFill>
              <a:effectLst/>
              <a:ea typeface="Times New Roman" panose="02020603050405020304" pitchFamily="18" charset="0"/>
            </a:endParaRPr>
          </a:p>
        </p:txBody>
      </p:sp>
      <p:sp>
        <p:nvSpPr>
          <p:cNvPr id="24" name="TextBox 23"/>
          <p:cNvSpPr txBox="1"/>
          <p:nvPr/>
        </p:nvSpPr>
        <p:spPr>
          <a:xfrm>
            <a:off x="3571957" y="4218258"/>
            <a:ext cx="749195" cy="461665"/>
          </a:xfrm>
          <a:prstGeom prst="rect">
            <a:avLst/>
          </a:prstGeom>
          <a:noFill/>
        </p:spPr>
        <p:txBody>
          <a:bodyPr wrap="square" rtlCol="0">
            <a:spAutoFit/>
          </a:bodyPr>
          <a:lstStyle/>
          <a:p>
            <a:r>
              <a:rPr lang="vi-VN" sz="2400" i="1" dirty="0">
                <a:solidFill>
                  <a:srgbClr val="7030A0"/>
                </a:solidFill>
              </a:rPr>
              <a:t>Cl</a:t>
            </a:r>
          </a:p>
        </p:txBody>
      </p:sp>
      <p:grpSp>
        <p:nvGrpSpPr>
          <p:cNvPr id="25" name="Group 24"/>
          <p:cNvGrpSpPr/>
          <p:nvPr/>
        </p:nvGrpSpPr>
        <p:grpSpPr>
          <a:xfrm>
            <a:off x="2849923" y="2134130"/>
            <a:ext cx="2019109" cy="2002802"/>
            <a:chOff x="2930086" y="520846"/>
            <a:chExt cx="2019109" cy="2002802"/>
          </a:xfrm>
        </p:grpSpPr>
        <p:grpSp>
          <p:nvGrpSpPr>
            <p:cNvPr id="26" name="Group 25"/>
            <p:cNvGrpSpPr/>
            <p:nvPr/>
          </p:nvGrpSpPr>
          <p:grpSpPr>
            <a:xfrm>
              <a:off x="2971891" y="520846"/>
              <a:ext cx="1946713" cy="1933567"/>
              <a:chOff x="7411118" y="1488255"/>
              <a:chExt cx="1946713" cy="1933567"/>
            </a:xfrm>
          </p:grpSpPr>
          <p:grpSp>
            <p:nvGrpSpPr>
              <p:cNvPr id="35" name="Group 34"/>
              <p:cNvGrpSpPr/>
              <p:nvPr/>
            </p:nvGrpSpPr>
            <p:grpSpPr>
              <a:xfrm>
                <a:off x="7632316" y="1488255"/>
                <a:ext cx="1511581" cy="1730927"/>
                <a:chOff x="5411388" y="3317820"/>
                <a:chExt cx="1511581" cy="1730927"/>
              </a:xfrm>
            </p:grpSpPr>
            <p:grpSp>
              <p:nvGrpSpPr>
                <p:cNvPr id="43" name="Group 42"/>
                <p:cNvGrpSpPr/>
                <p:nvPr/>
              </p:nvGrpSpPr>
              <p:grpSpPr>
                <a:xfrm>
                  <a:off x="5411388" y="3718379"/>
                  <a:ext cx="1361559" cy="1330368"/>
                  <a:chOff x="3188509" y="2250955"/>
                  <a:chExt cx="1361559" cy="1330368"/>
                </a:xfrm>
              </p:grpSpPr>
              <p:sp>
                <p:nvSpPr>
                  <p:cNvPr id="46" name="Flowchart: Connector 45"/>
                  <p:cNvSpPr/>
                  <p:nvPr/>
                </p:nvSpPr>
                <p:spPr>
                  <a:xfrm>
                    <a:off x="3557100" y="2456709"/>
                    <a:ext cx="803636" cy="733424"/>
                  </a:xfrm>
                  <a:prstGeom prst="flowChartConnector">
                    <a:avLst/>
                  </a:prstGeom>
                  <a:solidFill>
                    <a:srgbClr val="FF0000"/>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1" dirty="0"/>
                      <a:t>+ 17</a:t>
                    </a:r>
                  </a:p>
                </p:txBody>
              </p:sp>
              <p:sp>
                <p:nvSpPr>
                  <p:cNvPr id="47" name="Flowchart: Connector 46"/>
                  <p:cNvSpPr/>
                  <p:nvPr/>
                </p:nvSpPr>
                <p:spPr>
                  <a:xfrm>
                    <a:off x="3375538" y="2250955"/>
                    <a:ext cx="1174530" cy="114540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48" name="Flowchart: Connector 47"/>
                  <p:cNvSpPr/>
                  <p:nvPr/>
                </p:nvSpPr>
                <p:spPr>
                  <a:xfrm>
                    <a:off x="4244243" y="344285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49" name="Flowchart: Connector 48"/>
                  <p:cNvSpPr/>
                  <p:nvPr/>
                </p:nvSpPr>
                <p:spPr>
                  <a:xfrm>
                    <a:off x="3188509" y="308294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44" name="Flowchart: Connector 43"/>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45" name="Flowchart: Connector 44"/>
                <p:cNvSpPr/>
                <p:nvPr/>
              </p:nvSpPr>
              <p:spPr>
                <a:xfrm>
                  <a:off x="6231067" y="331782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36" name="Flowchart: Connector 35"/>
              <p:cNvSpPr/>
              <p:nvPr/>
            </p:nvSpPr>
            <p:spPr>
              <a:xfrm>
                <a:off x="7411118" y="1559814"/>
                <a:ext cx="1946713" cy="1862008"/>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37" name="Flowchart: Connector 36"/>
              <p:cNvSpPr/>
              <p:nvPr/>
            </p:nvSpPr>
            <p:spPr>
              <a:xfrm>
                <a:off x="7614447" y="21220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8" name="Flowchart: Connector 37"/>
              <p:cNvSpPr/>
              <p:nvPr/>
            </p:nvSpPr>
            <p:spPr>
              <a:xfrm>
                <a:off x="7978366" y="174818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39" name="Flowchart: Connector 38"/>
              <p:cNvSpPr/>
              <p:nvPr/>
            </p:nvSpPr>
            <p:spPr>
              <a:xfrm>
                <a:off x="8993875" y="27484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0" name="Flowchart: Connector 39"/>
              <p:cNvSpPr/>
              <p:nvPr/>
            </p:nvSpPr>
            <p:spPr>
              <a:xfrm>
                <a:off x="9070569" y="219130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41" name="Flowchart: Connector 40"/>
              <p:cNvSpPr/>
              <p:nvPr/>
            </p:nvSpPr>
            <p:spPr>
              <a:xfrm>
                <a:off x="8734158" y="176731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42" name="Flowchart: Connector 41"/>
              <p:cNvSpPr/>
              <p:nvPr/>
            </p:nvSpPr>
            <p:spPr>
              <a:xfrm>
                <a:off x="8345186" y="29812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27" name="Flowchart: Connector 26"/>
            <p:cNvSpPr/>
            <p:nvPr/>
          </p:nvSpPr>
          <p:spPr>
            <a:xfrm>
              <a:off x="3945248" y="819071"/>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28" name="Flowchart: Connector 27"/>
            <p:cNvSpPr/>
            <p:nvPr/>
          </p:nvSpPr>
          <p:spPr>
            <a:xfrm>
              <a:off x="3561680" y="2134091"/>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29" name="Flowchart: Connector 28"/>
            <p:cNvSpPr/>
            <p:nvPr/>
          </p:nvSpPr>
          <p:spPr>
            <a:xfrm>
              <a:off x="4584308" y="819071"/>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0" name="Flowchart: Connector 29"/>
            <p:cNvSpPr/>
            <p:nvPr/>
          </p:nvSpPr>
          <p:spPr>
            <a:xfrm>
              <a:off x="2930086" y="122757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1" name="Flowchart: Connector 30"/>
            <p:cNvSpPr/>
            <p:nvPr/>
          </p:nvSpPr>
          <p:spPr>
            <a:xfrm>
              <a:off x="3088571" y="205276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2" name="Flowchart: Connector 31"/>
            <p:cNvSpPr/>
            <p:nvPr/>
          </p:nvSpPr>
          <p:spPr>
            <a:xfrm>
              <a:off x="3699555" y="238517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3" name="Flowchart: Connector 32"/>
            <p:cNvSpPr/>
            <p:nvPr/>
          </p:nvSpPr>
          <p:spPr>
            <a:xfrm>
              <a:off x="4546960" y="214557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4" name="Flowchart: Connector 33"/>
            <p:cNvSpPr/>
            <p:nvPr/>
          </p:nvSpPr>
          <p:spPr>
            <a:xfrm>
              <a:off x="4836214" y="1504922"/>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grpSp>
        <p:nvGrpSpPr>
          <p:cNvPr id="50" name="Group 49"/>
          <p:cNvGrpSpPr/>
          <p:nvPr/>
        </p:nvGrpSpPr>
        <p:grpSpPr>
          <a:xfrm>
            <a:off x="8900136" y="2076163"/>
            <a:ext cx="2657548" cy="2002802"/>
            <a:chOff x="5762555" y="3201622"/>
            <a:chExt cx="2657548" cy="2002802"/>
          </a:xfrm>
        </p:grpSpPr>
        <p:grpSp>
          <p:nvGrpSpPr>
            <p:cNvPr id="51" name="Group 50"/>
            <p:cNvGrpSpPr/>
            <p:nvPr/>
          </p:nvGrpSpPr>
          <p:grpSpPr>
            <a:xfrm>
              <a:off x="5906420" y="3201622"/>
              <a:ext cx="2019109" cy="2002802"/>
              <a:chOff x="5906420" y="3201622"/>
              <a:chExt cx="2019109" cy="2002802"/>
            </a:xfrm>
          </p:grpSpPr>
          <p:grpSp>
            <p:nvGrpSpPr>
              <p:cNvPr id="55" name="Group 54"/>
              <p:cNvGrpSpPr/>
              <p:nvPr/>
            </p:nvGrpSpPr>
            <p:grpSpPr>
              <a:xfrm>
                <a:off x="5906420" y="3201622"/>
                <a:ext cx="2019109" cy="2002802"/>
                <a:chOff x="2930086" y="520846"/>
                <a:chExt cx="2019109" cy="2002802"/>
              </a:xfrm>
            </p:grpSpPr>
            <p:grpSp>
              <p:nvGrpSpPr>
                <p:cNvPr id="57" name="Group 56"/>
                <p:cNvGrpSpPr/>
                <p:nvPr/>
              </p:nvGrpSpPr>
              <p:grpSpPr>
                <a:xfrm>
                  <a:off x="2971891" y="520846"/>
                  <a:ext cx="1946713" cy="1933567"/>
                  <a:chOff x="7411118" y="1488255"/>
                  <a:chExt cx="1946713" cy="1933567"/>
                </a:xfrm>
              </p:grpSpPr>
              <p:grpSp>
                <p:nvGrpSpPr>
                  <p:cNvPr id="66" name="Group 65"/>
                  <p:cNvGrpSpPr/>
                  <p:nvPr/>
                </p:nvGrpSpPr>
                <p:grpSpPr>
                  <a:xfrm>
                    <a:off x="7632316" y="1488255"/>
                    <a:ext cx="1511581" cy="1730927"/>
                    <a:chOff x="5411388" y="3317820"/>
                    <a:chExt cx="1511581" cy="1730927"/>
                  </a:xfrm>
                </p:grpSpPr>
                <p:grpSp>
                  <p:nvGrpSpPr>
                    <p:cNvPr id="74" name="Group 73"/>
                    <p:cNvGrpSpPr/>
                    <p:nvPr/>
                  </p:nvGrpSpPr>
                  <p:grpSpPr>
                    <a:xfrm>
                      <a:off x="5411388" y="3718379"/>
                      <a:ext cx="1361559" cy="1330368"/>
                      <a:chOff x="3188509" y="2250955"/>
                      <a:chExt cx="1361559" cy="1330368"/>
                    </a:xfrm>
                  </p:grpSpPr>
                  <p:sp>
                    <p:nvSpPr>
                      <p:cNvPr id="77" name="Flowchart: Connector 76"/>
                      <p:cNvSpPr/>
                      <p:nvPr/>
                    </p:nvSpPr>
                    <p:spPr>
                      <a:xfrm>
                        <a:off x="3557100" y="2456709"/>
                        <a:ext cx="803636" cy="733424"/>
                      </a:xfrm>
                      <a:prstGeom prst="flowChartConnector">
                        <a:avLst/>
                      </a:prstGeom>
                      <a:solidFill>
                        <a:srgbClr val="FF0000"/>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1" dirty="0"/>
                          <a:t>+ 17</a:t>
                        </a:r>
                      </a:p>
                    </p:txBody>
                  </p:sp>
                  <p:sp>
                    <p:nvSpPr>
                      <p:cNvPr id="78" name="Flowchart: Connector 77"/>
                      <p:cNvSpPr/>
                      <p:nvPr/>
                    </p:nvSpPr>
                    <p:spPr>
                      <a:xfrm>
                        <a:off x="3375538" y="2250955"/>
                        <a:ext cx="1174530" cy="114540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79" name="Flowchart: Connector 78"/>
                      <p:cNvSpPr/>
                      <p:nvPr/>
                    </p:nvSpPr>
                    <p:spPr>
                      <a:xfrm>
                        <a:off x="4244243" y="344285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80" name="Flowchart: Connector 79"/>
                      <p:cNvSpPr/>
                      <p:nvPr/>
                    </p:nvSpPr>
                    <p:spPr>
                      <a:xfrm>
                        <a:off x="3188509" y="308294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75" name="Flowchart: Connector 74"/>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76" name="Flowchart: Connector 75"/>
                    <p:cNvSpPr/>
                    <p:nvPr/>
                  </p:nvSpPr>
                  <p:spPr>
                    <a:xfrm>
                      <a:off x="6231067" y="331782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67" name="Flowchart: Connector 66"/>
                  <p:cNvSpPr/>
                  <p:nvPr/>
                </p:nvSpPr>
                <p:spPr>
                  <a:xfrm>
                    <a:off x="7411118" y="1559814"/>
                    <a:ext cx="1946713" cy="1862008"/>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68" name="Flowchart: Connector 67"/>
                  <p:cNvSpPr/>
                  <p:nvPr/>
                </p:nvSpPr>
                <p:spPr>
                  <a:xfrm>
                    <a:off x="7614447" y="21220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9" name="Flowchart: Connector 68"/>
                  <p:cNvSpPr/>
                  <p:nvPr/>
                </p:nvSpPr>
                <p:spPr>
                  <a:xfrm>
                    <a:off x="7978366" y="174818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70" name="Flowchart: Connector 69"/>
                  <p:cNvSpPr/>
                  <p:nvPr/>
                </p:nvSpPr>
                <p:spPr>
                  <a:xfrm>
                    <a:off x="8993875" y="27484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71" name="Flowchart: Connector 70"/>
                  <p:cNvSpPr/>
                  <p:nvPr/>
                </p:nvSpPr>
                <p:spPr>
                  <a:xfrm>
                    <a:off x="9070569" y="219130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72" name="Flowchart: Connector 71"/>
                  <p:cNvSpPr/>
                  <p:nvPr/>
                </p:nvSpPr>
                <p:spPr>
                  <a:xfrm>
                    <a:off x="8734158" y="176731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73" name="Flowchart: Connector 72"/>
                  <p:cNvSpPr/>
                  <p:nvPr/>
                </p:nvSpPr>
                <p:spPr>
                  <a:xfrm>
                    <a:off x="8345186" y="29812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58" name="Flowchart: Connector 57"/>
                <p:cNvSpPr/>
                <p:nvPr/>
              </p:nvSpPr>
              <p:spPr>
                <a:xfrm>
                  <a:off x="3945248" y="819071"/>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59" name="Flowchart: Connector 58"/>
                <p:cNvSpPr/>
                <p:nvPr/>
              </p:nvSpPr>
              <p:spPr>
                <a:xfrm>
                  <a:off x="3561680" y="2134091"/>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60" name="Flowchart: Connector 59"/>
                <p:cNvSpPr/>
                <p:nvPr/>
              </p:nvSpPr>
              <p:spPr>
                <a:xfrm>
                  <a:off x="4584308" y="819071"/>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1" name="Flowchart: Connector 60"/>
                <p:cNvSpPr/>
                <p:nvPr/>
              </p:nvSpPr>
              <p:spPr>
                <a:xfrm>
                  <a:off x="2930086" y="122757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2" name="Flowchart: Connector 61"/>
                <p:cNvSpPr/>
                <p:nvPr/>
              </p:nvSpPr>
              <p:spPr>
                <a:xfrm>
                  <a:off x="3088571" y="205276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3" name="Flowchart: Connector 62"/>
                <p:cNvSpPr/>
                <p:nvPr/>
              </p:nvSpPr>
              <p:spPr>
                <a:xfrm>
                  <a:off x="3699555" y="238517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4" name="Flowchart: Connector 63"/>
                <p:cNvSpPr/>
                <p:nvPr/>
              </p:nvSpPr>
              <p:spPr>
                <a:xfrm>
                  <a:off x="4546960" y="214557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5" name="Flowchart: Connector 64"/>
                <p:cNvSpPr/>
                <p:nvPr/>
              </p:nvSpPr>
              <p:spPr>
                <a:xfrm>
                  <a:off x="4836214" y="1504922"/>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56" name="Flowchart: Connector 55"/>
              <p:cNvSpPr/>
              <p:nvPr/>
            </p:nvSpPr>
            <p:spPr>
              <a:xfrm>
                <a:off x="6265260" y="334751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52" name="Left Bracket 51"/>
            <p:cNvSpPr/>
            <p:nvPr/>
          </p:nvSpPr>
          <p:spPr>
            <a:xfrm>
              <a:off x="5762555" y="3332711"/>
              <a:ext cx="171185" cy="1788923"/>
            </a:xfrm>
            <a:prstGeom prst="lef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vi-VN" sz="1600"/>
            </a:p>
          </p:txBody>
        </p:sp>
        <p:sp>
          <p:nvSpPr>
            <p:cNvPr id="53" name="Right Bracket 52"/>
            <p:cNvSpPr/>
            <p:nvPr/>
          </p:nvSpPr>
          <p:spPr>
            <a:xfrm>
              <a:off x="7876102" y="3278126"/>
              <a:ext cx="154415" cy="1862007"/>
            </a:xfrm>
            <a:prstGeom prst="righ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vi-VN" sz="1600"/>
            </a:p>
          </p:txBody>
        </p:sp>
        <p:sp>
          <p:nvSpPr>
            <p:cNvPr id="54" name="Minus Sign 53"/>
            <p:cNvSpPr/>
            <p:nvPr/>
          </p:nvSpPr>
          <p:spPr>
            <a:xfrm>
              <a:off x="8192132" y="3249382"/>
              <a:ext cx="227971" cy="330214"/>
            </a:xfrm>
            <a:prstGeom prst="mathMin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sz="1600"/>
            </a:p>
          </p:txBody>
        </p:sp>
      </p:grpSp>
      <p:sp>
        <p:nvSpPr>
          <p:cNvPr id="81" name="TextBox 80"/>
          <p:cNvSpPr txBox="1"/>
          <p:nvPr/>
        </p:nvSpPr>
        <p:spPr>
          <a:xfrm>
            <a:off x="6913250" y="4215674"/>
            <a:ext cx="921149" cy="461665"/>
          </a:xfrm>
          <a:prstGeom prst="rect">
            <a:avLst/>
          </a:prstGeom>
          <a:noFill/>
        </p:spPr>
        <p:txBody>
          <a:bodyPr wrap="square" rtlCol="0">
            <a:spAutoFit/>
          </a:bodyPr>
          <a:lstStyle/>
          <a:p>
            <a:r>
              <a:rPr lang="vi-VN" sz="2400" i="1" dirty="0">
                <a:solidFill>
                  <a:srgbClr val="7030A0"/>
                </a:solidFill>
              </a:rPr>
              <a:t>Na</a:t>
            </a:r>
            <a:r>
              <a:rPr lang="vi-VN" sz="2400" i="1" baseline="30000" dirty="0">
                <a:solidFill>
                  <a:srgbClr val="7030A0"/>
                </a:solidFill>
              </a:rPr>
              <a:t>+</a:t>
            </a:r>
            <a:endParaRPr lang="vi-VN" sz="2400" i="1" dirty="0">
              <a:solidFill>
                <a:srgbClr val="7030A0"/>
              </a:solidFill>
            </a:endParaRPr>
          </a:p>
        </p:txBody>
      </p:sp>
      <p:sp>
        <p:nvSpPr>
          <p:cNvPr id="82" name="TextBox 81"/>
          <p:cNvSpPr txBox="1"/>
          <p:nvPr/>
        </p:nvSpPr>
        <p:spPr>
          <a:xfrm>
            <a:off x="9985152" y="4215674"/>
            <a:ext cx="749195" cy="461665"/>
          </a:xfrm>
          <a:prstGeom prst="rect">
            <a:avLst/>
          </a:prstGeom>
          <a:noFill/>
        </p:spPr>
        <p:txBody>
          <a:bodyPr wrap="square" rtlCol="0">
            <a:spAutoFit/>
          </a:bodyPr>
          <a:lstStyle/>
          <a:p>
            <a:r>
              <a:rPr lang="vi-VN" sz="2400" i="1" dirty="0">
                <a:solidFill>
                  <a:srgbClr val="7030A0"/>
                </a:solidFill>
              </a:rPr>
              <a:t>Cl</a:t>
            </a:r>
            <a:r>
              <a:rPr lang="vi-VN" sz="2400" i="1" baseline="30000" dirty="0">
                <a:solidFill>
                  <a:srgbClr val="7030A0"/>
                </a:solidFill>
              </a:rPr>
              <a:t>-</a:t>
            </a:r>
            <a:endParaRPr lang="vi-VN" sz="2400" i="1" dirty="0">
              <a:solidFill>
                <a:srgbClr val="7030A0"/>
              </a:solidFill>
            </a:endParaRPr>
          </a:p>
        </p:txBody>
      </p:sp>
      <p:cxnSp>
        <p:nvCxnSpPr>
          <p:cNvPr id="83" name="Connector: Curved 82"/>
          <p:cNvCxnSpPr>
            <a:stCxn id="7" idx="0"/>
          </p:cNvCxnSpPr>
          <p:nvPr/>
        </p:nvCxnSpPr>
        <p:spPr>
          <a:xfrm rot="16200000" flipH="1">
            <a:off x="2316397" y="1358369"/>
            <a:ext cx="190411" cy="1783931"/>
          </a:xfrm>
          <a:prstGeom prst="curvedConnector4">
            <a:avLst>
              <a:gd name="adj1" fmla="val -120056"/>
              <a:gd name="adj2" fmla="val 77281"/>
            </a:avLst>
          </a:prstGeom>
          <a:ln w="28575">
            <a:tailEnd type="triangle"/>
          </a:ln>
        </p:spPr>
        <p:style>
          <a:lnRef idx="3">
            <a:schemeClr val="accent4"/>
          </a:lnRef>
          <a:fillRef idx="0">
            <a:schemeClr val="accent4"/>
          </a:fillRef>
          <a:effectRef idx="2">
            <a:schemeClr val="accent4"/>
          </a:effectRef>
          <a:fontRef idx="minor">
            <a:schemeClr val="tx1"/>
          </a:fontRef>
        </p:style>
      </p:cxnSp>
      <p:grpSp>
        <p:nvGrpSpPr>
          <p:cNvPr id="84" name="Group 83"/>
          <p:cNvGrpSpPr/>
          <p:nvPr/>
        </p:nvGrpSpPr>
        <p:grpSpPr>
          <a:xfrm>
            <a:off x="6475520" y="2134130"/>
            <a:ext cx="2264715" cy="1833383"/>
            <a:chOff x="6475520" y="2134130"/>
            <a:chExt cx="2264715" cy="1833383"/>
          </a:xfrm>
        </p:grpSpPr>
        <p:sp>
          <p:nvSpPr>
            <p:cNvPr id="85" name="Flowchart: Connector 84"/>
            <p:cNvSpPr/>
            <p:nvPr/>
          </p:nvSpPr>
          <p:spPr>
            <a:xfrm>
              <a:off x="7072727" y="371593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nvGrpSpPr>
            <p:cNvPr id="86" name="Group 85"/>
            <p:cNvGrpSpPr/>
            <p:nvPr/>
          </p:nvGrpSpPr>
          <p:grpSpPr>
            <a:xfrm>
              <a:off x="6475520" y="2134130"/>
              <a:ext cx="2264715" cy="1833383"/>
              <a:chOff x="6475520" y="2134130"/>
              <a:chExt cx="2264715" cy="1833383"/>
            </a:xfrm>
          </p:grpSpPr>
          <p:grpSp>
            <p:nvGrpSpPr>
              <p:cNvPr id="87" name="Group 86"/>
              <p:cNvGrpSpPr/>
              <p:nvPr/>
            </p:nvGrpSpPr>
            <p:grpSpPr>
              <a:xfrm>
                <a:off x="6475520" y="2134130"/>
                <a:ext cx="2264715" cy="1833383"/>
                <a:chOff x="6930442" y="4004013"/>
                <a:chExt cx="2264715" cy="1833383"/>
              </a:xfrm>
            </p:grpSpPr>
            <p:grpSp>
              <p:nvGrpSpPr>
                <p:cNvPr id="89" name="Group 88"/>
                <p:cNvGrpSpPr/>
                <p:nvPr/>
              </p:nvGrpSpPr>
              <p:grpSpPr>
                <a:xfrm>
                  <a:off x="6930442" y="4073450"/>
                  <a:ext cx="1895547" cy="1763946"/>
                  <a:chOff x="6930442" y="4073450"/>
                  <a:chExt cx="1895547" cy="1763946"/>
                </a:xfrm>
              </p:grpSpPr>
              <p:grpSp>
                <p:nvGrpSpPr>
                  <p:cNvPr id="91" name="Group 90"/>
                  <p:cNvGrpSpPr/>
                  <p:nvPr/>
                </p:nvGrpSpPr>
                <p:grpSpPr>
                  <a:xfrm>
                    <a:off x="7144248" y="4179598"/>
                    <a:ext cx="1569103" cy="1550865"/>
                    <a:chOff x="7614447" y="1668317"/>
                    <a:chExt cx="1569103" cy="1550865"/>
                  </a:xfrm>
                </p:grpSpPr>
                <p:grpSp>
                  <p:nvGrpSpPr>
                    <p:cNvPr id="94" name="Group 93"/>
                    <p:cNvGrpSpPr/>
                    <p:nvPr/>
                  </p:nvGrpSpPr>
                  <p:grpSpPr>
                    <a:xfrm>
                      <a:off x="7632316" y="1703378"/>
                      <a:ext cx="1511581" cy="1515804"/>
                      <a:chOff x="5411388" y="3532943"/>
                      <a:chExt cx="1511581" cy="1515804"/>
                    </a:xfrm>
                  </p:grpSpPr>
                  <p:grpSp>
                    <p:nvGrpSpPr>
                      <p:cNvPr id="101" name="Group 100"/>
                      <p:cNvGrpSpPr/>
                      <p:nvPr/>
                    </p:nvGrpSpPr>
                    <p:grpSpPr>
                      <a:xfrm>
                        <a:off x="5411388" y="3718379"/>
                        <a:ext cx="1361559" cy="1330368"/>
                        <a:chOff x="3188509" y="2250955"/>
                        <a:chExt cx="1361559" cy="1330368"/>
                      </a:xfrm>
                    </p:grpSpPr>
                    <p:sp>
                      <p:nvSpPr>
                        <p:cNvPr id="103" name="Flowchart: Connector 102"/>
                        <p:cNvSpPr/>
                        <p:nvPr/>
                      </p:nvSpPr>
                      <p:spPr>
                        <a:xfrm>
                          <a:off x="3557100" y="2456709"/>
                          <a:ext cx="803636" cy="733424"/>
                        </a:xfrm>
                        <a:prstGeom prst="flowChartConnector">
                          <a:avLst/>
                        </a:prstGeom>
                        <a:solidFill>
                          <a:srgbClr val="FF0000"/>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1" dirty="0"/>
                            <a:t>+ 11</a:t>
                          </a:r>
                        </a:p>
                      </p:txBody>
                    </p:sp>
                    <p:sp>
                      <p:nvSpPr>
                        <p:cNvPr id="104" name="Flowchart: Connector 103"/>
                        <p:cNvSpPr/>
                        <p:nvPr/>
                      </p:nvSpPr>
                      <p:spPr>
                        <a:xfrm>
                          <a:off x="3375538" y="2250955"/>
                          <a:ext cx="1174530" cy="114540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105" name="Flowchart: Connector 104"/>
                        <p:cNvSpPr/>
                        <p:nvPr/>
                      </p:nvSpPr>
                      <p:spPr>
                        <a:xfrm>
                          <a:off x="4244243" y="344285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106" name="Flowchart: Connector 105"/>
                        <p:cNvSpPr/>
                        <p:nvPr/>
                      </p:nvSpPr>
                      <p:spPr>
                        <a:xfrm>
                          <a:off x="3188509" y="308294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102" name="Flowchart: Connector 101"/>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grpSp>
                <p:sp>
                  <p:nvSpPr>
                    <p:cNvPr id="95" name="Flowchart: Connector 94"/>
                    <p:cNvSpPr/>
                    <p:nvPr/>
                  </p:nvSpPr>
                  <p:spPr>
                    <a:xfrm>
                      <a:off x="7614447" y="21220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96" name="Flowchart: Connector 95"/>
                    <p:cNvSpPr/>
                    <p:nvPr/>
                  </p:nvSpPr>
                  <p:spPr>
                    <a:xfrm>
                      <a:off x="8013766" y="166831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97" name="Flowchart: Connector 96"/>
                    <p:cNvSpPr/>
                    <p:nvPr/>
                  </p:nvSpPr>
                  <p:spPr>
                    <a:xfrm>
                      <a:off x="8993875" y="27484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98" name="Flowchart: Connector 97"/>
                    <p:cNvSpPr/>
                    <p:nvPr/>
                  </p:nvSpPr>
                  <p:spPr>
                    <a:xfrm>
                      <a:off x="9070569" y="219130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99" name="Flowchart: Connector 98"/>
                    <p:cNvSpPr/>
                    <p:nvPr/>
                  </p:nvSpPr>
                  <p:spPr>
                    <a:xfrm>
                      <a:off x="8719911" y="1714932"/>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100" name="Flowchart: Connector 99"/>
                    <p:cNvSpPr/>
                    <p:nvPr/>
                  </p:nvSpPr>
                  <p:spPr>
                    <a:xfrm>
                      <a:off x="8345186" y="29812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92" name="Left Bracket 91"/>
                  <p:cNvSpPr/>
                  <p:nvPr/>
                </p:nvSpPr>
                <p:spPr>
                  <a:xfrm>
                    <a:off x="6930442" y="4100092"/>
                    <a:ext cx="196307" cy="1694711"/>
                  </a:xfrm>
                  <a:prstGeom prst="lef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vi-VN" sz="1600"/>
                  </a:p>
                </p:txBody>
              </p:sp>
              <p:sp>
                <p:nvSpPr>
                  <p:cNvPr id="93" name="Right Bracket 92"/>
                  <p:cNvSpPr/>
                  <p:nvPr/>
                </p:nvSpPr>
                <p:spPr>
                  <a:xfrm>
                    <a:off x="8648913" y="4073450"/>
                    <a:ext cx="177076" cy="1763946"/>
                  </a:xfrm>
                  <a:prstGeom prst="righ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vi-VN" sz="1600"/>
                  </a:p>
                </p:txBody>
              </p:sp>
            </p:grpSp>
            <p:sp>
              <p:nvSpPr>
                <p:cNvPr id="90" name="Plus Sign 89"/>
                <p:cNvSpPr/>
                <p:nvPr/>
              </p:nvSpPr>
              <p:spPr>
                <a:xfrm>
                  <a:off x="8889543" y="4004013"/>
                  <a:ext cx="305614" cy="325416"/>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sz="1600"/>
                </a:p>
              </p:txBody>
            </p:sp>
          </p:grpSp>
          <p:sp>
            <p:nvSpPr>
              <p:cNvPr id="88" name="Flowchart: Connector 87"/>
              <p:cNvSpPr/>
              <p:nvPr/>
            </p:nvSpPr>
            <p:spPr>
              <a:xfrm>
                <a:off x="7414879" y="246329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grpSp>
      <p:grpSp>
        <p:nvGrpSpPr>
          <p:cNvPr id="107" name="Group 106"/>
          <p:cNvGrpSpPr/>
          <p:nvPr/>
        </p:nvGrpSpPr>
        <p:grpSpPr>
          <a:xfrm>
            <a:off x="813464" y="578428"/>
            <a:ext cx="10694780" cy="1002535"/>
            <a:chOff x="182459" y="198839"/>
            <a:chExt cx="10694780" cy="1002535"/>
          </a:xfrm>
        </p:grpSpPr>
        <p:sp>
          <p:nvSpPr>
            <p:cNvPr id="108" name="圆角矩形 1"/>
            <p:cNvSpPr/>
            <p:nvPr/>
          </p:nvSpPr>
          <p:spPr>
            <a:xfrm>
              <a:off x="1179823" y="274239"/>
              <a:ext cx="9697416" cy="913251"/>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altLang="zh-CN" sz="2800" b="1" dirty="0">
                  <a:solidFill>
                    <a:srgbClr val="FF0000"/>
                  </a:solidFill>
                  <a:ea typeface="汉标中黑体" panose="02010601030101010101" charset="-122"/>
                  <a:cs typeface="Times New Roman" panose="02020603050405020304" pitchFamily="18" charset="0"/>
                </a:rPr>
                <a:t>1. </a:t>
              </a:r>
              <a:r>
                <a:rPr lang="en-US" sz="2800" dirty="0">
                  <a:solidFill>
                    <a:schemeClr val="tx1"/>
                  </a:solidFill>
                  <a:ea typeface="汉标中黑体" panose="02010601030101010101" charset="-122"/>
                  <a:cs typeface="Times New Roman" panose="02020603050405020304" pitchFamily="18" charset="0"/>
                </a:rPr>
                <a:t>Quan sát hình 6.2, </a:t>
              </a:r>
              <a:r>
                <a:rPr lang="en-US" altLang="vi-VN" sz="2800" dirty="0">
                  <a:solidFill>
                    <a:schemeClr val="tx1"/>
                  </a:solidFill>
                  <a:ea typeface="汉标中黑体" panose="02010601030101010101" charset="-122"/>
                  <a:cs typeface="Times New Roman" panose="02020603050405020304" pitchFamily="18" charset="0"/>
                </a:rPr>
                <a:t>xem video sự hình thành liên kết trong phân tử NaCl.</a:t>
              </a:r>
            </a:p>
          </p:txBody>
        </p:sp>
        <p:pic>
          <p:nvPicPr>
            <p:cNvPr id="109" name="Picture 108"/>
            <p:cNvPicPr>
              <a:picLocks noChangeAspect="1"/>
            </p:cNvPicPr>
            <p:nvPr/>
          </p:nvPicPr>
          <p:blipFill>
            <a:blip r:embed="rId2"/>
            <a:stretch>
              <a:fillRect/>
            </a:stretch>
          </p:blipFill>
          <p:spPr>
            <a:xfrm>
              <a:off x="182459" y="198839"/>
              <a:ext cx="1002535" cy="1002535"/>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wipe(down)">
                                      <p:cBhvr>
                                        <p:cTn id="23" dur="500"/>
                                        <p:tgtEl>
                                          <p:spTgt spid="8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81"/>
                                        </p:tgtEl>
                                        <p:attrNameLst>
                                          <p:attrName>style.visibility</p:attrName>
                                        </p:attrNameLst>
                                      </p:cBhvr>
                                      <p:to>
                                        <p:strVal val="visible"/>
                                      </p:to>
                                    </p:set>
                                    <p:animEffect transition="in" filter="barn(inVertical)">
                                      <p:cBhvr>
                                        <p:cTn id="33" dur="500"/>
                                        <p:tgtEl>
                                          <p:spTgt spid="81"/>
                                        </p:tgtEl>
                                      </p:cBhvr>
                                    </p:animEffect>
                                  </p:childTnLst>
                                </p:cTn>
                              </p:par>
                              <p:par>
                                <p:cTn id="34" presetID="16" presetClass="entr" presetSubtype="21" fill="hold" nodeType="with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barn(inVertical)">
                                      <p:cBhvr>
                                        <p:cTn id="36" dur="500"/>
                                        <p:tgtEl>
                                          <p:spTgt spid="84"/>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82"/>
                                        </p:tgtEl>
                                        <p:attrNameLst>
                                          <p:attrName>style.visibility</p:attrName>
                                        </p:attrNameLst>
                                      </p:cBhvr>
                                      <p:to>
                                        <p:strVal val="visible"/>
                                      </p:to>
                                    </p:set>
                                    <p:animEffect transition="in" filter="barn(inVertical)">
                                      <p:cBhvr>
                                        <p:cTn id="39" dur="500"/>
                                        <p:tgtEl>
                                          <p:spTgt spid="82"/>
                                        </p:tgtEl>
                                      </p:cBhvr>
                                    </p:animEffect>
                                  </p:childTnLst>
                                </p:cTn>
                              </p:par>
                              <p:par>
                                <p:cTn id="40" presetID="16" presetClass="entr" presetSubtype="21" fill="hold"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barn(inVertical)">
                                      <p:cBhvr>
                                        <p:cTn id="42" dur="500"/>
                                        <p:tgtEl>
                                          <p:spTgt spid="5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arn(inVertical)">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107"/>
                                        </p:tgtEl>
                                        <p:attrNameLst>
                                          <p:attrName>style.visibility</p:attrName>
                                        </p:attrNameLst>
                                      </p:cBhvr>
                                      <p:to>
                                        <p:strVal val="visible"/>
                                      </p:to>
                                    </p:set>
                                    <p:animEffect transition="in" filter="circle(in)">
                                      <p:cBhvr>
                                        <p:cTn id="52" dur="2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p:bldP spid="24" grpId="0"/>
      <p:bldP spid="81" grpId="0"/>
      <p:bldP spid="8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1" y="1265232"/>
            <a:ext cx="12192000" cy="4327537"/>
          </a:xfrm>
          <a:prstGeom prst="rect">
            <a:avLst/>
          </a:prstGeom>
          <a:gradFill flip="none" rotWithShape="1">
            <a:gsLst>
              <a:gs pos="100000">
                <a:schemeClr val="accent2"/>
              </a:gs>
              <a:gs pos="10000">
                <a:schemeClr val="accent1"/>
              </a:gs>
            </a:gsLst>
            <a:lin ang="0" scaled="1"/>
            <a:tileRect/>
          </a:gradFill>
          <a:ln>
            <a:noFill/>
          </a:ln>
          <a:effectLst>
            <a:outerShdw blurRad="254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p:cNvSpPr/>
          <p:nvPr/>
        </p:nvSpPr>
        <p:spPr>
          <a:xfrm rot="16200000">
            <a:off x="-4925" y="4927"/>
            <a:ext cx="6857998" cy="6848144"/>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bg2"/>
          </a:solidFill>
          <a:ln>
            <a:noFill/>
          </a:ln>
          <a:effectLst>
            <a:outerShdw blurRad="495300" dist="15240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rot="16200000">
            <a:off x="-4526" y="366766"/>
            <a:ext cx="6301684" cy="6292631"/>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组合 22"/>
          <p:cNvGrpSpPr/>
          <p:nvPr/>
        </p:nvGrpSpPr>
        <p:grpSpPr>
          <a:xfrm>
            <a:off x="1936029" y="1613642"/>
            <a:ext cx="9947276" cy="3371850"/>
            <a:chOff x="-3216374" y="1828186"/>
            <a:chExt cx="11224735" cy="4311357"/>
          </a:xfrm>
        </p:grpSpPr>
        <p:sp>
          <p:nvSpPr>
            <p:cNvPr id="12" name="矩形: 剪去对角 23"/>
            <p:cNvSpPr/>
            <p:nvPr/>
          </p:nvSpPr>
          <p:spPr>
            <a:xfrm>
              <a:off x="-3216373" y="1828186"/>
              <a:ext cx="11224734" cy="4311357"/>
            </a:xfrm>
            <a:prstGeom prst="snip2DiagRect">
              <a:avLst>
                <a:gd name="adj1" fmla="val 0"/>
                <a:gd name="adj2" fmla="val 10271"/>
              </a:avLst>
            </a:prstGeom>
            <a:solidFill>
              <a:schemeClr val="bg1"/>
            </a:solidFill>
            <a:ln w="3810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3" name="文本框 24"/>
            <p:cNvSpPr txBox="1"/>
            <p:nvPr/>
          </p:nvSpPr>
          <p:spPr>
            <a:xfrm>
              <a:off x="-3216374" y="2751155"/>
              <a:ext cx="11224733" cy="2905091"/>
            </a:xfrm>
            <a:prstGeom prst="rect">
              <a:avLst/>
            </a:prstGeom>
            <a:noFill/>
            <a:ln w="38100">
              <a:noFill/>
              <a:prstDash val="dash"/>
            </a:ln>
          </p:spPr>
          <p:txBody>
            <a:bodyPr wrap="square">
              <a:spAutoFit/>
            </a:bodyPr>
            <a:lstStyle/>
            <a:p>
              <a:pPr marL="88900">
                <a:lnSpc>
                  <a:spcPct val="139000"/>
                </a:lnSpc>
                <a:spcBef>
                  <a:spcPts val="600"/>
                </a:spcBef>
                <a:spcAft>
                  <a:spcPts val="400"/>
                </a:spcAft>
              </a:pPr>
              <a:r>
                <a:rPr lang="vi-VN" sz="3200" dirty="0">
                  <a:solidFill>
                    <a:srgbClr val="666668"/>
                  </a:solidFill>
                  <a:ea typeface="Times New Roman" panose="02020603050405020304" pitchFamily="18" charset="0"/>
                </a:rPr>
                <a:t>- Liên kết ion là liên kết được hình thành bởi lực hút giữa các ion mang diện tích trái dấu.</a:t>
              </a:r>
              <a:endParaRPr lang="en-US" altLang="vi-VN" sz="3200" dirty="0">
                <a:solidFill>
                  <a:srgbClr val="666668"/>
                </a:solidFill>
                <a:effectLst/>
                <a:ea typeface="Times New Roman" panose="02020603050405020304" pitchFamily="18" charset="0"/>
              </a:endParaRPr>
            </a:p>
            <a:p>
              <a:pPr marL="88900">
                <a:lnSpc>
                  <a:spcPct val="139000"/>
                </a:lnSpc>
                <a:spcBef>
                  <a:spcPts val="600"/>
                </a:spcBef>
                <a:spcAft>
                  <a:spcPts val="400"/>
                </a:spcAft>
              </a:pPr>
              <a:endParaRPr lang="en-US" altLang="vi-VN" sz="3200" dirty="0">
                <a:solidFill>
                  <a:srgbClr val="666668"/>
                </a:solidFill>
                <a:effectLst/>
                <a:ea typeface="Times New Roman" panose="02020603050405020304" pitchFamily="18" charset="0"/>
              </a:endParaRPr>
            </a:p>
          </p:txBody>
        </p:sp>
      </p:grpSp>
      <p:pic>
        <p:nvPicPr>
          <p:cNvPr id="14" name="图片 2" descr="C:\Users\Administrator\Desktop\T\亲子阅读\5caf14e7f1bb8.png5caf14e7f1bb8"/>
          <p:cNvPicPr>
            <a:picLocks noChangeAspect="1"/>
          </p:cNvPicPr>
          <p:nvPr/>
        </p:nvPicPr>
        <p:blipFill>
          <a:blip r:embed="rId2"/>
          <a:srcRect/>
          <a:stretch>
            <a:fillRect/>
          </a:stretch>
        </p:blipFill>
        <p:spPr>
          <a:xfrm>
            <a:off x="-2" y="264768"/>
            <a:ext cx="2625725" cy="2400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1" y="1265232"/>
            <a:ext cx="12192000" cy="4327537"/>
          </a:xfrm>
          <a:prstGeom prst="rect">
            <a:avLst/>
          </a:prstGeom>
          <a:gradFill flip="none" rotWithShape="1">
            <a:gsLst>
              <a:gs pos="100000">
                <a:schemeClr val="accent2"/>
              </a:gs>
              <a:gs pos="10000">
                <a:schemeClr val="accent1"/>
              </a:gs>
            </a:gsLst>
            <a:lin ang="0" scaled="1"/>
            <a:tileRect/>
          </a:gradFill>
          <a:ln>
            <a:noFill/>
          </a:ln>
          <a:effectLst>
            <a:outerShdw blurRad="254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p:cNvSpPr/>
          <p:nvPr/>
        </p:nvSpPr>
        <p:spPr>
          <a:xfrm rot="16200000">
            <a:off x="-4925" y="4927"/>
            <a:ext cx="6857998" cy="6848144"/>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bg2"/>
          </a:solidFill>
          <a:ln>
            <a:noFill/>
          </a:ln>
          <a:effectLst>
            <a:outerShdw blurRad="495300" dist="15240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rot="16200000">
            <a:off x="-4526" y="366766"/>
            <a:ext cx="6301684" cy="6292631"/>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组合 22"/>
          <p:cNvGrpSpPr/>
          <p:nvPr/>
        </p:nvGrpSpPr>
        <p:grpSpPr>
          <a:xfrm>
            <a:off x="1936029" y="1613642"/>
            <a:ext cx="9947276" cy="3371850"/>
            <a:chOff x="-3216374" y="1828186"/>
            <a:chExt cx="11224735" cy="4311357"/>
          </a:xfrm>
        </p:grpSpPr>
        <p:sp>
          <p:nvSpPr>
            <p:cNvPr id="12" name="矩形: 剪去对角 23"/>
            <p:cNvSpPr/>
            <p:nvPr/>
          </p:nvSpPr>
          <p:spPr>
            <a:xfrm>
              <a:off x="-3216373" y="1828186"/>
              <a:ext cx="11224734" cy="4311357"/>
            </a:xfrm>
            <a:prstGeom prst="snip2DiagRect">
              <a:avLst>
                <a:gd name="adj1" fmla="val 0"/>
                <a:gd name="adj2" fmla="val 10271"/>
              </a:avLst>
            </a:prstGeom>
            <a:solidFill>
              <a:schemeClr val="bg1"/>
            </a:solidFill>
            <a:ln w="3810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3" name="文本框 24"/>
            <p:cNvSpPr txBox="1"/>
            <p:nvPr/>
          </p:nvSpPr>
          <p:spPr>
            <a:xfrm>
              <a:off x="-3216374" y="2076637"/>
              <a:ext cx="11224734" cy="3779541"/>
            </a:xfrm>
            <a:prstGeom prst="rect">
              <a:avLst/>
            </a:prstGeom>
            <a:noFill/>
            <a:ln w="38100">
              <a:noFill/>
              <a:prstDash val="dash"/>
            </a:ln>
          </p:spPr>
          <p:txBody>
            <a:bodyPr wrap="square">
              <a:spAutoFit/>
            </a:bodyPr>
            <a:lstStyle/>
            <a:p>
              <a:pPr marL="88900">
                <a:lnSpc>
                  <a:spcPct val="139000"/>
                </a:lnSpc>
                <a:spcBef>
                  <a:spcPts val="600"/>
                </a:spcBef>
                <a:spcAft>
                  <a:spcPts val="400"/>
                </a:spcAft>
              </a:pPr>
              <a:r>
                <a:rPr lang="en-US" altLang="vi-VN" sz="3200" dirty="0">
                  <a:solidFill>
                    <a:srgbClr val="666668"/>
                  </a:solidFill>
                  <a:effectLst/>
                  <a:ea typeface="Times New Roman" panose="02020603050405020304" pitchFamily="18" charset="0"/>
                  <a:sym typeface="+mn-ea"/>
                </a:rPr>
                <a:t>- Nguyên tử nhường e trở thành ion dương, nguyên tử nhận e trở thành ion âm. Điện tích của ion được viết ở phía trên, bên phải của kí hiệu hóa học.</a:t>
              </a:r>
            </a:p>
            <a:p>
              <a:pPr marL="88900">
                <a:lnSpc>
                  <a:spcPct val="139000"/>
                </a:lnSpc>
                <a:spcBef>
                  <a:spcPts val="600"/>
                </a:spcBef>
                <a:spcAft>
                  <a:spcPts val="400"/>
                </a:spcAft>
              </a:pPr>
              <a:r>
                <a:rPr lang="en-US" altLang="vi-VN" sz="3200" dirty="0">
                  <a:solidFill>
                    <a:srgbClr val="666668"/>
                  </a:solidFill>
                  <a:effectLst/>
                  <a:ea typeface="Times New Roman" panose="02020603050405020304" pitchFamily="18" charset="0"/>
                  <a:sym typeface="+mn-ea"/>
                </a:rPr>
                <a:t>+VD: Na</a:t>
              </a:r>
              <a:r>
                <a:rPr lang="en-US" altLang="vi-VN" sz="3200" baseline="30000" dirty="0">
                  <a:solidFill>
                    <a:srgbClr val="666668"/>
                  </a:solidFill>
                  <a:effectLst/>
                  <a:ea typeface="Times New Roman" panose="02020603050405020304" pitchFamily="18" charset="0"/>
                  <a:sym typeface="+mn-ea"/>
                </a:rPr>
                <a:t>+ </a:t>
              </a:r>
              <a:endParaRPr lang="en-US" altLang="vi-VN" sz="3200" baseline="-25000" dirty="0">
                <a:solidFill>
                  <a:srgbClr val="666668"/>
                </a:solidFill>
                <a:effectLst/>
                <a:ea typeface="Times New Roman" panose="02020603050405020304" pitchFamily="18" charset="0"/>
                <a:sym typeface="+mn-ea"/>
              </a:endParaRPr>
            </a:p>
          </p:txBody>
        </p:sp>
      </p:grpSp>
      <p:pic>
        <p:nvPicPr>
          <p:cNvPr id="14" name="图片 2" descr="C:\Users\Administrator\Desktop\T\亲子阅读\5caf14e7f1bb8.png5caf14e7f1bb8"/>
          <p:cNvPicPr>
            <a:picLocks noChangeAspect="1"/>
          </p:cNvPicPr>
          <p:nvPr/>
        </p:nvPicPr>
        <p:blipFill>
          <a:blip r:embed="rId2"/>
          <a:srcRect/>
          <a:stretch>
            <a:fillRect/>
          </a:stretch>
        </p:blipFill>
        <p:spPr>
          <a:xfrm>
            <a:off x="-2" y="264768"/>
            <a:ext cx="2625725" cy="2400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aphic 2"/>
          <p:cNvGrpSpPr/>
          <p:nvPr/>
        </p:nvGrpSpPr>
        <p:grpSpPr>
          <a:xfrm>
            <a:off x="2383606" y="1340301"/>
            <a:ext cx="9805225" cy="5515309"/>
            <a:chOff x="3795375" y="2134115"/>
            <a:chExt cx="8394579" cy="4721839"/>
          </a:xfrm>
        </p:grpSpPr>
        <p:sp>
          <p:nvSpPr>
            <p:cNvPr id="6" name="Freeform: Shape 5"/>
            <p:cNvSpPr/>
            <p:nvPr/>
          </p:nvSpPr>
          <p:spPr>
            <a:xfrm>
              <a:off x="3795375" y="2134115"/>
              <a:ext cx="8394579" cy="4721839"/>
            </a:xfrm>
            <a:custGeom>
              <a:avLst/>
              <a:gdLst>
                <a:gd name="connsiteX0" fmla="*/ 8396087 w 8394578"/>
                <a:gd name="connsiteY0" fmla="*/ 253 h 4721838"/>
                <a:gd name="connsiteX1" fmla="*/ 8396087 w 8394578"/>
                <a:gd name="connsiteY1" fmla="*/ 4722989 h 4721838"/>
                <a:gd name="connsiteX2" fmla="*/ 253 w 8394578"/>
                <a:gd name="connsiteY2" fmla="*/ 4722989 h 4721838"/>
              </a:gdLst>
              <a:ahLst/>
              <a:cxnLst>
                <a:cxn ang="0">
                  <a:pos x="connsiteX0" y="connsiteY0"/>
                </a:cxn>
                <a:cxn ang="0">
                  <a:pos x="connsiteX1" y="connsiteY1"/>
                </a:cxn>
                <a:cxn ang="0">
                  <a:pos x="connsiteX2" y="connsiteY2"/>
                </a:cxn>
              </a:cxnLst>
              <a:rect l="l" t="t" r="r" b="b"/>
              <a:pathLst>
                <a:path w="8394578" h="4721838">
                  <a:moveTo>
                    <a:pt x="8396087" y="253"/>
                  </a:moveTo>
                  <a:lnTo>
                    <a:pt x="8396087" y="4722989"/>
                  </a:lnTo>
                  <a:lnTo>
                    <a:pt x="253" y="4722989"/>
                  </a:lnTo>
                </a:path>
              </a:pathLst>
            </a:custGeom>
            <a:gradFill>
              <a:gsLst>
                <a:gs pos="0">
                  <a:schemeClr val="accent1"/>
                </a:gs>
                <a:gs pos="100000">
                  <a:schemeClr val="accent2"/>
                </a:gs>
              </a:gsLst>
              <a:lin ang="5400000" scaled="1"/>
            </a:gradFill>
            <a:ln w="1792" cap="flat">
              <a:noFill/>
              <a:prstDash val="solid"/>
              <a:miter/>
            </a:ln>
          </p:spPr>
          <p:txBody>
            <a:bodyPr rtlCol="0" anchor="ctr"/>
            <a:lstStyle/>
            <a:p>
              <a:endParaRPr lang="en-US"/>
            </a:p>
          </p:txBody>
        </p:sp>
        <p:sp>
          <p:nvSpPr>
            <p:cNvPr id="7" name="Freeform: Shape 6"/>
            <p:cNvSpPr/>
            <p:nvPr/>
          </p:nvSpPr>
          <p:spPr>
            <a:xfrm>
              <a:off x="5606622" y="3014086"/>
              <a:ext cx="6395015" cy="3281794"/>
            </a:xfrm>
            <a:custGeom>
              <a:avLst/>
              <a:gdLst>
                <a:gd name="connsiteX0" fmla="*/ 4961159 w 6395015"/>
                <a:gd name="connsiteY0" fmla="*/ 670616 h 3281794"/>
                <a:gd name="connsiteX1" fmla="*/ 4210650 w 6395015"/>
                <a:gd name="connsiteY1" fmla="*/ 19458 h 3281794"/>
                <a:gd name="connsiteX2" fmla="*/ 3751019 w 6395015"/>
                <a:gd name="connsiteY2" fmla="*/ 174760 h 3281794"/>
                <a:gd name="connsiteX3" fmla="*/ 2963927 w 6395015"/>
                <a:gd name="connsiteY3" fmla="*/ 1345 h 3281794"/>
                <a:gd name="connsiteX4" fmla="*/ 1184764 w 6395015"/>
                <a:gd name="connsiteY4" fmla="*/ 1298461 h 3281794"/>
                <a:gd name="connsiteX5" fmla="*/ 1050264 w 6395015"/>
                <a:gd name="connsiteY5" fmla="*/ 1281603 h 3281794"/>
                <a:gd name="connsiteX6" fmla="*/ 508320 w 6395015"/>
                <a:gd name="connsiteY6" fmla="*/ 1823548 h 3281794"/>
                <a:gd name="connsiteX7" fmla="*/ 525356 w 6395015"/>
                <a:gd name="connsiteY7" fmla="*/ 1958765 h 3281794"/>
                <a:gd name="connsiteX8" fmla="*/ 1345 w 6395015"/>
                <a:gd name="connsiteY8" fmla="*/ 2800375 h 3281794"/>
                <a:gd name="connsiteX9" fmla="*/ 133693 w 6395015"/>
                <a:gd name="connsiteY9" fmla="*/ 3280808 h 3281794"/>
                <a:gd name="connsiteX10" fmla="*/ 5951436 w 6395015"/>
                <a:gd name="connsiteY10" fmla="*/ 3280808 h 3281794"/>
                <a:gd name="connsiteX11" fmla="*/ 6393850 w 6395015"/>
                <a:gd name="connsiteY11" fmla="*/ 2202479 h 3281794"/>
                <a:gd name="connsiteX12" fmla="*/ 4961159 w 6395015"/>
                <a:gd name="connsiteY12" fmla="*/ 670616 h 328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95015" h="3281794">
                  <a:moveTo>
                    <a:pt x="4961159" y="670616"/>
                  </a:moveTo>
                  <a:cubicBezTo>
                    <a:pt x="4909152" y="302625"/>
                    <a:pt x="4592988" y="19458"/>
                    <a:pt x="4210650" y="19458"/>
                  </a:cubicBezTo>
                  <a:cubicBezTo>
                    <a:pt x="4037773" y="19458"/>
                    <a:pt x="3878525" y="77382"/>
                    <a:pt x="3751019" y="174760"/>
                  </a:cubicBezTo>
                  <a:cubicBezTo>
                    <a:pt x="3511789" y="63394"/>
                    <a:pt x="3245121" y="1345"/>
                    <a:pt x="2963927" y="1345"/>
                  </a:cubicBezTo>
                  <a:cubicBezTo>
                    <a:pt x="2131284" y="1345"/>
                    <a:pt x="1425967" y="545979"/>
                    <a:pt x="1184764" y="1298461"/>
                  </a:cubicBezTo>
                  <a:cubicBezTo>
                    <a:pt x="1141724" y="1287522"/>
                    <a:pt x="1096711" y="1281603"/>
                    <a:pt x="1050264" y="1281603"/>
                  </a:cubicBezTo>
                  <a:cubicBezTo>
                    <a:pt x="750957" y="1281603"/>
                    <a:pt x="508320" y="1524241"/>
                    <a:pt x="508320" y="1823548"/>
                  </a:cubicBezTo>
                  <a:cubicBezTo>
                    <a:pt x="508320" y="1870175"/>
                    <a:pt x="514237" y="1915546"/>
                    <a:pt x="525356" y="1958765"/>
                  </a:cubicBezTo>
                  <a:cubicBezTo>
                    <a:pt x="214931" y="2111557"/>
                    <a:pt x="1345" y="2430949"/>
                    <a:pt x="1345" y="2800375"/>
                  </a:cubicBezTo>
                  <a:cubicBezTo>
                    <a:pt x="1345" y="2975942"/>
                    <a:pt x="49586" y="3140390"/>
                    <a:pt x="133693" y="3280808"/>
                  </a:cubicBezTo>
                  <a:lnTo>
                    <a:pt x="5951436" y="3280808"/>
                  </a:lnTo>
                  <a:cubicBezTo>
                    <a:pt x="6224918" y="3003559"/>
                    <a:pt x="6393850" y="2622835"/>
                    <a:pt x="6393850" y="2202479"/>
                  </a:cubicBezTo>
                  <a:cubicBezTo>
                    <a:pt x="6393671" y="1389024"/>
                    <a:pt x="5761163" y="723519"/>
                    <a:pt x="4961159" y="670616"/>
                  </a:cubicBezTo>
                  <a:close/>
                </a:path>
              </a:pathLst>
            </a:custGeom>
            <a:gradFill flip="none" rotWithShape="1">
              <a:gsLst>
                <a:gs pos="100000">
                  <a:schemeClr val="accent2"/>
                </a:gs>
                <a:gs pos="0">
                  <a:schemeClr val="accent1"/>
                </a:gs>
              </a:gsLst>
              <a:lin ang="16200000" scaled="1"/>
              <a:tileRect/>
            </a:gradFill>
            <a:ln w="9525" cap="flat">
              <a:noFill/>
              <a:prstDash val="solid"/>
              <a:miter/>
            </a:ln>
            <a:effectLst>
              <a:outerShdw blurRad="50800" dist="38100" dir="16200000" rotWithShape="0">
                <a:prstClr val="black">
                  <a:alpha val="29000"/>
                </a:prstClr>
              </a:outerShdw>
            </a:effectLst>
          </p:spPr>
          <p:txBody>
            <a:bodyPr rtlCol="0" anchor="ctr"/>
            <a:lstStyle/>
            <a:p>
              <a:endParaRPr lang="en-US" dirty="0"/>
            </a:p>
          </p:txBody>
        </p:sp>
        <p:sp>
          <p:nvSpPr>
            <p:cNvPr id="8" name="Freeform: Shape 7"/>
            <p:cNvSpPr/>
            <p:nvPr/>
          </p:nvSpPr>
          <p:spPr>
            <a:xfrm>
              <a:off x="9497611" y="4492687"/>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20112" y="1345"/>
                    <a:pt x="488593" y="1345"/>
                  </a:cubicBezTo>
                  <a:close/>
                </a:path>
              </a:pathLst>
            </a:custGeom>
            <a:solidFill>
              <a:srgbClr val="918CDB"/>
            </a:solidFill>
            <a:ln w="9525" cap="flat">
              <a:noFill/>
              <a:prstDash val="solid"/>
              <a:miter/>
            </a:ln>
          </p:spPr>
          <p:txBody>
            <a:bodyPr rtlCol="0" anchor="ctr"/>
            <a:lstStyle/>
            <a:p>
              <a:endParaRPr lang="en-US"/>
            </a:p>
          </p:txBody>
        </p:sp>
        <p:sp>
          <p:nvSpPr>
            <p:cNvPr id="9" name="Freeform: Shape 8"/>
            <p:cNvSpPr/>
            <p:nvPr/>
          </p:nvSpPr>
          <p:spPr>
            <a:xfrm>
              <a:off x="10826827" y="4492687"/>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19933" y="1345"/>
                    <a:pt x="488593" y="1345"/>
                  </a:cubicBezTo>
                  <a:close/>
                </a:path>
              </a:pathLst>
            </a:custGeom>
            <a:solidFill>
              <a:schemeClr val="bg2"/>
            </a:solidFill>
            <a:ln w="9525" cap="flat">
              <a:noFill/>
              <a:prstDash val="solid"/>
              <a:miter/>
            </a:ln>
          </p:spPr>
          <p:txBody>
            <a:bodyPr rtlCol="0" anchor="ctr"/>
            <a:lstStyle/>
            <a:p>
              <a:endParaRPr lang="en-US"/>
            </a:p>
          </p:txBody>
        </p:sp>
        <p:sp>
          <p:nvSpPr>
            <p:cNvPr id="10" name="Freeform: Shape 9"/>
            <p:cNvSpPr/>
            <p:nvPr/>
          </p:nvSpPr>
          <p:spPr>
            <a:xfrm>
              <a:off x="9984679" y="4335412"/>
              <a:ext cx="1393418" cy="527239"/>
            </a:xfrm>
            <a:custGeom>
              <a:avLst/>
              <a:gdLst>
                <a:gd name="connsiteX0" fmla="*/ 697337 w 1393417"/>
                <a:gd name="connsiteY0" fmla="*/ 1345 h 527239"/>
                <a:gd name="connsiteX1" fmla="*/ 1345 w 1393417"/>
                <a:gd name="connsiteY1" fmla="*/ 526073 h 527239"/>
                <a:gd name="connsiteX2" fmla="*/ 1393149 w 1393417"/>
                <a:gd name="connsiteY2" fmla="*/ 526073 h 527239"/>
                <a:gd name="connsiteX3" fmla="*/ 697337 w 1393417"/>
                <a:gd name="connsiteY3" fmla="*/ 1345 h 527239"/>
              </a:gdLst>
              <a:ahLst/>
              <a:cxnLst>
                <a:cxn ang="0">
                  <a:pos x="connsiteX0" y="connsiteY0"/>
                </a:cxn>
                <a:cxn ang="0">
                  <a:pos x="connsiteX1" y="connsiteY1"/>
                </a:cxn>
                <a:cxn ang="0">
                  <a:pos x="connsiteX2" y="connsiteY2"/>
                </a:cxn>
                <a:cxn ang="0">
                  <a:pos x="connsiteX3" y="connsiteY3"/>
                </a:cxn>
              </a:cxnLst>
              <a:rect l="l" t="t" r="r" b="b"/>
              <a:pathLst>
                <a:path w="1393417" h="527239">
                  <a:moveTo>
                    <a:pt x="697337" y="1345"/>
                  </a:moveTo>
                  <a:cubicBezTo>
                    <a:pt x="366647" y="1345"/>
                    <a:pt x="87784" y="223180"/>
                    <a:pt x="1345" y="526073"/>
                  </a:cubicBezTo>
                  <a:lnTo>
                    <a:pt x="1393149" y="526073"/>
                  </a:lnTo>
                  <a:cubicBezTo>
                    <a:pt x="1306889" y="223001"/>
                    <a:pt x="1028027" y="1345"/>
                    <a:pt x="697337" y="1345"/>
                  </a:cubicBezTo>
                  <a:close/>
                </a:path>
              </a:pathLst>
            </a:custGeom>
            <a:solidFill>
              <a:schemeClr val="bg2"/>
            </a:solidFill>
            <a:ln w="9525" cap="flat">
              <a:noFill/>
              <a:prstDash val="solid"/>
              <a:miter/>
            </a:ln>
          </p:spPr>
          <p:txBody>
            <a:bodyPr rtlCol="0" anchor="ctr"/>
            <a:lstStyle/>
            <a:p>
              <a:endParaRPr lang="en-US"/>
            </a:p>
          </p:txBody>
        </p:sp>
        <p:sp>
          <p:nvSpPr>
            <p:cNvPr id="11" name="Freeform: Shape 10"/>
            <p:cNvSpPr/>
            <p:nvPr/>
          </p:nvSpPr>
          <p:spPr>
            <a:xfrm>
              <a:off x="7364445" y="2548358"/>
              <a:ext cx="661739" cy="819552"/>
            </a:xfrm>
            <a:custGeom>
              <a:avLst/>
              <a:gdLst>
                <a:gd name="connsiteX0" fmla="*/ 394801 w 661738"/>
                <a:gd name="connsiteY0" fmla="*/ 260661 h 819551"/>
                <a:gd name="connsiteX1" fmla="*/ 319303 w 661738"/>
                <a:gd name="connsiteY1" fmla="*/ 207757 h 819551"/>
                <a:gd name="connsiteX2" fmla="*/ 202018 w 661738"/>
                <a:gd name="connsiteY2" fmla="*/ 284333 h 819551"/>
                <a:gd name="connsiteX3" fmla="*/ 1345 w 661738"/>
                <a:gd name="connsiteY3" fmla="*/ 183906 h 819551"/>
                <a:gd name="connsiteX4" fmla="*/ 353017 w 661738"/>
                <a:gd name="connsiteY4" fmla="*/ 1345 h 819551"/>
                <a:gd name="connsiteX5" fmla="*/ 661829 w 661738"/>
                <a:gd name="connsiteY5" fmla="*/ 216724 h 819551"/>
                <a:gd name="connsiteX6" fmla="*/ 481419 w 661738"/>
                <a:gd name="connsiteY6" fmla="*/ 506526 h 819551"/>
                <a:gd name="connsiteX7" fmla="*/ 249183 w 661738"/>
                <a:gd name="connsiteY7" fmla="*/ 506526 h 819551"/>
                <a:gd name="connsiteX8" fmla="*/ 394801 w 661738"/>
                <a:gd name="connsiteY8" fmla="*/ 260661 h 819551"/>
                <a:gd name="connsiteX9" fmla="*/ 216545 w 661738"/>
                <a:gd name="connsiteY9" fmla="*/ 684425 h 819551"/>
                <a:gd name="connsiteX10" fmla="*/ 365391 w 661738"/>
                <a:gd name="connsiteY10" fmla="*/ 551359 h 819551"/>
                <a:gd name="connsiteX11" fmla="*/ 514237 w 661738"/>
                <a:gd name="connsiteY11" fmla="*/ 684425 h 819551"/>
                <a:gd name="connsiteX12" fmla="*/ 365391 w 661738"/>
                <a:gd name="connsiteY12" fmla="*/ 819642 h 819551"/>
                <a:gd name="connsiteX13" fmla="*/ 216545 w 661738"/>
                <a:gd name="connsiteY13" fmla="*/ 684425 h 81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1738" h="819551">
                  <a:moveTo>
                    <a:pt x="394801" y="260661"/>
                  </a:moveTo>
                  <a:cubicBezTo>
                    <a:pt x="394801" y="225691"/>
                    <a:pt x="360908" y="207757"/>
                    <a:pt x="319303" y="207757"/>
                  </a:cubicBezTo>
                  <a:cubicBezTo>
                    <a:pt x="270883" y="207757"/>
                    <a:pt x="225690" y="236989"/>
                    <a:pt x="202018" y="284333"/>
                  </a:cubicBezTo>
                  <a:lnTo>
                    <a:pt x="1345" y="183906"/>
                  </a:lnTo>
                  <a:cubicBezTo>
                    <a:pt x="58911" y="75768"/>
                    <a:pt x="172787" y="1345"/>
                    <a:pt x="353017" y="1345"/>
                  </a:cubicBezTo>
                  <a:cubicBezTo>
                    <a:pt x="530019" y="1345"/>
                    <a:pt x="661829" y="75768"/>
                    <a:pt x="661829" y="216724"/>
                  </a:cubicBezTo>
                  <a:cubicBezTo>
                    <a:pt x="661829" y="389242"/>
                    <a:pt x="481419" y="419729"/>
                    <a:pt x="481419" y="506526"/>
                  </a:cubicBezTo>
                  <a:lnTo>
                    <a:pt x="249183" y="506526"/>
                  </a:lnTo>
                  <a:cubicBezTo>
                    <a:pt x="249363" y="370054"/>
                    <a:pt x="394801" y="329345"/>
                    <a:pt x="394801" y="260661"/>
                  </a:cubicBezTo>
                  <a:close/>
                  <a:moveTo>
                    <a:pt x="216545" y="684425"/>
                  </a:moveTo>
                  <a:cubicBezTo>
                    <a:pt x="216545" y="608925"/>
                    <a:pt x="277338" y="551359"/>
                    <a:pt x="365391" y="551359"/>
                  </a:cubicBezTo>
                  <a:cubicBezTo>
                    <a:pt x="453264" y="551359"/>
                    <a:pt x="514237" y="608925"/>
                    <a:pt x="514237" y="684425"/>
                  </a:cubicBezTo>
                  <a:cubicBezTo>
                    <a:pt x="514237" y="758848"/>
                    <a:pt x="453443" y="819642"/>
                    <a:pt x="365391" y="819642"/>
                  </a:cubicBezTo>
                  <a:cubicBezTo>
                    <a:pt x="277518" y="819821"/>
                    <a:pt x="216545" y="758848"/>
                    <a:pt x="216545" y="684425"/>
                  </a:cubicBezTo>
                  <a:close/>
                </a:path>
              </a:pathLst>
            </a:custGeom>
            <a:solidFill>
              <a:srgbClr val="53508F"/>
            </a:solidFill>
            <a:ln w="9525" cap="flat">
              <a:noFill/>
              <a:prstDash val="solid"/>
              <a:miter/>
            </a:ln>
          </p:spPr>
          <p:txBody>
            <a:bodyPr rtlCol="0" anchor="ctr"/>
            <a:lstStyle/>
            <a:p>
              <a:endParaRPr lang="en-US"/>
            </a:p>
          </p:txBody>
        </p:sp>
        <p:sp>
          <p:nvSpPr>
            <p:cNvPr id="12" name="Freeform: Shape 11"/>
            <p:cNvSpPr/>
            <p:nvPr/>
          </p:nvSpPr>
          <p:spPr>
            <a:xfrm>
              <a:off x="6272486" y="4607101"/>
              <a:ext cx="541586" cy="1063445"/>
            </a:xfrm>
            <a:custGeom>
              <a:avLst/>
              <a:gdLst>
                <a:gd name="connsiteX0" fmla="*/ 540779 w 541585"/>
                <a:gd name="connsiteY0" fmla="*/ 1345 h 1063444"/>
                <a:gd name="connsiteX1" fmla="*/ 540779 w 541585"/>
                <a:gd name="connsiteY1" fmla="*/ 1062279 h 1063444"/>
                <a:gd name="connsiteX2" fmla="*/ 183189 w 541585"/>
                <a:gd name="connsiteY2" fmla="*/ 1062279 h 1063444"/>
                <a:gd name="connsiteX3" fmla="*/ 183189 w 541585"/>
                <a:gd name="connsiteY3" fmla="*/ 271241 h 1063444"/>
                <a:gd name="connsiteX4" fmla="*/ 1345 w 541585"/>
                <a:gd name="connsiteY4" fmla="*/ 271241 h 1063444"/>
                <a:gd name="connsiteX5" fmla="*/ 1345 w 541585"/>
                <a:gd name="connsiteY5" fmla="*/ 1524 h 1063444"/>
                <a:gd name="connsiteX6" fmla="*/ 540779 w 541585"/>
                <a:gd name="connsiteY6" fmla="*/ 1524 h 106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1585" h="1063444">
                  <a:moveTo>
                    <a:pt x="540779" y="1345"/>
                  </a:moveTo>
                  <a:lnTo>
                    <a:pt x="540779" y="1062279"/>
                  </a:lnTo>
                  <a:lnTo>
                    <a:pt x="183189" y="1062279"/>
                  </a:lnTo>
                  <a:lnTo>
                    <a:pt x="183189" y="271241"/>
                  </a:lnTo>
                  <a:lnTo>
                    <a:pt x="1345" y="271241"/>
                  </a:lnTo>
                  <a:lnTo>
                    <a:pt x="1345" y="1524"/>
                  </a:lnTo>
                  <a:lnTo>
                    <a:pt x="540779" y="1524"/>
                  </a:lnTo>
                  <a:close/>
                </a:path>
              </a:pathLst>
            </a:custGeom>
            <a:solidFill>
              <a:schemeClr val="bg2"/>
            </a:solidFill>
            <a:ln w="9525" cap="flat">
              <a:noFill/>
              <a:prstDash val="solid"/>
              <a:miter/>
            </a:ln>
          </p:spPr>
          <p:txBody>
            <a:bodyPr rtlCol="0" anchor="ctr"/>
            <a:lstStyle/>
            <a:p>
              <a:endParaRPr lang="en-US"/>
            </a:p>
          </p:txBody>
        </p:sp>
        <p:sp>
          <p:nvSpPr>
            <p:cNvPr id="13" name="Freeform: Shape 12"/>
            <p:cNvSpPr/>
            <p:nvPr/>
          </p:nvSpPr>
          <p:spPr>
            <a:xfrm>
              <a:off x="7259535" y="3108236"/>
              <a:ext cx="3211854" cy="2498109"/>
            </a:xfrm>
            <a:custGeom>
              <a:avLst/>
              <a:gdLst>
                <a:gd name="connsiteX0" fmla="*/ 2364775 w 3211854"/>
                <a:gd name="connsiteY0" fmla="*/ 1404626 h 2498109"/>
                <a:gd name="connsiteX1" fmla="*/ 1564232 w 3211854"/>
                <a:gd name="connsiteY1" fmla="*/ 1345 h 2498109"/>
                <a:gd name="connsiteX2" fmla="*/ 1524779 w 3211854"/>
                <a:gd name="connsiteY2" fmla="*/ 1345 h 2498109"/>
                <a:gd name="connsiteX3" fmla="*/ 724236 w 3211854"/>
                <a:gd name="connsiteY3" fmla="*/ 1404626 h 2498109"/>
                <a:gd name="connsiteX4" fmla="*/ 1345 w 3211854"/>
                <a:gd name="connsiteY4" fmla="*/ 2296449 h 2498109"/>
                <a:gd name="connsiteX5" fmla="*/ 1345 w 3211854"/>
                <a:gd name="connsiteY5" fmla="*/ 2497123 h 2498109"/>
                <a:gd name="connsiteX6" fmla="*/ 3211944 w 3211854"/>
                <a:gd name="connsiteY6" fmla="*/ 2497123 h 2498109"/>
                <a:gd name="connsiteX7" fmla="*/ 3211944 w 3211854"/>
                <a:gd name="connsiteY7" fmla="*/ 2300753 h 2498109"/>
                <a:gd name="connsiteX8" fmla="*/ 2364775 w 3211854"/>
                <a:gd name="connsiteY8" fmla="*/ 1404626 h 249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1854" h="2498109">
                  <a:moveTo>
                    <a:pt x="2364775" y="1404626"/>
                  </a:moveTo>
                  <a:cubicBezTo>
                    <a:pt x="2194588" y="424212"/>
                    <a:pt x="1893667" y="24479"/>
                    <a:pt x="1564232" y="1345"/>
                  </a:cubicBezTo>
                  <a:lnTo>
                    <a:pt x="1524779" y="1345"/>
                  </a:lnTo>
                  <a:cubicBezTo>
                    <a:pt x="1195344" y="24479"/>
                    <a:pt x="894423" y="424212"/>
                    <a:pt x="724236" y="1404626"/>
                  </a:cubicBezTo>
                  <a:cubicBezTo>
                    <a:pt x="599959" y="2120703"/>
                    <a:pt x="205247" y="2268832"/>
                    <a:pt x="1345" y="2296449"/>
                  </a:cubicBezTo>
                  <a:lnTo>
                    <a:pt x="1345" y="2497123"/>
                  </a:lnTo>
                  <a:lnTo>
                    <a:pt x="3211944" y="2497123"/>
                  </a:lnTo>
                  <a:lnTo>
                    <a:pt x="3211944" y="2300753"/>
                  </a:lnTo>
                  <a:cubicBezTo>
                    <a:pt x="3211944" y="2300753"/>
                    <a:pt x="2534962" y="2385219"/>
                    <a:pt x="2364775" y="1404626"/>
                  </a:cubicBezTo>
                  <a:close/>
                </a:path>
              </a:pathLst>
            </a:custGeom>
            <a:solidFill>
              <a:srgbClr val="AEAAF7"/>
            </a:solidFill>
            <a:ln w="9525" cap="flat">
              <a:noFill/>
              <a:prstDash val="solid"/>
              <a:miter/>
            </a:ln>
          </p:spPr>
          <p:txBody>
            <a:bodyPr rtlCol="0" anchor="ctr"/>
            <a:lstStyle/>
            <a:p>
              <a:endParaRPr lang="en-US"/>
            </a:p>
          </p:txBody>
        </p:sp>
        <p:sp>
          <p:nvSpPr>
            <p:cNvPr id="14" name="Freeform: Shape 13"/>
            <p:cNvSpPr/>
            <p:nvPr/>
          </p:nvSpPr>
          <p:spPr>
            <a:xfrm>
              <a:off x="7133105" y="3097297"/>
              <a:ext cx="3340974" cy="2338503"/>
            </a:xfrm>
            <a:custGeom>
              <a:avLst/>
              <a:gdLst>
                <a:gd name="connsiteX0" fmla="*/ 3297307 w 3340974"/>
                <a:gd name="connsiteY0" fmla="*/ 2338951 h 2338502"/>
                <a:gd name="connsiteX1" fmla="*/ 2970203 w 3340974"/>
                <a:gd name="connsiteY1" fmla="*/ 2254485 h 2338502"/>
                <a:gd name="connsiteX2" fmla="*/ 2680401 w 3340974"/>
                <a:gd name="connsiteY2" fmla="*/ 1986562 h 2338502"/>
                <a:gd name="connsiteX3" fmla="*/ 2473451 w 3340974"/>
                <a:gd name="connsiteY3" fmla="*/ 1425967 h 2338502"/>
                <a:gd name="connsiteX4" fmla="*/ 2135229 w 3340974"/>
                <a:gd name="connsiteY4" fmla="*/ 371668 h 2338502"/>
                <a:gd name="connsiteX5" fmla="*/ 1690124 w 3340974"/>
                <a:gd name="connsiteY5" fmla="*/ 37750 h 2338502"/>
                <a:gd name="connsiteX6" fmla="*/ 1652106 w 3340974"/>
                <a:gd name="connsiteY6" fmla="*/ 37750 h 2338502"/>
                <a:gd name="connsiteX7" fmla="*/ 1207001 w 3340974"/>
                <a:gd name="connsiteY7" fmla="*/ 371668 h 2338502"/>
                <a:gd name="connsiteX8" fmla="*/ 868779 w 3340974"/>
                <a:gd name="connsiteY8" fmla="*/ 1425967 h 2338502"/>
                <a:gd name="connsiteX9" fmla="*/ 661829 w 3340974"/>
                <a:gd name="connsiteY9" fmla="*/ 1986562 h 2338502"/>
                <a:gd name="connsiteX10" fmla="*/ 372026 w 3340974"/>
                <a:gd name="connsiteY10" fmla="*/ 2254485 h 2338502"/>
                <a:gd name="connsiteX11" fmla="*/ 1345 w 3340974"/>
                <a:gd name="connsiteY11" fmla="*/ 2336799 h 2338502"/>
                <a:gd name="connsiteX12" fmla="*/ 5828 w 3340974"/>
                <a:gd name="connsiteY12" fmla="*/ 2300574 h 2338502"/>
                <a:gd name="connsiteX13" fmla="*/ 356603 w 3340974"/>
                <a:gd name="connsiteY13" fmla="*/ 2221309 h 2338502"/>
                <a:gd name="connsiteX14" fmla="*/ 832912 w 3340974"/>
                <a:gd name="connsiteY14" fmla="*/ 1419511 h 2338502"/>
                <a:gd name="connsiteX15" fmla="*/ 1649954 w 3340974"/>
                <a:gd name="connsiteY15" fmla="*/ 1345 h 2338502"/>
                <a:gd name="connsiteX16" fmla="*/ 1651209 w 3340974"/>
                <a:gd name="connsiteY16" fmla="*/ 1345 h 2338502"/>
                <a:gd name="connsiteX17" fmla="*/ 1691917 w 3340974"/>
                <a:gd name="connsiteY17" fmla="*/ 1345 h 2338502"/>
                <a:gd name="connsiteX18" fmla="*/ 2509138 w 3340974"/>
                <a:gd name="connsiteY18" fmla="*/ 1419690 h 2338502"/>
                <a:gd name="connsiteX19" fmla="*/ 2987240 w 3340974"/>
                <a:gd name="connsiteY19" fmla="*/ 2222385 h 2338502"/>
                <a:gd name="connsiteX20" fmla="*/ 3336222 w 3340974"/>
                <a:gd name="connsiteY20" fmla="*/ 2300753 h 2338502"/>
                <a:gd name="connsiteX21" fmla="*/ 3340705 w 3340974"/>
                <a:gd name="connsiteY21" fmla="*/ 2336978 h 2338502"/>
                <a:gd name="connsiteX22" fmla="*/ 3297307 w 3340974"/>
                <a:gd name="connsiteY22" fmla="*/ 2338951 h 233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40974" h="2338502">
                  <a:moveTo>
                    <a:pt x="3297307" y="2338951"/>
                  </a:moveTo>
                  <a:cubicBezTo>
                    <a:pt x="3233643" y="2338951"/>
                    <a:pt x="3107752" y="2327832"/>
                    <a:pt x="2970203" y="2254485"/>
                  </a:cubicBezTo>
                  <a:cubicBezTo>
                    <a:pt x="2856865" y="2194229"/>
                    <a:pt x="2759487" y="2104025"/>
                    <a:pt x="2680401" y="1986562"/>
                  </a:cubicBezTo>
                  <a:cubicBezTo>
                    <a:pt x="2582306" y="1840764"/>
                    <a:pt x="2512545" y="1652105"/>
                    <a:pt x="2473451" y="1425967"/>
                  </a:cubicBezTo>
                  <a:cubicBezTo>
                    <a:pt x="2392930" y="961853"/>
                    <a:pt x="2279054" y="607132"/>
                    <a:pt x="2135229" y="371668"/>
                  </a:cubicBezTo>
                  <a:cubicBezTo>
                    <a:pt x="2007185" y="162027"/>
                    <a:pt x="1857442" y="49765"/>
                    <a:pt x="1690124" y="37750"/>
                  </a:cubicBezTo>
                  <a:lnTo>
                    <a:pt x="1652106" y="37750"/>
                  </a:lnTo>
                  <a:cubicBezTo>
                    <a:pt x="1484788" y="49765"/>
                    <a:pt x="1335045" y="162207"/>
                    <a:pt x="1207001" y="371668"/>
                  </a:cubicBezTo>
                  <a:cubicBezTo>
                    <a:pt x="1063176" y="607132"/>
                    <a:pt x="949479" y="961673"/>
                    <a:pt x="868779" y="1425967"/>
                  </a:cubicBezTo>
                  <a:cubicBezTo>
                    <a:pt x="829505" y="1652105"/>
                    <a:pt x="759924" y="1840764"/>
                    <a:pt x="661829" y="1986562"/>
                  </a:cubicBezTo>
                  <a:cubicBezTo>
                    <a:pt x="582743" y="2104025"/>
                    <a:pt x="485365" y="2194229"/>
                    <a:pt x="372026" y="2254485"/>
                  </a:cubicBezTo>
                  <a:cubicBezTo>
                    <a:pt x="178705" y="2357422"/>
                    <a:pt x="8518" y="2337696"/>
                    <a:pt x="1345" y="2336799"/>
                  </a:cubicBezTo>
                  <a:lnTo>
                    <a:pt x="5828" y="2300574"/>
                  </a:lnTo>
                  <a:cubicBezTo>
                    <a:pt x="7442" y="2300753"/>
                    <a:pt x="173146" y="2319583"/>
                    <a:pt x="356603" y="2221309"/>
                  </a:cubicBezTo>
                  <a:cubicBezTo>
                    <a:pt x="599779" y="2090934"/>
                    <a:pt x="764407" y="1813685"/>
                    <a:pt x="832912" y="1419511"/>
                  </a:cubicBezTo>
                  <a:cubicBezTo>
                    <a:pt x="1030358" y="281105"/>
                    <a:pt x="1386155" y="19816"/>
                    <a:pt x="1649954" y="1345"/>
                  </a:cubicBezTo>
                  <a:lnTo>
                    <a:pt x="1651209" y="1345"/>
                  </a:lnTo>
                  <a:lnTo>
                    <a:pt x="1691917" y="1345"/>
                  </a:lnTo>
                  <a:cubicBezTo>
                    <a:pt x="1955537" y="19996"/>
                    <a:pt x="2311513" y="281105"/>
                    <a:pt x="2509138" y="1419690"/>
                  </a:cubicBezTo>
                  <a:cubicBezTo>
                    <a:pt x="2577823" y="1814761"/>
                    <a:pt x="2742988" y="2092368"/>
                    <a:pt x="2987240" y="2222385"/>
                  </a:cubicBezTo>
                  <a:cubicBezTo>
                    <a:pt x="3170518" y="2319942"/>
                    <a:pt x="3334608" y="2300933"/>
                    <a:pt x="3336222" y="2300753"/>
                  </a:cubicBezTo>
                  <a:lnTo>
                    <a:pt x="3340705" y="2336978"/>
                  </a:lnTo>
                  <a:cubicBezTo>
                    <a:pt x="3338553" y="2337158"/>
                    <a:pt x="3322951" y="2338951"/>
                    <a:pt x="3297307" y="2338951"/>
                  </a:cubicBezTo>
                  <a:close/>
                </a:path>
              </a:pathLst>
            </a:custGeom>
            <a:solidFill>
              <a:srgbClr val="FFCD91"/>
            </a:solidFill>
            <a:ln w="9525" cap="flat">
              <a:noFill/>
              <a:prstDash val="solid"/>
              <a:miter/>
            </a:ln>
          </p:spPr>
          <p:txBody>
            <a:bodyPr rtlCol="0" anchor="ctr"/>
            <a:lstStyle/>
            <a:p>
              <a:endParaRPr lang="en-US"/>
            </a:p>
          </p:txBody>
        </p:sp>
        <p:sp>
          <p:nvSpPr>
            <p:cNvPr id="15" name="Freeform: Shape 14"/>
            <p:cNvSpPr/>
            <p:nvPr/>
          </p:nvSpPr>
          <p:spPr>
            <a:xfrm>
              <a:off x="6991970" y="5548600"/>
              <a:ext cx="3622527" cy="229546"/>
            </a:xfrm>
            <a:custGeom>
              <a:avLst/>
              <a:gdLst>
                <a:gd name="connsiteX0" fmla="*/ 3509278 w 3622527"/>
                <a:gd name="connsiteY0" fmla="*/ 228381 h 229546"/>
                <a:gd name="connsiteX1" fmla="*/ 114863 w 3622527"/>
                <a:gd name="connsiteY1" fmla="*/ 228381 h 229546"/>
                <a:gd name="connsiteX2" fmla="*/ 1345 w 3622527"/>
                <a:gd name="connsiteY2" fmla="*/ 114863 h 229546"/>
                <a:gd name="connsiteX3" fmla="*/ 1345 w 3622527"/>
                <a:gd name="connsiteY3" fmla="*/ 114863 h 229546"/>
                <a:gd name="connsiteX4" fmla="*/ 114863 w 3622527"/>
                <a:gd name="connsiteY4" fmla="*/ 1345 h 229546"/>
                <a:gd name="connsiteX5" fmla="*/ 3509278 w 3622527"/>
                <a:gd name="connsiteY5" fmla="*/ 1345 h 229546"/>
                <a:gd name="connsiteX6" fmla="*/ 3622796 w 3622527"/>
                <a:gd name="connsiteY6" fmla="*/ 114863 h 229546"/>
                <a:gd name="connsiteX7" fmla="*/ 3622796 w 3622527"/>
                <a:gd name="connsiteY7" fmla="*/ 114863 h 229546"/>
                <a:gd name="connsiteX8" fmla="*/ 3509278 w 3622527"/>
                <a:gd name="connsiteY8" fmla="*/ 228381 h 22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2527" h="229546">
                  <a:moveTo>
                    <a:pt x="3509278" y="228381"/>
                  </a:moveTo>
                  <a:lnTo>
                    <a:pt x="114863" y="228381"/>
                  </a:lnTo>
                  <a:cubicBezTo>
                    <a:pt x="52096" y="228381"/>
                    <a:pt x="1345" y="177450"/>
                    <a:pt x="1345" y="114863"/>
                  </a:cubicBezTo>
                  <a:lnTo>
                    <a:pt x="1345" y="114863"/>
                  </a:lnTo>
                  <a:cubicBezTo>
                    <a:pt x="1345" y="52096"/>
                    <a:pt x="52276" y="1345"/>
                    <a:pt x="114863" y="1345"/>
                  </a:cubicBezTo>
                  <a:lnTo>
                    <a:pt x="3509278" y="1345"/>
                  </a:lnTo>
                  <a:cubicBezTo>
                    <a:pt x="3572045" y="1345"/>
                    <a:pt x="3622796" y="52276"/>
                    <a:pt x="3622796" y="114863"/>
                  </a:cubicBezTo>
                  <a:lnTo>
                    <a:pt x="3622796" y="114863"/>
                  </a:lnTo>
                  <a:cubicBezTo>
                    <a:pt x="3622796" y="177450"/>
                    <a:pt x="3572045" y="228381"/>
                    <a:pt x="3509278" y="228381"/>
                  </a:cubicBezTo>
                  <a:close/>
                </a:path>
              </a:pathLst>
            </a:custGeom>
            <a:solidFill>
              <a:srgbClr val="3B3870"/>
            </a:solidFill>
            <a:ln w="9525" cap="flat">
              <a:noFill/>
              <a:prstDash val="solid"/>
              <a:miter/>
            </a:ln>
          </p:spPr>
          <p:txBody>
            <a:bodyPr rtlCol="0" anchor="ctr"/>
            <a:lstStyle/>
            <a:p>
              <a:endParaRPr lang="en-US"/>
            </a:p>
          </p:txBody>
        </p:sp>
        <p:sp>
          <p:nvSpPr>
            <p:cNvPr id="16" name="Freeform: Shape 15"/>
            <p:cNvSpPr/>
            <p:nvPr/>
          </p:nvSpPr>
          <p:spPr>
            <a:xfrm>
              <a:off x="9626551" y="3561052"/>
              <a:ext cx="975572" cy="369426"/>
            </a:xfrm>
            <a:custGeom>
              <a:avLst/>
              <a:gdLst>
                <a:gd name="connsiteX0" fmla="*/ 488593 w 975571"/>
                <a:gd name="connsiteY0" fmla="*/ 1345 h 369426"/>
                <a:gd name="connsiteX1" fmla="*/ 1345 w 975571"/>
                <a:gd name="connsiteY1" fmla="*/ 368619 h 369426"/>
                <a:gd name="connsiteX2" fmla="*/ 975841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1" y="368619"/>
                  </a:lnTo>
                  <a:cubicBezTo>
                    <a:pt x="915226" y="156647"/>
                    <a:pt x="720112" y="1345"/>
                    <a:pt x="488593" y="1345"/>
                  </a:cubicBezTo>
                  <a:close/>
                </a:path>
              </a:pathLst>
            </a:custGeom>
            <a:solidFill>
              <a:srgbClr val="53508F"/>
            </a:solidFill>
            <a:ln w="9525" cap="flat">
              <a:noFill/>
              <a:prstDash val="solid"/>
              <a:miter/>
            </a:ln>
          </p:spPr>
          <p:txBody>
            <a:bodyPr rtlCol="0" anchor="ctr"/>
            <a:lstStyle/>
            <a:p>
              <a:endParaRPr lang="en-US"/>
            </a:p>
          </p:txBody>
        </p:sp>
        <p:sp>
          <p:nvSpPr>
            <p:cNvPr id="17" name="Freeform: Shape 16"/>
            <p:cNvSpPr/>
            <p:nvPr/>
          </p:nvSpPr>
          <p:spPr>
            <a:xfrm>
              <a:off x="10955768" y="3561052"/>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19933" y="1345"/>
                    <a:pt x="488593" y="1345"/>
                  </a:cubicBezTo>
                  <a:close/>
                </a:path>
              </a:pathLst>
            </a:custGeom>
            <a:solidFill>
              <a:schemeClr val="bg2"/>
            </a:solidFill>
            <a:ln w="9525" cap="flat">
              <a:noFill/>
              <a:prstDash val="solid"/>
              <a:miter/>
            </a:ln>
          </p:spPr>
          <p:txBody>
            <a:bodyPr rtlCol="0" anchor="ctr"/>
            <a:lstStyle/>
            <a:p>
              <a:endParaRPr lang="en-US"/>
            </a:p>
          </p:txBody>
        </p:sp>
        <p:sp>
          <p:nvSpPr>
            <p:cNvPr id="18" name="Freeform: Shape 17"/>
            <p:cNvSpPr/>
            <p:nvPr/>
          </p:nvSpPr>
          <p:spPr>
            <a:xfrm>
              <a:off x="10113799" y="3403777"/>
              <a:ext cx="1393418" cy="527239"/>
            </a:xfrm>
            <a:custGeom>
              <a:avLst/>
              <a:gdLst>
                <a:gd name="connsiteX0" fmla="*/ 697337 w 1393417"/>
                <a:gd name="connsiteY0" fmla="*/ 1345 h 527239"/>
                <a:gd name="connsiteX1" fmla="*/ 1345 w 1393417"/>
                <a:gd name="connsiteY1" fmla="*/ 526074 h 527239"/>
                <a:gd name="connsiteX2" fmla="*/ 1393149 w 1393417"/>
                <a:gd name="connsiteY2" fmla="*/ 526074 h 527239"/>
                <a:gd name="connsiteX3" fmla="*/ 697337 w 1393417"/>
                <a:gd name="connsiteY3" fmla="*/ 1345 h 527239"/>
              </a:gdLst>
              <a:ahLst/>
              <a:cxnLst>
                <a:cxn ang="0">
                  <a:pos x="connsiteX0" y="connsiteY0"/>
                </a:cxn>
                <a:cxn ang="0">
                  <a:pos x="connsiteX1" y="connsiteY1"/>
                </a:cxn>
                <a:cxn ang="0">
                  <a:pos x="connsiteX2" y="connsiteY2"/>
                </a:cxn>
                <a:cxn ang="0">
                  <a:pos x="connsiteX3" y="connsiteY3"/>
                </a:cxn>
              </a:cxnLst>
              <a:rect l="l" t="t" r="r" b="b"/>
              <a:pathLst>
                <a:path w="1393417" h="527239">
                  <a:moveTo>
                    <a:pt x="697337" y="1345"/>
                  </a:moveTo>
                  <a:cubicBezTo>
                    <a:pt x="366647" y="1345"/>
                    <a:pt x="87784" y="223180"/>
                    <a:pt x="1345" y="526074"/>
                  </a:cubicBezTo>
                  <a:lnTo>
                    <a:pt x="1393149" y="526074"/>
                  </a:lnTo>
                  <a:cubicBezTo>
                    <a:pt x="1306710" y="223001"/>
                    <a:pt x="1027847" y="1345"/>
                    <a:pt x="697337" y="1345"/>
                  </a:cubicBezTo>
                  <a:close/>
                </a:path>
              </a:pathLst>
            </a:custGeom>
            <a:solidFill>
              <a:schemeClr val="bg2"/>
            </a:solidFill>
            <a:ln w="9525" cap="flat">
              <a:noFill/>
              <a:prstDash val="solid"/>
              <a:miter/>
            </a:ln>
          </p:spPr>
          <p:txBody>
            <a:bodyPr rtlCol="0" anchor="ctr"/>
            <a:lstStyle/>
            <a:p>
              <a:endParaRPr lang="en-US"/>
            </a:p>
          </p:txBody>
        </p:sp>
        <p:sp>
          <p:nvSpPr>
            <p:cNvPr id="19" name="Freeform: Shape 18"/>
            <p:cNvSpPr/>
            <p:nvPr/>
          </p:nvSpPr>
          <p:spPr>
            <a:xfrm>
              <a:off x="7247211" y="2938099"/>
              <a:ext cx="26900" cy="2623642"/>
            </a:xfrm>
            <a:custGeom>
              <a:avLst/>
              <a:gdLst>
                <a:gd name="connsiteX0" fmla="*/ 13669 w 26899"/>
                <a:gd name="connsiteY0" fmla="*/ 13669 h 2623642"/>
                <a:gd name="connsiteX1" fmla="*/ 13669 w 26899"/>
                <a:gd name="connsiteY1" fmla="*/ 2611667 h 2623642"/>
              </a:gdLst>
              <a:ahLst/>
              <a:cxnLst>
                <a:cxn ang="0">
                  <a:pos x="connsiteX0" y="connsiteY0"/>
                </a:cxn>
                <a:cxn ang="0">
                  <a:pos x="connsiteX1" y="connsiteY1"/>
                </a:cxn>
              </a:cxnLst>
              <a:rect l="l" t="t" r="r" b="b"/>
              <a:pathLst>
                <a:path w="26899" h="2623642">
                  <a:moveTo>
                    <a:pt x="13669" y="13669"/>
                  </a:moveTo>
                  <a:lnTo>
                    <a:pt x="13669" y="2611667"/>
                  </a:lnTo>
                </a:path>
              </a:pathLst>
            </a:custGeom>
            <a:ln w="96802" cap="flat">
              <a:solidFill>
                <a:srgbClr val="FFFFFF"/>
              </a:solidFill>
              <a:prstDash val="solid"/>
              <a:miter/>
            </a:ln>
          </p:spPr>
          <p:txBody>
            <a:bodyPr rtlCol="0" anchor="ctr"/>
            <a:lstStyle/>
            <a:p>
              <a:endParaRPr lang="en-US"/>
            </a:p>
          </p:txBody>
        </p:sp>
        <p:sp>
          <p:nvSpPr>
            <p:cNvPr id="20" name="Freeform: Shape 19"/>
            <p:cNvSpPr/>
            <p:nvPr/>
          </p:nvSpPr>
          <p:spPr>
            <a:xfrm>
              <a:off x="7093164" y="5536096"/>
              <a:ext cx="3428847" cy="26900"/>
            </a:xfrm>
            <a:custGeom>
              <a:avLst/>
              <a:gdLst>
                <a:gd name="connsiteX0" fmla="*/ 13669 w 3428847"/>
                <a:gd name="connsiteY0" fmla="*/ 13669 h 26899"/>
                <a:gd name="connsiteX1" fmla="*/ 3416155 w 3428847"/>
                <a:gd name="connsiteY1" fmla="*/ 13669 h 26899"/>
              </a:gdLst>
              <a:ahLst/>
              <a:cxnLst>
                <a:cxn ang="0">
                  <a:pos x="connsiteX0" y="connsiteY0"/>
                </a:cxn>
                <a:cxn ang="0">
                  <a:pos x="connsiteX1" y="connsiteY1"/>
                </a:cxn>
              </a:cxnLst>
              <a:rect l="l" t="t" r="r" b="b"/>
              <a:pathLst>
                <a:path w="3428847" h="26899">
                  <a:moveTo>
                    <a:pt x="13669" y="13669"/>
                  </a:moveTo>
                  <a:lnTo>
                    <a:pt x="3416155" y="13669"/>
                  </a:lnTo>
                </a:path>
              </a:pathLst>
            </a:custGeom>
            <a:ln w="96802" cap="flat">
              <a:solidFill>
                <a:srgbClr val="FFFFFF"/>
              </a:solidFill>
              <a:prstDash val="solid"/>
              <a:miter/>
            </a:ln>
          </p:spPr>
          <p:txBody>
            <a:bodyPr rtlCol="0" anchor="ctr"/>
            <a:lstStyle/>
            <a:p>
              <a:endParaRPr lang="en-US"/>
            </a:p>
          </p:txBody>
        </p:sp>
        <p:sp>
          <p:nvSpPr>
            <p:cNvPr id="21" name="Freeform: Shape 20"/>
            <p:cNvSpPr/>
            <p:nvPr/>
          </p:nvSpPr>
          <p:spPr>
            <a:xfrm>
              <a:off x="9713937" y="3555901"/>
              <a:ext cx="859005" cy="859005"/>
            </a:xfrm>
            <a:custGeom>
              <a:avLst/>
              <a:gdLst>
                <a:gd name="connsiteX0" fmla="*/ 845416 w 859005"/>
                <a:gd name="connsiteY0" fmla="*/ 429542 h 859005"/>
                <a:gd name="connsiteX1" fmla="*/ 429543 w 859005"/>
                <a:gd name="connsiteY1" fmla="*/ 845416 h 859005"/>
                <a:gd name="connsiteX2" fmla="*/ 13670 w 859005"/>
                <a:gd name="connsiteY2" fmla="*/ 429542 h 859005"/>
                <a:gd name="connsiteX3" fmla="*/ 429543 w 859005"/>
                <a:gd name="connsiteY3" fmla="*/ 13669 h 859005"/>
                <a:gd name="connsiteX4" fmla="*/ 845416 w 859005"/>
                <a:gd name="connsiteY4" fmla="*/ 429542 h 859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005" h="859005">
                  <a:moveTo>
                    <a:pt x="845416" y="429542"/>
                  </a:moveTo>
                  <a:cubicBezTo>
                    <a:pt x="845416" y="659223"/>
                    <a:pt x="659223" y="845416"/>
                    <a:pt x="429543" y="845416"/>
                  </a:cubicBezTo>
                  <a:cubicBezTo>
                    <a:pt x="199862" y="845416"/>
                    <a:pt x="13670" y="659223"/>
                    <a:pt x="13670" y="429542"/>
                  </a:cubicBezTo>
                  <a:cubicBezTo>
                    <a:pt x="13670" y="199862"/>
                    <a:pt x="199862" y="13669"/>
                    <a:pt x="429543" y="13669"/>
                  </a:cubicBezTo>
                  <a:cubicBezTo>
                    <a:pt x="659223" y="13669"/>
                    <a:pt x="845416" y="199862"/>
                    <a:pt x="845416" y="429542"/>
                  </a:cubicBezTo>
                  <a:close/>
                </a:path>
              </a:pathLst>
            </a:custGeom>
            <a:noFill/>
            <a:ln w="96802" cap="flat">
              <a:solidFill>
                <a:srgbClr val="FFCD91"/>
              </a:solidFill>
              <a:prstDash val="solid"/>
              <a:miter/>
            </a:ln>
          </p:spPr>
          <p:txBody>
            <a:bodyPr rtlCol="0" anchor="ctr"/>
            <a:lstStyle/>
            <a:p>
              <a:endParaRPr lang="en-US"/>
            </a:p>
          </p:txBody>
        </p:sp>
        <p:sp>
          <p:nvSpPr>
            <p:cNvPr id="22" name="Freeform: Shape 21"/>
            <p:cNvSpPr/>
            <p:nvPr/>
          </p:nvSpPr>
          <p:spPr>
            <a:xfrm>
              <a:off x="9713937" y="3784013"/>
              <a:ext cx="859005" cy="401706"/>
            </a:xfrm>
            <a:custGeom>
              <a:avLst/>
              <a:gdLst>
                <a:gd name="connsiteX0" fmla="*/ 845416 w 859005"/>
                <a:gd name="connsiteY0" fmla="*/ 201431 h 401705"/>
                <a:gd name="connsiteX1" fmla="*/ 429543 w 859005"/>
                <a:gd name="connsiteY1" fmla="*/ 389192 h 401705"/>
                <a:gd name="connsiteX2" fmla="*/ 13670 w 859005"/>
                <a:gd name="connsiteY2" fmla="*/ 201431 h 401705"/>
                <a:gd name="connsiteX3" fmla="*/ 429543 w 859005"/>
                <a:gd name="connsiteY3" fmla="*/ 13669 h 401705"/>
                <a:gd name="connsiteX4" fmla="*/ 845416 w 859005"/>
                <a:gd name="connsiteY4" fmla="*/ 201431 h 401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005" h="401705">
                  <a:moveTo>
                    <a:pt x="845416" y="201431"/>
                  </a:moveTo>
                  <a:cubicBezTo>
                    <a:pt x="845416" y="305129"/>
                    <a:pt x="659223" y="389192"/>
                    <a:pt x="429543" y="389192"/>
                  </a:cubicBezTo>
                  <a:cubicBezTo>
                    <a:pt x="199862" y="389192"/>
                    <a:pt x="13670" y="305129"/>
                    <a:pt x="13670" y="201431"/>
                  </a:cubicBezTo>
                  <a:cubicBezTo>
                    <a:pt x="13670" y="97733"/>
                    <a:pt x="199862" y="13669"/>
                    <a:pt x="429543" y="13669"/>
                  </a:cubicBezTo>
                  <a:cubicBezTo>
                    <a:pt x="659223" y="13669"/>
                    <a:pt x="845416" y="97733"/>
                    <a:pt x="845416" y="201431"/>
                  </a:cubicBezTo>
                  <a:close/>
                </a:path>
              </a:pathLst>
            </a:custGeom>
            <a:noFill/>
            <a:ln w="96802" cap="flat">
              <a:solidFill>
                <a:srgbClr val="FFCD91"/>
              </a:solidFill>
              <a:prstDash val="solid"/>
              <a:miter/>
            </a:ln>
          </p:spPr>
          <p:txBody>
            <a:bodyPr rtlCol="0" anchor="ctr"/>
            <a:lstStyle/>
            <a:p>
              <a:endParaRPr lang="en-US"/>
            </a:p>
          </p:txBody>
        </p:sp>
        <p:sp>
          <p:nvSpPr>
            <p:cNvPr id="23" name="Freeform: Shape 22"/>
            <p:cNvSpPr/>
            <p:nvPr/>
          </p:nvSpPr>
          <p:spPr>
            <a:xfrm>
              <a:off x="9942048" y="3555901"/>
              <a:ext cx="401706" cy="859005"/>
            </a:xfrm>
            <a:custGeom>
              <a:avLst/>
              <a:gdLst>
                <a:gd name="connsiteX0" fmla="*/ 389192 w 401705"/>
                <a:gd name="connsiteY0" fmla="*/ 429542 h 859005"/>
                <a:gd name="connsiteX1" fmla="*/ 201431 w 401705"/>
                <a:gd name="connsiteY1" fmla="*/ 845416 h 859005"/>
                <a:gd name="connsiteX2" fmla="*/ 13669 w 401705"/>
                <a:gd name="connsiteY2" fmla="*/ 429542 h 859005"/>
                <a:gd name="connsiteX3" fmla="*/ 201431 w 401705"/>
                <a:gd name="connsiteY3" fmla="*/ 13669 h 859005"/>
                <a:gd name="connsiteX4" fmla="*/ 389192 w 401705"/>
                <a:gd name="connsiteY4" fmla="*/ 429542 h 859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05" h="859005">
                  <a:moveTo>
                    <a:pt x="389192" y="429542"/>
                  </a:moveTo>
                  <a:cubicBezTo>
                    <a:pt x="389192" y="659223"/>
                    <a:pt x="305129" y="845416"/>
                    <a:pt x="201431" y="845416"/>
                  </a:cubicBezTo>
                  <a:cubicBezTo>
                    <a:pt x="97733" y="845416"/>
                    <a:pt x="13669" y="659223"/>
                    <a:pt x="13669" y="429542"/>
                  </a:cubicBezTo>
                  <a:cubicBezTo>
                    <a:pt x="13669" y="199862"/>
                    <a:pt x="97733" y="13669"/>
                    <a:pt x="201431" y="13669"/>
                  </a:cubicBezTo>
                  <a:cubicBezTo>
                    <a:pt x="305129" y="13669"/>
                    <a:pt x="389192" y="199862"/>
                    <a:pt x="389192" y="429542"/>
                  </a:cubicBezTo>
                  <a:close/>
                </a:path>
              </a:pathLst>
            </a:custGeom>
            <a:noFill/>
            <a:ln w="96802" cap="flat">
              <a:solidFill>
                <a:srgbClr val="FFCD91"/>
              </a:solidFill>
              <a:prstDash val="solid"/>
              <a:miter/>
            </a:ln>
          </p:spPr>
          <p:txBody>
            <a:bodyPr rtlCol="0" anchor="ctr"/>
            <a:lstStyle/>
            <a:p>
              <a:endParaRPr lang="en-US"/>
            </a:p>
          </p:txBody>
        </p:sp>
        <p:sp>
          <p:nvSpPr>
            <p:cNvPr id="24" name="Freeform: Shape 23"/>
            <p:cNvSpPr/>
            <p:nvPr/>
          </p:nvSpPr>
          <p:spPr>
            <a:xfrm>
              <a:off x="9718493" y="3976331"/>
              <a:ext cx="848245" cy="17933"/>
            </a:xfrm>
            <a:custGeom>
              <a:avLst/>
              <a:gdLst>
                <a:gd name="connsiteX0" fmla="*/ 9113 w 848245"/>
                <a:gd name="connsiteY0" fmla="*/ 9113 h 17933"/>
                <a:gd name="connsiteX1" fmla="*/ 840860 w 848245"/>
                <a:gd name="connsiteY1" fmla="*/ 9113 h 17933"/>
              </a:gdLst>
              <a:ahLst/>
              <a:cxnLst>
                <a:cxn ang="0">
                  <a:pos x="connsiteX0" y="connsiteY0"/>
                </a:cxn>
                <a:cxn ang="0">
                  <a:pos x="connsiteX1" y="connsiteY1"/>
                </a:cxn>
              </a:cxnLst>
              <a:rect l="l" t="t" r="r" b="b"/>
              <a:pathLst>
                <a:path w="848245" h="17933">
                  <a:moveTo>
                    <a:pt x="9113" y="9113"/>
                  </a:moveTo>
                  <a:lnTo>
                    <a:pt x="840860" y="9113"/>
                  </a:lnTo>
                </a:path>
              </a:pathLst>
            </a:custGeom>
            <a:ln w="64535" cap="flat">
              <a:solidFill>
                <a:srgbClr val="FFFFFF"/>
              </a:solidFill>
              <a:custDash>
                <a:ds d="1524435" sp="1524435"/>
              </a:custDash>
              <a:miter/>
            </a:ln>
          </p:spPr>
          <p:txBody>
            <a:bodyPr rtlCol="0" anchor="ctr"/>
            <a:lstStyle/>
            <a:p>
              <a:endParaRPr lang="en-US"/>
            </a:p>
          </p:txBody>
        </p:sp>
        <p:sp>
          <p:nvSpPr>
            <p:cNvPr id="25" name="Freeform: Shape 24"/>
            <p:cNvSpPr/>
            <p:nvPr/>
          </p:nvSpPr>
          <p:spPr>
            <a:xfrm>
              <a:off x="10134366" y="3560457"/>
              <a:ext cx="17933" cy="848245"/>
            </a:xfrm>
            <a:custGeom>
              <a:avLst/>
              <a:gdLst>
                <a:gd name="connsiteX0" fmla="*/ 9113 w 17933"/>
                <a:gd name="connsiteY0" fmla="*/ 840680 h 848245"/>
                <a:gd name="connsiteX1" fmla="*/ 9113 w 17933"/>
                <a:gd name="connsiteY1" fmla="*/ 9113 h 848245"/>
              </a:gdLst>
              <a:ahLst/>
              <a:cxnLst>
                <a:cxn ang="0">
                  <a:pos x="connsiteX0" y="connsiteY0"/>
                </a:cxn>
                <a:cxn ang="0">
                  <a:pos x="connsiteX1" y="connsiteY1"/>
                </a:cxn>
              </a:cxnLst>
              <a:rect l="l" t="t" r="r" b="b"/>
              <a:pathLst>
                <a:path w="17933" h="848245">
                  <a:moveTo>
                    <a:pt x="9113" y="840680"/>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26" name="Freeform: Shape 25"/>
            <p:cNvSpPr/>
            <p:nvPr/>
          </p:nvSpPr>
          <p:spPr>
            <a:xfrm>
              <a:off x="8389815" y="3156241"/>
              <a:ext cx="17933" cy="35867"/>
            </a:xfrm>
            <a:custGeom>
              <a:avLst/>
              <a:gdLst>
                <a:gd name="connsiteX0" fmla="*/ 9113 w 17933"/>
                <a:gd name="connsiteY0" fmla="*/ 9113 h 35866"/>
                <a:gd name="connsiteX1" fmla="*/ 9113 w 17933"/>
                <a:gd name="connsiteY1" fmla="*/ 27405 h 35866"/>
              </a:gdLst>
              <a:ahLst/>
              <a:cxnLst>
                <a:cxn ang="0">
                  <a:pos x="connsiteX0" y="connsiteY0"/>
                </a:cxn>
                <a:cxn ang="0">
                  <a:pos x="connsiteX1" y="connsiteY1"/>
                </a:cxn>
              </a:cxnLst>
              <a:rect l="l" t="t" r="r" b="b"/>
              <a:pathLst>
                <a:path w="17933" h="35866">
                  <a:moveTo>
                    <a:pt x="9113" y="9113"/>
                  </a:moveTo>
                  <a:lnTo>
                    <a:pt x="9113" y="27405"/>
                  </a:lnTo>
                </a:path>
              </a:pathLst>
            </a:custGeom>
            <a:ln w="64535" cap="flat">
              <a:solidFill>
                <a:srgbClr val="FFFFFF"/>
              </a:solidFill>
              <a:prstDash val="solid"/>
              <a:miter/>
            </a:ln>
          </p:spPr>
          <p:txBody>
            <a:bodyPr rtlCol="0" anchor="ctr"/>
            <a:lstStyle/>
            <a:p>
              <a:endParaRPr lang="en-US"/>
            </a:p>
          </p:txBody>
        </p:sp>
        <p:sp>
          <p:nvSpPr>
            <p:cNvPr id="27" name="Freeform: Shape 26"/>
            <p:cNvSpPr/>
            <p:nvPr/>
          </p:nvSpPr>
          <p:spPr>
            <a:xfrm>
              <a:off x="8389815" y="3210579"/>
              <a:ext cx="17933" cy="2311603"/>
            </a:xfrm>
            <a:custGeom>
              <a:avLst/>
              <a:gdLst>
                <a:gd name="connsiteX0" fmla="*/ 9113 w 17933"/>
                <a:gd name="connsiteY0" fmla="*/ 9113 h 2311602"/>
                <a:gd name="connsiteX1" fmla="*/ 9113 w 17933"/>
                <a:gd name="connsiteY1" fmla="*/ 2302962 h 2311602"/>
              </a:gdLst>
              <a:ahLst/>
              <a:cxnLst>
                <a:cxn ang="0">
                  <a:pos x="connsiteX0" y="connsiteY0"/>
                </a:cxn>
                <a:cxn ang="0">
                  <a:pos x="connsiteX1" y="connsiteY1"/>
                </a:cxn>
              </a:cxnLst>
              <a:rect l="l" t="t" r="r" b="b"/>
              <a:pathLst>
                <a:path w="17933" h="2311602">
                  <a:moveTo>
                    <a:pt x="9113" y="9113"/>
                  </a:moveTo>
                  <a:lnTo>
                    <a:pt x="9113" y="2302962"/>
                  </a:lnTo>
                </a:path>
              </a:pathLst>
            </a:custGeom>
            <a:ln w="64535" cap="flat">
              <a:solidFill>
                <a:srgbClr val="FFFFFF"/>
              </a:solidFill>
              <a:custDash>
                <a:ds d="1510643" sp="1510643"/>
              </a:custDash>
              <a:miter/>
            </a:ln>
          </p:spPr>
          <p:txBody>
            <a:bodyPr rtlCol="0" anchor="ctr"/>
            <a:lstStyle/>
            <a:p>
              <a:endParaRPr lang="en-US"/>
            </a:p>
          </p:txBody>
        </p:sp>
        <p:sp>
          <p:nvSpPr>
            <p:cNvPr id="28" name="Freeform: Shape 27"/>
            <p:cNvSpPr/>
            <p:nvPr/>
          </p:nvSpPr>
          <p:spPr>
            <a:xfrm>
              <a:off x="8389815" y="5522361"/>
              <a:ext cx="17933" cy="35867"/>
            </a:xfrm>
            <a:custGeom>
              <a:avLst/>
              <a:gdLst>
                <a:gd name="connsiteX0" fmla="*/ 9113 w 17933"/>
                <a:gd name="connsiteY0" fmla="*/ 9113 h 35866"/>
                <a:gd name="connsiteX1" fmla="*/ 9113 w 17933"/>
                <a:gd name="connsiteY1" fmla="*/ 27405 h 35866"/>
              </a:gdLst>
              <a:ahLst/>
              <a:cxnLst>
                <a:cxn ang="0">
                  <a:pos x="connsiteX0" y="connsiteY0"/>
                </a:cxn>
                <a:cxn ang="0">
                  <a:pos x="connsiteX1" y="connsiteY1"/>
                </a:cxn>
              </a:cxnLst>
              <a:rect l="l" t="t" r="r" b="b"/>
              <a:pathLst>
                <a:path w="17933" h="35866">
                  <a:moveTo>
                    <a:pt x="9113" y="9113"/>
                  </a:moveTo>
                  <a:lnTo>
                    <a:pt x="9113" y="27405"/>
                  </a:lnTo>
                </a:path>
              </a:pathLst>
            </a:custGeom>
            <a:ln w="64535" cap="flat">
              <a:solidFill>
                <a:srgbClr val="FFFFFF"/>
              </a:solidFill>
              <a:prstDash val="solid"/>
              <a:miter/>
            </a:ln>
          </p:spPr>
          <p:txBody>
            <a:bodyPr rtlCol="0" anchor="ctr"/>
            <a:lstStyle/>
            <a:p>
              <a:endParaRPr lang="en-US"/>
            </a:p>
          </p:txBody>
        </p:sp>
        <p:sp>
          <p:nvSpPr>
            <p:cNvPr id="29" name="Freeform: Shape 28"/>
            <p:cNvSpPr/>
            <p:nvPr/>
          </p:nvSpPr>
          <p:spPr>
            <a:xfrm>
              <a:off x="9615556" y="4044657"/>
              <a:ext cx="17933" cy="1513571"/>
            </a:xfrm>
            <a:custGeom>
              <a:avLst/>
              <a:gdLst>
                <a:gd name="connsiteX0" fmla="*/ 9113 w 17933"/>
                <a:gd name="connsiteY0" fmla="*/ 9113 h 1513570"/>
                <a:gd name="connsiteX1" fmla="*/ 9113 w 17933"/>
                <a:gd name="connsiteY1" fmla="*/ 1505109 h 1513570"/>
              </a:gdLst>
              <a:ahLst/>
              <a:cxnLst>
                <a:cxn ang="0">
                  <a:pos x="connsiteX0" y="connsiteY0"/>
                </a:cxn>
                <a:cxn ang="0">
                  <a:pos x="connsiteX1" y="connsiteY1"/>
                </a:cxn>
              </a:cxnLst>
              <a:rect l="l" t="t" r="r" b="b"/>
              <a:pathLst>
                <a:path w="17933" h="1513570">
                  <a:moveTo>
                    <a:pt x="9113" y="9113"/>
                  </a:moveTo>
                  <a:lnTo>
                    <a:pt x="9113" y="1505109"/>
                  </a:lnTo>
                </a:path>
              </a:pathLst>
            </a:custGeom>
            <a:ln w="64535" cap="flat">
              <a:solidFill>
                <a:srgbClr val="FFFFFF"/>
              </a:solidFill>
              <a:custDash>
                <a:ds d="1524435" sp="1524435"/>
              </a:custDash>
              <a:miter/>
            </a:ln>
          </p:spPr>
          <p:txBody>
            <a:bodyPr rtlCol="0" anchor="ctr"/>
            <a:lstStyle/>
            <a:p>
              <a:endParaRPr lang="en-US"/>
            </a:p>
          </p:txBody>
        </p:sp>
        <p:sp>
          <p:nvSpPr>
            <p:cNvPr id="30" name="Freeform: Shape 29"/>
            <p:cNvSpPr/>
            <p:nvPr/>
          </p:nvSpPr>
          <p:spPr>
            <a:xfrm>
              <a:off x="7251767" y="3343465"/>
              <a:ext cx="1154905" cy="17933"/>
            </a:xfrm>
            <a:custGeom>
              <a:avLst/>
              <a:gdLst>
                <a:gd name="connsiteX0" fmla="*/ 1147160 w 1154904"/>
                <a:gd name="connsiteY0" fmla="*/ 9113 h 17933"/>
                <a:gd name="connsiteX1" fmla="*/ 9113 w 1154904"/>
                <a:gd name="connsiteY1" fmla="*/ 9113 h 17933"/>
              </a:gdLst>
              <a:ahLst/>
              <a:cxnLst>
                <a:cxn ang="0">
                  <a:pos x="connsiteX0" y="connsiteY0"/>
                </a:cxn>
                <a:cxn ang="0">
                  <a:pos x="connsiteX1" y="connsiteY1"/>
                </a:cxn>
              </a:cxnLst>
              <a:rect l="l" t="t" r="r" b="b"/>
              <a:pathLst>
                <a:path w="1154904" h="17933">
                  <a:moveTo>
                    <a:pt x="1147160" y="9113"/>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31" name="Freeform: Shape 30"/>
            <p:cNvSpPr/>
            <p:nvPr/>
          </p:nvSpPr>
          <p:spPr>
            <a:xfrm>
              <a:off x="7251767" y="4510923"/>
              <a:ext cx="2381543" cy="17933"/>
            </a:xfrm>
            <a:custGeom>
              <a:avLst/>
              <a:gdLst>
                <a:gd name="connsiteX0" fmla="*/ 2372543 w 2381542"/>
                <a:gd name="connsiteY0" fmla="*/ 9113 h 17933"/>
                <a:gd name="connsiteX1" fmla="*/ 9113 w 2381542"/>
                <a:gd name="connsiteY1" fmla="*/ 9113 h 17933"/>
              </a:gdLst>
              <a:ahLst/>
              <a:cxnLst>
                <a:cxn ang="0">
                  <a:pos x="connsiteX0" y="connsiteY0"/>
                </a:cxn>
                <a:cxn ang="0">
                  <a:pos x="connsiteX1" y="connsiteY1"/>
                </a:cxn>
              </a:cxnLst>
              <a:rect l="l" t="t" r="r" b="b"/>
              <a:pathLst>
                <a:path w="2381542" h="17933">
                  <a:moveTo>
                    <a:pt x="2372543" y="9113"/>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32" name="Freeform: Shape 31"/>
            <p:cNvSpPr/>
            <p:nvPr/>
          </p:nvSpPr>
          <p:spPr>
            <a:xfrm>
              <a:off x="7926833" y="4456820"/>
              <a:ext cx="114773" cy="114773"/>
            </a:xfrm>
            <a:custGeom>
              <a:avLst/>
              <a:gdLst>
                <a:gd name="connsiteX0" fmla="*/ 113966 w 114773"/>
                <a:gd name="connsiteY0" fmla="*/ 57655 h 114773"/>
                <a:gd name="connsiteX1" fmla="*/ 57656 w 114773"/>
                <a:gd name="connsiteY1" fmla="*/ 113966 h 114773"/>
                <a:gd name="connsiteX2" fmla="*/ 1345 w 114773"/>
                <a:gd name="connsiteY2" fmla="*/ 57655 h 114773"/>
                <a:gd name="connsiteX3" fmla="*/ 57656 w 114773"/>
                <a:gd name="connsiteY3" fmla="*/ 1345 h 114773"/>
                <a:gd name="connsiteX4" fmla="*/ 113966 w 114773"/>
                <a:gd name="connsiteY4" fmla="*/ 57655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5"/>
                  </a:moveTo>
                  <a:cubicBezTo>
                    <a:pt x="113966" y="88755"/>
                    <a:pt x="88755" y="113966"/>
                    <a:pt x="57656" y="113966"/>
                  </a:cubicBezTo>
                  <a:cubicBezTo>
                    <a:pt x="26556" y="113966"/>
                    <a:pt x="1345" y="88755"/>
                    <a:pt x="1345" y="57655"/>
                  </a:cubicBezTo>
                  <a:cubicBezTo>
                    <a:pt x="1345" y="26556"/>
                    <a:pt x="26557" y="1345"/>
                    <a:pt x="57656" y="1345"/>
                  </a:cubicBezTo>
                  <a:cubicBezTo>
                    <a:pt x="88755" y="1345"/>
                    <a:pt x="113966" y="26556"/>
                    <a:pt x="113966" y="57655"/>
                  </a:cubicBezTo>
                  <a:close/>
                </a:path>
              </a:pathLst>
            </a:custGeom>
            <a:solidFill>
              <a:srgbClr val="FFFFFF"/>
            </a:solidFill>
            <a:ln w="9525" cap="flat">
              <a:noFill/>
              <a:prstDash val="solid"/>
              <a:miter/>
            </a:ln>
          </p:spPr>
          <p:txBody>
            <a:bodyPr rtlCol="0" anchor="ctr"/>
            <a:lstStyle/>
            <a:p>
              <a:endParaRPr lang="en-US"/>
            </a:p>
          </p:txBody>
        </p:sp>
        <p:sp>
          <p:nvSpPr>
            <p:cNvPr id="33" name="Freeform: Shape 32"/>
            <p:cNvSpPr/>
            <p:nvPr/>
          </p:nvSpPr>
          <p:spPr>
            <a:xfrm>
              <a:off x="9566654" y="4456820"/>
              <a:ext cx="114773" cy="114773"/>
            </a:xfrm>
            <a:custGeom>
              <a:avLst/>
              <a:gdLst>
                <a:gd name="connsiteX0" fmla="*/ 113966 w 114773"/>
                <a:gd name="connsiteY0" fmla="*/ 57655 h 114773"/>
                <a:gd name="connsiteX1" fmla="*/ 57656 w 114773"/>
                <a:gd name="connsiteY1" fmla="*/ 113966 h 114773"/>
                <a:gd name="connsiteX2" fmla="*/ 1346 w 114773"/>
                <a:gd name="connsiteY2" fmla="*/ 57655 h 114773"/>
                <a:gd name="connsiteX3" fmla="*/ 57656 w 114773"/>
                <a:gd name="connsiteY3" fmla="*/ 1345 h 114773"/>
                <a:gd name="connsiteX4" fmla="*/ 113966 w 114773"/>
                <a:gd name="connsiteY4" fmla="*/ 57655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5"/>
                  </a:moveTo>
                  <a:cubicBezTo>
                    <a:pt x="113966" y="88755"/>
                    <a:pt x="88755" y="113966"/>
                    <a:pt x="57656" y="113966"/>
                  </a:cubicBezTo>
                  <a:cubicBezTo>
                    <a:pt x="26556" y="113966"/>
                    <a:pt x="1346" y="88755"/>
                    <a:pt x="1346" y="57655"/>
                  </a:cubicBezTo>
                  <a:cubicBezTo>
                    <a:pt x="1346" y="26556"/>
                    <a:pt x="26557" y="1345"/>
                    <a:pt x="57656" y="1345"/>
                  </a:cubicBezTo>
                  <a:cubicBezTo>
                    <a:pt x="88755" y="1345"/>
                    <a:pt x="113966" y="26556"/>
                    <a:pt x="113966" y="57655"/>
                  </a:cubicBezTo>
                  <a:close/>
                </a:path>
              </a:pathLst>
            </a:custGeom>
            <a:solidFill>
              <a:srgbClr val="FFFFFF"/>
            </a:solidFill>
            <a:ln w="9525" cap="flat">
              <a:noFill/>
              <a:prstDash val="solid"/>
              <a:miter/>
            </a:ln>
          </p:spPr>
          <p:txBody>
            <a:bodyPr rtlCol="0" anchor="ctr"/>
            <a:lstStyle/>
            <a:p>
              <a:endParaRPr lang="en-US"/>
            </a:p>
          </p:txBody>
        </p:sp>
        <p:sp>
          <p:nvSpPr>
            <p:cNvPr id="34" name="Freeform: Shape 33"/>
            <p:cNvSpPr/>
            <p:nvPr/>
          </p:nvSpPr>
          <p:spPr>
            <a:xfrm>
              <a:off x="8341272" y="3305502"/>
              <a:ext cx="114773" cy="114773"/>
            </a:xfrm>
            <a:custGeom>
              <a:avLst/>
              <a:gdLst>
                <a:gd name="connsiteX0" fmla="*/ 113966 w 114773"/>
                <a:gd name="connsiteY0" fmla="*/ 57656 h 114773"/>
                <a:gd name="connsiteX1" fmla="*/ 57656 w 114773"/>
                <a:gd name="connsiteY1" fmla="*/ 113966 h 114773"/>
                <a:gd name="connsiteX2" fmla="*/ 1345 w 114773"/>
                <a:gd name="connsiteY2" fmla="*/ 57656 h 114773"/>
                <a:gd name="connsiteX3" fmla="*/ 57656 w 114773"/>
                <a:gd name="connsiteY3" fmla="*/ 1345 h 114773"/>
                <a:gd name="connsiteX4" fmla="*/ 113966 w 114773"/>
                <a:gd name="connsiteY4" fmla="*/ 57656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6"/>
                  </a:moveTo>
                  <a:cubicBezTo>
                    <a:pt x="113966" y="88755"/>
                    <a:pt x="88755" y="113966"/>
                    <a:pt x="57656" y="113966"/>
                  </a:cubicBezTo>
                  <a:cubicBezTo>
                    <a:pt x="26556" y="113966"/>
                    <a:pt x="1345" y="88755"/>
                    <a:pt x="1345" y="57656"/>
                  </a:cubicBezTo>
                  <a:cubicBezTo>
                    <a:pt x="1345" y="26556"/>
                    <a:pt x="26557" y="1345"/>
                    <a:pt x="57656" y="1345"/>
                  </a:cubicBezTo>
                  <a:cubicBezTo>
                    <a:pt x="88755" y="1345"/>
                    <a:pt x="113966" y="26556"/>
                    <a:pt x="113966" y="57656"/>
                  </a:cubicBezTo>
                  <a:close/>
                </a:path>
              </a:pathLst>
            </a:custGeom>
            <a:solidFill>
              <a:srgbClr val="FFFFFF"/>
            </a:solidFill>
            <a:ln w="9525" cap="flat">
              <a:noFill/>
              <a:prstDash val="solid"/>
              <a:miter/>
            </a:ln>
          </p:spPr>
          <p:txBody>
            <a:bodyPr rtlCol="0" anchor="ctr"/>
            <a:lstStyle/>
            <a:p>
              <a:endParaRPr lang="en-US"/>
            </a:p>
          </p:txBody>
        </p:sp>
        <p:sp>
          <p:nvSpPr>
            <p:cNvPr id="35" name="Freeform: Shape 34"/>
            <p:cNvSpPr/>
            <p:nvPr/>
          </p:nvSpPr>
          <p:spPr>
            <a:xfrm>
              <a:off x="10807997" y="5010780"/>
              <a:ext cx="649186" cy="661739"/>
            </a:xfrm>
            <a:custGeom>
              <a:avLst/>
              <a:gdLst>
                <a:gd name="connsiteX0" fmla="*/ 647661 w 649185"/>
                <a:gd name="connsiteY0" fmla="*/ 548670 h 661738"/>
                <a:gd name="connsiteX1" fmla="*/ 559967 w 649185"/>
                <a:gd name="connsiteY1" fmla="*/ 548670 h 661738"/>
                <a:gd name="connsiteX2" fmla="*/ 559967 w 649185"/>
                <a:gd name="connsiteY2" fmla="*/ 661829 h 661738"/>
                <a:gd name="connsiteX3" fmla="*/ 343871 w 649185"/>
                <a:gd name="connsiteY3" fmla="*/ 661829 h 661738"/>
                <a:gd name="connsiteX4" fmla="*/ 343871 w 649185"/>
                <a:gd name="connsiteY4" fmla="*/ 548670 h 661738"/>
                <a:gd name="connsiteX5" fmla="*/ 1345 w 649185"/>
                <a:gd name="connsiteY5" fmla="*/ 548670 h 661738"/>
                <a:gd name="connsiteX6" fmla="*/ 1345 w 649185"/>
                <a:gd name="connsiteY6" fmla="*/ 407176 h 661738"/>
                <a:gd name="connsiteX7" fmla="*/ 281643 w 649185"/>
                <a:gd name="connsiteY7" fmla="*/ 1345 h 661738"/>
                <a:gd name="connsiteX8" fmla="*/ 510113 w 649185"/>
                <a:gd name="connsiteY8" fmla="*/ 1345 h 661738"/>
                <a:gd name="connsiteX9" fmla="*/ 261019 w 649185"/>
                <a:gd name="connsiteY9" fmla="*/ 375972 h 661738"/>
                <a:gd name="connsiteX10" fmla="*/ 350685 w 649185"/>
                <a:gd name="connsiteY10" fmla="*/ 375972 h 661738"/>
                <a:gd name="connsiteX11" fmla="*/ 350685 w 649185"/>
                <a:gd name="connsiteY11" fmla="*/ 275007 h 661738"/>
                <a:gd name="connsiteX12" fmla="*/ 560147 w 649185"/>
                <a:gd name="connsiteY12" fmla="*/ 275007 h 661738"/>
                <a:gd name="connsiteX13" fmla="*/ 560147 w 649185"/>
                <a:gd name="connsiteY13" fmla="*/ 375972 h 661738"/>
                <a:gd name="connsiteX14" fmla="*/ 647841 w 649185"/>
                <a:gd name="connsiteY14" fmla="*/ 375972 h 661738"/>
                <a:gd name="connsiteX15" fmla="*/ 647841 w 649185"/>
                <a:gd name="connsiteY15" fmla="*/ 548670 h 66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9185" h="661738">
                  <a:moveTo>
                    <a:pt x="647661" y="548670"/>
                  </a:moveTo>
                  <a:lnTo>
                    <a:pt x="559967" y="548670"/>
                  </a:lnTo>
                  <a:lnTo>
                    <a:pt x="559967" y="661829"/>
                  </a:lnTo>
                  <a:lnTo>
                    <a:pt x="343871" y="661829"/>
                  </a:lnTo>
                  <a:lnTo>
                    <a:pt x="343871" y="548670"/>
                  </a:lnTo>
                  <a:lnTo>
                    <a:pt x="1345" y="548670"/>
                  </a:lnTo>
                  <a:lnTo>
                    <a:pt x="1345" y="407176"/>
                  </a:lnTo>
                  <a:lnTo>
                    <a:pt x="281643" y="1345"/>
                  </a:lnTo>
                  <a:lnTo>
                    <a:pt x="510113" y="1345"/>
                  </a:lnTo>
                  <a:lnTo>
                    <a:pt x="261019" y="375972"/>
                  </a:lnTo>
                  <a:lnTo>
                    <a:pt x="350685" y="375972"/>
                  </a:lnTo>
                  <a:lnTo>
                    <a:pt x="350685" y="275007"/>
                  </a:lnTo>
                  <a:lnTo>
                    <a:pt x="560147" y="275007"/>
                  </a:lnTo>
                  <a:lnTo>
                    <a:pt x="560147" y="375972"/>
                  </a:lnTo>
                  <a:lnTo>
                    <a:pt x="647841" y="375972"/>
                  </a:lnTo>
                  <a:lnTo>
                    <a:pt x="647841" y="548670"/>
                  </a:lnTo>
                  <a:close/>
                </a:path>
              </a:pathLst>
            </a:custGeom>
            <a:solidFill>
              <a:schemeClr val="bg2"/>
            </a:solidFill>
            <a:ln w="9525" cap="flat">
              <a:noFill/>
              <a:prstDash val="solid"/>
              <a:miter/>
            </a:ln>
          </p:spPr>
          <p:txBody>
            <a:bodyPr rtlCol="0" anchor="ctr"/>
            <a:lstStyle/>
            <a:p>
              <a:endParaRPr lang="en-US"/>
            </a:p>
          </p:txBody>
        </p:sp>
        <p:sp>
          <p:nvSpPr>
            <p:cNvPr id="36" name="Freeform: Shape 35"/>
            <p:cNvSpPr/>
            <p:nvPr/>
          </p:nvSpPr>
          <p:spPr>
            <a:xfrm>
              <a:off x="10697094" y="5068450"/>
              <a:ext cx="84287" cy="78907"/>
            </a:xfrm>
            <a:custGeom>
              <a:avLst/>
              <a:gdLst>
                <a:gd name="connsiteX0" fmla="*/ 82300 w 84286"/>
                <a:gd name="connsiteY0" fmla="*/ 6801 h 78906"/>
                <a:gd name="connsiteX1" fmla="*/ 80865 w 84286"/>
                <a:gd name="connsiteY1" fmla="*/ 5008 h 78906"/>
                <a:gd name="connsiteX2" fmla="*/ 64905 w 84286"/>
                <a:gd name="connsiteY2" fmla="*/ 4290 h 78906"/>
                <a:gd name="connsiteX3" fmla="*/ 5007 w 84286"/>
                <a:gd name="connsiteY3" fmla="*/ 59525 h 78906"/>
                <a:gd name="connsiteX4" fmla="*/ 4290 w 84286"/>
                <a:gd name="connsiteY4" fmla="*/ 75485 h 78906"/>
                <a:gd name="connsiteX5" fmla="*/ 20251 w 84286"/>
                <a:gd name="connsiteY5" fmla="*/ 76203 h 78906"/>
                <a:gd name="connsiteX6" fmla="*/ 80148 w 84286"/>
                <a:gd name="connsiteY6" fmla="*/ 20968 h 78906"/>
                <a:gd name="connsiteX7" fmla="*/ 82300 w 84286"/>
                <a:gd name="connsiteY7" fmla="*/ 6801 h 7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286" h="78906">
                  <a:moveTo>
                    <a:pt x="82300" y="6801"/>
                  </a:moveTo>
                  <a:cubicBezTo>
                    <a:pt x="81941" y="6083"/>
                    <a:pt x="81403" y="5545"/>
                    <a:pt x="80865" y="5008"/>
                  </a:cubicBezTo>
                  <a:cubicBezTo>
                    <a:pt x="76561" y="345"/>
                    <a:pt x="69388" y="165"/>
                    <a:pt x="64905" y="4290"/>
                  </a:cubicBezTo>
                  <a:lnTo>
                    <a:pt x="5007" y="59525"/>
                  </a:lnTo>
                  <a:cubicBezTo>
                    <a:pt x="345" y="63829"/>
                    <a:pt x="165" y="71002"/>
                    <a:pt x="4290" y="75485"/>
                  </a:cubicBezTo>
                  <a:cubicBezTo>
                    <a:pt x="8594" y="80148"/>
                    <a:pt x="15767" y="80327"/>
                    <a:pt x="20251" y="76203"/>
                  </a:cubicBezTo>
                  <a:lnTo>
                    <a:pt x="80148" y="20968"/>
                  </a:lnTo>
                  <a:cubicBezTo>
                    <a:pt x="84452" y="17202"/>
                    <a:pt x="85169" y="11284"/>
                    <a:pt x="82300" y="6801"/>
                  </a:cubicBezTo>
                  <a:close/>
                </a:path>
              </a:pathLst>
            </a:custGeom>
            <a:solidFill>
              <a:srgbClr val="FFFFFF"/>
            </a:solidFill>
            <a:ln w="9525" cap="flat">
              <a:noFill/>
              <a:prstDash val="solid"/>
              <a:miter/>
            </a:ln>
          </p:spPr>
          <p:txBody>
            <a:bodyPr rtlCol="0" anchor="ctr"/>
            <a:lstStyle/>
            <a:p>
              <a:endParaRPr lang="en-US"/>
            </a:p>
          </p:txBody>
        </p:sp>
        <p:sp>
          <p:nvSpPr>
            <p:cNvPr id="37" name="Freeform: Shape 36"/>
            <p:cNvSpPr/>
            <p:nvPr/>
          </p:nvSpPr>
          <p:spPr>
            <a:xfrm>
              <a:off x="10751902" y="5051231"/>
              <a:ext cx="107600" cy="66353"/>
            </a:xfrm>
            <a:custGeom>
              <a:avLst/>
              <a:gdLst>
                <a:gd name="connsiteX0" fmla="*/ 1489 w 107599"/>
                <a:gd name="connsiteY0" fmla="*/ 26530 h 66353"/>
                <a:gd name="connsiteX1" fmla="*/ 18167 w 107599"/>
                <a:gd name="connsiteY1" fmla="*/ 1603 h 66353"/>
                <a:gd name="connsiteX2" fmla="*/ 107833 w 107599"/>
                <a:gd name="connsiteY2" fmla="*/ 62576 h 66353"/>
                <a:gd name="connsiteX3" fmla="*/ 18167 w 107599"/>
                <a:gd name="connsiteY3" fmla="*/ 37469 h 66353"/>
                <a:gd name="connsiteX4" fmla="*/ 1489 w 107599"/>
                <a:gd name="connsiteY4" fmla="*/ 26530 h 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99" h="66353">
                  <a:moveTo>
                    <a:pt x="1489" y="26530"/>
                  </a:moveTo>
                  <a:cubicBezTo>
                    <a:pt x="1489" y="26530"/>
                    <a:pt x="11890" y="-1625"/>
                    <a:pt x="18167" y="1603"/>
                  </a:cubicBezTo>
                  <a:cubicBezTo>
                    <a:pt x="24444" y="4831"/>
                    <a:pt x="109985" y="58451"/>
                    <a:pt x="107833" y="62576"/>
                  </a:cubicBezTo>
                  <a:cubicBezTo>
                    <a:pt x="100660" y="76923"/>
                    <a:pt x="23906" y="43387"/>
                    <a:pt x="18167" y="37469"/>
                  </a:cubicBezTo>
                  <a:cubicBezTo>
                    <a:pt x="12249" y="31731"/>
                    <a:pt x="-125" y="30475"/>
                    <a:pt x="1489" y="26530"/>
                  </a:cubicBezTo>
                  <a:close/>
                </a:path>
              </a:pathLst>
            </a:custGeom>
            <a:solidFill>
              <a:srgbClr val="F6A279"/>
            </a:solidFill>
            <a:ln w="9525" cap="flat">
              <a:noFill/>
              <a:prstDash val="solid"/>
              <a:miter/>
            </a:ln>
          </p:spPr>
          <p:txBody>
            <a:bodyPr rtlCol="0" anchor="ctr"/>
            <a:lstStyle/>
            <a:p>
              <a:endParaRPr lang="en-US"/>
            </a:p>
          </p:txBody>
        </p:sp>
        <p:sp>
          <p:nvSpPr>
            <p:cNvPr id="38" name="Freeform: Shape 37"/>
            <p:cNvSpPr/>
            <p:nvPr/>
          </p:nvSpPr>
          <p:spPr>
            <a:xfrm>
              <a:off x="9962007" y="4605282"/>
              <a:ext cx="69940" cy="41247"/>
            </a:xfrm>
            <a:custGeom>
              <a:avLst/>
              <a:gdLst>
                <a:gd name="connsiteX0" fmla="*/ 67595 w 69939"/>
                <a:gd name="connsiteY0" fmla="*/ 27016 h 41246"/>
                <a:gd name="connsiteX1" fmla="*/ 3932 w 69939"/>
                <a:gd name="connsiteY1" fmla="*/ 1910 h 41246"/>
                <a:gd name="connsiteX2" fmla="*/ 69747 w 69939"/>
                <a:gd name="connsiteY2" fmla="*/ 41184 h 41246"/>
                <a:gd name="connsiteX3" fmla="*/ 67595 w 69939"/>
                <a:gd name="connsiteY3" fmla="*/ 27016 h 41246"/>
              </a:gdLst>
              <a:ahLst/>
              <a:cxnLst>
                <a:cxn ang="0">
                  <a:pos x="connsiteX0" y="connsiteY0"/>
                </a:cxn>
                <a:cxn ang="0">
                  <a:pos x="connsiteX1" y="connsiteY1"/>
                </a:cxn>
                <a:cxn ang="0">
                  <a:pos x="connsiteX2" y="connsiteY2"/>
                </a:cxn>
                <a:cxn ang="0">
                  <a:pos x="connsiteX3" y="connsiteY3"/>
                </a:cxn>
              </a:cxnLst>
              <a:rect l="l" t="t" r="r" b="b"/>
              <a:pathLst>
                <a:path w="69939" h="41246">
                  <a:moveTo>
                    <a:pt x="67595" y="27016"/>
                  </a:moveTo>
                  <a:cubicBezTo>
                    <a:pt x="67595" y="27016"/>
                    <a:pt x="17741" y="-3112"/>
                    <a:pt x="3932" y="1910"/>
                  </a:cubicBezTo>
                  <a:cubicBezTo>
                    <a:pt x="-9876" y="6931"/>
                    <a:pt x="34419" y="41184"/>
                    <a:pt x="69747" y="41184"/>
                  </a:cubicBezTo>
                  <a:lnTo>
                    <a:pt x="67595" y="27016"/>
                  </a:lnTo>
                  <a:close/>
                </a:path>
              </a:pathLst>
            </a:custGeom>
            <a:solidFill>
              <a:srgbClr val="FFFFFF"/>
            </a:solidFill>
            <a:ln w="9525" cap="flat">
              <a:noFill/>
              <a:prstDash val="solid"/>
              <a:miter/>
            </a:ln>
          </p:spPr>
          <p:txBody>
            <a:bodyPr rtlCol="0" anchor="ctr"/>
            <a:lstStyle/>
            <a:p>
              <a:endParaRPr lang="en-US"/>
            </a:p>
          </p:txBody>
        </p:sp>
        <p:sp>
          <p:nvSpPr>
            <p:cNvPr id="39" name="Freeform: Shape 38"/>
            <p:cNvSpPr/>
            <p:nvPr/>
          </p:nvSpPr>
          <p:spPr>
            <a:xfrm>
              <a:off x="10007455" y="4597689"/>
              <a:ext cx="365839" cy="89667"/>
            </a:xfrm>
            <a:custGeom>
              <a:avLst/>
              <a:gdLst>
                <a:gd name="connsiteX0" fmla="*/ 9953 w 365839"/>
                <a:gd name="connsiteY0" fmla="*/ 26180 h 89666"/>
                <a:gd name="connsiteX1" fmla="*/ 1345 w 365839"/>
                <a:gd name="connsiteY1" fmla="*/ 52363 h 89666"/>
                <a:gd name="connsiteX2" fmla="*/ 349789 w 365839"/>
                <a:gd name="connsiteY2" fmla="*/ 46624 h 89666"/>
                <a:gd name="connsiteX3" fmla="*/ 358935 w 365839"/>
                <a:gd name="connsiteY3" fmla="*/ 13268 h 89666"/>
                <a:gd name="connsiteX4" fmla="*/ 358935 w 365839"/>
                <a:gd name="connsiteY4" fmla="*/ 13268 h 89666"/>
                <a:gd name="connsiteX5" fmla="*/ 322530 w 365839"/>
                <a:gd name="connsiteY5" fmla="*/ 8247 h 89666"/>
                <a:gd name="connsiteX6" fmla="*/ 9953 w 365839"/>
                <a:gd name="connsiteY6" fmla="*/ 26180 h 8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839" h="89666">
                  <a:moveTo>
                    <a:pt x="9953" y="26180"/>
                  </a:moveTo>
                  <a:cubicBezTo>
                    <a:pt x="6904" y="34967"/>
                    <a:pt x="3855" y="43575"/>
                    <a:pt x="1345" y="52363"/>
                  </a:cubicBezTo>
                  <a:cubicBezTo>
                    <a:pt x="141762" y="98093"/>
                    <a:pt x="214213" y="107956"/>
                    <a:pt x="349789" y="46624"/>
                  </a:cubicBezTo>
                  <a:cubicBezTo>
                    <a:pt x="370592" y="37299"/>
                    <a:pt x="369336" y="28691"/>
                    <a:pt x="358935" y="13268"/>
                  </a:cubicBezTo>
                  <a:cubicBezTo>
                    <a:pt x="361266" y="10399"/>
                    <a:pt x="361445" y="10578"/>
                    <a:pt x="358935" y="13268"/>
                  </a:cubicBezTo>
                  <a:cubicBezTo>
                    <a:pt x="348533" y="-2155"/>
                    <a:pt x="342615" y="-1258"/>
                    <a:pt x="322530" y="8247"/>
                  </a:cubicBezTo>
                  <a:cubicBezTo>
                    <a:pt x="191079" y="69579"/>
                    <a:pt x="149474" y="52183"/>
                    <a:pt x="9953" y="26180"/>
                  </a:cubicBezTo>
                  <a:close/>
                </a:path>
              </a:pathLst>
            </a:custGeom>
            <a:solidFill>
              <a:srgbClr val="ED814C"/>
            </a:solidFill>
            <a:ln w="9525" cap="flat">
              <a:noFill/>
              <a:prstDash val="solid"/>
              <a:miter/>
            </a:ln>
          </p:spPr>
          <p:txBody>
            <a:bodyPr rtlCol="0" anchor="ctr"/>
            <a:lstStyle/>
            <a:p>
              <a:endParaRPr lang="en-US"/>
            </a:p>
          </p:txBody>
        </p:sp>
        <p:sp>
          <p:nvSpPr>
            <p:cNvPr id="40" name="Freeform: Shape 39"/>
            <p:cNvSpPr/>
            <p:nvPr/>
          </p:nvSpPr>
          <p:spPr>
            <a:xfrm>
              <a:off x="10310653" y="5498333"/>
              <a:ext cx="41247" cy="104013"/>
            </a:xfrm>
            <a:custGeom>
              <a:avLst/>
              <a:gdLst>
                <a:gd name="connsiteX0" fmla="*/ 28836 w 41246"/>
                <a:gd name="connsiteY0" fmla="*/ 103618 h 104013"/>
                <a:gd name="connsiteX1" fmla="*/ 31168 w 41246"/>
                <a:gd name="connsiteY1" fmla="*/ 103439 h 104013"/>
                <a:gd name="connsiteX2" fmla="*/ 39955 w 41246"/>
                <a:gd name="connsiteY2" fmla="*/ 90168 h 104013"/>
                <a:gd name="connsiteX3" fmla="*/ 23636 w 41246"/>
                <a:gd name="connsiteY3" fmla="*/ 10365 h 104013"/>
                <a:gd name="connsiteX4" fmla="*/ 10365 w 41246"/>
                <a:gd name="connsiteY4" fmla="*/ 1578 h 104013"/>
                <a:gd name="connsiteX5" fmla="*/ 1578 w 41246"/>
                <a:gd name="connsiteY5" fmla="*/ 14849 h 104013"/>
                <a:gd name="connsiteX6" fmla="*/ 17897 w 41246"/>
                <a:gd name="connsiteY6" fmla="*/ 94652 h 104013"/>
                <a:gd name="connsiteX7" fmla="*/ 28836 w 41246"/>
                <a:gd name="connsiteY7" fmla="*/ 103618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6" h="104013">
                  <a:moveTo>
                    <a:pt x="28836" y="103618"/>
                  </a:moveTo>
                  <a:cubicBezTo>
                    <a:pt x="29554" y="103618"/>
                    <a:pt x="30271" y="103618"/>
                    <a:pt x="31168" y="103439"/>
                  </a:cubicBezTo>
                  <a:cubicBezTo>
                    <a:pt x="37265" y="102184"/>
                    <a:pt x="41210" y="96266"/>
                    <a:pt x="39955" y="90168"/>
                  </a:cubicBezTo>
                  <a:lnTo>
                    <a:pt x="23636" y="10365"/>
                  </a:lnTo>
                  <a:cubicBezTo>
                    <a:pt x="22380" y="4268"/>
                    <a:pt x="16463" y="323"/>
                    <a:pt x="10365" y="1578"/>
                  </a:cubicBezTo>
                  <a:cubicBezTo>
                    <a:pt x="4268" y="2833"/>
                    <a:pt x="323" y="8751"/>
                    <a:pt x="1578" y="14849"/>
                  </a:cubicBezTo>
                  <a:lnTo>
                    <a:pt x="17897" y="94652"/>
                  </a:lnTo>
                  <a:cubicBezTo>
                    <a:pt x="18794" y="99852"/>
                    <a:pt x="23456" y="103618"/>
                    <a:pt x="28836" y="103618"/>
                  </a:cubicBezTo>
                  <a:close/>
                </a:path>
              </a:pathLst>
            </a:custGeom>
            <a:solidFill>
              <a:srgbClr val="FFFFFF"/>
            </a:solidFill>
            <a:ln w="9525" cap="flat">
              <a:noFill/>
              <a:prstDash val="solid"/>
              <a:miter/>
            </a:ln>
          </p:spPr>
          <p:txBody>
            <a:bodyPr rtlCol="0" anchor="ctr"/>
            <a:lstStyle/>
            <a:p>
              <a:endParaRPr lang="en-US"/>
            </a:p>
          </p:txBody>
        </p:sp>
        <p:sp>
          <p:nvSpPr>
            <p:cNvPr id="41" name="Freeform: Shape 40"/>
            <p:cNvSpPr/>
            <p:nvPr/>
          </p:nvSpPr>
          <p:spPr>
            <a:xfrm>
              <a:off x="10261591" y="4880405"/>
              <a:ext cx="121946" cy="676086"/>
            </a:xfrm>
            <a:custGeom>
              <a:avLst/>
              <a:gdLst>
                <a:gd name="connsiteX0" fmla="*/ 52972 w 121946"/>
                <a:gd name="connsiteY0" fmla="*/ 675099 h 676085"/>
                <a:gd name="connsiteX1" fmla="*/ 89018 w 121946"/>
                <a:gd name="connsiteY1" fmla="*/ 671692 h 676085"/>
                <a:gd name="connsiteX2" fmla="*/ 121836 w 121946"/>
                <a:gd name="connsiteY2" fmla="*/ 43488 h 676085"/>
                <a:gd name="connsiteX3" fmla="*/ 34142 w 121946"/>
                <a:gd name="connsiteY3" fmla="*/ 1345 h 676085"/>
                <a:gd name="connsiteX4" fmla="*/ 52972 w 121946"/>
                <a:gd name="connsiteY4" fmla="*/ 675099 h 676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46" h="676085">
                  <a:moveTo>
                    <a:pt x="52972" y="675099"/>
                  </a:moveTo>
                  <a:cubicBezTo>
                    <a:pt x="64987" y="674741"/>
                    <a:pt x="77002" y="673485"/>
                    <a:pt x="89018" y="671692"/>
                  </a:cubicBezTo>
                  <a:cubicBezTo>
                    <a:pt x="53151" y="479985"/>
                    <a:pt x="26072" y="222642"/>
                    <a:pt x="121836" y="43488"/>
                  </a:cubicBezTo>
                  <a:cubicBezTo>
                    <a:pt x="92784" y="29142"/>
                    <a:pt x="63373" y="15333"/>
                    <a:pt x="34142" y="1345"/>
                  </a:cubicBezTo>
                  <a:cubicBezTo>
                    <a:pt x="-35978" y="157544"/>
                    <a:pt x="23740" y="510113"/>
                    <a:pt x="52972" y="675099"/>
                  </a:cubicBezTo>
                  <a:close/>
                </a:path>
              </a:pathLst>
            </a:custGeom>
            <a:solidFill>
              <a:srgbClr val="1B1C26"/>
            </a:solidFill>
            <a:ln w="9525" cap="flat">
              <a:noFill/>
              <a:prstDash val="solid"/>
              <a:miter/>
            </a:ln>
          </p:spPr>
          <p:txBody>
            <a:bodyPr rtlCol="0" anchor="ctr"/>
            <a:lstStyle/>
            <a:p>
              <a:endParaRPr lang="en-US"/>
            </a:p>
          </p:txBody>
        </p:sp>
        <p:sp>
          <p:nvSpPr>
            <p:cNvPr id="42" name="Freeform: Shape 41"/>
            <p:cNvSpPr/>
            <p:nvPr/>
          </p:nvSpPr>
          <p:spPr>
            <a:xfrm>
              <a:off x="10304780" y="4887040"/>
              <a:ext cx="459093" cy="364046"/>
            </a:xfrm>
            <a:custGeom>
              <a:avLst/>
              <a:gdLst>
                <a:gd name="connsiteX0" fmla="*/ 459191 w 459092"/>
                <a:gd name="connsiteY0" fmla="*/ 228381 h 364046"/>
                <a:gd name="connsiteX1" fmla="*/ 431394 w 459092"/>
                <a:gd name="connsiteY1" fmla="*/ 203633 h 364046"/>
                <a:gd name="connsiteX2" fmla="*/ 99270 w 459092"/>
                <a:gd name="connsiteY2" fmla="*/ 21968 h 364046"/>
                <a:gd name="connsiteX3" fmla="*/ 1354 w 459092"/>
                <a:gd name="connsiteY3" fmla="*/ 1345 h 364046"/>
                <a:gd name="connsiteX4" fmla="*/ 459191 w 459092"/>
                <a:gd name="connsiteY4" fmla="*/ 228381 h 364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092" h="364046">
                  <a:moveTo>
                    <a:pt x="459191" y="228381"/>
                  </a:moveTo>
                  <a:cubicBezTo>
                    <a:pt x="450224" y="219773"/>
                    <a:pt x="440899" y="211703"/>
                    <a:pt x="431394" y="203633"/>
                  </a:cubicBezTo>
                  <a:cubicBezTo>
                    <a:pt x="199337" y="428696"/>
                    <a:pt x="56230" y="327911"/>
                    <a:pt x="99270" y="21968"/>
                  </a:cubicBezTo>
                  <a:cubicBezTo>
                    <a:pt x="66631" y="14795"/>
                    <a:pt x="33992" y="8160"/>
                    <a:pt x="1354" y="1345"/>
                  </a:cubicBezTo>
                  <a:cubicBezTo>
                    <a:pt x="-81" y="350865"/>
                    <a:pt x="179790" y="490924"/>
                    <a:pt x="459191" y="228381"/>
                  </a:cubicBezTo>
                  <a:close/>
                </a:path>
              </a:pathLst>
            </a:custGeom>
            <a:solidFill>
              <a:srgbClr val="282A40"/>
            </a:solidFill>
            <a:ln w="9525" cap="flat">
              <a:noFill/>
              <a:prstDash val="solid"/>
              <a:miter/>
            </a:ln>
          </p:spPr>
          <p:txBody>
            <a:bodyPr rtlCol="0" anchor="ctr"/>
            <a:lstStyle/>
            <a:p>
              <a:endParaRPr lang="en-US"/>
            </a:p>
          </p:txBody>
        </p:sp>
        <p:sp>
          <p:nvSpPr>
            <p:cNvPr id="43" name="Freeform: Shape 42"/>
            <p:cNvSpPr/>
            <p:nvPr/>
          </p:nvSpPr>
          <p:spPr>
            <a:xfrm>
              <a:off x="10294666" y="4467269"/>
              <a:ext cx="57387" cy="52007"/>
            </a:xfrm>
            <a:custGeom>
              <a:avLst/>
              <a:gdLst>
                <a:gd name="connsiteX0" fmla="*/ 11109 w 57386"/>
                <a:gd name="connsiteY0" fmla="*/ 10982 h 52006"/>
                <a:gd name="connsiteX1" fmla="*/ 48231 w 57386"/>
                <a:gd name="connsiteY1" fmla="*/ 4705 h 52006"/>
                <a:gd name="connsiteX2" fmla="*/ 52715 w 57386"/>
                <a:gd name="connsiteY2" fmla="*/ 38599 h 52006"/>
                <a:gd name="connsiteX3" fmla="*/ 8778 w 57386"/>
                <a:gd name="connsiteY3" fmla="*/ 49717 h 52006"/>
                <a:gd name="connsiteX4" fmla="*/ 11109 w 57386"/>
                <a:gd name="connsiteY4" fmla="*/ 10982 h 52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86" h="52006">
                  <a:moveTo>
                    <a:pt x="11109" y="10982"/>
                  </a:moveTo>
                  <a:cubicBezTo>
                    <a:pt x="20435" y="1836"/>
                    <a:pt x="37292" y="-1930"/>
                    <a:pt x="48231" y="4705"/>
                  </a:cubicBezTo>
                  <a:cubicBezTo>
                    <a:pt x="59171" y="11340"/>
                    <a:pt x="59529" y="27660"/>
                    <a:pt x="52715" y="38599"/>
                  </a:cubicBezTo>
                  <a:cubicBezTo>
                    <a:pt x="45900" y="49717"/>
                    <a:pt x="19718" y="56353"/>
                    <a:pt x="8778" y="49717"/>
                  </a:cubicBezTo>
                  <a:cubicBezTo>
                    <a:pt x="-2161" y="43082"/>
                    <a:pt x="-726" y="22638"/>
                    <a:pt x="11109" y="10982"/>
                  </a:cubicBezTo>
                  <a:close/>
                </a:path>
              </a:pathLst>
            </a:custGeom>
            <a:solidFill>
              <a:srgbClr val="42210B"/>
            </a:solidFill>
            <a:ln w="9525" cap="flat">
              <a:noFill/>
              <a:prstDash val="solid"/>
              <a:miter/>
            </a:ln>
          </p:spPr>
          <p:txBody>
            <a:bodyPr rtlCol="0" anchor="ctr"/>
            <a:lstStyle/>
            <a:p>
              <a:endParaRPr lang="en-US"/>
            </a:p>
          </p:txBody>
        </p:sp>
        <p:sp>
          <p:nvSpPr>
            <p:cNvPr id="44" name="Freeform: Shape 43"/>
            <p:cNvSpPr/>
            <p:nvPr/>
          </p:nvSpPr>
          <p:spPr>
            <a:xfrm>
              <a:off x="10455070" y="4456938"/>
              <a:ext cx="111186" cy="116566"/>
            </a:xfrm>
            <a:custGeom>
              <a:avLst/>
              <a:gdLst>
                <a:gd name="connsiteX0" fmla="*/ 6366 w 111186"/>
                <a:gd name="connsiteY0" fmla="*/ 41756 h 116566"/>
                <a:gd name="connsiteX1" fmla="*/ 72540 w 111186"/>
                <a:gd name="connsiteY1" fmla="*/ 1765 h 116566"/>
                <a:gd name="connsiteX2" fmla="*/ 110380 w 111186"/>
                <a:gd name="connsiteY2" fmla="*/ 60048 h 116566"/>
                <a:gd name="connsiteX3" fmla="*/ 32370 w 111186"/>
                <a:gd name="connsiteY3" fmla="*/ 115821 h 116566"/>
                <a:gd name="connsiteX4" fmla="*/ 6366 w 111186"/>
                <a:gd name="connsiteY4" fmla="*/ 41756 h 116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6" h="116566">
                  <a:moveTo>
                    <a:pt x="6366" y="41756"/>
                  </a:moveTo>
                  <a:cubicBezTo>
                    <a:pt x="16409" y="18084"/>
                    <a:pt x="45820" y="-1822"/>
                    <a:pt x="72540" y="1765"/>
                  </a:cubicBezTo>
                  <a:cubicBezTo>
                    <a:pt x="99082" y="5352"/>
                    <a:pt x="113787" y="34583"/>
                    <a:pt x="110380" y="60048"/>
                  </a:cubicBezTo>
                  <a:cubicBezTo>
                    <a:pt x="106972" y="85334"/>
                    <a:pt x="72540" y="118331"/>
                    <a:pt x="32370" y="115821"/>
                  </a:cubicBezTo>
                  <a:cubicBezTo>
                    <a:pt x="5649" y="114207"/>
                    <a:pt x="-6187" y="71705"/>
                    <a:pt x="6366" y="41756"/>
                  </a:cubicBezTo>
                  <a:close/>
                </a:path>
              </a:pathLst>
            </a:custGeom>
            <a:solidFill>
              <a:srgbClr val="42210B"/>
            </a:solidFill>
            <a:ln w="9525" cap="flat">
              <a:noFill/>
              <a:prstDash val="solid"/>
              <a:miter/>
            </a:ln>
          </p:spPr>
          <p:txBody>
            <a:bodyPr rtlCol="0" anchor="ctr"/>
            <a:lstStyle/>
            <a:p>
              <a:endParaRPr lang="en-US"/>
            </a:p>
          </p:txBody>
        </p:sp>
        <p:sp>
          <p:nvSpPr>
            <p:cNvPr id="45" name="Freeform: Shape 44"/>
            <p:cNvSpPr/>
            <p:nvPr/>
          </p:nvSpPr>
          <p:spPr>
            <a:xfrm>
              <a:off x="10434489" y="4458481"/>
              <a:ext cx="78907" cy="86080"/>
            </a:xfrm>
            <a:custGeom>
              <a:avLst/>
              <a:gdLst>
                <a:gd name="connsiteX0" fmla="*/ 4711 w 78906"/>
                <a:gd name="connsiteY0" fmla="*/ 31785 h 86079"/>
                <a:gd name="connsiteX1" fmla="*/ 52054 w 78906"/>
                <a:gd name="connsiteY1" fmla="*/ 1658 h 86079"/>
                <a:gd name="connsiteX2" fmla="*/ 78775 w 78906"/>
                <a:gd name="connsiteY2" fmla="*/ 45056 h 86079"/>
                <a:gd name="connsiteX3" fmla="*/ 24975 w 78906"/>
                <a:gd name="connsiteY3" fmla="*/ 85765 h 86079"/>
                <a:gd name="connsiteX4" fmla="*/ 4711 w 78906"/>
                <a:gd name="connsiteY4" fmla="*/ 31785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06" h="86079">
                  <a:moveTo>
                    <a:pt x="4711" y="31785"/>
                  </a:moveTo>
                  <a:cubicBezTo>
                    <a:pt x="11884" y="14032"/>
                    <a:pt x="33045" y="-1032"/>
                    <a:pt x="52054" y="1658"/>
                  </a:cubicBezTo>
                  <a:cubicBezTo>
                    <a:pt x="71064" y="4168"/>
                    <a:pt x="81286" y="26047"/>
                    <a:pt x="78775" y="45056"/>
                  </a:cubicBezTo>
                  <a:cubicBezTo>
                    <a:pt x="76264" y="64065"/>
                    <a:pt x="43984" y="88275"/>
                    <a:pt x="24975" y="85765"/>
                  </a:cubicBezTo>
                  <a:cubicBezTo>
                    <a:pt x="5966" y="83254"/>
                    <a:pt x="-4436" y="54202"/>
                    <a:pt x="4711" y="31785"/>
                  </a:cubicBezTo>
                  <a:close/>
                </a:path>
              </a:pathLst>
            </a:custGeom>
            <a:solidFill>
              <a:srgbClr val="42210B"/>
            </a:solidFill>
            <a:ln w="9525" cap="flat">
              <a:noFill/>
              <a:prstDash val="solid"/>
              <a:miter/>
            </a:ln>
          </p:spPr>
          <p:txBody>
            <a:bodyPr rtlCol="0" anchor="ctr"/>
            <a:lstStyle/>
            <a:p>
              <a:endParaRPr lang="en-US"/>
            </a:p>
          </p:txBody>
        </p:sp>
        <p:sp>
          <p:nvSpPr>
            <p:cNvPr id="46" name="Freeform: Shape 45"/>
            <p:cNvSpPr/>
            <p:nvPr/>
          </p:nvSpPr>
          <p:spPr>
            <a:xfrm>
              <a:off x="10348791" y="4471167"/>
              <a:ext cx="190093" cy="102220"/>
            </a:xfrm>
            <a:custGeom>
              <a:avLst/>
              <a:gdLst>
                <a:gd name="connsiteX0" fmla="*/ 3073 w 190093"/>
                <a:gd name="connsiteY0" fmla="*/ 1345 h 102219"/>
                <a:gd name="connsiteX1" fmla="*/ 64584 w 190093"/>
                <a:gd name="connsiteY1" fmla="*/ 11388 h 102219"/>
                <a:gd name="connsiteX2" fmla="*/ 122151 w 190093"/>
                <a:gd name="connsiteY2" fmla="*/ 10850 h 102219"/>
                <a:gd name="connsiteX3" fmla="*/ 181330 w 190093"/>
                <a:gd name="connsiteY3" fmla="*/ 14257 h 102219"/>
                <a:gd name="connsiteX4" fmla="*/ 124661 w 190093"/>
                <a:gd name="connsiteY4" fmla="*/ 99978 h 102219"/>
                <a:gd name="connsiteX5" fmla="*/ 63688 w 190093"/>
                <a:gd name="connsiteY5" fmla="*/ 85452 h 102219"/>
                <a:gd name="connsiteX6" fmla="*/ 14371 w 190093"/>
                <a:gd name="connsiteY6" fmla="*/ 81327 h 102219"/>
                <a:gd name="connsiteX7" fmla="*/ 3073 w 190093"/>
                <a:gd name="connsiteY7" fmla="*/ 1345 h 10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93" h="102219">
                  <a:moveTo>
                    <a:pt x="3073" y="1345"/>
                  </a:moveTo>
                  <a:cubicBezTo>
                    <a:pt x="3073" y="1345"/>
                    <a:pt x="43423" y="19278"/>
                    <a:pt x="64584" y="11388"/>
                  </a:cubicBezTo>
                  <a:cubicBezTo>
                    <a:pt x="85925" y="3676"/>
                    <a:pt x="96326" y="-3138"/>
                    <a:pt x="122151" y="10850"/>
                  </a:cubicBezTo>
                  <a:cubicBezTo>
                    <a:pt x="147974" y="25017"/>
                    <a:pt x="159631" y="-8160"/>
                    <a:pt x="181330" y="14257"/>
                  </a:cubicBezTo>
                  <a:cubicBezTo>
                    <a:pt x="203029" y="36494"/>
                    <a:pt x="177026" y="113428"/>
                    <a:pt x="124661" y="99978"/>
                  </a:cubicBezTo>
                  <a:cubicBezTo>
                    <a:pt x="81442" y="88859"/>
                    <a:pt x="90050" y="76665"/>
                    <a:pt x="63688" y="85452"/>
                  </a:cubicBezTo>
                  <a:cubicBezTo>
                    <a:pt x="53286" y="88859"/>
                    <a:pt x="33739" y="91908"/>
                    <a:pt x="14371" y="81327"/>
                  </a:cubicBezTo>
                  <a:cubicBezTo>
                    <a:pt x="-5176" y="70926"/>
                    <a:pt x="3073" y="1345"/>
                    <a:pt x="3073" y="1345"/>
                  </a:cubicBezTo>
                  <a:close/>
                </a:path>
              </a:pathLst>
            </a:custGeom>
            <a:solidFill>
              <a:srgbClr val="42210B"/>
            </a:solidFill>
            <a:ln w="9525" cap="flat">
              <a:noFill/>
              <a:prstDash val="solid"/>
              <a:miter/>
            </a:ln>
          </p:spPr>
          <p:txBody>
            <a:bodyPr rtlCol="0" anchor="ctr"/>
            <a:lstStyle/>
            <a:p>
              <a:endParaRPr lang="en-US"/>
            </a:p>
          </p:txBody>
        </p:sp>
        <p:sp>
          <p:nvSpPr>
            <p:cNvPr id="47" name="Freeform: Shape 46"/>
            <p:cNvSpPr/>
            <p:nvPr/>
          </p:nvSpPr>
          <p:spPr>
            <a:xfrm>
              <a:off x="10314648" y="4471080"/>
              <a:ext cx="80700" cy="114773"/>
            </a:xfrm>
            <a:custGeom>
              <a:avLst/>
              <a:gdLst>
                <a:gd name="connsiteX0" fmla="*/ 77386 w 80699"/>
                <a:gd name="connsiteY0" fmla="*/ 43576 h 114773"/>
                <a:gd name="connsiteX1" fmla="*/ 48693 w 80699"/>
                <a:gd name="connsiteY1" fmla="*/ 114412 h 114773"/>
                <a:gd name="connsiteX2" fmla="*/ 3860 w 80699"/>
                <a:gd name="connsiteY2" fmla="*/ 61509 h 114773"/>
                <a:gd name="connsiteX3" fmla="*/ 28428 w 80699"/>
                <a:gd name="connsiteY3" fmla="*/ 2329 h 114773"/>
                <a:gd name="connsiteX4" fmla="*/ 77386 w 80699"/>
                <a:gd name="connsiteY4" fmla="*/ 43576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9" h="114773">
                  <a:moveTo>
                    <a:pt x="77386" y="43576"/>
                  </a:moveTo>
                  <a:cubicBezTo>
                    <a:pt x="85456" y="76752"/>
                    <a:pt x="68958" y="109391"/>
                    <a:pt x="48693" y="114412"/>
                  </a:cubicBezTo>
                  <a:cubicBezTo>
                    <a:pt x="28428" y="119434"/>
                    <a:pt x="11930" y="94865"/>
                    <a:pt x="3860" y="61509"/>
                  </a:cubicBezTo>
                  <a:cubicBezTo>
                    <a:pt x="-4210" y="28332"/>
                    <a:pt x="7984" y="7350"/>
                    <a:pt x="28428" y="2329"/>
                  </a:cubicBezTo>
                  <a:cubicBezTo>
                    <a:pt x="48693" y="-2513"/>
                    <a:pt x="69316" y="10399"/>
                    <a:pt x="77386" y="43576"/>
                  </a:cubicBezTo>
                  <a:close/>
                </a:path>
              </a:pathLst>
            </a:custGeom>
            <a:solidFill>
              <a:srgbClr val="FFFFFF"/>
            </a:solidFill>
            <a:ln w="9525" cap="flat">
              <a:noFill/>
              <a:prstDash val="solid"/>
              <a:miter/>
            </a:ln>
          </p:spPr>
          <p:txBody>
            <a:bodyPr rtlCol="0" anchor="ctr"/>
            <a:lstStyle/>
            <a:p>
              <a:endParaRPr lang="en-US"/>
            </a:p>
          </p:txBody>
        </p:sp>
        <p:sp>
          <p:nvSpPr>
            <p:cNvPr id="48" name="Freeform: Shape 47"/>
            <p:cNvSpPr/>
            <p:nvPr/>
          </p:nvSpPr>
          <p:spPr>
            <a:xfrm>
              <a:off x="10388453" y="4512030"/>
              <a:ext cx="21520" cy="32280"/>
            </a:xfrm>
            <a:custGeom>
              <a:avLst/>
              <a:gdLst>
                <a:gd name="connsiteX0" fmla="*/ 21335 w 21519"/>
                <a:gd name="connsiteY0" fmla="*/ 10516 h 32279"/>
                <a:gd name="connsiteX1" fmla="*/ 12369 w 21519"/>
                <a:gd name="connsiteY1" fmla="*/ 31498 h 32279"/>
                <a:gd name="connsiteX2" fmla="*/ 1967 w 21519"/>
                <a:gd name="connsiteY2" fmla="*/ 19124 h 32279"/>
                <a:gd name="connsiteX3" fmla="*/ 8423 w 21519"/>
                <a:gd name="connsiteY3" fmla="*/ 1729 h 32279"/>
                <a:gd name="connsiteX4" fmla="*/ 21335 w 21519"/>
                <a:gd name="connsiteY4" fmla="*/ 10516 h 3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19" h="32279">
                  <a:moveTo>
                    <a:pt x="21335" y="10516"/>
                  </a:moveTo>
                  <a:cubicBezTo>
                    <a:pt x="23308" y="18228"/>
                    <a:pt x="17928" y="30064"/>
                    <a:pt x="12369" y="31498"/>
                  </a:cubicBezTo>
                  <a:cubicBezTo>
                    <a:pt x="6810" y="32933"/>
                    <a:pt x="3761" y="27015"/>
                    <a:pt x="1967" y="19124"/>
                  </a:cubicBezTo>
                  <a:cubicBezTo>
                    <a:pt x="-5" y="11413"/>
                    <a:pt x="2864" y="2984"/>
                    <a:pt x="8423" y="1729"/>
                  </a:cubicBezTo>
                  <a:cubicBezTo>
                    <a:pt x="13983" y="294"/>
                    <a:pt x="19363" y="2805"/>
                    <a:pt x="21335" y="10516"/>
                  </a:cubicBezTo>
                  <a:close/>
                </a:path>
              </a:pathLst>
            </a:custGeom>
            <a:solidFill>
              <a:srgbClr val="FFFFFF"/>
            </a:solidFill>
            <a:ln w="9525" cap="flat">
              <a:noFill/>
              <a:prstDash val="solid"/>
              <a:miter/>
            </a:ln>
          </p:spPr>
          <p:txBody>
            <a:bodyPr rtlCol="0" anchor="ctr"/>
            <a:lstStyle/>
            <a:p>
              <a:endParaRPr lang="en-US"/>
            </a:p>
          </p:txBody>
        </p:sp>
        <p:sp>
          <p:nvSpPr>
            <p:cNvPr id="49" name="Freeform: Shape 48"/>
            <p:cNvSpPr/>
            <p:nvPr/>
          </p:nvSpPr>
          <p:spPr>
            <a:xfrm>
              <a:off x="10309449" y="4467206"/>
              <a:ext cx="93253" cy="57387"/>
            </a:xfrm>
            <a:custGeom>
              <a:avLst/>
              <a:gdLst>
                <a:gd name="connsiteX0" fmla="*/ 82227 w 93253"/>
                <a:gd name="connsiteY0" fmla="*/ 25213 h 57386"/>
                <a:gd name="connsiteX1" fmla="*/ 51382 w 93253"/>
                <a:gd name="connsiteY1" fmla="*/ 2079 h 57386"/>
                <a:gd name="connsiteX2" fmla="*/ 1348 w 93253"/>
                <a:gd name="connsiteY2" fmla="*/ 38842 h 57386"/>
                <a:gd name="connsiteX3" fmla="*/ 30041 w 93253"/>
                <a:gd name="connsiteY3" fmla="*/ 56058 h 57386"/>
                <a:gd name="connsiteX4" fmla="*/ 64115 w 93253"/>
                <a:gd name="connsiteY4" fmla="*/ 47629 h 57386"/>
                <a:gd name="connsiteX5" fmla="*/ 91911 w 93253"/>
                <a:gd name="connsiteY5" fmla="*/ 45298 h 57386"/>
                <a:gd name="connsiteX6" fmla="*/ 82227 w 93253"/>
                <a:gd name="connsiteY6" fmla="*/ 25213 h 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53" h="57386">
                  <a:moveTo>
                    <a:pt x="82227" y="25213"/>
                  </a:moveTo>
                  <a:cubicBezTo>
                    <a:pt x="82227" y="25213"/>
                    <a:pt x="70033" y="5665"/>
                    <a:pt x="51382" y="2079"/>
                  </a:cubicBezTo>
                  <a:cubicBezTo>
                    <a:pt x="32731" y="-1508"/>
                    <a:pt x="989" y="7638"/>
                    <a:pt x="1348" y="38842"/>
                  </a:cubicBezTo>
                  <a:cubicBezTo>
                    <a:pt x="1348" y="38842"/>
                    <a:pt x="3500" y="60900"/>
                    <a:pt x="30041" y="56058"/>
                  </a:cubicBezTo>
                  <a:cubicBezTo>
                    <a:pt x="56583" y="51037"/>
                    <a:pt x="47616" y="39200"/>
                    <a:pt x="64115" y="47629"/>
                  </a:cubicBezTo>
                  <a:cubicBezTo>
                    <a:pt x="80613" y="56237"/>
                    <a:pt x="88683" y="43325"/>
                    <a:pt x="91911" y="45298"/>
                  </a:cubicBezTo>
                  <a:lnTo>
                    <a:pt x="82227" y="25213"/>
                  </a:lnTo>
                  <a:close/>
                </a:path>
              </a:pathLst>
            </a:custGeom>
            <a:solidFill>
              <a:srgbClr val="42210B"/>
            </a:solidFill>
            <a:ln w="9525" cap="flat">
              <a:noFill/>
              <a:prstDash val="solid"/>
              <a:miter/>
            </a:ln>
          </p:spPr>
          <p:txBody>
            <a:bodyPr rtlCol="0" anchor="ctr"/>
            <a:lstStyle/>
            <a:p>
              <a:endParaRPr lang="en-US"/>
            </a:p>
          </p:txBody>
        </p:sp>
        <p:sp>
          <p:nvSpPr>
            <p:cNvPr id="50" name="Freeform: Shape 49"/>
            <p:cNvSpPr/>
            <p:nvPr/>
          </p:nvSpPr>
          <p:spPr>
            <a:xfrm>
              <a:off x="10272703" y="4585940"/>
              <a:ext cx="148846" cy="374806"/>
            </a:xfrm>
            <a:custGeom>
              <a:avLst/>
              <a:gdLst>
                <a:gd name="connsiteX0" fmla="*/ 1510 w 148846"/>
                <a:gd name="connsiteY0" fmla="*/ 373999 h 374806"/>
                <a:gd name="connsiteX1" fmla="*/ 76292 w 148846"/>
                <a:gd name="connsiteY1" fmla="*/ 356962 h 374806"/>
                <a:gd name="connsiteX2" fmla="*/ 138341 w 148846"/>
                <a:gd name="connsiteY2" fmla="*/ 342616 h 374806"/>
                <a:gd name="connsiteX3" fmla="*/ 143721 w 148846"/>
                <a:gd name="connsiteY3" fmla="*/ 60166 h 374806"/>
                <a:gd name="connsiteX4" fmla="*/ 106240 w 148846"/>
                <a:gd name="connsiteY4" fmla="*/ 1345 h 374806"/>
                <a:gd name="connsiteX5" fmla="*/ 79699 w 148846"/>
                <a:gd name="connsiteY5" fmla="*/ 13719 h 374806"/>
                <a:gd name="connsiteX6" fmla="*/ 39528 w 148846"/>
                <a:gd name="connsiteY6" fmla="*/ 76485 h 374806"/>
                <a:gd name="connsiteX7" fmla="*/ 24285 w 148846"/>
                <a:gd name="connsiteY7" fmla="*/ 147501 h 374806"/>
                <a:gd name="connsiteX8" fmla="*/ 1510 w 148846"/>
                <a:gd name="connsiteY8" fmla="*/ 373999 h 37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6" h="374806">
                  <a:moveTo>
                    <a:pt x="1510" y="373999"/>
                  </a:moveTo>
                  <a:cubicBezTo>
                    <a:pt x="22671" y="374537"/>
                    <a:pt x="50288" y="370054"/>
                    <a:pt x="76292" y="356962"/>
                  </a:cubicBezTo>
                  <a:cubicBezTo>
                    <a:pt x="96377" y="346920"/>
                    <a:pt x="119332" y="343333"/>
                    <a:pt x="138341" y="342616"/>
                  </a:cubicBezTo>
                  <a:cubicBezTo>
                    <a:pt x="143183" y="274111"/>
                    <a:pt x="154481" y="93522"/>
                    <a:pt x="143721" y="60166"/>
                  </a:cubicBezTo>
                  <a:cubicBezTo>
                    <a:pt x="130271" y="18920"/>
                    <a:pt x="106240" y="1345"/>
                    <a:pt x="106240" y="1345"/>
                  </a:cubicBezTo>
                  <a:cubicBezTo>
                    <a:pt x="106240" y="1345"/>
                    <a:pt x="90997" y="14795"/>
                    <a:pt x="79699" y="13719"/>
                  </a:cubicBezTo>
                  <a:cubicBezTo>
                    <a:pt x="68401" y="12643"/>
                    <a:pt x="55130" y="51558"/>
                    <a:pt x="39528" y="76485"/>
                  </a:cubicBezTo>
                  <a:cubicBezTo>
                    <a:pt x="23926" y="101233"/>
                    <a:pt x="11014" y="109483"/>
                    <a:pt x="24285" y="147501"/>
                  </a:cubicBezTo>
                  <a:cubicBezTo>
                    <a:pt x="30024" y="163641"/>
                    <a:pt x="-1180" y="350148"/>
                    <a:pt x="1510" y="373999"/>
                  </a:cubicBezTo>
                  <a:close/>
                </a:path>
              </a:pathLst>
            </a:custGeom>
            <a:solidFill>
              <a:srgbClr val="F6A279"/>
            </a:solidFill>
            <a:ln w="9525" cap="flat">
              <a:noFill/>
              <a:prstDash val="solid"/>
              <a:miter/>
            </a:ln>
          </p:spPr>
          <p:txBody>
            <a:bodyPr rtlCol="0" anchor="ctr"/>
            <a:lstStyle/>
            <a:p>
              <a:endParaRPr lang="en-US"/>
            </a:p>
          </p:txBody>
        </p:sp>
        <p:sp>
          <p:nvSpPr>
            <p:cNvPr id="51" name="Freeform: Shape 50"/>
            <p:cNvSpPr/>
            <p:nvPr/>
          </p:nvSpPr>
          <p:spPr>
            <a:xfrm>
              <a:off x="10353001" y="4538417"/>
              <a:ext cx="41247" cy="77113"/>
            </a:xfrm>
            <a:custGeom>
              <a:avLst/>
              <a:gdLst>
                <a:gd name="connsiteX0" fmla="*/ 40110 w 41246"/>
                <a:gd name="connsiteY0" fmla="*/ 4752 h 77113"/>
                <a:gd name="connsiteX1" fmla="*/ 4243 w 41246"/>
                <a:gd name="connsiteY1" fmla="*/ 1345 h 77113"/>
                <a:gd name="connsiteX2" fmla="*/ 1912 w 41246"/>
                <a:gd name="connsiteY2" fmla="*/ 70568 h 77113"/>
                <a:gd name="connsiteX3" fmla="*/ 21818 w 41246"/>
                <a:gd name="connsiteY3" fmla="*/ 76127 h 77113"/>
                <a:gd name="connsiteX4" fmla="*/ 37061 w 41246"/>
                <a:gd name="connsiteY4" fmla="*/ 63753 h 77113"/>
                <a:gd name="connsiteX5" fmla="*/ 37061 w 41246"/>
                <a:gd name="connsiteY5" fmla="*/ 63753 h 77113"/>
                <a:gd name="connsiteX6" fmla="*/ 40110 w 41246"/>
                <a:gd name="connsiteY6" fmla="*/ 4752 h 77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46" h="77113">
                  <a:moveTo>
                    <a:pt x="40110" y="4752"/>
                  </a:moveTo>
                  <a:lnTo>
                    <a:pt x="4243" y="1345"/>
                  </a:lnTo>
                  <a:cubicBezTo>
                    <a:pt x="3705" y="6187"/>
                    <a:pt x="-61" y="52993"/>
                    <a:pt x="1912" y="70568"/>
                  </a:cubicBezTo>
                  <a:cubicBezTo>
                    <a:pt x="3167" y="75947"/>
                    <a:pt x="12134" y="78458"/>
                    <a:pt x="21818" y="76127"/>
                  </a:cubicBezTo>
                  <a:cubicBezTo>
                    <a:pt x="30605" y="73975"/>
                    <a:pt x="36882" y="68774"/>
                    <a:pt x="37061" y="63753"/>
                  </a:cubicBezTo>
                  <a:lnTo>
                    <a:pt x="37061" y="63753"/>
                  </a:lnTo>
                  <a:cubicBezTo>
                    <a:pt x="35985" y="52993"/>
                    <a:pt x="38496" y="21968"/>
                    <a:pt x="40110" y="4752"/>
                  </a:cubicBezTo>
                  <a:close/>
                </a:path>
              </a:pathLst>
            </a:custGeom>
            <a:solidFill>
              <a:srgbClr val="FFFFFF"/>
            </a:solidFill>
            <a:ln w="9525" cap="flat">
              <a:noFill/>
              <a:prstDash val="solid"/>
              <a:miter/>
            </a:ln>
          </p:spPr>
          <p:txBody>
            <a:bodyPr rtlCol="0" anchor="ctr"/>
            <a:lstStyle/>
            <a:p>
              <a:endParaRPr lang="en-US"/>
            </a:p>
          </p:txBody>
        </p:sp>
        <p:sp>
          <p:nvSpPr>
            <p:cNvPr id="52" name="Freeform: Shape 51"/>
            <p:cNvSpPr/>
            <p:nvPr/>
          </p:nvSpPr>
          <p:spPr>
            <a:xfrm>
              <a:off x="10243781" y="5583941"/>
              <a:ext cx="112980" cy="35867"/>
            </a:xfrm>
            <a:custGeom>
              <a:avLst/>
              <a:gdLst>
                <a:gd name="connsiteX0" fmla="*/ 109876 w 112979"/>
                <a:gd name="connsiteY0" fmla="*/ 2946 h 35866"/>
                <a:gd name="connsiteX1" fmla="*/ 109876 w 112979"/>
                <a:gd name="connsiteY1" fmla="*/ 32895 h 35866"/>
                <a:gd name="connsiteX2" fmla="*/ 1380 w 112979"/>
                <a:gd name="connsiteY2" fmla="*/ 31998 h 35866"/>
                <a:gd name="connsiteX3" fmla="*/ 89971 w 112979"/>
                <a:gd name="connsiteY3" fmla="*/ 2946 h 35866"/>
                <a:gd name="connsiteX4" fmla="*/ 109876 w 112979"/>
                <a:gd name="connsiteY4" fmla="*/ 2946 h 35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79" h="35866">
                  <a:moveTo>
                    <a:pt x="109876" y="2946"/>
                  </a:moveTo>
                  <a:cubicBezTo>
                    <a:pt x="109876" y="2946"/>
                    <a:pt x="116871" y="31998"/>
                    <a:pt x="109876" y="32895"/>
                  </a:cubicBezTo>
                  <a:cubicBezTo>
                    <a:pt x="102883" y="33791"/>
                    <a:pt x="2097" y="36840"/>
                    <a:pt x="1380" y="31998"/>
                  </a:cubicBezTo>
                  <a:cubicBezTo>
                    <a:pt x="-593" y="16037"/>
                    <a:pt x="81721" y="1332"/>
                    <a:pt x="89971" y="2946"/>
                  </a:cubicBezTo>
                  <a:cubicBezTo>
                    <a:pt x="98220" y="4560"/>
                    <a:pt x="108980" y="-1358"/>
                    <a:pt x="109876" y="2946"/>
                  </a:cubicBezTo>
                  <a:close/>
                </a:path>
              </a:pathLst>
            </a:custGeom>
            <a:solidFill>
              <a:srgbClr val="F6A279"/>
            </a:solidFill>
            <a:ln w="9525" cap="flat">
              <a:noFill/>
              <a:prstDash val="solid"/>
              <a:miter/>
            </a:ln>
          </p:spPr>
          <p:txBody>
            <a:bodyPr rtlCol="0" anchor="ctr"/>
            <a:lstStyle/>
            <a:p>
              <a:endParaRPr lang="en-US"/>
            </a:p>
          </p:txBody>
        </p:sp>
        <p:sp>
          <p:nvSpPr>
            <p:cNvPr id="53" name="Freeform: Shape 52"/>
            <p:cNvSpPr/>
            <p:nvPr/>
          </p:nvSpPr>
          <p:spPr>
            <a:xfrm>
              <a:off x="10076340" y="4717918"/>
              <a:ext cx="68147" cy="52007"/>
            </a:xfrm>
            <a:custGeom>
              <a:avLst/>
              <a:gdLst>
                <a:gd name="connsiteX0" fmla="*/ 67139 w 68146"/>
                <a:gd name="connsiteY0" fmla="*/ 37044 h 52006"/>
                <a:gd name="connsiteX1" fmla="*/ 4552 w 68146"/>
                <a:gd name="connsiteY1" fmla="*/ 1536 h 52006"/>
                <a:gd name="connsiteX2" fmla="*/ 67139 w 68146"/>
                <a:gd name="connsiteY2" fmla="*/ 52108 h 52006"/>
                <a:gd name="connsiteX3" fmla="*/ 67139 w 68146"/>
                <a:gd name="connsiteY3" fmla="*/ 37044 h 52006"/>
              </a:gdLst>
              <a:ahLst/>
              <a:cxnLst>
                <a:cxn ang="0">
                  <a:pos x="connsiteX0" y="connsiteY0"/>
                </a:cxn>
                <a:cxn ang="0">
                  <a:pos x="connsiteX1" y="connsiteY1"/>
                </a:cxn>
                <a:cxn ang="0">
                  <a:pos x="connsiteX2" y="connsiteY2"/>
                </a:cxn>
                <a:cxn ang="0">
                  <a:pos x="connsiteX3" y="connsiteY3"/>
                </a:cxn>
              </a:cxnLst>
              <a:rect l="l" t="t" r="r" b="b"/>
              <a:pathLst>
                <a:path w="68146" h="52006">
                  <a:moveTo>
                    <a:pt x="67139" y="37044"/>
                  </a:moveTo>
                  <a:cubicBezTo>
                    <a:pt x="67139" y="37044"/>
                    <a:pt x="19795" y="-1692"/>
                    <a:pt x="4552" y="1536"/>
                  </a:cubicBezTo>
                  <a:cubicBezTo>
                    <a:pt x="-10512" y="4764"/>
                    <a:pt x="30376" y="46728"/>
                    <a:pt x="67139" y="52108"/>
                  </a:cubicBezTo>
                  <a:lnTo>
                    <a:pt x="67139" y="37044"/>
                  </a:lnTo>
                  <a:close/>
                </a:path>
              </a:pathLst>
            </a:custGeom>
            <a:solidFill>
              <a:srgbClr val="FFFFFF"/>
            </a:solidFill>
            <a:ln w="9525" cap="flat">
              <a:noFill/>
              <a:prstDash val="solid"/>
              <a:miter/>
            </a:ln>
          </p:spPr>
          <p:txBody>
            <a:bodyPr rtlCol="0" anchor="ctr"/>
            <a:lstStyle/>
            <a:p>
              <a:endParaRPr lang="en-US"/>
            </a:p>
          </p:txBody>
        </p:sp>
        <p:sp>
          <p:nvSpPr>
            <p:cNvPr id="54" name="Freeform: Shape 53"/>
            <p:cNvSpPr/>
            <p:nvPr/>
          </p:nvSpPr>
          <p:spPr>
            <a:xfrm>
              <a:off x="10125097" y="4641892"/>
              <a:ext cx="295899" cy="179333"/>
            </a:xfrm>
            <a:custGeom>
              <a:avLst/>
              <a:gdLst>
                <a:gd name="connsiteX0" fmla="*/ 13360 w 295899"/>
                <a:gd name="connsiteY0" fmla="*/ 107331 h 179333"/>
                <a:gd name="connsiteX1" fmla="*/ 1345 w 295899"/>
                <a:gd name="connsiteY1" fmla="*/ 132079 h 179333"/>
                <a:gd name="connsiteX2" fmla="*/ 294375 w 295899"/>
                <a:gd name="connsiteY2" fmla="*/ 32908 h 179333"/>
                <a:gd name="connsiteX3" fmla="*/ 276442 w 295899"/>
                <a:gd name="connsiteY3" fmla="*/ 1345 h 179333"/>
                <a:gd name="connsiteX4" fmla="*/ 247749 w 295899"/>
                <a:gd name="connsiteY4" fmla="*/ 26452 h 179333"/>
                <a:gd name="connsiteX5" fmla="*/ 13360 w 295899"/>
                <a:gd name="connsiteY5" fmla="*/ 107331 h 17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899" h="179333">
                  <a:moveTo>
                    <a:pt x="13360" y="107331"/>
                  </a:moveTo>
                  <a:cubicBezTo>
                    <a:pt x="9415" y="115760"/>
                    <a:pt x="5290" y="124547"/>
                    <a:pt x="1345" y="132079"/>
                  </a:cubicBezTo>
                  <a:cubicBezTo>
                    <a:pt x="148936" y="200405"/>
                    <a:pt x="257433" y="214213"/>
                    <a:pt x="294375" y="32908"/>
                  </a:cubicBezTo>
                  <a:cubicBezTo>
                    <a:pt x="299934" y="5111"/>
                    <a:pt x="288099" y="10132"/>
                    <a:pt x="276442" y="1345"/>
                  </a:cubicBezTo>
                  <a:cubicBezTo>
                    <a:pt x="256356" y="4752"/>
                    <a:pt x="251335" y="628"/>
                    <a:pt x="247749" y="26452"/>
                  </a:cubicBezTo>
                  <a:cubicBezTo>
                    <a:pt x="224077" y="195921"/>
                    <a:pt x="141046" y="143556"/>
                    <a:pt x="13360" y="107331"/>
                  </a:cubicBezTo>
                  <a:close/>
                </a:path>
              </a:pathLst>
            </a:custGeom>
            <a:solidFill>
              <a:srgbClr val="ED814C"/>
            </a:solidFill>
            <a:ln w="9525" cap="flat">
              <a:noFill/>
              <a:prstDash val="solid"/>
              <a:miter/>
            </a:ln>
          </p:spPr>
          <p:txBody>
            <a:bodyPr rtlCol="0" anchor="ctr"/>
            <a:lstStyle/>
            <a:p>
              <a:endParaRPr lang="en-US"/>
            </a:p>
          </p:txBody>
        </p:sp>
        <p:sp>
          <p:nvSpPr>
            <p:cNvPr id="55" name="Freeform: Shape 54"/>
            <p:cNvSpPr/>
            <p:nvPr/>
          </p:nvSpPr>
          <p:spPr>
            <a:xfrm>
              <a:off x="7481093" y="4763024"/>
              <a:ext cx="43040" cy="109393"/>
            </a:xfrm>
            <a:custGeom>
              <a:avLst/>
              <a:gdLst>
                <a:gd name="connsiteX0" fmla="*/ 13278 w 43039"/>
                <a:gd name="connsiteY0" fmla="*/ 109759 h 109393"/>
                <a:gd name="connsiteX1" fmla="*/ 10947 w 43039"/>
                <a:gd name="connsiteY1" fmla="*/ 109580 h 109393"/>
                <a:gd name="connsiteX2" fmla="*/ 1621 w 43039"/>
                <a:gd name="connsiteY2" fmla="*/ 95413 h 109393"/>
                <a:gd name="connsiteX3" fmla="*/ 18838 w 43039"/>
                <a:gd name="connsiteY3" fmla="*/ 10947 h 109393"/>
                <a:gd name="connsiteX4" fmla="*/ 33005 w 43039"/>
                <a:gd name="connsiteY4" fmla="*/ 1621 h 109393"/>
                <a:gd name="connsiteX5" fmla="*/ 42330 w 43039"/>
                <a:gd name="connsiteY5" fmla="*/ 15789 h 109393"/>
                <a:gd name="connsiteX6" fmla="*/ 25114 w 43039"/>
                <a:gd name="connsiteY6" fmla="*/ 100255 h 109393"/>
                <a:gd name="connsiteX7" fmla="*/ 13278 w 43039"/>
                <a:gd name="connsiteY7" fmla="*/ 109759 h 10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39" h="109393">
                  <a:moveTo>
                    <a:pt x="13278" y="109759"/>
                  </a:moveTo>
                  <a:cubicBezTo>
                    <a:pt x="12561" y="109759"/>
                    <a:pt x="11664" y="109759"/>
                    <a:pt x="10947" y="109580"/>
                  </a:cubicBezTo>
                  <a:cubicBezTo>
                    <a:pt x="4491" y="108325"/>
                    <a:pt x="187" y="101869"/>
                    <a:pt x="1621" y="95413"/>
                  </a:cubicBezTo>
                  <a:lnTo>
                    <a:pt x="18838" y="10947"/>
                  </a:lnTo>
                  <a:cubicBezTo>
                    <a:pt x="20093" y="4491"/>
                    <a:pt x="26549" y="187"/>
                    <a:pt x="33005" y="1621"/>
                  </a:cubicBezTo>
                  <a:cubicBezTo>
                    <a:pt x="39461" y="2877"/>
                    <a:pt x="43765" y="9333"/>
                    <a:pt x="42330" y="15789"/>
                  </a:cubicBezTo>
                  <a:lnTo>
                    <a:pt x="25114" y="100255"/>
                  </a:lnTo>
                  <a:cubicBezTo>
                    <a:pt x="23859" y="105814"/>
                    <a:pt x="18838" y="109759"/>
                    <a:pt x="13278" y="109759"/>
                  </a:cubicBezTo>
                  <a:close/>
                </a:path>
              </a:pathLst>
            </a:custGeom>
            <a:solidFill>
              <a:srgbClr val="FFFFFF"/>
            </a:solidFill>
            <a:ln w="9525" cap="flat">
              <a:noFill/>
              <a:prstDash val="solid"/>
              <a:miter/>
            </a:ln>
          </p:spPr>
          <p:txBody>
            <a:bodyPr rtlCol="0" anchor="ctr"/>
            <a:lstStyle/>
            <a:p>
              <a:endParaRPr lang="en-US"/>
            </a:p>
          </p:txBody>
        </p:sp>
        <p:sp>
          <p:nvSpPr>
            <p:cNvPr id="56" name="Freeform: Shape 55"/>
            <p:cNvSpPr/>
            <p:nvPr/>
          </p:nvSpPr>
          <p:spPr>
            <a:xfrm>
              <a:off x="7474695" y="4853828"/>
              <a:ext cx="120153" cy="37660"/>
            </a:xfrm>
            <a:custGeom>
              <a:avLst/>
              <a:gdLst>
                <a:gd name="connsiteX0" fmla="*/ 4613 w 120153"/>
                <a:gd name="connsiteY0" fmla="*/ 2994 h 37659"/>
                <a:gd name="connsiteX1" fmla="*/ 4613 w 120153"/>
                <a:gd name="connsiteY1" fmla="*/ 34736 h 37659"/>
                <a:gd name="connsiteX2" fmla="*/ 119565 w 120153"/>
                <a:gd name="connsiteY2" fmla="*/ 33840 h 37659"/>
                <a:gd name="connsiteX3" fmla="*/ 25774 w 120153"/>
                <a:gd name="connsiteY3" fmla="*/ 2994 h 37659"/>
                <a:gd name="connsiteX4" fmla="*/ 4613 w 120153"/>
                <a:gd name="connsiteY4" fmla="*/ 2994 h 3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53" h="37659">
                  <a:moveTo>
                    <a:pt x="4613" y="2994"/>
                  </a:moveTo>
                  <a:cubicBezTo>
                    <a:pt x="4613" y="2994"/>
                    <a:pt x="-2740" y="33840"/>
                    <a:pt x="4613" y="34736"/>
                  </a:cubicBezTo>
                  <a:cubicBezTo>
                    <a:pt x="11965" y="35633"/>
                    <a:pt x="118848" y="38861"/>
                    <a:pt x="119565" y="33840"/>
                  </a:cubicBezTo>
                  <a:cubicBezTo>
                    <a:pt x="121717" y="16982"/>
                    <a:pt x="34382" y="1201"/>
                    <a:pt x="25774" y="2994"/>
                  </a:cubicBezTo>
                  <a:cubicBezTo>
                    <a:pt x="17166" y="4788"/>
                    <a:pt x="5510" y="-1489"/>
                    <a:pt x="4613" y="2994"/>
                  </a:cubicBezTo>
                  <a:close/>
                </a:path>
              </a:pathLst>
            </a:custGeom>
            <a:solidFill>
              <a:srgbClr val="F6A279"/>
            </a:solidFill>
            <a:ln w="9525" cap="flat">
              <a:noFill/>
              <a:prstDash val="solid"/>
              <a:miter/>
            </a:ln>
          </p:spPr>
          <p:txBody>
            <a:bodyPr rtlCol="0" anchor="ctr"/>
            <a:lstStyle/>
            <a:p>
              <a:endParaRPr lang="en-US"/>
            </a:p>
          </p:txBody>
        </p:sp>
        <p:sp>
          <p:nvSpPr>
            <p:cNvPr id="57" name="Freeform: Shape 56"/>
            <p:cNvSpPr/>
            <p:nvPr/>
          </p:nvSpPr>
          <p:spPr>
            <a:xfrm>
              <a:off x="7833150" y="3672905"/>
              <a:ext cx="46627" cy="71733"/>
            </a:xfrm>
            <a:custGeom>
              <a:avLst/>
              <a:gdLst>
                <a:gd name="connsiteX0" fmla="*/ 31903 w 46626"/>
                <a:gd name="connsiteY0" fmla="*/ 70259 h 71733"/>
                <a:gd name="connsiteX1" fmla="*/ 1775 w 46626"/>
                <a:gd name="connsiteY1" fmla="*/ 4265 h 71733"/>
                <a:gd name="connsiteX2" fmla="*/ 46967 w 46626"/>
                <a:gd name="connsiteY2" fmla="*/ 71694 h 71733"/>
                <a:gd name="connsiteX3" fmla="*/ 31903 w 46626"/>
                <a:gd name="connsiteY3" fmla="*/ 70259 h 71733"/>
              </a:gdLst>
              <a:ahLst/>
              <a:cxnLst>
                <a:cxn ang="0">
                  <a:pos x="connsiteX0" y="connsiteY0"/>
                </a:cxn>
                <a:cxn ang="0">
                  <a:pos x="connsiteX1" y="connsiteY1"/>
                </a:cxn>
                <a:cxn ang="0">
                  <a:pos x="connsiteX2" y="connsiteY2"/>
                </a:cxn>
                <a:cxn ang="0">
                  <a:pos x="connsiteX3" y="connsiteY3"/>
                </a:cxn>
              </a:cxnLst>
              <a:rect l="l" t="t" r="r" b="b"/>
              <a:pathLst>
                <a:path w="46626" h="71733">
                  <a:moveTo>
                    <a:pt x="31903" y="70259"/>
                  </a:moveTo>
                  <a:cubicBezTo>
                    <a:pt x="31903" y="70259"/>
                    <a:pt x="-2887" y="19149"/>
                    <a:pt x="1775" y="4265"/>
                  </a:cubicBezTo>
                  <a:cubicBezTo>
                    <a:pt x="6438" y="-10620"/>
                    <a:pt x="44994" y="34393"/>
                    <a:pt x="46967" y="71694"/>
                  </a:cubicBezTo>
                  <a:lnTo>
                    <a:pt x="31903" y="70259"/>
                  </a:lnTo>
                  <a:close/>
                </a:path>
              </a:pathLst>
            </a:custGeom>
            <a:solidFill>
              <a:srgbClr val="FFFFFF"/>
            </a:solidFill>
            <a:ln w="9525" cap="flat">
              <a:noFill/>
              <a:prstDash val="solid"/>
              <a:miter/>
            </a:ln>
          </p:spPr>
          <p:txBody>
            <a:bodyPr rtlCol="0" anchor="ctr"/>
            <a:lstStyle/>
            <a:p>
              <a:endParaRPr lang="en-US"/>
            </a:p>
          </p:txBody>
        </p:sp>
        <p:sp>
          <p:nvSpPr>
            <p:cNvPr id="58" name="Freeform: Shape 57"/>
            <p:cNvSpPr/>
            <p:nvPr/>
          </p:nvSpPr>
          <p:spPr>
            <a:xfrm>
              <a:off x="7655512" y="3733570"/>
              <a:ext cx="251066" cy="222373"/>
            </a:xfrm>
            <a:custGeom>
              <a:avLst/>
              <a:gdLst>
                <a:gd name="connsiteX0" fmla="*/ 202547 w 251066"/>
                <a:gd name="connsiteY0" fmla="*/ 12464 h 222372"/>
                <a:gd name="connsiteX1" fmla="*/ 231061 w 251066"/>
                <a:gd name="connsiteY1" fmla="*/ 1345 h 222372"/>
                <a:gd name="connsiteX2" fmla="*/ 15503 w 251066"/>
                <a:gd name="connsiteY2" fmla="*/ 145887 h 222372"/>
                <a:gd name="connsiteX3" fmla="*/ 19448 w 251066"/>
                <a:gd name="connsiteY3" fmla="*/ 110200 h 222372"/>
                <a:gd name="connsiteX4" fmla="*/ 19448 w 251066"/>
                <a:gd name="connsiteY4" fmla="*/ 110200 h 222372"/>
                <a:gd name="connsiteX5" fmla="*/ 59439 w 251066"/>
                <a:gd name="connsiteY5" fmla="*/ 118270 h 222372"/>
                <a:gd name="connsiteX6" fmla="*/ 202547 w 251066"/>
                <a:gd name="connsiteY6" fmla="*/ 12464 h 22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66" h="222372">
                  <a:moveTo>
                    <a:pt x="202547" y="12464"/>
                  </a:moveTo>
                  <a:cubicBezTo>
                    <a:pt x="200216" y="4035"/>
                    <a:pt x="225322" y="2600"/>
                    <a:pt x="231061" y="1345"/>
                  </a:cubicBezTo>
                  <a:cubicBezTo>
                    <a:pt x="300463" y="218517"/>
                    <a:pt x="182641" y="293479"/>
                    <a:pt x="15503" y="145887"/>
                  </a:cubicBezTo>
                  <a:cubicBezTo>
                    <a:pt x="-9963" y="123291"/>
                    <a:pt x="3666" y="123112"/>
                    <a:pt x="19448" y="110200"/>
                  </a:cubicBezTo>
                  <a:cubicBezTo>
                    <a:pt x="16758" y="106076"/>
                    <a:pt x="16758" y="106076"/>
                    <a:pt x="19448" y="110200"/>
                  </a:cubicBezTo>
                  <a:cubicBezTo>
                    <a:pt x="35229" y="97288"/>
                    <a:pt x="39174" y="98723"/>
                    <a:pt x="59439" y="118270"/>
                  </a:cubicBezTo>
                  <a:cubicBezTo>
                    <a:pt x="193042" y="246673"/>
                    <a:pt x="247559" y="172787"/>
                    <a:pt x="202547" y="12464"/>
                  </a:cubicBezTo>
                  <a:close/>
                </a:path>
              </a:pathLst>
            </a:custGeom>
            <a:solidFill>
              <a:srgbClr val="ED814C"/>
            </a:solidFill>
            <a:ln w="9525" cap="flat">
              <a:noFill/>
              <a:prstDash val="solid"/>
              <a:miter/>
            </a:ln>
          </p:spPr>
          <p:txBody>
            <a:bodyPr rtlCol="0" anchor="ctr"/>
            <a:lstStyle/>
            <a:p>
              <a:endParaRPr lang="en-US"/>
            </a:p>
          </p:txBody>
        </p:sp>
        <p:sp>
          <p:nvSpPr>
            <p:cNvPr id="59" name="Freeform: Shape 58"/>
            <p:cNvSpPr/>
            <p:nvPr/>
          </p:nvSpPr>
          <p:spPr>
            <a:xfrm>
              <a:off x="7699042" y="4762903"/>
              <a:ext cx="41247" cy="111186"/>
            </a:xfrm>
            <a:custGeom>
              <a:avLst/>
              <a:gdLst>
                <a:gd name="connsiteX0" fmla="*/ 33843 w 41246"/>
                <a:gd name="connsiteY0" fmla="*/ 109163 h 111186"/>
                <a:gd name="connsiteX1" fmla="*/ 31511 w 41246"/>
                <a:gd name="connsiteY1" fmla="*/ 109880 h 111186"/>
                <a:gd name="connsiteX2" fmla="*/ 17523 w 41246"/>
                <a:gd name="connsiteY2" fmla="*/ 100375 h 111186"/>
                <a:gd name="connsiteX3" fmla="*/ 1563 w 41246"/>
                <a:gd name="connsiteY3" fmla="*/ 15551 h 111186"/>
                <a:gd name="connsiteX4" fmla="*/ 11067 w 41246"/>
                <a:gd name="connsiteY4" fmla="*/ 1563 h 111186"/>
                <a:gd name="connsiteX5" fmla="*/ 25056 w 41246"/>
                <a:gd name="connsiteY5" fmla="*/ 11067 h 111186"/>
                <a:gd name="connsiteX6" fmla="*/ 41016 w 41246"/>
                <a:gd name="connsiteY6" fmla="*/ 95892 h 111186"/>
                <a:gd name="connsiteX7" fmla="*/ 33843 w 41246"/>
                <a:gd name="connsiteY7" fmla="*/ 109163 h 11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6" h="111186">
                  <a:moveTo>
                    <a:pt x="33843" y="109163"/>
                  </a:moveTo>
                  <a:cubicBezTo>
                    <a:pt x="33126" y="109521"/>
                    <a:pt x="32408" y="109701"/>
                    <a:pt x="31511" y="109880"/>
                  </a:cubicBezTo>
                  <a:cubicBezTo>
                    <a:pt x="25056" y="111135"/>
                    <a:pt x="18779" y="106831"/>
                    <a:pt x="17523" y="100375"/>
                  </a:cubicBezTo>
                  <a:lnTo>
                    <a:pt x="1563" y="15551"/>
                  </a:lnTo>
                  <a:cubicBezTo>
                    <a:pt x="308" y="9095"/>
                    <a:pt x="4611" y="2818"/>
                    <a:pt x="11067" y="1563"/>
                  </a:cubicBezTo>
                  <a:cubicBezTo>
                    <a:pt x="17523" y="307"/>
                    <a:pt x="23800" y="4612"/>
                    <a:pt x="25056" y="11067"/>
                  </a:cubicBezTo>
                  <a:lnTo>
                    <a:pt x="41016" y="95892"/>
                  </a:lnTo>
                  <a:cubicBezTo>
                    <a:pt x="42092" y="101451"/>
                    <a:pt x="39043" y="107011"/>
                    <a:pt x="33843" y="109163"/>
                  </a:cubicBezTo>
                  <a:close/>
                </a:path>
              </a:pathLst>
            </a:custGeom>
            <a:solidFill>
              <a:srgbClr val="FFFFFF"/>
            </a:solidFill>
            <a:ln w="9525" cap="flat">
              <a:noFill/>
              <a:prstDash val="solid"/>
              <a:miter/>
            </a:ln>
          </p:spPr>
          <p:txBody>
            <a:bodyPr rtlCol="0" anchor="ctr"/>
            <a:lstStyle/>
            <a:p>
              <a:endParaRPr lang="en-US"/>
            </a:p>
          </p:txBody>
        </p:sp>
        <p:sp>
          <p:nvSpPr>
            <p:cNvPr id="60" name="Freeform: Shape 59"/>
            <p:cNvSpPr/>
            <p:nvPr/>
          </p:nvSpPr>
          <p:spPr>
            <a:xfrm>
              <a:off x="7649046" y="4117702"/>
              <a:ext cx="111186" cy="706572"/>
            </a:xfrm>
            <a:custGeom>
              <a:avLst/>
              <a:gdLst>
                <a:gd name="connsiteX0" fmla="*/ 87604 w 111186"/>
                <a:gd name="connsiteY0" fmla="*/ 693391 h 706572"/>
                <a:gd name="connsiteX1" fmla="*/ 50662 w 111186"/>
                <a:gd name="connsiteY1" fmla="*/ 706662 h 706572"/>
                <a:gd name="connsiteX2" fmla="*/ 1345 w 111186"/>
                <a:gd name="connsiteY2" fmla="*/ 23403 h 706572"/>
                <a:gd name="connsiteX3" fmla="*/ 101951 w 111186"/>
                <a:gd name="connsiteY3" fmla="*/ 1345 h 706572"/>
                <a:gd name="connsiteX4" fmla="*/ 87604 w 111186"/>
                <a:gd name="connsiteY4" fmla="*/ 693391 h 706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6" h="706572">
                  <a:moveTo>
                    <a:pt x="87604" y="693391"/>
                  </a:moveTo>
                  <a:cubicBezTo>
                    <a:pt x="75589" y="698413"/>
                    <a:pt x="63215" y="702717"/>
                    <a:pt x="50662" y="706662"/>
                  </a:cubicBezTo>
                  <a:cubicBezTo>
                    <a:pt x="24300" y="497560"/>
                    <a:pt x="51917" y="210627"/>
                    <a:pt x="1345" y="23403"/>
                  </a:cubicBezTo>
                  <a:cubicBezTo>
                    <a:pt x="34880" y="15692"/>
                    <a:pt x="68236" y="8160"/>
                    <a:pt x="101951" y="1345"/>
                  </a:cubicBezTo>
                  <a:cubicBezTo>
                    <a:pt x="139431" y="216724"/>
                    <a:pt x="51379" y="446629"/>
                    <a:pt x="87604" y="693391"/>
                  </a:cubicBezTo>
                  <a:close/>
                </a:path>
              </a:pathLst>
            </a:custGeom>
            <a:solidFill>
              <a:srgbClr val="292B3B"/>
            </a:solidFill>
            <a:ln w="9525" cap="flat">
              <a:noFill/>
              <a:prstDash val="solid"/>
              <a:miter/>
            </a:ln>
          </p:spPr>
          <p:txBody>
            <a:bodyPr rtlCol="0" anchor="ctr"/>
            <a:lstStyle/>
            <a:p>
              <a:endParaRPr lang="en-US"/>
            </a:p>
          </p:txBody>
        </p:sp>
        <p:sp>
          <p:nvSpPr>
            <p:cNvPr id="61" name="Freeform: Shape 60"/>
            <p:cNvSpPr/>
            <p:nvPr/>
          </p:nvSpPr>
          <p:spPr>
            <a:xfrm>
              <a:off x="7482984" y="4104790"/>
              <a:ext cx="254653" cy="710159"/>
            </a:xfrm>
            <a:custGeom>
              <a:avLst/>
              <a:gdLst>
                <a:gd name="connsiteX0" fmla="*/ 41874 w 254652"/>
                <a:gd name="connsiteY0" fmla="*/ 708993 h 710158"/>
                <a:gd name="connsiteX1" fmla="*/ 1345 w 254652"/>
                <a:gd name="connsiteY1" fmla="*/ 708276 h 710158"/>
                <a:gd name="connsiteX2" fmla="*/ 151447 w 254652"/>
                <a:gd name="connsiteY2" fmla="*/ 1345 h 710158"/>
                <a:gd name="connsiteX3" fmla="*/ 253846 w 254652"/>
                <a:gd name="connsiteY3" fmla="*/ 15871 h 710158"/>
                <a:gd name="connsiteX4" fmla="*/ 41874 w 254652"/>
                <a:gd name="connsiteY4" fmla="*/ 708993 h 710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652" h="710158">
                  <a:moveTo>
                    <a:pt x="41874" y="708993"/>
                  </a:moveTo>
                  <a:cubicBezTo>
                    <a:pt x="28424" y="709172"/>
                    <a:pt x="14974" y="709172"/>
                    <a:pt x="1345" y="708276"/>
                  </a:cubicBezTo>
                  <a:cubicBezTo>
                    <a:pt x="51738" y="509216"/>
                    <a:pt x="132796" y="198791"/>
                    <a:pt x="151447" y="1345"/>
                  </a:cubicBezTo>
                  <a:cubicBezTo>
                    <a:pt x="185699" y="5649"/>
                    <a:pt x="219773" y="10312"/>
                    <a:pt x="253846" y="15871"/>
                  </a:cubicBezTo>
                  <a:cubicBezTo>
                    <a:pt x="192156" y="264965"/>
                    <a:pt x="84018" y="444656"/>
                    <a:pt x="41874" y="708993"/>
                  </a:cubicBezTo>
                  <a:close/>
                </a:path>
              </a:pathLst>
            </a:custGeom>
            <a:solidFill>
              <a:srgbClr val="3B3E54"/>
            </a:solidFill>
            <a:ln w="9525" cap="flat">
              <a:noFill/>
              <a:prstDash val="solid"/>
              <a:miter/>
            </a:ln>
          </p:spPr>
          <p:txBody>
            <a:bodyPr rtlCol="0" anchor="ctr"/>
            <a:lstStyle/>
            <a:p>
              <a:endParaRPr lang="en-US"/>
            </a:p>
          </p:txBody>
        </p:sp>
        <p:sp>
          <p:nvSpPr>
            <p:cNvPr id="62" name="Freeform: Shape 61"/>
            <p:cNvSpPr/>
            <p:nvPr/>
          </p:nvSpPr>
          <p:spPr>
            <a:xfrm>
              <a:off x="7704241" y="4853828"/>
              <a:ext cx="120153" cy="37660"/>
            </a:xfrm>
            <a:custGeom>
              <a:avLst/>
              <a:gdLst>
                <a:gd name="connsiteX0" fmla="*/ 4613 w 120153"/>
                <a:gd name="connsiteY0" fmla="*/ 2994 h 37659"/>
                <a:gd name="connsiteX1" fmla="*/ 4613 w 120153"/>
                <a:gd name="connsiteY1" fmla="*/ 34736 h 37659"/>
                <a:gd name="connsiteX2" fmla="*/ 119565 w 120153"/>
                <a:gd name="connsiteY2" fmla="*/ 33840 h 37659"/>
                <a:gd name="connsiteX3" fmla="*/ 25774 w 120153"/>
                <a:gd name="connsiteY3" fmla="*/ 2994 h 37659"/>
                <a:gd name="connsiteX4" fmla="*/ 4613 w 120153"/>
                <a:gd name="connsiteY4" fmla="*/ 2994 h 3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53" h="37659">
                  <a:moveTo>
                    <a:pt x="4613" y="2994"/>
                  </a:moveTo>
                  <a:cubicBezTo>
                    <a:pt x="4613" y="2994"/>
                    <a:pt x="-2740" y="33840"/>
                    <a:pt x="4613" y="34736"/>
                  </a:cubicBezTo>
                  <a:cubicBezTo>
                    <a:pt x="11965" y="35633"/>
                    <a:pt x="118848" y="38861"/>
                    <a:pt x="119565" y="33840"/>
                  </a:cubicBezTo>
                  <a:cubicBezTo>
                    <a:pt x="121717" y="16982"/>
                    <a:pt x="34382" y="1201"/>
                    <a:pt x="25774" y="2994"/>
                  </a:cubicBezTo>
                  <a:cubicBezTo>
                    <a:pt x="17166" y="4788"/>
                    <a:pt x="5510" y="-1489"/>
                    <a:pt x="4613" y="2994"/>
                  </a:cubicBezTo>
                  <a:close/>
                </a:path>
              </a:pathLst>
            </a:custGeom>
            <a:solidFill>
              <a:srgbClr val="F6A279"/>
            </a:solidFill>
            <a:ln w="9525" cap="flat">
              <a:noFill/>
              <a:prstDash val="solid"/>
              <a:miter/>
            </a:ln>
          </p:spPr>
          <p:txBody>
            <a:bodyPr rtlCol="0" anchor="ctr"/>
            <a:lstStyle/>
            <a:p>
              <a:endParaRPr lang="en-US"/>
            </a:p>
          </p:txBody>
        </p:sp>
        <p:sp>
          <p:nvSpPr>
            <p:cNvPr id="63" name="Freeform: Shape 62"/>
            <p:cNvSpPr/>
            <p:nvPr/>
          </p:nvSpPr>
          <p:spPr>
            <a:xfrm>
              <a:off x="7594760" y="3815708"/>
              <a:ext cx="168573" cy="373013"/>
            </a:xfrm>
            <a:custGeom>
              <a:avLst/>
              <a:gdLst>
                <a:gd name="connsiteX0" fmla="*/ 28552 w 168573"/>
                <a:gd name="connsiteY0" fmla="*/ 327728 h 373012"/>
                <a:gd name="connsiteX1" fmla="*/ 106024 w 168573"/>
                <a:gd name="connsiteY1" fmla="*/ 345840 h 373012"/>
                <a:gd name="connsiteX2" fmla="*/ 168611 w 168573"/>
                <a:gd name="connsiteY2" fmla="*/ 372920 h 373012"/>
                <a:gd name="connsiteX3" fmla="*/ 124854 w 168573"/>
                <a:gd name="connsiteY3" fmla="*/ 59984 h 373012"/>
                <a:gd name="connsiteX4" fmla="*/ 68723 w 168573"/>
                <a:gd name="connsiteY4" fmla="*/ 2418 h 373012"/>
                <a:gd name="connsiteX5" fmla="*/ 2011 w 168573"/>
                <a:gd name="connsiteY5" fmla="*/ 60342 h 373012"/>
                <a:gd name="connsiteX6" fmla="*/ 14565 w 168573"/>
                <a:gd name="connsiteY6" fmla="*/ 97464 h 373012"/>
                <a:gd name="connsiteX7" fmla="*/ 28552 w 168573"/>
                <a:gd name="connsiteY7" fmla="*/ 327728 h 37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73" h="373012">
                  <a:moveTo>
                    <a:pt x="28552" y="327728"/>
                  </a:moveTo>
                  <a:cubicBezTo>
                    <a:pt x="57066" y="328625"/>
                    <a:pt x="78407" y="335977"/>
                    <a:pt x="106024" y="345840"/>
                  </a:cubicBezTo>
                  <a:cubicBezTo>
                    <a:pt x="124854" y="352476"/>
                    <a:pt x="150678" y="364670"/>
                    <a:pt x="168611" y="372920"/>
                  </a:cubicBezTo>
                  <a:cubicBezTo>
                    <a:pt x="164845" y="236806"/>
                    <a:pt x="166459" y="177267"/>
                    <a:pt x="124854" y="59984"/>
                  </a:cubicBezTo>
                  <a:cubicBezTo>
                    <a:pt x="104052" y="1521"/>
                    <a:pt x="70875" y="2776"/>
                    <a:pt x="68723" y="2418"/>
                  </a:cubicBezTo>
                  <a:cubicBezTo>
                    <a:pt x="30525" y="-3859"/>
                    <a:pt x="-3907" y="17661"/>
                    <a:pt x="2011" y="60342"/>
                  </a:cubicBezTo>
                  <a:cubicBezTo>
                    <a:pt x="3984" y="74689"/>
                    <a:pt x="7212" y="78634"/>
                    <a:pt x="14565" y="97464"/>
                  </a:cubicBezTo>
                  <a:cubicBezTo>
                    <a:pt x="49893" y="186772"/>
                    <a:pt x="36264" y="235371"/>
                    <a:pt x="28552" y="327728"/>
                  </a:cubicBezTo>
                  <a:close/>
                </a:path>
              </a:pathLst>
            </a:custGeom>
            <a:solidFill>
              <a:srgbClr val="F6A279"/>
            </a:solidFill>
            <a:ln w="9525" cap="flat">
              <a:noFill/>
              <a:prstDash val="solid"/>
              <a:miter/>
            </a:ln>
          </p:spPr>
          <p:txBody>
            <a:bodyPr rtlCol="0" anchor="ctr"/>
            <a:lstStyle/>
            <a:p>
              <a:endParaRPr lang="en-US"/>
            </a:p>
          </p:txBody>
        </p:sp>
        <p:sp>
          <p:nvSpPr>
            <p:cNvPr id="64" name="Freeform: Shape 63"/>
            <p:cNvSpPr/>
            <p:nvPr/>
          </p:nvSpPr>
          <p:spPr>
            <a:xfrm>
              <a:off x="7575151" y="4203064"/>
              <a:ext cx="44833" cy="78907"/>
            </a:xfrm>
            <a:custGeom>
              <a:avLst/>
              <a:gdLst>
                <a:gd name="connsiteX0" fmla="*/ 17137 w 44833"/>
                <a:gd name="connsiteY0" fmla="*/ 3855 h 78906"/>
                <a:gd name="connsiteX1" fmla="*/ 43499 w 44833"/>
                <a:gd name="connsiteY1" fmla="*/ 75409 h 78906"/>
                <a:gd name="connsiteX2" fmla="*/ 1355 w 44833"/>
                <a:gd name="connsiteY2" fmla="*/ 1345 h 78906"/>
                <a:gd name="connsiteX3" fmla="*/ 17137 w 44833"/>
                <a:gd name="connsiteY3" fmla="*/ 3855 h 78906"/>
              </a:gdLst>
              <a:ahLst/>
              <a:cxnLst>
                <a:cxn ang="0">
                  <a:pos x="connsiteX0" y="connsiteY0"/>
                </a:cxn>
                <a:cxn ang="0">
                  <a:pos x="connsiteX1" y="connsiteY1"/>
                </a:cxn>
                <a:cxn ang="0">
                  <a:pos x="connsiteX2" y="connsiteY2"/>
                </a:cxn>
                <a:cxn ang="0">
                  <a:pos x="connsiteX3" y="connsiteY3"/>
                </a:cxn>
              </a:cxnLst>
              <a:rect l="l" t="t" r="r" b="b"/>
              <a:pathLst>
                <a:path w="44833" h="78906">
                  <a:moveTo>
                    <a:pt x="17137" y="3855"/>
                  </a:moveTo>
                  <a:cubicBezTo>
                    <a:pt x="17137" y="3855"/>
                    <a:pt x="49417" y="60166"/>
                    <a:pt x="43499" y="75409"/>
                  </a:cubicBezTo>
                  <a:cubicBezTo>
                    <a:pt x="37580" y="90653"/>
                    <a:pt x="638" y="40439"/>
                    <a:pt x="1355" y="1345"/>
                  </a:cubicBezTo>
                  <a:lnTo>
                    <a:pt x="17137" y="3855"/>
                  </a:lnTo>
                  <a:close/>
                </a:path>
              </a:pathLst>
            </a:custGeom>
            <a:solidFill>
              <a:srgbClr val="FFFFFF"/>
            </a:solidFill>
            <a:ln w="9525" cap="flat">
              <a:noFill/>
              <a:prstDash val="solid"/>
              <a:miter/>
            </a:ln>
          </p:spPr>
          <p:txBody>
            <a:bodyPr rtlCol="0" anchor="ctr"/>
            <a:lstStyle/>
            <a:p>
              <a:endParaRPr lang="en-US"/>
            </a:p>
          </p:txBody>
        </p:sp>
        <p:sp>
          <p:nvSpPr>
            <p:cNvPr id="65" name="Freeform: Shape 64"/>
            <p:cNvSpPr/>
            <p:nvPr/>
          </p:nvSpPr>
          <p:spPr>
            <a:xfrm>
              <a:off x="7532042" y="3829858"/>
              <a:ext cx="109393" cy="390946"/>
            </a:xfrm>
            <a:custGeom>
              <a:avLst/>
              <a:gdLst>
                <a:gd name="connsiteX0" fmla="*/ 66523 w 109393"/>
                <a:gd name="connsiteY0" fmla="*/ 381187 h 390946"/>
                <a:gd name="connsiteX1" fmla="*/ 38546 w 109393"/>
                <a:gd name="connsiteY1" fmla="*/ 391050 h 390946"/>
                <a:gd name="connsiteX2" fmla="*/ 61680 w 109393"/>
                <a:gd name="connsiteY2" fmla="*/ 20189 h 390946"/>
                <a:gd name="connsiteX3" fmla="*/ 102927 w 109393"/>
                <a:gd name="connsiteY3" fmla="*/ 11581 h 390946"/>
                <a:gd name="connsiteX4" fmla="*/ 98085 w 109393"/>
                <a:gd name="connsiteY4" fmla="*/ 55159 h 390946"/>
                <a:gd name="connsiteX5" fmla="*/ 66523 w 109393"/>
                <a:gd name="connsiteY5" fmla="*/ 381187 h 39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393" h="390946">
                  <a:moveTo>
                    <a:pt x="66523" y="381187"/>
                  </a:moveTo>
                  <a:cubicBezTo>
                    <a:pt x="57018" y="384773"/>
                    <a:pt x="47872" y="387822"/>
                    <a:pt x="38546" y="391050"/>
                  </a:cubicBezTo>
                  <a:cubicBezTo>
                    <a:pt x="-14715" y="264620"/>
                    <a:pt x="-13998" y="135859"/>
                    <a:pt x="61680" y="20189"/>
                  </a:cubicBezTo>
                  <a:cubicBezTo>
                    <a:pt x="73337" y="2435"/>
                    <a:pt x="85353" y="-7249"/>
                    <a:pt x="102927" y="11581"/>
                  </a:cubicBezTo>
                  <a:cubicBezTo>
                    <a:pt x="112073" y="21265"/>
                    <a:pt x="111176" y="37046"/>
                    <a:pt x="98085" y="55159"/>
                  </a:cubicBezTo>
                  <a:cubicBezTo>
                    <a:pt x="12543" y="172981"/>
                    <a:pt x="34422" y="245611"/>
                    <a:pt x="66523" y="381187"/>
                  </a:cubicBezTo>
                  <a:close/>
                </a:path>
              </a:pathLst>
            </a:custGeom>
            <a:solidFill>
              <a:srgbClr val="ED814C"/>
            </a:solidFill>
            <a:ln w="9525" cap="flat">
              <a:noFill/>
              <a:prstDash val="solid"/>
              <a:miter/>
            </a:ln>
          </p:spPr>
          <p:txBody>
            <a:bodyPr rtlCol="0" anchor="ctr"/>
            <a:lstStyle/>
            <a:p>
              <a:endParaRPr lang="en-US"/>
            </a:p>
          </p:txBody>
        </p:sp>
        <p:sp>
          <p:nvSpPr>
            <p:cNvPr id="66" name="Freeform: Shape 65"/>
            <p:cNvSpPr/>
            <p:nvPr/>
          </p:nvSpPr>
          <p:spPr>
            <a:xfrm>
              <a:off x="7603865" y="3683264"/>
              <a:ext cx="93253" cy="114773"/>
            </a:xfrm>
            <a:custGeom>
              <a:avLst/>
              <a:gdLst>
                <a:gd name="connsiteX0" fmla="*/ 7790 w 93253"/>
                <a:gd name="connsiteY0" fmla="*/ 69764 h 114773"/>
                <a:gd name="connsiteX1" fmla="*/ 76474 w 93253"/>
                <a:gd name="connsiteY1" fmla="*/ 112804 h 114773"/>
                <a:gd name="connsiteX2" fmla="*/ 82213 w 93253"/>
                <a:gd name="connsiteY2" fmla="*/ 39636 h 114773"/>
                <a:gd name="connsiteX3" fmla="*/ 24468 w 93253"/>
                <a:gd name="connsiteY3" fmla="*/ 4128 h 114773"/>
                <a:gd name="connsiteX4" fmla="*/ 7790 w 93253"/>
                <a:gd name="connsiteY4" fmla="*/ 69764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53" h="114773">
                  <a:moveTo>
                    <a:pt x="7790" y="69764"/>
                  </a:moveTo>
                  <a:cubicBezTo>
                    <a:pt x="21419" y="103299"/>
                    <a:pt x="56031" y="121053"/>
                    <a:pt x="76474" y="112804"/>
                  </a:cubicBezTo>
                  <a:cubicBezTo>
                    <a:pt x="97098" y="104375"/>
                    <a:pt x="95842" y="73171"/>
                    <a:pt x="82213" y="39636"/>
                  </a:cubicBezTo>
                  <a:cubicBezTo>
                    <a:pt x="68584" y="6101"/>
                    <a:pt x="44912" y="-4301"/>
                    <a:pt x="24468" y="4128"/>
                  </a:cubicBezTo>
                  <a:cubicBezTo>
                    <a:pt x="3665" y="12377"/>
                    <a:pt x="-6019" y="36229"/>
                    <a:pt x="7790" y="69764"/>
                  </a:cubicBezTo>
                  <a:close/>
                </a:path>
              </a:pathLst>
            </a:custGeom>
            <a:solidFill>
              <a:srgbClr val="FFFFFF"/>
            </a:solidFill>
            <a:ln w="9525" cap="flat">
              <a:noFill/>
              <a:prstDash val="solid"/>
              <a:miter/>
            </a:ln>
          </p:spPr>
          <p:txBody>
            <a:bodyPr rtlCol="0" anchor="ctr"/>
            <a:lstStyle/>
            <a:p>
              <a:endParaRPr lang="en-US"/>
            </a:p>
          </p:txBody>
        </p:sp>
        <p:sp>
          <p:nvSpPr>
            <p:cNvPr id="67" name="Freeform: Shape 66"/>
            <p:cNvSpPr/>
            <p:nvPr/>
          </p:nvSpPr>
          <p:spPr>
            <a:xfrm>
              <a:off x="7596622" y="3677512"/>
              <a:ext cx="82493" cy="80700"/>
            </a:xfrm>
            <a:custGeom>
              <a:avLst/>
              <a:gdLst>
                <a:gd name="connsiteX0" fmla="*/ 1404 w 82493"/>
                <a:gd name="connsiteY0" fmla="*/ 56148 h 80699"/>
                <a:gd name="connsiteX1" fmla="*/ 13419 w 82493"/>
                <a:gd name="connsiteY1" fmla="*/ 17054 h 80699"/>
                <a:gd name="connsiteX2" fmla="*/ 79235 w 82493"/>
                <a:gd name="connsiteY2" fmla="*/ 17412 h 80699"/>
                <a:gd name="connsiteX3" fmla="*/ 65246 w 82493"/>
                <a:gd name="connsiteY3" fmla="*/ 50051 h 80699"/>
                <a:gd name="connsiteX4" fmla="*/ 30815 w 82493"/>
                <a:gd name="connsiteY4" fmla="*/ 64039 h 80699"/>
                <a:gd name="connsiteX5" fmla="*/ 5529 w 82493"/>
                <a:gd name="connsiteY5" fmla="*/ 79462 h 80699"/>
                <a:gd name="connsiteX6" fmla="*/ 1404 w 82493"/>
                <a:gd name="connsiteY6" fmla="*/ 56148 h 8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93" h="80699">
                  <a:moveTo>
                    <a:pt x="1404" y="56148"/>
                  </a:moveTo>
                  <a:cubicBezTo>
                    <a:pt x="1404" y="56148"/>
                    <a:pt x="-210" y="31759"/>
                    <a:pt x="13419" y="17054"/>
                  </a:cubicBezTo>
                  <a:cubicBezTo>
                    <a:pt x="27049" y="2348"/>
                    <a:pt x="60046" y="-9488"/>
                    <a:pt x="79235" y="17412"/>
                  </a:cubicBezTo>
                  <a:cubicBezTo>
                    <a:pt x="79235" y="17412"/>
                    <a:pt x="91071" y="37856"/>
                    <a:pt x="65246" y="50051"/>
                  </a:cubicBezTo>
                  <a:cubicBezTo>
                    <a:pt x="39423" y="62246"/>
                    <a:pt x="39602" y="46464"/>
                    <a:pt x="30815" y="64039"/>
                  </a:cubicBezTo>
                  <a:cubicBezTo>
                    <a:pt x="22028" y="81614"/>
                    <a:pt x="6963" y="75516"/>
                    <a:pt x="5529" y="79462"/>
                  </a:cubicBezTo>
                  <a:lnTo>
                    <a:pt x="1404" y="56148"/>
                  </a:lnTo>
                  <a:close/>
                </a:path>
              </a:pathLst>
            </a:custGeom>
            <a:solidFill>
              <a:srgbClr val="42210B"/>
            </a:solidFill>
            <a:ln w="9525" cap="flat">
              <a:noFill/>
              <a:prstDash val="solid"/>
              <a:miter/>
            </a:ln>
          </p:spPr>
          <p:txBody>
            <a:bodyPr rtlCol="0" anchor="ctr"/>
            <a:lstStyle/>
            <a:p>
              <a:endParaRPr lang="en-US"/>
            </a:p>
          </p:txBody>
        </p:sp>
        <p:sp>
          <p:nvSpPr>
            <p:cNvPr id="68" name="Freeform: Shape 67"/>
            <p:cNvSpPr/>
            <p:nvPr/>
          </p:nvSpPr>
          <p:spPr>
            <a:xfrm>
              <a:off x="7616049" y="3749172"/>
              <a:ext cx="43040" cy="82493"/>
            </a:xfrm>
            <a:custGeom>
              <a:avLst/>
              <a:gdLst>
                <a:gd name="connsiteX0" fmla="*/ 1345 w 43039"/>
                <a:gd name="connsiteY0" fmla="*/ 5111 h 82493"/>
                <a:gd name="connsiteX1" fmla="*/ 39184 w 43039"/>
                <a:gd name="connsiteY1" fmla="*/ 1345 h 82493"/>
                <a:gd name="connsiteX2" fmla="*/ 41695 w 43039"/>
                <a:gd name="connsiteY2" fmla="*/ 74692 h 82493"/>
                <a:gd name="connsiteX3" fmla="*/ 20534 w 43039"/>
                <a:gd name="connsiteY3" fmla="*/ 80610 h 82493"/>
                <a:gd name="connsiteX4" fmla="*/ 4394 w 43039"/>
                <a:gd name="connsiteY4" fmla="*/ 67519 h 82493"/>
                <a:gd name="connsiteX5" fmla="*/ 4394 w 43039"/>
                <a:gd name="connsiteY5" fmla="*/ 67519 h 82493"/>
                <a:gd name="connsiteX6" fmla="*/ 1345 w 43039"/>
                <a:gd name="connsiteY6" fmla="*/ 5111 h 8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39" h="82493">
                  <a:moveTo>
                    <a:pt x="1345" y="5111"/>
                  </a:moveTo>
                  <a:lnTo>
                    <a:pt x="39184" y="1345"/>
                  </a:lnTo>
                  <a:cubicBezTo>
                    <a:pt x="39722" y="6546"/>
                    <a:pt x="43667" y="56042"/>
                    <a:pt x="41695" y="74692"/>
                  </a:cubicBezTo>
                  <a:cubicBezTo>
                    <a:pt x="40260" y="80431"/>
                    <a:pt x="30755" y="83121"/>
                    <a:pt x="20534" y="80610"/>
                  </a:cubicBezTo>
                  <a:cubicBezTo>
                    <a:pt x="11387" y="78458"/>
                    <a:pt x="4573" y="72720"/>
                    <a:pt x="4394" y="67519"/>
                  </a:cubicBezTo>
                  <a:lnTo>
                    <a:pt x="4394" y="67519"/>
                  </a:lnTo>
                  <a:cubicBezTo>
                    <a:pt x="5649" y="56221"/>
                    <a:pt x="3138" y="23224"/>
                    <a:pt x="1345" y="5111"/>
                  </a:cubicBezTo>
                  <a:close/>
                </a:path>
              </a:pathLst>
            </a:custGeom>
            <a:solidFill>
              <a:srgbClr val="FFFFFF"/>
            </a:solidFill>
            <a:ln w="9525" cap="flat">
              <a:noFill/>
              <a:prstDash val="solid"/>
              <a:miter/>
            </a:ln>
          </p:spPr>
          <p:txBody>
            <a:bodyPr rtlCol="0" anchor="ctr"/>
            <a:lstStyle/>
            <a:p>
              <a:endParaRPr lang="en-US"/>
            </a:p>
          </p:txBody>
        </p:sp>
        <p:sp>
          <p:nvSpPr>
            <p:cNvPr id="69" name="Freeform: Shape 68"/>
            <p:cNvSpPr/>
            <p:nvPr/>
          </p:nvSpPr>
          <p:spPr>
            <a:xfrm>
              <a:off x="7598591" y="3753287"/>
              <a:ext cx="26900" cy="30487"/>
            </a:xfrm>
            <a:custGeom>
              <a:avLst/>
              <a:gdLst>
                <a:gd name="connsiteX0" fmla="*/ 2663 w 26899"/>
                <a:gd name="connsiteY0" fmla="*/ 17495 h 30486"/>
                <a:gd name="connsiteX1" fmla="*/ 23286 w 26899"/>
                <a:gd name="connsiteY1" fmla="*/ 29869 h 30486"/>
                <a:gd name="connsiteX2" fmla="*/ 24542 w 26899"/>
                <a:gd name="connsiteY2" fmla="*/ 12832 h 30486"/>
                <a:gd name="connsiteX3" fmla="*/ 8043 w 26899"/>
                <a:gd name="connsiteY3" fmla="*/ 1893 h 30486"/>
                <a:gd name="connsiteX4" fmla="*/ 2663 w 26899"/>
                <a:gd name="connsiteY4" fmla="*/ 17495 h 3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9" h="30486">
                  <a:moveTo>
                    <a:pt x="2663" y="17495"/>
                  </a:moveTo>
                  <a:cubicBezTo>
                    <a:pt x="5891" y="25386"/>
                    <a:pt x="17727" y="32200"/>
                    <a:pt x="23286" y="29869"/>
                  </a:cubicBezTo>
                  <a:cubicBezTo>
                    <a:pt x="29025" y="27538"/>
                    <a:pt x="27770" y="20723"/>
                    <a:pt x="24542" y="12832"/>
                  </a:cubicBezTo>
                  <a:cubicBezTo>
                    <a:pt x="21313" y="4942"/>
                    <a:pt x="13782" y="-438"/>
                    <a:pt x="8043" y="1893"/>
                  </a:cubicBezTo>
                  <a:cubicBezTo>
                    <a:pt x="2483" y="4224"/>
                    <a:pt x="-565" y="9604"/>
                    <a:pt x="2663" y="17495"/>
                  </a:cubicBezTo>
                  <a:close/>
                </a:path>
              </a:pathLst>
            </a:custGeom>
            <a:solidFill>
              <a:srgbClr val="FFFFFF"/>
            </a:solidFill>
            <a:ln w="9525" cap="flat">
              <a:noFill/>
              <a:prstDash val="solid"/>
              <a:miter/>
            </a:ln>
          </p:spPr>
          <p:txBody>
            <a:bodyPr rtlCol="0" anchor="ctr"/>
            <a:lstStyle/>
            <a:p>
              <a:endParaRPr lang="en-US"/>
            </a:p>
          </p:txBody>
        </p:sp>
        <p:sp>
          <p:nvSpPr>
            <p:cNvPr id="70" name="Freeform: Shape 69"/>
            <p:cNvSpPr/>
            <p:nvPr/>
          </p:nvSpPr>
          <p:spPr>
            <a:xfrm>
              <a:off x="7668049" y="3778540"/>
              <a:ext cx="28693" cy="23313"/>
            </a:xfrm>
            <a:custGeom>
              <a:avLst/>
              <a:gdLst>
                <a:gd name="connsiteX0" fmla="*/ 24127 w 28693"/>
                <a:gd name="connsiteY0" fmla="*/ 2106 h 23313"/>
                <a:gd name="connsiteX1" fmla="*/ 24127 w 28693"/>
                <a:gd name="connsiteY1" fmla="*/ 18425 h 23313"/>
                <a:gd name="connsiteX2" fmla="*/ 1352 w 28693"/>
                <a:gd name="connsiteY2" fmla="*/ 14659 h 23313"/>
                <a:gd name="connsiteX3" fmla="*/ 12470 w 28693"/>
                <a:gd name="connsiteY3" fmla="*/ 8741 h 23313"/>
                <a:gd name="connsiteX4" fmla="*/ 24127 w 28693"/>
                <a:gd name="connsiteY4" fmla="*/ 2106 h 2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93" h="23313">
                  <a:moveTo>
                    <a:pt x="24127" y="2106"/>
                  </a:moveTo>
                  <a:cubicBezTo>
                    <a:pt x="24127" y="2106"/>
                    <a:pt x="32735" y="9279"/>
                    <a:pt x="24127" y="18425"/>
                  </a:cubicBezTo>
                  <a:cubicBezTo>
                    <a:pt x="15519" y="27392"/>
                    <a:pt x="993" y="20577"/>
                    <a:pt x="1352" y="14659"/>
                  </a:cubicBezTo>
                  <a:cubicBezTo>
                    <a:pt x="1710" y="8741"/>
                    <a:pt x="9062" y="12148"/>
                    <a:pt x="12470" y="8741"/>
                  </a:cubicBezTo>
                  <a:cubicBezTo>
                    <a:pt x="16057" y="5154"/>
                    <a:pt x="21975" y="-764"/>
                    <a:pt x="24127" y="2106"/>
                  </a:cubicBezTo>
                  <a:close/>
                </a:path>
              </a:pathLst>
            </a:custGeom>
            <a:solidFill>
              <a:srgbClr val="42210B"/>
            </a:solidFill>
            <a:ln w="9525" cap="flat">
              <a:noFill/>
              <a:prstDash val="solid"/>
              <a:miter/>
            </a:ln>
          </p:spPr>
          <p:txBody>
            <a:bodyPr rtlCol="0" anchor="ctr"/>
            <a:lstStyle/>
            <a:p>
              <a:endParaRPr lang="en-US"/>
            </a:p>
          </p:txBody>
        </p:sp>
        <p:sp>
          <p:nvSpPr>
            <p:cNvPr id="71" name="Freeform: Shape 70"/>
            <p:cNvSpPr/>
            <p:nvPr/>
          </p:nvSpPr>
          <p:spPr>
            <a:xfrm>
              <a:off x="8501403"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2" name="Freeform: Shape 71"/>
            <p:cNvSpPr/>
            <p:nvPr/>
          </p:nvSpPr>
          <p:spPr>
            <a:xfrm>
              <a:off x="8554126"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3" name="Freeform: Shape 72"/>
            <p:cNvSpPr/>
            <p:nvPr/>
          </p:nvSpPr>
          <p:spPr>
            <a:xfrm>
              <a:off x="8606850"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4" name="Freeform: Shape 73"/>
            <p:cNvSpPr/>
            <p:nvPr/>
          </p:nvSpPr>
          <p:spPr>
            <a:xfrm>
              <a:off x="8659395"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5" name="Freeform: Shape 74"/>
            <p:cNvSpPr/>
            <p:nvPr/>
          </p:nvSpPr>
          <p:spPr>
            <a:xfrm>
              <a:off x="8712119"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6" name="Freeform: Shape 75"/>
            <p:cNvSpPr/>
            <p:nvPr/>
          </p:nvSpPr>
          <p:spPr>
            <a:xfrm>
              <a:off x="8764843"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7" name="Freeform: Shape 76"/>
            <p:cNvSpPr/>
            <p:nvPr/>
          </p:nvSpPr>
          <p:spPr>
            <a:xfrm>
              <a:off x="8817567"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8" name="Freeform: Shape 77"/>
            <p:cNvSpPr/>
            <p:nvPr/>
          </p:nvSpPr>
          <p:spPr>
            <a:xfrm>
              <a:off x="8870291"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9" name="Freeform: Shape 78"/>
            <p:cNvSpPr/>
            <p:nvPr/>
          </p:nvSpPr>
          <p:spPr>
            <a:xfrm>
              <a:off x="8923014"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80" name="Freeform: Shape 79"/>
            <p:cNvSpPr/>
            <p:nvPr/>
          </p:nvSpPr>
          <p:spPr>
            <a:xfrm>
              <a:off x="8975559"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81" name="Freeform: Shape 80"/>
            <p:cNvSpPr/>
            <p:nvPr/>
          </p:nvSpPr>
          <p:spPr>
            <a:xfrm>
              <a:off x="9028283"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82" name="Freeform: Shape 81"/>
            <p:cNvSpPr/>
            <p:nvPr/>
          </p:nvSpPr>
          <p:spPr>
            <a:xfrm>
              <a:off x="9081007"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83" name="Freeform: Shape 82"/>
            <p:cNvSpPr/>
            <p:nvPr/>
          </p:nvSpPr>
          <p:spPr>
            <a:xfrm>
              <a:off x="8921035" y="4445253"/>
              <a:ext cx="1300164" cy="1172838"/>
            </a:xfrm>
            <a:custGeom>
              <a:avLst/>
              <a:gdLst>
                <a:gd name="connsiteX0" fmla="*/ 809082 w 1300164"/>
                <a:gd name="connsiteY0" fmla="*/ 1058424 h 1172838"/>
                <a:gd name="connsiteX1" fmla="*/ 186079 w 1300164"/>
                <a:gd name="connsiteY1" fmla="*/ 1012515 h 1172838"/>
                <a:gd name="connsiteX2" fmla="*/ 195584 w 1300164"/>
                <a:gd name="connsiteY2" fmla="*/ 211614 h 1172838"/>
                <a:gd name="connsiteX3" fmla="*/ 1109464 w 1300164"/>
                <a:gd name="connsiteY3" fmla="*/ 211614 h 1172838"/>
                <a:gd name="connsiteX4" fmla="*/ 1300275 w 1300164"/>
                <a:gd name="connsiteY4" fmla="*/ 531902 h 1172838"/>
                <a:gd name="connsiteX5" fmla="*/ 1005810 w 1300164"/>
                <a:gd name="connsiteY5" fmla="*/ 626052 h 1172838"/>
                <a:gd name="connsiteX6" fmla="*/ 899824 w 1300164"/>
                <a:gd name="connsiteY6" fmla="*/ 432911 h 1172838"/>
                <a:gd name="connsiteX7" fmla="*/ 580611 w 1300164"/>
                <a:gd name="connsiteY7" fmla="*/ 393995 h 1172838"/>
                <a:gd name="connsiteX8" fmla="*/ 790252 w 1300164"/>
                <a:gd name="connsiteY8" fmla="*/ 511817 h 1172838"/>
                <a:gd name="connsiteX9" fmla="*/ 809082 w 1300164"/>
                <a:gd name="connsiteY9" fmla="*/ 1058424 h 1172838"/>
                <a:gd name="connsiteX10" fmla="*/ 527529 w 1300164"/>
                <a:gd name="connsiteY10" fmla="*/ 802875 h 1172838"/>
                <a:gd name="connsiteX11" fmla="*/ 527529 w 1300164"/>
                <a:gd name="connsiteY11" fmla="*/ 633226 h 1172838"/>
                <a:gd name="connsiteX12" fmla="*/ 357880 w 1300164"/>
                <a:gd name="connsiteY12" fmla="*/ 633226 h 1172838"/>
                <a:gd name="connsiteX13" fmla="*/ 359135 w 1300164"/>
                <a:gd name="connsiteY13" fmla="*/ 801619 h 1172838"/>
                <a:gd name="connsiteX14" fmla="*/ 527529 w 1300164"/>
                <a:gd name="connsiteY14" fmla="*/ 802875 h 117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0164" h="1172838">
                  <a:moveTo>
                    <a:pt x="809082" y="1058424"/>
                  </a:moveTo>
                  <a:cubicBezTo>
                    <a:pt x="632439" y="1235067"/>
                    <a:pt x="372227" y="1198483"/>
                    <a:pt x="186079" y="1012515"/>
                  </a:cubicBezTo>
                  <a:cubicBezTo>
                    <a:pt x="-49386" y="777051"/>
                    <a:pt x="-74134" y="481331"/>
                    <a:pt x="195584" y="211614"/>
                  </a:cubicBezTo>
                  <a:cubicBezTo>
                    <a:pt x="484130" y="-76933"/>
                    <a:pt x="837416" y="-60434"/>
                    <a:pt x="1109464" y="211614"/>
                  </a:cubicBezTo>
                  <a:cubicBezTo>
                    <a:pt x="1207201" y="309350"/>
                    <a:pt x="1279114" y="428248"/>
                    <a:pt x="1300275" y="531902"/>
                  </a:cubicBezTo>
                  <a:lnTo>
                    <a:pt x="1005810" y="626052"/>
                  </a:lnTo>
                  <a:cubicBezTo>
                    <a:pt x="991643" y="543559"/>
                    <a:pt x="951651" y="484738"/>
                    <a:pt x="899824" y="432911"/>
                  </a:cubicBezTo>
                  <a:cubicBezTo>
                    <a:pt x="805674" y="338761"/>
                    <a:pt x="691439" y="321007"/>
                    <a:pt x="580611" y="393995"/>
                  </a:cubicBezTo>
                  <a:cubicBezTo>
                    <a:pt x="651268" y="405831"/>
                    <a:pt x="720850" y="442236"/>
                    <a:pt x="790252" y="511817"/>
                  </a:cubicBezTo>
                  <a:cubicBezTo>
                    <a:pt x="940891" y="662636"/>
                    <a:pt x="970481" y="897025"/>
                    <a:pt x="809082" y="1058424"/>
                  </a:cubicBezTo>
                  <a:close/>
                  <a:moveTo>
                    <a:pt x="527529" y="802875"/>
                  </a:moveTo>
                  <a:cubicBezTo>
                    <a:pt x="579356" y="751047"/>
                    <a:pt x="577025" y="682722"/>
                    <a:pt x="527529" y="633226"/>
                  </a:cubicBezTo>
                  <a:cubicBezTo>
                    <a:pt x="478033" y="583730"/>
                    <a:pt x="409707" y="581398"/>
                    <a:pt x="357880" y="633226"/>
                  </a:cubicBezTo>
                  <a:cubicBezTo>
                    <a:pt x="306052" y="685053"/>
                    <a:pt x="309639" y="752123"/>
                    <a:pt x="359135" y="801619"/>
                  </a:cubicBezTo>
                  <a:cubicBezTo>
                    <a:pt x="408631" y="851115"/>
                    <a:pt x="475702" y="854702"/>
                    <a:pt x="527529" y="802875"/>
                  </a:cubicBezTo>
                  <a:close/>
                </a:path>
              </a:pathLst>
            </a:custGeom>
            <a:solidFill>
              <a:srgbClr val="FFFFFF"/>
            </a:solidFill>
            <a:ln w="9525" cap="flat">
              <a:noFill/>
              <a:prstDash val="solid"/>
              <a:miter/>
            </a:ln>
          </p:spPr>
          <p:txBody>
            <a:bodyPr rtlCol="0" anchor="ctr"/>
            <a:lstStyle/>
            <a:p>
              <a:endParaRPr lang="en-US"/>
            </a:p>
          </p:txBody>
        </p:sp>
        <p:sp>
          <p:nvSpPr>
            <p:cNvPr id="84" name="Freeform: Shape 83"/>
            <p:cNvSpPr/>
            <p:nvPr/>
          </p:nvSpPr>
          <p:spPr>
            <a:xfrm>
              <a:off x="8659946" y="2868109"/>
              <a:ext cx="491372" cy="959432"/>
            </a:xfrm>
            <a:custGeom>
              <a:avLst/>
              <a:gdLst>
                <a:gd name="connsiteX0" fmla="*/ 1345 w 491372"/>
                <a:gd name="connsiteY0" fmla="*/ 959342 h 959431"/>
                <a:gd name="connsiteX1" fmla="*/ 491104 w 491372"/>
                <a:gd name="connsiteY1" fmla="*/ 959342 h 959431"/>
                <a:gd name="connsiteX2" fmla="*/ 491104 w 491372"/>
                <a:gd name="connsiteY2" fmla="*/ 1345 h 959431"/>
              </a:gdLst>
              <a:ahLst/>
              <a:cxnLst>
                <a:cxn ang="0">
                  <a:pos x="connsiteX0" y="connsiteY0"/>
                </a:cxn>
                <a:cxn ang="0">
                  <a:pos x="connsiteX1" y="connsiteY1"/>
                </a:cxn>
                <a:cxn ang="0">
                  <a:pos x="connsiteX2" y="connsiteY2"/>
                </a:cxn>
              </a:cxnLst>
              <a:rect l="l" t="t" r="r" b="b"/>
              <a:pathLst>
                <a:path w="491372" h="959431">
                  <a:moveTo>
                    <a:pt x="1345" y="959342"/>
                  </a:moveTo>
                  <a:lnTo>
                    <a:pt x="491104" y="959342"/>
                  </a:lnTo>
                  <a:lnTo>
                    <a:pt x="491104" y="1345"/>
                  </a:lnTo>
                  <a:close/>
                </a:path>
              </a:pathLst>
            </a:custGeom>
            <a:solidFill>
              <a:srgbClr val="FFE0BA"/>
            </a:solidFill>
            <a:ln w="9525" cap="flat">
              <a:noFill/>
              <a:prstDash val="solid"/>
              <a:miter/>
            </a:ln>
          </p:spPr>
          <p:txBody>
            <a:bodyPr rtlCol="0" anchor="ctr"/>
            <a:lstStyle/>
            <a:p>
              <a:endParaRPr lang="en-US"/>
            </a:p>
          </p:txBody>
        </p:sp>
        <p:sp>
          <p:nvSpPr>
            <p:cNvPr id="85" name="Freeform: Shape 84"/>
            <p:cNvSpPr/>
            <p:nvPr/>
          </p:nvSpPr>
          <p:spPr>
            <a:xfrm>
              <a:off x="9149705" y="2868109"/>
              <a:ext cx="491372" cy="959432"/>
            </a:xfrm>
            <a:custGeom>
              <a:avLst/>
              <a:gdLst>
                <a:gd name="connsiteX0" fmla="*/ 1345 w 491372"/>
                <a:gd name="connsiteY0" fmla="*/ 1345 h 959431"/>
                <a:gd name="connsiteX1" fmla="*/ 1345 w 491372"/>
                <a:gd name="connsiteY1" fmla="*/ 959342 h 959431"/>
                <a:gd name="connsiteX2" fmla="*/ 491283 w 491372"/>
                <a:gd name="connsiteY2" fmla="*/ 959342 h 959431"/>
              </a:gdLst>
              <a:ahLst/>
              <a:cxnLst>
                <a:cxn ang="0">
                  <a:pos x="connsiteX0" y="connsiteY0"/>
                </a:cxn>
                <a:cxn ang="0">
                  <a:pos x="connsiteX1" y="connsiteY1"/>
                </a:cxn>
                <a:cxn ang="0">
                  <a:pos x="connsiteX2" y="connsiteY2"/>
                </a:cxn>
              </a:cxnLst>
              <a:rect l="l" t="t" r="r" b="b"/>
              <a:pathLst>
                <a:path w="491372" h="959431">
                  <a:moveTo>
                    <a:pt x="1345" y="1345"/>
                  </a:moveTo>
                  <a:lnTo>
                    <a:pt x="1345" y="959342"/>
                  </a:lnTo>
                  <a:lnTo>
                    <a:pt x="491283" y="959342"/>
                  </a:lnTo>
                  <a:close/>
                </a:path>
              </a:pathLst>
            </a:custGeom>
            <a:solidFill>
              <a:srgbClr val="FFCD91"/>
            </a:solidFill>
            <a:ln w="9525" cap="flat">
              <a:noFill/>
              <a:prstDash val="solid"/>
              <a:miter/>
            </a:ln>
          </p:spPr>
          <p:txBody>
            <a:bodyPr rtlCol="0" anchor="ctr"/>
            <a:lstStyle/>
            <a:p>
              <a:endParaRPr lang="en-US"/>
            </a:p>
          </p:txBody>
        </p:sp>
        <p:sp>
          <p:nvSpPr>
            <p:cNvPr id="86" name="Freeform: Shape 85"/>
            <p:cNvSpPr/>
            <p:nvPr/>
          </p:nvSpPr>
          <p:spPr>
            <a:xfrm>
              <a:off x="9149705" y="3742537"/>
              <a:ext cx="86080" cy="86080"/>
            </a:xfrm>
            <a:custGeom>
              <a:avLst/>
              <a:gdLst>
                <a:gd name="connsiteX0" fmla="*/ 1345 w 86079"/>
                <a:gd name="connsiteY0" fmla="*/ 1345 h 86079"/>
                <a:gd name="connsiteX1" fmla="*/ 84914 w 86079"/>
                <a:gd name="connsiteY1" fmla="*/ 1345 h 86079"/>
                <a:gd name="connsiteX2" fmla="*/ 84914 w 86079"/>
                <a:gd name="connsiteY2" fmla="*/ 84914 h 86079"/>
                <a:gd name="connsiteX3" fmla="*/ 1345 w 86079"/>
                <a:gd name="connsiteY3" fmla="*/ 84914 h 86079"/>
              </a:gdLst>
              <a:ahLst/>
              <a:cxnLst>
                <a:cxn ang="0">
                  <a:pos x="connsiteX0" y="connsiteY0"/>
                </a:cxn>
                <a:cxn ang="0">
                  <a:pos x="connsiteX1" y="connsiteY1"/>
                </a:cxn>
                <a:cxn ang="0">
                  <a:pos x="connsiteX2" y="connsiteY2"/>
                </a:cxn>
                <a:cxn ang="0">
                  <a:pos x="connsiteX3" y="connsiteY3"/>
                </a:cxn>
              </a:cxnLst>
              <a:rect l="l" t="t" r="r" b="b"/>
              <a:pathLst>
                <a:path w="86079" h="86079">
                  <a:moveTo>
                    <a:pt x="1345" y="1345"/>
                  </a:moveTo>
                  <a:lnTo>
                    <a:pt x="84914" y="1345"/>
                  </a:lnTo>
                  <a:lnTo>
                    <a:pt x="84914" y="84914"/>
                  </a:lnTo>
                  <a:lnTo>
                    <a:pt x="1345" y="84914"/>
                  </a:lnTo>
                  <a:close/>
                </a:path>
              </a:pathLst>
            </a:custGeom>
            <a:solidFill>
              <a:srgbClr val="FFB966"/>
            </a:solidFill>
            <a:ln w="9525" cap="flat">
              <a:noFill/>
              <a:prstDash val="solid"/>
              <a:miter/>
            </a:ln>
          </p:spPr>
          <p:txBody>
            <a:bodyPr rtlCol="0" anchor="ctr"/>
            <a:lstStyle/>
            <a:p>
              <a:endParaRPr lang="en-US"/>
            </a:p>
          </p:txBody>
        </p:sp>
        <p:sp>
          <p:nvSpPr>
            <p:cNvPr id="87" name="Freeform: Shape 86"/>
            <p:cNvSpPr/>
            <p:nvPr/>
          </p:nvSpPr>
          <p:spPr>
            <a:xfrm>
              <a:off x="9141937" y="2860341"/>
              <a:ext cx="17933" cy="975572"/>
            </a:xfrm>
            <a:custGeom>
              <a:avLst/>
              <a:gdLst>
                <a:gd name="connsiteX0" fmla="*/ 9113 w 17933"/>
                <a:gd name="connsiteY0" fmla="*/ 9113 h 975571"/>
                <a:gd name="connsiteX1" fmla="*/ 9113 w 17933"/>
                <a:gd name="connsiteY1" fmla="*/ 967110 h 975571"/>
              </a:gdLst>
              <a:ahLst/>
              <a:cxnLst>
                <a:cxn ang="0">
                  <a:pos x="connsiteX0" y="connsiteY0"/>
                </a:cxn>
                <a:cxn ang="0">
                  <a:pos x="connsiteX1" y="connsiteY1"/>
                </a:cxn>
              </a:cxnLst>
              <a:rect l="l" t="t" r="r" b="b"/>
              <a:pathLst>
                <a:path w="17933" h="975571">
                  <a:moveTo>
                    <a:pt x="9113" y="9113"/>
                  </a:moveTo>
                  <a:lnTo>
                    <a:pt x="9113" y="967110"/>
                  </a:lnTo>
                </a:path>
              </a:pathLst>
            </a:custGeom>
            <a:ln w="64535" cap="flat">
              <a:solidFill>
                <a:srgbClr val="FFFFFF"/>
              </a:solidFill>
              <a:custDash>
                <a:ds d="1524435" sp="1524435"/>
              </a:custDash>
              <a:miter/>
            </a:ln>
          </p:spPr>
          <p:txBody>
            <a:bodyPr rtlCol="0" anchor="ctr"/>
            <a:lstStyle/>
            <a:p>
              <a:endParaRPr lang="en-US"/>
            </a:p>
          </p:txBody>
        </p:sp>
        <p:sp>
          <p:nvSpPr>
            <p:cNvPr id="88" name="Freeform: Shape 87"/>
            <p:cNvSpPr/>
            <p:nvPr/>
          </p:nvSpPr>
          <p:spPr>
            <a:xfrm>
              <a:off x="7367852" y="5341112"/>
              <a:ext cx="222373" cy="197266"/>
            </a:xfrm>
            <a:custGeom>
              <a:avLst/>
              <a:gdLst>
                <a:gd name="connsiteX0" fmla="*/ 76844 w 222372"/>
                <a:gd name="connsiteY0" fmla="*/ 1345 h 197266"/>
                <a:gd name="connsiteX1" fmla="*/ 1345 w 222372"/>
                <a:gd name="connsiteY1" fmla="*/ 165614 h 197266"/>
                <a:gd name="connsiteX2" fmla="*/ 73616 w 222372"/>
                <a:gd name="connsiteY2" fmla="*/ 196459 h 197266"/>
                <a:gd name="connsiteX3" fmla="*/ 222104 w 222372"/>
                <a:gd name="connsiteY3" fmla="*/ 47972 h 197266"/>
                <a:gd name="connsiteX4" fmla="*/ 76844 w 222372"/>
                <a:gd name="connsiteY4" fmla="*/ 1345 h 19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72" h="197266">
                  <a:moveTo>
                    <a:pt x="76844" y="1345"/>
                  </a:moveTo>
                  <a:lnTo>
                    <a:pt x="1345" y="165614"/>
                  </a:lnTo>
                  <a:cubicBezTo>
                    <a:pt x="23044" y="177809"/>
                    <a:pt x="47613" y="188031"/>
                    <a:pt x="73616" y="196459"/>
                  </a:cubicBezTo>
                  <a:lnTo>
                    <a:pt x="222104" y="47972"/>
                  </a:lnTo>
                  <a:cubicBezTo>
                    <a:pt x="174581" y="43309"/>
                    <a:pt x="123291" y="28245"/>
                    <a:pt x="76844" y="1345"/>
                  </a:cubicBezTo>
                  <a:close/>
                </a:path>
              </a:pathLst>
            </a:custGeom>
            <a:solidFill>
              <a:srgbClr val="ED814C"/>
            </a:solidFill>
            <a:ln w="9525" cap="flat">
              <a:noFill/>
              <a:prstDash val="solid"/>
              <a:miter/>
            </a:ln>
          </p:spPr>
          <p:txBody>
            <a:bodyPr rtlCol="0" anchor="ctr"/>
            <a:lstStyle/>
            <a:p>
              <a:endParaRPr lang="en-US"/>
            </a:p>
          </p:txBody>
        </p:sp>
        <p:sp>
          <p:nvSpPr>
            <p:cNvPr id="89" name="Freeform: Shape 88"/>
            <p:cNvSpPr/>
            <p:nvPr/>
          </p:nvSpPr>
          <p:spPr>
            <a:xfrm>
              <a:off x="7440303" y="5153350"/>
              <a:ext cx="491372" cy="412466"/>
            </a:xfrm>
            <a:custGeom>
              <a:avLst/>
              <a:gdLst>
                <a:gd name="connsiteX0" fmla="*/ 384042 w 491372"/>
                <a:gd name="connsiteY0" fmla="*/ 1345 h 412465"/>
                <a:gd name="connsiteX1" fmla="*/ 238602 w 491372"/>
                <a:gd name="connsiteY1" fmla="*/ 146784 h 412465"/>
                <a:gd name="connsiteX2" fmla="*/ 267834 w 491372"/>
                <a:gd name="connsiteY2" fmla="*/ 185161 h 412465"/>
                <a:gd name="connsiteX3" fmla="*/ 181037 w 491372"/>
                <a:gd name="connsiteY3" fmla="*/ 236989 h 412465"/>
                <a:gd name="connsiteX4" fmla="*/ 149833 w 491372"/>
                <a:gd name="connsiteY4" fmla="*/ 235375 h 412465"/>
                <a:gd name="connsiteX5" fmla="*/ 1345 w 491372"/>
                <a:gd name="connsiteY5" fmla="*/ 383862 h 412465"/>
                <a:gd name="connsiteX6" fmla="*/ 189645 w 491372"/>
                <a:gd name="connsiteY6" fmla="*/ 412376 h 412465"/>
                <a:gd name="connsiteX7" fmla="*/ 491642 w 491372"/>
                <a:gd name="connsiteY7" fmla="*/ 180140 h 412465"/>
                <a:gd name="connsiteX8" fmla="*/ 384042 w 491372"/>
                <a:gd name="connsiteY8" fmla="*/ 1345 h 41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1372" h="412465">
                  <a:moveTo>
                    <a:pt x="384042" y="1345"/>
                  </a:moveTo>
                  <a:lnTo>
                    <a:pt x="238602" y="146784"/>
                  </a:lnTo>
                  <a:cubicBezTo>
                    <a:pt x="260840" y="155034"/>
                    <a:pt x="267834" y="168484"/>
                    <a:pt x="267834" y="185161"/>
                  </a:cubicBezTo>
                  <a:cubicBezTo>
                    <a:pt x="267834" y="219055"/>
                    <a:pt x="231071" y="236989"/>
                    <a:pt x="181037" y="236989"/>
                  </a:cubicBezTo>
                  <a:cubicBezTo>
                    <a:pt x="170815" y="236989"/>
                    <a:pt x="160414" y="236451"/>
                    <a:pt x="149833" y="235375"/>
                  </a:cubicBezTo>
                  <a:lnTo>
                    <a:pt x="1345" y="383862"/>
                  </a:lnTo>
                  <a:cubicBezTo>
                    <a:pt x="59987" y="402872"/>
                    <a:pt x="126878" y="412376"/>
                    <a:pt x="189645" y="412376"/>
                  </a:cubicBezTo>
                  <a:cubicBezTo>
                    <a:pt x="401078" y="412376"/>
                    <a:pt x="491642" y="298141"/>
                    <a:pt x="491642" y="180140"/>
                  </a:cubicBezTo>
                  <a:cubicBezTo>
                    <a:pt x="491462" y="104461"/>
                    <a:pt x="459900" y="38288"/>
                    <a:pt x="384042" y="1345"/>
                  </a:cubicBezTo>
                  <a:close/>
                </a:path>
              </a:pathLst>
            </a:custGeom>
            <a:solidFill>
              <a:srgbClr val="ED6B2B"/>
            </a:solidFill>
            <a:ln w="9525" cap="flat">
              <a:noFill/>
              <a:prstDash val="solid"/>
              <a:miter/>
            </a:ln>
          </p:spPr>
          <p:txBody>
            <a:bodyPr rtlCol="0" anchor="ctr"/>
            <a:lstStyle/>
            <a:p>
              <a:endParaRPr lang="en-US"/>
            </a:p>
          </p:txBody>
        </p:sp>
        <p:sp>
          <p:nvSpPr>
            <p:cNvPr id="90" name="Freeform: Shape 89"/>
            <p:cNvSpPr/>
            <p:nvPr/>
          </p:nvSpPr>
          <p:spPr>
            <a:xfrm>
              <a:off x="7415196" y="4889013"/>
              <a:ext cx="473439" cy="412466"/>
            </a:xfrm>
            <a:custGeom>
              <a:avLst/>
              <a:gdLst>
                <a:gd name="connsiteX0" fmla="*/ 246672 w 473439"/>
                <a:gd name="connsiteY0" fmla="*/ 234478 h 412465"/>
                <a:gd name="connsiteX1" fmla="*/ 212779 w 473439"/>
                <a:gd name="connsiteY1" fmla="*/ 234478 h 412465"/>
                <a:gd name="connsiteX2" fmla="*/ 217442 w 473439"/>
                <a:gd name="connsiteY2" fmla="*/ 169380 h 412465"/>
                <a:gd name="connsiteX3" fmla="*/ 473170 w 473439"/>
                <a:gd name="connsiteY3" fmla="*/ 169380 h 412465"/>
                <a:gd name="connsiteX4" fmla="*/ 473170 w 473439"/>
                <a:gd name="connsiteY4" fmla="*/ 1345 h 412465"/>
                <a:gd name="connsiteX5" fmla="*/ 34342 w 473439"/>
                <a:gd name="connsiteY5" fmla="*/ 1345 h 412465"/>
                <a:gd name="connsiteX6" fmla="*/ 1345 w 473439"/>
                <a:gd name="connsiteY6" fmla="*/ 402513 h 412465"/>
                <a:gd name="connsiteX7" fmla="*/ 192873 w 473439"/>
                <a:gd name="connsiteY7" fmla="*/ 402513 h 412465"/>
                <a:gd name="connsiteX8" fmla="*/ 263709 w 473439"/>
                <a:gd name="connsiteY8" fmla="*/ 411300 h 412465"/>
                <a:gd name="connsiteX9" fmla="*/ 409148 w 473439"/>
                <a:gd name="connsiteY9" fmla="*/ 265861 h 412465"/>
                <a:gd name="connsiteX10" fmla="*/ 246672 w 473439"/>
                <a:gd name="connsiteY10" fmla="*/ 234478 h 41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3439" h="412465">
                  <a:moveTo>
                    <a:pt x="246672" y="234478"/>
                  </a:moveTo>
                  <a:lnTo>
                    <a:pt x="212779" y="234478"/>
                  </a:lnTo>
                  <a:lnTo>
                    <a:pt x="217442" y="169380"/>
                  </a:lnTo>
                  <a:lnTo>
                    <a:pt x="473170" y="169380"/>
                  </a:lnTo>
                  <a:lnTo>
                    <a:pt x="473170" y="1345"/>
                  </a:lnTo>
                  <a:lnTo>
                    <a:pt x="34342" y="1345"/>
                  </a:lnTo>
                  <a:lnTo>
                    <a:pt x="1345" y="402513"/>
                  </a:lnTo>
                  <a:lnTo>
                    <a:pt x="192873" y="402513"/>
                  </a:lnTo>
                  <a:cubicBezTo>
                    <a:pt x="225691" y="402513"/>
                    <a:pt x="248287" y="405741"/>
                    <a:pt x="263709" y="411300"/>
                  </a:cubicBezTo>
                  <a:lnTo>
                    <a:pt x="409148" y="265861"/>
                  </a:lnTo>
                  <a:cubicBezTo>
                    <a:pt x="368440" y="245955"/>
                    <a:pt x="314819" y="234478"/>
                    <a:pt x="246672" y="234478"/>
                  </a:cubicBezTo>
                  <a:close/>
                </a:path>
              </a:pathLst>
            </a:custGeom>
            <a:solidFill>
              <a:srgbClr val="ED814C"/>
            </a:solidFill>
            <a:ln w="9525" cap="flat">
              <a:noFill/>
              <a:prstDash val="solid"/>
              <a:miter/>
            </a:ln>
          </p:spPr>
          <p:txBody>
            <a:bodyPr rtlCol="0" anchor="ctr"/>
            <a:lstStyle/>
            <a:p>
              <a:endParaRPr lang="en-US"/>
            </a:p>
          </p:txBody>
        </p:sp>
        <p:sp>
          <p:nvSpPr>
            <p:cNvPr id="91" name="Freeform: Shape 90"/>
            <p:cNvSpPr/>
            <p:nvPr/>
          </p:nvSpPr>
          <p:spPr>
            <a:xfrm>
              <a:off x="8264141" y="5445984"/>
              <a:ext cx="32280" cy="91460"/>
            </a:xfrm>
            <a:custGeom>
              <a:avLst/>
              <a:gdLst>
                <a:gd name="connsiteX0" fmla="*/ 13199 w 32279"/>
                <a:gd name="connsiteY0" fmla="*/ 91586 h 91459"/>
                <a:gd name="connsiteX1" fmla="*/ 13199 w 32279"/>
                <a:gd name="connsiteY1" fmla="*/ 91586 h 91459"/>
                <a:gd name="connsiteX2" fmla="*/ 26649 w 32279"/>
                <a:gd name="connsiteY2" fmla="*/ 79751 h 91459"/>
                <a:gd name="connsiteX3" fmla="*/ 30952 w 32279"/>
                <a:gd name="connsiteY3" fmla="*/ 14832 h 91459"/>
                <a:gd name="connsiteX4" fmla="*/ 19116 w 32279"/>
                <a:gd name="connsiteY4" fmla="*/ 1382 h 91459"/>
                <a:gd name="connsiteX5" fmla="*/ 19116 w 32279"/>
                <a:gd name="connsiteY5" fmla="*/ 1382 h 91459"/>
                <a:gd name="connsiteX6" fmla="*/ 5666 w 32279"/>
                <a:gd name="connsiteY6" fmla="*/ 13218 h 91459"/>
                <a:gd name="connsiteX7" fmla="*/ 1362 w 32279"/>
                <a:gd name="connsiteY7" fmla="*/ 78137 h 91459"/>
                <a:gd name="connsiteX8" fmla="*/ 13199 w 32279"/>
                <a:gd name="connsiteY8" fmla="*/ 91586 h 9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 h="91459">
                  <a:moveTo>
                    <a:pt x="13199" y="91586"/>
                  </a:moveTo>
                  <a:lnTo>
                    <a:pt x="13199" y="91586"/>
                  </a:lnTo>
                  <a:cubicBezTo>
                    <a:pt x="20192" y="92125"/>
                    <a:pt x="26111" y="86745"/>
                    <a:pt x="26649" y="79751"/>
                  </a:cubicBezTo>
                  <a:lnTo>
                    <a:pt x="30952" y="14832"/>
                  </a:lnTo>
                  <a:cubicBezTo>
                    <a:pt x="31491" y="7838"/>
                    <a:pt x="26111" y="1920"/>
                    <a:pt x="19116" y="1382"/>
                  </a:cubicBezTo>
                  <a:lnTo>
                    <a:pt x="19116" y="1382"/>
                  </a:lnTo>
                  <a:cubicBezTo>
                    <a:pt x="12122" y="844"/>
                    <a:pt x="6204" y="6224"/>
                    <a:pt x="5666" y="13218"/>
                  </a:cubicBezTo>
                  <a:lnTo>
                    <a:pt x="1362" y="78137"/>
                  </a:lnTo>
                  <a:cubicBezTo>
                    <a:pt x="1004" y="85131"/>
                    <a:pt x="6204" y="91228"/>
                    <a:pt x="13199" y="91586"/>
                  </a:cubicBezTo>
                  <a:close/>
                </a:path>
              </a:pathLst>
            </a:custGeom>
            <a:solidFill>
              <a:srgbClr val="ED6B2B"/>
            </a:solidFill>
            <a:ln w="9525" cap="flat">
              <a:noFill/>
              <a:prstDash val="solid"/>
              <a:miter/>
            </a:ln>
          </p:spPr>
          <p:txBody>
            <a:bodyPr rtlCol="0" anchor="ctr"/>
            <a:lstStyle/>
            <a:p>
              <a:endParaRPr lang="en-US"/>
            </a:p>
          </p:txBody>
        </p:sp>
        <p:sp>
          <p:nvSpPr>
            <p:cNvPr id="92" name="Freeform: Shape 91"/>
            <p:cNvSpPr/>
            <p:nvPr/>
          </p:nvSpPr>
          <p:spPr>
            <a:xfrm>
              <a:off x="8213407" y="4091878"/>
              <a:ext cx="186506" cy="1393418"/>
            </a:xfrm>
            <a:custGeom>
              <a:avLst/>
              <a:gdLst>
                <a:gd name="connsiteX0" fmla="*/ 1345 w 186506"/>
                <a:gd name="connsiteY0" fmla="*/ 1243585 h 1393417"/>
                <a:gd name="connsiteX1" fmla="*/ 42233 w 186506"/>
                <a:gd name="connsiteY1" fmla="*/ 1390279 h 1393417"/>
                <a:gd name="connsiteX2" fmla="*/ 92626 w 186506"/>
                <a:gd name="connsiteY2" fmla="*/ 1393687 h 1393417"/>
                <a:gd name="connsiteX3" fmla="*/ 185699 w 186506"/>
                <a:gd name="connsiteY3" fmla="*/ 8160 h 1393417"/>
                <a:gd name="connsiteX4" fmla="*/ 84914 w 186506"/>
                <a:gd name="connsiteY4" fmla="*/ 1345 h 1393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06" h="1393417">
                  <a:moveTo>
                    <a:pt x="1345" y="1243585"/>
                  </a:moveTo>
                  <a:lnTo>
                    <a:pt x="42233" y="1390279"/>
                  </a:lnTo>
                  <a:lnTo>
                    <a:pt x="92626" y="1393687"/>
                  </a:lnTo>
                  <a:lnTo>
                    <a:pt x="185699" y="8160"/>
                  </a:lnTo>
                  <a:lnTo>
                    <a:pt x="84914" y="1345"/>
                  </a:lnTo>
                  <a:close/>
                </a:path>
              </a:pathLst>
            </a:custGeom>
            <a:solidFill>
              <a:srgbClr val="3B3870"/>
            </a:solidFill>
            <a:ln w="9525" cap="flat">
              <a:noFill/>
              <a:prstDash val="solid"/>
              <a:miter/>
            </a:ln>
          </p:spPr>
          <p:txBody>
            <a:bodyPr rtlCol="0" anchor="ctr"/>
            <a:lstStyle/>
            <a:p>
              <a:endParaRPr lang="en-US"/>
            </a:p>
          </p:txBody>
        </p:sp>
        <p:sp>
          <p:nvSpPr>
            <p:cNvPr id="93" name="Freeform: Shape 92"/>
            <p:cNvSpPr/>
            <p:nvPr/>
          </p:nvSpPr>
          <p:spPr>
            <a:xfrm>
              <a:off x="8353825" y="3587952"/>
              <a:ext cx="84287" cy="279760"/>
            </a:xfrm>
            <a:custGeom>
              <a:avLst/>
              <a:gdLst>
                <a:gd name="connsiteX0" fmla="*/ 1345 w 84286"/>
                <a:gd name="connsiteY0" fmla="*/ 1345 h 279759"/>
                <a:gd name="connsiteX1" fmla="*/ 83480 w 84286"/>
                <a:gd name="connsiteY1" fmla="*/ 1345 h 279759"/>
                <a:gd name="connsiteX2" fmla="*/ 83480 w 84286"/>
                <a:gd name="connsiteY2" fmla="*/ 278594 h 279759"/>
                <a:gd name="connsiteX3" fmla="*/ 1345 w 84286"/>
                <a:gd name="connsiteY3" fmla="*/ 278594 h 279759"/>
              </a:gdLst>
              <a:ahLst/>
              <a:cxnLst>
                <a:cxn ang="0">
                  <a:pos x="connsiteX0" y="connsiteY0"/>
                </a:cxn>
                <a:cxn ang="0">
                  <a:pos x="connsiteX1" y="connsiteY1"/>
                </a:cxn>
                <a:cxn ang="0">
                  <a:pos x="connsiteX2" y="connsiteY2"/>
                </a:cxn>
                <a:cxn ang="0">
                  <a:pos x="connsiteX3" y="connsiteY3"/>
                </a:cxn>
              </a:cxnLst>
              <a:rect l="l" t="t" r="r" b="b"/>
              <a:pathLst>
                <a:path w="84286" h="279759">
                  <a:moveTo>
                    <a:pt x="1345" y="1345"/>
                  </a:moveTo>
                  <a:lnTo>
                    <a:pt x="83480" y="1345"/>
                  </a:lnTo>
                  <a:lnTo>
                    <a:pt x="83480" y="278594"/>
                  </a:lnTo>
                  <a:lnTo>
                    <a:pt x="1345" y="278594"/>
                  </a:lnTo>
                  <a:close/>
                </a:path>
              </a:pathLst>
            </a:custGeom>
            <a:solidFill>
              <a:srgbClr val="3B3870"/>
            </a:solidFill>
            <a:ln w="9525" cap="flat">
              <a:noFill/>
              <a:prstDash val="solid"/>
              <a:miter/>
            </a:ln>
          </p:spPr>
          <p:txBody>
            <a:bodyPr rtlCol="0" anchor="ctr"/>
            <a:lstStyle/>
            <a:p>
              <a:endParaRPr lang="en-US"/>
            </a:p>
          </p:txBody>
        </p:sp>
        <p:sp>
          <p:nvSpPr>
            <p:cNvPr id="94" name="Freeform: Shape 93"/>
            <p:cNvSpPr/>
            <p:nvPr/>
          </p:nvSpPr>
          <p:spPr>
            <a:xfrm>
              <a:off x="8494026" y="5445984"/>
              <a:ext cx="32280" cy="91460"/>
            </a:xfrm>
            <a:custGeom>
              <a:avLst/>
              <a:gdLst>
                <a:gd name="connsiteX0" fmla="*/ 19136 w 32279"/>
                <a:gd name="connsiteY0" fmla="*/ 91586 h 91459"/>
                <a:gd name="connsiteX1" fmla="*/ 19136 w 32279"/>
                <a:gd name="connsiteY1" fmla="*/ 91586 h 91459"/>
                <a:gd name="connsiteX2" fmla="*/ 5686 w 32279"/>
                <a:gd name="connsiteY2" fmla="*/ 79751 h 91459"/>
                <a:gd name="connsiteX3" fmla="*/ 1382 w 32279"/>
                <a:gd name="connsiteY3" fmla="*/ 14832 h 91459"/>
                <a:gd name="connsiteX4" fmla="*/ 13218 w 32279"/>
                <a:gd name="connsiteY4" fmla="*/ 1382 h 91459"/>
                <a:gd name="connsiteX5" fmla="*/ 13218 w 32279"/>
                <a:gd name="connsiteY5" fmla="*/ 1382 h 91459"/>
                <a:gd name="connsiteX6" fmla="*/ 26668 w 32279"/>
                <a:gd name="connsiteY6" fmla="*/ 13218 h 91459"/>
                <a:gd name="connsiteX7" fmla="*/ 30972 w 32279"/>
                <a:gd name="connsiteY7" fmla="*/ 78137 h 91459"/>
                <a:gd name="connsiteX8" fmla="*/ 19136 w 32279"/>
                <a:gd name="connsiteY8" fmla="*/ 91586 h 9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 h="91459">
                  <a:moveTo>
                    <a:pt x="19136" y="91586"/>
                  </a:moveTo>
                  <a:lnTo>
                    <a:pt x="19136" y="91586"/>
                  </a:lnTo>
                  <a:cubicBezTo>
                    <a:pt x="12142" y="92125"/>
                    <a:pt x="6224" y="86745"/>
                    <a:pt x="5686" y="79751"/>
                  </a:cubicBezTo>
                  <a:lnTo>
                    <a:pt x="1382" y="14832"/>
                  </a:lnTo>
                  <a:cubicBezTo>
                    <a:pt x="844" y="7838"/>
                    <a:pt x="6224" y="1920"/>
                    <a:pt x="13218" y="1382"/>
                  </a:cubicBezTo>
                  <a:lnTo>
                    <a:pt x="13218" y="1382"/>
                  </a:lnTo>
                  <a:cubicBezTo>
                    <a:pt x="20212" y="844"/>
                    <a:pt x="26130" y="6224"/>
                    <a:pt x="26668" y="13218"/>
                  </a:cubicBezTo>
                  <a:lnTo>
                    <a:pt x="30972" y="78137"/>
                  </a:lnTo>
                  <a:cubicBezTo>
                    <a:pt x="31331" y="85131"/>
                    <a:pt x="26130" y="91228"/>
                    <a:pt x="19136" y="91586"/>
                  </a:cubicBezTo>
                  <a:close/>
                </a:path>
              </a:pathLst>
            </a:custGeom>
            <a:solidFill>
              <a:srgbClr val="ED6B2B"/>
            </a:solidFill>
            <a:ln w="9525" cap="flat">
              <a:noFill/>
              <a:prstDash val="solid"/>
              <a:miter/>
            </a:ln>
          </p:spPr>
          <p:txBody>
            <a:bodyPr rtlCol="0" anchor="ctr"/>
            <a:lstStyle/>
            <a:p>
              <a:endParaRPr lang="en-US"/>
            </a:p>
          </p:txBody>
        </p:sp>
        <p:sp>
          <p:nvSpPr>
            <p:cNvPr id="95" name="Freeform: Shape 94"/>
            <p:cNvSpPr/>
            <p:nvPr/>
          </p:nvSpPr>
          <p:spPr>
            <a:xfrm>
              <a:off x="8389871" y="4091878"/>
              <a:ext cx="186506" cy="1393418"/>
            </a:xfrm>
            <a:custGeom>
              <a:avLst/>
              <a:gdLst>
                <a:gd name="connsiteX0" fmla="*/ 185879 w 186506"/>
                <a:gd name="connsiteY0" fmla="*/ 1243585 h 1393417"/>
                <a:gd name="connsiteX1" fmla="*/ 144990 w 186506"/>
                <a:gd name="connsiteY1" fmla="*/ 1390279 h 1393417"/>
                <a:gd name="connsiteX2" fmla="*/ 94598 w 186506"/>
                <a:gd name="connsiteY2" fmla="*/ 1393687 h 1393417"/>
                <a:gd name="connsiteX3" fmla="*/ 1345 w 186506"/>
                <a:gd name="connsiteY3" fmla="*/ 8160 h 1393417"/>
                <a:gd name="connsiteX4" fmla="*/ 102309 w 186506"/>
                <a:gd name="connsiteY4" fmla="*/ 1345 h 1393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06" h="1393417">
                  <a:moveTo>
                    <a:pt x="185879" y="1243585"/>
                  </a:moveTo>
                  <a:lnTo>
                    <a:pt x="144990" y="1390279"/>
                  </a:lnTo>
                  <a:lnTo>
                    <a:pt x="94598" y="1393687"/>
                  </a:lnTo>
                  <a:lnTo>
                    <a:pt x="1345" y="8160"/>
                  </a:lnTo>
                  <a:lnTo>
                    <a:pt x="102309" y="1345"/>
                  </a:lnTo>
                  <a:close/>
                </a:path>
              </a:pathLst>
            </a:custGeom>
            <a:solidFill>
              <a:srgbClr val="3B3870"/>
            </a:solidFill>
            <a:ln w="9525" cap="flat">
              <a:noFill/>
              <a:prstDash val="solid"/>
              <a:miter/>
            </a:ln>
          </p:spPr>
          <p:txBody>
            <a:bodyPr rtlCol="0" anchor="ctr"/>
            <a:lstStyle/>
            <a:p>
              <a:endParaRPr lang="en-US"/>
            </a:p>
          </p:txBody>
        </p:sp>
        <p:sp>
          <p:nvSpPr>
            <p:cNvPr id="96" name="Freeform: Shape 95"/>
            <p:cNvSpPr/>
            <p:nvPr/>
          </p:nvSpPr>
          <p:spPr>
            <a:xfrm>
              <a:off x="8277429" y="3854441"/>
              <a:ext cx="236720" cy="374806"/>
            </a:xfrm>
            <a:custGeom>
              <a:avLst/>
              <a:gdLst>
                <a:gd name="connsiteX0" fmla="*/ 236271 w 236719"/>
                <a:gd name="connsiteY0" fmla="*/ 374537 h 374806"/>
                <a:gd name="connsiteX1" fmla="*/ 1345 w 236719"/>
                <a:gd name="connsiteY1" fmla="*/ 374537 h 374806"/>
                <a:gd name="connsiteX2" fmla="*/ 1345 w 236719"/>
                <a:gd name="connsiteY2" fmla="*/ 53710 h 374806"/>
                <a:gd name="connsiteX3" fmla="*/ 53711 w 236719"/>
                <a:gd name="connsiteY3" fmla="*/ 1345 h 374806"/>
                <a:gd name="connsiteX4" fmla="*/ 183906 w 236719"/>
                <a:gd name="connsiteY4" fmla="*/ 1345 h 374806"/>
                <a:gd name="connsiteX5" fmla="*/ 236271 w 236719"/>
                <a:gd name="connsiteY5" fmla="*/ 53710 h 374806"/>
                <a:gd name="connsiteX6" fmla="*/ 236271 w 236719"/>
                <a:gd name="connsiteY6" fmla="*/ 374537 h 37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719" h="374806">
                  <a:moveTo>
                    <a:pt x="236271" y="374537"/>
                  </a:moveTo>
                  <a:lnTo>
                    <a:pt x="1345" y="374537"/>
                  </a:lnTo>
                  <a:lnTo>
                    <a:pt x="1345" y="53710"/>
                  </a:lnTo>
                  <a:cubicBezTo>
                    <a:pt x="1345" y="24838"/>
                    <a:pt x="24838" y="1345"/>
                    <a:pt x="53711" y="1345"/>
                  </a:cubicBezTo>
                  <a:lnTo>
                    <a:pt x="183906" y="1345"/>
                  </a:lnTo>
                  <a:cubicBezTo>
                    <a:pt x="212779" y="1345"/>
                    <a:pt x="236271" y="24838"/>
                    <a:pt x="236271" y="53710"/>
                  </a:cubicBezTo>
                  <a:lnTo>
                    <a:pt x="236271" y="374537"/>
                  </a:lnTo>
                  <a:close/>
                </a:path>
              </a:pathLst>
            </a:custGeom>
            <a:solidFill>
              <a:srgbClr val="4B478F"/>
            </a:solidFill>
            <a:ln w="9525" cap="flat">
              <a:noFill/>
              <a:prstDash val="solid"/>
              <a:miter/>
            </a:ln>
          </p:spPr>
          <p:txBody>
            <a:bodyPr rtlCol="0" anchor="ctr"/>
            <a:lstStyle/>
            <a:p>
              <a:endParaRPr lang="en-US"/>
            </a:p>
          </p:txBody>
        </p:sp>
        <p:sp>
          <p:nvSpPr>
            <p:cNvPr id="97" name="Freeform: Shape 96"/>
            <p:cNvSpPr/>
            <p:nvPr/>
          </p:nvSpPr>
          <p:spPr>
            <a:xfrm>
              <a:off x="8325849" y="4024628"/>
              <a:ext cx="139880" cy="139880"/>
            </a:xfrm>
            <a:custGeom>
              <a:avLst/>
              <a:gdLst>
                <a:gd name="connsiteX0" fmla="*/ 139431 w 139879"/>
                <a:gd name="connsiteY0" fmla="*/ 70388 h 139879"/>
                <a:gd name="connsiteX1" fmla="*/ 70388 w 139879"/>
                <a:gd name="connsiteY1" fmla="*/ 139432 h 139879"/>
                <a:gd name="connsiteX2" fmla="*/ 1345 w 139879"/>
                <a:gd name="connsiteY2" fmla="*/ 70388 h 139879"/>
                <a:gd name="connsiteX3" fmla="*/ 70388 w 139879"/>
                <a:gd name="connsiteY3" fmla="*/ 1345 h 139879"/>
                <a:gd name="connsiteX4" fmla="*/ 139431 w 139879"/>
                <a:gd name="connsiteY4" fmla="*/ 70388 h 139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79" h="139879">
                  <a:moveTo>
                    <a:pt x="139431" y="70388"/>
                  </a:moveTo>
                  <a:cubicBezTo>
                    <a:pt x="139431" y="108520"/>
                    <a:pt x="108520" y="139432"/>
                    <a:pt x="70388" y="139432"/>
                  </a:cubicBezTo>
                  <a:cubicBezTo>
                    <a:pt x="32257" y="139432"/>
                    <a:pt x="1345" y="108520"/>
                    <a:pt x="1345" y="70388"/>
                  </a:cubicBezTo>
                  <a:cubicBezTo>
                    <a:pt x="1345" y="32257"/>
                    <a:pt x="32257" y="1345"/>
                    <a:pt x="70388" y="1345"/>
                  </a:cubicBezTo>
                  <a:cubicBezTo>
                    <a:pt x="108520" y="1345"/>
                    <a:pt x="139431" y="32257"/>
                    <a:pt x="139431" y="70388"/>
                  </a:cubicBezTo>
                  <a:close/>
                </a:path>
              </a:pathLst>
            </a:custGeom>
            <a:solidFill>
              <a:srgbClr val="FFCD91"/>
            </a:solidFill>
            <a:ln w="9525" cap="flat">
              <a:noFill/>
              <a:prstDash val="solid"/>
              <a:miter/>
            </a:ln>
          </p:spPr>
          <p:txBody>
            <a:bodyPr rtlCol="0" anchor="ctr"/>
            <a:lstStyle/>
            <a:p>
              <a:endParaRPr lang="en-US"/>
            </a:p>
          </p:txBody>
        </p:sp>
        <p:sp>
          <p:nvSpPr>
            <p:cNvPr id="98" name="Freeform: Shape 97"/>
            <p:cNvSpPr/>
            <p:nvPr/>
          </p:nvSpPr>
          <p:spPr>
            <a:xfrm>
              <a:off x="8364944" y="4063722"/>
              <a:ext cx="60973" cy="60973"/>
            </a:xfrm>
            <a:custGeom>
              <a:avLst/>
              <a:gdLst>
                <a:gd name="connsiteX0" fmla="*/ 61242 w 60973"/>
                <a:gd name="connsiteY0" fmla="*/ 31294 h 60973"/>
                <a:gd name="connsiteX1" fmla="*/ 31294 w 60973"/>
                <a:gd name="connsiteY1" fmla="*/ 61242 h 60973"/>
                <a:gd name="connsiteX2" fmla="*/ 1345 w 60973"/>
                <a:gd name="connsiteY2" fmla="*/ 31294 h 60973"/>
                <a:gd name="connsiteX3" fmla="*/ 31294 w 60973"/>
                <a:gd name="connsiteY3" fmla="*/ 1345 h 60973"/>
                <a:gd name="connsiteX4" fmla="*/ 61242 w 60973"/>
                <a:gd name="connsiteY4" fmla="*/ 31294 h 60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73" h="60973">
                  <a:moveTo>
                    <a:pt x="61242" y="31294"/>
                  </a:moveTo>
                  <a:cubicBezTo>
                    <a:pt x="61242" y="47834"/>
                    <a:pt x="47834" y="61242"/>
                    <a:pt x="31294" y="61242"/>
                  </a:cubicBezTo>
                  <a:cubicBezTo>
                    <a:pt x="14754" y="61242"/>
                    <a:pt x="1345" y="47834"/>
                    <a:pt x="1345" y="31294"/>
                  </a:cubicBezTo>
                  <a:cubicBezTo>
                    <a:pt x="1345" y="14754"/>
                    <a:pt x="14754" y="1345"/>
                    <a:pt x="31294" y="1345"/>
                  </a:cubicBezTo>
                  <a:cubicBezTo>
                    <a:pt x="47834" y="1345"/>
                    <a:pt x="61242" y="14754"/>
                    <a:pt x="61242" y="31294"/>
                  </a:cubicBezTo>
                  <a:close/>
                </a:path>
              </a:pathLst>
            </a:custGeom>
            <a:solidFill>
              <a:srgbClr val="ED6B2B"/>
            </a:solidFill>
            <a:ln w="9525" cap="flat">
              <a:noFill/>
              <a:prstDash val="solid"/>
              <a:miter/>
            </a:ln>
          </p:spPr>
          <p:txBody>
            <a:bodyPr rtlCol="0" anchor="ctr"/>
            <a:lstStyle/>
            <a:p>
              <a:endParaRPr lang="en-US"/>
            </a:p>
          </p:txBody>
        </p:sp>
        <p:sp>
          <p:nvSpPr>
            <p:cNvPr id="99" name="Freeform: Shape 98"/>
            <p:cNvSpPr/>
            <p:nvPr/>
          </p:nvSpPr>
          <p:spPr>
            <a:xfrm>
              <a:off x="8737598" y="3531283"/>
              <a:ext cx="104013" cy="523652"/>
            </a:xfrm>
            <a:custGeom>
              <a:avLst/>
              <a:gdLst>
                <a:gd name="connsiteX0" fmla="*/ 103027 w 104013"/>
                <a:gd name="connsiteY0" fmla="*/ 522666 h 523652"/>
                <a:gd name="connsiteX1" fmla="*/ 60525 w 104013"/>
                <a:gd name="connsiteY1" fmla="*/ 522666 h 523652"/>
                <a:gd name="connsiteX2" fmla="*/ 60525 w 104013"/>
                <a:gd name="connsiteY2" fmla="*/ 43847 h 523652"/>
                <a:gd name="connsiteX3" fmla="*/ 1345 w 104013"/>
                <a:gd name="connsiteY3" fmla="*/ 43847 h 523652"/>
                <a:gd name="connsiteX4" fmla="*/ 1345 w 104013"/>
                <a:gd name="connsiteY4" fmla="*/ 1345 h 523652"/>
                <a:gd name="connsiteX5" fmla="*/ 103027 w 104013"/>
                <a:gd name="connsiteY5" fmla="*/ 1345 h 52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013" h="523652">
                  <a:moveTo>
                    <a:pt x="103027" y="522666"/>
                  </a:moveTo>
                  <a:lnTo>
                    <a:pt x="60525" y="522666"/>
                  </a:lnTo>
                  <a:lnTo>
                    <a:pt x="60525" y="43847"/>
                  </a:lnTo>
                  <a:lnTo>
                    <a:pt x="1345" y="43847"/>
                  </a:lnTo>
                  <a:lnTo>
                    <a:pt x="1345" y="1345"/>
                  </a:lnTo>
                  <a:lnTo>
                    <a:pt x="103027" y="1345"/>
                  </a:lnTo>
                  <a:close/>
                </a:path>
              </a:pathLst>
            </a:custGeom>
            <a:solidFill>
              <a:srgbClr val="3B3E54"/>
            </a:solidFill>
            <a:ln w="9525" cap="flat">
              <a:noFill/>
              <a:prstDash val="solid"/>
              <a:miter/>
            </a:ln>
          </p:spPr>
          <p:txBody>
            <a:bodyPr rtlCol="0" anchor="ctr"/>
            <a:lstStyle/>
            <a:p>
              <a:endParaRPr lang="en-US"/>
            </a:p>
          </p:txBody>
        </p:sp>
        <p:sp>
          <p:nvSpPr>
            <p:cNvPr id="100" name="Freeform: Shape 99"/>
            <p:cNvSpPr/>
            <p:nvPr/>
          </p:nvSpPr>
          <p:spPr>
            <a:xfrm>
              <a:off x="8668554" y="3361454"/>
              <a:ext cx="80700" cy="105806"/>
            </a:xfrm>
            <a:custGeom>
              <a:avLst/>
              <a:gdLst>
                <a:gd name="connsiteX0" fmla="*/ 1345 w 80699"/>
                <a:gd name="connsiteY0" fmla="*/ 1345 h 105806"/>
                <a:gd name="connsiteX1" fmla="*/ 80969 w 80699"/>
                <a:gd name="connsiteY1" fmla="*/ 1345 h 105806"/>
                <a:gd name="connsiteX2" fmla="*/ 80969 w 80699"/>
                <a:gd name="connsiteY2" fmla="*/ 104999 h 105806"/>
                <a:gd name="connsiteX3" fmla="*/ 1345 w 80699"/>
                <a:gd name="connsiteY3" fmla="*/ 104999 h 105806"/>
              </a:gdLst>
              <a:ahLst/>
              <a:cxnLst>
                <a:cxn ang="0">
                  <a:pos x="connsiteX0" y="connsiteY0"/>
                </a:cxn>
                <a:cxn ang="0">
                  <a:pos x="connsiteX1" y="connsiteY1"/>
                </a:cxn>
                <a:cxn ang="0">
                  <a:pos x="connsiteX2" y="connsiteY2"/>
                </a:cxn>
                <a:cxn ang="0">
                  <a:pos x="connsiteX3" y="connsiteY3"/>
                </a:cxn>
              </a:cxnLst>
              <a:rect l="l" t="t" r="r" b="b"/>
              <a:pathLst>
                <a:path w="80699" h="105806">
                  <a:moveTo>
                    <a:pt x="1345" y="1345"/>
                  </a:moveTo>
                  <a:lnTo>
                    <a:pt x="80969" y="1345"/>
                  </a:lnTo>
                  <a:lnTo>
                    <a:pt x="80969" y="104999"/>
                  </a:lnTo>
                  <a:lnTo>
                    <a:pt x="1345" y="104999"/>
                  </a:lnTo>
                  <a:close/>
                </a:path>
              </a:pathLst>
            </a:custGeom>
            <a:solidFill>
              <a:srgbClr val="3B3E54"/>
            </a:solidFill>
            <a:ln w="9525" cap="flat">
              <a:noFill/>
              <a:prstDash val="solid"/>
              <a:miter/>
            </a:ln>
          </p:spPr>
          <p:txBody>
            <a:bodyPr rtlCol="0" anchor="ctr"/>
            <a:lstStyle/>
            <a:p>
              <a:endParaRPr lang="en-US"/>
            </a:p>
          </p:txBody>
        </p:sp>
        <p:sp>
          <p:nvSpPr>
            <p:cNvPr id="101" name="Freeform: Shape 100"/>
            <p:cNvSpPr/>
            <p:nvPr/>
          </p:nvSpPr>
          <p:spPr>
            <a:xfrm>
              <a:off x="8697606" y="5456602"/>
              <a:ext cx="23313" cy="80700"/>
            </a:xfrm>
            <a:custGeom>
              <a:avLst/>
              <a:gdLst>
                <a:gd name="connsiteX0" fmla="*/ 12105 w 23313"/>
                <a:gd name="connsiteY0" fmla="*/ 1345 h 80699"/>
                <a:gd name="connsiteX1" fmla="*/ 12105 w 23313"/>
                <a:gd name="connsiteY1" fmla="*/ 1345 h 80699"/>
                <a:gd name="connsiteX2" fmla="*/ 22865 w 23313"/>
                <a:gd name="connsiteY2" fmla="*/ 12105 h 80699"/>
                <a:gd name="connsiteX3" fmla="*/ 22865 w 23313"/>
                <a:gd name="connsiteY3" fmla="*/ 70209 h 80699"/>
                <a:gd name="connsiteX4" fmla="*/ 12105 w 23313"/>
                <a:gd name="connsiteY4" fmla="*/ 80969 h 80699"/>
                <a:gd name="connsiteX5" fmla="*/ 12105 w 23313"/>
                <a:gd name="connsiteY5" fmla="*/ 80969 h 80699"/>
                <a:gd name="connsiteX6" fmla="*/ 1345 w 23313"/>
                <a:gd name="connsiteY6" fmla="*/ 70209 h 80699"/>
                <a:gd name="connsiteX7" fmla="*/ 1345 w 23313"/>
                <a:gd name="connsiteY7" fmla="*/ 12105 h 80699"/>
                <a:gd name="connsiteX8" fmla="*/ 12105 w 23313"/>
                <a:gd name="connsiteY8" fmla="*/ 1345 h 8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13" h="80699">
                  <a:moveTo>
                    <a:pt x="12105" y="1345"/>
                  </a:moveTo>
                  <a:lnTo>
                    <a:pt x="12105" y="1345"/>
                  </a:lnTo>
                  <a:cubicBezTo>
                    <a:pt x="18023" y="1345"/>
                    <a:pt x="22865" y="6187"/>
                    <a:pt x="22865" y="12105"/>
                  </a:cubicBezTo>
                  <a:lnTo>
                    <a:pt x="22865" y="70209"/>
                  </a:lnTo>
                  <a:cubicBezTo>
                    <a:pt x="22865" y="76127"/>
                    <a:pt x="18023" y="80969"/>
                    <a:pt x="12105" y="80969"/>
                  </a:cubicBezTo>
                  <a:lnTo>
                    <a:pt x="12105" y="80969"/>
                  </a:lnTo>
                  <a:cubicBezTo>
                    <a:pt x="6187" y="80969"/>
                    <a:pt x="1345" y="76127"/>
                    <a:pt x="1345" y="70209"/>
                  </a:cubicBezTo>
                  <a:lnTo>
                    <a:pt x="1345" y="12105"/>
                  </a:lnTo>
                  <a:cubicBezTo>
                    <a:pt x="1345" y="6187"/>
                    <a:pt x="6187" y="1345"/>
                    <a:pt x="12105" y="1345"/>
                  </a:cubicBezTo>
                  <a:close/>
                </a:path>
              </a:pathLst>
            </a:custGeom>
            <a:solidFill>
              <a:srgbClr val="3B3870"/>
            </a:solidFill>
            <a:ln w="9525" cap="flat">
              <a:noFill/>
              <a:prstDash val="solid"/>
              <a:miter/>
            </a:ln>
          </p:spPr>
          <p:txBody>
            <a:bodyPr rtlCol="0" anchor="ctr"/>
            <a:lstStyle/>
            <a:p>
              <a:endParaRPr lang="en-US"/>
            </a:p>
          </p:txBody>
        </p:sp>
        <p:sp>
          <p:nvSpPr>
            <p:cNvPr id="102" name="Freeform: Shape 101"/>
            <p:cNvSpPr/>
            <p:nvPr/>
          </p:nvSpPr>
          <p:spPr>
            <a:xfrm>
              <a:off x="8654566" y="5410513"/>
              <a:ext cx="109393" cy="82493"/>
            </a:xfrm>
            <a:custGeom>
              <a:avLst/>
              <a:gdLst>
                <a:gd name="connsiteX0" fmla="*/ 38646 w 109393"/>
                <a:gd name="connsiteY0" fmla="*/ 81686 h 82493"/>
                <a:gd name="connsiteX1" fmla="*/ 71643 w 109393"/>
                <a:gd name="connsiteY1" fmla="*/ 81686 h 82493"/>
                <a:gd name="connsiteX2" fmla="*/ 109124 w 109393"/>
                <a:gd name="connsiteY2" fmla="*/ 1345 h 82493"/>
                <a:gd name="connsiteX3" fmla="*/ 1345 w 109393"/>
                <a:gd name="connsiteY3" fmla="*/ 1345 h 82493"/>
              </a:gdLst>
              <a:ahLst/>
              <a:cxnLst>
                <a:cxn ang="0">
                  <a:pos x="connsiteX0" y="connsiteY0"/>
                </a:cxn>
                <a:cxn ang="0">
                  <a:pos x="connsiteX1" y="connsiteY1"/>
                </a:cxn>
                <a:cxn ang="0">
                  <a:pos x="connsiteX2" y="connsiteY2"/>
                </a:cxn>
                <a:cxn ang="0">
                  <a:pos x="connsiteX3" y="connsiteY3"/>
                </a:cxn>
              </a:cxnLst>
              <a:rect l="l" t="t" r="r" b="b"/>
              <a:pathLst>
                <a:path w="109393" h="82493">
                  <a:moveTo>
                    <a:pt x="38646" y="81686"/>
                  </a:moveTo>
                  <a:lnTo>
                    <a:pt x="71643" y="81686"/>
                  </a:lnTo>
                  <a:lnTo>
                    <a:pt x="109124" y="1345"/>
                  </a:lnTo>
                  <a:lnTo>
                    <a:pt x="1345" y="1345"/>
                  </a:lnTo>
                  <a:close/>
                </a:path>
              </a:pathLst>
            </a:custGeom>
            <a:solidFill>
              <a:srgbClr val="ED8E5F"/>
            </a:solidFill>
            <a:ln w="9525" cap="flat">
              <a:noFill/>
              <a:prstDash val="solid"/>
              <a:miter/>
            </a:ln>
          </p:spPr>
          <p:txBody>
            <a:bodyPr rtlCol="0" anchor="ctr"/>
            <a:lstStyle/>
            <a:p>
              <a:endParaRPr lang="en-US"/>
            </a:p>
          </p:txBody>
        </p:sp>
        <p:sp>
          <p:nvSpPr>
            <p:cNvPr id="103" name="Freeform: Shape 102"/>
            <p:cNvSpPr/>
            <p:nvPr/>
          </p:nvSpPr>
          <p:spPr>
            <a:xfrm>
              <a:off x="8654567" y="3446279"/>
              <a:ext cx="109393" cy="1965490"/>
            </a:xfrm>
            <a:custGeom>
              <a:avLst/>
              <a:gdLst>
                <a:gd name="connsiteX0" fmla="*/ 1345 w 109393"/>
                <a:gd name="connsiteY0" fmla="*/ 1345 h 1965490"/>
                <a:gd name="connsiteX1" fmla="*/ 109124 w 109393"/>
                <a:gd name="connsiteY1" fmla="*/ 1345 h 1965490"/>
                <a:gd name="connsiteX2" fmla="*/ 109124 w 109393"/>
                <a:gd name="connsiteY2" fmla="*/ 1965580 h 1965490"/>
                <a:gd name="connsiteX3" fmla="*/ 1345 w 109393"/>
                <a:gd name="connsiteY3" fmla="*/ 1965580 h 1965490"/>
              </a:gdLst>
              <a:ahLst/>
              <a:cxnLst>
                <a:cxn ang="0">
                  <a:pos x="connsiteX0" y="connsiteY0"/>
                </a:cxn>
                <a:cxn ang="0">
                  <a:pos x="connsiteX1" y="connsiteY1"/>
                </a:cxn>
                <a:cxn ang="0">
                  <a:pos x="connsiteX2" y="connsiteY2"/>
                </a:cxn>
                <a:cxn ang="0">
                  <a:pos x="connsiteX3" y="connsiteY3"/>
                </a:cxn>
              </a:cxnLst>
              <a:rect l="l" t="t" r="r" b="b"/>
              <a:pathLst>
                <a:path w="109393" h="1965490">
                  <a:moveTo>
                    <a:pt x="1345" y="1345"/>
                  </a:moveTo>
                  <a:lnTo>
                    <a:pt x="109124" y="1345"/>
                  </a:lnTo>
                  <a:lnTo>
                    <a:pt x="109124" y="1965580"/>
                  </a:lnTo>
                  <a:lnTo>
                    <a:pt x="1345" y="1965580"/>
                  </a:lnTo>
                  <a:close/>
                </a:path>
              </a:pathLst>
            </a:custGeom>
            <a:solidFill>
              <a:srgbClr val="ED6B2B"/>
            </a:solidFill>
            <a:ln w="9525" cap="flat">
              <a:noFill/>
              <a:prstDash val="solid"/>
              <a:miter/>
            </a:ln>
          </p:spPr>
          <p:txBody>
            <a:bodyPr rtlCol="0" anchor="ctr"/>
            <a:lstStyle/>
            <a:p>
              <a:endParaRPr lang="en-US"/>
            </a:p>
          </p:txBody>
        </p:sp>
        <p:sp>
          <p:nvSpPr>
            <p:cNvPr id="104" name="Freeform: Shape 103"/>
            <p:cNvSpPr/>
            <p:nvPr/>
          </p:nvSpPr>
          <p:spPr>
            <a:xfrm>
              <a:off x="9516272" y="2875113"/>
              <a:ext cx="661739" cy="579246"/>
            </a:xfrm>
            <a:custGeom>
              <a:avLst/>
              <a:gdLst>
                <a:gd name="connsiteX0" fmla="*/ 482844 w 661738"/>
                <a:gd name="connsiteY0" fmla="*/ 27338 h 579245"/>
                <a:gd name="connsiteX1" fmla="*/ 179233 w 661738"/>
                <a:gd name="connsiteY1" fmla="*/ 27338 h 579245"/>
                <a:gd name="connsiteX2" fmla="*/ 27338 w 661738"/>
                <a:gd name="connsiteY2" fmla="*/ 290240 h 579245"/>
                <a:gd name="connsiteX3" fmla="*/ 179233 w 661738"/>
                <a:gd name="connsiteY3" fmla="*/ 553322 h 579245"/>
                <a:gd name="connsiteX4" fmla="*/ 482844 w 661738"/>
                <a:gd name="connsiteY4" fmla="*/ 553322 h 579245"/>
                <a:gd name="connsiteX5" fmla="*/ 634739 w 661738"/>
                <a:gd name="connsiteY5" fmla="*/ 290240 h 57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738" h="579245">
                  <a:moveTo>
                    <a:pt x="482844" y="27338"/>
                  </a:moveTo>
                  <a:lnTo>
                    <a:pt x="179233" y="27338"/>
                  </a:lnTo>
                  <a:lnTo>
                    <a:pt x="27338" y="290240"/>
                  </a:lnTo>
                  <a:lnTo>
                    <a:pt x="179233" y="553322"/>
                  </a:lnTo>
                  <a:lnTo>
                    <a:pt x="482844" y="553322"/>
                  </a:lnTo>
                  <a:lnTo>
                    <a:pt x="634739" y="290240"/>
                  </a:lnTo>
                  <a:close/>
                </a:path>
              </a:pathLst>
            </a:custGeom>
            <a:noFill/>
            <a:ln w="193603" cap="flat">
              <a:solidFill>
                <a:srgbClr val="ED6B2B"/>
              </a:solidFill>
              <a:prstDash val="solid"/>
              <a:miter/>
            </a:ln>
          </p:spPr>
          <p:txBody>
            <a:bodyPr rtlCol="0" anchor="ctr"/>
            <a:lstStyle/>
            <a:p>
              <a:endParaRPr lang="en-US"/>
            </a:p>
          </p:txBody>
        </p:sp>
        <p:sp>
          <p:nvSpPr>
            <p:cNvPr id="105" name="Freeform: Shape 104"/>
            <p:cNvSpPr/>
            <p:nvPr/>
          </p:nvSpPr>
          <p:spPr>
            <a:xfrm>
              <a:off x="8905935" y="3979559"/>
              <a:ext cx="416053" cy="416053"/>
            </a:xfrm>
            <a:custGeom>
              <a:avLst/>
              <a:gdLst>
                <a:gd name="connsiteX0" fmla="*/ 9113 w 416052"/>
                <a:gd name="connsiteY0" fmla="*/ 407053 h 416052"/>
                <a:gd name="connsiteX1" fmla="*/ 407053 w 416052"/>
                <a:gd name="connsiteY1" fmla="*/ 9113 h 416052"/>
              </a:gdLst>
              <a:ahLst/>
              <a:cxnLst>
                <a:cxn ang="0">
                  <a:pos x="connsiteX0" y="connsiteY0"/>
                </a:cxn>
                <a:cxn ang="0">
                  <a:pos x="connsiteX1" y="connsiteY1"/>
                </a:cxn>
              </a:cxnLst>
              <a:rect l="l" t="t" r="r" b="b"/>
              <a:pathLst>
                <a:path w="416052" h="416052">
                  <a:moveTo>
                    <a:pt x="9113" y="407053"/>
                  </a:moveTo>
                  <a:lnTo>
                    <a:pt x="407053" y="9113"/>
                  </a:lnTo>
                </a:path>
              </a:pathLst>
            </a:custGeom>
            <a:ln w="64535" cap="flat">
              <a:solidFill>
                <a:srgbClr val="FFFFFF"/>
              </a:solidFill>
              <a:custDash>
                <a:ds d="1524435" sp="1524435"/>
              </a:custDash>
              <a:miter/>
            </a:ln>
          </p:spPr>
          <p:txBody>
            <a:bodyPr rtlCol="0" anchor="ctr"/>
            <a:lstStyle/>
            <a:p>
              <a:endParaRPr lang="en-US"/>
            </a:p>
          </p:txBody>
        </p:sp>
        <p:sp>
          <p:nvSpPr>
            <p:cNvPr id="106" name="Freeform: Shape 105"/>
            <p:cNvSpPr/>
            <p:nvPr/>
          </p:nvSpPr>
          <p:spPr>
            <a:xfrm>
              <a:off x="8931042" y="4004665"/>
              <a:ext cx="17933" cy="365839"/>
            </a:xfrm>
            <a:custGeom>
              <a:avLst/>
              <a:gdLst>
                <a:gd name="connsiteX0" fmla="*/ 9113 w 17933"/>
                <a:gd name="connsiteY0" fmla="*/ 356840 h 365839"/>
                <a:gd name="connsiteX1" fmla="*/ 9113 w 17933"/>
                <a:gd name="connsiteY1" fmla="*/ 9113 h 365839"/>
              </a:gdLst>
              <a:ahLst/>
              <a:cxnLst>
                <a:cxn ang="0">
                  <a:pos x="connsiteX0" y="connsiteY0"/>
                </a:cxn>
                <a:cxn ang="0">
                  <a:pos x="connsiteX1" y="connsiteY1"/>
                </a:cxn>
              </a:cxnLst>
              <a:rect l="l" t="t" r="r" b="b"/>
              <a:pathLst>
                <a:path w="17933" h="365839">
                  <a:moveTo>
                    <a:pt x="9113" y="356840"/>
                  </a:moveTo>
                  <a:lnTo>
                    <a:pt x="9113" y="9113"/>
                  </a:lnTo>
                </a:path>
              </a:pathLst>
            </a:custGeom>
            <a:ln w="64535" cap="flat">
              <a:solidFill>
                <a:srgbClr val="ED6B2B"/>
              </a:solidFill>
              <a:prstDash val="solid"/>
              <a:miter/>
            </a:ln>
          </p:spPr>
          <p:txBody>
            <a:bodyPr rtlCol="0" anchor="ctr"/>
            <a:lstStyle/>
            <a:p>
              <a:endParaRPr lang="en-US"/>
            </a:p>
          </p:txBody>
        </p:sp>
        <p:sp>
          <p:nvSpPr>
            <p:cNvPr id="107" name="Freeform: Shape 106"/>
            <p:cNvSpPr/>
            <p:nvPr/>
          </p:nvSpPr>
          <p:spPr>
            <a:xfrm>
              <a:off x="8912806" y="3958813"/>
              <a:ext cx="53800" cy="64560"/>
            </a:xfrm>
            <a:custGeom>
              <a:avLst/>
              <a:gdLst>
                <a:gd name="connsiteX0" fmla="*/ 27348 w 53799"/>
                <a:gd name="connsiteY0" fmla="*/ 1345 h 64559"/>
                <a:gd name="connsiteX1" fmla="*/ 1345 w 53799"/>
                <a:gd name="connsiteY1" fmla="*/ 64829 h 64559"/>
                <a:gd name="connsiteX2" fmla="*/ 53352 w 53799"/>
                <a:gd name="connsiteY2" fmla="*/ 64829 h 64559"/>
              </a:gdLst>
              <a:ahLst/>
              <a:cxnLst>
                <a:cxn ang="0">
                  <a:pos x="connsiteX0" y="connsiteY0"/>
                </a:cxn>
                <a:cxn ang="0">
                  <a:pos x="connsiteX1" y="connsiteY1"/>
                </a:cxn>
                <a:cxn ang="0">
                  <a:pos x="connsiteX2" y="connsiteY2"/>
                </a:cxn>
              </a:cxnLst>
              <a:rect l="l" t="t" r="r" b="b"/>
              <a:pathLst>
                <a:path w="53799" h="64559">
                  <a:moveTo>
                    <a:pt x="27348" y="1345"/>
                  </a:moveTo>
                  <a:lnTo>
                    <a:pt x="1345" y="64829"/>
                  </a:lnTo>
                  <a:lnTo>
                    <a:pt x="53352" y="64829"/>
                  </a:lnTo>
                  <a:close/>
                </a:path>
              </a:pathLst>
            </a:custGeom>
            <a:solidFill>
              <a:srgbClr val="ED6B2B"/>
            </a:solidFill>
            <a:ln w="9525" cap="flat">
              <a:noFill/>
              <a:prstDash val="solid"/>
              <a:miter/>
            </a:ln>
          </p:spPr>
          <p:txBody>
            <a:bodyPr rtlCol="0" anchor="ctr"/>
            <a:lstStyle/>
            <a:p>
              <a:endParaRPr lang="en-US"/>
            </a:p>
          </p:txBody>
        </p:sp>
        <p:sp>
          <p:nvSpPr>
            <p:cNvPr id="108" name="Freeform: Shape 107"/>
            <p:cNvSpPr/>
            <p:nvPr/>
          </p:nvSpPr>
          <p:spPr>
            <a:xfrm>
              <a:off x="8931042" y="4352392"/>
              <a:ext cx="365839" cy="17933"/>
            </a:xfrm>
            <a:custGeom>
              <a:avLst/>
              <a:gdLst>
                <a:gd name="connsiteX0" fmla="*/ 9113 w 365839"/>
                <a:gd name="connsiteY0" fmla="*/ 9113 h 17933"/>
                <a:gd name="connsiteX1" fmla="*/ 356840 w 365839"/>
                <a:gd name="connsiteY1" fmla="*/ 9113 h 17933"/>
              </a:gdLst>
              <a:ahLst/>
              <a:cxnLst>
                <a:cxn ang="0">
                  <a:pos x="connsiteX0" y="connsiteY0"/>
                </a:cxn>
                <a:cxn ang="0">
                  <a:pos x="connsiteX1" y="connsiteY1"/>
                </a:cxn>
              </a:cxnLst>
              <a:rect l="l" t="t" r="r" b="b"/>
              <a:pathLst>
                <a:path w="365839" h="17933">
                  <a:moveTo>
                    <a:pt x="9113" y="9113"/>
                  </a:moveTo>
                  <a:lnTo>
                    <a:pt x="356840" y="9113"/>
                  </a:lnTo>
                </a:path>
              </a:pathLst>
            </a:custGeom>
            <a:ln w="64535" cap="flat">
              <a:solidFill>
                <a:srgbClr val="ED6B2B"/>
              </a:solidFill>
              <a:prstDash val="solid"/>
              <a:miter/>
            </a:ln>
          </p:spPr>
          <p:txBody>
            <a:bodyPr rtlCol="0" anchor="ctr"/>
            <a:lstStyle/>
            <a:p>
              <a:endParaRPr lang="en-US"/>
            </a:p>
          </p:txBody>
        </p:sp>
        <p:sp>
          <p:nvSpPr>
            <p:cNvPr id="109" name="Freeform: Shape 108"/>
            <p:cNvSpPr/>
            <p:nvPr/>
          </p:nvSpPr>
          <p:spPr>
            <a:xfrm>
              <a:off x="9276673" y="4334157"/>
              <a:ext cx="66353" cy="53800"/>
            </a:xfrm>
            <a:custGeom>
              <a:avLst/>
              <a:gdLst>
                <a:gd name="connsiteX0" fmla="*/ 65008 w 66353"/>
                <a:gd name="connsiteY0" fmla="*/ 27348 h 53799"/>
                <a:gd name="connsiteX1" fmla="*/ 1345 w 66353"/>
                <a:gd name="connsiteY1" fmla="*/ 1345 h 53799"/>
                <a:gd name="connsiteX2" fmla="*/ 1345 w 66353"/>
                <a:gd name="connsiteY2" fmla="*/ 53352 h 53799"/>
              </a:gdLst>
              <a:ahLst/>
              <a:cxnLst>
                <a:cxn ang="0">
                  <a:pos x="connsiteX0" y="connsiteY0"/>
                </a:cxn>
                <a:cxn ang="0">
                  <a:pos x="connsiteX1" y="connsiteY1"/>
                </a:cxn>
                <a:cxn ang="0">
                  <a:pos x="connsiteX2" y="connsiteY2"/>
                </a:cxn>
              </a:cxnLst>
              <a:rect l="l" t="t" r="r" b="b"/>
              <a:pathLst>
                <a:path w="66353" h="53799">
                  <a:moveTo>
                    <a:pt x="65008" y="27348"/>
                  </a:moveTo>
                  <a:lnTo>
                    <a:pt x="1345" y="1345"/>
                  </a:lnTo>
                  <a:lnTo>
                    <a:pt x="1345" y="53352"/>
                  </a:lnTo>
                  <a:close/>
                </a:path>
              </a:pathLst>
            </a:custGeom>
            <a:solidFill>
              <a:srgbClr val="ED6B2B"/>
            </a:solidFill>
            <a:ln w="9525" cap="flat">
              <a:noFill/>
              <a:prstDash val="solid"/>
              <a:miter/>
            </a:ln>
          </p:spPr>
          <p:txBody>
            <a:bodyPr rtlCol="0" anchor="ctr"/>
            <a:lstStyle/>
            <a:p>
              <a:endParaRPr lang="en-US"/>
            </a:p>
          </p:txBody>
        </p:sp>
        <p:sp>
          <p:nvSpPr>
            <p:cNvPr id="110" name="Freeform: Shape 109"/>
            <p:cNvSpPr/>
            <p:nvPr/>
          </p:nvSpPr>
          <p:spPr>
            <a:xfrm>
              <a:off x="8923745" y="4345096"/>
              <a:ext cx="32280" cy="32280"/>
            </a:xfrm>
            <a:custGeom>
              <a:avLst/>
              <a:gdLst>
                <a:gd name="connsiteX0" fmla="*/ 31473 w 32279"/>
                <a:gd name="connsiteY0" fmla="*/ 16409 h 32279"/>
                <a:gd name="connsiteX1" fmla="*/ 16409 w 32279"/>
                <a:gd name="connsiteY1" fmla="*/ 31473 h 32279"/>
                <a:gd name="connsiteX2" fmla="*/ 1346 w 32279"/>
                <a:gd name="connsiteY2" fmla="*/ 16409 h 32279"/>
                <a:gd name="connsiteX3" fmla="*/ 16409 w 32279"/>
                <a:gd name="connsiteY3" fmla="*/ 1345 h 32279"/>
                <a:gd name="connsiteX4" fmla="*/ 31473 w 32279"/>
                <a:gd name="connsiteY4" fmla="*/ 16409 h 3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79" h="32279">
                  <a:moveTo>
                    <a:pt x="31473" y="16409"/>
                  </a:moveTo>
                  <a:cubicBezTo>
                    <a:pt x="31473" y="24729"/>
                    <a:pt x="24729" y="31473"/>
                    <a:pt x="16409" y="31473"/>
                  </a:cubicBezTo>
                  <a:cubicBezTo>
                    <a:pt x="8090" y="31473"/>
                    <a:pt x="1346" y="24729"/>
                    <a:pt x="1346" y="16409"/>
                  </a:cubicBezTo>
                  <a:cubicBezTo>
                    <a:pt x="1346" y="8089"/>
                    <a:pt x="8090" y="1345"/>
                    <a:pt x="16409" y="1345"/>
                  </a:cubicBezTo>
                  <a:cubicBezTo>
                    <a:pt x="24729" y="1345"/>
                    <a:pt x="31473" y="8089"/>
                    <a:pt x="31473" y="16409"/>
                  </a:cubicBezTo>
                  <a:close/>
                </a:path>
              </a:pathLst>
            </a:custGeom>
            <a:solidFill>
              <a:srgbClr val="ED6B2B"/>
            </a:solidFill>
            <a:ln w="9525" cap="flat">
              <a:noFill/>
              <a:prstDash val="solid"/>
              <a:miter/>
            </a:ln>
          </p:spPr>
          <p:txBody>
            <a:bodyPr rtlCol="0" anchor="ctr"/>
            <a:lstStyle/>
            <a:p>
              <a:endParaRPr lang="en-US"/>
            </a:p>
          </p:txBody>
        </p:sp>
        <p:sp>
          <p:nvSpPr>
            <p:cNvPr id="111" name="Freeform: Shape 110"/>
            <p:cNvSpPr/>
            <p:nvPr/>
          </p:nvSpPr>
          <p:spPr>
            <a:xfrm>
              <a:off x="9514233" y="3232816"/>
              <a:ext cx="373013" cy="373013"/>
            </a:xfrm>
            <a:custGeom>
              <a:avLst/>
              <a:gdLst>
                <a:gd name="connsiteX0" fmla="*/ 364551 w 373012"/>
                <a:gd name="connsiteY0" fmla="*/ 186832 h 373012"/>
                <a:gd name="connsiteX1" fmla="*/ 186832 w 373012"/>
                <a:gd name="connsiteY1" fmla="*/ 364551 h 373012"/>
                <a:gd name="connsiteX2" fmla="*/ 9113 w 373012"/>
                <a:gd name="connsiteY2" fmla="*/ 186832 h 373012"/>
                <a:gd name="connsiteX3" fmla="*/ 186832 w 373012"/>
                <a:gd name="connsiteY3" fmla="*/ 9113 h 373012"/>
                <a:gd name="connsiteX4" fmla="*/ 364551 w 373012"/>
                <a:gd name="connsiteY4" fmla="*/ 186832 h 373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012" h="373012">
                  <a:moveTo>
                    <a:pt x="364551" y="186832"/>
                  </a:moveTo>
                  <a:cubicBezTo>
                    <a:pt x="364551" y="284983"/>
                    <a:pt x="284983" y="364551"/>
                    <a:pt x="186832" y="364551"/>
                  </a:cubicBezTo>
                  <a:cubicBezTo>
                    <a:pt x="88680" y="364551"/>
                    <a:pt x="9113" y="284983"/>
                    <a:pt x="9113" y="186832"/>
                  </a:cubicBezTo>
                  <a:cubicBezTo>
                    <a:pt x="9113" y="88680"/>
                    <a:pt x="88680" y="9113"/>
                    <a:pt x="186832" y="9113"/>
                  </a:cubicBezTo>
                  <a:cubicBezTo>
                    <a:pt x="284983" y="9113"/>
                    <a:pt x="364551" y="88680"/>
                    <a:pt x="364551" y="186832"/>
                  </a:cubicBezTo>
                  <a:close/>
                </a:path>
              </a:pathLst>
            </a:custGeom>
            <a:noFill/>
            <a:ln w="64535" cap="flat">
              <a:solidFill>
                <a:srgbClr val="FFFFFF"/>
              </a:solidFill>
              <a:custDash>
                <a:ds d="1524435" sp="1524435"/>
              </a:custDash>
              <a:miter/>
            </a:ln>
          </p:spPr>
          <p:txBody>
            <a:bodyPr rtlCol="0" anchor="ctr"/>
            <a:lstStyle/>
            <a:p>
              <a:endParaRPr lang="en-US"/>
            </a:p>
          </p:txBody>
        </p:sp>
        <p:sp>
          <p:nvSpPr>
            <p:cNvPr id="112" name="Freeform: Shape 111"/>
            <p:cNvSpPr/>
            <p:nvPr/>
          </p:nvSpPr>
          <p:spPr>
            <a:xfrm>
              <a:off x="5919559" y="5680230"/>
              <a:ext cx="3323041" cy="285140"/>
            </a:xfrm>
            <a:custGeom>
              <a:avLst/>
              <a:gdLst>
                <a:gd name="connsiteX0" fmla="*/ 1345 w 3323040"/>
                <a:gd name="connsiteY0" fmla="*/ 1345 h 285139"/>
                <a:gd name="connsiteX1" fmla="*/ 1345 w 3323040"/>
                <a:gd name="connsiteY1" fmla="*/ 284871 h 285139"/>
                <a:gd name="connsiteX2" fmla="*/ 3322055 w 3323040"/>
                <a:gd name="connsiteY2" fmla="*/ 284871 h 285139"/>
                <a:gd name="connsiteX3" fmla="*/ 3322055 w 3323040"/>
                <a:gd name="connsiteY3" fmla="*/ 1345 h 285139"/>
                <a:gd name="connsiteX4" fmla="*/ 1345 w 3323040"/>
                <a:gd name="connsiteY4" fmla="*/ 1345 h 285139"/>
                <a:gd name="connsiteX5" fmla="*/ 3208357 w 3323040"/>
                <a:gd name="connsiteY5" fmla="*/ 171173 h 285139"/>
                <a:gd name="connsiteX6" fmla="*/ 3180202 w 3323040"/>
                <a:gd name="connsiteY6" fmla="*/ 143018 h 285139"/>
                <a:gd name="connsiteX7" fmla="*/ 3208357 w 3323040"/>
                <a:gd name="connsiteY7" fmla="*/ 114863 h 285139"/>
                <a:gd name="connsiteX8" fmla="*/ 3236513 w 3323040"/>
                <a:gd name="connsiteY8" fmla="*/ 143018 h 285139"/>
                <a:gd name="connsiteX9" fmla="*/ 3208357 w 3323040"/>
                <a:gd name="connsiteY9" fmla="*/ 171173 h 28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23040" h="285139">
                  <a:moveTo>
                    <a:pt x="1345" y="1345"/>
                  </a:moveTo>
                  <a:lnTo>
                    <a:pt x="1345" y="284871"/>
                  </a:lnTo>
                  <a:lnTo>
                    <a:pt x="3322055" y="284871"/>
                  </a:lnTo>
                  <a:lnTo>
                    <a:pt x="3322055" y="1345"/>
                  </a:lnTo>
                  <a:lnTo>
                    <a:pt x="1345" y="1345"/>
                  </a:lnTo>
                  <a:close/>
                  <a:moveTo>
                    <a:pt x="3208357" y="171173"/>
                  </a:moveTo>
                  <a:cubicBezTo>
                    <a:pt x="3192756" y="171173"/>
                    <a:pt x="3180202" y="158620"/>
                    <a:pt x="3180202" y="143018"/>
                  </a:cubicBezTo>
                  <a:cubicBezTo>
                    <a:pt x="3180202" y="127416"/>
                    <a:pt x="3192756" y="114863"/>
                    <a:pt x="3208357" y="114863"/>
                  </a:cubicBezTo>
                  <a:cubicBezTo>
                    <a:pt x="3223960" y="114863"/>
                    <a:pt x="3236513" y="127416"/>
                    <a:pt x="3236513" y="143018"/>
                  </a:cubicBezTo>
                  <a:cubicBezTo>
                    <a:pt x="3236513" y="158620"/>
                    <a:pt x="3223780" y="171173"/>
                    <a:pt x="3208357" y="171173"/>
                  </a:cubicBezTo>
                  <a:close/>
                </a:path>
              </a:pathLst>
            </a:custGeom>
            <a:solidFill>
              <a:srgbClr val="FFCD91"/>
            </a:solidFill>
            <a:ln w="9525" cap="flat">
              <a:noFill/>
              <a:prstDash val="solid"/>
              <a:miter/>
            </a:ln>
          </p:spPr>
          <p:txBody>
            <a:bodyPr rtlCol="0" anchor="ctr"/>
            <a:lstStyle/>
            <a:p>
              <a:endParaRPr lang="en-US"/>
            </a:p>
          </p:txBody>
        </p:sp>
        <p:sp>
          <p:nvSpPr>
            <p:cNvPr id="113" name="Freeform: Shape 112"/>
            <p:cNvSpPr/>
            <p:nvPr/>
          </p:nvSpPr>
          <p:spPr>
            <a:xfrm>
              <a:off x="9889812" y="5765234"/>
              <a:ext cx="529032" cy="200853"/>
            </a:xfrm>
            <a:custGeom>
              <a:avLst/>
              <a:gdLst>
                <a:gd name="connsiteX0" fmla="*/ 264606 w 529032"/>
                <a:gd name="connsiteY0" fmla="*/ 1345 h 200852"/>
                <a:gd name="connsiteX1" fmla="*/ 1345 w 529032"/>
                <a:gd name="connsiteY1" fmla="*/ 199867 h 200852"/>
                <a:gd name="connsiteX2" fmla="*/ 527867 w 529032"/>
                <a:gd name="connsiteY2" fmla="*/ 199867 h 200852"/>
                <a:gd name="connsiteX3" fmla="*/ 264606 w 529032"/>
                <a:gd name="connsiteY3" fmla="*/ 1345 h 200852"/>
              </a:gdLst>
              <a:ahLst/>
              <a:cxnLst>
                <a:cxn ang="0">
                  <a:pos x="connsiteX0" y="connsiteY0"/>
                </a:cxn>
                <a:cxn ang="0">
                  <a:pos x="connsiteX1" y="connsiteY1"/>
                </a:cxn>
                <a:cxn ang="0">
                  <a:pos x="connsiteX2" y="connsiteY2"/>
                </a:cxn>
                <a:cxn ang="0">
                  <a:pos x="connsiteX3" y="connsiteY3"/>
                </a:cxn>
              </a:cxnLst>
              <a:rect l="l" t="t" r="r" b="b"/>
              <a:pathLst>
                <a:path w="529032" h="200852">
                  <a:moveTo>
                    <a:pt x="264606" y="1345"/>
                  </a:moveTo>
                  <a:cubicBezTo>
                    <a:pt x="139611" y="1345"/>
                    <a:pt x="33984" y="85273"/>
                    <a:pt x="1345" y="199867"/>
                  </a:cubicBezTo>
                  <a:lnTo>
                    <a:pt x="527867" y="199867"/>
                  </a:lnTo>
                  <a:cubicBezTo>
                    <a:pt x="495228" y="85273"/>
                    <a:pt x="389781" y="1345"/>
                    <a:pt x="264606" y="1345"/>
                  </a:cubicBezTo>
                  <a:close/>
                </a:path>
              </a:pathLst>
            </a:custGeom>
            <a:solidFill>
              <a:srgbClr val="F6A279"/>
            </a:solidFill>
            <a:ln w="9525" cap="flat">
              <a:noFill/>
              <a:prstDash val="solid"/>
              <a:miter/>
            </a:ln>
          </p:spPr>
          <p:txBody>
            <a:bodyPr rtlCol="0" anchor="ctr"/>
            <a:lstStyle/>
            <a:p>
              <a:endParaRPr lang="en-US"/>
            </a:p>
          </p:txBody>
        </p:sp>
        <p:sp>
          <p:nvSpPr>
            <p:cNvPr id="114" name="Freeform: Shape 113"/>
            <p:cNvSpPr/>
            <p:nvPr/>
          </p:nvSpPr>
          <p:spPr>
            <a:xfrm>
              <a:off x="10608041" y="5765234"/>
              <a:ext cx="529032" cy="200853"/>
            </a:xfrm>
            <a:custGeom>
              <a:avLst/>
              <a:gdLst>
                <a:gd name="connsiteX0" fmla="*/ 264606 w 529032"/>
                <a:gd name="connsiteY0" fmla="*/ 1345 h 200852"/>
                <a:gd name="connsiteX1" fmla="*/ 1345 w 529032"/>
                <a:gd name="connsiteY1" fmla="*/ 199867 h 200852"/>
                <a:gd name="connsiteX2" fmla="*/ 527867 w 529032"/>
                <a:gd name="connsiteY2" fmla="*/ 199867 h 200852"/>
                <a:gd name="connsiteX3" fmla="*/ 264606 w 529032"/>
                <a:gd name="connsiteY3" fmla="*/ 1345 h 200852"/>
              </a:gdLst>
              <a:ahLst/>
              <a:cxnLst>
                <a:cxn ang="0">
                  <a:pos x="connsiteX0" y="connsiteY0"/>
                </a:cxn>
                <a:cxn ang="0">
                  <a:pos x="connsiteX1" y="connsiteY1"/>
                </a:cxn>
                <a:cxn ang="0">
                  <a:pos x="connsiteX2" y="connsiteY2"/>
                </a:cxn>
                <a:cxn ang="0">
                  <a:pos x="connsiteX3" y="connsiteY3"/>
                </a:cxn>
              </a:cxnLst>
              <a:rect l="l" t="t" r="r" b="b"/>
              <a:pathLst>
                <a:path w="529032" h="200852">
                  <a:moveTo>
                    <a:pt x="264606" y="1345"/>
                  </a:moveTo>
                  <a:cubicBezTo>
                    <a:pt x="139611" y="1345"/>
                    <a:pt x="33984" y="85273"/>
                    <a:pt x="1345" y="199867"/>
                  </a:cubicBezTo>
                  <a:lnTo>
                    <a:pt x="527867" y="199867"/>
                  </a:lnTo>
                  <a:cubicBezTo>
                    <a:pt x="495228" y="85273"/>
                    <a:pt x="389781" y="1345"/>
                    <a:pt x="264606" y="1345"/>
                  </a:cubicBezTo>
                  <a:close/>
                </a:path>
              </a:pathLst>
            </a:custGeom>
            <a:solidFill>
              <a:srgbClr val="F6A279"/>
            </a:solidFill>
            <a:ln w="9525" cap="flat">
              <a:noFill/>
              <a:prstDash val="solid"/>
              <a:miter/>
            </a:ln>
          </p:spPr>
          <p:txBody>
            <a:bodyPr rtlCol="0" anchor="ctr"/>
            <a:lstStyle/>
            <a:p>
              <a:endParaRPr lang="en-US"/>
            </a:p>
          </p:txBody>
        </p:sp>
        <p:sp>
          <p:nvSpPr>
            <p:cNvPr id="115" name="Freeform: Shape 114"/>
            <p:cNvSpPr/>
            <p:nvPr/>
          </p:nvSpPr>
          <p:spPr>
            <a:xfrm>
              <a:off x="10153073" y="5680230"/>
              <a:ext cx="753199" cy="285140"/>
            </a:xfrm>
            <a:custGeom>
              <a:avLst/>
              <a:gdLst>
                <a:gd name="connsiteX0" fmla="*/ 377406 w 753198"/>
                <a:gd name="connsiteY0" fmla="*/ 1345 h 285139"/>
                <a:gd name="connsiteX1" fmla="*/ 1345 w 753198"/>
                <a:gd name="connsiteY1" fmla="*/ 284871 h 285139"/>
                <a:gd name="connsiteX2" fmla="*/ 753468 w 753198"/>
                <a:gd name="connsiteY2" fmla="*/ 284871 h 285139"/>
                <a:gd name="connsiteX3" fmla="*/ 377406 w 753198"/>
                <a:gd name="connsiteY3" fmla="*/ 1345 h 285139"/>
              </a:gdLst>
              <a:ahLst/>
              <a:cxnLst>
                <a:cxn ang="0">
                  <a:pos x="connsiteX0" y="connsiteY0"/>
                </a:cxn>
                <a:cxn ang="0">
                  <a:pos x="connsiteX1" y="connsiteY1"/>
                </a:cxn>
                <a:cxn ang="0">
                  <a:pos x="connsiteX2" y="connsiteY2"/>
                </a:cxn>
                <a:cxn ang="0">
                  <a:pos x="connsiteX3" y="connsiteY3"/>
                </a:cxn>
              </a:cxnLst>
              <a:rect l="l" t="t" r="r" b="b"/>
              <a:pathLst>
                <a:path w="753198" h="285139">
                  <a:moveTo>
                    <a:pt x="377406" y="1345"/>
                  </a:moveTo>
                  <a:cubicBezTo>
                    <a:pt x="198790" y="1345"/>
                    <a:pt x="48151" y="121140"/>
                    <a:pt x="1345" y="284871"/>
                  </a:cubicBezTo>
                  <a:lnTo>
                    <a:pt x="753468" y="284871"/>
                  </a:lnTo>
                  <a:cubicBezTo>
                    <a:pt x="706841" y="121140"/>
                    <a:pt x="556022" y="1345"/>
                    <a:pt x="377406" y="1345"/>
                  </a:cubicBezTo>
                  <a:close/>
                </a:path>
              </a:pathLst>
            </a:custGeom>
            <a:solidFill>
              <a:srgbClr val="F6A279"/>
            </a:solidFill>
            <a:ln w="9525" cap="flat">
              <a:noFill/>
              <a:prstDash val="solid"/>
              <a:miter/>
            </a:ln>
          </p:spPr>
          <p:txBody>
            <a:bodyPr rtlCol="0" anchor="ctr"/>
            <a:lstStyle/>
            <a:p>
              <a:endParaRPr lang="en-US"/>
            </a:p>
          </p:txBody>
        </p:sp>
        <p:sp>
          <p:nvSpPr>
            <p:cNvPr id="116" name="Freeform: Shape 115"/>
            <p:cNvSpPr/>
            <p:nvPr/>
          </p:nvSpPr>
          <p:spPr>
            <a:xfrm>
              <a:off x="897641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7" name="Freeform: Shape 116"/>
            <p:cNvSpPr/>
            <p:nvPr/>
          </p:nvSpPr>
          <p:spPr>
            <a:xfrm>
              <a:off x="889661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8" name="Freeform: Shape 117"/>
            <p:cNvSpPr/>
            <p:nvPr/>
          </p:nvSpPr>
          <p:spPr>
            <a:xfrm>
              <a:off x="88168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9" name="Freeform: Shape 118"/>
            <p:cNvSpPr/>
            <p:nvPr/>
          </p:nvSpPr>
          <p:spPr>
            <a:xfrm>
              <a:off x="87370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0" name="Freeform: Shape 119"/>
            <p:cNvSpPr/>
            <p:nvPr/>
          </p:nvSpPr>
          <p:spPr>
            <a:xfrm>
              <a:off x="86572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1" name="Freeform: Shape 120"/>
            <p:cNvSpPr/>
            <p:nvPr/>
          </p:nvSpPr>
          <p:spPr>
            <a:xfrm>
              <a:off x="857739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2" name="Freeform: Shape 121"/>
            <p:cNvSpPr/>
            <p:nvPr/>
          </p:nvSpPr>
          <p:spPr>
            <a:xfrm>
              <a:off x="8497594"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3" name="Freeform: Shape 122"/>
            <p:cNvSpPr/>
            <p:nvPr/>
          </p:nvSpPr>
          <p:spPr>
            <a:xfrm>
              <a:off x="841761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4" name="Freeform: Shape 123"/>
            <p:cNvSpPr/>
            <p:nvPr/>
          </p:nvSpPr>
          <p:spPr>
            <a:xfrm>
              <a:off x="833780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5" name="Freeform: Shape 124"/>
            <p:cNvSpPr/>
            <p:nvPr/>
          </p:nvSpPr>
          <p:spPr>
            <a:xfrm>
              <a:off x="825800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6" name="Freeform: Shape 125"/>
            <p:cNvSpPr/>
            <p:nvPr/>
          </p:nvSpPr>
          <p:spPr>
            <a:xfrm>
              <a:off x="817820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7" name="Freeform: Shape 126"/>
            <p:cNvSpPr/>
            <p:nvPr/>
          </p:nvSpPr>
          <p:spPr>
            <a:xfrm>
              <a:off x="80983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8" name="Freeform: Shape 127"/>
            <p:cNvSpPr/>
            <p:nvPr/>
          </p:nvSpPr>
          <p:spPr>
            <a:xfrm>
              <a:off x="801859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9" name="Freeform: Shape 128"/>
            <p:cNvSpPr/>
            <p:nvPr/>
          </p:nvSpPr>
          <p:spPr>
            <a:xfrm>
              <a:off x="793879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0" name="Freeform: Shape 129"/>
            <p:cNvSpPr/>
            <p:nvPr/>
          </p:nvSpPr>
          <p:spPr>
            <a:xfrm>
              <a:off x="7858809"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1" name="Freeform: Shape 130"/>
            <p:cNvSpPr/>
            <p:nvPr/>
          </p:nvSpPr>
          <p:spPr>
            <a:xfrm>
              <a:off x="77790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2" name="Freeform: Shape 131"/>
            <p:cNvSpPr/>
            <p:nvPr/>
          </p:nvSpPr>
          <p:spPr>
            <a:xfrm>
              <a:off x="76992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3" name="Freeform: Shape 132"/>
            <p:cNvSpPr/>
            <p:nvPr/>
          </p:nvSpPr>
          <p:spPr>
            <a:xfrm>
              <a:off x="76194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4" name="Freeform: Shape 133"/>
            <p:cNvSpPr/>
            <p:nvPr/>
          </p:nvSpPr>
          <p:spPr>
            <a:xfrm>
              <a:off x="753959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5" name="Freeform: Shape 134"/>
            <p:cNvSpPr/>
            <p:nvPr/>
          </p:nvSpPr>
          <p:spPr>
            <a:xfrm>
              <a:off x="745979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6" name="Freeform: Shape 135"/>
            <p:cNvSpPr/>
            <p:nvPr/>
          </p:nvSpPr>
          <p:spPr>
            <a:xfrm>
              <a:off x="737999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7" name="Freeform: Shape 136"/>
            <p:cNvSpPr/>
            <p:nvPr/>
          </p:nvSpPr>
          <p:spPr>
            <a:xfrm>
              <a:off x="730000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8" name="Freeform: Shape 137"/>
            <p:cNvSpPr/>
            <p:nvPr/>
          </p:nvSpPr>
          <p:spPr>
            <a:xfrm>
              <a:off x="722020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9" name="Freeform: Shape 138"/>
            <p:cNvSpPr/>
            <p:nvPr/>
          </p:nvSpPr>
          <p:spPr>
            <a:xfrm>
              <a:off x="714040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0" name="Freeform: Shape 139"/>
            <p:cNvSpPr/>
            <p:nvPr/>
          </p:nvSpPr>
          <p:spPr>
            <a:xfrm>
              <a:off x="70605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1" name="Freeform: Shape 140"/>
            <p:cNvSpPr/>
            <p:nvPr/>
          </p:nvSpPr>
          <p:spPr>
            <a:xfrm>
              <a:off x="698079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2" name="Freeform: Shape 141"/>
            <p:cNvSpPr/>
            <p:nvPr/>
          </p:nvSpPr>
          <p:spPr>
            <a:xfrm>
              <a:off x="690099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3" name="Freeform: Shape 142"/>
            <p:cNvSpPr/>
            <p:nvPr/>
          </p:nvSpPr>
          <p:spPr>
            <a:xfrm>
              <a:off x="6821189"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4" name="Freeform: Shape 143"/>
            <p:cNvSpPr/>
            <p:nvPr/>
          </p:nvSpPr>
          <p:spPr>
            <a:xfrm>
              <a:off x="67412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5" name="Freeform: Shape 144"/>
            <p:cNvSpPr/>
            <p:nvPr/>
          </p:nvSpPr>
          <p:spPr>
            <a:xfrm>
              <a:off x="66614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6" name="Freeform: Shape 145"/>
            <p:cNvSpPr/>
            <p:nvPr/>
          </p:nvSpPr>
          <p:spPr>
            <a:xfrm>
              <a:off x="65816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7" name="Freeform: Shape 146"/>
            <p:cNvSpPr/>
            <p:nvPr/>
          </p:nvSpPr>
          <p:spPr>
            <a:xfrm>
              <a:off x="650179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8" name="Freeform: Shape 147"/>
            <p:cNvSpPr/>
            <p:nvPr/>
          </p:nvSpPr>
          <p:spPr>
            <a:xfrm>
              <a:off x="642199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9" name="Freeform: Shape 148"/>
            <p:cNvSpPr/>
            <p:nvPr/>
          </p:nvSpPr>
          <p:spPr>
            <a:xfrm>
              <a:off x="634219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0" name="Freeform: Shape 149"/>
            <p:cNvSpPr/>
            <p:nvPr/>
          </p:nvSpPr>
          <p:spPr>
            <a:xfrm>
              <a:off x="626238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1" name="Freeform: Shape 150"/>
            <p:cNvSpPr/>
            <p:nvPr/>
          </p:nvSpPr>
          <p:spPr>
            <a:xfrm>
              <a:off x="6182404"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2" name="Freeform: Shape 151"/>
            <p:cNvSpPr/>
            <p:nvPr/>
          </p:nvSpPr>
          <p:spPr>
            <a:xfrm>
              <a:off x="610260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3" name="Freeform: Shape 152"/>
            <p:cNvSpPr/>
            <p:nvPr/>
          </p:nvSpPr>
          <p:spPr>
            <a:xfrm>
              <a:off x="60227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4" name="Freeform: Shape 153"/>
            <p:cNvSpPr/>
            <p:nvPr/>
          </p:nvSpPr>
          <p:spPr>
            <a:xfrm>
              <a:off x="7759157" y="3427090"/>
              <a:ext cx="543379" cy="270793"/>
            </a:xfrm>
            <a:custGeom>
              <a:avLst/>
              <a:gdLst>
                <a:gd name="connsiteX0" fmla="*/ 1345 w 543379"/>
                <a:gd name="connsiteY0" fmla="*/ 1345 h 270792"/>
                <a:gd name="connsiteX1" fmla="*/ 543110 w 543379"/>
                <a:gd name="connsiteY1" fmla="*/ 1345 h 270792"/>
                <a:gd name="connsiteX2" fmla="*/ 543110 w 543379"/>
                <a:gd name="connsiteY2" fmla="*/ 271062 h 270792"/>
                <a:gd name="connsiteX3" fmla="*/ 1345 w 543379"/>
                <a:gd name="connsiteY3" fmla="*/ 271062 h 270792"/>
              </a:gdLst>
              <a:ahLst/>
              <a:cxnLst>
                <a:cxn ang="0">
                  <a:pos x="connsiteX0" y="connsiteY0"/>
                </a:cxn>
                <a:cxn ang="0">
                  <a:pos x="connsiteX1" y="connsiteY1"/>
                </a:cxn>
                <a:cxn ang="0">
                  <a:pos x="connsiteX2" y="connsiteY2"/>
                </a:cxn>
                <a:cxn ang="0">
                  <a:pos x="connsiteX3" y="connsiteY3"/>
                </a:cxn>
              </a:cxnLst>
              <a:rect l="l" t="t" r="r" b="b"/>
              <a:pathLst>
                <a:path w="543379" h="270792">
                  <a:moveTo>
                    <a:pt x="1345" y="1345"/>
                  </a:moveTo>
                  <a:lnTo>
                    <a:pt x="543110" y="1345"/>
                  </a:lnTo>
                  <a:lnTo>
                    <a:pt x="543110" y="271062"/>
                  </a:lnTo>
                  <a:lnTo>
                    <a:pt x="1345" y="271062"/>
                  </a:lnTo>
                  <a:close/>
                </a:path>
              </a:pathLst>
            </a:custGeom>
            <a:solidFill>
              <a:srgbClr val="FFFFFF"/>
            </a:solidFill>
            <a:ln w="9525" cap="flat">
              <a:noFill/>
              <a:prstDash val="solid"/>
              <a:miter/>
            </a:ln>
          </p:spPr>
          <p:txBody>
            <a:bodyPr rtlCol="0" anchor="ctr"/>
            <a:lstStyle/>
            <a:p>
              <a:endParaRPr lang="en-US"/>
            </a:p>
          </p:txBody>
        </p:sp>
        <p:sp>
          <p:nvSpPr>
            <p:cNvPr id="155" name="Freeform: Shape 154"/>
            <p:cNvSpPr/>
            <p:nvPr/>
          </p:nvSpPr>
          <p:spPr>
            <a:xfrm>
              <a:off x="7809191" y="3499720"/>
              <a:ext cx="46627" cy="121946"/>
            </a:xfrm>
            <a:custGeom>
              <a:avLst/>
              <a:gdLst>
                <a:gd name="connsiteX0" fmla="*/ 1345 w 46626"/>
                <a:gd name="connsiteY0" fmla="*/ 61422 h 121946"/>
                <a:gd name="connsiteX1" fmla="*/ 18382 w 46626"/>
                <a:gd name="connsiteY1" fmla="*/ 1345 h 121946"/>
                <a:gd name="connsiteX2" fmla="*/ 46178 w 46626"/>
                <a:gd name="connsiteY2" fmla="*/ 1345 h 121946"/>
                <a:gd name="connsiteX3" fmla="*/ 29680 w 46626"/>
                <a:gd name="connsiteY3" fmla="*/ 61422 h 121946"/>
                <a:gd name="connsiteX4" fmla="*/ 46178 w 46626"/>
                <a:gd name="connsiteY4" fmla="*/ 121498 h 121946"/>
                <a:gd name="connsiteX5" fmla="*/ 18382 w 46626"/>
                <a:gd name="connsiteY5" fmla="*/ 121498 h 121946"/>
                <a:gd name="connsiteX6" fmla="*/ 1345 w 46626"/>
                <a:gd name="connsiteY6" fmla="*/ 61422 h 1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26" h="121946">
                  <a:moveTo>
                    <a:pt x="1345" y="61422"/>
                  </a:moveTo>
                  <a:cubicBezTo>
                    <a:pt x="1345" y="37929"/>
                    <a:pt x="7442" y="16768"/>
                    <a:pt x="18382" y="1345"/>
                  </a:cubicBezTo>
                  <a:lnTo>
                    <a:pt x="46178" y="1345"/>
                  </a:lnTo>
                  <a:cubicBezTo>
                    <a:pt x="34701" y="21968"/>
                    <a:pt x="29680" y="40798"/>
                    <a:pt x="29680" y="61422"/>
                  </a:cubicBezTo>
                  <a:cubicBezTo>
                    <a:pt x="29680" y="82045"/>
                    <a:pt x="34522" y="101054"/>
                    <a:pt x="46178" y="121498"/>
                  </a:cubicBezTo>
                  <a:lnTo>
                    <a:pt x="18382" y="121498"/>
                  </a:lnTo>
                  <a:cubicBezTo>
                    <a:pt x="7263" y="106076"/>
                    <a:pt x="1345" y="84914"/>
                    <a:pt x="1345" y="61422"/>
                  </a:cubicBezTo>
                  <a:close/>
                </a:path>
              </a:pathLst>
            </a:custGeom>
            <a:solidFill>
              <a:srgbClr val="3B3E54"/>
            </a:solidFill>
            <a:ln w="9525" cap="flat">
              <a:noFill/>
              <a:prstDash val="solid"/>
              <a:miter/>
            </a:ln>
          </p:spPr>
          <p:txBody>
            <a:bodyPr rtlCol="0" anchor="ctr"/>
            <a:lstStyle/>
            <a:p>
              <a:endParaRPr lang="en-US"/>
            </a:p>
          </p:txBody>
        </p:sp>
        <p:sp>
          <p:nvSpPr>
            <p:cNvPr id="156" name="Freeform: Shape 155"/>
            <p:cNvSpPr/>
            <p:nvPr/>
          </p:nvSpPr>
          <p:spPr>
            <a:xfrm>
              <a:off x="7855279" y="3523392"/>
              <a:ext cx="75320" cy="75320"/>
            </a:xfrm>
            <a:custGeom>
              <a:avLst/>
              <a:gdLst>
                <a:gd name="connsiteX0" fmla="*/ 74154 w 75319"/>
                <a:gd name="connsiteY0" fmla="*/ 35060 h 75319"/>
                <a:gd name="connsiteX1" fmla="*/ 74154 w 75319"/>
                <a:gd name="connsiteY1" fmla="*/ 72899 h 75319"/>
                <a:gd name="connsiteX2" fmla="*/ 47254 w 75319"/>
                <a:gd name="connsiteY2" fmla="*/ 72899 h 75319"/>
                <a:gd name="connsiteX3" fmla="*/ 47254 w 75319"/>
                <a:gd name="connsiteY3" fmla="*/ 63574 h 75319"/>
                <a:gd name="connsiteX4" fmla="*/ 27348 w 75319"/>
                <a:gd name="connsiteY4" fmla="*/ 74154 h 75319"/>
                <a:gd name="connsiteX5" fmla="*/ 1345 w 75319"/>
                <a:gd name="connsiteY5" fmla="*/ 52276 h 75319"/>
                <a:gd name="connsiteX6" fmla="*/ 33445 w 75319"/>
                <a:gd name="connsiteY6" fmla="*/ 31114 h 75319"/>
                <a:gd name="connsiteX7" fmla="*/ 45102 w 75319"/>
                <a:gd name="connsiteY7" fmla="*/ 31114 h 75319"/>
                <a:gd name="connsiteX8" fmla="*/ 31832 w 75319"/>
                <a:gd name="connsiteY8" fmla="*/ 22865 h 75319"/>
                <a:gd name="connsiteX9" fmla="*/ 13898 w 75319"/>
                <a:gd name="connsiteY9" fmla="*/ 28424 h 75319"/>
                <a:gd name="connsiteX10" fmla="*/ 4573 w 75319"/>
                <a:gd name="connsiteY10" fmla="*/ 9236 h 75319"/>
                <a:gd name="connsiteX11" fmla="*/ 36135 w 75319"/>
                <a:gd name="connsiteY11" fmla="*/ 1345 h 75319"/>
                <a:gd name="connsiteX12" fmla="*/ 74154 w 75319"/>
                <a:gd name="connsiteY12" fmla="*/ 35060 h 75319"/>
                <a:gd name="connsiteX13" fmla="*/ 45102 w 75319"/>
                <a:gd name="connsiteY13" fmla="*/ 50124 h 75319"/>
                <a:gd name="connsiteX14" fmla="*/ 45102 w 75319"/>
                <a:gd name="connsiteY14" fmla="*/ 45282 h 75319"/>
                <a:gd name="connsiteX15" fmla="*/ 37929 w 75319"/>
                <a:gd name="connsiteY15" fmla="*/ 45282 h 75319"/>
                <a:gd name="connsiteX16" fmla="*/ 29142 w 75319"/>
                <a:gd name="connsiteY16" fmla="*/ 51200 h 75319"/>
                <a:gd name="connsiteX17" fmla="*/ 36135 w 75319"/>
                <a:gd name="connsiteY17" fmla="*/ 56938 h 75319"/>
                <a:gd name="connsiteX18" fmla="*/ 45102 w 75319"/>
                <a:gd name="connsiteY18" fmla="*/ 50124 h 7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319" h="75319">
                  <a:moveTo>
                    <a:pt x="74154" y="35060"/>
                  </a:moveTo>
                  <a:lnTo>
                    <a:pt x="74154" y="72899"/>
                  </a:lnTo>
                  <a:lnTo>
                    <a:pt x="47254" y="72899"/>
                  </a:lnTo>
                  <a:lnTo>
                    <a:pt x="47254" y="63574"/>
                  </a:lnTo>
                  <a:cubicBezTo>
                    <a:pt x="43847" y="70568"/>
                    <a:pt x="37212" y="74154"/>
                    <a:pt x="27348" y="74154"/>
                  </a:cubicBezTo>
                  <a:cubicBezTo>
                    <a:pt x="10132" y="74154"/>
                    <a:pt x="1345" y="64470"/>
                    <a:pt x="1345" y="52276"/>
                  </a:cubicBezTo>
                  <a:cubicBezTo>
                    <a:pt x="1345" y="38646"/>
                    <a:pt x="11567" y="31114"/>
                    <a:pt x="33445" y="31114"/>
                  </a:cubicBezTo>
                  <a:lnTo>
                    <a:pt x="45102" y="31114"/>
                  </a:lnTo>
                  <a:cubicBezTo>
                    <a:pt x="44205" y="25734"/>
                    <a:pt x="40081" y="22865"/>
                    <a:pt x="31832" y="22865"/>
                  </a:cubicBezTo>
                  <a:cubicBezTo>
                    <a:pt x="25555" y="22865"/>
                    <a:pt x="18382" y="24838"/>
                    <a:pt x="13898" y="28424"/>
                  </a:cubicBezTo>
                  <a:lnTo>
                    <a:pt x="4573" y="9236"/>
                  </a:lnTo>
                  <a:cubicBezTo>
                    <a:pt x="12822" y="4035"/>
                    <a:pt x="25196" y="1345"/>
                    <a:pt x="36135" y="1345"/>
                  </a:cubicBezTo>
                  <a:cubicBezTo>
                    <a:pt x="60166" y="1345"/>
                    <a:pt x="74154" y="11746"/>
                    <a:pt x="74154" y="35060"/>
                  </a:cubicBezTo>
                  <a:close/>
                  <a:moveTo>
                    <a:pt x="45102" y="50124"/>
                  </a:moveTo>
                  <a:lnTo>
                    <a:pt x="45102" y="45282"/>
                  </a:lnTo>
                  <a:lnTo>
                    <a:pt x="37929" y="45282"/>
                  </a:lnTo>
                  <a:cubicBezTo>
                    <a:pt x="31832" y="45282"/>
                    <a:pt x="29142" y="47254"/>
                    <a:pt x="29142" y="51200"/>
                  </a:cubicBezTo>
                  <a:cubicBezTo>
                    <a:pt x="29142" y="54428"/>
                    <a:pt x="31652" y="56938"/>
                    <a:pt x="36135" y="56938"/>
                  </a:cubicBezTo>
                  <a:cubicBezTo>
                    <a:pt x="39902" y="56759"/>
                    <a:pt x="43488" y="54607"/>
                    <a:pt x="45102" y="50124"/>
                  </a:cubicBezTo>
                  <a:close/>
                </a:path>
              </a:pathLst>
            </a:custGeom>
            <a:solidFill>
              <a:srgbClr val="3B3E54"/>
            </a:solidFill>
            <a:ln w="9525" cap="flat">
              <a:noFill/>
              <a:prstDash val="solid"/>
              <a:miter/>
            </a:ln>
          </p:spPr>
          <p:txBody>
            <a:bodyPr rtlCol="0" anchor="ctr"/>
            <a:lstStyle/>
            <a:p>
              <a:endParaRPr lang="en-US"/>
            </a:p>
          </p:txBody>
        </p:sp>
        <p:sp>
          <p:nvSpPr>
            <p:cNvPr id="157" name="Freeform: Shape 156"/>
            <p:cNvSpPr/>
            <p:nvPr/>
          </p:nvSpPr>
          <p:spPr>
            <a:xfrm>
              <a:off x="7939924" y="3546885"/>
              <a:ext cx="41247" cy="23313"/>
            </a:xfrm>
            <a:custGeom>
              <a:avLst/>
              <a:gdLst>
                <a:gd name="connsiteX0" fmla="*/ 1345 w 41246"/>
                <a:gd name="connsiteY0" fmla="*/ 1345 h 23313"/>
                <a:gd name="connsiteX1" fmla="*/ 39902 w 41246"/>
                <a:gd name="connsiteY1" fmla="*/ 1345 h 23313"/>
                <a:gd name="connsiteX2" fmla="*/ 39902 w 41246"/>
                <a:gd name="connsiteY2" fmla="*/ 23224 h 23313"/>
                <a:gd name="connsiteX3" fmla="*/ 1345 w 41246"/>
                <a:gd name="connsiteY3" fmla="*/ 23224 h 23313"/>
                <a:gd name="connsiteX4" fmla="*/ 1345 w 41246"/>
                <a:gd name="connsiteY4" fmla="*/ 1345 h 2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46" h="23313">
                  <a:moveTo>
                    <a:pt x="1345" y="1345"/>
                  </a:moveTo>
                  <a:lnTo>
                    <a:pt x="39902" y="1345"/>
                  </a:lnTo>
                  <a:lnTo>
                    <a:pt x="39902" y="23224"/>
                  </a:lnTo>
                  <a:lnTo>
                    <a:pt x="1345" y="23224"/>
                  </a:lnTo>
                  <a:lnTo>
                    <a:pt x="1345" y="1345"/>
                  </a:lnTo>
                  <a:close/>
                </a:path>
              </a:pathLst>
            </a:custGeom>
            <a:solidFill>
              <a:srgbClr val="3B3E54"/>
            </a:solidFill>
            <a:ln w="9525" cap="flat">
              <a:noFill/>
              <a:prstDash val="solid"/>
              <a:miter/>
            </a:ln>
          </p:spPr>
          <p:txBody>
            <a:bodyPr rtlCol="0" anchor="ctr"/>
            <a:lstStyle/>
            <a:p>
              <a:endParaRPr lang="en-US"/>
            </a:p>
          </p:txBody>
        </p:sp>
        <p:sp>
          <p:nvSpPr>
            <p:cNvPr id="158" name="Freeform: Shape 157"/>
            <p:cNvSpPr/>
            <p:nvPr/>
          </p:nvSpPr>
          <p:spPr>
            <a:xfrm>
              <a:off x="7990676" y="3499541"/>
              <a:ext cx="82493" cy="98633"/>
            </a:xfrm>
            <a:custGeom>
              <a:avLst/>
              <a:gdLst>
                <a:gd name="connsiteX0" fmla="*/ 82224 w 82493"/>
                <a:gd name="connsiteY0" fmla="*/ 61601 h 98633"/>
                <a:gd name="connsiteX1" fmla="*/ 48330 w 82493"/>
                <a:gd name="connsiteY1" fmla="*/ 98185 h 98633"/>
                <a:gd name="connsiteX2" fmla="*/ 29142 w 82493"/>
                <a:gd name="connsiteY2" fmla="*/ 91191 h 98633"/>
                <a:gd name="connsiteX3" fmla="*/ 29142 w 82493"/>
                <a:gd name="connsiteY3" fmla="*/ 96929 h 98633"/>
                <a:gd name="connsiteX4" fmla="*/ 1345 w 82493"/>
                <a:gd name="connsiteY4" fmla="*/ 96929 h 98633"/>
                <a:gd name="connsiteX5" fmla="*/ 1345 w 82493"/>
                <a:gd name="connsiteY5" fmla="*/ 1345 h 98633"/>
                <a:gd name="connsiteX6" fmla="*/ 30397 w 82493"/>
                <a:gd name="connsiteY6" fmla="*/ 1345 h 98633"/>
                <a:gd name="connsiteX7" fmla="*/ 30397 w 82493"/>
                <a:gd name="connsiteY7" fmla="*/ 31114 h 98633"/>
                <a:gd name="connsiteX8" fmla="*/ 48330 w 82493"/>
                <a:gd name="connsiteY8" fmla="*/ 25017 h 98633"/>
                <a:gd name="connsiteX9" fmla="*/ 82224 w 82493"/>
                <a:gd name="connsiteY9" fmla="*/ 61601 h 98633"/>
                <a:gd name="connsiteX10" fmla="*/ 52813 w 82493"/>
                <a:gd name="connsiteY10" fmla="*/ 61601 h 98633"/>
                <a:gd name="connsiteX11" fmla="*/ 41336 w 82493"/>
                <a:gd name="connsiteY11" fmla="*/ 47792 h 98633"/>
                <a:gd name="connsiteX12" fmla="*/ 29859 w 82493"/>
                <a:gd name="connsiteY12" fmla="*/ 61601 h 98633"/>
                <a:gd name="connsiteX13" fmla="*/ 41336 w 82493"/>
                <a:gd name="connsiteY13" fmla="*/ 75410 h 98633"/>
                <a:gd name="connsiteX14" fmla="*/ 52813 w 82493"/>
                <a:gd name="connsiteY14" fmla="*/ 61601 h 9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93" h="98633">
                  <a:moveTo>
                    <a:pt x="82224" y="61601"/>
                  </a:moveTo>
                  <a:cubicBezTo>
                    <a:pt x="82224" y="84197"/>
                    <a:pt x="66622" y="98185"/>
                    <a:pt x="48330" y="98185"/>
                  </a:cubicBezTo>
                  <a:cubicBezTo>
                    <a:pt x="39543" y="98185"/>
                    <a:pt x="33266" y="95854"/>
                    <a:pt x="29142" y="91191"/>
                  </a:cubicBezTo>
                  <a:lnTo>
                    <a:pt x="29142" y="96929"/>
                  </a:lnTo>
                  <a:lnTo>
                    <a:pt x="1345" y="96929"/>
                  </a:lnTo>
                  <a:lnTo>
                    <a:pt x="1345" y="1345"/>
                  </a:lnTo>
                  <a:lnTo>
                    <a:pt x="30397" y="1345"/>
                  </a:lnTo>
                  <a:lnTo>
                    <a:pt x="30397" y="31114"/>
                  </a:lnTo>
                  <a:cubicBezTo>
                    <a:pt x="34701" y="26990"/>
                    <a:pt x="40619" y="25017"/>
                    <a:pt x="48330" y="25017"/>
                  </a:cubicBezTo>
                  <a:cubicBezTo>
                    <a:pt x="66622" y="25196"/>
                    <a:pt x="82224" y="39005"/>
                    <a:pt x="82224" y="61601"/>
                  </a:cubicBezTo>
                  <a:close/>
                  <a:moveTo>
                    <a:pt x="52813" y="61601"/>
                  </a:moveTo>
                  <a:cubicBezTo>
                    <a:pt x="52813" y="52455"/>
                    <a:pt x="47792" y="47792"/>
                    <a:pt x="41336" y="47792"/>
                  </a:cubicBezTo>
                  <a:cubicBezTo>
                    <a:pt x="34880" y="47792"/>
                    <a:pt x="29859" y="52455"/>
                    <a:pt x="29859" y="61601"/>
                  </a:cubicBezTo>
                  <a:cubicBezTo>
                    <a:pt x="29859" y="70747"/>
                    <a:pt x="34880" y="75410"/>
                    <a:pt x="41336" y="75410"/>
                  </a:cubicBezTo>
                  <a:cubicBezTo>
                    <a:pt x="47792" y="75410"/>
                    <a:pt x="52813" y="70747"/>
                    <a:pt x="52813" y="61601"/>
                  </a:cubicBezTo>
                  <a:close/>
                </a:path>
              </a:pathLst>
            </a:custGeom>
            <a:solidFill>
              <a:srgbClr val="3B3E54"/>
            </a:solidFill>
            <a:ln w="9525" cap="flat">
              <a:noFill/>
              <a:prstDash val="solid"/>
              <a:miter/>
            </a:ln>
          </p:spPr>
          <p:txBody>
            <a:bodyPr rtlCol="0" anchor="ctr"/>
            <a:lstStyle/>
            <a:p>
              <a:endParaRPr lang="en-US"/>
            </a:p>
          </p:txBody>
        </p:sp>
        <p:sp>
          <p:nvSpPr>
            <p:cNvPr id="159" name="Freeform: Shape 158"/>
            <p:cNvSpPr/>
            <p:nvPr/>
          </p:nvSpPr>
          <p:spPr>
            <a:xfrm>
              <a:off x="8072272" y="3499720"/>
              <a:ext cx="46627" cy="121946"/>
            </a:xfrm>
            <a:custGeom>
              <a:avLst/>
              <a:gdLst>
                <a:gd name="connsiteX0" fmla="*/ 1345 w 46626"/>
                <a:gd name="connsiteY0" fmla="*/ 121498 h 121946"/>
                <a:gd name="connsiteX1" fmla="*/ 17844 w 46626"/>
                <a:gd name="connsiteY1" fmla="*/ 61422 h 121946"/>
                <a:gd name="connsiteX2" fmla="*/ 1345 w 46626"/>
                <a:gd name="connsiteY2" fmla="*/ 1345 h 121946"/>
                <a:gd name="connsiteX3" fmla="*/ 29142 w 46626"/>
                <a:gd name="connsiteY3" fmla="*/ 1345 h 121946"/>
                <a:gd name="connsiteX4" fmla="*/ 46178 w 46626"/>
                <a:gd name="connsiteY4" fmla="*/ 61422 h 121946"/>
                <a:gd name="connsiteX5" fmla="*/ 29142 w 46626"/>
                <a:gd name="connsiteY5" fmla="*/ 121498 h 121946"/>
                <a:gd name="connsiteX6" fmla="*/ 1345 w 46626"/>
                <a:gd name="connsiteY6" fmla="*/ 121498 h 1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26" h="121946">
                  <a:moveTo>
                    <a:pt x="1345" y="121498"/>
                  </a:moveTo>
                  <a:cubicBezTo>
                    <a:pt x="12822" y="100875"/>
                    <a:pt x="17844" y="82045"/>
                    <a:pt x="17844" y="61422"/>
                  </a:cubicBezTo>
                  <a:cubicBezTo>
                    <a:pt x="17844" y="40798"/>
                    <a:pt x="13002" y="21789"/>
                    <a:pt x="1345" y="1345"/>
                  </a:cubicBezTo>
                  <a:lnTo>
                    <a:pt x="29142" y="1345"/>
                  </a:lnTo>
                  <a:cubicBezTo>
                    <a:pt x="40260" y="16768"/>
                    <a:pt x="46178" y="37929"/>
                    <a:pt x="46178" y="61422"/>
                  </a:cubicBezTo>
                  <a:cubicBezTo>
                    <a:pt x="46178" y="84914"/>
                    <a:pt x="40081" y="106076"/>
                    <a:pt x="29142" y="121498"/>
                  </a:cubicBezTo>
                  <a:lnTo>
                    <a:pt x="1345" y="121498"/>
                  </a:lnTo>
                  <a:close/>
                </a:path>
              </a:pathLst>
            </a:custGeom>
            <a:solidFill>
              <a:srgbClr val="3B3E54"/>
            </a:solidFill>
            <a:ln w="9525" cap="flat">
              <a:noFill/>
              <a:prstDash val="solid"/>
              <a:miter/>
            </a:ln>
          </p:spPr>
          <p:txBody>
            <a:bodyPr rtlCol="0" anchor="ctr"/>
            <a:lstStyle/>
            <a:p>
              <a:endParaRPr lang="en-US"/>
            </a:p>
          </p:txBody>
        </p:sp>
        <p:sp>
          <p:nvSpPr>
            <p:cNvPr id="160" name="Freeform: Shape 159"/>
            <p:cNvSpPr/>
            <p:nvPr/>
          </p:nvSpPr>
          <p:spPr>
            <a:xfrm>
              <a:off x="8124279" y="3505100"/>
              <a:ext cx="53800" cy="55593"/>
            </a:xfrm>
            <a:custGeom>
              <a:avLst/>
              <a:gdLst>
                <a:gd name="connsiteX0" fmla="*/ 53531 w 53799"/>
                <a:gd name="connsiteY0" fmla="*/ 37391 h 55593"/>
                <a:gd name="connsiteX1" fmla="*/ 26272 w 53799"/>
                <a:gd name="connsiteY1" fmla="*/ 55862 h 55593"/>
                <a:gd name="connsiteX2" fmla="*/ 1345 w 53799"/>
                <a:gd name="connsiteY2" fmla="*/ 50482 h 55593"/>
                <a:gd name="connsiteX3" fmla="*/ 7980 w 53799"/>
                <a:gd name="connsiteY3" fmla="*/ 36494 h 55593"/>
                <a:gd name="connsiteX4" fmla="*/ 25734 w 53799"/>
                <a:gd name="connsiteY4" fmla="*/ 40978 h 55593"/>
                <a:gd name="connsiteX5" fmla="*/ 33266 w 53799"/>
                <a:gd name="connsiteY5" fmla="*/ 37391 h 55593"/>
                <a:gd name="connsiteX6" fmla="*/ 27169 w 53799"/>
                <a:gd name="connsiteY6" fmla="*/ 34342 h 55593"/>
                <a:gd name="connsiteX7" fmla="*/ 17844 w 53799"/>
                <a:gd name="connsiteY7" fmla="*/ 34342 h 55593"/>
                <a:gd name="connsiteX8" fmla="*/ 17844 w 53799"/>
                <a:gd name="connsiteY8" fmla="*/ 22686 h 55593"/>
                <a:gd name="connsiteX9" fmla="*/ 25914 w 53799"/>
                <a:gd name="connsiteY9" fmla="*/ 15692 h 55593"/>
                <a:gd name="connsiteX10" fmla="*/ 4394 w 53799"/>
                <a:gd name="connsiteY10" fmla="*/ 15692 h 55593"/>
                <a:gd name="connsiteX11" fmla="*/ 4394 w 53799"/>
                <a:gd name="connsiteY11" fmla="*/ 1345 h 55593"/>
                <a:gd name="connsiteX12" fmla="*/ 50482 w 53799"/>
                <a:gd name="connsiteY12" fmla="*/ 1345 h 55593"/>
                <a:gd name="connsiteX13" fmla="*/ 50482 w 53799"/>
                <a:gd name="connsiteY13" fmla="*/ 13002 h 55593"/>
                <a:gd name="connsiteX14" fmla="*/ 39902 w 53799"/>
                <a:gd name="connsiteY14" fmla="*/ 22148 h 55593"/>
                <a:gd name="connsiteX15" fmla="*/ 53531 w 53799"/>
                <a:gd name="connsiteY15" fmla="*/ 37391 h 5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99" h="55593">
                  <a:moveTo>
                    <a:pt x="53531" y="37391"/>
                  </a:moveTo>
                  <a:cubicBezTo>
                    <a:pt x="53531" y="46537"/>
                    <a:pt x="45640" y="55862"/>
                    <a:pt x="26272" y="55862"/>
                  </a:cubicBezTo>
                  <a:cubicBezTo>
                    <a:pt x="16947" y="55862"/>
                    <a:pt x="7263" y="53890"/>
                    <a:pt x="1345" y="50482"/>
                  </a:cubicBezTo>
                  <a:lnTo>
                    <a:pt x="7980" y="36494"/>
                  </a:lnTo>
                  <a:cubicBezTo>
                    <a:pt x="13540" y="39364"/>
                    <a:pt x="20354" y="40978"/>
                    <a:pt x="25734" y="40978"/>
                  </a:cubicBezTo>
                  <a:cubicBezTo>
                    <a:pt x="30755" y="40978"/>
                    <a:pt x="33266" y="39902"/>
                    <a:pt x="33266" y="37391"/>
                  </a:cubicBezTo>
                  <a:cubicBezTo>
                    <a:pt x="33266" y="35418"/>
                    <a:pt x="31652" y="34342"/>
                    <a:pt x="27169" y="34342"/>
                  </a:cubicBezTo>
                  <a:lnTo>
                    <a:pt x="17844" y="34342"/>
                  </a:lnTo>
                  <a:lnTo>
                    <a:pt x="17844" y="22686"/>
                  </a:lnTo>
                  <a:lnTo>
                    <a:pt x="25914" y="15692"/>
                  </a:lnTo>
                  <a:lnTo>
                    <a:pt x="4394" y="15692"/>
                  </a:lnTo>
                  <a:lnTo>
                    <a:pt x="4394" y="1345"/>
                  </a:lnTo>
                  <a:lnTo>
                    <a:pt x="50482" y="1345"/>
                  </a:lnTo>
                  <a:lnTo>
                    <a:pt x="50482" y="13002"/>
                  </a:lnTo>
                  <a:lnTo>
                    <a:pt x="39902" y="22148"/>
                  </a:lnTo>
                  <a:cubicBezTo>
                    <a:pt x="48868" y="24120"/>
                    <a:pt x="53531" y="29859"/>
                    <a:pt x="53531" y="37391"/>
                  </a:cubicBezTo>
                  <a:close/>
                </a:path>
              </a:pathLst>
            </a:custGeom>
            <a:solidFill>
              <a:srgbClr val="3B3E54"/>
            </a:solidFill>
            <a:ln w="9525" cap="flat">
              <a:noFill/>
              <a:prstDash val="solid"/>
              <a:miter/>
            </a:ln>
          </p:spPr>
          <p:txBody>
            <a:bodyPr rtlCol="0" anchor="ctr"/>
            <a:lstStyle/>
            <a:p>
              <a:endParaRPr lang="en-US"/>
            </a:p>
          </p:txBody>
        </p:sp>
        <p:sp>
          <p:nvSpPr>
            <p:cNvPr id="161" name="Freeform: Shape 160"/>
            <p:cNvSpPr/>
            <p:nvPr/>
          </p:nvSpPr>
          <p:spPr>
            <a:xfrm>
              <a:off x="8185611" y="3522316"/>
              <a:ext cx="68147" cy="57387"/>
            </a:xfrm>
            <a:custGeom>
              <a:avLst/>
              <a:gdLst>
                <a:gd name="connsiteX0" fmla="*/ 1345 w 68146"/>
                <a:gd name="connsiteY0" fmla="*/ 1345 h 57386"/>
                <a:gd name="connsiteX1" fmla="*/ 66802 w 68146"/>
                <a:gd name="connsiteY1" fmla="*/ 1345 h 57386"/>
                <a:gd name="connsiteX2" fmla="*/ 66802 w 68146"/>
                <a:gd name="connsiteY2" fmla="*/ 23224 h 57386"/>
                <a:gd name="connsiteX3" fmla="*/ 1345 w 68146"/>
                <a:gd name="connsiteY3" fmla="*/ 23224 h 57386"/>
                <a:gd name="connsiteX4" fmla="*/ 1345 w 68146"/>
                <a:gd name="connsiteY4" fmla="*/ 1345 h 57386"/>
                <a:gd name="connsiteX5" fmla="*/ 1345 w 68146"/>
                <a:gd name="connsiteY5" fmla="*/ 34880 h 57386"/>
                <a:gd name="connsiteX6" fmla="*/ 66802 w 68146"/>
                <a:gd name="connsiteY6" fmla="*/ 34880 h 57386"/>
                <a:gd name="connsiteX7" fmla="*/ 66802 w 68146"/>
                <a:gd name="connsiteY7" fmla="*/ 56759 h 57386"/>
                <a:gd name="connsiteX8" fmla="*/ 1345 w 68146"/>
                <a:gd name="connsiteY8" fmla="*/ 56759 h 57386"/>
                <a:gd name="connsiteX9" fmla="*/ 1345 w 68146"/>
                <a:gd name="connsiteY9" fmla="*/ 34880 h 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146" h="57386">
                  <a:moveTo>
                    <a:pt x="1345" y="1345"/>
                  </a:moveTo>
                  <a:lnTo>
                    <a:pt x="66802" y="1345"/>
                  </a:lnTo>
                  <a:lnTo>
                    <a:pt x="66802" y="23224"/>
                  </a:lnTo>
                  <a:lnTo>
                    <a:pt x="1345" y="23224"/>
                  </a:lnTo>
                  <a:lnTo>
                    <a:pt x="1345" y="1345"/>
                  </a:lnTo>
                  <a:close/>
                  <a:moveTo>
                    <a:pt x="1345" y="34880"/>
                  </a:moveTo>
                  <a:lnTo>
                    <a:pt x="66802" y="34880"/>
                  </a:lnTo>
                  <a:lnTo>
                    <a:pt x="66802" y="56759"/>
                  </a:lnTo>
                  <a:lnTo>
                    <a:pt x="1345" y="56759"/>
                  </a:lnTo>
                  <a:lnTo>
                    <a:pt x="1345" y="34880"/>
                  </a:lnTo>
                  <a:close/>
                </a:path>
              </a:pathLst>
            </a:custGeom>
            <a:solidFill>
              <a:srgbClr val="3B3E54"/>
            </a:solidFill>
            <a:ln w="9525" cap="flat">
              <a:noFill/>
              <a:prstDash val="solid"/>
              <a:miter/>
            </a:ln>
          </p:spPr>
          <p:txBody>
            <a:bodyPr rtlCol="0" anchor="ctr"/>
            <a:lstStyle/>
            <a:p>
              <a:endParaRPr lang="en-US"/>
            </a:p>
          </p:txBody>
        </p:sp>
        <p:sp>
          <p:nvSpPr>
            <p:cNvPr id="162" name="Freeform: Shape 161"/>
            <p:cNvSpPr/>
            <p:nvPr/>
          </p:nvSpPr>
          <p:spPr>
            <a:xfrm>
              <a:off x="5624914" y="4101382"/>
              <a:ext cx="609732" cy="231340"/>
            </a:xfrm>
            <a:custGeom>
              <a:avLst/>
              <a:gdLst>
                <a:gd name="connsiteX0" fmla="*/ 305135 w 609732"/>
                <a:gd name="connsiteY0" fmla="*/ 1345 h 231339"/>
                <a:gd name="connsiteX1" fmla="*/ 1345 w 609732"/>
                <a:gd name="connsiteY1" fmla="*/ 230353 h 231339"/>
                <a:gd name="connsiteX2" fmla="*/ 608925 w 609732"/>
                <a:gd name="connsiteY2" fmla="*/ 230353 h 231339"/>
                <a:gd name="connsiteX3" fmla="*/ 305135 w 609732"/>
                <a:gd name="connsiteY3" fmla="*/ 1345 h 231339"/>
              </a:gdLst>
              <a:ahLst/>
              <a:cxnLst>
                <a:cxn ang="0">
                  <a:pos x="connsiteX0" y="connsiteY0"/>
                </a:cxn>
                <a:cxn ang="0">
                  <a:pos x="connsiteX1" y="connsiteY1"/>
                </a:cxn>
                <a:cxn ang="0">
                  <a:pos x="connsiteX2" y="connsiteY2"/>
                </a:cxn>
                <a:cxn ang="0">
                  <a:pos x="connsiteX3" y="connsiteY3"/>
                </a:cxn>
              </a:cxnLst>
              <a:rect l="l" t="t" r="r" b="b"/>
              <a:pathLst>
                <a:path w="609732" h="231339">
                  <a:moveTo>
                    <a:pt x="305135" y="1345"/>
                  </a:moveTo>
                  <a:cubicBezTo>
                    <a:pt x="160772" y="1345"/>
                    <a:pt x="39005" y="98185"/>
                    <a:pt x="1345" y="230353"/>
                  </a:cubicBezTo>
                  <a:lnTo>
                    <a:pt x="608925" y="230353"/>
                  </a:lnTo>
                  <a:cubicBezTo>
                    <a:pt x="571086" y="98006"/>
                    <a:pt x="449498" y="1345"/>
                    <a:pt x="305135" y="1345"/>
                  </a:cubicBezTo>
                  <a:close/>
                </a:path>
              </a:pathLst>
            </a:custGeom>
            <a:solidFill>
              <a:schemeClr val="bg2"/>
            </a:solidFill>
            <a:ln w="9525" cap="flat">
              <a:noFill/>
              <a:prstDash val="solid"/>
              <a:miter/>
            </a:ln>
          </p:spPr>
          <p:txBody>
            <a:bodyPr rtlCol="0" anchor="ctr"/>
            <a:lstStyle/>
            <a:p>
              <a:endParaRPr lang="en-US"/>
            </a:p>
          </p:txBody>
        </p:sp>
        <p:sp>
          <p:nvSpPr>
            <p:cNvPr id="163" name="Freeform: Shape 162"/>
            <p:cNvSpPr/>
            <p:nvPr/>
          </p:nvSpPr>
          <p:spPr>
            <a:xfrm>
              <a:off x="5660927" y="5165550"/>
              <a:ext cx="609732" cy="231340"/>
            </a:xfrm>
            <a:custGeom>
              <a:avLst/>
              <a:gdLst>
                <a:gd name="connsiteX0" fmla="*/ 305135 w 609732"/>
                <a:gd name="connsiteY0" fmla="*/ 1345 h 231339"/>
                <a:gd name="connsiteX1" fmla="*/ 1345 w 609732"/>
                <a:gd name="connsiteY1" fmla="*/ 230353 h 231339"/>
                <a:gd name="connsiteX2" fmla="*/ 608925 w 609732"/>
                <a:gd name="connsiteY2" fmla="*/ 230353 h 231339"/>
                <a:gd name="connsiteX3" fmla="*/ 305135 w 609732"/>
                <a:gd name="connsiteY3" fmla="*/ 1345 h 231339"/>
              </a:gdLst>
              <a:ahLst/>
              <a:cxnLst>
                <a:cxn ang="0">
                  <a:pos x="connsiteX0" y="connsiteY0"/>
                </a:cxn>
                <a:cxn ang="0">
                  <a:pos x="connsiteX1" y="connsiteY1"/>
                </a:cxn>
                <a:cxn ang="0">
                  <a:pos x="connsiteX2" y="connsiteY2"/>
                </a:cxn>
                <a:cxn ang="0">
                  <a:pos x="connsiteX3" y="connsiteY3"/>
                </a:cxn>
              </a:cxnLst>
              <a:rect l="l" t="t" r="r" b="b"/>
              <a:pathLst>
                <a:path w="609732" h="231339">
                  <a:moveTo>
                    <a:pt x="305135" y="1345"/>
                  </a:moveTo>
                  <a:cubicBezTo>
                    <a:pt x="160772" y="1345"/>
                    <a:pt x="39005" y="98185"/>
                    <a:pt x="1345" y="230353"/>
                  </a:cubicBezTo>
                  <a:lnTo>
                    <a:pt x="608925" y="230353"/>
                  </a:lnTo>
                  <a:cubicBezTo>
                    <a:pt x="571265" y="98006"/>
                    <a:pt x="449498" y="1345"/>
                    <a:pt x="305135" y="1345"/>
                  </a:cubicBezTo>
                  <a:close/>
                </a:path>
              </a:pathLst>
            </a:custGeom>
            <a:solidFill>
              <a:schemeClr val="accent2"/>
            </a:solidFill>
            <a:ln w="9525" cap="flat">
              <a:noFill/>
              <a:prstDash val="solid"/>
              <a:miter/>
            </a:ln>
          </p:spPr>
          <p:txBody>
            <a:bodyPr rtlCol="0" anchor="ctr"/>
            <a:lstStyle/>
            <a:p>
              <a:endParaRPr lang="en-US"/>
            </a:p>
          </p:txBody>
        </p:sp>
        <p:sp>
          <p:nvSpPr>
            <p:cNvPr id="164" name="Freeform: Shape 163"/>
            <p:cNvSpPr/>
            <p:nvPr/>
          </p:nvSpPr>
          <p:spPr>
            <a:xfrm>
              <a:off x="5136021" y="5067277"/>
              <a:ext cx="869765" cy="328179"/>
            </a:xfrm>
            <a:custGeom>
              <a:avLst/>
              <a:gdLst>
                <a:gd name="connsiteX0" fmla="*/ 435331 w 869765"/>
                <a:gd name="connsiteY0" fmla="*/ 1345 h 328179"/>
                <a:gd name="connsiteX1" fmla="*/ 1345 w 869765"/>
                <a:gd name="connsiteY1" fmla="*/ 328448 h 328179"/>
                <a:gd name="connsiteX2" fmla="*/ 869317 w 869765"/>
                <a:gd name="connsiteY2" fmla="*/ 328448 h 328179"/>
                <a:gd name="connsiteX3" fmla="*/ 435331 w 869765"/>
                <a:gd name="connsiteY3" fmla="*/ 1345 h 328179"/>
              </a:gdLst>
              <a:ahLst/>
              <a:cxnLst>
                <a:cxn ang="0">
                  <a:pos x="connsiteX0" y="connsiteY0"/>
                </a:cxn>
                <a:cxn ang="0">
                  <a:pos x="connsiteX1" y="connsiteY1"/>
                </a:cxn>
                <a:cxn ang="0">
                  <a:pos x="connsiteX2" y="connsiteY2"/>
                </a:cxn>
                <a:cxn ang="0">
                  <a:pos x="connsiteX3" y="connsiteY3"/>
                </a:cxn>
              </a:cxnLst>
              <a:rect l="l" t="t" r="r" b="b"/>
              <a:pathLst>
                <a:path w="869765" h="328179">
                  <a:moveTo>
                    <a:pt x="435331" y="1345"/>
                  </a:moveTo>
                  <a:cubicBezTo>
                    <a:pt x="229098" y="1345"/>
                    <a:pt x="55324" y="139611"/>
                    <a:pt x="1345" y="328448"/>
                  </a:cubicBezTo>
                  <a:lnTo>
                    <a:pt x="869317" y="328448"/>
                  </a:lnTo>
                  <a:cubicBezTo>
                    <a:pt x="815338" y="139790"/>
                    <a:pt x="641385" y="1345"/>
                    <a:pt x="435331" y="1345"/>
                  </a:cubicBezTo>
                  <a:close/>
                </a:path>
              </a:pathLst>
            </a:custGeom>
            <a:solidFill>
              <a:schemeClr val="accent2"/>
            </a:solidFill>
            <a:ln w="9525" cap="flat">
              <a:noFill/>
              <a:prstDash val="solid"/>
              <a:miter/>
            </a:ln>
          </p:spPr>
          <p:txBody>
            <a:bodyPr rtlCol="0" anchor="ctr"/>
            <a:lstStyle/>
            <a:p>
              <a:endParaRPr lang="en-US"/>
            </a:p>
          </p:txBody>
        </p:sp>
        <p:sp>
          <p:nvSpPr>
            <p:cNvPr id="165" name="Freeform: Shape 164"/>
            <p:cNvSpPr/>
            <p:nvPr/>
          </p:nvSpPr>
          <p:spPr>
            <a:xfrm>
              <a:off x="10751866" y="3878292"/>
              <a:ext cx="373013" cy="141673"/>
            </a:xfrm>
            <a:custGeom>
              <a:avLst/>
              <a:gdLst>
                <a:gd name="connsiteX0" fmla="*/ 187313 w 373012"/>
                <a:gd name="connsiteY0" fmla="*/ 1345 h 141673"/>
                <a:gd name="connsiteX1" fmla="*/ 1345 w 373012"/>
                <a:gd name="connsiteY1" fmla="*/ 141404 h 141673"/>
                <a:gd name="connsiteX2" fmla="*/ 373102 w 373012"/>
                <a:gd name="connsiteY2" fmla="*/ 141404 h 141673"/>
                <a:gd name="connsiteX3" fmla="*/ 187313 w 373012"/>
                <a:gd name="connsiteY3" fmla="*/ 1345 h 141673"/>
              </a:gdLst>
              <a:ahLst/>
              <a:cxnLst>
                <a:cxn ang="0">
                  <a:pos x="connsiteX0" y="connsiteY0"/>
                </a:cxn>
                <a:cxn ang="0">
                  <a:pos x="connsiteX1" y="connsiteY1"/>
                </a:cxn>
                <a:cxn ang="0">
                  <a:pos x="connsiteX2" y="connsiteY2"/>
                </a:cxn>
                <a:cxn ang="0">
                  <a:pos x="connsiteX3" y="connsiteY3"/>
                </a:cxn>
              </a:cxnLst>
              <a:rect l="l" t="t" r="r" b="b"/>
              <a:pathLst>
                <a:path w="373012" h="141673">
                  <a:moveTo>
                    <a:pt x="187313" y="1345"/>
                  </a:moveTo>
                  <a:cubicBezTo>
                    <a:pt x="99081" y="1345"/>
                    <a:pt x="24479" y="60525"/>
                    <a:pt x="1345" y="141404"/>
                  </a:cubicBezTo>
                  <a:lnTo>
                    <a:pt x="373102" y="141404"/>
                  </a:lnTo>
                  <a:cubicBezTo>
                    <a:pt x="349969" y="60525"/>
                    <a:pt x="275545" y="1345"/>
                    <a:pt x="187313" y="1345"/>
                  </a:cubicBezTo>
                  <a:close/>
                </a:path>
              </a:pathLst>
            </a:custGeom>
            <a:solidFill>
              <a:srgbClr val="E4E3F7"/>
            </a:solidFill>
            <a:ln w="9525" cap="flat">
              <a:noFill/>
              <a:prstDash val="solid"/>
              <a:miter/>
            </a:ln>
          </p:spPr>
          <p:txBody>
            <a:bodyPr rtlCol="0" anchor="ctr"/>
            <a:lstStyle/>
            <a:p>
              <a:endParaRPr lang="en-US"/>
            </a:p>
          </p:txBody>
        </p:sp>
        <p:sp>
          <p:nvSpPr>
            <p:cNvPr id="166" name="Freeform: Shape 165"/>
            <p:cNvSpPr/>
            <p:nvPr/>
          </p:nvSpPr>
          <p:spPr>
            <a:xfrm>
              <a:off x="11259020" y="3878292"/>
              <a:ext cx="373013" cy="141673"/>
            </a:xfrm>
            <a:custGeom>
              <a:avLst/>
              <a:gdLst>
                <a:gd name="connsiteX0" fmla="*/ 187134 w 373012"/>
                <a:gd name="connsiteY0" fmla="*/ 1345 h 141673"/>
                <a:gd name="connsiteX1" fmla="*/ 1345 w 373012"/>
                <a:gd name="connsiteY1" fmla="*/ 141404 h 141673"/>
                <a:gd name="connsiteX2" fmla="*/ 373102 w 373012"/>
                <a:gd name="connsiteY2" fmla="*/ 141404 h 141673"/>
                <a:gd name="connsiteX3" fmla="*/ 187134 w 373012"/>
                <a:gd name="connsiteY3" fmla="*/ 1345 h 141673"/>
              </a:gdLst>
              <a:ahLst/>
              <a:cxnLst>
                <a:cxn ang="0">
                  <a:pos x="connsiteX0" y="connsiteY0"/>
                </a:cxn>
                <a:cxn ang="0">
                  <a:pos x="connsiteX1" y="connsiteY1"/>
                </a:cxn>
                <a:cxn ang="0">
                  <a:pos x="connsiteX2" y="connsiteY2"/>
                </a:cxn>
                <a:cxn ang="0">
                  <a:pos x="connsiteX3" y="connsiteY3"/>
                </a:cxn>
              </a:cxnLst>
              <a:rect l="l" t="t" r="r" b="b"/>
              <a:pathLst>
                <a:path w="373012" h="141673">
                  <a:moveTo>
                    <a:pt x="187134" y="1345"/>
                  </a:moveTo>
                  <a:cubicBezTo>
                    <a:pt x="98902" y="1345"/>
                    <a:pt x="24299" y="60525"/>
                    <a:pt x="1345" y="141404"/>
                  </a:cubicBezTo>
                  <a:lnTo>
                    <a:pt x="373102" y="141404"/>
                  </a:lnTo>
                  <a:cubicBezTo>
                    <a:pt x="349968" y="60525"/>
                    <a:pt x="275545" y="1345"/>
                    <a:pt x="187134" y="1345"/>
                  </a:cubicBezTo>
                  <a:close/>
                </a:path>
              </a:pathLst>
            </a:custGeom>
            <a:solidFill>
              <a:srgbClr val="E4E3F7"/>
            </a:solidFill>
            <a:ln w="9525" cap="flat">
              <a:noFill/>
              <a:prstDash val="solid"/>
              <a:miter/>
            </a:ln>
          </p:spPr>
          <p:txBody>
            <a:bodyPr rtlCol="0" anchor="ctr"/>
            <a:lstStyle/>
            <a:p>
              <a:endParaRPr lang="en-US"/>
            </a:p>
          </p:txBody>
        </p:sp>
        <p:sp>
          <p:nvSpPr>
            <p:cNvPr id="167" name="Freeform: Shape 166"/>
            <p:cNvSpPr/>
            <p:nvPr/>
          </p:nvSpPr>
          <p:spPr>
            <a:xfrm>
              <a:off x="10937655" y="3818216"/>
              <a:ext cx="532619" cy="202646"/>
            </a:xfrm>
            <a:custGeom>
              <a:avLst/>
              <a:gdLst>
                <a:gd name="connsiteX0" fmla="*/ 266937 w 532619"/>
                <a:gd name="connsiteY0" fmla="*/ 1345 h 202646"/>
                <a:gd name="connsiteX1" fmla="*/ 1345 w 532619"/>
                <a:gd name="connsiteY1" fmla="*/ 201481 h 202646"/>
                <a:gd name="connsiteX2" fmla="*/ 532350 w 532619"/>
                <a:gd name="connsiteY2" fmla="*/ 201481 h 202646"/>
                <a:gd name="connsiteX3" fmla="*/ 266937 w 532619"/>
                <a:gd name="connsiteY3" fmla="*/ 1345 h 202646"/>
              </a:gdLst>
              <a:ahLst/>
              <a:cxnLst>
                <a:cxn ang="0">
                  <a:pos x="connsiteX0" y="connsiteY0"/>
                </a:cxn>
                <a:cxn ang="0">
                  <a:pos x="connsiteX1" y="connsiteY1"/>
                </a:cxn>
                <a:cxn ang="0">
                  <a:pos x="connsiteX2" y="connsiteY2"/>
                </a:cxn>
                <a:cxn ang="0">
                  <a:pos x="connsiteX3" y="connsiteY3"/>
                </a:cxn>
              </a:cxnLst>
              <a:rect l="l" t="t" r="r" b="b"/>
              <a:pathLst>
                <a:path w="532619" h="202646">
                  <a:moveTo>
                    <a:pt x="266937" y="1345"/>
                  </a:moveTo>
                  <a:cubicBezTo>
                    <a:pt x="140866" y="1345"/>
                    <a:pt x="34342" y="85990"/>
                    <a:pt x="1345" y="201481"/>
                  </a:cubicBezTo>
                  <a:lnTo>
                    <a:pt x="532350" y="201481"/>
                  </a:lnTo>
                  <a:cubicBezTo>
                    <a:pt x="499532" y="85990"/>
                    <a:pt x="393009" y="1345"/>
                    <a:pt x="266937" y="1345"/>
                  </a:cubicBezTo>
                  <a:close/>
                </a:path>
              </a:pathLst>
            </a:custGeom>
            <a:solidFill>
              <a:srgbClr val="E4E3F7"/>
            </a:solidFill>
            <a:ln w="9525" cap="flat">
              <a:noFill/>
              <a:prstDash val="solid"/>
              <a:miter/>
            </a:ln>
          </p:spPr>
          <p:txBody>
            <a:bodyPr rtlCol="0" anchor="ctr"/>
            <a:lstStyle/>
            <a:p>
              <a:endParaRPr lang="en-US"/>
            </a:p>
          </p:txBody>
        </p:sp>
        <p:sp>
          <p:nvSpPr>
            <p:cNvPr id="168" name="Freeform: Shape 167"/>
            <p:cNvSpPr/>
            <p:nvPr/>
          </p:nvSpPr>
          <p:spPr>
            <a:xfrm>
              <a:off x="7955168" y="4853864"/>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3881"/>
                    <a:pt x="36853" y="65367"/>
                    <a:pt x="1345" y="65367"/>
                  </a:cubicBezTo>
                  <a:close/>
                </a:path>
              </a:pathLst>
            </a:custGeom>
            <a:solidFill>
              <a:srgbClr val="FFFFFF"/>
            </a:solidFill>
            <a:ln w="9525" cap="flat">
              <a:noFill/>
              <a:prstDash val="solid"/>
              <a:miter/>
            </a:ln>
          </p:spPr>
          <p:txBody>
            <a:bodyPr rtlCol="0" anchor="ctr"/>
            <a:lstStyle/>
            <a:p>
              <a:endParaRPr lang="en-US"/>
            </a:p>
          </p:txBody>
        </p:sp>
        <p:sp>
          <p:nvSpPr>
            <p:cNvPr id="169" name="Freeform: Shape 168"/>
            <p:cNvSpPr/>
            <p:nvPr/>
          </p:nvSpPr>
          <p:spPr>
            <a:xfrm>
              <a:off x="6924541" y="4533575"/>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4060"/>
                    <a:pt x="36674" y="65367"/>
                    <a:pt x="1345" y="65367"/>
                  </a:cubicBezTo>
                  <a:close/>
                </a:path>
              </a:pathLst>
            </a:custGeom>
            <a:solidFill>
              <a:srgbClr val="FFFFFF"/>
            </a:solidFill>
            <a:ln w="9525" cap="flat">
              <a:noFill/>
              <a:prstDash val="solid"/>
              <a:miter/>
            </a:ln>
          </p:spPr>
          <p:txBody>
            <a:bodyPr rtlCol="0" anchor="ctr"/>
            <a:lstStyle/>
            <a:p>
              <a:endParaRPr lang="en-US"/>
            </a:p>
          </p:txBody>
        </p:sp>
        <p:sp>
          <p:nvSpPr>
            <p:cNvPr id="170" name="Freeform: Shape 169"/>
            <p:cNvSpPr/>
            <p:nvPr/>
          </p:nvSpPr>
          <p:spPr>
            <a:xfrm>
              <a:off x="10687844" y="4463994"/>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4060"/>
                    <a:pt x="36674" y="65367"/>
                    <a:pt x="1345" y="65367"/>
                  </a:cubicBezTo>
                  <a:close/>
                </a:path>
              </a:pathLst>
            </a:custGeom>
            <a:solidFill>
              <a:srgbClr val="FFFFFF"/>
            </a:solidFill>
            <a:ln w="9525" cap="flat">
              <a:noFill/>
              <a:prstDash val="solid"/>
              <a:miter/>
            </a:ln>
          </p:spPr>
          <p:txBody>
            <a:bodyPr rtlCol="0" anchor="ctr"/>
            <a:lstStyle/>
            <a:p>
              <a:endParaRPr lang="en-US"/>
            </a:p>
          </p:txBody>
        </p:sp>
        <p:sp>
          <p:nvSpPr>
            <p:cNvPr id="171" name="Freeform: Shape 170"/>
            <p:cNvSpPr/>
            <p:nvPr/>
          </p:nvSpPr>
          <p:spPr>
            <a:xfrm>
              <a:off x="8030667" y="4743215"/>
              <a:ext cx="86080" cy="86080"/>
            </a:xfrm>
            <a:custGeom>
              <a:avLst/>
              <a:gdLst>
                <a:gd name="connsiteX0" fmla="*/ 1345 w 86079"/>
                <a:gd name="connsiteY0" fmla="*/ 43130 h 86079"/>
                <a:gd name="connsiteX1" fmla="*/ 43130 w 86079"/>
                <a:gd name="connsiteY1" fmla="*/ 1345 h 86079"/>
                <a:gd name="connsiteX2" fmla="*/ 84914 w 86079"/>
                <a:gd name="connsiteY2" fmla="*/ 43130 h 86079"/>
                <a:gd name="connsiteX3" fmla="*/ 43130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300" y="43130"/>
                    <a:pt x="43130" y="24479"/>
                    <a:pt x="43130" y="1345"/>
                  </a:cubicBezTo>
                  <a:cubicBezTo>
                    <a:pt x="43130" y="24300"/>
                    <a:pt x="61780" y="43130"/>
                    <a:pt x="84914" y="43130"/>
                  </a:cubicBezTo>
                  <a:cubicBezTo>
                    <a:pt x="61960" y="43130"/>
                    <a:pt x="43130" y="61780"/>
                    <a:pt x="43130" y="84914"/>
                  </a:cubicBezTo>
                  <a:cubicBezTo>
                    <a:pt x="42950" y="61780"/>
                    <a:pt x="24300" y="43130"/>
                    <a:pt x="1345" y="43130"/>
                  </a:cubicBezTo>
                  <a:close/>
                </a:path>
              </a:pathLst>
            </a:custGeom>
            <a:solidFill>
              <a:srgbClr val="FFFFFF"/>
            </a:solidFill>
            <a:ln w="9525" cap="flat">
              <a:noFill/>
              <a:prstDash val="solid"/>
              <a:miter/>
            </a:ln>
          </p:spPr>
          <p:txBody>
            <a:bodyPr rtlCol="0" anchor="ctr"/>
            <a:lstStyle/>
            <a:p>
              <a:endParaRPr lang="en-US"/>
            </a:p>
          </p:txBody>
        </p:sp>
        <p:sp>
          <p:nvSpPr>
            <p:cNvPr id="172" name="Freeform: Shape 171"/>
            <p:cNvSpPr/>
            <p:nvPr/>
          </p:nvSpPr>
          <p:spPr>
            <a:xfrm>
              <a:off x="10816605" y="4563344"/>
              <a:ext cx="86080" cy="86080"/>
            </a:xfrm>
            <a:custGeom>
              <a:avLst/>
              <a:gdLst>
                <a:gd name="connsiteX0" fmla="*/ 1345 w 86079"/>
                <a:gd name="connsiteY0" fmla="*/ 43130 h 86079"/>
                <a:gd name="connsiteX1" fmla="*/ 43130 w 86079"/>
                <a:gd name="connsiteY1" fmla="*/ 1345 h 86079"/>
                <a:gd name="connsiteX2" fmla="*/ 84914 w 86079"/>
                <a:gd name="connsiteY2" fmla="*/ 43130 h 86079"/>
                <a:gd name="connsiteX3" fmla="*/ 43130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300" y="43130"/>
                    <a:pt x="43130" y="24479"/>
                    <a:pt x="43130" y="1345"/>
                  </a:cubicBezTo>
                  <a:cubicBezTo>
                    <a:pt x="43130" y="24300"/>
                    <a:pt x="61780" y="43130"/>
                    <a:pt x="84914" y="43130"/>
                  </a:cubicBezTo>
                  <a:cubicBezTo>
                    <a:pt x="61960" y="43130"/>
                    <a:pt x="43130" y="61780"/>
                    <a:pt x="43130" y="84914"/>
                  </a:cubicBezTo>
                  <a:cubicBezTo>
                    <a:pt x="43130" y="61960"/>
                    <a:pt x="24479" y="43130"/>
                    <a:pt x="1345" y="43130"/>
                  </a:cubicBezTo>
                  <a:close/>
                </a:path>
              </a:pathLst>
            </a:custGeom>
            <a:solidFill>
              <a:srgbClr val="FFFFFF"/>
            </a:solidFill>
            <a:ln w="9525" cap="flat">
              <a:noFill/>
              <a:prstDash val="solid"/>
              <a:miter/>
            </a:ln>
          </p:spPr>
          <p:txBody>
            <a:bodyPr rtlCol="0" anchor="ctr"/>
            <a:lstStyle/>
            <a:p>
              <a:endParaRPr lang="en-US"/>
            </a:p>
          </p:txBody>
        </p:sp>
        <p:sp>
          <p:nvSpPr>
            <p:cNvPr id="173" name="Freeform: Shape 172"/>
            <p:cNvSpPr/>
            <p:nvPr/>
          </p:nvSpPr>
          <p:spPr>
            <a:xfrm>
              <a:off x="6218148" y="5052206"/>
              <a:ext cx="86080" cy="86080"/>
            </a:xfrm>
            <a:custGeom>
              <a:avLst/>
              <a:gdLst>
                <a:gd name="connsiteX0" fmla="*/ 1345 w 86079"/>
                <a:gd name="connsiteY0" fmla="*/ 43129 h 86079"/>
                <a:gd name="connsiteX1" fmla="*/ 43130 w 86079"/>
                <a:gd name="connsiteY1" fmla="*/ 1345 h 86079"/>
                <a:gd name="connsiteX2" fmla="*/ 84914 w 86079"/>
                <a:gd name="connsiteY2" fmla="*/ 43129 h 86079"/>
                <a:gd name="connsiteX3" fmla="*/ 43130 w 86079"/>
                <a:gd name="connsiteY3" fmla="*/ 84914 h 86079"/>
                <a:gd name="connsiteX4" fmla="*/ 1345 w 86079"/>
                <a:gd name="connsiteY4" fmla="*/ 43129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29"/>
                  </a:moveTo>
                  <a:cubicBezTo>
                    <a:pt x="24300" y="43129"/>
                    <a:pt x="43130" y="24479"/>
                    <a:pt x="43130" y="1345"/>
                  </a:cubicBezTo>
                  <a:cubicBezTo>
                    <a:pt x="43130" y="24299"/>
                    <a:pt x="61780" y="43129"/>
                    <a:pt x="84914" y="43129"/>
                  </a:cubicBezTo>
                  <a:cubicBezTo>
                    <a:pt x="61960" y="43129"/>
                    <a:pt x="43130" y="61780"/>
                    <a:pt x="43130" y="84914"/>
                  </a:cubicBezTo>
                  <a:cubicBezTo>
                    <a:pt x="42950" y="61780"/>
                    <a:pt x="24300" y="43129"/>
                    <a:pt x="1345" y="43129"/>
                  </a:cubicBezTo>
                  <a:close/>
                </a:path>
              </a:pathLst>
            </a:custGeom>
            <a:solidFill>
              <a:srgbClr val="FFFFFF"/>
            </a:solidFill>
            <a:ln w="9525" cap="flat">
              <a:noFill/>
              <a:prstDash val="solid"/>
              <a:miter/>
            </a:ln>
          </p:spPr>
          <p:txBody>
            <a:bodyPr rtlCol="0" anchor="ctr"/>
            <a:lstStyle/>
            <a:p>
              <a:endParaRPr lang="en-US"/>
            </a:p>
          </p:txBody>
        </p:sp>
        <p:sp>
          <p:nvSpPr>
            <p:cNvPr id="174" name="Freeform: Shape 173"/>
            <p:cNvSpPr/>
            <p:nvPr/>
          </p:nvSpPr>
          <p:spPr>
            <a:xfrm>
              <a:off x="11373973" y="5065477"/>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3129" y="6196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5" name="Freeform: Shape 174"/>
            <p:cNvSpPr/>
            <p:nvPr/>
          </p:nvSpPr>
          <p:spPr>
            <a:xfrm>
              <a:off x="10571636" y="5307935"/>
              <a:ext cx="86080" cy="86080"/>
            </a:xfrm>
            <a:custGeom>
              <a:avLst/>
              <a:gdLst>
                <a:gd name="connsiteX0" fmla="*/ 1345 w 86079"/>
                <a:gd name="connsiteY0" fmla="*/ 43129 h 86079"/>
                <a:gd name="connsiteX1" fmla="*/ 43130 w 86079"/>
                <a:gd name="connsiteY1" fmla="*/ 1345 h 86079"/>
                <a:gd name="connsiteX2" fmla="*/ 84914 w 86079"/>
                <a:gd name="connsiteY2" fmla="*/ 43129 h 86079"/>
                <a:gd name="connsiteX3" fmla="*/ 43130 w 86079"/>
                <a:gd name="connsiteY3" fmla="*/ 84914 h 86079"/>
                <a:gd name="connsiteX4" fmla="*/ 1345 w 86079"/>
                <a:gd name="connsiteY4" fmla="*/ 43129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29"/>
                  </a:moveTo>
                  <a:cubicBezTo>
                    <a:pt x="24300" y="43129"/>
                    <a:pt x="43130" y="24479"/>
                    <a:pt x="43130" y="1345"/>
                  </a:cubicBezTo>
                  <a:cubicBezTo>
                    <a:pt x="43130" y="24299"/>
                    <a:pt x="61780" y="43129"/>
                    <a:pt x="84914" y="43129"/>
                  </a:cubicBezTo>
                  <a:cubicBezTo>
                    <a:pt x="61960" y="43129"/>
                    <a:pt x="43130" y="61780"/>
                    <a:pt x="43130" y="84914"/>
                  </a:cubicBezTo>
                  <a:cubicBezTo>
                    <a:pt x="43130" y="61780"/>
                    <a:pt x="24479" y="43129"/>
                    <a:pt x="1345" y="43129"/>
                  </a:cubicBezTo>
                  <a:close/>
                </a:path>
              </a:pathLst>
            </a:custGeom>
            <a:solidFill>
              <a:srgbClr val="FFFFFF"/>
            </a:solidFill>
            <a:ln w="9525" cap="flat">
              <a:noFill/>
              <a:prstDash val="solid"/>
              <a:miter/>
            </a:ln>
          </p:spPr>
          <p:txBody>
            <a:bodyPr rtlCol="0" anchor="ctr"/>
            <a:lstStyle/>
            <a:p>
              <a:endParaRPr lang="en-US"/>
            </a:p>
          </p:txBody>
        </p:sp>
        <p:sp>
          <p:nvSpPr>
            <p:cNvPr id="176" name="Freeform: Shape 175"/>
            <p:cNvSpPr/>
            <p:nvPr/>
          </p:nvSpPr>
          <p:spPr>
            <a:xfrm>
              <a:off x="8150462" y="3198799"/>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3129" y="6178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7" name="Freeform: Shape 176"/>
            <p:cNvSpPr/>
            <p:nvPr/>
          </p:nvSpPr>
          <p:spPr>
            <a:xfrm>
              <a:off x="6895489" y="4421671"/>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2950" y="6178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8" name="Freeform: Shape 177"/>
            <p:cNvSpPr/>
            <p:nvPr/>
          </p:nvSpPr>
          <p:spPr>
            <a:xfrm>
              <a:off x="10111468" y="3371497"/>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2950" y="6196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9" name="Freeform: Shape 178"/>
            <p:cNvSpPr/>
            <p:nvPr/>
          </p:nvSpPr>
          <p:spPr>
            <a:xfrm>
              <a:off x="8212869" y="3075059"/>
              <a:ext cx="130913" cy="130913"/>
            </a:xfrm>
            <a:custGeom>
              <a:avLst/>
              <a:gdLst>
                <a:gd name="connsiteX0" fmla="*/ 1345 w 130913"/>
                <a:gd name="connsiteY0" fmla="*/ 65905 h 130913"/>
                <a:gd name="connsiteX1" fmla="*/ 65905 w 130913"/>
                <a:gd name="connsiteY1" fmla="*/ 1345 h 130913"/>
                <a:gd name="connsiteX2" fmla="*/ 130465 w 130913"/>
                <a:gd name="connsiteY2" fmla="*/ 65905 h 130913"/>
                <a:gd name="connsiteX3" fmla="*/ 65905 w 130913"/>
                <a:gd name="connsiteY3" fmla="*/ 130465 h 130913"/>
                <a:gd name="connsiteX4" fmla="*/ 1345 w 130913"/>
                <a:gd name="connsiteY4" fmla="*/ 65905 h 13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13" h="130913">
                  <a:moveTo>
                    <a:pt x="1345" y="65905"/>
                  </a:moveTo>
                  <a:cubicBezTo>
                    <a:pt x="37033" y="65905"/>
                    <a:pt x="65905" y="37032"/>
                    <a:pt x="65905" y="1345"/>
                  </a:cubicBezTo>
                  <a:cubicBezTo>
                    <a:pt x="65905" y="37032"/>
                    <a:pt x="94778" y="65905"/>
                    <a:pt x="130465" y="65905"/>
                  </a:cubicBezTo>
                  <a:cubicBezTo>
                    <a:pt x="94778" y="65905"/>
                    <a:pt x="65905" y="94778"/>
                    <a:pt x="65905" y="130465"/>
                  </a:cubicBezTo>
                  <a:cubicBezTo>
                    <a:pt x="65905" y="94778"/>
                    <a:pt x="37033" y="65905"/>
                    <a:pt x="1345" y="65905"/>
                  </a:cubicBezTo>
                  <a:close/>
                </a:path>
              </a:pathLst>
            </a:custGeom>
            <a:solidFill>
              <a:srgbClr val="FFFFFF"/>
            </a:solidFill>
            <a:ln w="9525" cap="flat">
              <a:noFill/>
              <a:prstDash val="solid"/>
              <a:miter/>
            </a:ln>
          </p:spPr>
          <p:txBody>
            <a:bodyPr rtlCol="0" anchor="ctr"/>
            <a:lstStyle/>
            <a:p>
              <a:endParaRPr lang="en-US"/>
            </a:p>
          </p:txBody>
        </p:sp>
      </p:grpSp>
      <p:pic>
        <p:nvPicPr>
          <p:cNvPr id="185" name="Graphic 184"/>
          <p:cNvPicPr>
            <a:picLocks noChangeAspect="1"/>
          </p:cNvPicPr>
          <p:nvPr/>
        </p:nvPicPr>
        <p:blipFill>
          <a:blip r:embed="rId2"/>
          <a:stretch>
            <a:fillRect/>
          </a:stretch>
        </p:blipFill>
        <p:spPr>
          <a:xfrm>
            <a:off x="1776598" y="4927311"/>
            <a:ext cx="1362325" cy="1631084"/>
          </a:xfrm>
          <a:prstGeom prst="rect">
            <a:avLst/>
          </a:prstGeom>
        </p:spPr>
      </p:pic>
      <p:grpSp>
        <p:nvGrpSpPr>
          <p:cNvPr id="290" name="Group 289"/>
          <p:cNvGrpSpPr/>
          <p:nvPr/>
        </p:nvGrpSpPr>
        <p:grpSpPr>
          <a:xfrm rot="18259706">
            <a:off x="8400262" y="1288853"/>
            <a:ext cx="865833" cy="613371"/>
            <a:chOff x="7094084" y="1535359"/>
            <a:chExt cx="1391603" cy="985835"/>
          </a:xfrm>
        </p:grpSpPr>
        <p:sp>
          <p:nvSpPr>
            <p:cNvPr id="239" name="Freeform: Shape 238"/>
            <p:cNvSpPr/>
            <p:nvPr/>
          </p:nvSpPr>
          <p:spPr>
            <a:xfrm>
              <a:off x="7114087" y="1540119"/>
              <a:ext cx="1371600" cy="981075"/>
            </a:xfrm>
            <a:custGeom>
              <a:avLst/>
              <a:gdLst>
                <a:gd name="connsiteX0" fmla="*/ 1291114 w 1371600"/>
                <a:gd name="connsiteY0" fmla="*/ 729222 h 981075"/>
                <a:gd name="connsiteX1" fmla="*/ 840581 w 1371600"/>
                <a:gd name="connsiteY1" fmla="*/ 21515 h 981075"/>
                <a:gd name="connsiteX2" fmla="*/ 132874 w 1371600"/>
                <a:gd name="connsiteY2" fmla="*/ 471095 h 981075"/>
                <a:gd name="connsiteX3" fmla="*/ 59531 w 1371600"/>
                <a:gd name="connsiteY3" fmla="*/ 454902 h 981075"/>
                <a:gd name="connsiteX4" fmla="*/ 7144 w 1371600"/>
                <a:gd name="connsiteY4" fmla="*/ 692075 h 981075"/>
                <a:gd name="connsiteX5" fmla="*/ 1312069 w 1371600"/>
                <a:gd name="connsiteY5" fmla="*/ 982587 h 981075"/>
                <a:gd name="connsiteX6" fmla="*/ 1364456 w 1371600"/>
                <a:gd name="connsiteY6" fmla="*/ 746367 h 981075"/>
                <a:gd name="connsiteX7" fmla="*/ 1291114 w 1371600"/>
                <a:gd name="connsiteY7" fmla="*/ 729222 h 981075"/>
                <a:gd name="connsiteX8" fmla="*/ 732949 w 1371600"/>
                <a:gd name="connsiteY8" fmla="*/ 506337 h 981075"/>
                <a:gd name="connsiteX9" fmla="*/ 617696 w 1371600"/>
                <a:gd name="connsiteY9" fmla="*/ 579680 h 981075"/>
                <a:gd name="connsiteX10" fmla="*/ 337661 w 1371600"/>
                <a:gd name="connsiteY10" fmla="*/ 516815 h 981075"/>
                <a:gd name="connsiteX11" fmla="*/ 795814 w 1371600"/>
                <a:gd name="connsiteY11" fmla="*/ 225350 h 981075"/>
                <a:gd name="connsiteX12" fmla="*/ 1087279 w 1371600"/>
                <a:gd name="connsiteY12" fmla="*/ 683502 h 981075"/>
                <a:gd name="connsiteX13" fmla="*/ 806291 w 1371600"/>
                <a:gd name="connsiteY13" fmla="*/ 621590 h 981075"/>
                <a:gd name="connsiteX14" fmla="*/ 732949 w 1371600"/>
                <a:gd name="connsiteY14" fmla="*/ 506337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981075">
                  <a:moveTo>
                    <a:pt x="1291114" y="729222"/>
                  </a:moveTo>
                  <a:cubicBezTo>
                    <a:pt x="1362551" y="410135"/>
                    <a:pt x="1160621" y="92000"/>
                    <a:pt x="840581" y="21515"/>
                  </a:cubicBezTo>
                  <a:cubicBezTo>
                    <a:pt x="521494" y="-49923"/>
                    <a:pt x="203359" y="152007"/>
                    <a:pt x="132874" y="471095"/>
                  </a:cubicBezTo>
                  <a:lnTo>
                    <a:pt x="59531" y="454902"/>
                  </a:lnTo>
                  <a:lnTo>
                    <a:pt x="7144" y="692075"/>
                  </a:lnTo>
                  <a:lnTo>
                    <a:pt x="1312069" y="982587"/>
                  </a:lnTo>
                  <a:lnTo>
                    <a:pt x="1364456" y="746367"/>
                  </a:lnTo>
                  <a:lnTo>
                    <a:pt x="1291114" y="729222"/>
                  </a:lnTo>
                  <a:close/>
                  <a:moveTo>
                    <a:pt x="732949" y="506337"/>
                  </a:moveTo>
                  <a:cubicBezTo>
                    <a:pt x="680561" y="494907"/>
                    <a:pt x="629126" y="527292"/>
                    <a:pt x="617696" y="579680"/>
                  </a:cubicBezTo>
                  <a:lnTo>
                    <a:pt x="337661" y="516815"/>
                  </a:lnTo>
                  <a:cubicBezTo>
                    <a:pt x="383381" y="310122"/>
                    <a:pt x="589121" y="179630"/>
                    <a:pt x="795814" y="225350"/>
                  </a:cubicBezTo>
                  <a:cubicBezTo>
                    <a:pt x="1002506" y="271070"/>
                    <a:pt x="1132999" y="476810"/>
                    <a:pt x="1087279" y="683502"/>
                  </a:cubicBezTo>
                  <a:lnTo>
                    <a:pt x="806291" y="621590"/>
                  </a:lnTo>
                  <a:cubicBezTo>
                    <a:pt x="817721" y="569202"/>
                    <a:pt x="785336" y="517767"/>
                    <a:pt x="732949" y="506337"/>
                  </a:cubicBezTo>
                  <a:close/>
                </a:path>
              </a:pathLst>
            </a:custGeom>
            <a:solidFill>
              <a:schemeClr val="accent2"/>
            </a:solidFill>
            <a:ln w="9525" cap="flat">
              <a:noFill/>
              <a:prstDash val="solid"/>
              <a:miter/>
            </a:ln>
          </p:spPr>
          <p:txBody>
            <a:bodyPr rtlCol="0" anchor="ctr"/>
            <a:lstStyle/>
            <a:p>
              <a:endParaRPr lang="en-US"/>
            </a:p>
          </p:txBody>
        </p:sp>
        <p:sp>
          <p:nvSpPr>
            <p:cNvPr id="240" name="Freeform: Shape 239"/>
            <p:cNvSpPr/>
            <p:nvPr/>
          </p:nvSpPr>
          <p:spPr>
            <a:xfrm>
              <a:off x="7094084" y="1535359"/>
              <a:ext cx="1371600" cy="981075"/>
            </a:xfrm>
            <a:custGeom>
              <a:avLst/>
              <a:gdLst>
                <a:gd name="connsiteX0" fmla="*/ 1291114 w 1371600"/>
                <a:gd name="connsiteY0" fmla="*/ 730172 h 981075"/>
                <a:gd name="connsiteX1" fmla="*/ 841534 w 1371600"/>
                <a:gd name="connsiteY1" fmla="*/ 21512 h 981075"/>
                <a:gd name="connsiteX2" fmla="*/ 132874 w 1371600"/>
                <a:gd name="connsiteY2" fmla="*/ 472045 h 981075"/>
                <a:gd name="connsiteX3" fmla="*/ 59531 w 1371600"/>
                <a:gd name="connsiteY3" fmla="*/ 455852 h 981075"/>
                <a:gd name="connsiteX4" fmla="*/ 7144 w 1371600"/>
                <a:gd name="connsiteY4" fmla="*/ 692072 h 981075"/>
                <a:gd name="connsiteX5" fmla="*/ 1312069 w 1371600"/>
                <a:gd name="connsiteY5" fmla="*/ 982585 h 981075"/>
                <a:gd name="connsiteX6" fmla="*/ 1364456 w 1371600"/>
                <a:gd name="connsiteY6" fmla="*/ 746365 h 981075"/>
                <a:gd name="connsiteX7" fmla="*/ 1291114 w 1371600"/>
                <a:gd name="connsiteY7" fmla="*/ 730172 h 981075"/>
                <a:gd name="connsiteX8" fmla="*/ 732949 w 1371600"/>
                <a:gd name="connsiteY8" fmla="*/ 506335 h 981075"/>
                <a:gd name="connsiteX9" fmla="*/ 617696 w 1371600"/>
                <a:gd name="connsiteY9" fmla="*/ 579677 h 981075"/>
                <a:gd name="connsiteX10" fmla="*/ 337661 w 1371600"/>
                <a:gd name="connsiteY10" fmla="*/ 517765 h 981075"/>
                <a:gd name="connsiteX11" fmla="*/ 795814 w 1371600"/>
                <a:gd name="connsiteY11" fmla="*/ 226300 h 981075"/>
                <a:gd name="connsiteX12" fmla="*/ 1087279 w 1371600"/>
                <a:gd name="connsiteY12" fmla="*/ 684452 h 981075"/>
                <a:gd name="connsiteX13" fmla="*/ 807244 w 1371600"/>
                <a:gd name="connsiteY13" fmla="*/ 622540 h 981075"/>
                <a:gd name="connsiteX14" fmla="*/ 732949 w 1371600"/>
                <a:gd name="connsiteY14" fmla="*/ 506335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981075">
                  <a:moveTo>
                    <a:pt x="1291114" y="730172"/>
                  </a:moveTo>
                  <a:cubicBezTo>
                    <a:pt x="1362551" y="410132"/>
                    <a:pt x="1160621" y="92950"/>
                    <a:pt x="841534" y="21512"/>
                  </a:cubicBezTo>
                  <a:cubicBezTo>
                    <a:pt x="521494" y="-49925"/>
                    <a:pt x="204311" y="152005"/>
                    <a:pt x="132874" y="472045"/>
                  </a:cubicBezTo>
                  <a:lnTo>
                    <a:pt x="59531" y="455852"/>
                  </a:lnTo>
                  <a:lnTo>
                    <a:pt x="7144" y="692072"/>
                  </a:lnTo>
                  <a:lnTo>
                    <a:pt x="1312069" y="982585"/>
                  </a:lnTo>
                  <a:lnTo>
                    <a:pt x="1364456" y="746365"/>
                  </a:lnTo>
                  <a:lnTo>
                    <a:pt x="1291114" y="730172"/>
                  </a:lnTo>
                  <a:close/>
                  <a:moveTo>
                    <a:pt x="732949" y="506335"/>
                  </a:moveTo>
                  <a:cubicBezTo>
                    <a:pt x="680561" y="494905"/>
                    <a:pt x="629126" y="527290"/>
                    <a:pt x="617696" y="579677"/>
                  </a:cubicBezTo>
                  <a:lnTo>
                    <a:pt x="337661" y="517765"/>
                  </a:lnTo>
                  <a:cubicBezTo>
                    <a:pt x="383381" y="311072"/>
                    <a:pt x="589121" y="180580"/>
                    <a:pt x="795814" y="226300"/>
                  </a:cubicBezTo>
                  <a:cubicBezTo>
                    <a:pt x="1002506" y="272020"/>
                    <a:pt x="1132999" y="477760"/>
                    <a:pt x="1087279" y="684452"/>
                  </a:cubicBezTo>
                  <a:lnTo>
                    <a:pt x="807244" y="622540"/>
                  </a:lnTo>
                  <a:cubicBezTo>
                    <a:pt x="818674" y="570152"/>
                    <a:pt x="785336" y="517765"/>
                    <a:pt x="732949" y="506335"/>
                  </a:cubicBezTo>
                  <a:close/>
                </a:path>
              </a:pathLst>
            </a:custGeom>
            <a:solidFill>
              <a:schemeClr val="accent1"/>
            </a:solidFill>
            <a:ln w="9525" cap="flat">
              <a:noFill/>
              <a:prstDash val="solid"/>
              <a:miter/>
            </a:ln>
          </p:spPr>
          <p:txBody>
            <a:bodyPr rtlCol="0" anchor="ctr"/>
            <a:lstStyle/>
            <a:p>
              <a:endParaRPr lang="en-US" dirty="0"/>
            </a:p>
          </p:txBody>
        </p:sp>
        <p:sp>
          <p:nvSpPr>
            <p:cNvPr id="241" name="Freeform: Shape 240"/>
            <p:cNvSpPr/>
            <p:nvPr/>
          </p:nvSpPr>
          <p:spPr>
            <a:xfrm>
              <a:off x="8384759" y="2387965"/>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42" name="Freeform: Shape 241"/>
            <p:cNvSpPr/>
            <p:nvPr/>
          </p:nvSpPr>
          <p:spPr>
            <a:xfrm>
              <a:off x="8357137" y="242130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43" name="Freeform: Shape 242"/>
            <p:cNvSpPr/>
            <p:nvPr/>
          </p:nvSpPr>
          <p:spPr>
            <a:xfrm>
              <a:off x="8328562" y="241558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4" name="Freeform: Shape 243"/>
            <p:cNvSpPr/>
            <p:nvPr/>
          </p:nvSpPr>
          <p:spPr>
            <a:xfrm>
              <a:off x="8300939" y="240892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45" name="Freeform: Shape 244"/>
            <p:cNvSpPr/>
            <p:nvPr/>
          </p:nvSpPr>
          <p:spPr>
            <a:xfrm>
              <a:off x="8279032" y="236415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46" name="Freeform: Shape 245"/>
            <p:cNvSpPr/>
            <p:nvPr/>
          </p:nvSpPr>
          <p:spPr>
            <a:xfrm>
              <a:off x="8251409" y="239844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7" name="Freeform: Shape 246"/>
            <p:cNvSpPr/>
            <p:nvPr/>
          </p:nvSpPr>
          <p:spPr>
            <a:xfrm>
              <a:off x="8222834" y="239177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8" name="Freeform: Shape 247"/>
            <p:cNvSpPr/>
            <p:nvPr/>
          </p:nvSpPr>
          <p:spPr>
            <a:xfrm>
              <a:off x="8195212" y="238606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9" name="Freeform: Shape 248"/>
            <p:cNvSpPr/>
            <p:nvPr/>
          </p:nvSpPr>
          <p:spPr>
            <a:xfrm>
              <a:off x="8173304" y="234129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0" name="Freeform: Shape 249"/>
            <p:cNvSpPr/>
            <p:nvPr/>
          </p:nvSpPr>
          <p:spPr>
            <a:xfrm>
              <a:off x="8145682" y="237463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1" name="Freeform: Shape 250"/>
            <p:cNvSpPr/>
            <p:nvPr/>
          </p:nvSpPr>
          <p:spPr>
            <a:xfrm>
              <a:off x="8117107" y="236796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52" name="Freeform: Shape 251"/>
            <p:cNvSpPr/>
            <p:nvPr/>
          </p:nvSpPr>
          <p:spPr>
            <a:xfrm>
              <a:off x="8089484" y="236224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3" name="Freeform: Shape 252"/>
            <p:cNvSpPr/>
            <p:nvPr/>
          </p:nvSpPr>
          <p:spPr>
            <a:xfrm>
              <a:off x="8067577" y="2317480"/>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4" name="Freeform: Shape 253"/>
            <p:cNvSpPr/>
            <p:nvPr/>
          </p:nvSpPr>
          <p:spPr>
            <a:xfrm>
              <a:off x="8039954" y="235081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5" name="Freeform: Shape 254"/>
            <p:cNvSpPr/>
            <p:nvPr/>
          </p:nvSpPr>
          <p:spPr>
            <a:xfrm>
              <a:off x="8011379" y="234510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6" name="Freeform: Shape 255"/>
            <p:cNvSpPr/>
            <p:nvPr/>
          </p:nvSpPr>
          <p:spPr>
            <a:xfrm>
              <a:off x="7983757" y="233843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7" name="Freeform: Shape 256"/>
            <p:cNvSpPr/>
            <p:nvPr/>
          </p:nvSpPr>
          <p:spPr>
            <a:xfrm>
              <a:off x="7961849" y="2293668"/>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8" name="Freeform: Shape 257"/>
            <p:cNvSpPr/>
            <p:nvPr/>
          </p:nvSpPr>
          <p:spPr>
            <a:xfrm>
              <a:off x="7934227" y="232700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59" name="Freeform: Shape 258"/>
            <p:cNvSpPr/>
            <p:nvPr/>
          </p:nvSpPr>
          <p:spPr>
            <a:xfrm>
              <a:off x="7905652" y="232129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0" name="Freeform: Shape 259"/>
            <p:cNvSpPr/>
            <p:nvPr/>
          </p:nvSpPr>
          <p:spPr>
            <a:xfrm>
              <a:off x="7878029" y="231462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1" name="Freeform: Shape 260"/>
            <p:cNvSpPr/>
            <p:nvPr/>
          </p:nvSpPr>
          <p:spPr>
            <a:xfrm>
              <a:off x="7856122" y="2270808"/>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62" name="Freeform: Shape 261"/>
            <p:cNvSpPr/>
            <p:nvPr/>
          </p:nvSpPr>
          <p:spPr>
            <a:xfrm>
              <a:off x="7828499" y="230414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3" name="Freeform: Shape 262"/>
            <p:cNvSpPr/>
            <p:nvPr/>
          </p:nvSpPr>
          <p:spPr>
            <a:xfrm>
              <a:off x="7799924" y="2297478"/>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4" name="Freeform: Shape 263"/>
            <p:cNvSpPr/>
            <p:nvPr/>
          </p:nvSpPr>
          <p:spPr>
            <a:xfrm>
              <a:off x="7772302" y="229176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5" name="Freeform: Shape 264"/>
            <p:cNvSpPr/>
            <p:nvPr/>
          </p:nvSpPr>
          <p:spPr>
            <a:xfrm>
              <a:off x="7750394" y="2246995"/>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66" name="Freeform: Shape 265"/>
            <p:cNvSpPr/>
            <p:nvPr/>
          </p:nvSpPr>
          <p:spPr>
            <a:xfrm>
              <a:off x="7722772" y="228033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7" name="Freeform: Shape 266"/>
            <p:cNvSpPr/>
            <p:nvPr/>
          </p:nvSpPr>
          <p:spPr>
            <a:xfrm>
              <a:off x="7694197" y="227366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8" name="Freeform: Shape 267"/>
            <p:cNvSpPr/>
            <p:nvPr/>
          </p:nvSpPr>
          <p:spPr>
            <a:xfrm>
              <a:off x="7666574" y="226795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9" name="Freeform: Shape 268"/>
            <p:cNvSpPr/>
            <p:nvPr/>
          </p:nvSpPr>
          <p:spPr>
            <a:xfrm>
              <a:off x="7644667" y="222318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70" name="Freeform: Shape 269"/>
            <p:cNvSpPr/>
            <p:nvPr/>
          </p:nvSpPr>
          <p:spPr>
            <a:xfrm>
              <a:off x="7617044" y="225652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1" name="Freeform: Shape 270"/>
            <p:cNvSpPr/>
            <p:nvPr/>
          </p:nvSpPr>
          <p:spPr>
            <a:xfrm>
              <a:off x="7589422" y="2250805"/>
              <a:ext cx="19050" cy="85725"/>
            </a:xfrm>
            <a:custGeom>
              <a:avLst/>
              <a:gdLst>
                <a:gd name="connsiteX0" fmla="*/ 3296 w 19050"/>
                <a:gd name="connsiteY0" fmla="*/ 88069 h 85725"/>
                <a:gd name="connsiteX1" fmla="*/ 21394 w 19050"/>
                <a:gd name="connsiteY1" fmla="*/ 3296 h 85725"/>
              </a:gdLst>
              <a:ahLst/>
              <a:cxnLst>
                <a:cxn ang="0">
                  <a:pos x="connsiteX0" y="connsiteY0"/>
                </a:cxn>
                <a:cxn ang="0">
                  <a:pos x="connsiteX1" y="connsiteY1"/>
                </a:cxn>
              </a:cxnLst>
              <a:rect l="l" t="t" r="r" b="b"/>
              <a:pathLst>
                <a:path w="19050" h="85725">
                  <a:moveTo>
                    <a:pt x="3296" y="88069"/>
                  </a:moveTo>
                  <a:lnTo>
                    <a:pt x="21394" y="3296"/>
                  </a:lnTo>
                </a:path>
              </a:pathLst>
            </a:custGeom>
            <a:ln w="4395" cap="flat">
              <a:solidFill>
                <a:srgbClr val="FEFEFE"/>
              </a:solidFill>
              <a:prstDash val="solid"/>
              <a:miter/>
            </a:ln>
          </p:spPr>
          <p:txBody>
            <a:bodyPr rtlCol="0" anchor="ctr"/>
            <a:lstStyle/>
            <a:p>
              <a:endParaRPr lang="en-US"/>
            </a:p>
          </p:txBody>
        </p:sp>
        <p:sp>
          <p:nvSpPr>
            <p:cNvPr id="272" name="Freeform: Shape 271"/>
            <p:cNvSpPr/>
            <p:nvPr/>
          </p:nvSpPr>
          <p:spPr>
            <a:xfrm>
              <a:off x="7560847" y="2244138"/>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3" name="Freeform: Shape 272"/>
            <p:cNvSpPr/>
            <p:nvPr/>
          </p:nvSpPr>
          <p:spPr>
            <a:xfrm>
              <a:off x="7538939" y="2199370"/>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74" name="Freeform: Shape 273"/>
            <p:cNvSpPr/>
            <p:nvPr/>
          </p:nvSpPr>
          <p:spPr>
            <a:xfrm>
              <a:off x="7511317" y="223366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75" name="Freeform: Shape 274"/>
            <p:cNvSpPr/>
            <p:nvPr/>
          </p:nvSpPr>
          <p:spPr>
            <a:xfrm>
              <a:off x="7483694" y="2226993"/>
              <a:ext cx="19050" cy="85725"/>
            </a:xfrm>
            <a:custGeom>
              <a:avLst/>
              <a:gdLst>
                <a:gd name="connsiteX0" fmla="*/ 3296 w 19050"/>
                <a:gd name="connsiteY0" fmla="*/ 88069 h 85725"/>
                <a:gd name="connsiteX1" fmla="*/ 21394 w 19050"/>
                <a:gd name="connsiteY1" fmla="*/ 3296 h 85725"/>
              </a:gdLst>
              <a:ahLst/>
              <a:cxnLst>
                <a:cxn ang="0">
                  <a:pos x="connsiteX0" y="connsiteY0"/>
                </a:cxn>
                <a:cxn ang="0">
                  <a:pos x="connsiteX1" y="connsiteY1"/>
                </a:cxn>
              </a:cxnLst>
              <a:rect l="l" t="t" r="r" b="b"/>
              <a:pathLst>
                <a:path w="19050" h="85725">
                  <a:moveTo>
                    <a:pt x="3296" y="88069"/>
                  </a:moveTo>
                  <a:lnTo>
                    <a:pt x="21394" y="3296"/>
                  </a:lnTo>
                </a:path>
              </a:pathLst>
            </a:custGeom>
            <a:ln w="4395" cap="flat">
              <a:solidFill>
                <a:srgbClr val="FEFEFE"/>
              </a:solidFill>
              <a:prstDash val="solid"/>
              <a:miter/>
            </a:ln>
          </p:spPr>
          <p:txBody>
            <a:bodyPr rtlCol="0" anchor="ctr"/>
            <a:lstStyle/>
            <a:p>
              <a:endParaRPr lang="en-US"/>
            </a:p>
          </p:txBody>
        </p:sp>
        <p:sp>
          <p:nvSpPr>
            <p:cNvPr id="276" name="Freeform: Shape 275"/>
            <p:cNvSpPr/>
            <p:nvPr/>
          </p:nvSpPr>
          <p:spPr>
            <a:xfrm>
              <a:off x="7455119" y="222032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7" name="Freeform: Shape 276"/>
            <p:cNvSpPr/>
            <p:nvPr/>
          </p:nvSpPr>
          <p:spPr>
            <a:xfrm>
              <a:off x="7433212" y="2176510"/>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78" name="Freeform: Shape 277"/>
            <p:cNvSpPr/>
            <p:nvPr/>
          </p:nvSpPr>
          <p:spPr>
            <a:xfrm>
              <a:off x="7405589" y="220984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79" name="Freeform: Shape 278"/>
            <p:cNvSpPr/>
            <p:nvPr/>
          </p:nvSpPr>
          <p:spPr>
            <a:xfrm>
              <a:off x="7377967" y="2203180"/>
              <a:ext cx="19050" cy="85725"/>
            </a:xfrm>
            <a:custGeom>
              <a:avLst/>
              <a:gdLst>
                <a:gd name="connsiteX0" fmla="*/ 3296 w 19050"/>
                <a:gd name="connsiteY0" fmla="*/ 89021 h 85725"/>
                <a:gd name="connsiteX1" fmla="*/ 21394 w 19050"/>
                <a:gd name="connsiteY1" fmla="*/ 3296 h 85725"/>
              </a:gdLst>
              <a:ahLst/>
              <a:cxnLst>
                <a:cxn ang="0">
                  <a:pos x="connsiteX0" y="connsiteY0"/>
                </a:cxn>
                <a:cxn ang="0">
                  <a:pos x="connsiteX1" y="connsiteY1"/>
                </a:cxn>
              </a:cxnLst>
              <a:rect l="l" t="t" r="r" b="b"/>
              <a:pathLst>
                <a:path w="19050" h="85725">
                  <a:moveTo>
                    <a:pt x="3296" y="89021"/>
                  </a:moveTo>
                  <a:lnTo>
                    <a:pt x="21394" y="3296"/>
                  </a:lnTo>
                </a:path>
              </a:pathLst>
            </a:custGeom>
            <a:ln w="4395" cap="flat">
              <a:solidFill>
                <a:srgbClr val="FEFEFE"/>
              </a:solidFill>
              <a:prstDash val="solid"/>
              <a:miter/>
            </a:ln>
          </p:spPr>
          <p:txBody>
            <a:bodyPr rtlCol="0" anchor="ctr"/>
            <a:lstStyle/>
            <a:p>
              <a:endParaRPr lang="en-US"/>
            </a:p>
          </p:txBody>
        </p:sp>
        <p:sp>
          <p:nvSpPr>
            <p:cNvPr id="280" name="Freeform: Shape 279"/>
            <p:cNvSpPr/>
            <p:nvPr/>
          </p:nvSpPr>
          <p:spPr>
            <a:xfrm>
              <a:off x="7349392" y="219746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1" name="Freeform: Shape 280"/>
            <p:cNvSpPr/>
            <p:nvPr/>
          </p:nvSpPr>
          <p:spPr>
            <a:xfrm>
              <a:off x="7327484" y="2152698"/>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82" name="Freeform: Shape 281"/>
            <p:cNvSpPr/>
            <p:nvPr/>
          </p:nvSpPr>
          <p:spPr>
            <a:xfrm>
              <a:off x="7299862" y="218603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3" name="Freeform: Shape 282"/>
            <p:cNvSpPr/>
            <p:nvPr/>
          </p:nvSpPr>
          <p:spPr>
            <a:xfrm>
              <a:off x="7272239" y="218032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4" name="Freeform: Shape 283"/>
            <p:cNvSpPr/>
            <p:nvPr/>
          </p:nvSpPr>
          <p:spPr>
            <a:xfrm>
              <a:off x="7243664" y="217365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5" name="Freeform: Shape 284"/>
            <p:cNvSpPr/>
            <p:nvPr/>
          </p:nvSpPr>
          <p:spPr>
            <a:xfrm>
              <a:off x="7221757" y="2128885"/>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86" name="Freeform: Shape 285"/>
            <p:cNvSpPr/>
            <p:nvPr/>
          </p:nvSpPr>
          <p:spPr>
            <a:xfrm>
              <a:off x="7194134" y="216222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87" name="Freeform: Shape 286"/>
            <p:cNvSpPr/>
            <p:nvPr/>
          </p:nvSpPr>
          <p:spPr>
            <a:xfrm>
              <a:off x="7166512" y="215650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8" name="Freeform: Shape 287"/>
            <p:cNvSpPr/>
            <p:nvPr/>
          </p:nvSpPr>
          <p:spPr>
            <a:xfrm>
              <a:off x="7137937" y="214984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89" name="Freeform: Shape 288"/>
            <p:cNvSpPr/>
            <p:nvPr/>
          </p:nvSpPr>
          <p:spPr>
            <a:xfrm>
              <a:off x="7116029" y="2106025"/>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grpSp>
      <p:grpSp>
        <p:nvGrpSpPr>
          <p:cNvPr id="293" name="Graphic 291"/>
          <p:cNvGrpSpPr/>
          <p:nvPr/>
        </p:nvGrpSpPr>
        <p:grpSpPr>
          <a:xfrm rot="4459312">
            <a:off x="10424130" y="-25515"/>
            <a:ext cx="783992" cy="2223974"/>
            <a:chOff x="5623831" y="579257"/>
            <a:chExt cx="988874" cy="2805169"/>
          </a:xfrm>
        </p:grpSpPr>
        <p:sp>
          <p:nvSpPr>
            <p:cNvPr id="297" name="Freeform: Shape 296"/>
            <p:cNvSpPr/>
            <p:nvPr/>
          </p:nvSpPr>
          <p:spPr>
            <a:xfrm>
              <a:off x="6148911" y="271189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298" name="Freeform: Shape 297"/>
            <p:cNvSpPr/>
            <p:nvPr/>
          </p:nvSpPr>
          <p:spPr>
            <a:xfrm>
              <a:off x="6141291" y="268617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299" name="Freeform: Shape 298"/>
            <p:cNvSpPr/>
            <p:nvPr/>
          </p:nvSpPr>
          <p:spPr>
            <a:xfrm>
              <a:off x="6132718" y="264998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00" name="Freeform: Shape 299"/>
            <p:cNvSpPr/>
            <p:nvPr/>
          </p:nvSpPr>
          <p:spPr>
            <a:xfrm>
              <a:off x="6125098" y="261378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01" name="Freeform: Shape 300"/>
            <p:cNvSpPr/>
            <p:nvPr/>
          </p:nvSpPr>
          <p:spPr>
            <a:xfrm>
              <a:off x="6119383" y="2574737"/>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02" name="Freeform: Shape 301"/>
            <p:cNvSpPr/>
            <p:nvPr/>
          </p:nvSpPr>
          <p:spPr>
            <a:xfrm>
              <a:off x="6111763" y="2549019"/>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03" name="Freeform: Shape 302"/>
            <p:cNvSpPr/>
            <p:nvPr/>
          </p:nvSpPr>
          <p:spPr>
            <a:xfrm>
              <a:off x="6104143" y="251282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04" name="Freeform: Shape 303"/>
            <p:cNvSpPr/>
            <p:nvPr/>
          </p:nvSpPr>
          <p:spPr>
            <a:xfrm>
              <a:off x="6096523" y="247662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05" name="Freeform: Shape 304"/>
            <p:cNvSpPr/>
            <p:nvPr/>
          </p:nvSpPr>
          <p:spPr>
            <a:xfrm>
              <a:off x="6089856" y="243662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06" name="Freeform: Shape 305"/>
            <p:cNvSpPr/>
            <p:nvPr/>
          </p:nvSpPr>
          <p:spPr>
            <a:xfrm>
              <a:off x="6082236" y="2411859"/>
              <a:ext cx="114300" cy="28575"/>
            </a:xfrm>
            <a:custGeom>
              <a:avLst/>
              <a:gdLst>
                <a:gd name="connsiteX0" fmla="*/ 4281 w 114300"/>
                <a:gd name="connsiteY0" fmla="*/ 27140 h 28575"/>
                <a:gd name="connsiteX1" fmla="*/ 114771 w 114300"/>
                <a:gd name="connsiteY1" fmla="*/ 4281 h 28575"/>
              </a:gdLst>
              <a:ahLst/>
              <a:cxnLst>
                <a:cxn ang="0">
                  <a:pos x="connsiteX0" y="connsiteY0"/>
                </a:cxn>
                <a:cxn ang="0">
                  <a:pos x="connsiteX1" y="connsiteY1"/>
                </a:cxn>
              </a:cxnLst>
              <a:rect l="l" t="t" r="r" b="b"/>
              <a:pathLst>
                <a:path w="114300" h="28575">
                  <a:moveTo>
                    <a:pt x="4281" y="27140"/>
                  </a:moveTo>
                  <a:lnTo>
                    <a:pt x="114771" y="4281"/>
                  </a:lnTo>
                </a:path>
              </a:pathLst>
            </a:custGeom>
            <a:ln w="5707" cap="flat">
              <a:solidFill>
                <a:srgbClr val="000000"/>
              </a:solidFill>
              <a:prstDash val="solid"/>
              <a:miter/>
            </a:ln>
          </p:spPr>
          <p:txBody>
            <a:bodyPr rtlCol="0" anchor="ctr"/>
            <a:lstStyle/>
            <a:p>
              <a:endParaRPr lang="en-US"/>
            </a:p>
          </p:txBody>
        </p:sp>
        <p:sp>
          <p:nvSpPr>
            <p:cNvPr id="307" name="Freeform: Shape 306"/>
            <p:cNvSpPr/>
            <p:nvPr/>
          </p:nvSpPr>
          <p:spPr>
            <a:xfrm>
              <a:off x="6074616" y="237471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08" name="Freeform: Shape 307"/>
            <p:cNvSpPr/>
            <p:nvPr/>
          </p:nvSpPr>
          <p:spPr>
            <a:xfrm>
              <a:off x="6066996" y="233851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09" name="Freeform: Shape 308"/>
            <p:cNvSpPr/>
            <p:nvPr/>
          </p:nvSpPr>
          <p:spPr>
            <a:xfrm>
              <a:off x="6238446" y="313671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10" name="Freeform: Shape 309"/>
            <p:cNvSpPr/>
            <p:nvPr/>
          </p:nvSpPr>
          <p:spPr>
            <a:xfrm>
              <a:off x="6230826" y="3110994"/>
              <a:ext cx="114300" cy="28575"/>
            </a:xfrm>
            <a:custGeom>
              <a:avLst/>
              <a:gdLst>
                <a:gd name="connsiteX0" fmla="*/ 4281 w 114300"/>
                <a:gd name="connsiteY0" fmla="*/ 28093 h 28575"/>
                <a:gd name="connsiteX1" fmla="*/ 115723 w 114300"/>
                <a:gd name="connsiteY1" fmla="*/ 4280 h 28575"/>
              </a:gdLst>
              <a:ahLst/>
              <a:cxnLst>
                <a:cxn ang="0">
                  <a:pos x="connsiteX0" y="connsiteY0"/>
                </a:cxn>
                <a:cxn ang="0">
                  <a:pos x="connsiteX1" y="connsiteY1"/>
                </a:cxn>
              </a:cxnLst>
              <a:rect l="l" t="t" r="r" b="b"/>
              <a:pathLst>
                <a:path w="114300" h="28575">
                  <a:moveTo>
                    <a:pt x="4281" y="28093"/>
                  </a:moveTo>
                  <a:lnTo>
                    <a:pt x="115723" y="4280"/>
                  </a:lnTo>
                </a:path>
              </a:pathLst>
            </a:custGeom>
            <a:ln w="5707" cap="flat">
              <a:solidFill>
                <a:srgbClr val="000000"/>
              </a:solidFill>
              <a:prstDash val="solid"/>
              <a:miter/>
            </a:ln>
          </p:spPr>
          <p:txBody>
            <a:bodyPr rtlCol="0" anchor="ctr"/>
            <a:lstStyle/>
            <a:p>
              <a:endParaRPr lang="en-US"/>
            </a:p>
          </p:txBody>
        </p:sp>
        <p:sp>
          <p:nvSpPr>
            <p:cNvPr id="311" name="Freeform: Shape 310"/>
            <p:cNvSpPr/>
            <p:nvPr/>
          </p:nvSpPr>
          <p:spPr>
            <a:xfrm>
              <a:off x="6223206" y="307479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12" name="Freeform: Shape 311"/>
            <p:cNvSpPr/>
            <p:nvPr/>
          </p:nvSpPr>
          <p:spPr>
            <a:xfrm>
              <a:off x="6215586" y="303860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13" name="Freeform: Shape 312"/>
            <p:cNvSpPr/>
            <p:nvPr/>
          </p:nvSpPr>
          <p:spPr>
            <a:xfrm>
              <a:off x="6268926" y="3276729"/>
              <a:ext cx="161925" cy="38100"/>
            </a:xfrm>
            <a:custGeom>
              <a:avLst/>
              <a:gdLst>
                <a:gd name="connsiteX0" fmla="*/ 4281 w 161925"/>
                <a:gd name="connsiteY0" fmla="*/ 38570 h 38100"/>
                <a:gd name="connsiteX1" fmla="*/ 166206 w 161925"/>
                <a:gd name="connsiteY1" fmla="*/ 4280 h 38100"/>
              </a:gdLst>
              <a:ahLst/>
              <a:cxnLst>
                <a:cxn ang="0">
                  <a:pos x="connsiteX0" y="connsiteY0"/>
                </a:cxn>
                <a:cxn ang="0">
                  <a:pos x="connsiteX1" y="connsiteY1"/>
                </a:cxn>
              </a:cxnLst>
              <a:rect l="l" t="t" r="r" b="b"/>
              <a:pathLst>
                <a:path w="161925" h="38100">
                  <a:moveTo>
                    <a:pt x="4281" y="38570"/>
                  </a:moveTo>
                  <a:lnTo>
                    <a:pt x="166206" y="4280"/>
                  </a:lnTo>
                </a:path>
              </a:pathLst>
            </a:custGeom>
            <a:ln w="5707" cap="flat">
              <a:solidFill>
                <a:srgbClr val="000000"/>
              </a:solidFill>
              <a:prstDash val="solid"/>
              <a:miter/>
            </a:ln>
          </p:spPr>
          <p:txBody>
            <a:bodyPr rtlCol="0" anchor="ctr"/>
            <a:lstStyle/>
            <a:p>
              <a:endParaRPr lang="en-US"/>
            </a:p>
          </p:txBody>
        </p:sp>
        <p:sp>
          <p:nvSpPr>
            <p:cNvPr id="314" name="Freeform: Shape 313"/>
            <p:cNvSpPr/>
            <p:nvPr/>
          </p:nvSpPr>
          <p:spPr>
            <a:xfrm>
              <a:off x="6261306" y="325196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15" name="Freeform: Shape 314"/>
            <p:cNvSpPr/>
            <p:nvPr/>
          </p:nvSpPr>
          <p:spPr>
            <a:xfrm>
              <a:off x="6253686" y="3214817"/>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16" name="Freeform: Shape 315"/>
            <p:cNvSpPr/>
            <p:nvPr/>
          </p:nvSpPr>
          <p:spPr>
            <a:xfrm>
              <a:off x="6245113" y="317862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17" name="Freeform: Shape 316"/>
            <p:cNvSpPr/>
            <p:nvPr/>
          </p:nvSpPr>
          <p:spPr>
            <a:xfrm>
              <a:off x="6209871" y="2999552"/>
              <a:ext cx="161925" cy="38100"/>
            </a:xfrm>
            <a:custGeom>
              <a:avLst/>
              <a:gdLst>
                <a:gd name="connsiteX0" fmla="*/ 4281 w 161925"/>
                <a:gd name="connsiteY0" fmla="*/ 38570 h 38100"/>
                <a:gd name="connsiteX1" fmla="*/ 166206 w 161925"/>
                <a:gd name="connsiteY1" fmla="*/ 4281 h 38100"/>
              </a:gdLst>
              <a:ahLst/>
              <a:cxnLst>
                <a:cxn ang="0">
                  <a:pos x="connsiteX0" y="connsiteY0"/>
                </a:cxn>
                <a:cxn ang="0">
                  <a:pos x="connsiteX1" y="connsiteY1"/>
                </a:cxn>
              </a:cxnLst>
              <a:rect l="l" t="t" r="r" b="b"/>
              <a:pathLst>
                <a:path w="161925" h="38100">
                  <a:moveTo>
                    <a:pt x="4281" y="38570"/>
                  </a:moveTo>
                  <a:lnTo>
                    <a:pt x="166206" y="4281"/>
                  </a:lnTo>
                </a:path>
              </a:pathLst>
            </a:custGeom>
            <a:ln w="5707" cap="flat">
              <a:solidFill>
                <a:srgbClr val="000000"/>
              </a:solidFill>
              <a:prstDash val="solid"/>
              <a:miter/>
            </a:ln>
          </p:spPr>
          <p:txBody>
            <a:bodyPr rtlCol="0" anchor="ctr"/>
            <a:lstStyle/>
            <a:p>
              <a:endParaRPr lang="en-US"/>
            </a:p>
          </p:txBody>
        </p:sp>
        <p:sp>
          <p:nvSpPr>
            <p:cNvPr id="318" name="Freeform: Shape 317"/>
            <p:cNvSpPr/>
            <p:nvPr/>
          </p:nvSpPr>
          <p:spPr>
            <a:xfrm>
              <a:off x="6202251" y="29738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19" name="Freeform: Shape 318"/>
            <p:cNvSpPr/>
            <p:nvPr/>
          </p:nvSpPr>
          <p:spPr>
            <a:xfrm>
              <a:off x="6194631" y="293763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20" name="Freeform: Shape 319"/>
            <p:cNvSpPr/>
            <p:nvPr/>
          </p:nvSpPr>
          <p:spPr>
            <a:xfrm>
              <a:off x="6186058" y="290049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1" name="Freeform: Shape 320"/>
            <p:cNvSpPr/>
            <p:nvPr/>
          </p:nvSpPr>
          <p:spPr>
            <a:xfrm>
              <a:off x="6180343" y="286143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22" name="Freeform: Shape 321"/>
            <p:cNvSpPr/>
            <p:nvPr/>
          </p:nvSpPr>
          <p:spPr>
            <a:xfrm>
              <a:off x="6172723" y="283572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23" name="Freeform: Shape 322"/>
            <p:cNvSpPr/>
            <p:nvPr/>
          </p:nvSpPr>
          <p:spPr>
            <a:xfrm>
              <a:off x="6165103" y="279952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24" name="Freeform: Shape 323"/>
            <p:cNvSpPr/>
            <p:nvPr/>
          </p:nvSpPr>
          <p:spPr>
            <a:xfrm>
              <a:off x="6157483" y="2763332"/>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25" name="Freeform: Shape 324"/>
            <p:cNvSpPr/>
            <p:nvPr/>
          </p:nvSpPr>
          <p:spPr>
            <a:xfrm>
              <a:off x="6061281" y="2299464"/>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26" name="Freeform: Shape 325"/>
            <p:cNvSpPr/>
            <p:nvPr/>
          </p:nvSpPr>
          <p:spPr>
            <a:xfrm>
              <a:off x="6052708" y="227374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7" name="Freeform: Shape 326"/>
            <p:cNvSpPr/>
            <p:nvPr/>
          </p:nvSpPr>
          <p:spPr>
            <a:xfrm>
              <a:off x="6045088" y="223755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8" name="Freeform: Shape 327"/>
            <p:cNvSpPr/>
            <p:nvPr/>
          </p:nvSpPr>
          <p:spPr>
            <a:xfrm>
              <a:off x="6037468" y="2201357"/>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000000"/>
              </a:solidFill>
              <a:prstDash val="solid"/>
              <a:miter/>
            </a:ln>
          </p:spPr>
          <p:txBody>
            <a:bodyPr rtlCol="0" anchor="ctr"/>
            <a:lstStyle/>
            <a:p>
              <a:endParaRPr lang="en-US"/>
            </a:p>
          </p:txBody>
        </p:sp>
        <p:sp>
          <p:nvSpPr>
            <p:cNvPr id="329" name="Freeform: Shape 328"/>
            <p:cNvSpPr/>
            <p:nvPr/>
          </p:nvSpPr>
          <p:spPr>
            <a:xfrm>
              <a:off x="6031753" y="2161352"/>
              <a:ext cx="161925" cy="38100"/>
            </a:xfrm>
            <a:custGeom>
              <a:avLst/>
              <a:gdLst>
                <a:gd name="connsiteX0" fmla="*/ 4281 w 161925"/>
                <a:gd name="connsiteY0" fmla="*/ 39523 h 38100"/>
                <a:gd name="connsiteX1" fmla="*/ 166206 w 161925"/>
                <a:gd name="connsiteY1" fmla="*/ 4281 h 38100"/>
              </a:gdLst>
              <a:ahLst/>
              <a:cxnLst>
                <a:cxn ang="0">
                  <a:pos x="connsiteX0" y="connsiteY0"/>
                </a:cxn>
                <a:cxn ang="0">
                  <a:pos x="connsiteX1" y="connsiteY1"/>
                </a:cxn>
              </a:cxnLst>
              <a:rect l="l" t="t" r="r" b="b"/>
              <a:pathLst>
                <a:path w="161925" h="38100">
                  <a:moveTo>
                    <a:pt x="4281" y="39523"/>
                  </a:moveTo>
                  <a:lnTo>
                    <a:pt x="166206" y="4281"/>
                  </a:lnTo>
                </a:path>
              </a:pathLst>
            </a:custGeom>
            <a:ln w="5707" cap="flat">
              <a:solidFill>
                <a:srgbClr val="000000"/>
              </a:solidFill>
              <a:prstDash val="solid"/>
              <a:miter/>
            </a:ln>
          </p:spPr>
          <p:txBody>
            <a:bodyPr rtlCol="0" anchor="ctr"/>
            <a:lstStyle/>
            <a:p>
              <a:endParaRPr lang="en-US"/>
            </a:p>
          </p:txBody>
        </p:sp>
        <p:sp>
          <p:nvSpPr>
            <p:cNvPr id="330" name="Freeform: Shape 329"/>
            <p:cNvSpPr/>
            <p:nvPr/>
          </p:nvSpPr>
          <p:spPr>
            <a:xfrm>
              <a:off x="6024133" y="213658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31" name="Freeform: Shape 330"/>
            <p:cNvSpPr/>
            <p:nvPr/>
          </p:nvSpPr>
          <p:spPr>
            <a:xfrm>
              <a:off x="6016513" y="209943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2" name="Freeform: Shape 331"/>
            <p:cNvSpPr/>
            <p:nvPr/>
          </p:nvSpPr>
          <p:spPr>
            <a:xfrm>
              <a:off x="6008893" y="206324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33" name="Freeform: Shape 332"/>
            <p:cNvSpPr/>
            <p:nvPr/>
          </p:nvSpPr>
          <p:spPr>
            <a:xfrm>
              <a:off x="6002226" y="2024192"/>
              <a:ext cx="161925" cy="38100"/>
            </a:xfrm>
            <a:custGeom>
              <a:avLst/>
              <a:gdLst>
                <a:gd name="connsiteX0" fmla="*/ 4281 w 161925"/>
                <a:gd name="connsiteY0" fmla="*/ 38570 h 38100"/>
                <a:gd name="connsiteX1" fmla="*/ 167158 w 161925"/>
                <a:gd name="connsiteY1" fmla="*/ 4281 h 38100"/>
              </a:gdLst>
              <a:ahLst/>
              <a:cxnLst>
                <a:cxn ang="0">
                  <a:pos x="connsiteX0" y="connsiteY0"/>
                </a:cxn>
                <a:cxn ang="0">
                  <a:pos x="connsiteX1" y="connsiteY1"/>
                </a:cxn>
              </a:cxnLst>
              <a:rect l="l" t="t" r="r" b="b"/>
              <a:pathLst>
                <a:path w="161925" h="38100">
                  <a:moveTo>
                    <a:pt x="4281" y="38570"/>
                  </a:moveTo>
                  <a:lnTo>
                    <a:pt x="167158" y="4281"/>
                  </a:lnTo>
                </a:path>
              </a:pathLst>
            </a:custGeom>
            <a:ln w="5707" cap="flat">
              <a:solidFill>
                <a:srgbClr val="000000"/>
              </a:solidFill>
              <a:prstDash val="solid"/>
              <a:miter/>
            </a:ln>
          </p:spPr>
          <p:txBody>
            <a:bodyPr rtlCol="0" anchor="ctr"/>
            <a:lstStyle/>
            <a:p>
              <a:endParaRPr lang="en-US"/>
            </a:p>
          </p:txBody>
        </p:sp>
        <p:sp>
          <p:nvSpPr>
            <p:cNvPr id="334" name="Freeform: Shape 333"/>
            <p:cNvSpPr/>
            <p:nvPr/>
          </p:nvSpPr>
          <p:spPr>
            <a:xfrm>
              <a:off x="5994606" y="19984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5" name="Freeform: Shape 334"/>
            <p:cNvSpPr/>
            <p:nvPr/>
          </p:nvSpPr>
          <p:spPr>
            <a:xfrm>
              <a:off x="5986986" y="196227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6" name="Freeform: Shape 335"/>
            <p:cNvSpPr/>
            <p:nvPr/>
          </p:nvSpPr>
          <p:spPr>
            <a:xfrm>
              <a:off x="5979366" y="19260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7" name="Freeform: Shape 336"/>
            <p:cNvSpPr/>
            <p:nvPr/>
          </p:nvSpPr>
          <p:spPr>
            <a:xfrm>
              <a:off x="5973651" y="1887032"/>
              <a:ext cx="161925" cy="38100"/>
            </a:xfrm>
            <a:custGeom>
              <a:avLst/>
              <a:gdLst>
                <a:gd name="connsiteX0" fmla="*/ 4281 w 161925"/>
                <a:gd name="connsiteY0" fmla="*/ 38571 h 38100"/>
                <a:gd name="connsiteX1" fmla="*/ 166206 w 161925"/>
                <a:gd name="connsiteY1" fmla="*/ 4280 h 38100"/>
              </a:gdLst>
              <a:ahLst/>
              <a:cxnLst>
                <a:cxn ang="0">
                  <a:pos x="connsiteX0" y="connsiteY0"/>
                </a:cxn>
                <a:cxn ang="0">
                  <a:pos x="connsiteX1" y="connsiteY1"/>
                </a:cxn>
              </a:cxnLst>
              <a:rect l="l" t="t" r="r" b="b"/>
              <a:pathLst>
                <a:path w="161925" h="38100">
                  <a:moveTo>
                    <a:pt x="4281" y="38571"/>
                  </a:moveTo>
                  <a:lnTo>
                    <a:pt x="166206" y="4280"/>
                  </a:lnTo>
                </a:path>
              </a:pathLst>
            </a:custGeom>
            <a:ln w="5707" cap="flat">
              <a:solidFill>
                <a:srgbClr val="000000"/>
              </a:solidFill>
              <a:prstDash val="solid"/>
              <a:miter/>
            </a:ln>
          </p:spPr>
          <p:txBody>
            <a:bodyPr rtlCol="0" anchor="ctr"/>
            <a:lstStyle/>
            <a:p>
              <a:endParaRPr lang="en-US"/>
            </a:p>
          </p:txBody>
        </p:sp>
        <p:sp>
          <p:nvSpPr>
            <p:cNvPr id="338" name="Freeform: Shape 337"/>
            <p:cNvSpPr/>
            <p:nvPr/>
          </p:nvSpPr>
          <p:spPr>
            <a:xfrm>
              <a:off x="5965078" y="186131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39" name="Freeform: Shape 338"/>
            <p:cNvSpPr/>
            <p:nvPr/>
          </p:nvSpPr>
          <p:spPr>
            <a:xfrm>
              <a:off x="5957458" y="1825119"/>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000000"/>
              </a:solidFill>
              <a:prstDash val="solid"/>
              <a:miter/>
            </a:ln>
          </p:spPr>
          <p:txBody>
            <a:bodyPr rtlCol="0" anchor="ctr"/>
            <a:lstStyle/>
            <a:p>
              <a:endParaRPr lang="en-US"/>
            </a:p>
          </p:txBody>
        </p:sp>
        <p:sp>
          <p:nvSpPr>
            <p:cNvPr id="340" name="Freeform: Shape 339"/>
            <p:cNvSpPr/>
            <p:nvPr/>
          </p:nvSpPr>
          <p:spPr>
            <a:xfrm>
              <a:off x="5949838" y="178797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1" name="Freeform: Shape 340"/>
            <p:cNvSpPr/>
            <p:nvPr/>
          </p:nvSpPr>
          <p:spPr>
            <a:xfrm>
              <a:off x="5944123" y="1748919"/>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42" name="Freeform: Shape 341"/>
            <p:cNvSpPr/>
            <p:nvPr/>
          </p:nvSpPr>
          <p:spPr>
            <a:xfrm>
              <a:off x="5936503" y="172320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3" name="Freeform: Shape 342"/>
            <p:cNvSpPr/>
            <p:nvPr/>
          </p:nvSpPr>
          <p:spPr>
            <a:xfrm>
              <a:off x="5928883" y="168700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4" name="Freeform: Shape 343"/>
            <p:cNvSpPr/>
            <p:nvPr/>
          </p:nvSpPr>
          <p:spPr>
            <a:xfrm>
              <a:off x="5920311" y="165081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45" name="Freeform: Shape 344"/>
            <p:cNvSpPr/>
            <p:nvPr/>
          </p:nvSpPr>
          <p:spPr>
            <a:xfrm>
              <a:off x="5914596" y="161175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46" name="Freeform: Shape 345"/>
            <p:cNvSpPr/>
            <p:nvPr/>
          </p:nvSpPr>
          <p:spPr>
            <a:xfrm>
              <a:off x="5906976" y="158604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7" name="Freeform: Shape 346"/>
            <p:cNvSpPr/>
            <p:nvPr/>
          </p:nvSpPr>
          <p:spPr>
            <a:xfrm>
              <a:off x="5899356" y="154984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48" name="Freeform: Shape 347"/>
            <p:cNvSpPr/>
            <p:nvPr/>
          </p:nvSpPr>
          <p:spPr>
            <a:xfrm>
              <a:off x="5891736" y="151365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49" name="Freeform: Shape 348"/>
            <p:cNvSpPr/>
            <p:nvPr/>
          </p:nvSpPr>
          <p:spPr>
            <a:xfrm>
              <a:off x="5885068" y="1473647"/>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000000"/>
              </a:solidFill>
              <a:prstDash val="solid"/>
              <a:miter/>
            </a:ln>
          </p:spPr>
          <p:txBody>
            <a:bodyPr rtlCol="0" anchor="ctr"/>
            <a:lstStyle/>
            <a:p>
              <a:endParaRPr lang="en-US"/>
            </a:p>
          </p:txBody>
        </p:sp>
        <p:sp>
          <p:nvSpPr>
            <p:cNvPr id="350" name="Freeform: Shape 349"/>
            <p:cNvSpPr/>
            <p:nvPr/>
          </p:nvSpPr>
          <p:spPr>
            <a:xfrm>
              <a:off x="5877448" y="1448882"/>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000000"/>
              </a:solidFill>
              <a:prstDash val="solid"/>
              <a:miter/>
            </a:ln>
          </p:spPr>
          <p:txBody>
            <a:bodyPr rtlCol="0" anchor="ctr"/>
            <a:lstStyle/>
            <a:p>
              <a:endParaRPr lang="en-US"/>
            </a:p>
          </p:txBody>
        </p:sp>
        <p:sp>
          <p:nvSpPr>
            <p:cNvPr id="351" name="Freeform: Shape 350"/>
            <p:cNvSpPr/>
            <p:nvPr/>
          </p:nvSpPr>
          <p:spPr>
            <a:xfrm>
              <a:off x="5869828" y="14117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2" name="Freeform: Shape 351"/>
            <p:cNvSpPr/>
            <p:nvPr/>
          </p:nvSpPr>
          <p:spPr>
            <a:xfrm>
              <a:off x="5862208" y="137553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3" name="Freeform: Shape 352"/>
            <p:cNvSpPr/>
            <p:nvPr/>
          </p:nvSpPr>
          <p:spPr>
            <a:xfrm>
              <a:off x="5856493" y="133648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54" name="Freeform: Shape 353"/>
            <p:cNvSpPr/>
            <p:nvPr/>
          </p:nvSpPr>
          <p:spPr>
            <a:xfrm>
              <a:off x="5848873" y="131076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5" name="Freeform: Shape 354"/>
            <p:cNvSpPr/>
            <p:nvPr/>
          </p:nvSpPr>
          <p:spPr>
            <a:xfrm>
              <a:off x="5841253" y="12745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6" name="Freeform: Shape 355"/>
            <p:cNvSpPr/>
            <p:nvPr/>
          </p:nvSpPr>
          <p:spPr>
            <a:xfrm>
              <a:off x="5832681" y="1238379"/>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000000"/>
              </a:solidFill>
              <a:prstDash val="solid"/>
              <a:miter/>
            </a:ln>
          </p:spPr>
          <p:txBody>
            <a:bodyPr rtlCol="0" anchor="ctr"/>
            <a:lstStyle/>
            <a:p>
              <a:endParaRPr lang="en-US"/>
            </a:p>
          </p:txBody>
        </p:sp>
        <p:sp>
          <p:nvSpPr>
            <p:cNvPr id="357" name="Freeform: Shape 356"/>
            <p:cNvSpPr/>
            <p:nvPr/>
          </p:nvSpPr>
          <p:spPr>
            <a:xfrm>
              <a:off x="5826966" y="1198374"/>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000000"/>
              </a:solidFill>
              <a:prstDash val="solid"/>
              <a:miter/>
            </a:ln>
          </p:spPr>
          <p:txBody>
            <a:bodyPr rtlCol="0" anchor="ctr"/>
            <a:lstStyle/>
            <a:p>
              <a:endParaRPr lang="en-US"/>
            </a:p>
          </p:txBody>
        </p:sp>
        <p:sp>
          <p:nvSpPr>
            <p:cNvPr id="358" name="Freeform: Shape 357"/>
            <p:cNvSpPr/>
            <p:nvPr/>
          </p:nvSpPr>
          <p:spPr>
            <a:xfrm>
              <a:off x="5819346" y="117360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59" name="Freeform: Shape 358"/>
            <p:cNvSpPr/>
            <p:nvPr/>
          </p:nvSpPr>
          <p:spPr>
            <a:xfrm>
              <a:off x="5811726" y="113646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0" name="Freeform: Shape 359"/>
            <p:cNvSpPr/>
            <p:nvPr/>
          </p:nvSpPr>
          <p:spPr>
            <a:xfrm>
              <a:off x="5804106" y="110026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1" name="Freeform: Shape 360"/>
            <p:cNvSpPr/>
            <p:nvPr/>
          </p:nvSpPr>
          <p:spPr>
            <a:xfrm>
              <a:off x="5797438" y="106121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62" name="Freeform: Shape 361"/>
            <p:cNvSpPr/>
            <p:nvPr/>
          </p:nvSpPr>
          <p:spPr>
            <a:xfrm>
              <a:off x="5788866" y="103168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3" name="Freeform: Shape 362"/>
            <p:cNvSpPr/>
            <p:nvPr/>
          </p:nvSpPr>
          <p:spPr>
            <a:xfrm>
              <a:off x="5781246" y="99549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64" name="Freeform: Shape 363"/>
            <p:cNvSpPr/>
            <p:nvPr/>
          </p:nvSpPr>
          <p:spPr>
            <a:xfrm>
              <a:off x="5773626" y="95834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5" name="Freeform: Shape 364"/>
            <p:cNvSpPr/>
            <p:nvPr/>
          </p:nvSpPr>
          <p:spPr>
            <a:xfrm>
              <a:off x="5767911" y="91929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66" name="Freeform: Shape 365"/>
            <p:cNvSpPr/>
            <p:nvPr/>
          </p:nvSpPr>
          <p:spPr>
            <a:xfrm>
              <a:off x="5760291" y="8935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7" name="Freeform: Shape 366"/>
            <p:cNvSpPr/>
            <p:nvPr/>
          </p:nvSpPr>
          <p:spPr>
            <a:xfrm>
              <a:off x="5751718" y="85737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8" name="Freeform: Shape 367"/>
            <p:cNvSpPr/>
            <p:nvPr/>
          </p:nvSpPr>
          <p:spPr>
            <a:xfrm>
              <a:off x="5744098" y="82118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9" name="Freeform: Shape 368"/>
            <p:cNvSpPr/>
            <p:nvPr/>
          </p:nvSpPr>
          <p:spPr>
            <a:xfrm>
              <a:off x="5738383" y="78213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70" name="Freeform: Shape 369"/>
            <p:cNvSpPr/>
            <p:nvPr/>
          </p:nvSpPr>
          <p:spPr>
            <a:xfrm>
              <a:off x="5730763" y="75641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71" name="Freeform: Shape 370"/>
            <p:cNvSpPr/>
            <p:nvPr/>
          </p:nvSpPr>
          <p:spPr>
            <a:xfrm>
              <a:off x="5723143" y="72021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72" name="Freeform: Shape 371"/>
            <p:cNvSpPr/>
            <p:nvPr/>
          </p:nvSpPr>
          <p:spPr>
            <a:xfrm>
              <a:off x="5715523" y="68402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73" name="Freeform: Shape 372"/>
            <p:cNvSpPr/>
            <p:nvPr/>
          </p:nvSpPr>
          <p:spPr>
            <a:xfrm>
              <a:off x="5650680" y="579257"/>
              <a:ext cx="962025" cy="2800350"/>
            </a:xfrm>
            <a:custGeom>
              <a:avLst/>
              <a:gdLst>
                <a:gd name="connsiteX0" fmla="*/ 8473 w 962025"/>
                <a:gd name="connsiteY0" fmla="*/ 87089 h 2800350"/>
                <a:gd name="connsiteX1" fmla="*/ 378372 w 962025"/>
                <a:gd name="connsiteY1" fmla="*/ 8473 h 2800350"/>
                <a:gd name="connsiteX2" fmla="*/ 954030 w 962025"/>
                <a:gd name="connsiteY2" fmla="*/ 2717029 h 2800350"/>
                <a:gd name="connsiteX3" fmla="*/ 584131 w 962025"/>
                <a:gd name="connsiteY3" fmla="*/ 2795644 h 2800350"/>
              </a:gdLst>
              <a:ahLst/>
              <a:cxnLst>
                <a:cxn ang="0">
                  <a:pos x="connsiteX0" y="connsiteY0"/>
                </a:cxn>
                <a:cxn ang="0">
                  <a:pos x="connsiteX1" y="connsiteY1"/>
                </a:cxn>
                <a:cxn ang="0">
                  <a:pos x="connsiteX2" y="connsiteY2"/>
                </a:cxn>
                <a:cxn ang="0">
                  <a:pos x="connsiteX3" y="connsiteY3"/>
                </a:cxn>
              </a:cxnLst>
              <a:rect l="l" t="t" r="r" b="b"/>
              <a:pathLst>
                <a:path w="962025" h="2800350">
                  <a:moveTo>
                    <a:pt x="8473" y="87089"/>
                  </a:moveTo>
                  <a:lnTo>
                    <a:pt x="378372" y="8473"/>
                  </a:lnTo>
                  <a:lnTo>
                    <a:pt x="954030" y="2717029"/>
                  </a:lnTo>
                  <a:lnTo>
                    <a:pt x="584131" y="2795644"/>
                  </a:lnTo>
                  <a:close/>
                </a:path>
              </a:pathLst>
            </a:custGeom>
            <a:solidFill>
              <a:schemeClr val="accent2"/>
            </a:solidFill>
            <a:ln w="9525" cap="flat">
              <a:noFill/>
              <a:prstDash val="solid"/>
              <a:miter/>
            </a:ln>
          </p:spPr>
          <p:txBody>
            <a:bodyPr rtlCol="0" anchor="ctr"/>
            <a:lstStyle/>
            <a:p>
              <a:endParaRPr lang="en-US"/>
            </a:p>
          </p:txBody>
        </p:sp>
        <p:sp>
          <p:nvSpPr>
            <p:cNvPr id="374" name="Freeform: Shape 373"/>
            <p:cNvSpPr/>
            <p:nvPr/>
          </p:nvSpPr>
          <p:spPr>
            <a:xfrm>
              <a:off x="5623831" y="584076"/>
              <a:ext cx="962025" cy="2800350"/>
            </a:xfrm>
            <a:custGeom>
              <a:avLst/>
              <a:gdLst>
                <a:gd name="connsiteX0" fmla="*/ 8473 w 962025"/>
                <a:gd name="connsiteY0" fmla="*/ 87089 h 2800350"/>
                <a:gd name="connsiteX1" fmla="*/ 378372 w 962025"/>
                <a:gd name="connsiteY1" fmla="*/ 8473 h 2800350"/>
                <a:gd name="connsiteX2" fmla="*/ 954030 w 962025"/>
                <a:gd name="connsiteY2" fmla="*/ 2717029 h 2800350"/>
                <a:gd name="connsiteX3" fmla="*/ 584131 w 962025"/>
                <a:gd name="connsiteY3" fmla="*/ 2795644 h 2800350"/>
              </a:gdLst>
              <a:ahLst/>
              <a:cxnLst>
                <a:cxn ang="0">
                  <a:pos x="connsiteX0" y="connsiteY0"/>
                </a:cxn>
                <a:cxn ang="0">
                  <a:pos x="connsiteX1" y="connsiteY1"/>
                </a:cxn>
                <a:cxn ang="0">
                  <a:pos x="connsiteX2" y="connsiteY2"/>
                </a:cxn>
                <a:cxn ang="0">
                  <a:pos x="connsiteX3" y="connsiteY3"/>
                </a:cxn>
              </a:cxnLst>
              <a:rect l="l" t="t" r="r" b="b"/>
              <a:pathLst>
                <a:path w="962025" h="2800350">
                  <a:moveTo>
                    <a:pt x="8473" y="87089"/>
                  </a:moveTo>
                  <a:lnTo>
                    <a:pt x="378372" y="8473"/>
                  </a:lnTo>
                  <a:lnTo>
                    <a:pt x="954030" y="2717029"/>
                  </a:lnTo>
                  <a:lnTo>
                    <a:pt x="584131" y="2795644"/>
                  </a:lnTo>
                  <a:close/>
                </a:path>
              </a:pathLst>
            </a:custGeom>
            <a:solidFill>
              <a:schemeClr val="accent1"/>
            </a:solidFill>
            <a:ln w="9525" cap="flat">
              <a:noFill/>
              <a:prstDash val="solid"/>
              <a:miter/>
            </a:ln>
          </p:spPr>
          <p:txBody>
            <a:bodyPr rtlCol="0" anchor="ctr"/>
            <a:lstStyle/>
            <a:p>
              <a:endParaRPr lang="en-US"/>
            </a:p>
          </p:txBody>
        </p:sp>
        <p:sp>
          <p:nvSpPr>
            <p:cNvPr id="375" name="Freeform: Shape 374"/>
            <p:cNvSpPr/>
            <p:nvPr/>
          </p:nvSpPr>
          <p:spPr>
            <a:xfrm>
              <a:off x="5624033" y="655812"/>
              <a:ext cx="619125" cy="2724150"/>
            </a:xfrm>
            <a:custGeom>
              <a:avLst/>
              <a:gdLst>
                <a:gd name="connsiteX0" fmla="*/ 8473 w 619125"/>
                <a:gd name="connsiteY0" fmla="*/ 15998 h 2724150"/>
                <a:gd name="connsiteX1" fmla="*/ 43879 w 619125"/>
                <a:gd name="connsiteY1" fmla="*/ 8473 h 2724150"/>
                <a:gd name="connsiteX2" fmla="*/ 619537 w 619125"/>
                <a:gd name="connsiteY2" fmla="*/ 2717028 h 2724150"/>
                <a:gd name="connsiteX3" fmla="*/ 584131 w 619125"/>
                <a:gd name="connsiteY3" fmla="*/ 2724553 h 2724150"/>
              </a:gdLst>
              <a:ahLst/>
              <a:cxnLst>
                <a:cxn ang="0">
                  <a:pos x="connsiteX0" y="connsiteY0"/>
                </a:cxn>
                <a:cxn ang="0">
                  <a:pos x="connsiteX1" y="connsiteY1"/>
                </a:cxn>
                <a:cxn ang="0">
                  <a:pos x="connsiteX2" y="connsiteY2"/>
                </a:cxn>
                <a:cxn ang="0">
                  <a:pos x="connsiteX3" y="connsiteY3"/>
                </a:cxn>
              </a:cxnLst>
              <a:rect l="l" t="t" r="r" b="b"/>
              <a:pathLst>
                <a:path w="619125" h="2724150">
                  <a:moveTo>
                    <a:pt x="8473" y="15998"/>
                  </a:moveTo>
                  <a:lnTo>
                    <a:pt x="43879" y="8473"/>
                  </a:lnTo>
                  <a:lnTo>
                    <a:pt x="619537" y="2717028"/>
                  </a:lnTo>
                  <a:lnTo>
                    <a:pt x="584131" y="2724553"/>
                  </a:lnTo>
                  <a:close/>
                </a:path>
              </a:pathLst>
            </a:custGeom>
            <a:solidFill>
              <a:schemeClr val="accent3"/>
            </a:solidFill>
            <a:ln w="9525" cap="flat">
              <a:noFill/>
              <a:prstDash val="solid"/>
              <a:miter/>
            </a:ln>
          </p:spPr>
          <p:txBody>
            <a:bodyPr rtlCol="0" anchor="ctr"/>
            <a:lstStyle/>
            <a:p>
              <a:endParaRPr lang="en-US"/>
            </a:p>
          </p:txBody>
        </p:sp>
        <p:sp>
          <p:nvSpPr>
            <p:cNvPr id="376" name="Freeform: Shape 375"/>
            <p:cNvSpPr/>
            <p:nvPr/>
          </p:nvSpPr>
          <p:spPr>
            <a:xfrm>
              <a:off x="6129861" y="269284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377" name="Freeform: Shape 376"/>
            <p:cNvSpPr/>
            <p:nvPr/>
          </p:nvSpPr>
          <p:spPr>
            <a:xfrm>
              <a:off x="6122241" y="266712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78" name="Freeform: Shape 377"/>
            <p:cNvSpPr/>
            <p:nvPr/>
          </p:nvSpPr>
          <p:spPr>
            <a:xfrm>
              <a:off x="6113668" y="263093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79" name="Freeform: Shape 378"/>
            <p:cNvSpPr/>
            <p:nvPr/>
          </p:nvSpPr>
          <p:spPr>
            <a:xfrm>
              <a:off x="6106048" y="259473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80" name="Freeform: Shape 379"/>
            <p:cNvSpPr/>
            <p:nvPr/>
          </p:nvSpPr>
          <p:spPr>
            <a:xfrm>
              <a:off x="6100333" y="2555687"/>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1" name="Freeform: Shape 380"/>
            <p:cNvSpPr/>
            <p:nvPr/>
          </p:nvSpPr>
          <p:spPr>
            <a:xfrm>
              <a:off x="6092713" y="2529969"/>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382" name="Freeform: Shape 381"/>
            <p:cNvSpPr/>
            <p:nvPr/>
          </p:nvSpPr>
          <p:spPr>
            <a:xfrm>
              <a:off x="6085093" y="249377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83" name="Freeform: Shape 382"/>
            <p:cNvSpPr/>
            <p:nvPr/>
          </p:nvSpPr>
          <p:spPr>
            <a:xfrm>
              <a:off x="6077473" y="245757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84" name="Freeform: Shape 383"/>
            <p:cNvSpPr/>
            <p:nvPr/>
          </p:nvSpPr>
          <p:spPr>
            <a:xfrm>
              <a:off x="6070806" y="241757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5" name="Freeform: Shape 384"/>
            <p:cNvSpPr/>
            <p:nvPr/>
          </p:nvSpPr>
          <p:spPr>
            <a:xfrm>
              <a:off x="6063186" y="2392809"/>
              <a:ext cx="114300" cy="28575"/>
            </a:xfrm>
            <a:custGeom>
              <a:avLst/>
              <a:gdLst>
                <a:gd name="connsiteX0" fmla="*/ 4281 w 114300"/>
                <a:gd name="connsiteY0" fmla="*/ 27140 h 28575"/>
                <a:gd name="connsiteX1" fmla="*/ 114771 w 114300"/>
                <a:gd name="connsiteY1" fmla="*/ 4281 h 28575"/>
              </a:gdLst>
              <a:ahLst/>
              <a:cxnLst>
                <a:cxn ang="0">
                  <a:pos x="connsiteX0" y="connsiteY0"/>
                </a:cxn>
                <a:cxn ang="0">
                  <a:pos x="connsiteX1" y="connsiteY1"/>
                </a:cxn>
              </a:cxnLst>
              <a:rect l="l" t="t" r="r" b="b"/>
              <a:pathLst>
                <a:path w="114300" h="28575">
                  <a:moveTo>
                    <a:pt x="4281" y="27140"/>
                  </a:moveTo>
                  <a:lnTo>
                    <a:pt x="114771" y="4281"/>
                  </a:lnTo>
                </a:path>
              </a:pathLst>
            </a:custGeom>
            <a:ln w="5707" cap="flat">
              <a:solidFill>
                <a:srgbClr val="FEFEFE"/>
              </a:solidFill>
              <a:prstDash val="solid"/>
              <a:miter/>
            </a:ln>
          </p:spPr>
          <p:txBody>
            <a:bodyPr rtlCol="0" anchor="ctr"/>
            <a:lstStyle/>
            <a:p>
              <a:endParaRPr lang="en-US"/>
            </a:p>
          </p:txBody>
        </p:sp>
        <p:sp>
          <p:nvSpPr>
            <p:cNvPr id="386" name="Freeform: Shape 385"/>
            <p:cNvSpPr/>
            <p:nvPr/>
          </p:nvSpPr>
          <p:spPr>
            <a:xfrm>
              <a:off x="6055566" y="235566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87" name="Freeform: Shape 386"/>
            <p:cNvSpPr/>
            <p:nvPr/>
          </p:nvSpPr>
          <p:spPr>
            <a:xfrm>
              <a:off x="6047946" y="231946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88" name="Freeform: Shape 387"/>
            <p:cNvSpPr/>
            <p:nvPr/>
          </p:nvSpPr>
          <p:spPr>
            <a:xfrm>
              <a:off x="6219396" y="311766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9" name="Freeform: Shape 388"/>
            <p:cNvSpPr/>
            <p:nvPr/>
          </p:nvSpPr>
          <p:spPr>
            <a:xfrm>
              <a:off x="6211776" y="3091944"/>
              <a:ext cx="114300" cy="28575"/>
            </a:xfrm>
            <a:custGeom>
              <a:avLst/>
              <a:gdLst>
                <a:gd name="connsiteX0" fmla="*/ 4281 w 114300"/>
                <a:gd name="connsiteY0" fmla="*/ 28093 h 28575"/>
                <a:gd name="connsiteX1" fmla="*/ 115723 w 114300"/>
                <a:gd name="connsiteY1" fmla="*/ 4280 h 28575"/>
              </a:gdLst>
              <a:ahLst/>
              <a:cxnLst>
                <a:cxn ang="0">
                  <a:pos x="connsiteX0" y="connsiteY0"/>
                </a:cxn>
                <a:cxn ang="0">
                  <a:pos x="connsiteX1" y="connsiteY1"/>
                </a:cxn>
              </a:cxnLst>
              <a:rect l="l" t="t" r="r" b="b"/>
              <a:pathLst>
                <a:path w="114300" h="28575">
                  <a:moveTo>
                    <a:pt x="4281" y="28093"/>
                  </a:moveTo>
                  <a:lnTo>
                    <a:pt x="115723" y="4280"/>
                  </a:lnTo>
                </a:path>
              </a:pathLst>
            </a:custGeom>
            <a:ln w="5707" cap="flat">
              <a:solidFill>
                <a:srgbClr val="FEFEFE"/>
              </a:solidFill>
              <a:prstDash val="solid"/>
              <a:miter/>
            </a:ln>
          </p:spPr>
          <p:txBody>
            <a:bodyPr rtlCol="0" anchor="ctr"/>
            <a:lstStyle/>
            <a:p>
              <a:endParaRPr lang="en-US"/>
            </a:p>
          </p:txBody>
        </p:sp>
        <p:sp>
          <p:nvSpPr>
            <p:cNvPr id="390" name="Freeform: Shape 389"/>
            <p:cNvSpPr/>
            <p:nvPr/>
          </p:nvSpPr>
          <p:spPr>
            <a:xfrm>
              <a:off x="6204156" y="305574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1" name="Freeform: Shape 390"/>
            <p:cNvSpPr/>
            <p:nvPr/>
          </p:nvSpPr>
          <p:spPr>
            <a:xfrm>
              <a:off x="6196536" y="301955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2" name="Freeform: Shape 391"/>
            <p:cNvSpPr/>
            <p:nvPr/>
          </p:nvSpPr>
          <p:spPr>
            <a:xfrm>
              <a:off x="6249876" y="3257679"/>
              <a:ext cx="161925" cy="38100"/>
            </a:xfrm>
            <a:custGeom>
              <a:avLst/>
              <a:gdLst>
                <a:gd name="connsiteX0" fmla="*/ 4281 w 161925"/>
                <a:gd name="connsiteY0" fmla="*/ 38570 h 38100"/>
                <a:gd name="connsiteX1" fmla="*/ 166206 w 161925"/>
                <a:gd name="connsiteY1" fmla="*/ 4280 h 38100"/>
              </a:gdLst>
              <a:ahLst/>
              <a:cxnLst>
                <a:cxn ang="0">
                  <a:pos x="connsiteX0" y="connsiteY0"/>
                </a:cxn>
                <a:cxn ang="0">
                  <a:pos x="connsiteX1" y="connsiteY1"/>
                </a:cxn>
              </a:cxnLst>
              <a:rect l="l" t="t" r="r" b="b"/>
              <a:pathLst>
                <a:path w="161925" h="38100">
                  <a:moveTo>
                    <a:pt x="4281" y="38570"/>
                  </a:moveTo>
                  <a:lnTo>
                    <a:pt x="166206" y="4280"/>
                  </a:lnTo>
                </a:path>
              </a:pathLst>
            </a:custGeom>
            <a:ln w="5707" cap="flat">
              <a:solidFill>
                <a:srgbClr val="FEFEFE"/>
              </a:solidFill>
              <a:prstDash val="solid"/>
              <a:miter/>
            </a:ln>
          </p:spPr>
          <p:txBody>
            <a:bodyPr rtlCol="0" anchor="ctr"/>
            <a:lstStyle/>
            <a:p>
              <a:endParaRPr lang="en-US"/>
            </a:p>
          </p:txBody>
        </p:sp>
        <p:sp>
          <p:nvSpPr>
            <p:cNvPr id="393" name="Freeform: Shape 392"/>
            <p:cNvSpPr/>
            <p:nvPr/>
          </p:nvSpPr>
          <p:spPr>
            <a:xfrm>
              <a:off x="6242256" y="323291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94" name="Freeform: Shape 393"/>
            <p:cNvSpPr/>
            <p:nvPr/>
          </p:nvSpPr>
          <p:spPr>
            <a:xfrm>
              <a:off x="6234636" y="3195767"/>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395" name="Freeform: Shape 394"/>
            <p:cNvSpPr/>
            <p:nvPr/>
          </p:nvSpPr>
          <p:spPr>
            <a:xfrm>
              <a:off x="6226063" y="315957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96" name="Freeform: Shape 395"/>
            <p:cNvSpPr/>
            <p:nvPr/>
          </p:nvSpPr>
          <p:spPr>
            <a:xfrm>
              <a:off x="6190821" y="298050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397" name="Freeform: Shape 396"/>
            <p:cNvSpPr/>
            <p:nvPr/>
          </p:nvSpPr>
          <p:spPr>
            <a:xfrm>
              <a:off x="6183201" y="29547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8" name="Freeform: Shape 397"/>
            <p:cNvSpPr/>
            <p:nvPr/>
          </p:nvSpPr>
          <p:spPr>
            <a:xfrm>
              <a:off x="6175581" y="291858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99" name="Freeform: Shape 398"/>
            <p:cNvSpPr/>
            <p:nvPr/>
          </p:nvSpPr>
          <p:spPr>
            <a:xfrm>
              <a:off x="6167008" y="288144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0" name="Freeform: Shape 399"/>
            <p:cNvSpPr/>
            <p:nvPr/>
          </p:nvSpPr>
          <p:spPr>
            <a:xfrm>
              <a:off x="6161293" y="284238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01" name="Freeform: Shape 400"/>
            <p:cNvSpPr/>
            <p:nvPr/>
          </p:nvSpPr>
          <p:spPr>
            <a:xfrm>
              <a:off x="6153673" y="281667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02" name="Freeform: Shape 401"/>
            <p:cNvSpPr/>
            <p:nvPr/>
          </p:nvSpPr>
          <p:spPr>
            <a:xfrm>
              <a:off x="6146053" y="278047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03" name="Freeform: Shape 402"/>
            <p:cNvSpPr/>
            <p:nvPr/>
          </p:nvSpPr>
          <p:spPr>
            <a:xfrm>
              <a:off x="6138433" y="2744282"/>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404" name="Freeform: Shape 403"/>
            <p:cNvSpPr/>
            <p:nvPr/>
          </p:nvSpPr>
          <p:spPr>
            <a:xfrm>
              <a:off x="6042231" y="2280414"/>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05" name="Freeform: Shape 404"/>
            <p:cNvSpPr/>
            <p:nvPr/>
          </p:nvSpPr>
          <p:spPr>
            <a:xfrm>
              <a:off x="6033658" y="225469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6" name="Freeform: Shape 405"/>
            <p:cNvSpPr/>
            <p:nvPr/>
          </p:nvSpPr>
          <p:spPr>
            <a:xfrm>
              <a:off x="6026038" y="221850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7" name="Freeform: Shape 406"/>
            <p:cNvSpPr/>
            <p:nvPr/>
          </p:nvSpPr>
          <p:spPr>
            <a:xfrm>
              <a:off x="6018418" y="2182307"/>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FEFEFE"/>
              </a:solidFill>
              <a:prstDash val="solid"/>
              <a:miter/>
            </a:ln>
          </p:spPr>
          <p:txBody>
            <a:bodyPr rtlCol="0" anchor="ctr"/>
            <a:lstStyle/>
            <a:p>
              <a:endParaRPr lang="en-US"/>
            </a:p>
          </p:txBody>
        </p:sp>
        <p:sp>
          <p:nvSpPr>
            <p:cNvPr id="408" name="Freeform: Shape 407"/>
            <p:cNvSpPr/>
            <p:nvPr/>
          </p:nvSpPr>
          <p:spPr>
            <a:xfrm>
              <a:off x="6012703" y="2142302"/>
              <a:ext cx="161925" cy="38100"/>
            </a:xfrm>
            <a:custGeom>
              <a:avLst/>
              <a:gdLst>
                <a:gd name="connsiteX0" fmla="*/ 4281 w 161925"/>
                <a:gd name="connsiteY0" fmla="*/ 39523 h 38100"/>
                <a:gd name="connsiteX1" fmla="*/ 166206 w 161925"/>
                <a:gd name="connsiteY1" fmla="*/ 4281 h 38100"/>
              </a:gdLst>
              <a:ahLst/>
              <a:cxnLst>
                <a:cxn ang="0">
                  <a:pos x="connsiteX0" y="connsiteY0"/>
                </a:cxn>
                <a:cxn ang="0">
                  <a:pos x="connsiteX1" y="connsiteY1"/>
                </a:cxn>
              </a:cxnLst>
              <a:rect l="l" t="t" r="r" b="b"/>
              <a:pathLst>
                <a:path w="161925" h="38100">
                  <a:moveTo>
                    <a:pt x="4281" y="39523"/>
                  </a:moveTo>
                  <a:lnTo>
                    <a:pt x="166206" y="4281"/>
                  </a:lnTo>
                </a:path>
              </a:pathLst>
            </a:custGeom>
            <a:ln w="5707" cap="flat">
              <a:solidFill>
                <a:srgbClr val="FEFEFE"/>
              </a:solidFill>
              <a:prstDash val="solid"/>
              <a:miter/>
            </a:ln>
          </p:spPr>
          <p:txBody>
            <a:bodyPr rtlCol="0" anchor="ctr"/>
            <a:lstStyle/>
            <a:p>
              <a:endParaRPr lang="en-US"/>
            </a:p>
          </p:txBody>
        </p:sp>
        <p:sp>
          <p:nvSpPr>
            <p:cNvPr id="409" name="Freeform: Shape 408"/>
            <p:cNvSpPr/>
            <p:nvPr/>
          </p:nvSpPr>
          <p:spPr>
            <a:xfrm>
              <a:off x="6005083" y="211753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10" name="Freeform: Shape 409"/>
            <p:cNvSpPr/>
            <p:nvPr/>
          </p:nvSpPr>
          <p:spPr>
            <a:xfrm>
              <a:off x="5997463" y="208038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1" name="Freeform: Shape 410"/>
            <p:cNvSpPr/>
            <p:nvPr/>
          </p:nvSpPr>
          <p:spPr>
            <a:xfrm>
              <a:off x="5989843" y="204419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412" name="Freeform: Shape 411"/>
            <p:cNvSpPr/>
            <p:nvPr/>
          </p:nvSpPr>
          <p:spPr>
            <a:xfrm>
              <a:off x="5983176" y="2005142"/>
              <a:ext cx="161925" cy="38100"/>
            </a:xfrm>
            <a:custGeom>
              <a:avLst/>
              <a:gdLst>
                <a:gd name="connsiteX0" fmla="*/ 4281 w 161925"/>
                <a:gd name="connsiteY0" fmla="*/ 38570 h 38100"/>
                <a:gd name="connsiteX1" fmla="*/ 167158 w 161925"/>
                <a:gd name="connsiteY1" fmla="*/ 4281 h 38100"/>
              </a:gdLst>
              <a:ahLst/>
              <a:cxnLst>
                <a:cxn ang="0">
                  <a:pos x="connsiteX0" y="connsiteY0"/>
                </a:cxn>
                <a:cxn ang="0">
                  <a:pos x="connsiteX1" y="connsiteY1"/>
                </a:cxn>
              </a:cxnLst>
              <a:rect l="l" t="t" r="r" b="b"/>
              <a:pathLst>
                <a:path w="161925" h="38100">
                  <a:moveTo>
                    <a:pt x="4281" y="38570"/>
                  </a:moveTo>
                  <a:lnTo>
                    <a:pt x="167158" y="4281"/>
                  </a:lnTo>
                </a:path>
              </a:pathLst>
            </a:custGeom>
            <a:ln w="5707" cap="flat">
              <a:solidFill>
                <a:srgbClr val="FEFEFE"/>
              </a:solidFill>
              <a:prstDash val="solid"/>
              <a:miter/>
            </a:ln>
          </p:spPr>
          <p:txBody>
            <a:bodyPr rtlCol="0" anchor="ctr"/>
            <a:lstStyle/>
            <a:p>
              <a:endParaRPr lang="en-US"/>
            </a:p>
          </p:txBody>
        </p:sp>
        <p:sp>
          <p:nvSpPr>
            <p:cNvPr id="413" name="Freeform: Shape 412"/>
            <p:cNvSpPr/>
            <p:nvPr/>
          </p:nvSpPr>
          <p:spPr>
            <a:xfrm>
              <a:off x="5975556" y="19794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4" name="Freeform: Shape 413"/>
            <p:cNvSpPr/>
            <p:nvPr/>
          </p:nvSpPr>
          <p:spPr>
            <a:xfrm>
              <a:off x="5967936" y="194322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5" name="Freeform: Shape 414"/>
            <p:cNvSpPr/>
            <p:nvPr/>
          </p:nvSpPr>
          <p:spPr>
            <a:xfrm>
              <a:off x="5960316" y="19070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6" name="Freeform: Shape 415"/>
            <p:cNvSpPr/>
            <p:nvPr/>
          </p:nvSpPr>
          <p:spPr>
            <a:xfrm>
              <a:off x="5954601" y="1867982"/>
              <a:ext cx="161925" cy="38100"/>
            </a:xfrm>
            <a:custGeom>
              <a:avLst/>
              <a:gdLst>
                <a:gd name="connsiteX0" fmla="*/ 4281 w 161925"/>
                <a:gd name="connsiteY0" fmla="*/ 38571 h 38100"/>
                <a:gd name="connsiteX1" fmla="*/ 166206 w 161925"/>
                <a:gd name="connsiteY1" fmla="*/ 4280 h 38100"/>
              </a:gdLst>
              <a:ahLst/>
              <a:cxnLst>
                <a:cxn ang="0">
                  <a:pos x="connsiteX0" y="connsiteY0"/>
                </a:cxn>
                <a:cxn ang="0">
                  <a:pos x="connsiteX1" y="connsiteY1"/>
                </a:cxn>
              </a:cxnLst>
              <a:rect l="l" t="t" r="r" b="b"/>
              <a:pathLst>
                <a:path w="161925" h="38100">
                  <a:moveTo>
                    <a:pt x="4281" y="38571"/>
                  </a:moveTo>
                  <a:lnTo>
                    <a:pt x="166206" y="4280"/>
                  </a:lnTo>
                </a:path>
              </a:pathLst>
            </a:custGeom>
            <a:ln w="5707" cap="flat">
              <a:solidFill>
                <a:srgbClr val="FEFEFE"/>
              </a:solidFill>
              <a:prstDash val="solid"/>
              <a:miter/>
            </a:ln>
          </p:spPr>
          <p:txBody>
            <a:bodyPr rtlCol="0" anchor="ctr"/>
            <a:lstStyle/>
            <a:p>
              <a:endParaRPr lang="en-US"/>
            </a:p>
          </p:txBody>
        </p:sp>
        <p:sp>
          <p:nvSpPr>
            <p:cNvPr id="417" name="Freeform: Shape 416"/>
            <p:cNvSpPr/>
            <p:nvPr/>
          </p:nvSpPr>
          <p:spPr>
            <a:xfrm>
              <a:off x="5946028" y="184226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18" name="Freeform: Shape 417"/>
            <p:cNvSpPr/>
            <p:nvPr/>
          </p:nvSpPr>
          <p:spPr>
            <a:xfrm>
              <a:off x="5938408" y="1806069"/>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FEFEFE"/>
              </a:solidFill>
              <a:prstDash val="solid"/>
              <a:miter/>
            </a:ln>
          </p:spPr>
          <p:txBody>
            <a:bodyPr rtlCol="0" anchor="ctr"/>
            <a:lstStyle/>
            <a:p>
              <a:endParaRPr lang="en-US"/>
            </a:p>
          </p:txBody>
        </p:sp>
        <p:sp>
          <p:nvSpPr>
            <p:cNvPr id="419" name="Freeform: Shape 418"/>
            <p:cNvSpPr/>
            <p:nvPr/>
          </p:nvSpPr>
          <p:spPr>
            <a:xfrm>
              <a:off x="5930788" y="176892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0" name="Freeform: Shape 419"/>
            <p:cNvSpPr/>
            <p:nvPr/>
          </p:nvSpPr>
          <p:spPr>
            <a:xfrm>
              <a:off x="5925073" y="1729869"/>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21" name="Freeform: Shape 420"/>
            <p:cNvSpPr/>
            <p:nvPr/>
          </p:nvSpPr>
          <p:spPr>
            <a:xfrm>
              <a:off x="5917453" y="170415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2" name="Freeform: Shape 421"/>
            <p:cNvSpPr/>
            <p:nvPr/>
          </p:nvSpPr>
          <p:spPr>
            <a:xfrm>
              <a:off x="5909833" y="166795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3" name="Freeform: Shape 422"/>
            <p:cNvSpPr/>
            <p:nvPr/>
          </p:nvSpPr>
          <p:spPr>
            <a:xfrm>
              <a:off x="5901261" y="163176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24" name="Freeform: Shape 423"/>
            <p:cNvSpPr/>
            <p:nvPr/>
          </p:nvSpPr>
          <p:spPr>
            <a:xfrm>
              <a:off x="5895546" y="159270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25" name="Freeform: Shape 424"/>
            <p:cNvSpPr/>
            <p:nvPr/>
          </p:nvSpPr>
          <p:spPr>
            <a:xfrm>
              <a:off x="5887926" y="156699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6" name="Freeform: Shape 425"/>
            <p:cNvSpPr/>
            <p:nvPr/>
          </p:nvSpPr>
          <p:spPr>
            <a:xfrm>
              <a:off x="5880306" y="153079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27" name="Freeform: Shape 426"/>
            <p:cNvSpPr/>
            <p:nvPr/>
          </p:nvSpPr>
          <p:spPr>
            <a:xfrm>
              <a:off x="5872686" y="149460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28" name="Freeform: Shape 427"/>
            <p:cNvSpPr/>
            <p:nvPr/>
          </p:nvSpPr>
          <p:spPr>
            <a:xfrm>
              <a:off x="5866018" y="1454597"/>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FEFEFE"/>
              </a:solidFill>
              <a:prstDash val="solid"/>
              <a:miter/>
            </a:ln>
          </p:spPr>
          <p:txBody>
            <a:bodyPr rtlCol="0" anchor="ctr"/>
            <a:lstStyle/>
            <a:p>
              <a:endParaRPr lang="en-US"/>
            </a:p>
          </p:txBody>
        </p:sp>
        <p:sp>
          <p:nvSpPr>
            <p:cNvPr id="429" name="Freeform: Shape 428"/>
            <p:cNvSpPr/>
            <p:nvPr/>
          </p:nvSpPr>
          <p:spPr>
            <a:xfrm>
              <a:off x="5858398" y="1429832"/>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FEFEFE"/>
              </a:solidFill>
              <a:prstDash val="solid"/>
              <a:miter/>
            </a:ln>
          </p:spPr>
          <p:txBody>
            <a:bodyPr rtlCol="0" anchor="ctr"/>
            <a:lstStyle/>
            <a:p>
              <a:endParaRPr lang="en-US"/>
            </a:p>
          </p:txBody>
        </p:sp>
        <p:sp>
          <p:nvSpPr>
            <p:cNvPr id="430" name="Freeform: Shape 429"/>
            <p:cNvSpPr/>
            <p:nvPr/>
          </p:nvSpPr>
          <p:spPr>
            <a:xfrm>
              <a:off x="5850778" y="13926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1" name="Freeform: Shape 430"/>
            <p:cNvSpPr/>
            <p:nvPr/>
          </p:nvSpPr>
          <p:spPr>
            <a:xfrm>
              <a:off x="5843158" y="135648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2" name="Freeform: Shape 431"/>
            <p:cNvSpPr/>
            <p:nvPr/>
          </p:nvSpPr>
          <p:spPr>
            <a:xfrm>
              <a:off x="5837443" y="131743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33" name="Freeform: Shape 432"/>
            <p:cNvSpPr/>
            <p:nvPr/>
          </p:nvSpPr>
          <p:spPr>
            <a:xfrm>
              <a:off x="5829823" y="129171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4" name="Freeform: Shape 433"/>
            <p:cNvSpPr/>
            <p:nvPr/>
          </p:nvSpPr>
          <p:spPr>
            <a:xfrm>
              <a:off x="5822203" y="12555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5" name="Freeform: Shape 434"/>
            <p:cNvSpPr/>
            <p:nvPr/>
          </p:nvSpPr>
          <p:spPr>
            <a:xfrm>
              <a:off x="5813631" y="1219329"/>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FEFEFE"/>
              </a:solidFill>
              <a:prstDash val="solid"/>
              <a:miter/>
            </a:ln>
          </p:spPr>
          <p:txBody>
            <a:bodyPr rtlCol="0" anchor="ctr"/>
            <a:lstStyle/>
            <a:p>
              <a:endParaRPr lang="en-US"/>
            </a:p>
          </p:txBody>
        </p:sp>
        <p:sp>
          <p:nvSpPr>
            <p:cNvPr id="436" name="Freeform: Shape 435"/>
            <p:cNvSpPr/>
            <p:nvPr/>
          </p:nvSpPr>
          <p:spPr>
            <a:xfrm>
              <a:off x="5807916" y="1179324"/>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FEFEFE"/>
              </a:solidFill>
              <a:prstDash val="solid"/>
              <a:miter/>
            </a:ln>
          </p:spPr>
          <p:txBody>
            <a:bodyPr rtlCol="0" anchor="ctr"/>
            <a:lstStyle/>
            <a:p>
              <a:endParaRPr lang="en-US"/>
            </a:p>
          </p:txBody>
        </p:sp>
        <p:sp>
          <p:nvSpPr>
            <p:cNvPr id="437" name="Freeform: Shape 436"/>
            <p:cNvSpPr/>
            <p:nvPr/>
          </p:nvSpPr>
          <p:spPr>
            <a:xfrm>
              <a:off x="5800296" y="115455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38" name="Freeform: Shape 437"/>
            <p:cNvSpPr/>
            <p:nvPr/>
          </p:nvSpPr>
          <p:spPr>
            <a:xfrm>
              <a:off x="5792676" y="111741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9" name="Freeform: Shape 438"/>
            <p:cNvSpPr/>
            <p:nvPr/>
          </p:nvSpPr>
          <p:spPr>
            <a:xfrm>
              <a:off x="5785056" y="108121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0" name="Freeform: Shape 439"/>
            <p:cNvSpPr/>
            <p:nvPr/>
          </p:nvSpPr>
          <p:spPr>
            <a:xfrm>
              <a:off x="5778388" y="104216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41" name="Freeform: Shape 440"/>
            <p:cNvSpPr/>
            <p:nvPr/>
          </p:nvSpPr>
          <p:spPr>
            <a:xfrm>
              <a:off x="5769816" y="101263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2" name="Freeform: Shape 441"/>
            <p:cNvSpPr/>
            <p:nvPr/>
          </p:nvSpPr>
          <p:spPr>
            <a:xfrm>
              <a:off x="5762196" y="97644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43" name="Freeform: Shape 442"/>
            <p:cNvSpPr/>
            <p:nvPr/>
          </p:nvSpPr>
          <p:spPr>
            <a:xfrm>
              <a:off x="5754576" y="93929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4" name="Freeform: Shape 443"/>
            <p:cNvSpPr/>
            <p:nvPr/>
          </p:nvSpPr>
          <p:spPr>
            <a:xfrm>
              <a:off x="5748861" y="90024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45" name="Freeform: Shape 444"/>
            <p:cNvSpPr/>
            <p:nvPr/>
          </p:nvSpPr>
          <p:spPr>
            <a:xfrm>
              <a:off x="5741241" y="8745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6" name="Freeform: Shape 445"/>
            <p:cNvSpPr/>
            <p:nvPr/>
          </p:nvSpPr>
          <p:spPr>
            <a:xfrm>
              <a:off x="5732668" y="83832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7" name="Freeform: Shape 446"/>
            <p:cNvSpPr/>
            <p:nvPr/>
          </p:nvSpPr>
          <p:spPr>
            <a:xfrm>
              <a:off x="5725048" y="80213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8" name="Freeform: Shape 447"/>
            <p:cNvSpPr/>
            <p:nvPr/>
          </p:nvSpPr>
          <p:spPr>
            <a:xfrm>
              <a:off x="5719333" y="76308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49" name="Freeform: Shape 448"/>
            <p:cNvSpPr/>
            <p:nvPr/>
          </p:nvSpPr>
          <p:spPr>
            <a:xfrm>
              <a:off x="5711713" y="73736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50" name="Freeform: Shape 449"/>
            <p:cNvSpPr/>
            <p:nvPr/>
          </p:nvSpPr>
          <p:spPr>
            <a:xfrm>
              <a:off x="5704093" y="70116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51" name="Freeform: Shape 450"/>
            <p:cNvSpPr/>
            <p:nvPr/>
          </p:nvSpPr>
          <p:spPr>
            <a:xfrm>
              <a:off x="5696473" y="66497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grpSp>
      <p:sp>
        <p:nvSpPr>
          <p:cNvPr id="452" name="文本框 16"/>
          <p:cNvSpPr txBox="1"/>
          <p:nvPr/>
        </p:nvSpPr>
        <p:spPr>
          <a:xfrm>
            <a:off x="90622" y="-39214"/>
            <a:ext cx="4961919" cy="5262979"/>
          </a:xfrm>
          <a:prstGeom prst="rect">
            <a:avLst/>
          </a:prstGeom>
          <a:noFill/>
        </p:spPr>
        <p:txBody>
          <a:bodyPr wrap="square" rtlCol="0">
            <a:spAutoFit/>
          </a:bodyPr>
          <a:lstStyle/>
          <a:p>
            <a:pPr algn="ctr"/>
            <a:r>
              <a:rPr lang="en-US" altLang="zh-CN" sz="13800" b="1" dirty="0">
                <a:solidFill>
                  <a:srgbClr val="FF990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III. </a:t>
            </a:r>
          </a:p>
          <a:p>
            <a:pPr algn="ctr"/>
            <a:r>
              <a:rPr lang="en-US" altLang="zh-CN" sz="6600" b="1" dirty="0">
                <a:solidFill>
                  <a:srgbClr val="FF990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LIÊN KẾT CỘNG HÓA TRỊ</a:t>
            </a:r>
            <a:endParaRPr lang="zh-CN" altLang="en-US" sz="3600" b="1" dirty="0">
              <a:solidFill>
                <a:srgbClr val="FF990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56562" y="178373"/>
            <a:ext cx="5718442" cy="610360"/>
          </a:xfrm>
          <a:prstGeom prst="rect">
            <a:avLst/>
          </a:prstGeom>
          <a:solidFill>
            <a:srgbClr val="FFCC66"/>
          </a:solidFill>
        </p:spPr>
        <p:txBody>
          <a:bodyPr wrap="square">
            <a:spAutoFit/>
          </a:bodyPr>
          <a:lstStyle/>
          <a:p>
            <a:pPr algn="ctr">
              <a:lnSpc>
                <a:spcPct val="135000"/>
              </a:lnSpc>
            </a:pPr>
            <a:r>
              <a:rPr lang="vi-VN" sz="2800" i="1" dirty="0">
                <a:solidFill>
                  <a:srgbClr val="FF0000"/>
                </a:solidFill>
                <a:effectLst/>
                <a:ea typeface="Times New Roman" panose="02020603050405020304" pitchFamily="18" charset="0"/>
              </a:rPr>
              <a:t>Sự hình thành phân tử hydrogen</a:t>
            </a:r>
          </a:p>
        </p:txBody>
      </p:sp>
      <p:sp>
        <p:nvSpPr>
          <p:cNvPr id="3" name="Freeform: Shape 2"/>
          <p:cNvSpPr/>
          <p:nvPr/>
        </p:nvSpPr>
        <p:spPr>
          <a:xfrm rot="16200000">
            <a:off x="-2311397" y="2311399"/>
            <a:ext cx="6858003" cy="2235201"/>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FF00"/>
                </a:solidFill>
              </a:rPr>
              <a:t>1. Liên kết cộng hóa trị trong phân tử đơn chất</a:t>
            </a:r>
            <a:endParaRPr lang="en-US" sz="3600" b="1" dirty="0">
              <a:solidFill>
                <a:srgbClr val="FFFF00"/>
              </a:solidFill>
            </a:endParaRPr>
          </a:p>
        </p:txBody>
      </p:sp>
      <p:sp>
        <p:nvSpPr>
          <p:cNvPr id="10" name="Arrow: Right 9"/>
          <p:cNvSpPr/>
          <p:nvPr/>
        </p:nvSpPr>
        <p:spPr>
          <a:xfrm>
            <a:off x="6626400" y="1889936"/>
            <a:ext cx="1062035" cy="323132"/>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vi-VN" sz="2800" dirty="0"/>
          </a:p>
        </p:txBody>
      </p:sp>
      <p:grpSp>
        <p:nvGrpSpPr>
          <p:cNvPr id="22" name="Group 21"/>
          <p:cNvGrpSpPr/>
          <p:nvPr/>
        </p:nvGrpSpPr>
        <p:grpSpPr>
          <a:xfrm>
            <a:off x="3706753" y="1548321"/>
            <a:ext cx="1000778" cy="1078889"/>
            <a:chOff x="3457431" y="1720455"/>
            <a:chExt cx="1000778" cy="1078889"/>
          </a:xfrm>
        </p:grpSpPr>
        <p:grpSp>
          <p:nvGrpSpPr>
            <p:cNvPr id="4" name="Group 3"/>
            <p:cNvGrpSpPr/>
            <p:nvPr/>
          </p:nvGrpSpPr>
          <p:grpSpPr>
            <a:xfrm>
              <a:off x="3457431" y="1720455"/>
              <a:ext cx="1000778" cy="1078889"/>
              <a:chOff x="1480628" y="992666"/>
              <a:chExt cx="652972" cy="680081"/>
            </a:xfrm>
          </p:grpSpPr>
          <p:sp>
            <p:nvSpPr>
              <p:cNvPr id="5" name="Flowchart: Connector 4"/>
              <p:cNvSpPr/>
              <p:nvPr/>
            </p:nvSpPr>
            <p:spPr>
              <a:xfrm>
                <a:off x="1480628" y="992666"/>
                <a:ext cx="652972" cy="610846"/>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H</a:t>
                </a:r>
              </a:p>
            </p:txBody>
          </p:sp>
          <p:sp>
            <p:nvSpPr>
              <p:cNvPr id="6" name="Flowchart: Connector 5"/>
              <p:cNvSpPr/>
              <p:nvPr/>
            </p:nvSpPr>
            <p:spPr>
              <a:xfrm>
                <a:off x="1734947" y="153427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p>
            </p:txBody>
          </p:sp>
        </p:grpSp>
        <p:sp>
          <p:nvSpPr>
            <p:cNvPr id="18" name="Oval 17"/>
            <p:cNvSpPr/>
            <p:nvPr/>
          </p:nvSpPr>
          <p:spPr>
            <a:xfrm>
              <a:off x="3718488" y="1974186"/>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grpSp>
      <p:grpSp>
        <p:nvGrpSpPr>
          <p:cNvPr id="23" name="Group 22"/>
          <p:cNvGrpSpPr/>
          <p:nvPr/>
        </p:nvGrpSpPr>
        <p:grpSpPr>
          <a:xfrm>
            <a:off x="5371445" y="1575255"/>
            <a:ext cx="943343" cy="969054"/>
            <a:chOff x="4675767" y="1700949"/>
            <a:chExt cx="943343" cy="969054"/>
          </a:xfrm>
        </p:grpSpPr>
        <p:grpSp>
          <p:nvGrpSpPr>
            <p:cNvPr id="7" name="Group 6"/>
            <p:cNvGrpSpPr/>
            <p:nvPr/>
          </p:nvGrpSpPr>
          <p:grpSpPr>
            <a:xfrm flipH="1">
              <a:off x="4675767" y="1700949"/>
              <a:ext cx="943343" cy="969054"/>
              <a:chOff x="1480628" y="992666"/>
              <a:chExt cx="652972" cy="610846"/>
            </a:xfrm>
          </p:grpSpPr>
          <p:sp>
            <p:nvSpPr>
              <p:cNvPr id="8" name="Flowchart: Connector 7"/>
              <p:cNvSpPr/>
              <p:nvPr/>
            </p:nvSpPr>
            <p:spPr>
              <a:xfrm>
                <a:off x="1480628" y="992666"/>
                <a:ext cx="652972" cy="610846"/>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H</a:t>
                </a:r>
              </a:p>
            </p:txBody>
          </p:sp>
          <p:sp>
            <p:nvSpPr>
              <p:cNvPr id="9" name="Flowchart: Connector 8"/>
              <p:cNvSpPr/>
              <p:nvPr/>
            </p:nvSpPr>
            <p:spPr>
              <a:xfrm>
                <a:off x="1528471" y="100072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p>
            </p:txBody>
          </p:sp>
        </p:grpSp>
        <p:sp>
          <p:nvSpPr>
            <p:cNvPr id="19" name="Oval 18"/>
            <p:cNvSpPr/>
            <p:nvPr/>
          </p:nvSpPr>
          <p:spPr>
            <a:xfrm>
              <a:off x="4908106" y="1946202"/>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grpSp>
      <p:grpSp>
        <p:nvGrpSpPr>
          <p:cNvPr id="24" name="Group 23"/>
          <p:cNvGrpSpPr/>
          <p:nvPr/>
        </p:nvGrpSpPr>
        <p:grpSpPr>
          <a:xfrm>
            <a:off x="8172074" y="1603239"/>
            <a:ext cx="1638575" cy="970724"/>
            <a:chOff x="7476396" y="1728933"/>
            <a:chExt cx="1638575" cy="970724"/>
          </a:xfrm>
        </p:grpSpPr>
        <p:grpSp>
          <p:nvGrpSpPr>
            <p:cNvPr id="11" name="Group 10"/>
            <p:cNvGrpSpPr/>
            <p:nvPr/>
          </p:nvGrpSpPr>
          <p:grpSpPr>
            <a:xfrm>
              <a:off x="7476396" y="1728933"/>
              <a:ext cx="1638575" cy="970724"/>
              <a:chOff x="5590739" y="2700337"/>
              <a:chExt cx="1069112" cy="611899"/>
            </a:xfrm>
          </p:grpSpPr>
          <p:grpSp>
            <p:nvGrpSpPr>
              <p:cNvPr id="12" name="Group 11"/>
              <p:cNvGrpSpPr/>
              <p:nvPr/>
            </p:nvGrpSpPr>
            <p:grpSpPr>
              <a:xfrm>
                <a:off x="5590739" y="2701390"/>
                <a:ext cx="652972" cy="610846"/>
                <a:chOff x="1480628" y="992666"/>
                <a:chExt cx="652972" cy="610846"/>
              </a:xfrm>
            </p:grpSpPr>
            <p:sp>
              <p:nvSpPr>
                <p:cNvPr id="16" name="Flowchart: Connector 15"/>
                <p:cNvSpPr/>
                <p:nvPr/>
              </p:nvSpPr>
              <p:spPr>
                <a:xfrm>
                  <a:off x="1480628" y="992666"/>
                  <a:ext cx="652972" cy="610846"/>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H</a:t>
                  </a:r>
                </a:p>
              </p:txBody>
            </p:sp>
            <p:sp>
              <p:nvSpPr>
                <p:cNvPr id="17" name="Flowchart: Connector 16"/>
                <p:cNvSpPr/>
                <p:nvPr/>
              </p:nvSpPr>
              <p:spPr>
                <a:xfrm>
                  <a:off x="1975829" y="13158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p>
              </p:txBody>
            </p:sp>
          </p:grpSp>
          <p:grpSp>
            <p:nvGrpSpPr>
              <p:cNvPr id="13" name="Group 12"/>
              <p:cNvGrpSpPr/>
              <p:nvPr/>
            </p:nvGrpSpPr>
            <p:grpSpPr>
              <a:xfrm flipH="1">
                <a:off x="6044353" y="2700337"/>
                <a:ext cx="615498" cy="610846"/>
                <a:chOff x="1480628" y="992666"/>
                <a:chExt cx="652972" cy="610846"/>
              </a:xfrm>
            </p:grpSpPr>
            <p:sp>
              <p:nvSpPr>
                <p:cNvPr id="14" name="Flowchart: Connector 13"/>
                <p:cNvSpPr/>
                <p:nvPr/>
              </p:nvSpPr>
              <p:spPr>
                <a:xfrm>
                  <a:off x="1480628" y="992666"/>
                  <a:ext cx="652972" cy="610846"/>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H</a:t>
                  </a:r>
                </a:p>
              </p:txBody>
            </p:sp>
            <p:sp>
              <p:nvSpPr>
                <p:cNvPr id="15" name="Flowchart: Connector 14"/>
                <p:cNvSpPr/>
                <p:nvPr/>
              </p:nvSpPr>
              <p:spPr>
                <a:xfrm>
                  <a:off x="1976500" y="114197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p>
              </p:txBody>
            </p:sp>
          </p:grpSp>
        </p:grpSp>
        <p:sp>
          <p:nvSpPr>
            <p:cNvPr id="20" name="Oval 19"/>
            <p:cNvSpPr/>
            <p:nvPr/>
          </p:nvSpPr>
          <p:spPr>
            <a:xfrm>
              <a:off x="7686021" y="2002170"/>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sp>
          <p:nvSpPr>
            <p:cNvPr id="21" name="Oval 20"/>
            <p:cNvSpPr/>
            <p:nvPr/>
          </p:nvSpPr>
          <p:spPr>
            <a:xfrm>
              <a:off x="8482150" y="1992811"/>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grpSp>
      <p:sp>
        <p:nvSpPr>
          <p:cNvPr id="25" name="Plus Sign 24"/>
          <p:cNvSpPr/>
          <p:nvPr/>
        </p:nvSpPr>
        <p:spPr>
          <a:xfrm>
            <a:off x="4771269" y="1790407"/>
            <a:ext cx="446067" cy="54000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Rectangle 25"/>
          <p:cNvSpPr/>
          <p:nvPr/>
        </p:nvSpPr>
        <p:spPr>
          <a:xfrm>
            <a:off x="8860362" y="1575255"/>
            <a:ext cx="319434" cy="1051955"/>
          </a:xfrm>
          <a:prstGeom prst="rect">
            <a:avLst/>
          </a:prstGeom>
          <a:noFill/>
          <a:ln w="28575">
            <a:solidFill>
              <a:srgbClr val="FF66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TextBox 26"/>
          <p:cNvSpPr txBox="1"/>
          <p:nvPr/>
        </p:nvSpPr>
        <p:spPr>
          <a:xfrm>
            <a:off x="7869880" y="809212"/>
            <a:ext cx="2619831" cy="462371"/>
          </a:xfrm>
          <a:prstGeom prst="rect">
            <a:avLst/>
          </a:prstGeom>
          <a:noFill/>
        </p:spPr>
        <p:txBody>
          <a:bodyPr wrap="square">
            <a:spAutoFit/>
          </a:bodyPr>
          <a:lstStyle/>
          <a:p>
            <a:pPr algn="ctr">
              <a:lnSpc>
                <a:spcPct val="135000"/>
              </a:lnSpc>
            </a:pPr>
            <a:r>
              <a:rPr lang="vi-VN" sz="2000" i="1" dirty="0">
                <a:solidFill>
                  <a:srgbClr val="7030A0"/>
                </a:solidFill>
                <a:effectLst/>
                <a:ea typeface="Times New Roman" panose="02020603050405020304" pitchFamily="18" charset="0"/>
              </a:rPr>
              <a:t>Cặp e dùng chung</a:t>
            </a:r>
          </a:p>
        </p:txBody>
      </p:sp>
      <p:cxnSp>
        <p:nvCxnSpPr>
          <p:cNvPr id="29" name="Straight Arrow Connector 28"/>
          <p:cNvCxnSpPr>
            <a:stCxn id="27" idx="2"/>
            <a:endCxn id="26" idx="0"/>
          </p:cNvCxnSpPr>
          <p:nvPr/>
        </p:nvCxnSpPr>
        <p:spPr>
          <a:xfrm flipH="1">
            <a:off x="9020079" y="1271583"/>
            <a:ext cx="159717" cy="303672"/>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32" name="TextBox 31"/>
          <p:cNvSpPr txBox="1"/>
          <p:nvPr/>
        </p:nvSpPr>
        <p:spPr>
          <a:xfrm>
            <a:off x="2781348" y="2730898"/>
            <a:ext cx="9087729" cy="369332"/>
          </a:xfrm>
          <a:prstGeom prst="rect">
            <a:avLst/>
          </a:prstGeom>
          <a:noFill/>
        </p:spPr>
        <p:txBody>
          <a:bodyPr wrap="square">
            <a:spAutoFit/>
          </a:bodyPr>
          <a:lstStyle/>
          <a:p>
            <a:pPr algn="ctr"/>
            <a:r>
              <a:rPr lang="vi-VN" i="1" dirty="0">
                <a:solidFill>
                  <a:srgbClr val="378DED"/>
                </a:solidFill>
                <a:effectLst/>
                <a:ea typeface="Times New Roman" panose="02020603050405020304" pitchFamily="18" charset="0"/>
              </a:rPr>
              <a:t>Hình 6.4</a:t>
            </a:r>
            <a:r>
              <a:rPr lang="vi-VN" i="1" dirty="0">
                <a:solidFill>
                  <a:srgbClr val="378DED"/>
                </a:solidFill>
                <a:ea typeface="Times New Roman" panose="02020603050405020304" pitchFamily="18" charset="0"/>
              </a:rPr>
              <a:t>. </a:t>
            </a:r>
            <a:r>
              <a:rPr lang="vi-VN" i="1" dirty="0">
                <a:solidFill>
                  <a:srgbClr val="378DED"/>
                </a:solidFill>
                <a:effectLst/>
                <a:ea typeface="Times New Roman" panose="02020603050405020304" pitchFamily="18" charset="0"/>
              </a:rPr>
              <a:t>Sơ đồ </a:t>
            </a:r>
            <a:r>
              <a:rPr lang="vi-VN" i="1" dirty="0">
                <a:solidFill>
                  <a:srgbClr val="378DED"/>
                </a:solidFill>
                <a:ea typeface="Times New Roman" panose="02020603050405020304" pitchFamily="18" charset="0"/>
              </a:rPr>
              <a:t>mô tả sự hình</a:t>
            </a:r>
            <a:r>
              <a:rPr lang="vi-VN" i="1" dirty="0">
                <a:solidFill>
                  <a:srgbClr val="378DED"/>
                </a:solidFill>
                <a:effectLst/>
                <a:ea typeface="Times New Roman" panose="02020603050405020304" pitchFamily="18" charset="0"/>
              </a:rPr>
              <a:t> thành liên kết cộng hóa trị </a:t>
            </a:r>
            <a:r>
              <a:rPr lang="vi-VN" altLang="zh-CN" i="1" dirty="0">
                <a:solidFill>
                  <a:srgbClr val="378DED"/>
                </a:solidFill>
                <a:ea typeface="汉标中黑体" panose="02010601030101010101" charset="-122"/>
                <a:cs typeface="Times New Roman" panose="02020603050405020304" pitchFamily="18" charset="0"/>
                <a:sym typeface="+mn-lt"/>
              </a:rPr>
              <a:t>trong phân tử hydrogen</a:t>
            </a:r>
            <a:endParaRPr lang="vi-VN" i="1" dirty="0">
              <a:solidFill>
                <a:srgbClr val="378DED"/>
              </a:solidFill>
              <a:effectLst/>
              <a:ea typeface="Times New Roman" panose="02020603050405020304" pitchFamily="18" charset="0"/>
            </a:endParaRPr>
          </a:p>
        </p:txBody>
      </p:sp>
      <p:sp>
        <p:nvSpPr>
          <p:cNvPr id="33" name="TextBox 32"/>
          <p:cNvSpPr txBox="1"/>
          <p:nvPr/>
        </p:nvSpPr>
        <p:spPr>
          <a:xfrm>
            <a:off x="4103073" y="3306377"/>
            <a:ext cx="5718442" cy="610360"/>
          </a:xfrm>
          <a:prstGeom prst="rect">
            <a:avLst/>
          </a:prstGeom>
          <a:solidFill>
            <a:srgbClr val="FFCC66"/>
          </a:solidFill>
        </p:spPr>
        <p:txBody>
          <a:bodyPr wrap="square">
            <a:spAutoFit/>
          </a:bodyPr>
          <a:lstStyle/>
          <a:p>
            <a:pPr algn="ctr">
              <a:lnSpc>
                <a:spcPct val="135000"/>
              </a:lnSpc>
            </a:pPr>
            <a:r>
              <a:rPr lang="vi-VN" sz="2800" i="1" dirty="0">
                <a:solidFill>
                  <a:srgbClr val="FF0000"/>
                </a:solidFill>
                <a:effectLst/>
                <a:ea typeface="Times New Roman" panose="02020603050405020304" pitchFamily="18" charset="0"/>
              </a:rPr>
              <a:t>Sự hình thành phân tử oxygen</a:t>
            </a:r>
          </a:p>
        </p:txBody>
      </p:sp>
      <p:sp>
        <p:nvSpPr>
          <p:cNvPr id="50" name="Arrow: Right 49"/>
          <p:cNvSpPr/>
          <p:nvPr/>
        </p:nvSpPr>
        <p:spPr>
          <a:xfrm>
            <a:off x="6700450" y="5563098"/>
            <a:ext cx="692940" cy="203687"/>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vi-VN" sz="1600" dirty="0"/>
          </a:p>
        </p:txBody>
      </p:sp>
      <p:sp>
        <p:nvSpPr>
          <p:cNvPr id="68" name="TextBox 67"/>
          <p:cNvSpPr txBox="1"/>
          <p:nvPr/>
        </p:nvSpPr>
        <p:spPr>
          <a:xfrm>
            <a:off x="2503055" y="6356081"/>
            <a:ext cx="9087729" cy="369332"/>
          </a:xfrm>
          <a:prstGeom prst="rect">
            <a:avLst/>
          </a:prstGeom>
          <a:noFill/>
        </p:spPr>
        <p:txBody>
          <a:bodyPr wrap="square">
            <a:spAutoFit/>
          </a:bodyPr>
          <a:lstStyle/>
          <a:p>
            <a:pPr algn="ctr"/>
            <a:r>
              <a:rPr lang="vi-VN" i="1" dirty="0">
                <a:solidFill>
                  <a:srgbClr val="378DED"/>
                </a:solidFill>
                <a:effectLst/>
                <a:ea typeface="Times New Roman" panose="02020603050405020304" pitchFamily="18" charset="0"/>
              </a:rPr>
              <a:t>Hình 6.5</a:t>
            </a:r>
            <a:r>
              <a:rPr lang="vi-VN" i="1" dirty="0">
                <a:solidFill>
                  <a:srgbClr val="378DED"/>
                </a:solidFill>
                <a:ea typeface="Times New Roman" panose="02020603050405020304" pitchFamily="18" charset="0"/>
              </a:rPr>
              <a:t>. </a:t>
            </a:r>
            <a:r>
              <a:rPr lang="vi-VN" i="1" dirty="0">
                <a:solidFill>
                  <a:srgbClr val="378DED"/>
                </a:solidFill>
                <a:effectLst/>
                <a:ea typeface="Times New Roman" panose="02020603050405020304" pitchFamily="18" charset="0"/>
              </a:rPr>
              <a:t>Sơ đồ </a:t>
            </a:r>
            <a:r>
              <a:rPr lang="vi-VN" i="1" dirty="0">
                <a:solidFill>
                  <a:srgbClr val="378DED"/>
                </a:solidFill>
                <a:ea typeface="Times New Roman" panose="02020603050405020304" pitchFamily="18" charset="0"/>
              </a:rPr>
              <a:t>mô tả sự hình</a:t>
            </a:r>
            <a:r>
              <a:rPr lang="vi-VN" i="1" dirty="0">
                <a:solidFill>
                  <a:srgbClr val="378DED"/>
                </a:solidFill>
                <a:effectLst/>
                <a:ea typeface="Times New Roman" panose="02020603050405020304" pitchFamily="18" charset="0"/>
              </a:rPr>
              <a:t> thành liên kết cộng hóa trị </a:t>
            </a:r>
            <a:r>
              <a:rPr lang="vi-VN" altLang="zh-CN" i="1" dirty="0">
                <a:solidFill>
                  <a:srgbClr val="378DED"/>
                </a:solidFill>
                <a:ea typeface="汉标中黑体" panose="02010601030101010101" charset="-122"/>
                <a:cs typeface="Times New Roman" panose="02020603050405020304" pitchFamily="18" charset="0"/>
                <a:sym typeface="+mn-lt"/>
              </a:rPr>
              <a:t>trong phân tử oxygen</a:t>
            </a:r>
            <a:endParaRPr lang="vi-VN" i="1" dirty="0">
              <a:solidFill>
                <a:srgbClr val="378DED"/>
              </a:solidFill>
              <a:effectLst/>
              <a:ea typeface="Times New Roman" panose="02020603050405020304" pitchFamily="18" charset="0"/>
            </a:endParaRPr>
          </a:p>
        </p:txBody>
      </p:sp>
      <p:grpSp>
        <p:nvGrpSpPr>
          <p:cNvPr id="71" name="Group 70"/>
          <p:cNvGrpSpPr/>
          <p:nvPr/>
        </p:nvGrpSpPr>
        <p:grpSpPr>
          <a:xfrm>
            <a:off x="3186994" y="4921863"/>
            <a:ext cx="1194910" cy="1275936"/>
            <a:chOff x="3509708" y="4931639"/>
            <a:chExt cx="1194910" cy="1275936"/>
          </a:xfrm>
        </p:grpSpPr>
        <p:grpSp>
          <p:nvGrpSpPr>
            <p:cNvPr id="34" name="Group 33"/>
            <p:cNvGrpSpPr/>
            <p:nvPr/>
          </p:nvGrpSpPr>
          <p:grpSpPr>
            <a:xfrm>
              <a:off x="3509708" y="4931639"/>
              <a:ext cx="1194910" cy="1275936"/>
              <a:chOff x="4300672" y="494900"/>
              <a:chExt cx="1194910" cy="1275936"/>
            </a:xfrm>
          </p:grpSpPr>
          <p:sp>
            <p:nvSpPr>
              <p:cNvPr id="35" name="Flowchart: Connector 34"/>
              <p:cNvSpPr/>
              <p:nvPr/>
            </p:nvSpPr>
            <p:spPr>
              <a:xfrm>
                <a:off x="4340428" y="564135"/>
                <a:ext cx="1155154" cy="1132144"/>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O</a:t>
                </a:r>
              </a:p>
            </p:txBody>
          </p:sp>
          <p:sp>
            <p:nvSpPr>
              <p:cNvPr id="36" name="Flowchart: Connector 35"/>
              <p:cNvSpPr/>
              <p:nvPr/>
            </p:nvSpPr>
            <p:spPr>
              <a:xfrm>
                <a:off x="5382601" y="85419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7" name="Flowchart: Connector 36"/>
              <p:cNvSpPr/>
              <p:nvPr/>
            </p:nvSpPr>
            <p:spPr>
              <a:xfrm>
                <a:off x="4300672" y="8806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8" name="Flowchart: Connector 37"/>
              <p:cNvSpPr/>
              <p:nvPr/>
            </p:nvSpPr>
            <p:spPr>
              <a:xfrm>
                <a:off x="5351820" y="13673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9" name="Flowchart: Connector 38"/>
              <p:cNvSpPr/>
              <p:nvPr/>
            </p:nvSpPr>
            <p:spPr>
              <a:xfrm>
                <a:off x="4353683" y="13673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0" name="Flowchart: Connector 39"/>
              <p:cNvSpPr/>
              <p:nvPr/>
            </p:nvSpPr>
            <p:spPr>
              <a:xfrm>
                <a:off x="4861514" y="49490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1" name="Flowchart: Connector 40"/>
              <p:cNvSpPr/>
              <p:nvPr/>
            </p:nvSpPr>
            <p:spPr>
              <a:xfrm>
                <a:off x="4861514" y="163236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69" name="Oval 68"/>
            <p:cNvSpPr/>
            <p:nvPr/>
          </p:nvSpPr>
          <p:spPr>
            <a:xfrm>
              <a:off x="3898132" y="5343611"/>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+8</a:t>
              </a:r>
            </a:p>
          </p:txBody>
        </p:sp>
      </p:grpSp>
      <p:grpSp>
        <p:nvGrpSpPr>
          <p:cNvPr id="72" name="Group 71"/>
          <p:cNvGrpSpPr/>
          <p:nvPr/>
        </p:nvGrpSpPr>
        <p:grpSpPr>
          <a:xfrm>
            <a:off x="5111086" y="4931639"/>
            <a:ext cx="1194910" cy="1275936"/>
            <a:chOff x="5111086" y="4931639"/>
            <a:chExt cx="1194910" cy="1275936"/>
          </a:xfrm>
        </p:grpSpPr>
        <p:grpSp>
          <p:nvGrpSpPr>
            <p:cNvPr id="42" name="Group 41"/>
            <p:cNvGrpSpPr/>
            <p:nvPr/>
          </p:nvGrpSpPr>
          <p:grpSpPr>
            <a:xfrm>
              <a:off x="5111086" y="4931639"/>
              <a:ext cx="1194910" cy="1275936"/>
              <a:chOff x="4300672" y="494900"/>
              <a:chExt cx="1194910" cy="1275936"/>
            </a:xfrm>
          </p:grpSpPr>
          <p:sp>
            <p:nvSpPr>
              <p:cNvPr id="43" name="Flowchart: Connector 42"/>
              <p:cNvSpPr/>
              <p:nvPr/>
            </p:nvSpPr>
            <p:spPr>
              <a:xfrm>
                <a:off x="4340428" y="564135"/>
                <a:ext cx="1155154" cy="1132144"/>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O</a:t>
                </a:r>
              </a:p>
            </p:txBody>
          </p:sp>
          <p:sp>
            <p:nvSpPr>
              <p:cNvPr id="44" name="Flowchart: Connector 43"/>
              <p:cNvSpPr/>
              <p:nvPr/>
            </p:nvSpPr>
            <p:spPr>
              <a:xfrm>
                <a:off x="5382601" y="85419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5" name="Flowchart: Connector 44"/>
              <p:cNvSpPr/>
              <p:nvPr/>
            </p:nvSpPr>
            <p:spPr>
              <a:xfrm>
                <a:off x="4300672" y="8806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6" name="Flowchart: Connector 45"/>
              <p:cNvSpPr/>
              <p:nvPr/>
            </p:nvSpPr>
            <p:spPr>
              <a:xfrm>
                <a:off x="5351820" y="13673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7" name="Flowchart: Connector 46"/>
              <p:cNvSpPr/>
              <p:nvPr/>
            </p:nvSpPr>
            <p:spPr>
              <a:xfrm>
                <a:off x="4353683" y="13673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8" name="Flowchart: Connector 47"/>
              <p:cNvSpPr/>
              <p:nvPr/>
            </p:nvSpPr>
            <p:spPr>
              <a:xfrm>
                <a:off x="4861514" y="49490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9" name="Flowchart: Connector 48"/>
              <p:cNvSpPr/>
              <p:nvPr/>
            </p:nvSpPr>
            <p:spPr>
              <a:xfrm>
                <a:off x="4861514" y="163236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70" name="Oval 69"/>
            <p:cNvSpPr/>
            <p:nvPr/>
          </p:nvSpPr>
          <p:spPr>
            <a:xfrm>
              <a:off x="5512204" y="5359920"/>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+8</a:t>
              </a:r>
            </a:p>
          </p:txBody>
        </p:sp>
      </p:grpSp>
      <p:sp>
        <p:nvSpPr>
          <p:cNvPr id="73" name="Plus Sign 72"/>
          <p:cNvSpPr/>
          <p:nvPr/>
        </p:nvSpPr>
        <p:spPr>
          <a:xfrm>
            <a:off x="4506799" y="5347848"/>
            <a:ext cx="446067" cy="54000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nvGrpSpPr>
          <p:cNvPr id="76" name="Group 75"/>
          <p:cNvGrpSpPr/>
          <p:nvPr/>
        </p:nvGrpSpPr>
        <p:grpSpPr>
          <a:xfrm>
            <a:off x="7786198" y="4838138"/>
            <a:ext cx="1971176" cy="1278597"/>
            <a:chOff x="7786198" y="4838138"/>
            <a:chExt cx="1971176" cy="1278597"/>
          </a:xfrm>
        </p:grpSpPr>
        <p:grpSp>
          <p:nvGrpSpPr>
            <p:cNvPr id="51" name="Group 50"/>
            <p:cNvGrpSpPr/>
            <p:nvPr/>
          </p:nvGrpSpPr>
          <p:grpSpPr>
            <a:xfrm>
              <a:off x="7786198" y="4838138"/>
              <a:ext cx="1971176" cy="1278597"/>
              <a:chOff x="6863036" y="4134670"/>
              <a:chExt cx="1971176" cy="1278597"/>
            </a:xfrm>
          </p:grpSpPr>
          <p:grpSp>
            <p:nvGrpSpPr>
              <p:cNvPr id="52" name="Group 51"/>
              <p:cNvGrpSpPr/>
              <p:nvPr/>
            </p:nvGrpSpPr>
            <p:grpSpPr>
              <a:xfrm>
                <a:off x="6863036" y="4137331"/>
                <a:ext cx="1194910" cy="1275936"/>
                <a:chOff x="4300672" y="494900"/>
                <a:chExt cx="1194910" cy="1275936"/>
              </a:xfrm>
            </p:grpSpPr>
            <p:sp>
              <p:nvSpPr>
                <p:cNvPr id="61" name="Flowchart: Connector 60"/>
                <p:cNvSpPr/>
                <p:nvPr/>
              </p:nvSpPr>
              <p:spPr>
                <a:xfrm>
                  <a:off x="4340428" y="564135"/>
                  <a:ext cx="1155154" cy="1132144"/>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O</a:t>
                  </a:r>
                </a:p>
              </p:txBody>
            </p:sp>
            <p:sp>
              <p:nvSpPr>
                <p:cNvPr id="62" name="Flowchart: Connector 61"/>
                <p:cNvSpPr/>
                <p:nvPr/>
              </p:nvSpPr>
              <p:spPr>
                <a:xfrm>
                  <a:off x="5325738" y="121450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3" name="Flowchart: Connector 62"/>
                <p:cNvSpPr/>
                <p:nvPr/>
              </p:nvSpPr>
              <p:spPr>
                <a:xfrm>
                  <a:off x="4300672" y="8806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4" name="Flowchart: Connector 63"/>
                <p:cNvSpPr/>
                <p:nvPr/>
              </p:nvSpPr>
              <p:spPr>
                <a:xfrm>
                  <a:off x="5328110" y="94478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5" name="Flowchart: Connector 64"/>
                <p:cNvSpPr/>
                <p:nvPr/>
              </p:nvSpPr>
              <p:spPr>
                <a:xfrm>
                  <a:off x="4353683" y="13673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6" name="Flowchart: Connector 65"/>
                <p:cNvSpPr/>
                <p:nvPr/>
              </p:nvSpPr>
              <p:spPr>
                <a:xfrm>
                  <a:off x="4861514" y="49490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7" name="Flowchart: Connector 66"/>
                <p:cNvSpPr/>
                <p:nvPr/>
              </p:nvSpPr>
              <p:spPr>
                <a:xfrm>
                  <a:off x="4861514" y="163236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grpSp>
            <p:nvGrpSpPr>
              <p:cNvPr id="53" name="Group 52"/>
              <p:cNvGrpSpPr/>
              <p:nvPr/>
            </p:nvGrpSpPr>
            <p:grpSpPr>
              <a:xfrm>
                <a:off x="7679058" y="4134670"/>
                <a:ext cx="1155154" cy="1275936"/>
                <a:chOff x="4340428" y="494900"/>
                <a:chExt cx="1155154" cy="1275936"/>
              </a:xfrm>
            </p:grpSpPr>
            <p:sp>
              <p:nvSpPr>
                <p:cNvPr id="54" name="Flowchart: Connector 53"/>
                <p:cNvSpPr/>
                <p:nvPr/>
              </p:nvSpPr>
              <p:spPr>
                <a:xfrm>
                  <a:off x="4340428" y="564135"/>
                  <a:ext cx="1155154" cy="1132144"/>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O</a:t>
                  </a:r>
                </a:p>
              </p:txBody>
            </p:sp>
            <p:sp>
              <p:nvSpPr>
                <p:cNvPr id="55" name="Flowchart: Connector 54"/>
                <p:cNvSpPr/>
                <p:nvPr/>
              </p:nvSpPr>
              <p:spPr>
                <a:xfrm>
                  <a:off x="5382601" y="85419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56" name="Flowchart: Connector 55"/>
                <p:cNvSpPr/>
                <p:nvPr/>
              </p:nvSpPr>
              <p:spPr>
                <a:xfrm>
                  <a:off x="4409645" y="94744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57" name="Flowchart: Connector 56"/>
                <p:cNvSpPr/>
                <p:nvPr/>
              </p:nvSpPr>
              <p:spPr>
                <a:xfrm>
                  <a:off x="5351820" y="13673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58" name="Flowchart: Connector 57"/>
                <p:cNvSpPr/>
                <p:nvPr/>
              </p:nvSpPr>
              <p:spPr>
                <a:xfrm>
                  <a:off x="4407273" y="120763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59" name="Flowchart: Connector 58"/>
                <p:cNvSpPr/>
                <p:nvPr/>
              </p:nvSpPr>
              <p:spPr>
                <a:xfrm>
                  <a:off x="4861514" y="49490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0" name="Flowchart: Connector 59"/>
                <p:cNvSpPr/>
                <p:nvPr/>
              </p:nvSpPr>
              <p:spPr>
                <a:xfrm>
                  <a:off x="4861514" y="163236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grpSp>
        <p:sp>
          <p:nvSpPr>
            <p:cNvPr id="74" name="Oval 73"/>
            <p:cNvSpPr/>
            <p:nvPr/>
          </p:nvSpPr>
          <p:spPr>
            <a:xfrm>
              <a:off x="8103679" y="5248454"/>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+8</a:t>
              </a:r>
            </a:p>
          </p:txBody>
        </p:sp>
        <p:sp>
          <p:nvSpPr>
            <p:cNvPr id="75" name="Oval 74"/>
            <p:cNvSpPr/>
            <p:nvPr/>
          </p:nvSpPr>
          <p:spPr>
            <a:xfrm>
              <a:off x="9042638" y="5258520"/>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+8</a:t>
              </a:r>
            </a:p>
          </p:txBody>
        </p:sp>
      </p:grpSp>
      <p:sp>
        <p:nvSpPr>
          <p:cNvPr id="77" name="Rectangle 76"/>
          <p:cNvSpPr/>
          <p:nvPr/>
        </p:nvSpPr>
        <p:spPr>
          <a:xfrm>
            <a:off x="8649139" y="4930513"/>
            <a:ext cx="319434" cy="1051955"/>
          </a:xfrm>
          <a:prstGeom prst="rect">
            <a:avLst/>
          </a:prstGeom>
          <a:noFill/>
          <a:ln w="28575">
            <a:solidFill>
              <a:srgbClr val="FF66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8" name="TextBox 77"/>
          <p:cNvSpPr txBox="1"/>
          <p:nvPr/>
        </p:nvSpPr>
        <p:spPr>
          <a:xfrm>
            <a:off x="7658657" y="4164470"/>
            <a:ext cx="2619831" cy="462371"/>
          </a:xfrm>
          <a:prstGeom prst="rect">
            <a:avLst/>
          </a:prstGeom>
          <a:noFill/>
        </p:spPr>
        <p:txBody>
          <a:bodyPr wrap="square">
            <a:spAutoFit/>
          </a:bodyPr>
          <a:lstStyle/>
          <a:p>
            <a:pPr algn="ctr">
              <a:lnSpc>
                <a:spcPct val="135000"/>
              </a:lnSpc>
            </a:pPr>
            <a:r>
              <a:rPr lang="vi-VN" sz="2000" i="1" dirty="0">
                <a:solidFill>
                  <a:srgbClr val="7030A0"/>
                </a:solidFill>
                <a:effectLst/>
                <a:ea typeface="Times New Roman" panose="02020603050405020304" pitchFamily="18" charset="0"/>
              </a:rPr>
              <a:t>Cặp e dùng chung</a:t>
            </a:r>
          </a:p>
        </p:txBody>
      </p:sp>
      <p:cxnSp>
        <p:nvCxnSpPr>
          <p:cNvPr id="79" name="Straight Arrow Connector 78"/>
          <p:cNvCxnSpPr>
            <a:stCxn id="78" idx="2"/>
            <a:endCxn id="77" idx="0"/>
          </p:cNvCxnSpPr>
          <p:nvPr/>
        </p:nvCxnSpPr>
        <p:spPr>
          <a:xfrm flipH="1">
            <a:off x="8808856" y="4626841"/>
            <a:ext cx="159717" cy="303672"/>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80" name="TextBox 79"/>
          <p:cNvSpPr txBox="1"/>
          <p:nvPr/>
        </p:nvSpPr>
        <p:spPr>
          <a:xfrm>
            <a:off x="3593212" y="4417293"/>
            <a:ext cx="749195" cy="461665"/>
          </a:xfrm>
          <a:prstGeom prst="rect">
            <a:avLst/>
          </a:prstGeom>
          <a:noFill/>
        </p:spPr>
        <p:txBody>
          <a:bodyPr wrap="square" rtlCol="0">
            <a:spAutoFit/>
          </a:bodyPr>
          <a:lstStyle/>
          <a:p>
            <a:r>
              <a:rPr lang="vi-VN" sz="2400" i="1" dirty="0">
                <a:solidFill>
                  <a:srgbClr val="7030A0"/>
                </a:solidFill>
              </a:rPr>
              <a:t>O</a:t>
            </a:r>
          </a:p>
        </p:txBody>
      </p:sp>
      <p:sp>
        <p:nvSpPr>
          <p:cNvPr id="81" name="TextBox 80"/>
          <p:cNvSpPr txBox="1"/>
          <p:nvPr/>
        </p:nvSpPr>
        <p:spPr>
          <a:xfrm>
            <a:off x="5531359" y="4414948"/>
            <a:ext cx="749195" cy="461665"/>
          </a:xfrm>
          <a:prstGeom prst="rect">
            <a:avLst/>
          </a:prstGeom>
          <a:noFill/>
        </p:spPr>
        <p:txBody>
          <a:bodyPr wrap="square" rtlCol="0">
            <a:spAutoFit/>
          </a:bodyPr>
          <a:lstStyle/>
          <a:p>
            <a:r>
              <a:rPr lang="vi-VN" sz="2400" i="1" dirty="0">
                <a:solidFill>
                  <a:srgbClr val="7030A0"/>
                </a:solidFill>
              </a:rPr>
              <a:t>O</a:t>
            </a:r>
          </a:p>
        </p:txBody>
      </p:sp>
      <p:sp>
        <p:nvSpPr>
          <p:cNvPr id="83" name="TextBox 82"/>
          <p:cNvSpPr txBox="1"/>
          <p:nvPr/>
        </p:nvSpPr>
        <p:spPr>
          <a:xfrm>
            <a:off x="3858283" y="995998"/>
            <a:ext cx="749195" cy="461665"/>
          </a:xfrm>
          <a:prstGeom prst="rect">
            <a:avLst/>
          </a:prstGeom>
          <a:noFill/>
        </p:spPr>
        <p:txBody>
          <a:bodyPr wrap="square" rtlCol="0">
            <a:spAutoFit/>
          </a:bodyPr>
          <a:lstStyle/>
          <a:p>
            <a:r>
              <a:rPr lang="vi-VN" sz="2400" i="1" dirty="0">
                <a:solidFill>
                  <a:srgbClr val="7030A0"/>
                </a:solidFill>
              </a:rPr>
              <a:t>H</a:t>
            </a:r>
          </a:p>
        </p:txBody>
      </p:sp>
      <p:sp>
        <p:nvSpPr>
          <p:cNvPr id="84" name="TextBox 83"/>
          <p:cNvSpPr txBox="1"/>
          <p:nvPr/>
        </p:nvSpPr>
        <p:spPr>
          <a:xfrm>
            <a:off x="5796430" y="993653"/>
            <a:ext cx="749195" cy="461665"/>
          </a:xfrm>
          <a:prstGeom prst="rect">
            <a:avLst/>
          </a:prstGeom>
          <a:noFill/>
        </p:spPr>
        <p:txBody>
          <a:bodyPr wrap="square" rtlCol="0">
            <a:spAutoFit/>
          </a:bodyPr>
          <a:lstStyle/>
          <a:p>
            <a:r>
              <a:rPr lang="vi-VN" sz="2400" i="1" dirty="0">
                <a:solidFill>
                  <a:srgbClr val="7030A0"/>
                </a:solidFill>
              </a:rPr>
              <a: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barn(inVertical)">
                                      <p:cBhvr>
                                        <p:cTn id="15" dur="500"/>
                                        <p:tgtEl>
                                          <p:spTgt spid="8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arn(inVertical)">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barn(inVertical)">
                                      <p:cBhvr>
                                        <p:cTn id="28" dur="500"/>
                                        <p:tgtEl>
                                          <p:spTgt spid="8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arn(inVertical)">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barn(inVertical)">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barn(inVertical)">
                                      <p:cBhvr>
                                        <p:cTn id="48" dur="500"/>
                                        <p:tgtEl>
                                          <p:spTgt spid="27"/>
                                        </p:tgtEl>
                                      </p:cBhvr>
                                    </p:animEffect>
                                  </p:childTnLst>
                                </p:cTn>
                              </p:par>
                              <p:par>
                                <p:cTn id="49" presetID="16" presetClass="entr" presetSubtype="21"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barn(inVertical)">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barn(inVertical)">
                                      <p:cBhvr>
                                        <p:cTn id="56" dur="500"/>
                                        <p:tgtEl>
                                          <p:spTgt spid="32"/>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barn(inVertical)">
                                      <p:cBhvr>
                                        <p:cTn id="61" dur="500"/>
                                        <p:tgtEl>
                                          <p:spTgt spid="33"/>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71"/>
                                        </p:tgtEl>
                                        <p:attrNameLst>
                                          <p:attrName>style.visibility</p:attrName>
                                        </p:attrNameLst>
                                      </p:cBhvr>
                                      <p:to>
                                        <p:strVal val="visible"/>
                                      </p:to>
                                    </p:set>
                                    <p:animEffect transition="in" filter="barn(inVertical)">
                                      <p:cBhvr>
                                        <p:cTn id="66" dur="500"/>
                                        <p:tgtEl>
                                          <p:spTgt spid="71"/>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80"/>
                                        </p:tgtEl>
                                        <p:attrNameLst>
                                          <p:attrName>style.visibility</p:attrName>
                                        </p:attrNameLst>
                                      </p:cBhvr>
                                      <p:to>
                                        <p:strVal val="visible"/>
                                      </p:to>
                                    </p:set>
                                    <p:animEffect transition="in" filter="barn(inVertical)">
                                      <p:cBhvr>
                                        <p:cTn id="69" dur="500"/>
                                        <p:tgtEl>
                                          <p:spTgt spid="80"/>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73"/>
                                        </p:tgtEl>
                                        <p:attrNameLst>
                                          <p:attrName>style.visibility</p:attrName>
                                        </p:attrNameLst>
                                      </p:cBhvr>
                                      <p:to>
                                        <p:strVal val="visible"/>
                                      </p:to>
                                    </p:set>
                                    <p:animEffect transition="in" filter="barn(inVertical)">
                                      <p:cBhvr>
                                        <p:cTn id="74" dur="500"/>
                                        <p:tgtEl>
                                          <p:spTgt spid="73"/>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nodeType="click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barn(inVertical)">
                                      <p:cBhvr>
                                        <p:cTn id="79" dur="500"/>
                                        <p:tgtEl>
                                          <p:spTgt spid="72"/>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81"/>
                                        </p:tgtEl>
                                        <p:attrNameLst>
                                          <p:attrName>style.visibility</p:attrName>
                                        </p:attrNameLst>
                                      </p:cBhvr>
                                      <p:to>
                                        <p:strVal val="visible"/>
                                      </p:to>
                                    </p:set>
                                    <p:animEffect transition="in" filter="barn(inVertical)">
                                      <p:cBhvr>
                                        <p:cTn id="82" dur="500"/>
                                        <p:tgtEl>
                                          <p:spTgt spid="81"/>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barn(inVertical)">
                                      <p:cBhvr>
                                        <p:cTn id="87" dur="500"/>
                                        <p:tgtEl>
                                          <p:spTgt spid="50"/>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76"/>
                                        </p:tgtEl>
                                        <p:attrNameLst>
                                          <p:attrName>style.visibility</p:attrName>
                                        </p:attrNameLst>
                                      </p:cBhvr>
                                      <p:to>
                                        <p:strVal val="visible"/>
                                      </p:to>
                                    </p:set>
                                    <p:animEffect transition="in" filter="barn(inVertical)">
                                      <p:cBhvr>
                                        <p:cTn id="92" dur="500"/>
                                        <p:tgtEl>
                                          <p:spTgt spid="76"/>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77"/>
                                        </p:tgtEl>
                                        <p:attrNameLst>
                                          <p:attrName>style.visibility</p:attrName>
                                        </p:attrNameLst>
                                      </p:cBhvr>
                                      <p:to>
                                        <p:strVal val="visible"/>
                                      </p:to>
                                    </p:set>
                                    <p:animEffect transition="in" filter="barn(inVertical)">
                                      <p:cBhvr>
                                        <p:cTn id="97" dur="500"/>
                                        <p:tgtEl>
                                          <p:spTgt spid="77"/>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nodeType="clickEffect">
                                  <p:stCondLst>
                                    <p:cond delay="0"/>
                                  </p:stCondLst>
                                  <p:childTnLst>
                                    <p:set>
                                      <p:cBhvr>
                                        <p:cTn id="101" dur="1" fill="hold">
                                          <p:stCondLst>
                                            <p:cond delay="0"/>
                                          </p:stCondLst>
                                        </p:cTn>
                                        <p:tgtEl>
                                          <p:spTgt spid="79"/>
                                        </p:tgtEl>
                                        <p:attrNameLst>
                                          <p:attrName>style.visibility</p:attrName>
                                        </p:attrNameLst>
                                      </p:cBhvr>
                                      <p:to>
                                        <p:strVal val="visible"/>
                                      </p:to>
                                    </p:set>
                                    <p:animEffect transition="in" filter="barn(inVertical)">
                                      <p:cBhvr>
                                        <p:cTn id="102" dur="500"/>
                                        <p:tgtEl>
                                          <p:spTgt spid="79"/>
                                        </p:tgtEl>
                                      </p:cBhvr>
                                    </p:animEffect>
                                  </p:childTnLst>
                                </p:cTn>
                              </p:par>
                              <p:par>
                                <p:cTn id="103" presetID="16" presetClass="entr" presetSubtype="21" fill="hold" grpId="0" nodeType="with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barn(inVertical)">
                                      <p:cBhvr>
                                        <p:cTn id="105" dur="500"/>
                                        <p:tgtEl>
                                          <p:spTgt spid="78"/>
                                        </p:tgtEl>
                                      </p:cBhvr>
                                    </p:animEffect>
                                  </p:childTnLst>
                                </p:cTn>
                              </p:par>
                            </p:childTnLst>
                          </p:cTn>
                        </p:par>
                      </p:childTnLst>
                    </p:cTn>
                  </p:par>
                  <p:par>
                    <p:cTn id="106" fill="hold">
                      <p:stCondLst>
                        <p:cond delay="indefinite"/>
                      </p:stCondLst>
                      <p:childTnLst>
                        <p:par>
                          <p:cTn id="107" fill="hold">
                            <p:stCondLst>
                              <p:cond delay="0"/>
                            </p:stCondLst>
                            <p:childTnLst>
                              <p:par>
                                <p:cTn id="108" presetID="16" presetClass="entr" presetSubtype="21" fill="hold" grpId="0" nodeType="click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barn(inVertical)">
                                      <p:cBhvr>
                                        <p:cTn id="110"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25" grpId="0" animBg="1"/>
      <p:bldP spid="26" grpId="0" animBg="1"/>
      <p:bldP spid="27" grpId="0"/>
      <p:bldP spid="32" grpId="0"/>
      <p:bldP spid="33" grpId="0" animBg="1"/>
      <p:bldP spid="50" grpId="0" animBg="1"/>
      <p:bldP spid="68" grpId="0"/>
      <p:bldP spid="73" grpId="0" animBg="1"/>
      <p:bldP spid="77" grpId="0" animBg="1"/>
      <p:bldP spid="78" grpId="0"/>
      <p:bldP spid="80" grpId="0"/>
      <p:bldP spid="81" grpId="0"/>
      <p:bldP spid="83" grpId="0"/>
      <p:bldP spid="8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1" y="1265232"/>
            <a:ext cx="12192000" cy="4327537"/>
          </a:xfrm>
          <a:prstGeom prst="rect">
            <a:avLst/>
          </a:prstGeom>
          <a:gradFill flip="none" rotWithShape="1">
            <a:gsLst>
              <a:gs pos="100000">
                <a:schemeClr val="accent2"/>
              </a:gs>
              <a:gs pos="10000">
                <a:schemeClr val="accent1"/>
              </a:gs>
            </a:gsLst>
            <a:lin ang="0" scaled="1"/>
            <a:tileRect/>
          </a:gradFill>
          <a:ln>
            <a:noFill/>
          </a:ln>
          <a:effectLst>
            <a:outerShdw blurRad="254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p:cNvSpPr/>
          <p:nvPr/>
        </p:nvSpPr>
        <p:spPr>
          <a:xfrm rot="16200000">
            <a:off x="-4925" y="4927"/>
            <a:ext cx="6857998" cy="6848144"/>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bg2"/>
          </a:solidFill>
          <a:ln>
            <a:noFill/>
          </a:ln>
          <a:effectLst>
            <a:outerShdw blurRad="495300" dist="15240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rot="16200000">
            <a:off x="-4526" y="366766"/>
            <a:ext cx="6301684" cy="6292631"/>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组合 22"/>
          <p:cNvGrpSpPr/>
          <p:nvPr/>
        </p:nvGrpSpPr>
        <p:grpSpPr>
          <a:xfrm>
            <a:off x="1936030" y="2235200"/>
            <a:ext cx="10255969" cy="2133600"/>
            <a:chOff x="-3216373" y="2622930"/>
            <a:chExt cx="11573072" cy="2728091"/>
          </a:xfrm>
        </p:grpSpPr>
        <p:sp>
          <p:nvSpPr>
            <p:cNvPr id="12" name="矩形: 剪去对角 23"/>
            <p:cNvSpPr/>
            <p:nvPr/>
          </p:nvSpPr>
          <p:spPr>
            <a:xfrm>
              <a:off x="-3216373" y="2622930"/>
              <a:ext cx="11224733" cy="2728091"/>
            </a:xfrm>
            <a:prstGeom prst="snip2DiagRect">
              <a:avLst>
                <a:gd name="adj1" fmla="val 0"/>
                <a:gd name="adj2" fmla="val 10271"/>
              </a:avLst>
            </a:prstGeom>
            <a:solidFill>
              <a:schemeClr val="bg1"/>
            </a:solidFill>
            <a:ln w="3810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3" name="文本框 24"/>
            <p:cNvSpPr txBox="1"/>
            <p:nvPr/>
          </p:nvSpPr>
          <p:spPr>
            <a:xfrm>
              <a:off x="-2868034" y="2978251"/>
              <a:ext cx="11224733" cy="1890353"/>
            </a:xfrm>
            <a:prstGeom prst="rect">
              <a:avLst/>
            </a:prstGeom>
            <a:noFill/>
            <a:ln w="38100">
              <a:noFill/>
              <a:prstDash val="dash"/>
            </a:ln>
          </p:spPr>
          <p:txBody>
            <a:bodyPr wrap="square">
              <a:spAutoFit/>
            </a:bodyPr>
            <a:lstStyle/>
            <a:p>
              <a:pPr marL="88900">
                <a:lnSpc>
                  <a:spcPct val="150000"/>
                </a:lnSpc>
                <a:spcBef>
                  <a:spcPts val="600"/>
                </a:spcBef>
                <a:spcAft>
                  <a:spcPts val="400"/>
                </a:spcAft>
              </a:pPr>
              <a:r>
                <a:rPr lang="vi-VN" sz="3200" dirty="0">
                  <a:solidFill>
                    <a:srgbClr val="666668"/>
                  </a:solidFill>
                  <a:ea typeface="Times New Roman" panose="02020603050405020304" pitchFamily="18" charset="0"/>
                </a:rPr>
                <a:t>- </a:t>
              </a:r>
              <a:r>
                <a:rPr lang="vi-VN" sz="3200" dirty="0">
                  <a:solidFill>
                    <a:srgbClr val="666668"/>
                  </a:solidFill>
                  <a:effectLst/>
                  <a:ea typeface="Times New Roman" panose="02020603050405020304" pitchFamily="18" charset="0"/>
                </a:rPr>
                <a:t>Liên kết cộng hoá trị được tạo nên do sự dùng chung một hay nhiều cặp electron.</a:t>
              </a:r>
            </a:p>
          </p:txBody>
        </p:sp>
      </p:grpSp>
      <p:pic>
        <p:nvPicPr>
          <p:cNvPr id="14" name="图片 2" descr="C:\Users\Administrator\Desktop\T\亲子阅读\5caf14e7f1bb8.png5caf14e7f1bb8"/>
          <p:cNvPicPr>
            <a:picLocks noChangeAspect="1"/>
          </p:cNvPicPr>
          <p:nvPr/>
        </p:nvPicPr>
        <p:blipFill>
          <a:blip r:embed="rId2"/>
          <a:srcRect/>
          <a:stretch>
            <a:fillRect/>
          </a:stretch>
        </p:blipFill>
        <p:spPr>
          <a:xfrm>
            <a:off x="-2" y="264768"/>
            <a:ext cx="2625725" cy="2400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56562" y="178373"/>
            <a:ext cx="5718442" cy="610360"/>
          </a:xfrm>
          <a:prstGeom prst="rect">
            <a:avLst/>
          </a:prstGeom>
          <a:solidFill>
            <a:srgbClr val="FFCC66"/>
          </a:solidFill>
        </p:spPr>
        <p:txBody>
          <a:bodyPr wrap="square">
            <a:spAutoFit/>
          </a:bodyPr>
          <a:lstStyle/>
          <a:p>
            <a:pPr algn="ctr">
              <a:lnSpc>
                <a:spcPct val="135000"/>
              </a:lnSpc>
            </a:pPr>
            <a:r>
              <a:rPr lang="vi-VN" sz="2800" i="1" dirty="0">
                <a:solidFill>
                  <a:srgbClr val="FF0000"/>
                </a:solidFill>
                <a:effectLst/>
                <a:ea typeface="Times New Roman" panose="02020603050405020304" pitchFamily="18" charset="0"/>
              </a:rPr>
              <a:t>Sự hình thành phân tử nước</a:t>
            </a:r>
          </a:p>
        </p:txBody>
      </p:sp>
      <p:sp>
        <p:nvSpPr>
          <p:cNvPr id="3" name="Freeform: Shape 2"/>
          <p:cNvSpPr/>
          <p:nvPr/>
        </p:nvSpPr>
        <p:spPr>
          <a:xfrm rot="16200000">
            <a:off x="-2311397" y="2311399"/>
            <a:ext cx="6858003" cy="2235201"/>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FF00"/>
                </a:solidFill>
              </a:rPr>
              <a:t>2. Liên kết cộng hóa trị trong phân tử hợp chất</a:t>
            </a:r>
            <a:endParaRPr lang="en-US" sz="3600" b="1" dirty="0">
              <a:solidFill>
                <a:srgbClr val="FFFF00"/>
              </a:solidFill>
            </a:endParaRPr>
          </a:p>
        </p:txBody>
      </p:sp>
      <p:sp>
        <p:nvSpPr>
          <p:cNvPr id="25" name="Plus Sign 24"/>
          <p:cNvSpPr/>
          <p:nvPr/>
        </p:nvSpPr>
        <p:spPr>
          <a:xfrm>
            <a:off x="3364062" y="2857618"/>
            <a:ext cx="446067" cy="54000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TextBox 26"/>
          <p:cNvSpPr txBox="1"/>
          <p:nvPr/>
        </p:nvSpPr>
        <p:spPr>
          <a:xfrm>
            <a:off x="8829879" y="4242895"/>
            <a:ext cx="2619831" cy="462371"/>
          </a:xfrm>
          <a:prstGeom prst="rect">
            <a:avLst/>
          </a:prstGeom>
          <a:noFill/>
        </p:spPr>
        <p:txBody>
          <a:bodyPr wrap="square">
            <a:spAutoFit/>
          </a:bodyPr>
          <a:lstStyle/>
          <a:p>
            <a:pPr algn="ctr">
              <a:lnSpc>
                <a:spcPct val="135000"/>
              </a:lnSpc>
            </a:pPr>
            <a:r>
              <a:rPr lang="vi-VN" sz="2000" i="1" dirty="0">
                <a:solidFill>
                  <a:srgbClr val="7030A0"/>
                </a:solidFill>
                <a:effectLst/>
                <a:ea typeface="Times New Roman" panose="02020603050405020304" pitchFamily="18" charset="0"/>
              </a:rPr>
              <a:t>Cặp e dùng chung</a:t>
            </a:r>
          </a:p>
        </p:txBody>
      </p:sp>
      <p:sp>
        <p:nvSpPr>
          <p:cNvPr id="68" name="TextBox 67"/>
          <p:cNvSpPr txBox="1"/>
          <p:nvPr/>
        </p:nvSpPr>
        <p:spPr>
          <a:xfrm>
            <a:off x="2373503" y="5275047"/>
            <a:ext cx="9087729" cy="369332"/>
          </a:xfrm>
          <a:prstGeom prst="rect">
            <a:avLst/>
          </a:prstGeom>
          <a:noFill/>
        </p:spPr>
        <p:txBody>
          <a:bodyPr wrap="square">
            <a:spAutoFit/>
          </a:bodyPr>
          <a:lstStyle/>
          <a:p>
            <a:pPr algn="ctr"/>
            <a:r>
              <a:rPr lang="vi-VN" i="1" dirty="0">
                <a:solidFill>
                  <a:srgbClr val="378DED"/>
                </a:solidFill>
                <a:effectLst/>
                <a:ea typeface="Times New Roman" panose="02020603050405020304" pitchFamily="18" charset="0"/>
              </a:rPr>
              <a:t>Hình 6.6</a:t>
            </a:r>
            <a:r>
              <a:rPr lang="vi-VN" i="1" dirty="0">
                <a:solidFill>
                  <a:srgbClr val="378DED"/>
                </a:solidFill>
                <a:ea typeface="Times New Roman" panose="02020603050405020304" pitchFamily="18" charset="0"/>
              </a:rPr>
              <a:t>. </a:t>
            </a:r>
            <a:r>
              <a:rPr lang="vi-VN" i="1" dirty="0">
                <a:solidFill>
                  <a:srgbClr val="378DED"/>
                </a:solidFill>
                <a:effectLst/>
                <a:ea typeface="Times New Roman" panose="02020603050405020304" pitchFamily="18" charset="0"/>
              </a:rPr>
              <a:t>Sơ đồ </a:t>
            </a:r>
            <a:r>
              <a:rPr lang="vi-VN" i="1" dirty="0">
                <a:solidFill>
                  <a:srgbClr val="378DED"/>
                </a:solidFill>
                <a:ea typeface="Times New Roman" panose="02020603050405020304" pitchFamily="18" charset="0"/>
              </a:rPr>
              <a:t>mô tả sự hình</a:t>
            </a:r>
            <a:r>
              <a:rPr lang="vi-VN" i="1" dirty="0">
                <a:solidFill>
                  <a:srgbClr val="378DED"/>
                </a:solidFill>
                <a:effectLst/>
                <a:ea typeface="Times New Roman" panose="02020603050405020304" pitchFamily="18" charset="0"/>
              </a:rPr>
              <a:t> thành liên kết cộng hóa trị </a:t>
            </a:r>
            <a:r>
              <a:rPr lang="vi-VN" altLang="zh-CN" i="1" dirty="0">
                <a:solidFill>
                  <a:srgbClr val="378DED"/>
                </a:solidFill>
                <a:ea typeface="汉标中黑体" panose="02010601030101010101" charset="-122"/>
                <a:cs typeface="Times New Roman" panose="02020603050405020304" pitchFamily="18" charset="0"/>
                <a:sym typeface="+mn-lt"/>
              </a:rPr>
              <a:t>trong phân tử nước</a:t>
            </a:r>
            <a:endParaRPr lang="vi-VN" i="1" dirty="0">
              <a:solidFill>
                <a:srgbClr val="378DED"/>
              </a:solidFill>
              <a:effectLst/>
              <a:ea typeface="Times New Roman" panose="02020603050405020304" pitchFamily="18" charset="0"/>
            </a:endParaRPr>
          </a:p>
        </p:txBody>
      </p:sp>
      <p:grpSp>
        <p:nvGrpSpPr>
          <p:cNvPr id="80" name="Group 79"/>
          <p:cNvGrpSpPr/>
          <p:nvPr/>
        </p:nvGrpSpPr>
        <p:grpSpPr>
          <a:xfrm>
            <a:off x="2668526" y="3476460"/>
            <a:ext cx="896888" cy="872142"/>
            <a:chOff x="1480628" y="992666"/>
            <a:chExt cx="652972" cy="610846"/>
          </a:xfrm>
        </p:grpSpPr>
        <p:sp>
          <p:nvSpPr>
            <p:cNvPr id="81" name="Flowchart: Connector 80"/>
            <p:cNvSpPr/>
            <p:nvPr/>
          </p:nvSpPr>
          <p:spPr>
            <a:xfrm>
              <a:off x="1480628" y="992666"/>
              <a:ext cx="652972" cy="610846"/>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600" b="1" dirty="0"/>
                <a:t>H</a:t>
              </a:r>
            </a:p>
          </p:txBody>
        </p:sp>
        <p:sp>
          <p:nvSpPr>
            <p:cNvPr id="82" name="Flowchart: Connector 81"/>
            <p:cNvSpPr/>
            <p:nvPr/>
          </p:nvSpPr>
          <p:spPr>
            <a:xfrm>
              <a:off x="1932909" y="99266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91" name="Arrow: Right 90"/>
          <p:cNvSpPr/>
          <p:nvPr/>
        </p:nvSpPr>
        <p:spPr>
          <a:xfrm>
            <a:off x="7063813" y="2769214"/>
            <a:ext cx="1252781" cy="872142"/>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110" name="Plus Sign 109"/>
          <p:cNvSpPr/>
          <p:nvPr/>
        </p:nvSpPr>
        <p:spPr>
          <a:xfrm>
            <a:off x="5374850" y="2963975"/>
            <a:ext cx="446067" cy="54000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1" name="Oval 110"/>
          <p:cNvSpPr/>
          <p:nvPr/>
        </p:nvSpPr>
        <p:spPr>
          <a:xfrm>
            <a:off x="2855006" y="3693742"/>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grpSp>
        <p:nvGrpSpPr>
          <p:cNvPr id="30" name="Group 29"/>
          <p:cNvGrpSpPr/>
          <p:nvPr/>
        </p:nvGrpSpPr>
        <p:grpSpPr>
          <a:xfrm>
            <a:off x="5636930" y="3503458"/>
            <a:ext cx="896888" cy="872142"/>
            <a:chOff x="5636930" y="3503458"/>
            <a:chExt cx="896888" cy="872142"/>
          </a:xfrm>
        </p:grpSpPr>
        <p:grpSp>
          <p:nvGrpSpPr>
            <p:cNvPr id="92" name="Group 91"/>
            <p:cNvGrpSpPr/>
            <p:nvPr/>
          </p:nvGrpSpPr>
          <p:grpSpPr>
            <a:xfrm>
              <a:off x="5636930" y="3503458"/>
              <a:ext cx="896888" cy="872142"/>
              <a:chOff x="1480628" y="992666"/>
              <a:chExt cx="652972" cy="610846"/>
            </a:xfrm>
          </p:grpSpPr>
          <p:sp>
            <p:nvSpPr>
              <p:cNvPr id="93" name="Flowchart: Connector 92"/>
              <p:cNvSpPr/>
              <p:nvPr/>
            </p:nvSpPr>
            <p:spPr>
              <a:xfrm>
                <a:off x="1480628" y="992666"/>
                <a:ext cx="652972" cy="610846"/>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600" b="1" dirty="0"/>
                  <a:t>H</a:t>
                </a:r>
              </a:p>
            </p:txBody>
          </p:sp>
          <p:sp>
            <p:nvSpPr>
              <p:cNvPr id="94" name="Flowchart: Connector 93"/>
              <p:cNvSpPr/>
              <p:nvPr/>
            </p:nvSpPr>
            <p:spPr>
              <a:xfrm>
                <a:off x="1530097" y="100278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12" name="Oval 111"/>
            <p:cNvSpPr/>
            <p:nvPr/>
          </p:nvSpPr>
          <p:spPr>
            <a:xfrm>
              <a:off x="5820917" y="3719540"/>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grpSp>
      <p:grpSp>
        <p:nvGrpSpPr>
          <p:cNvPr id="31" name="Group 30"/>
          <p:cNvGrpSpPr/>
          <p:nvPr/>
        </p:nvGrpSpPr>
        <p:grpSpPr>
          <a:xfrm>
            <a:off x="8840090" y="1978461"/>
            <a:ext cx="2437016" cy="2020497"/>
            <a:chOff x="8840090" y="1978461"/>
            <a:chExt cx="2437016" cy="2020497"/>
          </a:xfrm>
        </p:grpSpPr>
        <p:grpSp>
          <p:nvGrpSpPr>
            <p:cNvPr id="95" name="Group 94"/>
            <p:cNvGrpSpPr/>
            <p:nvPr/>
          </p:nvGrpSpPr>
          <p:grpSpPr>
            <a:xfrm>
              <a:off x="8840090" y="1978461"/>
              <a:ext cx="2437016" cy="2020497"/>
              <a:chOff x="6421937" y="1520683"/>
              <a:chExt cx="1774250" cy="1415151"/>
            </a:xfrm>
          </p:grpSpPr>
          <p:grpSp>
            <p:nvGrpSpPr>
              <p:cNvPr id="96" name="Group 95"/>
              <p:cNvGrpSpPr/>
              <p:nvPr/>
            </p:nvGrpSpPr>
            <p:grpSpPr>
              <a:xfrm>
                <a:off x="6421937" y="2324988"/>
                <a:ext cx="652972" cy="610846"/>
                <a:chOff x="1480628" y="992666"/>
                <a:chExt cx="652972" cy="610846"/>
              </a:xfrm>
            </p:grpSpPr>
            <p:sp>
              <p:nvSpPr>
                <p:cNvPr id="108" name="Flowchart: Connector 107"/>
                <p:cNvSpPr/>
                <p:nvPr/>
              </p:nvSpPr>
              <p:spPr>
                <a:xfrm>
                  <a:off x="1480628" y="992666"/>
                  <a:ext cx="652972" cy="610846"/>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600" b="1" dirty="0"/>
                    <a:t>H</a:t>
                  </a:r>
                </a:p>
              </p:txBody>
            </p:sp>
            <p:sp>
              <p:nvSpPr>
                <p:cNvPr id="109" name="Flowchart: Connector 108"/>
                <p:cNvSpPr/>
                <p:nvPr/>
              </p:nvSpPr>
              <p:spPr>
                <a:xfrm>
                  <a:off x="1913080" y="104526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nvGrpSpPr>
              <p:cNvPr id="97" name="Group 96"/>
              <p:cNvGrpSpPr/>
              <p:nvPr/>
            </p:nvGrpSpPr>
            <p:grpSpPr>
              <a:xfrm>
                <a:off x="6695887" y="1520683"/>
                <a:ext cx="1194910" cy="1275936"/>
                <a:chOff x="4300672" y="494900"/>
                <a:chExt cx="1194910" cy="1275936"/>
              </a:xfrm>
            </p:grpSpPr>
            <p:sp>
              <p:nvSpPr>
                <p:cNvPr id="101" name="Flowchart: Connector 100"/>
                <p:cNvSpPr/>
                <p:nvPr/>
              </p:nvSpPr>
              <p:spPr>
                <a:xfrm>
                  <a:off x="4340428" y="564135"/>
                  <a:ext cx="1155154" cy="1132144"/>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dirty="0"/>
                    <a:t>O</a:t>
                  </a:r>
                </a:p>
              </p:txBody>
            </p:sp>
            <p:sp>
              <p:nvSpPr>
                <p:cNvPr id="102" name="Flowchart: Connector 101"/>
                <p:cNvSpPr/>
                <p:nvPr/>
              </p:nvSpPr>
              <p:spPr>
                <a:xfrm>
                  <a:off x="5382601" y="85419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3" name="Flowchart: Connector 102"/>
                <p:cNvSpPr/>
                <p:nvPr/>
              </p:nvSpPr>
              <p:spPr>
                <a:xfrm>
                  <a:off x="4300672" y="8806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4" name="Flowchart: Connector 103"/>
                <p:cNvSpPr/>
                <p:nvPr/>
              </p:nvSpPr>
              <p:spPr>
                <a:xfrm>
                  <a:off x="5286354" y="128297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5" name="Flowchart: Connector 104"/>
                <p:cNvSpPr/>
                <p:nvPr/>
              </p:nvSpPr>
              <p:spPr>
                <a:xfrm>
                  <a:off x="4583778" y="147348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6" name="Flowchart: Connector 105"/>
                <p:cNvSpPr/>
                <p:nvPr/>
              </p:nvSpPr>
              <p:spPr>
                <a:xfrm>
                  <a:off x="4861514" y="49490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7" name="Flowchart: Connector 106"/>
                <p:cNvSpPr/>
                <p:nvPr/>
              </p:nvSpPr>
              <p:spPr>
                <a:xfrm>
                  <a:off x="4861514" y="163236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nvGrpSpPr>
              <p:cNvPr id="98" name="Group 97"/>
              <p:cNvGrpSpPr/>
              <p:nvPr/>
            </p:nvGrpSpPr>
            <p:grpSpPr>
              <a:xfrm>
                <a:off x="7543215" y="2315021"/>
                <a:ext cx="652972" cy="610846"/>
                <a:chOff x="1138533" y="450230"/>
                <a:chExt cx="652972" cy="610846"/>
              </a:xfrm>
            </p:grpSpPr>
            <p:sp>
              <p:nvSpPr>
                <p:cNvPr id="99" name="Flowchart: Connector 98"/>
                <p:cNvSpPr/>
                <p:nvPr/>
              </p:nvSpPr>
              <p:spPr>
                <a:xfrm>
                  <a:off x="1138533" y="450230"/>
                  <a:ext cx="652972" cy="610846"/>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600" b="1" dirty="0"/>
                    <a:t>H</a:t>
                  </a:r>
                </a:p>
              </p:txBody>
            </p:sp>
            <p:sp>
              <p:nvSpPr>
                <p:cNvPr id="100" name="Flowchart: Connector 99"/>
                <p:cNvSpPr/>
                <p:nvPr/>
              </p:nvSpPr>
              <p:spPr>
                <a:xfrm>
                  <a:off x="1160416" y="61824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sp>
          <p:nvSpPr>
            <p:cNvPr id="113" name="Oval 112"/>
            <p:cNvSpPr/>
            <p:nvPr/>
          </p:nvSpPr>
          <p:spPr>
            <a:xfrm>
              <a:off x="9014615" y="3367802"/>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sp>
          <p:nvSpPr>
            <p:cNvPr id="114" name="Oval 113"/>
            <p:cNvSpPr/>
            <p:nvPr/>
          </p:nvSpPr>
          <p:spPr>
            <a:xfrm>
              <a:off x="10617292" y="3334071"/>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sp>
          <p:nvSpPr>
            <p:cNvPr id="115" name="Oval 114"/>
            <p:cNvSpPr/>
            <p:nvPr/>
          </p:nvSpPr>
          <p:spPr>
            <a:xfrm>
              <a:off x="9824976" y="2621257"/>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+8</a:t>
              </a:r>
            </a:p>
          </p:txBody>
        </p:sp>
      </p:grpSp>
      <p:grpSp>
        <p:nvGrpSpPr>
          <p:cNvPr id="28" name="Group 27"/>
          <p:cNvGrpSpPr/>
          <p:nvPr/>
        </p:nvGrpSpPr>
        <p:grpSpPr>
          <a:xfrm>
            <a:off x="3821784" y="1465472"/>
            <a:ext cx="1641265" cy="1821731"/>
            <a:chOff x="3821784" y="1465472"/>
            <a:chExt cx="1641265" cy="1821731"/>
          </a:xfrm>
        </p:grpSpPr>
        <p:grpSp>
          <p:nvGrpSpPr>
            <p:cNvPr id="83" name="Group 82"/>
            <p:cNvGrpSpPr/>
            <p:nvPr/>
          </p:nvGrpSpPr>
          <p:grpSpPr>
            <a:xfrm>
              <a:off x="3821784" y="1465472"/>
              <a:ext cx="1641265" cy="1821731"/>
              <a:chOff x="4300672" y="494900"/>
              <a:chExt cx="1194910" cy="1275936"/>
            </a:xfrm>
          </p:grpSpPr>
          <p:sp>
            <p:nvSpPr>
              <p:cNvPr id="84" name="Flowchart: Connector 83"/>
              <p:cNvSpPr/>
              <p:nvPr/>
            </p:nvSpPr>
            <p:spPr>
              <a:xfrm>
                <a:off x="4340428" y="564135"/>
                <a:ext cx="1155154" cy="1132144"/>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dirty="0"/>
                  <a:t>O</a:t>
                </a:r>
              </a:p>
            </p:txBody>
          </p:sp>
          <p:sp>
            <p:nvSpPr>
              <p:cNvPr id="85" name="Flowchart: Connector 84"/>
              <p:cNvSpPr/>
              <p:nvPr/>
            </p:nvSpPr>
            <p:spPr>
              <a:xfrm>
                <a:off x="5382601" y="85419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6" name="Flowchart: Connector 85"/>
              <p:cNvSpPr/>
              <p:nvPr/>
            </p:nvSpPr>
            <p:spPr>
              <a:xfrm>
                <a:off x="4300672" y="8806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7" name="Flowchart: Connector 86"/>
              <p:cNvSpPr/>
              <p:nvPr/>
            </p:nvSpPr>
            <p:spPr>
              <a:xfrm>
                <a:off x="5351820" y="13673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8" name="Flowchart: Connector 87"/>
              <p:cNvSpPr/>
              <p:nvPr/>
            </p:nvSpPr>
            <p:spPr>
              <a:xfrm>
                <a:off x="4353683" y="13673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9" name="Flowchart: Connector 88"/>
              <p:cNvSpPr/>
              <p:nvPr/>
            </p:nvSpPr>
            <p:spPr>
              <a:xfrm>
                <a:off x="4861514" y="49490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0" name="Flowchart: Connector 89"/>
              <p:cNvSpPr/>
              <p:nvPr/>
            </p:nvSpPr>
            <p:spPr>
              <a:xfrm>
                <a:off x="4861514" y="163236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sp>
          <p:nvSpPr>
            <p:cNvPr id="116" name="Oval 115"/>
            <p:cNvSpPr/>
            <p:nvPr/>
          </p:nvSpPr>
          <p:spPr>
            <a:xfrm>
              <a:off x="4452692" y="2127328"/>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+8</a:t>
              </a:r>
            </a:p>
          </p:txBody>
        </p:sp>
      </p:grpSp>
      <p:sp>
        <p:nvSpPr>
          <p:cNvPr id="117" name="TextBox 116"/>
          <p:cNvSpPr txBox="1"/>
          <p:nvPr/>
        </p:nvSpPr>
        <p:spPr>
          <a:xfrm>
            <a:off x="4393914" y="3385922"/>
            <a:ext cx="749195" cy="461665"/>
          </a:xfrm>
          <a:prstGeom prst="rect">
            <a:avLst/>
          </a:prstGeom>
          <a:noFill/>
        </p:spPr>
        <p:txBody>
          <a:bodyPr wrap="square" rtlCol="0">
            <a:spAutoFit/>
          </a:bodyPr>
          <a:lstStyle/>
          <a:p>
            <a:r>
              <a:rPr lang="vi-VN" sz="2400" i="1" dirty="0">
                <a:solidFill>
                  <a:srgbClr val="7030A0"/>
                </a:solidFill>
              </a:rPr>
              <a:t>O</a:t>
            </a:r>
          </a:p>
        </p:txBody>
      </p:sp>
      <p:sp>
        <p:nvSpPr>
          <p:cNvPr id="119" name="TextBox 118"/>
          <p:cNvSpPr txBox="1"/>
          <p:nvPr/>
        </p:nvSpPr>
        <p:spPr>
          <a:xfrm>
            <a:off x="2763858" y="4454989"/>
            <a:ext cx="749195" cy="461665"/>
          </a:xfrm>
          <a:prstGeom prst="rect">
            <a:avLst/>
          </a:prstGeom>
          <a:noFill/>
        </p:spPr>
        <p:txBody>
          <a:bodyPr wrap="square" rtlCol="0">
            <a:spAutoFit/>
          </a:bodyPr>
          <a:lstStyle/>
          <a:p>
            <a:r>
              <a:rPr lang="vi-VN" sz="2400" i="1" dirty="0">
                <a:solidFill>
                  <a:srgbClr val="7030A0"/>
                </a:solidFill>
              </a:rPr>
              <a:t>H</a:t>
            </a:r>
          </a:p>
        </p:txBody>
      </p:sp>
      <p:sp>
        <p:nvSpPr>
          <p:cNvPr id="120" name="TextBox 119"/>
          <p:cNvSpPr txBox="1"/>
          <p:nvPr/>
        </p:nvSpPr>
        <p:spPr>
          <a:xfrm>
            <a:off x="5784623" y="4441969"/>
            <a:ext cx="749195" cy="461665"/>
          </a:xfrm>
          <a:prstGeom prst="rect">
            <a:avLst/>
          </a:prstGeom>
          <a:noFill/>
        </p:spPr>
        <p:txBody>
          <a:bodyPr wrap="square" rtlCol="0">
            <a:spAutoFit/>
          </a:bodyPr>
          <a:lstStyle/>
          <a:p>
            <a:r>
              <a:rPr lang="vi-VN" sz="2400" i="1" dirty="0">
                <a:solidFill>
                  <a:srgbClr val="7030A0"/>
                </a:solidFill>
              </a:rPr>
              <a:t>H</a:t>
            </a:r>
          </a:p>
        </p:txBody>
      </p:sp>
      <p:sp>
        <p:nvSpPr>
          <p:cNvPr id="121" name="Rectangle 120"/>
          <p:cNvSpPr/>
          <p:nvPr/>
        </p:nvSpPr>
        <p:spPr>
          <a:xfrm rot="19114436">
            <a:off x="9440356" y="2962053"/>
            <a:ext cx="262104" cy="776151"/>
          </a:xfrm>
          <a:prstGeom prst="rect">
            <a:avLst/>
          </a:prstGeom>
          <a:noFill/>
          <a:ln w="28575">
            <a:solidFill>
              <a:srgbClr val="FF66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2" name="Rectangle 121"/>
          <p:cNvSpPr/>
          <p:nvPr/>
        </p:nvSpPr>
        <p:spPr>
          <a:xfrm rot="2904589">
            <a:off x="10479076" y="2930468"/>
            <a:ext cx="262104" cy="776151"/>
          </a:xfrm>
          <a:prstGeom prst="rect">
            <a:avLst/>
          </a:prstGeom>
          <a:noFill/>
          <a:ln w="28575">
            <a:solidFill>
              <a:srgbClr val="FF66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29" name="Group 128"/>
          <p:cNvGrpSpPr/>
          <p:nvPr/>
        </p:nvGrpSpPr>
        <p:grpSpPr>
          <a:xfrm>
            <a:off x="9828179" y="3576147"/>
            <a:ext cx="491703" cy="666748"/>
            <a:chOff x="9828179" y="3576147"/>
            <a:chExt cx="491703" cy="666748"/>
          </a:xfrm>
        </p:grpSpPr>
        <p:cxnSp>
          <p:nvCxnSpPr>
            <p:cNvPr id="124" name="Straight Arrow Connector 123"/>
            <p:cNvCxnSpPr>
              <a:stCxn id="27" idx="0"/>
              <a:endCxn id="121" idx="2"/>
            </p:cNvCxnSpPr>
            <p:nvPr/>
          </p:nvCxnSpPr>
          <p:spPr>
            <a:xfrm flipH="1" flipV="1">
              <a:off x="9828179" y="3641111"/>
              <a:ext cx="311616" cy="601784"/>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25" name="Straight Arrow Connector 124"/>
            <p:cNvCxnSpPr>
              <a:stCxn id="27" idx="0"/>
              <a:endCxn id="122" idx="2"/>
            </p:cNvCxnSpPr>
            <p:nvPr/>
          </p:nvCxnSpPr>
          <p:spPr>
            <a:xfrm flipV="1">
              <a:off x="10139795" y="3576147"/>
              <a:ext cx="180087" cy="666748"/>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barn(inVertical)">
                                      <p:cBhvr>
                                        <p:cTn id="12" dur="500"/>
                                        <p:tgtEl>
                                          <p:spTgt spid="8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barn(inVertical)">
                                      <p:cBhvr>
                                        <p:cTn id="15" dur="500"/>
                                        <p:tgtEl>
                                          <p:spTgt spid="1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9"/>
                                        </p:tgtEl>
                                        <p:attrNameLst>
                                          <p:attrName>style.visibility</p:attrName>
                                        </p:attrNameLst>
                                      </p:cBhvr>
                                      <p:to>
                                        <p:strVal val="visible"/>
                                      </p:to>
                                    </p:set>
                                    <p:animEffect transition="in" filter="barn(inVertical)">
                                      <p:cBhvr>
                                        <p:cTn id="18" dur="500"/>
                                        <p:tgtEl>
                                          <p:spTgt spid="11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inVertic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arn(inVertical)">
                                      <p:cBhvr>
                                        <p:cTn id="28" dur="500"/>
                                        <p:tgtEl>
                                          <p:spTgt spid="2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17"/>
                                        </p:tgtEl>
                                        <p:attrNameLst>
                                          <p:attrName>style.visibility</p:attrName>
                                        </p:attrNameLst>
                                      </p:cBhvr>
                                      <p:to>
                                        <p:strVal val="visible"/>
                                      </p:to>
                                    </p:set>
                                    <p:animEffect transition="in" filter="barn(inVertical)">
                                      <p:cBhvr>
                                        <p:cTn id="31" dur="500"/>
                                        <p:tgtEl>
                                          <p:spTgt spid="11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10"/>
                                        </p:tgtEl>
                                        <p:attrNameLst>
                                          <p:attrName>style.visibility</p:attrName>
                                        </p:attrNameLst>
                                      </p:cBhvr>
                                      <p:to>
                                        <p:strVal val="visible"/>
                                      </p:to>
                                    </p:set>
                                    <p:animEffect transition="in" filter="barn(inVertical)">
                                      <p:cBhvr>
                                        <p:cTn id="36" dur="500"/>
                                        <p:tgtEl>
                                          <p:spTgt spid="11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barn(inVertical)">
                                      <p:cBhvr>
                                        <p:cTn id="41" dur="500"/>
                                        <p:tgtEl>
                                          <p:spTgt spid="30"/>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20"/>
                                        </p:tgtEl>
                                        <p:attrNameLst>
                                          <p:attrName>style.visibility</p:attrName>
                                        </p:attrNameLst>
                                      </p:cBhvr>
                                      <p:to>
                                        <p:strVal val="visible"/>
                                      </p:to>
                                    </p:set>
                                    <p:animEffect transition="in" filter="barn(inVertical)">
                                      <p:cBhvr>
                                        <p:cTn id="44" dur="500"/>
                                        <p:tgtEl>
                                          <p:spTgt spid="120"/>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91"/>
                                        </p:tgtEl>
                                        <p:attrNameLst>
                                          <p:attrName>style.visibility</p:attrName>
                                        </p:attrNameLst>
                                      </p:cBhvr>
                                      <p:to>
                                        <p:strVal val="visible"/>
                                      </p:to>
                                    </p:set>
                                    <p:animEffect transition="in" filter="barn(inVertical)">
                                      <p:cBhvr>
                                        <p:cTn id="49" dur="500"/>
                                        <p:tgtEl>
                                          <p:spTgt spid="91"/>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barn(inVertical)">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21"/>
                                        </p:tgtEl>
                                        <p:attrNameLst>
                                          <p:attrName>style.visibility</p:attrName>
                                        </p:attrNameLst>
                                      </p:cBhvr>
                                      <p:to>
                                        <p:strVal val="visible"/>
                                      </p:to>
                                    </p:set>
                                    <p:animEffect transition="in" filter="barn(inVertical)">
                                      <p:cBhvr>
                                        <p:cTn id="59" dur="500"/>
                                        <p:tgtEl>
                                          <p:spTgt spid="121"/>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22"/>
                                        </p:tgtEl>
                                        <p:attrNameLst>
                                          <p:attrName>style.visibility</p:attrName>
                                        </p:attrNameLst>
                                      </p:cBhvr>
                                      <p:to>
                                        <p:strVal val="visible"/>
                                      </p:to>
                                    </p:set>
                                    <p:animEffect transition="in" filter="barn(inVertical)">
                                      <p:cBhvr>
                                        <p:cTn id="64" dur="500"/>
                                        <p:tgtEl>
                                          <p:spTgt spid="122"/>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barn(inVertical)">
                                      <p:cBhvr>
                                        <p:cTn id="69" dur="500"/>
                                        <p:tgtEl>
                                          <p:spTgt spid="27"/>
                                        </p:tgtEl>
                                      </p:cBhvr>
                                    </p:animEffect>
                                  </p:childTnLst>
                                </p:cTn>
                              </p:par>
                              <p:par>
                                <p:cTn id="70" presetID="16" presetClass="entr" presetSubtype="21" fill="hold" nodeType="withEffect">
                                  <p:stCondLst>
                                    <p:cond delay="0"/>
                                  </p:stCondLst>
                                  <p:childTnLst>
                                    <p:set>
                                      <p:cBhvr>
                                        <p:cTn id="71" dur="1" fill="hold">
                                          <p:stCondLst>
                                            <p:cond delay="0"/>
                                          </p:stCondLst>
                                        </p:cTn>
                                        <p:tgtEl>
                                          <p:spTgt spid="129"/>
                                        </p:tgtEl>
                                        <p:attrNameLst>
                                          <p:attrName>style.visibility</p:attrName>
                                        </p:attrNameLst>
                                      </p:cBhvr>
                                      <p:to>
                                        <p:strVal val="visible"/>
                                      </p:to>
                                    </p:set>
                                    <p:animEffect transition="in" filter="barn(inVertical)">
                                      <p:cBhvr>
                                        <p:cTn id="72" dur="500"/>
                                        <p:tgtEl>
                                          <p:spTgt spid="129"/>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68"/>
                                        </p:tgtEl>
                                        <p:attrNameLst>
                                          <p:attrName>style.visibility</p:attrName>
                                        </p:attrNameLst>
                                      </p:cBhvr>
                                      <p:to>
                                        <p:strVal val="visible"/>
                                      </p:to>
                                    </p:set>
                                    <p:animEffect transition="in" filter="barn(inVertical)">
                                      <p:cBhvr>
                                        <p:cTn id="7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27" grpId="0"/>
      <p:bldP spid="68" grpId="0"/>
      <p:bldP spid="91" grpId="0" animBg="1"/>
      <p:bldP spid="110" grpId="0" animBg="1"/>
      <p:bldP spid="111" grpId="0" animBg="1"/>
      <p:bldP spid="117" grpId="0"/>
      <p:bldP spid="119" grpId="0"/>
      <p:bldP spid="120" grpId="0"/>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1" y="1265232"/>
            <a:ext cx="12192000" cy="4327537"/>
          </a:xfrm>
          <a:prstGeom prst="rect">
            <a:avLst/>
          </a:prstGeom>
          <a:gradFill flip="none" rotWithShape="1">
            <a:gsLst>
              <a:gs pos="100000">
                <a:schemeClr val="accent2"/>
              </a:gs>
              <a:gs pos="10000">
                <a:schemeClr val="accent1"/>
              </a:gs>
            </a:gsLst>
            <a:lin ang="0" scaled="1"/>
            <a:tileRect/>
          </a:gradFill>
          <a:ln>
            <a:noFill/>
          </a:ln>
          <a:effectLst>
            <a:outerShdw blurRad="254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p:cNvSpPr/>
          <p:nvPr/>
        </p:nvSpPr>
        <p:spPr>
          <a:xfrm rot="16200000">
            <a:off x="-4925" y="4927"/>
            <a:ext cx="6857998" cy="6848144"/>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bg2"/>
          </a:solidFill>
          <a:ln>
            <a:noFill/>
          </a:ln>
          <a:effectLst>
            <a:outerShdw blurRad="495300" dist="15240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rot="16200000">
            <a:off x="-4526" y="366766"/>
            <a:ext cx="6301684" cy="6292631"/>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矩形: 剪去对角 23"/>
          <p:cNvSpPr/>
          <p:nvPr/>
        </p:nvSpPr>
        <p:spPr>
          <a:xfrm>
            <a:off x="1307465" y="1444625"/>
            <a:ext cx="10575925" cy="4507865"/>
          </a:xfrm>
          <a:prstGeom prst="snip2DiagRect">
            <a:avLst>
              <a:gd name="adj1" fmla="val 0"/>
              <a:gd name="adj2" fmla="val 10271"/>
            </a:avLst>
          </a:prstGeom>
          <a:solidFill>
            <a:schemeClr val="bg1"/>
          </a:solidFill>
          <a:ln w="3810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pic>
        <p:nvPicPr>
          <p:cNvPr id="14" name="图片 2" descr="C:\Users\Administrator\Desktop\T\亲子阅读\5caf14e7f1bb8.png5caf14e7f1bb8"/>
          <p:cNvPicPr>
            <a:picLocks noChangeAspect="1"/>
          </p:cNvPicPr>
          <p:nvPr/>
        </p:nvPicPr>
        <p:blipFill>
          <a:blip r:embed="rId2"/>
          <a:srcRect/>
          <a:stretch>
            <a:fillRect/>
          </a:stretch>
        </p:blipFill>
        <p:spPr>
          <a:xfrm>
            <a:off x="-2" y="264768"/>
            <a:ext cx="2625725" cy="2400300"/>
          </a:xfrm>
          <a:prstGeom prst="rect">
            <a:avLst/>
          </a:prstGeom>
        </p:spPr>
      </p:pic>
      <p:sp>
        <p:nvSpPr>
          <p:cNvPr id="15" name="文本框 24"/>
          <p:cNvSpPr txBox="1"/>
          <p:nvPr/>
        </p:nvSpPr>
        <p:spPr>
          <a:xfrm>
            <a:off x="1690370" y="2092325"/>
            <a:ext cx="10347325" cy="3322955"/>
          </a:xfrm>
          <a:prstGeom prst="rect">
            <a:avLst/>
          </a:prstGeom>
          <a:noFill/>
          <a:ln w="38100">
            <a:noFill/>
            <a:prstDash val="dash"/>
          </a:ln>
        </p:spPr>
        <p:txBody>
          <a:bodyPr wrap="square">
            <a:spAutoFit/>
          </a:bodyPr>
          <a:lstStyle/>
          <a:p>
            <a:pPr marL="88900">
              <a:lnSpc>
                <a:spcPct val="150000"/>
              </a:lnSpc>
              <a:spcBef>
                <a:spcPts val="600"/>
              </a:spcBef>
              <a:spcAft>
                <a:spcPts val="400"/>
              </a:spcAft>
            </a:pPr>
            <a:r>
              <a:rPr lang="vi-VN" sz="2800" dirty="0">
                <a:solidFill>
                  <a:srgbClr val="666668"/>
                </a:solidFill>
                <a:ea typeface="Times New Roman" panose="02020603050405020304" pitchFamily="18" charset="0"/>
              </a:rPr>
              <a:t>Liên kết được hình thành trong phân tử hydrogen và oxygen là liên kết cộng hoá trị. Vậy, liên kết cộng hoá trị là liên kết được tạo nên giữa hai nguyên tử bằng một hay nhiều cặp electron dùng chung. Liên kết cộng hoá trị thường gặp trong nhiều phân tử đơn chất phi kim như nitrogen, chlorine, fuorine,..</a:t>
            </a:r>
            <a:r>
              <a:rPr lang="vi-VN" sz="2000" dirty="0">
                <a:solidFill>
                  <a:srgbClr val="666668"/>
                </a:solidFill>
                <a:ea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aphic 2"/>
          <p:cNvGrpSpPr/>
          <p:nvPr/>
        </p:nvGrpSpPr>
        <p:grpSpPr>
          <a:xfrm>
            <a:off x="2383606" y="1340301"/>
            <a:ext cx="9805225" cy="5515309"/>
            <a:chOff x="3795375" y="2134115"/>
            <a:chExt cx="8394579" cy="4721839"/>
          </a:xfrm>
        </p:grpSpPr>
        <p:sp>
          <p:nvSpPr>
            <p:cNvPr id="6" name="Freeform: Shape 5"/>
            <p:cNvSpPr/>
            <p:nvPr/>
          </p:nvSpPr>
          <p:spPr>
            <a:xfrm>
              <a:off x="3795375" y="2134115"/>
              <a:ext cx="8394579" cy="4721839"/>
            </a:xfrm>
            <a:custGeom>
              <a:avLst/>
              <a:gdLst>
                <a:gd name="connsiteX0" fmla="*/ 8396087 w 8394578"/>
                <a:gd name="connsiteY0" fmla="*/ 253 h 4721838"/>
                <a:gd name="connsiteX1" fmla="*/ 8396087 w 8394578"/>
                <a:gd name="connsiteY1" fmla="*/ 4722989 h 4721838"/>
                <a:gd name="connsiteX2" fmla="*/ 253 w 8394578"/>
                <a:gd name="connsiteY2" fmla="*/ 4722989 h 4721838"/>
              </a:gdLst>
              <a:ahLst/>
              <a:cxnLst>
                <a:cxn ang="0">
                  <a:pos x="connsiteX0" y="connsiteY0"/>
                </a:cxn>
                <a:cxn ang="0">
                  <a:pos x="connsiteX1" y="connsiteY1"/>
                </a:cxn>
                <a:cxn ang="0">
                  <a:pos x="connsiteX2" y="connsiteY2"/>
                </a:cxn>
              </a:cxnLst>
              <a:rect l="l" t="t" r="r" b="b"/>
              <a:pathLst>
                <a:path w="8394578" h="4721838">
                  <a:moveTo>
                    <a:pt x="8396087" y="253"/>
                  </a:moveTo>
                  <a:lnTo>
                    <a:pt x="8396087" y="4722989"/>
                  </a:lnTo>
                  <a:lnTo>
                    <a:pt x="253" y="4722989"/>
                  </a:lnTo>
                </a:path>
              </a:pathLst>
            </a:custGeom>
            <a:gradFill>
              <a:gsLst>
                <a:gs pos="0">
                  <a:schemeClr val="accent1"/>
                </a:gs>
                <a:gs pos="100000">
                  <a:schemeClr val="accent2"/>
                </a:gs>
              </a:gsLst>
              <a:lin ang="5400000" scaled="1"/>
            </a:gradFill>
            <a:ln w="1792" cap="flat">
              <a:noFill/>
              <a:prstDash val="solid"/>
              <a:miter/>
            </a:ln>
          </p:spPr>
          <p:txBody>
            <a:bodyPr rtlCol="0" anchor="ctr"/>
            <a:lstStyle/>
            <a:p>
              <a:endParaRPr lang="en-US"/>
            </a:p>
          </p:txBody>
        </p:sp>
        <p:sp>
          <p:nvSpPr>
            <p:cNvPr id="7" name="Freeform: Shape 6"/>
            <p:cNvSpPr/>
            <p:nvPr/>
          </p:nvSpPr>
          <p:spPr>
            <a:xfrm>
              <a:off x="5606622" y="3014086"/>
              <a:ext cx="6395015" cy="3281794"/>
            </a:xfrm>
            <a:custGeom>
              <a:avLst/>
              <a:gdLst>
                <a:gd name="connsiteX0" fmla="*/ 4961159 w 6395015"/>
                <a:gd name="connsiteY0" fmla="*/ 670616 h 3281794"/>
                <a:gd name="connsiteX1" fmla="*/ 4210650 w 6395015"/>
                <a:gd name="connsiteY1" fmla="*/ 19458 h 3281794"/>
                <a:gd name="connsiteX2" fmla="*/ 3751019 w 6395015"/>
                <a:gd name="connsiteY2" fmla="*/ 174760 h 3281794"/>
                <a:gd name="connsiteX3" fmla="*/ 2963927 w 6395015"/>
                <a:gd name="connsiteY3" fmla="*/ 1345 h 3281794"/>
                <a:gd name="connsiteX4" fmla="*/ 1184764 w 6395015"/>
                <a:gd name="connsiteY4" fmla="*/ 1298461 h 3281794"/>
                <a:gd name="connsiteX5" fmla="*/ 1050264 w 6395015"/>
                <a:gd name="connsiteY5" fmla="*/ 1281603 h 3281794"/>
                <a:gd name="connsiteX6" fmla="*/ 508320 w 6395015"/>
                <a:gd name="connsiteY6" fmla="*/ 1823548 h 3281794"/>
                <a:gd name="connsiteX7" fmla="*/ 525356 w 6395015"/>
                <a:gd name="connsiteY7" fmla="*/ 1958765 h 3281794"/>
                <a:gd name="connsiteX8" fmla="*/ 1345 w 6395015"/>
                <a:gd name="connsiteY8" fmla="*/ 2800375 h 3281794"/>
                <a:gd name="connsiteX9" fmla="*/ 133693 w 6395015"/>
                <a:gd name="connsiteY9" fmla="*/ 3280808 h 3281794"/>
                <a:gd name="connsiteX10" fmla="*/ 5951436 w 6395015"/>
                <a:gd name="connsiteY10" fmla="*/ 3280808 h 3281794"/>
                <a:gd name="connsiteX11" fmla="*/ 6393850 w 6395015"/>
                <a:gd name="connsiteY11" fmla="*/ 2202479 h 3281794"/>
                <a:gd name="connsiteX12" fmla="*/ 4961159 w 6395015"/>
                <a:gd name="connsiteY12" fmla="*/ 670616 h 328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95015" h="3281794">
                  <a:moveTo>
                    <a:pt x="4961159" y="670616"/>
                  </a:moveTo>
                  <a:cubicBezTo>
                    <a:pt x="4909152" y="302625"/>
                    <a:pt x="4592988" y="19458"/>
                    <a:pt x="4210650" y="19458"/>
                  </a:cubicBezTo>
                  <a:cubicBezTo>
                    <a:pt x="4037773" y="19458"/>
                    <a:pt x="3878525" y="77382"/>
                    <a:pt x="3751019" y="174760"/>
                  </a:cubicBezTo>
                  <a:cubicBezTo>
                    <a:pt x="3511789" y="63394"/>
                    <a:pt x="3245121" y="1345"/>
                    <a:pt x="2963927" y="1345"/>
                  </a:cubicBezTo>
                  <a:cubicBezTo>
                    <a:pt x="2131284" y="1345"/>
                    <a:pt x="1425967" y="545979"/>
                    <a:pt x="1184764" y="1298461"/>
                  </a:cubicBezTo>
                  <a:cubicBezTo>
                    <a:pt x="1141724" y="1287522"/>
                    <a:pt x="1096711" y="1281603"/>
                    <a:pt x="1050264" y="1281603"/>
                  </a:cubicBezTo>
                  <a:cubicBezTo>
                    <a:pt x="750957" y="1281603"/>
                    <a:pt x="508320" y="1524241"/>
                    <a:pt x="508320" y="1823548"/>
                  </a:cubicBezTo>
                  <a:cubicBezTo>
                    <a:pt x="508320" y="1870175"/>
                    <a:pt x="514237" y="1915546"/>
                    <a:pt x="525356" y="1958765"/>
                  </a:cubicBezTo>
                  <a:cubicBezTo>
                    <a:pt x="214931" y="2111557"/>
                    <a:pt x="1345" y="2430949"/>
                    <a:pt x="1345" y="2800375"/>
                  </a:cubicBezTo>
                  <a:cubicBezTo>
                    <a:pt x="1345" y="2975942"/>
                    <a:pt x="49586" y="3140390"/>
                    <a:pt x="133693" y="3280808"/>
                  </a:cubicBezTo>
                  <a:lnTo>
                    <a:pt x="5951436" y="3280808"/>
                  </a:lnTo>
                  <a:cubicBezTo>
                    <a:pt x="6224918" y="3003559"/>
                    <a:pt x="6393850" y="2622835"/>
                    <a:pt x="6393850" y="2202479"/>
                  </a:cubicBezTo>
                  <a:cubicBezTo>
                    <a:pt x="6393671" y="1389024"/>
                    <a:pt x="5761163" y="723519"/>
                    <a:pt x="4961159" y="670616"/>
                  </a:cubicBezTo>
                  <a:close/>
                </a:path>
              </a:pathLst>
            </a:custGeom>
            <a:gradFill flip="none" rotWithShape="1">
              <a:gsLst>
                <a:gs pos="100000">
                  <a:schemeClr val="accent2"/>
                </a:gs>
                <a:gs pos="0">
                  <a:schemeClr val="accent1"/>
                </a:gs>
              </a:gsLst>
              <a:lin ang="16200000" scaled="1"/>
              <a:tileRect/>
            </a:gradFill>
            <a:ln w="9525" cap="flat">
              <a:noFill/>
              <a:prstDash val="solid"/>
              <a:miter/>
            </a:ln>
            <a:effectLst>
              <a:outerShdw blurRad="50800" dist="38100" dir="16200000" rotWithShape="0">
                <a:prstClr val="black">
                  <a:alpha val="29000"/>
                </a:prstClr>
              </a:outerShdw>
            </a:effectLst>
          </p:spPr>
          <p:txBody>
            <a:bodyPr rtlCol="0" anchor="ctr"/>
            <a:lstStyle/>
            <a:p>
              <a:endParaRPr lang="en-US" dirty="0"/>
            </a:p>
          </p:txBody>
        </p:sp>
        <p:sp>
          <p:nvSpPr>
            <p:cNvPr id="8" name="Freeform: Shape 7"/>
            <p:cNvSpPr/>
            <p:nvPr/>
          </p:nvSpPr>
          <p:spPr>
            <a:xfrm>
              <a:off x="9497611" y="4492687"/>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20112" y="1345"/>
                    <a:pt x="488593" y="1345"/>
                  </a:cubicBezTo>
                  <a:close/>
                </a:path>
              </a:pathLst>
            </a:custGeom>
            <a:solidFill>
              <a:srgbClr val="918CDB"/>
            </a:solidFill>
            <a:ln w="9525" cap="flat">
              <a:noFill/>
              <a:prstDash val="solid"/>
              <a:miter/>
            </a:ln>
          </p:spPr>
          <p:txBody>
            <a:bodyPr rtlCol="0" anchor="ctr"/>
            <a:lstStyle/>
            <a:p>
              <a:endParaRPr lang="en-US"/>
            </a:p>
          </p:txBody>
        </p:sp>
        <p:sp>
          <p:nvSpPr>
            <p:cNvPr id="9" name="Freeform: Shape 8"/>
            <p:cNvSpPr/>
            <p:nvPr/>
          </p:nvSpPr>
          <p:spPr>
            <a:xfrm>
              <a:off x="10826827" y="4492687"/>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19933" y="1345"/>
                    <a:pt x="488593" y="1345"/>
                  </a:cubicBezTo>
                  <a:close/>
                </a:path>
              </a:pathLst>
            </a:custGeom>
            <a:solidFill>
              <a:schemeClr val="bg2"/>
            </a:solidFill>
            <a:ln w="9525" cap="flat">
              <a:noFill/>
              <a:prstDash val="solid"/>
              <a:miter/>
            </a:ln>
          </p:spPr>
          <p:txBody>
            <a:bodyPr rtlCol="0" anchor="ctr"/>
            <a:lstStyle/>
            <a:p>
              <a:endParaRPr lang="en-US"/>
            </a:p>
          </p:txBody>
        </p:sp>
        <p:sp>
          <p:nvSpPr>
            <p:cNvPr id="10" name="Freeform: Shape 9"/>
            <p:cNvSpPr/>
            <p:nvPr/>
          </p:nvSpPr>
          <p:spPr>
            <a:xfrm>
              <a:off x="9984679" y="4335412"/>
              <a:ext cx="1393418" cy="527239"/>
            </a:xfrm>
            <a:custGeom>
              <a:avLst/>
              <a:gdLst>
                <a:gd name="connsiteX0" fmla="*/ 697337 w 1393417"/>
                <a:gd name="connsiteY0" fmla="*/ 1345 h 527239"/>
                <a:gd name="connsiteX1" fmla="*/ 1345 w 1393417"/>
                <a:gd name="connsiteY1" fmla="*/ 526073 h 527239"/>
                <a:gd name="connsiteX2" fmla="*/ 1393149 w 1393417"/>
                <a:gd name="connsiteY2" fmla="*/ 526073 h 527239"/>
                <a:gd name="connsiteX3" fmla="*/ 697337 w 1393417"/>
                <a:gd name="connsiteY3" fmla="*/ 1345 h 527239"/>
              </a:gdLst>
              <a:ahLst/>
              <a:cxnLst>
                <a:cxn ang="0">
                  <a:pos x="connsiteX0" y="connsiteY0"/>
                </a:cxn>
                <a:cxn ang="0">
                  <a:pos x="connsiteX1" y="connsiteY1"/>
                </a:cxn>
                <a:cxn ang="0">
                  <a:pos x="connsiteX2" y="connsiteY2"/>
                </a:cxn>
                <a:cxn ang="0">
                  <a:pos x="connsiteX3" y="connsiteY3"/>
                </a:cxn>
              </a:cxnLst>
              <a:rect l="l" t="t" r="r" b="b"/>
              <a:pathLst>
                <a:path w="1393417" h="527239">
                  <a:moveTo>
                    <a:pt x="697337" y="1345"/>
                  </a:moveTo>
                  <a:cubicBezTo>
                    <a:pt x="366647" y="1345"/>
                    <a:pt x="87784" y="223180"/>
                    <a:pt x="1345" y="526073"/>
                  </a:cubicBezTo>
                  <a:lnTo>
                    <a:pt x="1393149" y="526073"/>
                  </a:lnTo>
                  <a:cubicBezTo>
                    <a:pt x="1306889" y="223001"/>
                    <a:pt x="1028027" y="1345"/>
                    <a:pt x="697337" y="1345"/>
                  </a:cubicBezTo>
                  <a:close/>
                </a:path>
              </a:pathLst>
            </a:custGeom>
            <a:solidFill>
              <a:schemeClr val="bg2"/>
            </a:solidFill>
            <a:ln w="9525" cap="flat">
              <a:noFill/>
              <a:prstDash val="solid"/>
              <a:miter/>
            </a:ln>
          </p:spPr>
          <p:txBody>
            <a:bodyPr rtlCol="0" anchor="ctr"/>
            <a:lstStyle/>
            <a:p>
              <a:endParaRPr lang="en-US"/>
            </a:p>
          </p:txBody>
        </p:sp>
        <p:sp>
          <p:nvSpPr>
            <p:cNvPr id="11" name="Freeform: Shape 10"/>
            <p:cNvSpPr/>
            <p:nvPr/>
          </p:nvSpPr>
          <p:spPr>
            <a:xfrm>
              <a:off x="7364445" y="2548358"/>
              <a:ext cx="661739" cy="819552"/>
            </a:xfrm>
            <a:custGeom>
              <a:avLst/>
              <a:gdLst>
                <a:gd name="connsiteX0" fmla="*/ 394801 w 661738"/>
                <a:gd name="connsiteY0" fmla="*/ 260661 h 819551"/>
                <a:gd name="connsiteX1" fmla="*/ 319303 w 661738"/>
                <a:gd name="connsiteY1" fmla="*/ 207757 h 819551"/>
                <a:gd name="connsiteX2" fmla="*/ 202018 w 661738"/>
                <a:gd name="connsiteY2" fmla="*/ 284333 h 819551"/>
                <a:gd name="connsiteX3" fmla="*/ 1345 w 661738"/>
                <a:gd name="connsiteY3" fmla="*/ 183906 h 819551"/>
                <a:gd name="connsiteX4" fmla="*/ 353017 w 661738"/>
                <a:gd name="connsiteY4" fmla="*/ 1345 h 819551"/>
                <a:gd name="connsiteX5" fmla="*/ 661829 w 661738"/>
                <a:gd name="connsiteY5" fmla="*/ 216724 h 819551"/>
                <a:gd name="connsiteX6" fmla="*/ 481419 w 661738"/>
                <a:gd name="connsiteY6" fmla="*/ 506526 h 819551"/>
                <a:gd name="connsiteX7" fmla="*/ 249183 w 661738"/>
                <a:gd name="connsiteY7" fmla="*/ 506526 h 819551"/>
                <a:gd name="connsiteX8" fmla="*/ 394801 w 661738"/>
                <a:gd name="connsiteY8" fmla="*/ 260661 h 819551"/>
                <a:gd name="connsiteX9" fmla="*/ 216545 w 661738"/>
                <a:gd name="connsiteY9" fmla="*/ 684425 h 819551"/>
                <a:gd name="connsiteX10" fmla="*/ 365391 w 661738"/>
                <a:gd name="connsiteY10" fmla="*/ 551359 h 819551"/>
                <a:gd name="connsiteX11" fmla="*/ 514237 w 661738"/>
                <a:gd name="connsiteY11" fmla="*/ 684425 h 819551"/>
                <a:gd name="connsiteX12" fmla="*/ 365391 w 661738"/>
                <a:gd name="connsiteY12" fmla="*/ 819642 h 819551"/>
                <a:gd name="connsiteX13" fmla="*/ 216545 w 661738"/>
                <a:gd name="connsiteY13" fmla="*/ 684425 h 81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1738" h="819551">
                  <a:moveTo>
                    <a:pt x="394801" y="260661"/>
                  </a:moveTo>
                  <a:cubicBezTo>
                    <a:pt x="394801" y="225691"/>
                    <a:pt x="360908" y="207757"/>
                    <a:pt x="319303" y="207757"/>
                  </a:cubicBezTo>
                  <a:cubicBezTo>
                    <a:pt x="270883" y="207757"/>
                    <a:pt x="225690" y="236989"/>
                    <a:pt x="202018" y="284333"/>
                  </a:cubicBezTo>
                  <a:lnTo>
                    <a:pt x="1345" y="183906"/>
                  </a:lnTo>
                  <a:cubicBezTo>
                    <a:pt x="58911" y="75768"/>
                    <a:pt x="172787" y="1345"/>
                    <a:pt x="353017" y="1345"/>
                  </a:cubicBezTo>
                  <a:cubicBezTo>
                    <a:pt x="530019" y="1345"/>
                    <a:pt x="661829" y="75768"/>
                    <a:pt x="661829" y="216724"/>
                  </a:cubicBezTo>
                  <a:cubicBezTo>
                    <a:pt x="661829" y="389242"/>
                    <a:pt x="481419" y="419729"/>
                    <a:pt x="481419" y="506526"/>
                  </a:cubicBezTo>
                  <a:lnTo>
                    <a:pt x="249183" y="506526"/>
                  </a:lnTo>
                  <a:cubicBezTo>
                    <a:pt x="249363" y="370054"/>
                    <a:pt x="394801" y="329345"/>
                    <a:pt x="394801" y="260661"/>
                  </a:cubicBezTo>
                  <a:close/>
                  <a:moveTo>
                    <a:pt x="216545" y="684425"/>
                  </a:moveTo>
                  <a:cubicBezTo>
                    <a:pt x="216545" y="608925"/>
                    <a:pt x="277338" y="551359"/>
                    <a:pt x="365391" y="551359"/>
                  </a:cubicBezTo>
                  <a:cubicBezTo>
                    <a:pt x="453264" y="551359"/>
                    <a:pt x="514237" y="608925"/>
                    <a:pt x="514237" y="684425"/>
                  </a:cubicBezTo>
                  <a:cubicBezTo>
                    <a:pt x="514237" y="758848"/>
                    <a:pt x="453443" y="819642"/>
                    <a:pt x="365391" y="819642"/>
                  </a:cubicBezTo>
                  <a:cubicBezTo>
                    <a:pt x="277518" y="819821"/>
                    <a:pt x="216545" y="758848"/>
                    <a:pt x="216545" y="684425"/>
                  </a:cubicBezTo>
                  <a:close/>
                </a:path>
              </a:pathLst>
            </a:custGeom>
            <a:solidFill>
              <a:srgbClr val="53508F"/>
            </a:solidFill>
            <a:ln w="9525" cap="flat">
              <a:noFill/>
              <a:prstDash val="solid"/>
              <a:miter/>
            </a:ln>
          </p:spPr>
          <p:txBody>
            <a:bodyPr rtlCol="0" anchor="ctr"/>
            <a:lstStyle/>
            <a:p>
              <a:endParaRPr lang="en-US"/>
            </a:p>
          </p:txBody>
        </p:sp>
        <p:sp>
          <p:nvSpPr>
            <p:cNvPr id="12" name="Freeform: Shape 11"/>
            <p:cNvSpPr/>
            <p:nvPr/>
          </p:nvSpPr>
          <p:spPr>
            <a:xfrm>
              <a:off x="6272486" y="4607101"/>
              <a:ext cx="541586" cy="1063445"/>
            </a:xfrm>
            <a:custGeom>
              <a:avLst/>
              <a:gdLst>
                <a:gd name="connsiteX0" fmla="*/ 540779 w 541585"/>
                <a:gd name="connsiteY0" fmla="*/ 1345 h 1063444"/>
                <a:gd name="connsiteX1" fmla="*/ 540779 w 541585"/>
                <a:gd name="connsiteY1" fmla="*/ 1062279 h 1063444"/>
                <a:gd name="connsiteX2" fmla="*/ 183189 w 541585"/>
                <a:gd name="connsiteY2" fmla="*/ 1062279 h 1063444"/>
                <a:gd name="connsiteX3" fmla="*/ 183189 w 541585"/>
                <a:gd name="connsiteY3" fmla="*/ 271241 h 1063444"/>
                <a:gd name="connsiteX4" fmla="*/ 1345 w 541585"/>
                <a:gd name="connsiteY4" fmla="*/ 271241 h 1063444"/>
                <a:gd name="connsiteX5" fmla="*/ 1345 w 541585"/>
                <a:gd name="connsiteY5" fmla="*/ 1524 h 1063444"/>
                <a:gd name="connsiteX6" fmla="*/ 540779 w 541585"/>
                <a:gd name="connsiteY6" fmla="*/ 1524 h 106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1585" h="1063444">
                  <a:moveTo>
                    <a:pt x="540779" y="1345"/>
                  </a:moveTo>
                  <a:lnTo>
                    <a:pt x="540779" y="1062279"/>
                  </a:lnTo>
                  <a:lnTo>
                    <a:pt x="183189" y="1062279"/>
                  </a:lnTo>
                  <a:lnTo>
                    <a:pt x="183189" y="271241"/>
                  </a:lnTo>
                  <a:lnTo>
                    <a:pt x="1345" y="271241"/>
                  </a:lnTo>
                  <a:lnTo>
                    <a:pt x="1345" y="1524"/>
                  </a:lnTo>
                  <a:lnTo>
                    <a:pt x="540779" y="1524"/>
                  </a:lnTo>
                  <a:close/>
                </a:path>
              </a:pathLst>
            </a:custGeom>
            <a:solidFill>
              <a:schemeClr val="bg2"/>
            </a:solidFill>
            <a:ln w="9525" cap="flat">
              <a:noFill/>
              <a:prstDash val="solid"/>
              <a:miter/>
            </a:ln>
          </p:spPr>
          <p:txBody>
            <a:bodyPr rtlCol="0" anchor="ctr"/>
            <a:lstStyle/>
            <a:p>
              <a:endParaRPr lang="en-US"/>
            </a:p>
          </p:txBody>
        </p:sp>
        <p:sp>
          <p:nvSpPr>
            <p:cNvPr id="13" name="Freeform: Shape 12"/>
            <p:cNvSpPr/>
            <p:nvPr/>
          </p:nvSpPr>
          <p:spPr>
            <a:xfrm>
              <a:off x="7259535" y="3108236"/>
              <a:ext cx="3211854" cy="2498109"/>
            </a:xfrm>
            <a:custGeom>
              <a:avLst/>
              <a:gdLst>
                <a:gd name="connsiteX0" fmla="*/ 2364775 w 3211854"/>
                <a:gd name="connsiteY0" fmla="*/ 1404626 h 2498109"/>
                <a:gd name="connsiteX1" fmla="*/ 1564232 w 3211854"/>
                <a:gd name="connsiteY1" fmla="*/ 1345 h 2498109"/>
                <a:gd name="connsiteX2" fmla="*/ 1524779 w 3211854"/>
                <a:gd name="connsiteY2" fmla="*/ 1345 h 2498109"/>
                <a:gd name="connsiteX3" fmla="*/ 724236 w 3211854"/>
                <a:gd name="connsiteY3" fmla="*/ 1404626 h 2498109"/>
                <a:gd name="connsiteX4" fmla="*/ 1345 w 3211854"/>
                <a:gd name="connsiteY4" fmla="*/ 2296449 h 2498109"/>
                <a:gd name="connsiteX5" fmla="*/ 1345 w 3211854"/>
                <a:gd name="connsiteY5" fmla="*/ 2497123 h 2498109"/>
                <a:gd name="connsiteX6" fmla="*/ 3211944 w 3211854"/>
                <a:gd name="connsiteY6" fmla="*/ 2497123 h 2498109"/>
                <a:gd name="connsiteX7" fmla="*/ 3211944 w 3211854"/>
                <a:gd name="connsiteY7" fmla="*/ 2300753 h 2498109"/>
                <a:gd name="connsiteX8" fmla="*/ 2364775 w 3211854"/>
                <a:gd name="connsiteY8" fmla="*/ 1404626 h 249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1854" h="2498109">
                  <a:moveTo>
                    <a:pt x="2364775" y="1404626"/>
                  </a:moveTo>
                  <a:cubicBezTo>
                    <a:pt x="2194588" y="424212"/>
                    <a:pt x="1893667" y="24479"/>
                    <a:pt x="1564232" y="1345"/>
                  </a:cubicBezTo>
                  <a:lnTo>
                    <a:pt x="1524779" y="1345"/>
                  </a:lnTo>
                  <a:cubicBezTo>
                    <a:pt x="1195344" y="24479"/>
                    <a:pt x="894423" y="424212"/>
                    <a:pt x="724236" y="1404626"/>
                  </a:cubicBezTo>
                  <a:cubicBezTo>
                    <a:pt x="599959" y="2120703"/>
                    <a:pt x="205247" y="2268832"/>
                    <a:pt x="1345" y="2296449"/>
                  </a:cubicBezTo>
                  <a:lnTo>
                    <a:pt x="1345" y="2497123"/>
                  </a:lnTo>
                  <a:lnTo>
                    <a:pt x="3211944" y="2497123"/>
                  </a:lnTo>
                  <a:lnTo>
                    <a:pt x="3211944" y="2300753"/>
                  </a:lnTo>
                  <a:cubicBezTo>
                    <a:pt x="3211944" y="2300753"/>
                    <a:pt x="2534962" y="2385219"/>
                    <a:pt x="2364775" y="1404626"/>
                  </a:cubicBezTo>
                  <a:close/>
                </a:path>
              </a:pathLst>
            </a:custGeom>
            <a:solidFill>
              <a:srgbClr val="AEAAF7"/>
            </a:solidFill>
            <a:ln w="9525" cap="flat">
              <a:noFill/>
              <a:prstDash val="solid"/>
              <a:miter/>
            </a:ln>
          </p:spPr>
          <p:txBody>
            <a:bodyPr rtlCol="0" anchor="ctr"/>
            <a:lstStyle/>
            <a:p>
              <a:endParaRPr lang="en-US"/>
            </a:p>
          </p:txBody>
        </p:sp>
        <p:sp>
          <p:nvSpPr>
            <p:cNvPr id="14" name="Freeform: Shape 13"/>
            <p:cNvSpPr/>
            <p:nvPr/>
          </p:nvSpPr>
          <p:spPr>
            <a:xfrm>
              <a:off x="7133105" y="3097297"/>
              <a:ext cx="3340974" cy="2338503"/>
            </a:xfrm>
            <a:custGeom>
              <a:avLst/>
              <a:gdLst>
                <a:gd name="connsiteX0" fmla="*/ 3297307 w 3340974"/>
                <a:gd name="connsiteY0" fmla="*/ 2338951 h 2338502"/>
                <a:gd name="connsiteX1" fmla="*/ 2970203 w 3340974"/>
                <a:gd name="connsiteY1" fmla="*/ 2254485 h 2338502"/>
                <a:gd name="connsiteX2" fmla="*/ 2680401 w 3340974"/>
                <a:gd name="connsiteY2" fmla="*/ 1986562 h 2338502"/>
                <a:gd name="connsiteX3" fmla="*/ 2473451 w 3340974"/>
                <a:gd name="connsiteY3" fmla="*/ 1425967 h 2338502"/>
                <a:gd name="connsiteX4" fmla="*/ 2135229 w 3340974"/>
                <a:gd name="connsiteY4" fmla="*/ 371668 h 2338502"/>
                <a:gd name="connsiteX5" fmla="*/ 1690124 w 3340974"/>
                <a:gd name="connsiteY5" fmla="*/ 37750 h 2338502"/>
                <a:gd name="connsiteX6" fmla="*/ 1652106 w 3340974"/>
                <a:gd name="connsiteY6" fmla="*/ 37750 h 2338502"/>
                <a:gd name="connsiteX7" fmla="*/ 1207001 w 3340974"/>
                <a:gd name="connsiteY7" fmla="*/ 371668 h 2338502"/>
                <a:gd name="connsiteX8" fmla="*/ 868779 w 3340974"/>
                <a:gd name="connsiteY8" fmla="*/ 1425967 h 2338502"/>
                <a:gd name="connsiteX9" fmla="*/ 661829 w 3340974"/>
                <a:gd name="connsiteY9" fmla="*/ 1986562 h 2338502"/>
                <a:gd name="connsiteX10" fmla="*/ 372026 w 3340974"/>
                <a:gd name="connsiteY10" fmla="*/ 2254485 h 2338502"/>
                <a:gd name="connsiteX11" fmla="*/ 1345 w 3340974"/>
                <a:gd name="connsiteY11" fmla="*/ 2336799 h 2338502"/>
                <a:gd name="connsiteX12" fmla="*/ 5828 w 3340974"/>
                <a:gd name="connsiteY12" fmla="*/ 2300574 h 2338502"/>
                <a:gd name="connsiteX13" fmla="*/ 356603 w 3340974"/>
                <a:gd name="connsiteY13" fmla="*/ 2221309 h 2338502"/>
                <a:gd name="connsiteX14" fmla="*/ 832912 w 3340974"/>
                <a:gd name="connsiteY14" fmla="*/ 1419511 h 2338502"/>
                <a:gd name="connsiteX15" fmla="*/ 1649954 w 3340974"/>
                <a:gd name="connsiteY15" fmla="*/ 1345 h 2338502"/>
                <a:gd name="connsiteX16" fmla="*/ 1651209 w 3340974"/>
                <a:gd name="connsiteY16" fmla="*/ 1345 h 2338502"/>
                <a:gd name="connsiteX17" fmla="*/ 1691917 w 3340974"/>
                <a:gd name="connsiteY17" fmla="*/ 1345 h 2338502"/>
                <a:gd name="connsiteX18" fmla="*/ 2509138 w 3340974"/>
                <a:gd name="connsiteY18" fmla="*/ 1419690 h 2338502"/>
                <a:gd name="connsiteX19" fmla="*/ 2987240 w 3340974"/>
                <a:gd name="connsiteY19" fmla="*/ 2222385 h 2338502"/>
                <a:gd name="connsiteX20" fmla="*/ 3336222 w 3340974"/>
                <a:gd name="connsiteY20" fmla="*/ 2300753 h 2338502"/>
                <a:gd name="connsiteX21" fmla="*/ 3340705 w 3340974"/>
                <a:gd name="connsiteY21" fmla="*/ 2336978 h 2338502"/>
                <a:gd name="connsiteX22" fmla="*/ 3297307 w 3340974"/>
                <a:gd name="connsiteY22" fmla="*/ 2338951 h 233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40974" h="2338502">
                  <a:moveTo>
                    <a:pt x="3297307" y="2338951"/>
                  </a:moveTo>
                  <a:cubicBezTo>
                    <a:pt x="3233643" y="2338951"/>
                    <a:pt x="3107752" y="2327832"/>
                    <a:pt x="2970203" y="2254485"/>
                  </a:cubicBezTo>
                  <a:cubicBezTo>
                    <a:pt x="2856865" y="2194229"/>
                    <a:pt x="2759487" y="2104025"/>
                    <a:pt x="2680401" y="1986562"/>
                  </a:cubicBezTo>
                  <a:cubicBezTo>
                    <a:pt x="2582306" y="1840764"/>
                    <a:pt x="2512545" y="1652105"/>
                    <a:pt x="2473451" y="1425967"/>
                  </a:cubicBezTo>
                  <a:cubicBezTo>
                    <a:pt x="2392930" y="961853"/>
                    <a:pt x="2279054" y="607132"/>
                    <a:pt x="2135229" y="371668"/>
                  </a:cubicBezTo>
                  <a:cubicBezTo>
                    <a:pt x="2007185" y="162027"/>
                    <a:pt x="1857442" y="49765"/>
                    <a:pt x="1690124" y="37750"/>
                  </a:cubicBezTo>
                  <a:lnTo>
                    <a:pt x="1652106" y="37750"/>
                  </a:lnTo>
                  <a:cubicBezTo>
                    <a:pt x="1484788" y="49765"/>
                    <a:pt x="1335045" y="162207"/>
                    <a:pt x="1207001" y="371668"/>
                  </a:cubicBezTo>
                  <a:cubicBezTo>
                    <a:pt x="1063176" y="607132"/>
                    <a:pt x="949479" y="961673"/>
                    <a:pt x="868779" y="1425967"/>
                  </a:cubicBezTo>
                  <a:cubicBezTo>
                    <a:pt x="829505" y="1652105"/>
                    <a:pt x="759924" y="1840764"/>
                    <a:pt x="661829" y="1986562"/>
                  </a:cubicBezTo>
                  <a:cubicBezTo>
                    <a:pt x="582743" y="2104025"/>
                    <a:pt x="485365" y="2194229"/>
                    <a:pt x="372026" y="2254485"/>
                  </a:cubicBezTo>
                  <a:cubicBezTo>
                    <a:pt x="178705" y="2357422"/>
                    <a:pt x="8518" y="2337696"/>
                    <a:pt x="1345" y="2336799"/>
                  </a:cubicBezTo>
                  <a:lnTo>
                    <a:pt x="5828" y="2300574"/>
                  </a:lnTo>
                  <a:cubicBezTo>
                    <a:pt x="7442" y="2300753"/>
                    <a:pt x="173146" y="2319583"/>
                    <a:pt x="356603" y="2221309"/>
                  </a:cubicBezTo>
                  <a:cubicBezTo>
                    <a:pt x="599779" y="2090934"/>
                    <a:pt x="764407" y="1813685"/>
                    <a:pt x="832912" y="1419511"/>
                  </a:cubicBezTo>
                  <a:cubicBezTo>
                    <a:pt x="1030358" y="281105"/>
                    <a:pt x="1386155" y="19816"/>
                    <a:pt x="1649954" y="1345"/>
                  </a:cubicBezTo>
                  <a:lnTo>
                    <a:pt x="1651209" y="1345"/>
                  </a:lnTo>
                  <a:lnTo>
                    <a:pt x="1691917" y="1345"/>
                  </a:lnTo>
                  <a:cubicBezTo>
                    <a:pt x="1955537" y="19996"/>
                    <a:pt x="2311513" y="281105"/>
                    <a:pt x="2509138" y="1419690"/>
                  </a:cubicBezTo>
                  <a:cubicBezTo>
                    <a:pt x="2577823" y="1814761"/>
                    <a:pt x="2742988" y="2092368"/>
                    <a:pt x="2987240" y="2222385"/>
                  </a:cubicBezTo>
                  <a:cubicBezTo>
                    <a:pt x="3170518" y="2319942"/>
                    <a:pt x="3334608" y="2300933"/>
                    <a:pt x="3336222" y="2300753"/>
                  </a:cubicBezTo>
                  <a:lnTo>
                    <a:pt x="3340705" y="2336978"/>
                  </a:lnTo>
                  <a:cubicBezTo>
                    <a:pt x="3338553" y="2337158"/>
                    <a:pt x="3322951" y="2338951"/>
                    <a:pt x="3297307" y="2338951"/>
                  </a:cubicBezTo>
                  <a:close/>
                </a:path>
              </a:pathLst>
            </a:custGeom>
            <a:solidFill>
              <a:srgbClr val="FFCD91"/>
            </a:solidFill>
            <a:ln w="9525" cap="flat">
              <a:noFill/>
              <a:prstDash val="solid"/>
              <a:miter/>
            </a:ln>
          </p:spPr>
          <p:txBody>
            <a:bodyPr rtlCol="0" anchor="ctr"/>
            <a:lstStyle/>
            <a:p>
              <a:endParaRPr lang="en-US"/>
            </a:p>
          </p:txBody>
        </p:sp>
        <p:sp>
          <p:nvSpPr>
            <p:cNvPr id="15" name="Freeform: Shape 14"/>
            <p:cNvSpPr/>
            <p:nvPr/>
          </p:nvSpPr>
          <p:spPr>
            <a:xfrm>
              <a:off x="6991970" y="5548600"/>
              <a:ext cx="3622527" cy="229546"/>
            </a:xfrm>
            <a:custGeom>
              <a:avLst/>
              <a:gdLst>
                <a:gd name="connsiteX0" fmla="*/ 3509278 w 3622527"/>
                <a:gd name="connsiteY0" fmla="*/ 228381 h 229546"/>
                <a:gd name="connsiteX1" fmla="*/ 114863 w 3622527"/>
                <a:gd name="connsiteY1" fmla="*/ 228381 h 229546"/>
                <a:gd name="connsiteX2" fmla="*/ 1345 w 3622527"/>
                <a:gd name="connsiteY2" fmla="*/ 114863 h 229546"/>
                <a:gd name="connsiteX3" fmla="*/ 1345 w 3622527"/>
                <a:gd name="connsiteY3" fmla="*/ 114863 h 229546"/>
                <a:gd name="connsiteX4" fmla="*/ 114863 w 3622527"/>
                <a:gd name="connsiteY4" fmla="*/ 1345 h 229546"/>
                <a:gd name="connsiteX5" fmla="*/ 3509278 w 3622527"/>
                <a:gd name="connsiteY5" fmla="*/ 1345 h 229546"/>
                <a:gd name="connsiteX6" fmla="*/ 3622796 w 3622527"/>
                <a:gd name="connsiteY6" fmla="*/ 114863 h 229546"/>
                <a:gd name="connsiteX7" fmla="*/ 3622796 w 3622527"/>
                <a:gd name="connsiteY7" fmla="*/ 114863 h 229546"/>
                <a:gd name="connsiteX8" fmla="*/ 3509278 w 3622527"/>
                <a:gd name="connsiteY8" fmla="*/ 228381 h 22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2527" h="229546">
                  <a:moveTo>
                    <a:pt x="3509278" y="228381"/>
                  </a:moveTo>
                  <a:lnTo>
                    <a:pt x="114863" y="228381"/>
                  </a:lnTo>
                  <a:cubicBezTo>
                    <a:pt x="52096" y="228381"/>
                    <a:pt x="1345" y="177450"/>
                    <a:pt x="1345" y="114863"/>
                  </a:cubicBezTo>
                  <a:lnTo>
                    <a:pt x="1345" y="114863"/>
                  </a:lnTo>
                  <a:cubicBezTo>
                    <a:pt x="1345" y="52096"/>
                    <a:pt x="52276" y="1345"/>
                    <a:pt x="114863" y="1345"/>
                  </a:cubicBezTo>
                  <a:lnTo>
                    <a:pt x="3509278" y="1345"/>
                  </a:lnTo>
                  <a:cubicBezTo>
                    <a:pt x="3572045" y="1345"/>
                    <a:pt x="3622796" y="52276"/>
                    <a:pt x="3622796" y="114863"/>
                  </a:cubicBezTo>
                  <a:lnTo>
                    <a:pt x="3622796" y="114863"/>
                  </a:lnTo>
                  <a:cubicBezTo>
                    <a:pt x="3622796" y="177450"/>
                    <a:pt x="3572045" y="228381"/>
                    <a:pt x="3509278" y="228381"/>
                  </a:cubicBezTo>
                  <a:close/>
                </a:path>
              </a:pathLst>
            </a:custGeom>
            <a:solidFill>
              <a:srgbClr val="3B3870"/>
            </a:solidFill>
            <a:ln w="9525" cap="flat">
              <a:noFill/>
              <a:prstDash val="solid"/>
              <a:miter/>
            </a:ln>
          </p:spPr>
          <p:txBody>
            <a:bodyPr rtlCol="0" anchor="ctr"/>
            <a:lstStyle/>
            <a:p>
              <a:endParaRPr lang="en-US"/>
            </a:p>
          </p:txBody>
        </p:sp>
        <p:sp>
          <p:nvSpPr>
            <p:cNvPr id="16" name="Freeform: Shape 15"/>
            <p:cNvSpPr/>
            <p:nvPr/>
          </p:nvSpPr>
          <p:spPr>
            <a:xfrm>
              <a:off x="9626551" y="3561052"/>
              <a:ext cx="975572" cy="369426"/>
            </a:xfrm>
            <a:custGeom>
              <a:avLst/>
              <a:gdLst>
                <a:gd name="connsiteX0" fmla="*/ 488593 w 975571"/>
                <a:gd name="connsiteY0" fmla="*/ 1345 h 369426"/>
                <a:gd name="connsiteX1" fmla="*/ 1345 w 975571"/>
                <a:gd name="connsiteY1" fmla="*/ 368619 h 369426"/>
                <a:gd name="connsiteX2" fmla="*/ 975841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1" y="368619"/>
                  </a:lnTo>
                  <a:cubicBezTo>
                    <a:pt x="915226" y="156647"/>
                    <a:pt x="720112" y="1345"/>
                    <a:pt x="488593" y="1345"/>
                  </a:cubicBezTo>
                  <a:close/>
                </a:path>
              </a:pathLst>
            </a:custGeom>
            <a:solidFill>
              <a:srgbClr val="53508F"/>
            </a:solidFill>
            <a:ln w="9525" cap="flat">
              <a:noFill/>
              <a:prstDash val="solid"/>
              <a:miter/>
            </a:ln>
          </p:spPr>
          <p:txBody>
            <a:bodyPr rtlCol="0" anchor="ctr"/>
            <a:lstStyle/>
            <a:p>
              <a:endParaRPr lang="en-US"/>
            </a:p>
          </p:txBody>
        </p:sp>
        <p:sp>
          <p:nvSpPr>
            <p:cNvPr id="17" name="Freeform: Shape 16"/>
            <p:cNvSpPr/>
            <p:nvPr/>
          </p:nvSpPr>
          <p:spPr>
            <a:xfrm>
              <a:off x="10955768" y="3561052"/>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19933" y="1345"/>
                    <a:pt x="488593" y="1345"/>
                  </a:cubicBezTo>
                  <a:close/>
                </a:path>
              </a:pathLst>
            </a:custGeom>
            <a:solidFill>
              <a:schemeClr val="bg2"/>
            </a:solidFill>
            <a:ln w="9525" cap="flat">
              <a:noFill/>
              <a:prstDash val="solid"/>
              <a:miter/>
            </a:ln>
          </p:spPr>
          <p:txBody>
            <a:bodyPr rtlCol="0" anchor="ctr"/>
            <a:lstStyle/>
            <a:p>
              <a:endParaRPr lang="en-US"/>
            </a:p>
          </p:txBody>
        </p:sp>
        <p:sp>
          <p:nvSpPr>
            <p:cNvPr id="18" name="Freeform: Shape 17"/>
            <p:cNvSpPr/>
            <p:nvPr/>
          </p:nvSpPr>
          <p:spPr>
            <a:xfrm>
              <a:off x="10113799" y="3403777"/>
              <a:ext cx="1393418" cy="527239"/>
            </a:xfrm>
            <a:custGeom>
              <a:avLst/>
              <a:gdLst>
                <a:gd name="connsiteX0" fmla="*/ 697337 w 1393417"/>
                <a:gd name="connsiteY0" fmla="*/ 1345 h 527239"/>
                <a:gd name="connsiteX1" fmla="*/ 1345 w 1393417"/>
                <a:gd name="connsiteY1" fmla="*/ 526074 h 527239"/>
                <a:gd name="connsiteX2" fmla="*/ 1393149 w 1393417"/>
                <a:gd name="connsiteY2" fmla="*/ 526074 h 527239"/>
                <a:gd name="connsiteX3" fmla="*/ 697337 w 1393417"/>
                <a:gd name="connsiteY3" fmla="*/ 1345 h 527239"/>
              </a:gdLst>
              <a:ahLst/>
              <a:cxnLst>
                <a:cxn ang="0">
                  <a:pos x="connsiteX0" y="connsiteY0"/>
                </a:cxn>
                <a:cxn ang="0">
                  <a:pos x="connsiteX1" y="connsiteY1"/>
                </a:cxn>
                <a:cxn ang="0">
                  <a:pos x="connsiteX2" y="connsiteY2"/>
                </a:cxn>
                <a:cxn ang="0">
                  <a:pos x="connsiteX3" y="connsiteY3"/>
                </a:cxn>
              </a:cxnLst>
              <a:rect l="l" t="t" r="r" b="b"/>
              <a:pathLst>
                <a:path w="1393417" h="527239">
                  <a:moveTo>
                    <a:pt x="697337" y="1345"/>
                  </a:moveTo>
                  <a:cubicBezTo>
                    <a:pt x="366647" y="1345"/>
                    <a:pt x="87784" y="223180"/>
                    <a:pt x="1345" y="526074"/>
                  </a:cubicBezTo>
                  <a:lnTo>
                    <a:pt x="1393149" y="526074"/>
                  </a:lnTo>
                  <a:cubicBezTo>
                    <a:pt x="1306710" y="223001"/>
                    <a:pt x="1027847" y="1345"/>
                    <a:pt x="697337" y="1345"/>
                  </a:cubicBezTo>
                  <a:close/>
                </a:path>
              </a:pathLst>
            </a:custGeom>
            <a:solidFill>
              <a:schemeClr val="bg2"/>
            </a:solidFill>
            <a:ln w="9525" cap="flat">
              <a:noFill/>
              <a:prstDash val="solid"/>
              <a:miter/>
            </a:ln>
          </p:spPr>
          <p:txBody>
            <a:bodyPr rtlCol="0" anchor="ctr"/>
            <a:lstStyle/>
            <a:p>
              <a:endParaRPr lang="en-US"/>
            </a:p>
          </p:txBody>
        </p:sp>
        <p:sp>
          <p:nvSpPr>
            <p:cNvPr id="19" name="Freeform: Shape 18"/>
            <p:cNvSpPr/>
            <p:nvPr/>
          </p:nvSpPr>
          <p:spPr>
            <a:xfrm>
              <a:off x="7247211" y="2938099"/>
              <a:ext cx="26900" cy="2623642"/>
            </a:xfrm>
            <a:custGeom>
              <a:avLst/>
              <a:gdLst>
                <a:gd name="connsiteX0" fmla="*/ 13669 w 26899"/>
                <a:gd name="connsiteY0" fmla="*/ 13669 h 2623642"/>
                <a:gd name="connsiteX1" fmla="*/ 13669 w 26899"/>
                <a:gd name="connsiteY1" fmla="*/ 2611667 h 2623642"/>
              </a:gdLst>
              <a:ahLst/>
              <a:cxnLst>
                <a:cxn ang="0">
                  <a:pos x="connsiteX0" y="connsiteY0"/>
                </a:cxn>
                <a:cxn ang="0">
                  <a:pos x="connsiteX1" y="connsiteY1"/>
                </a:cxn>
              </a:cxnLst>
              <a:rect l="l" t="t" r="r" b="b"/>
              <a:pathLst>
                <a:path w="26899" h="2623642">
                  <a:moveTo>
                    <a:pt x="13669" y="13669"/>
                  </a:moveTo>
                  <a:lnTo>
                    <a:pt x="13669" y="2611667"/>
                  </a:lnTo>
                </a:path>
              </a:pathLst>
            </a:custGeom>
            <a:ln w="96802" cap="flat">
              <a:solidFill>
                <a:srgbClr val="FFFFFF"/>
              </a:solidFill>
              <a:prstDash val="solid"/>
              <a:miter/>
            </a:ln>
          </p:spPr>
          <p:txBody>
            <a:bodyPr rtlCol="0" anchor="ctr"/>
            <a:lstStyle/>
            <a:p>
              <a:endParaRPr lang="en-US"/>
            </a:p>
          </p:txBody>
        </p:sp>
        <p:sp>
          <p:nvSpPr>
            <p:cNvPr id="20" name="Freeform: Shape 19"/>
            <p:cNvSpPr/>
            <p:nvPr/>
          </p:nvSpPr>
          <p:spPr>
            <a:xfrm>
              <a:off x="7093164" y="5536096"/>
              <a:ext cx="3428847" cy="26900"/>
            </a:xfrm>
            <a:custGeom>
              <a:avLst/>
              <a:gdLst>
                <a:gd name="connsiteX0" fmla="*/ 13669 w 3428847"/>
                <a:gd name="connsiteY0" fmla="*/ 13669 h 26899"/>
                <a:gd name="connsiteX1" fmla="*/ 3416155 w 3428847"/>
                <a:gd name="connsiteY1" fmla="*/ 13669 h 26899"/>
              </a:gdLst>
              <a:ahLst/>
              <a:cxnLst>
                <a:cxn ang="0">
                  <a:pos x="connsiteX0" y="connsiteY0"/>
                </a:cxn>
                <a:cxn ang="0">
                  <a:pos x="connsiteX1" y="connsiteY1"/>
                </a:cxn>
              </a:cxnLst>
              <a:rect l="l" t="t" r="r" b="b"/>
              <a:pathLst>
                <a:path w="3428847" h="26899">
                  <a:moveTo>
                    <a:pt x="13669" y="13669"/>
                  </a:moveTo>
                  <a:lnTo>
                    <a:pt x="3416155" y="13669"/>
                  </a:lnTo>
                </a:path>
              </a:pathLst>
            </a:custGeom>
            <a:ln w="96802" cap="flat">
              <a:solidFill>
                <a:srgbClr val="FFFFFF"/>
              </a:solidFill>
              <a:prstDash val="solid"/>
              <a:miter/>
            </a:ln>
          </p:spPr>
          <p:txBody>
            <a:bodyPr rtlCol="0" anchor="ctr"/>
            <a:lstStyle/>
            <a:p>
              <a:endParaRPr lang="en-US"/>
            </a:p>
          </p:txBody>
        </p:sp>
        <p:sp>
          <p:nvSpPr>
            <p:cNvPr id="21" name="Freeform: Shape 20"/>
            <p:cNvSpPr/>
            <p:nvPr/>
          </p:nvSpPr>
          <p:spPr>
            <a:xfrm>
              <a:off x="9713937" y="3555901"/>
              <a:ext cx="859005" cy="859005"/>
            </a:xfrm>
            <a:custGeom>
              <a:avLst/>
              <a:gdLst>
                <a:gd name="connsiteX0" fmla="*/ 845416 w 859005"/>
                <a:gd name="connsiteY0" fmla="*/ 429542 h 859005"/>
                <a:gd name="connsiteX1" fmla="*/ 429543 w 859005"/>
                <a:gd name="connsiteY1" fmla="*/ 845416 h 859005"/>
                <a:gd name="connsiteX2" fmla="*/ 13670 w 859005"/>
                <a:gd name="connsiteY2" fmla="*/ 429542 h 859005"/>
                <a:gd name="connsiteX3" fmla="*/ 429543 w 859005"/>
                <a:gd name="connsiteY3" fmla="*/ 13669 h 859005"/>
                <a:gd name="connsiteX4" fmla="*/ 845416 w 859005"/>
                <a:gd name="connsiteY4" fmla="*/ 429542 h 859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005" h="859005">
                  <a:moveTo>
                    <a:pt x="845416" y="429542"/>
                  </a:moveTo>
                  <a:cubicBezTo>
                    <a:pt x="845416" y="659223"/>
                    <a:pt x="659223" y="845416"/>
                    <a:pt x="429543" y="845416"/>
                  </a:cubicBezTo>
                  <a:cubicBezTo>
                    <a:pt x="199862" y="845416"/>
                    <a:pt x="13670" y="659223"/>
                    <a:pt x="13670" y="429542"/>
                  </a:cubicBezTo>
                  <a:cubicBezTo>
                    <a:pt x="13670" y="199862"/>
                    <a:pt x="199862" y="13669"/>
                    <a:pt x="429543" y="13669"/>
                  </a:cubicBezTo>
                  <a:cubicBezTo>
                    <a:pt x="659223" y="13669"/>
                    <a:pt x="845416" y="199862"/>
                    <a:pt x="845416" y="429542"/>
                  </a:cubicBezTo>
                  <a:close/>
                </a:path>
              </a:pathLst>
            </a:custGeom>
            <a:noFill/>
            <a:ln w="96802" cap="flat">
              <a:solidFill>
                <a:srgbClr val="FFCD91"/>
              </a:solidFill>
              <a:prstDash val="solid"/>
              <a:miter/>
            </a:ln>
          </p:spPr>
          <p:txBody>
            <a:bodyPr rtlCol="0" anchor="ctr"/>
            <a:lstStyle/>
            <a:p>
              <a:endParaRPr lang="en-US"/>
            </a:p>
          </p:txBody>
        </p:sp>
        <p:sp>
          <p:nvSpPr>
            <p:cNvPr id="22" name="Freeform: Shape 21"/>
            <p:cNvSpPr/>
            <p:nvPr/>
          </p:nvSpPr>
          <p:spPr>
            <a:xfrm>
              <a:off x="9713937" y="3784013"/>
              <a:ext cx="859005" cy="401706"/>
            </a:xfrm>
            <a:custGeom>
              <a:avLst/>
              <a:gdLst>
                <a:gd name="connsiteX0" fmla="*/ 845416 w 859005"/>
                <a:gd name="connsiteY0" fmla="*/ 201431 h 401705"/>
                <a:gd name="connsiteX1" fmla="*/ 429543 w 859005"/>
                <a:gd name="connsiteY1" fmla="*/ 389192 h 401705"/>
                <a:gd name="connsiteX2" fmla="*/ 13670 w 859005"/>
                <a:gd name="connsiteY2" fmla="*/ 201431 h 401705"/>
                <a:gd name="connsiteX3" fmla="*/ 429543 w 859005"/>
                <a:gd name="connsiteY3" fmla="*/ 13669 h 401705"/>
                <a:gd name="connsiteX4" fmla="*/ 845416 w 859005"/>
                <a:gd name="connsiteY4" fmla="*/ 201431 h 401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005" h="401705">
                  <a:moveTo>
                    <a:pt x="845416" y="201431"/>
                  </a:moveTo>
                  <a:cubicBezTo>
                    <a:pt x="845416" y="305129"/>
                    <a:pt x="659223" y="389192"/>
                    <a:pt x="429543" y="389192"/>
                  </a:cubicBezTo>
                  <a:cubicBezTo>
                    <a:pt x="199862" y="389192"/>
                    <a:pt x="13670" y="305129"/>
                    <a:pt x="13670" y="201431"/>
                  </a:cubicBezTo>
                  <a:cubicBezTo>
                    <a:pt x="13670" y="97733"/>
                    <a:pt x="199862" y="13669"/>
                    <a:pt x="429543" y="13669"/>
                  </a:cubicBezTo>
                  <a:cubicBezTo>
                    <a:pt x="659223" y="13669"/>
                    <a:pt x="845416" y="97733"/>
                    <a:pt x="845416" y="201431"/>
                  </a:cubicBezTo>
                  <a:close/>
                </a:path>
              </a:pathLst>
            </a:custGeom>
            <a:noFill/>
            <a:ln w="96802" cap="flat">
              <a:solidFill>
                <a:srgbClr val="FFCD91"/>
              </a:solidFill>
              <a:prstDash val="solid"/>
              <a:miter/>
            </a:ln>
          </p:spPr>
          <p:txBody>
            <a:bodyPr rtlCol="0" anchor="ctr"/>
            <a:lstStyle/>
            <a:p>
              <a:endParaRPr lang="en-US"/>
            </a:p>
          </p:txBody>
        </p:sp>
        <p:sp>
          <p:nvSpPr>
            <p:cNvPr id="23" name="Freeform: Shape 22"/>
            <p:cNvSpPr/>
            <p:nvPr/>
          </p:nvSpPr>
          <p:spPr>
            <a:xfrm>
              <a:off x="9942048" y="3555901"/>
              <a:ext cx="401706" cy="859005"/>
            </a:xfrm>
            <a:custGeom>
              <a:avLst/>
              <a:gdLst>
                <a:gd name="connsiteX0" fmla="*/ 389192 w 401705"/>
                <a:gd name="connsiteY0" fmla="*/ 429542 h 859005"/>
                <a:gd name="connsiteX1" fmla="*/ 201431 w 401705"/>
                <a:gd name="connsiteY1" fmla="*/ 845416 h 859005"/>
                <a:gd name="connsiteX2" fmla="*/ 13669 w 401705"/>
                <a:gd name="connsiteY2" fmla="*/ 429542 h 859005"/>
                <a:gd name="connsiteX3" fmla="*/ 201431 w 401705"/>
                <a:gd name="connsiteY3" fmla="*/ 13669 h 859005"/>
                <a:gd name="connsiteX4" fmla="*/ 389192 w 401705"/>
                <a:gd name="connsiteY4" fmla="*/ 429542 h 859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05" h="859005">
                  <a:moveTo>
                    <a:pt x="389192" y="429542"/>
                  </a:moveTo>
                  <a:cubicBezTo>
                    <a:pt x="389192" y="659223"/>
                    <a:pt x="305129" y="845416"/>
                    <a:pt x="201431" y="845416"/>
                  </a:cubicBezTo>
                  <a:cubicBezTo>
                    <a:pt x="97733" y="845416"/>
                    <a:pt x="13669" y="659223"/>
                    <a:pt x="13669" y="429542"/>
                  </a:cubicBezTo>
                  <a:cubicBezTo>
                    <a:pt x="13669" y="199862"/>
                    <a:pt x="97733" y="13669"/>
                    <a:pt x="201431" y="13669"/>
                  </a:cubicBezTo>
                  <a:cubicBezTo>
                    <a:pt x="305129" y="13669"/>
                    <a:pt x="389192" y="199862"/>
                    <a:pt x="389192" y="429542"/>
                  </a:cubicBezTo>
                  <a:close/>
                </a:path>
              </a:pathLst>
            </a:custGeom>
            <a:noFill/>
            <a:ln w="96802" cap="flat">
              <a:solidFill>
                <a:srgbClr val="FFCD91"/>
              </a:solidFill>
              <a:prstDash val="solid"/>
              <a:miter/>
            </a:ln>
          </p:spPr>
          <p:txBody>
            <a:bodyPr rtlCol="0" anchor="ctr"/>
            <a:lstStyle/>
            <a:p>
              <a:endParaRPr lang="en-US"/>
            </a:p>
          </p:txBody>
        </p:sp>
        <p:sp>
          <p:nvSpPr>
            <p:cNvPr id="24" name="Freeform: Shape 23"/>
            <p:cNvSpPr/>
            <p:nvPr/>
          </p:nvSpPr>
          <p:spPr>
            <a:xfrm>
              <a:off x="9718493" y="3976331"/>
              <a:ext cx="848245" cy="17933"/>
            </a:xfrm>
            <a:custGeom>
              <a:avLst/>
              <a:gdLst>
                <a:gd name="connsiteX0" fmla="*/ 9113 w 848245"/>
                <a:gd name="connsiteY0" fmla="*/ 9113 h 17933"/>
                <a:gd name="connsiteX1" fmla="*/ 840860 w 848245"/>
                <a:gd name="connsiteY1" fmla="*/ 9113 h 17933"/>
              </a:gdLst>
              <a:ahLst/>
              <a:cxnLst>
                <a:cxn ang="0">
                  <a:pos x="connsiteX0" y="connsiteY0"/>
                </a:cxn>
                <a:cxn ang="0">
                  <a:pos x="connsiteX1" y="connsiteY1"/>
                </a:cxn>
              </a:cxnLst>
              <a:rect l="l" t="t" r="r" b="b"/>
              <a:pathLst>
                <a:path w="848245" h="17933">
                  <a:moveTo>
                    <a:pt x="9113" y="9113"/>
                  </a:moveTo>
                  <a:lnTo>
                    <a:pt x="840860" y="9113"/>
                  </a:lnTo>
                </a:path>
              </a:pathLst>
            </a:custGeom>
            <a:ln w="64535" cap="flat">
              <a:solidFill>
                <a:srgbClr val="FFFFFF"/>
              </a:solidFill>
              <a:custDash>
                <a:ds d="1524435" sp="1524435"/>
              </a:custDash>
              <a:miter/>
            </a:ln>
          </p:spPr>
          <p:txBody>
            <a:bodyPr rtlCol="0" anchor="ctr"/>
            <a:lstStyle/>
            <a:p>
              <a:endParaRPr lang="en-US"/>
            </a:p>
          </p:txBody>
        </p:sp>
        <p:sp>
          <p:nvSpPr>
            <p:cNvPr id="25" name="Freeform: Shape 24"/>
            <p:cNvSpPr/>
            <p:nvPr/>
          </p:nvSpPr>
          <p:spPr>
            <a:xfrm>
              <a:off x="10134366" y="3560457"/>
              <a:ext cx="17933" cy="848245"/>
            </a:xfrm>
            <a:custGeom>
              <a:avLst/>
              <a:gdLst>
                <a:gd name="connsiteX0" fmla="*/ 9113 w 17933"/>
                <a:gd name="connsiteY0" fmla="*/ 840680 h 848245"/>
                <a:gd name="connsiteX1" fmla="*/ 9113 w 17933"/>
                <a:gd name="connsiteY1" fmla="*/ 9113 h 848245"/>
              </a:gdLst>
              <a:ahLst/>
              <a:cxnLst>
                <a:cxn ang="0">
                  <a:pos x="connsiteX0" y="connsiteY0"/>
                </a:cxn>
                <a:cxn ang="0">
                  <a:pos x="connsiteX1" y="connsiteY1"/>
                </a:cxn>
              </a:cxnLst>
              <a:rect l="l" t="t" r="r" b="b"/>
              <a:pathLst>
                <a:path w="17933" h="848245">
                  <a:moveTo>
                    <a:pt x="9113" y="840680"/>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26" name="Freeform: Shape 25"/>
            <p:cNvSpPr/>
            <p:nvPr/>
          </p:nvSpPr>
          <p:spPr>
            <a:xfrm>
              <a:off x="8389815" y="3156241"/>
              <a:ext cx="17933" cy="35867"/>
            </a:xfrm>
            <a:custGeom>
              <a:avLst/>
              <a:gdLst>
                <a:gd name="connsiteX0" fmla="*/ 9113 w 17933"/>
                <a:gd name="connsiteY0" fmla="*/ 9113 h 35866"/>
                <a:gd name="connsiteX1" fmla="*/ 9113 w 17933"/>
                <a:gd name="connsiteY1" fmla="*/ 27405 h 35866"/>
              </a:gdLst>
              <a:ahLst/>
              <a:cxnLst>
                <a:cxn ang="0">
                  <a:pos x="connsiteX0" y="connsiteY0"/>
                </a:cxn>
                <a:cxn ang="0">
                  <a:pos x="connsiteX1" y="connsiteY1"/>
                </a:cxn>
              </a:cxnLst>
              <a:rect l="l" t="t" r="r" b="b"/>
              <a:pathLst>
                <a:path w="17933" h="35866">
                  <a:moveTo>
                    <a:pt x="9113" y="9113"/>
                  </a:moveTo>
                  <a:lnTo>
                    <a:pt x="9113" y="27405"/>
                  </a:lnTo>
                </a:path>
              </a:pathLst>
            </a:custGeom>
            <a:ln w="64535" cap="flat">
              <a:solidFill>
                <a:srgbClr val="FFFFFF"/>
              </a:solidFill>
              <a:prstDash val="solid"/>
              <a:miter/>
            </a:ln>
          </p:spPr>
          <p:txBody>
            <a:bodyPr rtlCol="0" anchor="ctr"/>
            <a:lstStyle/>
            <a:p>
              <a:endParaRPr lang="en-US"/>
            </a:p>
          </p:txBody>
        </p:sp>
        <p:sp>
          <p:nvSpPr>
            <p:cNvPr id="27" name="Freeform: Shape 26"/>
            <p:cNvSpPr/>
            <p:nvPr/>
          </p:nvSpPr>
          <p:spPr>
            <a:xfrm>
              <a:off x="8389815" y="3210579"/>
              <a:ext cx="17933" cy="2311603"/>
            </a:xfrm>
            <a:custGeom>
              <a:avLst/>
              <a:gdLst>
                <a:gd name="connsiteX0" fmla="*/ 9113 w 17933"/>
                <a:gd name="connsiteY0" fmla="*/ 9113 h 2311602"/>
                <a:gd name="connsiteX1" fmla="*/ 9113 w 17933"/>
                <a:gd name="connsiteY1" fmla="*/ 2302962 h 2311602"/>
              </a:gdLst>
              <a:ahLst/>
              <a:cxnLst>
                <a:cxn ang="0">
                  <a:pos x="connsiteX0" y="connsiteY0"/>
                </a:cxn>
                <a:cxn ang="0">
                  <a:pos x="connsiteX1" y="connsiteY1"/>
                </a:cxn>
              </a:cxnLst>
              <a:rect l="l" t="t" r="r" b="b"/>
              <a:pathLst>
                <a:path w="17933" h="2311602">
                  <a:moveTo>
                    <a:pt x="9113" y="9113"/>
                  </a:moveTo>
                  <a:lnTo>
                    <a:pt x="9113" y="2302962"/>
                  </a:lnTo>
                </a:path>
              </a:pathLst>
            </a:custGeom>
            <a:ln w="64535" cap="flat">
              <a:solidFill>
                <a:srgbClr val="FFFFFF"/>
              </a:solidFill>
              <a:custDash>
                <a:ds d="1510643" sp="1510643"/>
              </a:custDash>
              <a:miter/>
            </a:ln>
          </p:spPr>
          <p:txBody>
            <a:bodyPr rtlCol="0" anchor="ctr"/>
            <a:lstStyle/>
            <a:p>
              <a:endParaRPr lang="en-US"/>
            </a:p>
          </p:txBody>
        </p:sp>
        <p:sp>
          <p:nvSpPr>
            <p:cNvPr id="28" name="Freeform: Shape 27"/>
            <p:cNvSpPr/>
            <p:nvPr/>
          </p:nvSpPr>
          <p:spPr>
            <a:xfrm>
              <a:off x="8389815" y="5522361"/>
              <a:ext cx="17933" cy="35867"/>
            </a:xfrm>
            <a:custGeom>
              <a:avLst/>
              <a:gdLst>
                <a:gd name="connsiteX0" fmla="*/ 9113 w 17933"/>
                <a:gd name="connsiteY0" fmla="*/ 9113 h 35866"/>
                <a:gd name="connsiteX1" fmla="*/ 9113 w 17933"/>
                <a:gd name="connsiteY1" fmla="*/ 27405 h 35866"/>
              </a:gdLst>
              <a:ahLst/>
              <a:cxnLst>
                <a:cxn ang="0">
                  <a:pos x="connsiteX0" y="connsiteY0"/>
                </a:cxn>
                <a:cxn ang="0">
                  <a:pos x="connsiteX1" y="connsiteY1"/>
                </a:cxn>
              </a:cxnLst>
              <a:rect l="l" t="t" r="r" b="b"/>
              <a:pathLst>
                <a:path w="17933" h="35866">
                  <a:moveTo>
                    <a:pt x="9113" y="9113"/>
                  </a:moveTo>
                  <a:lnTo>
                    <a:pt x="9113" y="27405"/>
                  </a:lnTo>
                </a:path>
              </a:pathLst>
            </a:custGeom>
            <a:ln w="64535" cap="flat">
              <a:solidFill>
                <a:srgbClr val="FFFFFF"/>
              </a:solidFill>
              <a:prstDash val="solid"/>
              <a:miter/>
            </a:ln>
          </p:spPr>
          <p:txBody>
            <a:bodyPr rtlCol="0" anchor="ctr"/>
            <a:lstStyle/>
            <a:p>
              <a:endParaRPr lang="en-US"/>
            </a:p>
          </p:txBody>
        </p:sp>
        <p:sp>
          <p:nvSpPr>
            <p:cNvPr id="29" name="Freeform: Shape 28"/>
            <p:cNvSpPr/>
            <p:nvPr/>
          </p:nvSpPr>
          <p:spPr>
            <a:xfrm>
              <a:off x="9615556" y="4044657"/>
              <a:ext cx="17933" cy="1513571"/>
            </a:xfrm>
            <a:custGeom>
              <a:avLst/>
              <a:gdLst>
                <a:gd name="connsiteX0" fmla="*/ 9113 w 17933"/>
                <a:gd name="connsiteY0" fmla="*/ 9113 h 1513570"/>
                <a:gd name="connsiteX1" fmla="*/ 9113 w 17933"/>
                <a:gd name="connsiteY1" fmla="*/ 1505109 h 1513570"/>
              </a:gdLst>
              <a:ahLst/>
              <a:cxnLst>
                <a:cxn ang="0">
                  <a:pos x="connsiteX0" y="connsiteY0"/>
                </a:cxn>
                <a:cxn ang="0">
                  <a:pos x="connsiteX1" y="connsiteY1"/>
                </a:cxn>
              </a:cxnLst>
              <a:rect l="l" t="t" r="r" b="b"/>
              <a:pathLst>
                <a:path w="17933" h="1513570">
                  <a:moveTo>
                    <a:pt x="9113" y="9113"/>
                  </a:moveTo>
                  <a:lnTo>
                    <a:pt x="9113" y="1505109"/>
                  </a:lnTo>
                </a:path>
              </a:pathLst>
            </a:custGeom>
            <a:ln w="64535" cap="flat">
              <a:solidFill>
                <a:srgbClr val="FFFFFF"/>
              </a:solidFill>
              <a:custDash>
                <a:ds d="1524435" sp="1524435"/>
              </a:custDash>
              <a:miter/>
            </a:ln>
          </p:spPr>
          <p:txBody>
            <a:bodyPr rtlCol="0" anchor="ctr"/>
            <a:lstStyle/>
            <a:p>
              <a:endParaRPr lang="en-US"/>
            </a:p>
          </p:txBody>
        </p:sp>
        <p:sp>
          <p:nvSpPr>
            <p:cNvPr id="30" name="Freeform: Shape 29"/>
            <p:cNvSpPr/>
            <p:nvPr/>
          </p:nvSpPr>
          <p:spPr>
            <a:xfrm>
              <a:off x="7251767" y="3343465"/>
              <a:ext cx="1154905" cy="17933"/>
            </a:xfrm>
            <a:custGeom>
              <a:avLst/>
              <a:gdLst>
                <a:gd name="connsiteX0" fmla="*/ 1147160 w 1154904"/>
                <a:gd name="connsiteY0" fmla="*/ 9113 h 17933"/>
                <a:gd name="connsiteX1" fmla="*/ 9113 w 1154904"/>
                <a:gd name="connsiteY1" fmla="*/ 9113 h 17933"/>
              </a:gdLst>
              <a:ahLst/>
              <a:cxnLst>
                <a:cxn ang="0">
                  <a:pos x="connsiteX0" y="connsiteY0"/>
                </a:cxn>
                <a:cxn ang="0">
                  <a:pos x="connsiteX1" y="connsiteY1"/>
                </a:cxn>
              </a:cxnLst>
              <a:rect l="l" t="t" r="r" b="b"/>
              <a:pathLst>
                <a:path w="1154904" h="17933">
                  <a:moveTo>
                    <a:pt x="1147160" y="9113"/>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31" name="Freeform: Shape 30"/>
            <p:cNvSpPr/>
            <p:nvPr/>
          </p:nvSpPr>
          <p:spPr>
            <a:xfrm>
              <a:off x="7251767" y="4510923"/>
              <a:ext cx="2381543" cy="17933"/>
            </a:xfrm>
            <a:custGeom>
              <a:avLst/>
              <a:gdLst>
                <a:gd name="connsiteX0" fmla="*/ 2372543 w 2381542"/>
                <a:gd name="connsiteY0" fmla="*/ 9113 h 17933"/>
                <a:gd name="connsiteX1" fmla="*/ 9113 w 2381542"/>
                <a:gd name="connsiteY1" fmla="*/ 9113 h 17933"/>
              </a:gdLst>
              <a:ahLst/>
              <a:cxnLst>
                <a:cxn ang="0">
                  <a:pos x="connsiteX0" y="connsiteY0"/>
                </a:cxn>
                <a:cxn ang="0">
                  <a:pos x="connsiteX1" y="connsiteY1"/>
                </a:cxn>
              </a:cxnLst>
              <a:rect l="l" t="t" r="r" b="b"/>
              <a:pathLst>
                <a:path w="2381542" h="17933">
                  <a:moveTo>
                    <a:pt x="2372543" y="9113"/>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32" name="Freeform: Shape 31"/>
            <p:cNvSpPr/>
            <p:nvPr/>
          </p:nvSpPr>
          <p:spPr>
            <a:xfrm>
              <a:off x="7926833" y="4456820"/>
              <a:ext cx="114773" cy="114773"/>
            </a:xfrm>
            <a:custGeom>
              <a:avLst/>
              <a:gdLst>
                <a:gd name="connsiteX0" fmla="*/ 113966 w 114773"/>
                <a:gd name="connsiteY0" fmla="*/ 57655 h 114773"/>
                <a:gd name="connsiteX1" fmla="*/ 57656 w 114773"/>
                <a:gd name="connsiteY1" fmla="*/ 113966 h 114773"/>
                <a:gd name="connsiteX2" fmla="*/ 1345 w 114773"/>
                <a:gd name="connsiteY2" fmla="*/ 57655 h 114773"/>
                <a:gd name="connsiteX3" fmla="*/ 57656 w 114773"/>
                <a:gd name="connsiteY3" fmla="*/ 1345 h 114773"/>
                <a:gd name="connsiteX4" fmla="*/ 113966 w 114773"/>
                <a:gd name="connsiteY4" fmla="*/ 57655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5"/>
                  </a:moveTo>
                  <a:cubicBezTo>
                    <a:pt x="113966" y="88755"/>
                    <a:pt x="88755" y="113966"/>
                    <a:pt x="57656" y="113966"/>
                  </a:cubicBezTo>
                  <a:cubicBezTo>
                    <a:pt x="26556" y="113966"/>
                    <a:pt x="1345" y="88755"/>
                    <a:pt x="1345" y="57655"/>
                  </a:cubicBezTo>
                  <a:cubicBezTo>
                    <a:pt x="1345" y="26556"/>
                    <a:pt x="26557" y="1345"/>
                    <a:pt x="57656" y="1345"/>
                  </a:cubicBezTo>
                  <a:cubicBezTo>
                    <a:pt x="88755" y="1345"/>
                    <a:pt x="113966" y="26556"/>
                    <a:pt x="113966" y="57655"/>
                  </a:cubicBezTo>
                  <a:close/>
                </a:path>
              </a:pathLst>
            </a:custGeom>
            <a:solidFill>
              <a:srgbClr val="FFFFFF"/>
            </a:solidFill>
            <a:ln w="9525" cap="flat">
              <a:noFill/>
              <a:prstDash val="solid"/>
              <a:miter/>
            </a:ln>
          </p:spPr>
          <p:txBody>
            <a:bodyPr rtlCol="0" anchor="ctr"/>
            <a:lstStyle/>
            <a:p>
              <a:endParaRPr lang="en-US"/>
            </a:p>
          </p:txBody>
        </p:sp>
        <p:sp>
          <p:nvSpPr>
            <p:cNvPr id="33" name="Freeform: Shape 32"/>
            <p:cNvSpPr/>
            <p:nvPr/>
          </p:nvSpPr>
          <p:spPr>
            <a:xfrm>
              <a:off x="9566654" y="4456820"/>
              <a:ext cx="114773" cy="114773"/>
            </a:xfrm>
            <a:custGeom>
              <a:avLst/>
              <a:gdLst>
                <a:gd name="connsiteX0" fmla="*/ 113966 w 114773"/>
                <a:gd name="connsiteY0" fmla="*/ 57655 h 114773"/>
                <a:gd name="connsiteX1" fmla="*/ 57656 w 114773"/>
                <a:gd name="connsiteY1" fmla="*/ 113966 h 114773"/>
                <a:gd name="connsiteX2" fmla="*/ 1346 w 114773"/>
                <a:gd name="connsiteY2" fmla="*/ 57655 h 114773"/>
                <a:gd name="connsiteX3" fmla="*/ 57656 w 114773"/>
                <a:gd name="connsiteY3" fmla="*/ 1345 h 114773"/>
                <a:gd name="connsiteX4" fmla="*/ 113966 w 114773"/>
                <a:gd name="connsiteY4" fmla="*/ 57655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5"/>
                  </a:moveTo>
                  <a:cubicBezTo>
                    <a:pt x="113966" y="88755"/>
                    <a:pt x="88755" y="113966"/>
                    <a:pt x="57656" y="113966"/>
                  </a:cubicBezTo>
                  <a:cubicBezTo>
                    <a:pt x="26556" y="113966"/>
                    <a:pt x="1346" y="88755"/>
                    <a:pt x="1346" y="57655"/>
                  </a:cubicBezTo>
                  <a:cubicBezTo>
                    <a:pt x="1346" y="26556"/>
                    <a:pt x="26557" y="1345"/>
                    <a:pt x="57656" y="1345"/>
                  </a:cubicBezTo>
                  <a:cubicBezTo>
                    <a:pt x="88755" y="1345"/>
                    <a:pt x="113966" y="26556"/>
                    <a:pt x="113966" y="57655"/>
                  </a:cubicBezTo>
                  <a:close/>
                </a:path>
              </a:pathLst>
            </a:custGeom>
            <a:solidFill>
              <a:srgbClr val="FFFFFF"/>
            </a:solidFill>
            <a:ln w="9525" cap="flat">
              <a:noFill/>
              <a:prstDash val="solid"/>
              <a:miter/>
            </a:ln>
          </p:spPr>
          <p:txBody>
            <a:bodyPr rtlCol="0" anchor="ctr"/>
            <a:lstStyle/>
            <a:p>
              <a:endParaRPr lang="en-US"/>
            </a:p>
          </p:txBody>
        </p:sp>
        <p:sp>
          <p:nvSpPr>
            <p:cNvPr id="34" name="Freeform: Shape 33"/>
            <p:cNvSpPr/>
            <p:nvPr/>
          </p:nvSpPr>
          <p:spPr>
            <a:xfrm>
              <a:off x="8341272" y="3305502"/>
              <a:ext cx="114773" cy="114773"/>
            </a:xfrm>
            <a:custGeom>
              <a:avLst/>
              <a:gdLst>
                <a:gd name="connsiteX0" fmla="*/ 113966 w 114773"/>
                <a:gd name="connsiteY0" fmla="*/ 57656 h 114773"/>
                <a:gd name="connsiteX1" fmla="*/ 57656 w 114773"/>
                <a:gd name="connsiteY1" fmla="*/ 113966 h 114773"/>
                <a:gd name="connsiteX2" fmla="*/ 1345 w 114773"/>
                <a:gd name="connsiteY2" fmla="*/ 57656 h 114773"/>
                <a:gd name="connsiteX3" fmla="*/ 57656 w 114773"/>
                <a:gd name="connsiteY3" fmla="*/ 1345 h 114773"/>
                <a:gd name="connsiteX4" fmla="*/ 113966 w 114773"/>
                <a:gd name="connsiteY4" fmla="*/ 57656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6"/>
                  </a:moveTo>
                  <a:cubicBezTo>
                    <a:pt x="113966" y="88755"/>
                    <a:pt x="88755" y="113966"/>
                    <a:pt x="57656" y="113966"/>
                  </a:cubicBezTo>
                  <a:cubicBezTo>
                    <a:pt x="26556" y="113966"/>
                    <a:pt x="1345" y="88755"/>
                    <a:pt x="1345" y="57656"/>
                  </a:cubicBezTo>
                  <a:cubicBezTo>
                    <a:pt x="1345" y="26556"/>
                    <a:pt x="26557" y="1345"/>
                    <a:pt x="57656" y="1345"/>
                  </a:cubicBezTo>
                  <a:cubicBezTo>
                    <a:pt x="88755" y="1345"/>
                    <a:pt x="113966" y="26556"/>
                    <a:pt x="113966" y="57656"/>
                  </a:cubicBezTo>
                  <a:close/>
                </a:path>
              </a:pathLst>
            </a:custGeom>
            <a:solidFill>
              <a:srgbClr val="FFFFFF"/>
            </a:solidFill>
            <a:ln w="9525" cap="flat">
              <a:noFill/>
              <a:prstDash val="solid"/>
              <a:miter/>
            </a:ln>
          </p:spPr>
          <p:txBody>
            <a:bodyPr rtlCol="0" anchor="ctr"/>
            <a:lstStyle/>
            <a:p>
              <a:endParaRPr lang="en-US"/>
            </a:p>
          </p:txBody>
        </p:sp>
        <p:sp>
          <p:nvSpPr>
            <p:cNvPr id="35" name="Freeform: Shape 34"/>
            <p:cNvSpPr/>
            <p:nvPr/>
          </p:nvSpPr>
          <p:spPr>
            <a:xfrm>
              <a:off x="10807997" y="5010780"/>
              <a:ext cx="649186" cy="661739"/>
            </a:xfrm>
            <a:custGeom>
              <a:avLst/>
              <a:gdLst>
                <a:gd name="connsiteX0" fmla="*/ 647661 w 649185"/>
                <a:gd name="connsiteY0" fmla="*/ 548670 h 661738"/>
                <a:gd name="connsiteX1" fmla="*/ 559967 w 649185"/>
                <a:gd name="connsiteY1" fmla="*/ 548670 h 661738"/>
                <a:gd name="connsiteX2" fmla="*/ 559967 w 649185"/>
                <a:gd name="connsiteY2" fmla="*/ 661829 h 661738"/>
                <a:gd name="connsiteX3" fmla="*/ 343871 w 649185"/>
                <a:gd name="connsiteY3" fmla="*/ 661829 h 661738"/>
                <a:gd name="connsiteX4" fmla="*/ 343871 w 649185"/>
                <a:gd name="connsiteY4" fmla="*/ 548670 h 661738"/>
                <a:gd name="connsiteX5" fmla="*/ 1345 w 649185"/>
                <a:gd name="connsiteY5" fmla="*/ 548670 h 661738"/>
                <a:gd name="connsiteX6" fmla="*/ 1345 w 649185"/>
                <a:gd name="connsiteY6" fmla="*/ 407176 h 661738"/>
                <a:gd name="connsiteX7" fmla="*/ 281643 w 649185"/>
                <a:gd name="connsiteY7" fmla="*/ 1345 h 661738"/>
                <a:gd name="connsiteX8" fmla="*/ 510113 w 649185"/>
                <a:gd name="connsiteY8" fmla="*/ 1345 h 661738"/>
                <a:gd name="connsiteX9" fmla="*/ 261019 w 649185"/>
                <a:gd name="connsiteY9" fmla="*/ 375972 h 661738"/>
                <a:gd name="connsiteX10" fmla="*/ 350685 w 649185"/>
                <a:gd name="connsiteY10" fmla="*/ 375972 h 661738"/>
                <a:gd name="connsiteX11" fmla="*/ 350685 w 649185"/>
                <a:gd name="connsiteY11" fmla="*/ 275007 h 661738"/>
                <a:gd name="connsiteX12" fmla="*/ 560147 w 649185"/>
                <a:gd name="connsiteY12" fmla="*/ 275007 h 661738"/>
                <a:gd name="connsiteX13" fmla="*/ 560147 w 649185"/>
                <a:gd name="connsiteY13" fmla="*/ 375972 h 661738"/>
                <a:gd name="connsiteX14" fmla="*/ 647841 w 649185"/>
                <a:gd name="connsiteY14" fmla="*/ 375972 h 661738"/>
                <a:gd name="connsiteX15" fmla="*/ 647841 w 649185"/>
                <a:gd name="connsiteY15" fmla="*/ 548670 h 66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9185" h="661738">
                  <a:moveTo>
                    <a:pt x="647661" y="548670"/>
                  </a:moveTo>
                  <a:lnTo>
                    <a:pt x="559967" y="548670"/>
                  </a:lnTo>
                  <a:lnTo>
                    <a:pt x="559967" y="661829"/>
                  </a:lnTo>
                  <a:lnTo>
                    <a:pt x="343871" y="661829"/>
                  </a:lnTo>
                  <a:lnTo>
                    <a:pt x="343871" y="548670"/>
                  </a:lnTo>
                  <a:lnTo>
                    <a:pt x="1345" y="548670"/>
                  </a:lnTo>
                  <a:lnTo>
                    <a:pt x="1345" y="407176"/>
                  </a:lnTo>
                  <a:lnTo>
                    <a:pt x="281643" y="1345"/>
                  </a:lnTo>
                  <a:lnTo>
                    <a:pt x="510113" y="1345"/>
                  </a:lnTo>
                  <a:lnTo>
                    <a:pt x="261019" y="375972"/>
                  </a:lnTo>
                  <a:lnTo>
                    <a:pt x="350685" y="375972"/>
                  </a:lnTo>
                  <a:lnTo>
                    <a:pt x="350685" y="275007"/>
                  </a:lnTo>
                  <a:lnTo>
                    <a:pt x="560147" y="275007"/>
                  </a:lnTo>
                  <a:lnTo>
                    <a:pt x="560147" y="375972"/>
                  </a:lnTo>
                  <a:lnTo>
                    <a:pt x="647841" y="375972"/>
                  </a:lnTo>
                  <a:lnTo>
                    <a:pt x="647841" y="548670"/>
                  </a:lnTo>
                  <a:close/>
                </a:path>
              </a:pathLst>
            </a:custGeom>
            <a:solidFill>
              <a:schemeClr val="bg2"/>
            </a:solidFill>
            <a:ln w="9525" cap="flat">
              <a:noFill/>
              <a:prstDash val="solid"/>
              <a:miter/>
            </a:ln>
          </p:spPr>
          <p:txBody>
            <a:bodyPr rtlCol="0" anchor="ctr"/>
            <a:lstStyle/>
            <a:p>
              <a:endParaRPr lang="en-US"/>
            </a:p>
          </p:txBody>
        </p:sp>
        <p:sp>
          <p:nvSpPr>
            <p:cNvPr id="36" name="Freeform: Shape 35"/>
            <p:cNvSpPr/>
            <p:nvPr/>
          </p:nvSpPr>
          <p:spPr>
            <a:xfrm>
              <a:off x="10697094" y="5068450"/>
              <a:ext cx="84287" cy="78907"/>
            </a:xfrm>
            <a:custGeom>
              <a:avLst/>
              <a:gdLst>
                <a:gd name="connsiteX0" fmla="*/ 82300 w 84286"/>
                <a:gd name="connsiteY0" fmla="*/ 6801 h 78906"/>
                <a:gd name="connsiteX1" fmla="*/ 80865 w 84286"/>
                <a:gd name="connsiteY1" fmla="*/ 5008 h 78906"/>
                <a:gd name="connsiteX2" fmla="*/ 64905 w 84286"/>
                <a:gd name="connsiteY2" fmla="*/ 4290 h 78906"/>
                <a:gd name="connsiteX3" fmla="*/ 5007 w 84286"/>
                <a:gd name="connsiteY3" fmla="*/ 59525 h 78906"/>
                <a:gd name="connsiteX4" fmla="*/ 4290 w 84286"/>
                <a:gd name="connsiteY4" fmla="*/ 75485 h 78906"/>
                <a:gd name="connsiteX5" fmla="*/ 20251 w 84286"/>
                <a:gd name="connsiteY5" fmla="*/ 76203 h 78906"/>
                <a:gd name="connsiteX6" fmla="*/ 80148 w 84286"/>
                <a:gd name="connsiteY6" fmla="*/ 20968 h 78906"/>
                <a:gd name="connsiteX7" fmla="*/ 82300 w 84286"/>
                <a:gd name="connsiteY7" fmla="*/ 6801 h 7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286" h="78906">
                  <a:moveTo>
                    <a:pt x="82300" y="6801"/>
                  </a:moveTo>
                  <a:cubicBezTo>
                    <a:pt x="81941" y="6083"/>
                    <a:pt x="81403" y="5545"/>
                    <a:pt x="80865" y="5008"/>
                  </a:cubicBezTo>
                  <a:cubicBezTo>
                    <a:pt x="76561" y="345"/>
                    <a:pt x="69388" y="165"/>
                    <a:pt x="64905" y="4290"/>
                  </a:cubicBezTo>
                  <a:lnTo>
                    <a:pt x="5007" y="59525"/>
                  </a:lnTo>
                  <a:cubicBezTo>
                    <a:pt x="345" y="63829"/>
                    <a:pt x="165" y="71002"/>
                    <a:pt x="4290" y="75485"/>
                  </a:cubicBezTo>
                  <a:cubicBezTo>
                    <a:pt x="8594" y="80148"/>
                    <a:pt x="15767" y="80327"/>
                    <a:pt x="20251" y="76203"/>
                  </a:cubicBezTo>
                  <a:lnTo>
                    <a:pt x="80148" y="20968"/>
                  </a:lnTo>
                  <a:cubicBezTo>
                    <a:pt x="84452" y="17202"/>
                    <a:pt x="85169" y="11284"/>
                    <a:pt x="82300" y="6801"/>
                  </a:cubicBezTo>
                  <a:close/>
                </a:path>
              </a:pathLst>
            </a:custGeom>
            <a:solidFill>
              <a:srgbClr val="FFFFFF"/>
            </a:solidFill>
            <a:ln w="9525" cap="flat">
              <a:noFill/>
              <a:prstDash val="solid"/>
              <a:miter/>
            </a:ln>
          </p:spPr>
          <p:txBody>
            <a:bodyPr rtlCol="0" anchor="ctr"/>
            <a:lstStyle/>
            <a:p>
              <a:endParaRPr lang="en-US"/>
            </a:p>
          </p:txBody>
        </p:sp>
        <p:sp>
          <p:nvSpPr>
            <p:cNvPr id="37" name="Freeform: Shape 36"/>
            <p:cNvSpPr/>
            <p:nvPr/>
          </p:nvSpPr>
          <p:spPr>
            <a:xfrm>
              <a:off x="10751902" y="5051231"/>
              <a:ext cx="107600" cy="66353"/>
            </a:xfrm>
            <a:custGeom>
              <a:avLst/>
              <a:gdLst>
                <a:gd name="connsiteX0" fmla="*/ 1489 w 107599"/>
                <a:gd name="connsiteY0" fmla="*/ 26530 h 66353"/>
                <a:gd name="connsiteX1" fmla="*/ 18167 w 107599"/>
                <a:gd name="connsiteY1" fmla="*/ 1603 h 66353"/>
                <a:gd name="connsiteX2" fmla="*/ 107833 w 107599"/>
                <a:gd name="connsiteY2" fmla="*/ 62576 h 66353"/>
                <a:gd name="connsiteX3" fmla="*/ 18167 w 107599"/>
                <a:gd name="connsiteY3" fmla="*/ 37469 h 66353"/>
                <a:gd name="connsiteX4" fmla="*/ 1489 w 107599"/>
                <a:gd name="connsiteY4" fmla="*/ 26530 h 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99" h="66353">
                  <a:moveTo>
                    <a:pt x="1489" y="26530"/>
                  </a:moveTo>
                  <a:cubicBezTo>
                    <a:pt x="1489" y="26530"/>
                    <a:pt x="11890" y="-1625"/>
                    <a:pt x="18167" y="1603"/>
                  </a:cubicBezTo>
                  <a:cubicBezTo>
                    <a:pt x="24444" y="4831"/>
                    <a:pt x="109985" y="58451"/>
                    <a:pt x="107833" y="62576"/>
                  </a:cubicBezTo>
                  <a:cubicBezTo>
                    <a:pt x="100660" y="76923"/>
                    <a:pt x="23906" y="43387"/>
                    <a:pt x="18167" y="37469"/>
                  </a:cubicBezTo>
                  <a:cubicBezTo>
                    <a:pt x="12249" y="31731"/>
                    <a:pt x="-125" y="30475"/>
                    <a:pt x="1489" y="26530"/>
                  </a:cubicBezTo>
                  <a:close/>
                </a:path>
              </a:pathLst>
            </a:custGeom>
            <a:solidFill>
              <a:srgbClr val="F6A279"/>
            </a:solidFill>
            <a:ln w="9525" cap="flat">
              <a:noFill/>
              <a:prstDash val="solid"/>
              <a:miter/>
            </a:ln>
          </p:spPr>
          <p:txBody>
            <a:bodyPr rtlCol="0" anchor="ctr"/>
            <a:lstStyle/>
            <a:p>
              <a:endParaRPr lang="en-US"/>
            </a:p>
          </p:txBody>
        </p:sp>
        <p:sp>
          <p:nvSpPr>
            <p:cNvPr id="38" name="Freeform: Shape 37"/>
            <p:cNvSpPr/>
            <p:nvPr/>
          </p:nvSpPr>
          <p:spPr>
            <a:xfrm>
              <a:off x="9962007" y="4605282"/>
              <a:ext cx="69940" cy="41247"/>
            </a:xfrm>
            <a:custGeom>
              <a:avLst/>
              <a:gdLst>
                <a:gd name="connsiteX0" fmla="*/ 67595 w 69939"/>
                <a:gd name="connsiteY0" fmla="*/ 27016 h 41246"/>
                <a:gd name="connsiteX1" fmla="*/ 3932 w 69939"/>
                <a:gd name="connsiteY1" fmla="*/ 1910 h 41246"/>
                <a:gd name="connsiteX2" fmla="*/ 69747 w 69939"/>
                <a:gd name="connsiteY2" fmla="*/ 41184 h 41246"/>
                <a:gd name="connsiteX3" fmla="*/ 67595 w 69939"/>
                <a:gd name="connsiteY3" fmla="*/ 27016 h 41246"/>
              </a:gdLst>
              <a:ahLst/>
              <a:cxnLst>
                <a:cxn ang="0">
                  <a:pos x="connsiteX0" y="connsiteY0"/>
                </a:cxn>
                <a:cxn ang="0">
                  <a:pos x="connsiteX1" y="connsiteY1"/>
                </a:cxn>
                <a:cxn ang="0">
                  <a:pos x="connsiteX2" y="connsiteY2"/>
                </a:cxn>
                <a:cxn ang="0">
                  <a:pos x="connsiteX3" y="connsiteY3"/>
                </a:cxn>
              </a:cxnLst>
              <a:rect l="l" t="t" r="r" b="b"/>
              <a:pathLst>
                <a:path w="69939" h="41246">
                  <a:moveTo>
                    <a:pt x="67595" y="27016"/>
                  </a:moveTo>
                  <a:cubicBezTo>
                    <a:pt x="67595" y="27016"/>
                    <a:pt x="17741" y="-3112"/>
                    <a:pt x="3932" y="1910"/>
                  </a:cubicBezTo>
                  <a:cubicBezTo>
                    <a:pt x="-9876" y="6931"/>
                    <a:pt x="34419" y="41184"/>
                    <a:pt x="69747" y="41184"/>
                  </a:cubicBezTo>
                  <a:lnTo>
                    <a:pt x="67595" y="27016"/>
                  </a:lnTo>
                  <a:close/>
                </a:path>
              </a:pathLst>
            </a:custGeom>
            <a:solidFill>
              <a:srgbClr val="FFFFFF"/>
            </a:solidFill>
            <a:ln w="9525" cap="flat">
              <a:noFill/>
              <a:prstDash val="solid"/>
              <a:miter/>
            </a:ln>
          </p:spPr>
          <p:txBody>
            <a:bodyPr rtlCol="0" anchor="ctr"/>
            <a:lstStyle/>
            <a:p>
              <a:endParaRPr lang="en-US"/>
            </a:p>
          </p:txBody>
        </p:sp>
        <p:sp>
          <p:nvSpPr>
            <p:cNvPr id="39" name="Freeform: Shape 38"/>
            <p:cNvSpPr/>
            <p:nvPr/>
          </p:nvSpPr>
          <p:spPr>
            <a:xfrm>
              <a:off x="10007455" y="4597689"/>
              <a:ext cx="365839" cy="89667"/>
            </a:xfrm>
            <a:custGeom>
              <a:avLst/>
              <a:gdLst>
                <a:gd name="connsiteX0" fmla="*/ 9953 w 365839"/>
                <a:gd name="connsiteY0" fmla="*/ 26180 h 89666"/>
                <a:gd name="connsiteX1" fmla="*/ 1345 w 365839"/>
                <a:gd name="connsiteY1" fmla="*/ 52363 h 89666"/>
                <a:gd name="connsiteX2" fmla="*/ 349789 w 365839"/>
                <a:gd name="connsiteY2" fmla="*/ 46624 h 89666"/>
                <a:gd name="connsiteX3" fmla="*/ 358935 w 365839"/>
                <a:gd name="connsiteY3" fmla="*/ 13268 h 89666"/>
                <a:gd name="connsiteX4" fmla="*/ 358935 w 365839"/>
                <a:gd name="connsiteY4" fmla="*/ 13268 h 89666"/>
                <a:gd name="connsiteX5" fmla="*/ 322530 w 365839"/>
                <a:gd name="connsiteY5" fmla="*/ 8247 h 89666"/>
                <a:gd name="connsiteX6" fmla="*/ 9953 w 365839"/>
                <a:gd name="connsiteY6" fmla="*/ 26180 h 8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839" h="89666">
                  <a:moveTo>
                    <a:pt x="9953" y="26180"/>
                  </a:moveTo>
                  <a:cubicBezTo>
                    <a:pt x="6904" y="34967"/>
                    <a:pt x="3855" y="43575"/>
                    <a:pt x="1345" y="52363"/>
                  </a:cubicBezTo>
                  <a:cubicBezTo>
                    <a:pt x="141762" y="98093"/>
                    <a:pt x="214213" y="107956"/>
                    <a:pt x="349789" y="46624"/>
                  </a:cubicBezTo>
                  <a:cubicBezTo>
                    <a:pt x="370592" y="37299"/>
                    <a:pt x="369336" y="28691"/>
                    <a:pt x="358935" y="13268"/>
                  </a:cubicBezTo>
                  <a:cubicBezTo>
                    <a:pt x="361266" y="10399"/>
                    <a:pt x="361445" y="10578"/>
                    <a:pt x="358935" y="13268"/>
                  </a:cubicBezTo>
                  <a:cubicBezTo>
                    <a:pt x="348533" y="-2155"/>
                    <a:pt x="342615" y="-1258"/>
                    <a:pt x="322530" y="8247"/>
                  </a:cubicBezTo>
                  <a:cubicBezTo>
                    <a:pt x="191079" y="69579"/>
                    <a:pt x="149474" y="52183"/>
                    <a:pt x="9953" y="26180"/>
                  </a:cubicBezTo>
                  <a:close/>
                </a:path>
              </a:pathLst>
            </a:custGeom>
            <a:solidFill>
              <a:srgbClr val="ED814C"/>
            </a:solidFill>
            <a:ln w="9525" cap="flat">
              <a:noFill/>
              <a:prstDash val="solid"/>
              <a:miter/>
            </a:ln>
          </p:spPr>
          <p:txBody>
            <a:bodyPr rtlCol="0" anchor="ctr"/>
            <a:lstStyle/>
            <a:p>
              <a:endParaRPr lang="en-US"/>
            </a:p>
          </p:txBody>
        </p:sp>
        <p:sp>
          <p:nvSpPr>
            <p:cNvPr id="40" name="Freeform: Shape 39"/>
            <p:cNvSpPr/>
            <p:nvPr/>
          </p:nvSpPr>
          <p:spPr>
            <a:xfrm>
              <a:off x="10310653" y="5498333"/>
              <a:ext cx="41247" cy="104013"/>
            </a:xfrm>
            <a:custGeom>
              <a:avLst/>
              <a:gdLst>
                <a:gd name="connsiteX0" fmla="*/ 28836 w 41246"/>
                <a:gd name="connsiteY0" fmla="*/ 103618 h 104013"/>
                <a:gd name="connsiteX1" fmla="*/ 31168 w 41246"/>
                <a:gd name="connsiteY1" fmla="*/ 103439 h 104013"/>
                <a:gd name="connsiteX2" fmla="*/ 39955 w 41246"/>
                <a:gd name="connsiteY2" fmla="*/ 90168 h 104013"/>
                <a:gd name="connsiteX3" fmla="*/ 23636 w 41246"/>
                <a:gd name="connsiteY3" fmla="*/ 10365 h 104013"/>
                <a:gd name="connsiteX4" fmla="*/ 10365 w 41246"/>
                <a:gd name="connsiteY4" fmla="*/ 1578 h 104013"/>
                <a:gd name="connsiteX5" fmla="*/ 1578 w 41246"/>
                <a:gd name="connsiteY5" fmla="*/ 14849 h 104013"/>
                <a:gd name="connsiteX6" fmla="*/ 17897 w 41246"/>
                <a:gd name="connsiteY6" fmla="*/ 94652 h 104013"/>
                <a:gd name="connsiteX7" fmla="*/ 28836 w 41246"/>
                <a:gd name="connsiteY7" fmla="*/ 103618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6" h="104013">
                  <a:moveTo>
                    <a:pt x="28836" y="103618"/>
                  </a:moveTo>
                  <a:cubicBezTo>
                    <a:pt x="29554" y="103618"/>
                    <a:pt x="30271" y="103618"/>
                    <a:pt x="31168" y="103439"/>
                  </a:cubicBezTo>
                  <a:cubicBezTo>
                    <a:pt x="37265" y="102184"/>
                    <a:pt x="41210" y="96266"/>
                    <a:pt x="39955" y="90168"/>
                  </a:cubicBezTo>
                  <a:lnTo>
                    <a:pt x="23636" y="10365"/>
                  </a:lnTo>
                  <a:cubicBezTo>
                    <a:pt x="22380" y="4268"/>
                    <a:pt x="16463" y="323"/>
                    <a:pt x="10365" y="1578"/>
                  </a:cubicBezTo>
                  <a:cubicBezTo>
                    <a:pt x="4268" y="2833"/>
                    <a:pt x="323" y="8751"/>
                    <a:pt x="1578" y="14849"/>
                  </a:cubicBezTo>
                  <a:lnTo>
                    <a:pt x="17897" y="94652"/>
                  </a:lnTo>
                  <a:cubicBezTo>
                    <a:pt x="18794" y="99852"/>
                    <a:pt x="23456" y="103618"/>
                    <a:pt x="28836" y="103618"/>
                  </a:cubicBezTo>
                  <a:close/>
                </a:path>
              </a:pathLst>
            </a:custGeom>
            <a:solidFill>
              <a:srgbClr val="FFFFFF"/>
            </a:solidFill>
            <a:ln w="9525" cap="flat">
              <a:noFill/>
              <a:prstDash val="solid"/>
              <a:miter/>
            </a:ln>
          </p:spPr>
          <p:txBody>
            <a:bodyPr rtlCol="0" anchor="ctr"/>
            <a:lstStyle/>
            <a:p>
              <a:endParaRPr lang="en-US"/>
            </a:p>
          </p:txBody>
        </p:sp>
        <p:sp>
          <p:nvSpPr>
            <p:cNvPr id="41" name="Freeform: Shape 40"/>
            <p:cNvSpPr/>
            <p:nvPr/>
          </p:nvSpPr>
          <p:spPr>
            <a:xfrm>
              <a:off x="10261591" y="4880405"/>
              <a:ext cx="121946" cy="676086"/>
            </a:xfrm>
            <a:custGeom>
              <a:avLst/>
              <a:gdLst>
                <a:gd name="connsiteX0" fmla="*/ 52972 w 121946"/>
                <a:gd name="connsiteY0" fmla="*/ 675099 h 676085"/>
                <a:gd name="connsiteX1" fmla="*/ 89018 w 121946"/>
                <a:gd name="connsiteY1" fmla="*/ 671692 h 676085"/>
                <a:gd name="connsiteX2" fmla="*/ 121836 w 121946"/>
                <a:gd name="connsiteY2" fmla="*/ 43488 h 676085"/>
                <a:gd name="connsiteX3" fmla="*/ 34142 w 121946"/>
                <a:gd name="connsiteY3" fmla="*/ 1345 h 676085"/>
                <a:gd name="connsiteX4" fmla="*/ 52972 w 121946"/>
                <a:gd name="connsiteY4" fmla="*/ 675099 h 676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46" h="676085">
                  <a:moveTo>
                    <a:pt x="52972" y="675099"/>
                  </a:moveTo>
                  <a:cubicBezTo>
                    <a:pt x="64987" y="674741"/>
                    <a:pt x="77002" y="673485"/>
                    <a:pt x="89018" y="671692"/>
                  </a:cubicBezTo>
                  <a:cubicBezTo>
                    <a:pt x="53151" y="479985"/>
                    <a:pt x="26072" y="222642"/>
                    <a:pt x="121836" y="43488"/>
                  </a:cubicBezTo>
                  <a:cubicBezTo>
                    <a:pt x="92784" y="29142"/>
                    <a:pt x="63373" y="15333"/>
                    <a:pt x="34142" y="1345"/>
                  </a:cubicBezTo>
                  <a:cubicBezTo>
                    <a:pt x="-35978" y="157544"/>
                    <a:pt x="23740" y="510113"/>
                    <a:pt x="52972" y="675099"/>
                  </a:cubicBezTo>
                  <a:close/>
                </a:path>
              </a:pathLst>
            </a:custGeom>
            <a:solidFill>
              <a:srgbClr val="1B1C26"/>
            </a:solidFill>
            <a:ln w="9525" cap="flat">
              <a:noFill/>
              <a:prstDash val="solid"/>
              <a:miter/>
            </a:ln>
          </p:spPr>
          <p:txBody>
            <a:bodyPr rtlCol="0" anchor="ctr"/>
            <a:lstStyle/>
            <a:p>
              <a:endParaRPr lang="en-US"/>
            </a:p>
          </p:txBody>
        </p:sp>
        <p:sp>
          <p:nvSpPr>
            <p:cNvPr id="42" name="Freeform: Shape 41"/>
            <p:cNvSpPr/>
            <p:nvPr/>
          </p:nvSpPr>
          <p:spPr>
            <a:xfrm>
              <a:off x="10304780" y="4887040"/>
              <a:ext cx="459093" cy="364046"/>
            </a:xfrm>
            <a:custGeom>
              <a:avLst/>
              <a:gdLst>
                <a:gd name="connsiteX0" fmla="*/ 459191 w 459092"/>
                <a:gd name="connsiteY0" fmla="*/ 228381 h 364046"/>
                <a:gd name="connsiteX1" fmla="*/ 431394 w 459092"/>
                <a:gd name="connsiteY1" fmla="*/ 203633 h 364046"/>
                <a:gd name="connsiteX2" fmla="*/ 99270 w 459092"/>
                <a:gd name="connsiteY2" fmla="*/ 21968 h 364046"/>
                <a:gd name="connsiteX3" fmla="*/ 1354 w 459092"/>
                <a:gd name="connsiteY3" fmla="*/ 1345 h 364046"/>
                <a:gd name="connsiteX4" fmla="*/ 459191 w 459092"/>
                <a:gd name="connsiteY4" fmla="*/ 228381 h 364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092" h="364046">
                  <a:moveTo>
                    <a:pt x="459191" y="228381"/>
                  </a:moveTo>
                  <a:cubicBezTo>
                    <a:pt x="450224" y="219773"/>
                    <a:pt x="440899" y="211703"/>
                    <a:pt x="431394" y="203633"/>
                  </a:cubicBezTo>
                  <a:cubicBezTo>
                    <a:pt x="199337" y="428696"/>
                    <a:pt x="56230" y="327911"/>
                    <a:pt x="99270" y="21968"/>
                  </a:cubicBezTo>
                  <a:cubicBezTo>
                    <a:pt x="66631" y="14795"/>
                    <a:pt x="33992" y="8160"/>
                    <a:pt x="1354" y="1345"/>
                  </a:cubicBezTo>
                  <a:cubicBezTo>
                    <a:pt x="-81" y="350865"/>
                    <a:pt x="179790" y="490924"/>
                    <a:pt x="459191" y="228381"/>
                  </a:cubicBezTo>
                  <a:close/>
                </a:path>
              </a:pathLst>
            </a:custGeom>
            <a:solidFill>
              <a:srgbClr val="282A40"/>
            </a:solidFill>
            <a:ln w="9525" cap="flat">
              <a:noFill/>
              <a:prstDash val="solid"/>
              <a:miter/>
            </a:ln>
          </p:spPr>
          <p:txBody>
            <a:bodyPr rtlCol="0" anchor="ctr"/>
            <a:lstStyle/>
            <a:p>
              <a:endParaRPr lang="en-US"/>
            </a:p>
          </p:txBody>
        </p:sp>
        <p:sp>
          <p:nvSpPr>
            <p:cNvPr id="43" name="Freeform: Shape 42"/>
            <p:cNvSpPr/>
            <p:nvPr/>
          </p:nvSpPr>
          <p:spPr>
            <a:xfrm>
              <a:off x="10294666" y="4467269"/>
              <a:ext cx="57387" cy="52007"/>
            </a:xfrm>
            <a:custGeom>
              <a:avLst/>
              <a:gdLst>
                <a:gd name="connsiteX0" fmla="*/ 11109 w 57386"/>
                <a:gd name="connsiteY0" fmla="*/ 10982 h 52006"/>
                <a:gd name="connsiteX1" fmla="*/ 48231 w 57386"/>
                <a:gd name="connsiteY1" fmla="*/ 4705 h 52006"/>
                <a:gd name="connsiteX2" fmla="*/ 52715 w 57386"/>
                <a:gd name="connsiteY2" fmla="*/ 38599 h 52006"/>
                <a:gd name="connsiteX3" fmla="*/ 8778 w 57386"/>
                <a:gd name="connsiteY3" fmla="*/ 49717 h 52006"/>
                <a:gd name="connsiteX4" fmla="*/ 11109 w 57386"/>
                <a:gd name="connsiteY4" fmla="*/ 10982 h 52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86" h="52006">
                  <a:moveTo>
                    <a:pt x="11109" y="10982"/>
                  </a:moveTo>
                  <a:cubicBezTo>
                    <a:pt x="20435" y="1836"/>
                    <a:pt x="37292" y="-1930"/>
                    <a:pt x="48231" y="4705"/>
                  </a:cubicBezTo>
                  <a:cubicBezTo>
                    <a:pt x="59171" y="11340"/>
                    <a:pt x="59529" y="27660"/>
                    <a:pt x="52715" y="38599"/>
                  </a:cubicBezTo>
                  <a:cubicBezTo>
                    <a:pt x="45900" y="49717"/>
                    <a:pt x="19718" y="56353"/>
                    <a:pt x="8778" y="49717"/>
                  </a:cubicBezTo>
                  <a:cubicBezTo>
                    <a:pt x="-2161" y="43082"/>
                    <a:pt x="-726" y="22638"/>
                    <a:pt x="11109" y="10982"/>
                  </a:cubicBezTo>
                  <a:close/>
                </a:path>
              </a:pathLst>
            </a:custGeom>
            <a:solidFill>
              <a:srgbClr val="42210B"/>
            </a:solidFill>
            <a:ln w="9525" cap="flat">
              <a:noFill/>
              <a:prstDash val="solid"/>
              <a:miter/>
            </a:ln>
          </p:spPr>
          <p:txBody>
            <a:bodyPr rtlCol="0" anchor="ctr"/>
            <a:lstStyle/>
            <a:p>
              <a:endParaRPr lang="en-US"/>
            </a:p>
          </p:txBody>
        </p:sp>
        <p:sp>
          <p:nvSpPr>
            <p:cNvPr id="44" name="Freeform: Shape 43"/>
            <p:cNvSpPr/>
            <p:nvPr/>
          </p:nvSpPr>
          <p:spPr>
            <a:xfrm>
              <a:off x="10455070" y="4456938"/>
              <a:ext cx="111186" cy="116566"/>
            </a:xfrm>
            <a:custGeom>
              <a:avLst/>
              <a:gdLst>
                <a:gd name="connsiteX0" fmla="*/ 6366 w 111186"/>
                <a:gd name="connsiteY0" fmla="*/ 41756 h 116566"/>
                <a:gd name="connsiteX1" fmla="*/ 72540 w 111186"/>
                <a:gd name="connsiteY1" fmla="*/ 1765 h 116566"/>
                <a:gd name="connsiteX2" fmla="*/ 110380 w 111186"/>
                <a:gd name="connsiteY2" fmla="*/ 60048 h 116566"/>
                <a:gd name="connsiteX3" fmla="*/ 32370 w 111186"/>
                <a:gd name="connsiteY3" fmla="*/ 115821 h 116566"/>
                <a:gd name="connsiteX4" fmla="*/ 6366 w 111186"/>
                <a:gd name="connsiteY4" fmla="*/ 41756 h 116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6" h="116566">
                  <a:moveTo>
                    <a:pt x="6366" y="41756"/>
                  </a:moveTo>
                  <a:cubicBezTo>
                    <a:pt x="16409" y="18084"/>
                    <a:pt x="45820" y="-1822"/>
                    <a:pt x="72540" y="1765"/>
                  </a:cubicBezTo>
                  <a:cubicBezTo>
                    <a:pt x="99082" y="5352"/>
                    <a:pt x="113787" y="34583"/>
                    <a:pt x="110380" y="60048"/>
                  </a:cubicBezTo>
                  <a:cubicBezTo>
                    <a:pt x="106972" y="85334"/>
                    <a:pt x="72540" y="118331"/>
                    <a:pt x="32370" y="115821"/>
                  </a:cubicBezTo>
                  <a:cubicBezTo>
                    <a:pt x="5649" y="114207"/>
                    <a:pt x="-6187" y="71705"/>
                    <a:pt x="6366" y="41756"/>
                  </a:cubicBezTo>
                  <a:close/>
                </a:path>
              </a:pathLst>
            </a:custGeom>
            <a:solidFill>
              <a:srgbClr val="42210B"/>
            </a:solidFill>
            <a:ln w="9525" cap="flat">
              <a:noFill/>
              <a:prstDash val="solid"/>
              <a:miter/>
            </a:ln>
          </p:spPr>
          <p:txBody>
            <a:bodyPr rtlCol="0" anchor="ctr"/>
            <a:lstStyle/>
            <a:p>
              <a:endParaRPr lang="en-US"/>
            </a:p>
          </p:txBody>
        </p:sp>
        <p:sp>
          <p:nvSpPr>
            <p:cNvPr id="45" name="Freeform: Shape 44"/>
            <p:cNvSpPr/>
            <p:nvPr/>
          </p:nvSpPr>
          <p:spPr>
            <a:xfrm>
              <a:off x="10434489" y="4458481"/>
              <a:ext cx="78907" cy="86080"/>
            </a:xfrm>
            <a:custGeom>
              <a:avLst/>
              <a:gdLst>
                <a:gd name="connsiteX0" fmla="*/ 4711 w 78906"/>
                <a:gd name="connsiteY0" fmla="*/ 31785 h 86079"/>
                <a:gd name="connsiteX1" fmla="*/ 52054 w 78906"/>
                <a:gd name="connsiteY1" fmla="*/ 1658 h 86079"/>
                <a:gd name="connsiteX2" fmla="*/ 78775 w 78906"/>
                <a:gd name="connsiteY2" fmla="*/ 45056 h 86079"/>
                <a:gd name="connsiteX3" fmla="*/ 24975 w 78906"/>
                <a:gd name="connsiteY3" fmla="*/ 85765 h 86079"/>
                <a:gd name="connsiteX4" fmla="*/ 4711 w 78906"/>
                <a:gd name="connsiteY4" fmla="*/ 31785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06" h="86079">
                  <a:moveTo>
                    <a:pt x="4711" y="31785"/>
                  </a:moveTo>
                  <a:cubicBezTo>
                    <a:pt x="11884" y="14032"/>
                    <a:pt x="33045" y="-1032"/>
                    <a:pt x="52054" y="1658"/>
                  </a:cubicBezTo>
                  <a:cubicBezTo>
                    <a:pt x="71064" y="4168"/>
                    <a:pt x="81286" y="26047"/>
                    <a:pt x="78775" y="45056"/>
                  </a:cubicBezTo>
                  <a:cubicBezTo>
                    <a:pt x="76264" y="64065"/>
                    <a:pt x="43984" y="88275"/>
                    <a:pt x="24975" y="85765"/>
                  </a:cubicBezTo>
                  <a:cubicBezTo>
                    <a:pt x="5966" y="83254"/>
                    <a:pt x="-4436" y="54202"/>
                    <a:pt x="4711" y="31785"/>
                  </a:cubicBezTo>
                  <a:close/>
                </a:path>
              </a:pathLst>
            </a:custGeom>
            <a:solidFill>
              <a:srgbClr val="42210B"/>
            </a:solidFill>
            <a:ln w="9525" cap="flat">
              <a:noFill/>
              <a:prstDash val="solid"/>
              <a:miter/>
            </a:ln>
          </p:spPr>
          <p:txBody>
            <a:bodyPr rtlCol="0" anchor="ctr"/>
            <a:lstStyle/>
            <a:p>
              <a:endParaRPr lang="en-US"/>
            </a:p>
          </p:txBody>
        </p:sp>
        <p:sp>
          <p:nvSpPr>
            <p:cNvPr id="46" name="Freeform: Shape 45"/>
            <p:cNvSpPr/>
            <p:nvPr/>
          </p:nvSpPr>
          <p:spPr>
            <a:xfrm>
              <a:off x="10348791" y="4471167"/>
              <a:ext cx="190093" cy="102220"/>
            </a:xfrm>
            <a:custGeom>
              <a:avLst/>
              <a:gdLst>
                <a:gd name="connsiteX0" fmla="*/ 3073 w 190093"/>
                <a:gd name="connsiteY0" fmla="*/ 1345 h 102219"/>
                <a:gd name="connsiteX1" fmla="*/ 64584 w 190093"/>
                <a:gd name="connsiteY1" fmla="*/ 11388 h 102219"/>
                <a:gd name="connsiteX2" fmla="*/ 122151 w 190093"/>
                <a:gd name="connsiteY2" fmla="*/ 10850 h 102219"/>
                <a:gd name="connsiteX3" fmla="*/ 181330 w 190093"/>
                <a:gd name="connsiteY3" fmla="*/ 14257 h 102219"/>
                <a:gd name="connsiteX4" fmla="*/ 124661 w 190093"/>
                <a:gd name="connsiteY4" fmla="*/ 99978 h 102219"/>
                <a:gd name="connsiteX5" fmla="*/ 63688 w 190093"/>
                <a:gd name="connsiteY5" fmla="*/ 85452 h 102219"/>
                <a:gd name="connsiteX6" fmla="*/ 14371 w 190093"/>
                <a:gd name="connsiteY6" fmla="*/ 81327 h 102219"/>
                <a:gd name="connsiteX7" fmla="*/ 3073 w 190093"/>
                <a:gd name="connsiteY7" fmla="*/ 1345 h 10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93" h="102219">
                  <a:moveTo>
                    <a:pt x="3073" y="1345"/>
                  </a:moveTo>
                  <a:cubicBezTo>
                    <a:pt x="3073" y="1345"/>
                    <a:pt x="43423" y="19278"/>
                    <a:pt x="64584" y="11388"/>
                  </a:cubicBezTo>
                  <a:cubicBezTo>
                    <a:pt x="85925" y="3676"/>
                    <a:pt x="96326" y="-3138"/>
                    <a:pt x="122151" y="10850"/>
                  </a:cubicBezTo>
                  <a:cubicBezTo>
                    <a:pt x="147974" y="25017"/>
                    <a:pt x="159631" y="-8160"/>
                    <a:pt x="181330" y="14257"/>
                  </a:cubicBezTo>
                  <a:cubicBezTo>
                    <a:pt x="203029" y="36494"/>
                    <a:pt x="177026" y="113428"/>
                    <a:pt x="124661" y="99978"/>
                  </a:cubicBezTo>
                  <a:cubicBezTo>
                    <a:pt x="81442" y="88859"/>
                    <a:pt x="90050" y="76665"/>
                    <a:pt x="63688" y="85452"/>
                  </a:cubicBezTo>
                  <a:cubicBezTo>
                    <a:pt x="53286" y="88859"/>
                    <a:pt x="33739" y="91908"/>
                    <a:pt x="14371" y="81327"/>
                  </a:cubicBezTo>
                  <a:cubicBezTo>
                    <a:pt x="-5176" y="70926"/>
                    <a:pt x="3073" y="1345"/>
                    <a:pt x="3073" y="1345"/>
                  </a:cubicBezTo>
                  <a:close/>
                </a:path>
              </a:pathLst>
            </a:custGeom>
            <a:solidFill>
              <a:srgbClr val="42210B"/>
            </a:solidFill>
            <a:ln w="9525" cap="flat">
              <a:noFill/>
              <a:prstDash val="solid"/>
              <a:miter/>
            </a:ln>
          </p:spPr>
          <p:txBody>
            <a:bodyPr rtlCol="0" anchor="ctr"/>
            <a:lstStyle/>
            <a:p>
              <a:endParaRPr lang="en-US"/>
            </a:p>
          </p:txBody>
        </p:sp>
        <p:sp>
          <p:nvSpPr>
            <p:cNvPr id="47" name="Freeform: Shape 46"/>
            <p:cNvSpPr/>
            <p:nvPr/>
          </p:nvSpPr>
          <p:spPr>
            <a:xfrm>
              <a:off x="10314648" y="4471080"/>
              <a:ext cx="80700" cy="114773"/>
            </a:xfrm>
            <a:custGeom>
              <a:avLst/>
              <a:gdLst>
                <a:gd name="connsiteX0" fmla="*/ 77386 w 80699"/>
                <a:gd name="connsiteY0" fmla="*/ 43576 h 114773"/>
                <a:gd name="connsiteX1" fmla="*/ 48693 w 80699"/>
                <a:gd name="connsiteY1" fmla="*/ 114412 h 114773"/>
                <a:gd name="connsiteX2" fmla="*/ 3860 w 80699"/>
                <a:gd name="connsiteY2" fmla="*/ 61509 h 114773"/>
                <a:gd name="connsiteX3" fmla="*/ 28428 w 80699"/>
                <a:gd name="connsiteY3" fmla="*/ 2329 h 114773"/>
                <a:gd name="connsiteX4" fmla="*/ 77386 w 80699"/>
                <a:gd name="connsiteY4" fmla="*/ 43576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9" h="114773">
                  <a:moveTo>
                    <a:pt x="77386" y="43576"/>
                  </a:moveTo>
                  <a:cubicBezTo>
                    <a:pt x="85456" y="76752"/>
                    <a:pt x="68958" y="109391"/>
                    <a:pt x="48693" y="114412"/>
                  </a:cubicBezTo>
                  <a:cubicBezTo>
                    <a:pt x="28428" y="119434"/>
                    <a:pt x="11930" y="94865"/>
                    <a:pt x="3860" y="61509"/>
                  </a:cubicBezTo>
                  <a:cubicBezTo>
                    <a:pt x="-4210" y="28332"/>
                    <a:pt x="7984" y="7350"/>
                    <a:pt x="28428" y="2329"/>
                  </a:cubicBezTo>
                  <a:cubicBezTo>
                    <a:pt x="48693" y="-2513"/>
                    <a:pt x="69316" y="10399"/>
                    <a:pt x="77386" y="43576"/>
                  </a:cubicBezTo>
                  <a:close/>
                </a:path>
              </a:pathLst>
            </a:custGeom>
            <a:solidFill>
              <a:srgbClr val="FFFFFF"/>
            </a:solidFill>
            <a:ln w="9525" cap="flat">
              <a:noFill/>
              <a:prstDash val="solid"/>
              <a:miter/>
            </a:ln>
          </p:spPr>
          <p:txBody>
            <a:bodyPr rtlCol="0" anchor="ctr"/>
            <a:lstStyle/>
            <a:p>
              <a:endParaRPr lang="en-US"/>
            </a:p>
          </p:txBody>
        </p:sp>
        <p:sp>
          <p:nvSpPr>
            <p:cNvPr id="48" name="Freeform: Shape 47"/>
            <p:cNvSpPr/>
            <p:nvPr/>
          </p:nvSpPr>
          <p:spPr>
            <a:xfrm>
              <a:off x="10388453" y="4512030"/>
              <a:ext cx="21520" cy="32280"/>
            </a:xfrm>
            <a:custGeom>
              <a:avLst/>
              <a:gdLst>
                <a:gd name="connsiteX0" fmla="*/ 21335 w 21519"/>
                <a:gd name="connsiteY0" fmla="*/ 10516 h 32279"/>
                <a:gd name="connsiteX1" fmla="*/ 12369 w 21519"/>
                <a:gd name="connsiteY1" fmla="*/ 31498 h 32279"/>
                <a:gd name="connsiteX2" fmla="*/ 1967 w 21519"/>
                <a:gd name="connsiteY2" fmla="*/ 19124 h 32279"/>
                <a:gd name="connsiteX3" fmla="*/ 8423 w 21519"/>
                <a:gd name="connsiteY3" fmla="*/ 1729 h 32279"/>
                <a:gd name="connsiteX4" fmla="*/ 21335 w 21519"/>
                <a:gd name="connsiteY4" fmla="*/ 10516 h 3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19" h="32279">
                  <a:moveTo>
                    <a:pt x="21335" y="10516"/>
                  </a:moveTo>
                  <a:cubicBezTo>
                    <a:pt x="23308" y="18228"/>
                    <a:pt x="17928" y="30064"/>
                    <a:pt x="12369" y="31498"/>
                  </a:cubicBezTo>
                  <a:cubicBezTo>
                    <a:pt x="6810" y="32933"/>
                    <a:pt x="3761" y="27015"/>
                    <a:pt x="1967" y="19124"/>
                  </a:cubicBezTo>
                  <a:cubicBezTo>
                    <a:pt x="-5" y="11413"/>
                    <a:pt x="2864" y="2984"/>
                    <a:pt x="8423" y="1729"/>
                  </a:cubicBezTo>
                  <a:cubicBezTo>
                    <a:pt x="13983" y="294"/>
                    <a:pt x="19363" y="2805"/>
                    <a:pt x="21335" y="10516"/>
                  </a:cubicBezTo>
                  <a:close/>
                </a:path>
              </a:pathLst>
            </a:custGeom>
            <a:solidFill>
              <a:srgbClr val="FFFFFF"/>
            </a:solidFill>
            <a:ln w="9525" cap="flat">
              <a:noFill/>
              <a:prstDash val="solid"/>
              <a:miter/>
            </a:ln>
          </p:spPr>
          <p:txBody>
            <a:bodyPr rtlCol="0" anchor="ctr"/>
            <a:lstStyle/>
            <a:p>
              <a:endParaRPr lang="en-US"/>
            </a:p>
          </p:txBody>
        </p:sp>
        <p:sp>
          <p:nvSpPr>
            <p:cNvPr id="49" name="Freeform: Shape 48"/>
            <p:cNvSpPr/>
            <p:nvPr/>
          </p:nvSpPr>
          <p:spPr>
            <a:xfrm>
              <a:off x="10309449" y="4467206"/>
              <a:ext cx="93253" cy="57387"/>
            </a:xfrm>
            <a:custGeom>
              <a:avLst/>
              <a:gdLst>
                <a:gd name="connsiteX0" fmla="*/ 82227 w 93253"/>
                <a:gd name="connsiteY0" fmla="*/ 25213 h 57386"/>
                <a:gd name="connsiteX1" fmla="*/ 51382 w 93253"/>
                <a:gd name="connsiteY1" fmla="*/ 2079 h 57386"/>
                <a:gd name="connsiteX2" fmla="*/ 1348 w 93253"/>
                <a:gd name="connsiteY2" fmla="*/ 38842 h 57386"/>
                <a:gd name="connsiteX3" fmla="*/ 30041 w 93253"/>
                <a:gd name="connsiteY3" fmla="*/ 56058 h 57386"/>
                <a:gd name="connsiteX4" fmla="*/ 64115 w 93253"/>
                <a:gd name="connsiteY4" fmla="*/ 47629 h 57386"/>
                <a:gd name="connsiteX5" fmla="*/ 91911 w 93253"/>
                <a:gd name="connsiteY5" fmla="*/ 45298 h 57386"/>
                <a:gd name="connsiteX6" fmla="*/ 82227 w 93253"/>
                <a:gd name="connsiteY6" fmla="*/ 25213 h 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53" h="57386">
                  <a:moveTo>
                    <a:pt x="82227" y="25213"/>
                  </a:moveTo>
                  <a:cubicBezTo>
                    <a:pt x="82227" y="25213"/>
                    <a:pt x="70033" y="5665"/>
                    <a:pt x="51382" y="2079"/>
                  </a:cubicBezTo>
                  <a:cubicBezTo>
                    <a:pt x="32731" y="-1508"/>
                    <a:pt x="989" y="7638"/>
                    <a:pt x="1348" y="38842"/>
                  </a:cubicBezTo>
                  <a:cubicBezTo>
                    <a:pt x="1348" y="38842"/>
                    <a:pt x="3500" y="60900"/>
                    <a:pt x="30041" y="56058"/>
                  </a:cubicBezTo>
                  <a:cubicBezTo>
                    <a:pt x="56583" y="51037"/>
                    <a:pt x="47616" y="39200"/>
                    <a:pt x="64115" y="47629"/>
                  </a:cubicBezTo>
                  <a:cubicBezTo>
                    <a:pt x="80613" y="56237"/>
                    <a:pt x="88683" y="43325"/>
                    <a:pt x="91911" y="45298"/>
                  </a:cubicBezTo>
                  <a:lnTo>
                    <a:pt x="82227" y="25213"/>
                  </a:lnTo>
                  <a:close/>
                </a:path>
              </a:pathLst>
            </a:custGeom>
            <a:solidFill>
              <a:srgbClr val="42210B"/>
            </a:solidFill>
            <a:ln w="9525" cap="flat">
              <a:noFill/>
              <a:prstDash val="solid"/>
              <a:miter/>
            </a:ln>
          </p:spPr>
          <p:txBody>
            <a:bodyPr rtlCol="0" anchor="ctr"/>
            <a:lstStyle/>
            <a:p>
              <a:endParaRPr lang="en-US"/>
            </a:p>
          </p:txBody>
        </p:sp>
        <p:sp>
          <p:nvSpPr>
            <p:cNvPr id="50" name="Freeform: Shape 49"/>
            <p:cNvSpPr/>
            <p:nvPr/>
          </p:nvSpPr>
          <p:spPr>
            <a:xfrm>
              <a:off x="10272703" y="4585940"/>
              <a:ext cx="148846" cy="374806"/>
            </a:xfrm>
            <a:custGeom>
              <a:avLst/>
              <a:gdLst>
                <a:gd name="connsiteX0" fmla="*/ 1510 w 148846"/>
                <a:gd name="connsiteY0" fmla="*/ 373999 h 374806"/>
                <a:gd name="connsiteX1" fmla="*/ 76292 w 148846"/>
                <a:gd name="connsiteY1" fmla="*/ 356962 h 374806"/>
                <a:gd name="connsiteX2" fmla="*/ 138341 w 148846"/>
                <a:gd name="connsiteY2" fmla="*/ 342616 h 374806"/>
                <a:gd name="connsiteX3" fmla="*/ 143721 w 148846"/>
                <a:gd name="connsiteY3" fmla="*/ 60166 h 374806"/>
                <a:gd name="connsiteX4" fmla="*/ 106240 w 148846"/>
                <a:gd name="connsiteY4" fmla="*/ 1345 h 374806"/>
                <a:gd name="connsiteX5" fmla="*/ 79699 w 148846"/>
                <a:gd name="connsiteY5" fmla="*/ 13719 h 374806"/>
                <a:gd name="connsiteX6" fmla="*/ 39528 w 148846"/>
                <a:gd name="connsiteY6" fmla="*/ 76485 h 374806"/>
                <a:gd name="connsiteX7" fmla="*/ 24285 w 148846"/>
                <a:gd name="connsiteY7" fmla="*/ 147501 h 374806"/>
                <a:gd name="connsiteX8" fmla="*/ 1510 w 148846"/>
                <a:gd name="connsiteY8" fmla="*/ 373999 h 37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6" h="374806">
                  <a:moveTo>
                    <a:pt x="1510" y="373999"/>
                  </a:moveTo>
                  <a:cubicBezTo>
                    <a:pt x="22671" y="374537"/>
                    <a:pt x="50288" y="370054"/>
                    <a:pt x="76292" y="356962"/>
                  </a:cubicBezTo>
                  <a:cubicBezTo>
                    <a:pt x="96377" y="346920"/>
                    <a:pt x="119332" y="343333"/>
                    <a:pt x="138341" y="342616"/>
                  </a:cubicBezTo>
                  <a:cubicBezTo>
                    <a:pt x="143183" y="274111"/>
                    <a:pt x="154481" y="93522"/>
                    <a:pt x="143721" y="60166"/>
                  </a:cubicBezTo>
                  <a:cubicBezTo>
                    <a:pt x="130271" y="18920"/>
                    <a:pt x="106240" y="1345"/>
                    <a:pt x="106240" y="1345"/>
                  </a:cubicBezTo>
                  <a:cubicBezTo>
                    <a:pt x="106240" y="1345"/>
                    <a:pt x="90997" y="14795"/>
                    <a:pt x="79699" y="13719"/>
                  </a:cubicBezTo>
                  <a:cubicBezTo>
                    <a:pt x="68401" y="12643"/>
                    <a:pt x="55130" y="51558"/>
                    <a:pt x="39528" y="76485"/>
                  </a:cubicBezTo>
                  <a:cubicBezTo>
                    <a:pt x="23926" y="101233"/>
                    <a:pt x="11014" y="109483"/>
                    <a:pt x="24285" y="147501"/>
                  </a:cubicBezTo>
                  <a:cubicBezTo>
                    <a:pt x="30024" y="163641"/>
                    <a:pt x="-1180" y="350148"/>
                    <a:pt x="1510" y="373999"/>
                  </a:cubicBezTo>
                  <a:close/>
                </a:path>
              </a:pathLst>
            </a:custGeom>
            <a:solidFill>
              <a:srgbClr val="F6A279"/>
            </a:solidFill>
            <a:ln w="9525" cap="flat">
              <a:noFill/>
              <a:prstDash val="solid"/>
              <a:miter/>
            </a:ln>
          </p:spPr>
          <p:txBody>
            <a:bodyPr rtlCol="0" anchor="ctr"/>
            <a:lstStyle/>
            <a:p>
              <a:endParaRPr lang="en-US"/>
            </a:p>
          </p:txBody>
        </p:sp>
        <p:sp>
          <p:nvSpPr>
            <p:cNvPr id="51" name="Freeform: Shape 50"/>
            <p:cNvSpPr/>
            <p:nvPr/>
          </p:nvSpPr>
          <p:spPr>
            <a:xfrm>
              <a:off x="10353001" y="4538417"/>
              <a:ext cx="41247" cy="77113"/>
            </a:xfrm>
            <a:custGeom>
              <a:avLst/>
              <a:gdLst>
                <a:gd name="connsiteX0" fmla="*/ 40110 w 41246"/>
                <a:gd name="connsiteY0" fmla="*/ 4752 h 77113"/>
                <a:gd name="connsiteX1" fmla="*/ 4243 w 41246"/>
                <a:gd name="connsiteY1" fmla="*/ 1345 h 77113"/>
                <a:gd name="connsiteX2" fmla="*/ 1912 w 41246"/>
                <a:gd name="connsiteY2" fmla="*/ 70568 h 77113"/>
                <a:gd name="connsiteX3" fmla="*/ 21818 w 41246"/>
                <a:gd name="connsiteY3" fmla="*/ 76127 h 77113"/>
                <a:gd name="connsiteX4" fmla="*/ 37061 w 41246"/>
                <a:gd name="connsiteY4" fmla="*/ 63753 h 77113"/>
                <a:gd name="connsiteX5" fmla="*/ 37061 w 41246"/>
                <a:gd name="connsiteY5" fmla="*/ 63753 h 77113"/>
                <a:gd name="connsiteX6" fmla="*/ 40110 w 41246"/>
                <a:gd name="connsiteY6" fmla="*/ 4752 h 77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46" h="77113">
                  <a:moveTo>
                    <a:pt x="40110" y="4752"/>
                  </a:moveTo>
                  <a:lnTo>
                    <a:pt x="4243" y="1345"/>
                  </a:lnTo>
                  <a:cubicBezTo>
                    <a:pt x="3705" y="6187"/>
                    <a:pt x="-61" y="52993"/>
                    <a:pt x="1912" y="70568"/>
                  </a:cubicBezTo>
                  <a:cubicBezTo>
                    <a:pt x="3167" y="75947"/>
                    <a:pt x="12134" y="78458"/>
                    <a:pt x="21818" y="76127"/>
                  </a:cubicBezTo>
                  <a:cubicBezTo>
                    <a:pt x="30605" y="73975"/>
                    <a:pt x="36882" y="68774"/>
                    <a:pt x="37061" y="63753"/>
                  </a:cubicBezTo>
                  <a:lnTo>
                    <a:pt x="37061" y="63753"/>
                  </a:lnTo>
                  <a:cubicBezTo>
                    <a:pt x="35985" y="52993"/>
                    <a:pt x="38496" y="21968"/>
                    <a:pt x="40110" y="4752"/>
                  </a:cubicBezTo>
                  <a:close/>
                </a:path>
              </a:pathLst>
            </a:custGeom>
            <a:solidFill>
              <a:srgbClr val="FFFFFF"/>
            </a:solidFill>
            <a:ln w="9525" cap="flat">
              <a:noFill/>
              <a:prstDash val="solid"/>
              <a:miter/>
            </a:ln>
          </p:spPr>
          <p:txBody>
            <a:bodyPr rtlCol="0" anchor="ctr"/>
            <a:lstStyle/>
            <a:p>
              <a:endParaRPr lang="en-US"/>
            </a:p>
          </p:txBody>
        </p:sp>
        <p:sp>
          <p:nvSpPr>
            <p:cNvPr id="52" name="Freeform: Shape 51"/>
            <p:cNvSpPr/>
            <p:nvPr/>
          </p:nvSpPr>
          <p:spPr>
            <a:xfrm>
              <a:off x="10243781" y="5583941"/>
              <a:ext cx="112980" cy="35867"/>
            </a:xfrm>
            <a:custGeom>
              <a:avLst/>
              <a:gdLst>
                <a:gd name="connsiteX0" fmla="*/ 109876 w 112979"/>
                <a:gd name="connsiteY0" fmla="*/ 2946 h 35866"/>
                <a:gd name="connsiteX1" fmla="*/ 109876 w 112979"/>
                <a:gd name="connsiteY1" fmla="*/ 32895 h 35866"/>
                <a:gd name="connsiteX2" fmla="*/ 1380 w 112979"/>
                <a:gd name="connsiteY2" fmla="*/ 31998 h 35866"/>
                <a:gd name="connsiteX3" fmla="*/ 89971 w 112979"/>
                <a:gd name="connsiteY3" fmla="*/ 2946 h 35866"/>
                <a:gd name="connsiteX4" fmla="*/ 109876 w 112979"/>
                <a:gd name="connsiteY4" fmla="*/ 2946 h 35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79" h="35866">
                  <a:moveTo>
                    <a:pt x="109876" y="2946"/>
                  </a:moveTo>
                  <a:cubicBezTo>
                    <a:pt x="109876" y="2946"/>
                    <a:pt x="116871" y="31998"/>
                    <a:pt x="109876" y="32895"/>
                  </a:cubicBezTo>
                  <a:cubicBezTo>
                    <a:pt x="102883" y="33791"/>
                    <a:pt x="2097" y="36840"/>
                    <a:pt x="1380" y="31998"/>
                  </a:cubicBezTo>
                  <a:cubicBezTo>
                    <a:pt x="-593" y="16037"/>
                    <a:pt x="81721" y="1332"/>
                    <a:pt x="89971" y="2946"/>
                  </a:cubicBezTo>
                  <a:cubicBezTo>
                    <a:pt x="98220" y="4560"/>
                    <a:pt x="108980" y="-1358"/>
                    <a:pt x="109876" y="2946"/>
                  </a:cubicBezTo>
                  <a:close/>
                </a:path>
              </a:pathLst>
            </a:custGeom>
            <a:solidFill>
              <a:srgbClr val="F6A279"/>
            </a:solidFill>
            <a:ln w="9525" cap="flat">
              <a:noFill/>
              <a:prstDash val="solid"/>
              <a:miter/>
            </a:ln>
          </p:spPr>
          <p:txBody>
            <a:bodyPr rtlCol="0" anchor="ctr"/>
            <a:lstStyle/>
            <a:p>
              <a:endParaRPr lang="en-US"/>
            </a:p>
          </p:txBody>
        </p:sp>
        <p:sp>
          <p:nvSpPr>
            <p:cNvPr id="53" name="Freeform: Shape 52"/>
            <p:cNvSpPr/>
            <p:nvPr/>
          </p:nvSpPr>
          <p:spPr>
            <a:xfrm>
              <a:off x="10076340" y="4717918"/>
              <a:ext cx="68147" cy="52007"/>
            </a:xfrm>
            <a:custGeom>
              <a:avLst/>
              <a:gdLst>
                <a:gd name="connsiteX0" fmla="*/ 67139 w 68146"/>
                <a:gd name="connsiteY0" fmla="*/ 37044 h 52006"/>
                <a:gd name="connsiteX1" fmla="*/ 4552 w 68146"/>
                <a:gd name="connsiteY1" fmla="*/ 1536 h 52006"/>
                <a:gd name="connsiteX2" fmla="*/ 67139 w 68146"/>
                <a:gd name="connsiteY2" fmla="*/ 52108 h 52006"/>
                <a:gd name="connsiteX3" fmla="*/ 67139 w 68146"/>
                <a:gd name="connsiteY3" fmla="*/ 37044 h 52006"/>
              </a:gdLst>
              <a:ahLst/>
              <a:cxnLst>
                <a:cxn ang="0">
                  <a:pos x="connsiteX0" y="connsiteY0"/>
                </a:cxn>
                <a:cxn ang="0">
                  <a:pos x="connsiteX1" y="connsiteY1"/>
                </a:cxn>
                <a:cxn ang="0">
                  <a:pos x="connsiteX2" y="connsiteY2"/>
                </a:cxn>
                <a:cxn ang="0">
                  <a:pos x="connsiteX3" y="connsiteY3"/>
                </a:cxn>
              </a:cxnLst>
              <a:rect l="l" t="t" r="r" b="b"/>
              <a:pathLst>
                <a:path w="68146" h="52006">
                  <a:moveTo>
                    <a:pt x="67139" y="37044"/>
                  </a:moveTo>
                  <a:cubicBezTo>
                    <a:pt x="67139" y="37044"/>
                    <a:pt x="19795" y="-1692"/>
                    <a:pt x="4552" y="1536"/>
                  </a:cubicBezTo>
                  <a:cubicBezTo>
                    <a:pt x="-10512" y="4764"/>
                    <a:pt x="30376" y="46728"/>
                    <a:pt x="67139" y="52108"/>
                  </a:cubicBezTo>
                  <a:lnTo>
                    <a:pt x="67139" y="37044"/>
                  </a:lnTo>
                  <a:close/>
                </a:path>
              </a:pathLst>
            </a:custGeom>
            <a:solidFill>
              <a:srgbClr val="FFFFFF"/>
            </a:solidFill>
            <a:ln w="9525" cap="flat">
              <a:noFill/>
              <a:prstDash val="solid"/>
              <a:miter/>
            </a:ln>
          </p:spPr>
          <p:txBody>
            <a:bodyPr rtlCol="0" anchor="ctr"/>
            <a:lstStyle/>
            <a:p>
              <a:endParaRPr lang="en-US"/>
            </a:p>
          </p:txBody>
        </p:sp>
        <p:sp>
          <p:nvSpPr>
            <p:cNvPr id="54" name="Freeform: Shape 53"/>
            <p:cNvSpPr/>
            <p:nvPr/>
          </p:nvSpPr>
          <p:spPr>
            <a:xfrm>
              <a:off x="10125097" y="4641892"/>
              <a:ext cx="295899" cy="179333"/>
            </a:xfrm>
            <a:custGeom>
              <a:avLst/>
              <a:gdLst>
                <a:gd name="connsiteX0" fmla="*/ 13360 w 295899"/>
                <a:gd name="connsiteY0" fmla="*/ 107331 h 179333"/>
                <a:gd name="connsiteX1" fmla="*/ 1345 w 295899"/>
                <a:gd name="connsiteY1" fmla="*/ 132079 h 179333"/>
                <a:gd name="connsiteX2" fmla="*/ 294375 w 295899"/>
                <a:gd name="connsiteY2" fmla="*/ 32908 h 179333"/>
                <a:gd name="connsiteX3" fmla="*/ 276442 w 295899"/>
                <a:gd name="connsiteY3" fmla="*/ 1345 h 179333"/>
                <a:gd name="connsiteX4" fmla="*/ 247749 w 295899"/>
                <a:gd name="connsiteY4" fmla="*/ 26452 h 179333"/>
                <a:gd name="connsiteX5" fmla="*/ 13360 w 295899"/>
                <a:gd name="connsiteY5" fmla="*/ 107331 h 17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899" h="179333">
                  <a:moveTo>
                    <a:pt x="13360" y="107331"/>
                  </a:moveTo>
                  <a:cubicBezTo>
                    <a:pt x="9415" y="115760"/>
                    <a:pt x="5290" y="124547"/>
                    <a:pt x="1345" y="132079"/>
                  </a:cubicBezTo>
                  <a:cubicBezTo>
                    <a:pt x="148936" y="200405"/>
                    <a:pt x="257433" y="214213"/>
                    <a:pt x="294375" y="32908"/>
                  </a:cubicBezTo>
                  <a:cubicBezTo>
                    <a:pt x="299934" y="5111"/>
                    <a:pt x="288099" y="10132"/>
                    <a:pt x="276442" y="1345"/>
                  </a:cubicBezTo>
                  <a:cubicBezTo>
                    <a:pt x="256356" y="4752"/>
                    <a:pt x="251335" y="628"/>
                    <a:pt x="247749" y="26452"/>
                  </a:cubicBezTo>
                  <a:cubicBezTo>
                    <a:pt x="224077" y="195921"/>
                    <a:pt x="141046" y="143556"/>
                    <a:pt x="13360" y="107331"/>
                  </a:cubicBezTo>
                  <a:close/>
                </a:path>
              </a:pathLst>
            </a:custGeom>
            <a:solidFill>
              <a:srgbClr val="ED814C"/>
            </a:solidFill>
            <a:ln w="9525" cap="flat">
              <a:noFill/>
              <a:prstDash val="solid"/>
              <a:miter/>
            </a:ln>
          </p:spPr>
          <p:txBody>
            <a:bodyPr rtlCol="0" anchor="ctr"/>
            <a:lstStyle/>
            <a:p>
              <a:endParaRPr lang="en-US"/>
            </a:p>
          </p:txBody>
        </p:sp>
        <p:sp>
          <p:nvSpPr>
            <p:cNvPr id="55" name="Freeform: Shape 54"/>
            <p:cNvSpPr/>
            <p:nvPr/>
          </p:nvSpPr>
          <p:spPr>
            <a:xfrm>
              <a:off x="7481093" y="4763024"/>
              <a:ext cx="43040" cy="109393"/>
            </a:xfrm>
            <a:custGeom>
              <a:avLst/>
              <a:gdLst>
                <a:gd name="connsiteX0" fmla="*/ 13278 w 43039"/>
                <a:gd name="connsiteY0" fmla="*/ 109759 h 109393"/>
                <a:gd name="connsiteX1" fmla="*/ 10947 w 43039"/>
                <a:gd name="connsiteY1" fmla="*/ 109580 h 109393"/>
                <a:gd name="connsiteX2" fmla="*/ 1621 w 43039"/>
                <a:gd name="connsiteY2" fmla="*/ 95413 h 109393"/>
                <a:gd name="connsiteX3" fmla="*/ 18838 w 43039"/>
                <a:gd name="connsiteY3" fmla="*/ 10947 h 109393"/>
                <a:gd name="connsiteX4" fmla="*/ 33005 w 43039"/>
                <a:gd name="connsiteY4" fmla="*/ 1621 h 109393"/>
                <a:gd name="connsiteX5" fmla="*/ 42330 w 43039"/>
                <a:gd name="connsiteY5" fmla="*/ 15789 h 109393"/>
                <a:gd name="connsiteX6" fmla="*/ 25114 w 43039"/>
                <a:gd name="connsiteY6" fmla="*/ 100255 h 109393"/>
                <a:gd name="connsiteX7" fmla="*/ 13278 w 43039"/>
                <a:gd name="connsiteY7" fmla="*/ 109759 h 10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39" h="109393">
                  <a:moveTo>
                    <a:pt x="13278" y="109759"/>
                  </a:moveTo>
                  <a:cubicBezTo>
                    <a:pt x="12561" y="109759"/>
                    <a:pt x="11664" y="109759"/>
                    <a:pt x="10947" y="109580"/>
                  </a:cubicBezTo>
                  <a:cubicBezTo>
                    <a:pt x="4491" y="108325"/>
                    <a:pt x="187" y="101869"/>
                    <a:pt x="1621" y="95413"/>
                  </a:cubicBezTo>
                  <a:lnTo>
                    <a:pt x="18838" y="10947"/>
                  </a:lnTo>
                  <a:cubicBezTo>
                    <a:pt x="20093" y="4491"/>
                    <a:pt x="26549" y="187"/>
                    <a:pt x="33005" y="1621"/>
                  </a:cubicBezTo>
                  <a:cubicBezTo>
                    <a:pt x="39461" y="2877"/>
                    <a:pt x="43765" y="9333"/>
                    <a:pt x="42330" y="15789"/>
                  </a:cubicBezTo>
                  <a:lnTo>
                    <a:pt x="25114" y="100255"/>
                  </a:lnTo>
                  <a:cubicBezTo>
                    <a:pt x="23859" y="105814"/>
                    <a:pt x="18838" y="109759"/>
                    <a:pt x="13278" y="109759"/>
                  </a:cubicBezTo>
                  <a:close/>
                </a:path>
              </a:pathLst>
            </a:custGeom>
            <a:solidFill>
              <a:srgbClr val="FFFFFF"/>
            </a:solidFill>
            <a:ln w="9525" cap="flat">
              <a:noFill/>
              <a:prstDash val="solid"/>
              <a:miter/>
            </a:ln>
          </p:spPr>
          <p:txBody>
            <a:bodyPr rtlCol="0" anchor="ctr"/>
            <a:lstStyle/>
            <a:p>
              <a:endParaRPr lang="en-US"/>
            </a:p>
          </p:txBody>
        </p:sp>
        <p:sp>
          <p:nvSpPr>
            <p:cNvPr id="56" name="Freeform: Shape 55"/>
            <p:cNvSpPr/>
            <p:nvPr/>
          </p:nvSpPr>
          <p:spPr>
            <a:xfrm>
              <a:off x="7474695" y="4853828"/>
              <a:ext cx="120153" cy="37660"/>
            </a:xfrm>
            <a:custGeom>
              <a:avLst/>
              <a:gdLst>
                <a:gd name="connsiteX0" fmla="*/ 4613 w 120153"/>
                <a:gd name="connsiteY0" fmla="*/ 2994 h 37659"/>
                <a:gd name="connsiteX1" fmla="*/ 4613 w 120153"/>
                <a:gd name="connsiteY1" fmla="*/ 34736 h 37659"/>
                <a:gd name="connsiteX2" fmla="*/ 119565 w 120153"/>
                <a:gd name="connsiteY2" fmla="*/ 33840 h 37659"/>
                <a:gd name="connsiteX3" fmla="*/ 25774 w 120153"/>
                <a:gd name="connsiteY3" fmla="*/ 2994 h 37659"/>
                <a:gd name="connsiteX4" fmla="*/ 4613 w 120153"/>
                <a:gd name="connsiteY4" fmla="*/ 2994 h 3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53" h="37659">
                  <a:moveTo>
                    <a:pt x="4613" y="2994"/>
                  </a:moveTo>
                  <a:cubicBezTo>
                    <a:pt x="4613" y="2994"/>
                    <a:pt x="-2740" y="33840"/>
                    <a:pt x="4613" y="34736"/>
                  </a:cubicBezTo>
                  <a:cubicBezTo>
                    <a:pt x="11965" y="35633"/>
                    <a:pt x="118848" y="38861"/>
                    <a:pt x="119565" y="33840"/>
                  </a:cubicBezTo>
                  <a:cubicBezTo>
                    <a:pt x="121717" y="16982"/>
                    <a:pt x="34382" y="1201"/>
                    <a:pt x="25774" y="2994"/>
                  </a:cubicBezTo>
                  <a:cubicBezTo>
                    <a:pt x="17166" y="4788"/>
                    <a:pt x="5510" y="-1489"/>
                    <a:pt x="4613" y="2994"/>
                  </a:cubicBezTo>
                  <a:close/>
                </a:path>
              </a:pathLst>
            </a:custGeom>
            <a:solidFill>
              <a:srgbClr val="F6A279"/>
            </a:solidFill>
            <a:ln w="9525" cap="flat">
              <a:noFill/>
              <a:prstDash val="solid"/>
              <a:miter/>
            </a:ln>
          </p:spPr>
          <p:txBody>
            <a:bodyPr rtlCol="0" anchor="ctr"/>
            <a:lstStyle/>
            <a:p>
              <a:endParaRPr lang="en-US"/>
            </a:p>
          </p:txBody>
        </p:sp>
        <p:sp>
          <p:nvSpPr>
            <p:cNvPr id="57" name="Freeform: Shape 56"/>
            <p:cNvSpPr/>
            <p:nvPr/>
          </p:nvSpPr>
          <p:spPr>
            <a:xfrm>
              <a:off x="7833150" y="3672905"/>
              <a:ext cx="46627" cy="71733"/>
            </a:xfrm>
            <a:custGeom>
              <a:avLst/>
              <a:gdLst>
                <a:gd name="connsiteX0" fmla="*/ 31903 w 46626"/>
                <a:gd name="connsiteY0" fmla="*/ 70259 h 71733"/>
                <a:gd name="connsiteX1" fmla="*/ 1775 w 46626"/>
                <a:gd name="connsiteY1" fmla="*/ 4265 h 71733"/>
                <a:gd name="connsiteX2" fmla="*/ 46967 w 46626"/>
                <a:gd name="connsiteY2" fmla="*/ 71694 h 71733"/>
                <a:gd name="connsiteX3" fmla="*/ 31903 w 46626"/>
                <a:gd name="connsiteY3" fmla="*/ 70259 h 71733"/>
              </a:gdLst>
              <a:ahLst/>
              <a:cxnLst>
                <a:cxn ang="0">
                  <a:pos x="connsiteX0" y="connsiteY0"/>
                </a:cxn>
                <a:cxn ang="0">
                  <a:pos x="connsiteX1" y="connsiteY1"/>
                </a:cxn>
                <a:cxn ang="0">
                  <a:pos x="connsiteX2" y="connsiteY2"/>
                </a:cxn>
                <a:cxn ang="0">
                  <a:pos x="connsiteX3" y="connsiteY3"/>
                </a:cxn>
              </a:cxnLst>
              <a:rect l="l" t="t" r="r" b="b"/>
              <a:pathLst>
                <a:path w="46626" h="71733">
                  <a:moveTo>
                    <a:pt x="31903" y="70259"/>
                  </a:moveTo>
                  <a:cubicBezTo>
                    <a:pt x="31903" y="70259"/>
                    <a:pt x="-2887" y="19149"/>
                    <a:pt x="1775" y="4265"/>
                  </a:cubicBezTo>
                  <a:cubicBezTo>
                    <a:pt x="6438" y="-10620"/>
                    <a:pt x="44994" y="34393"/>
                    <a:pt x="46967" y="71694"/>
                  </a:cubicBezTo>
                  <a:lnTo>
                    <a:pt x="31903" y="70259"/>
                  </a:lnTo>
                  <a:close/>
                </a:path>
              </a:pathLst>
            </a:custGeom>
            <a:solidFill>
              <a:srgbClr val="FFFFFF"/>
            </a:solidFill>
            <a:ln w="9525" cap="flat">
              <a:noFill/>
              <a:prstDash val="solid"/>
              <a:miter/>
            </a:ln>
          </p:spPr>
          <p:txBody>
            <a:bodyPr rtlCol="0" anchor="ctr"/>
            <a:lstStyle/>
            <a:p>
              <a:endParaRPr lang="en-US"/>
            </a:p>
          </p:txBody>
        </p:sp>
        <p:sp>
          <p:nvSpPr>
            <p:cNvPr id="58" name="Freeform: Shape 57"/>
            <p:cNvSpPr/>
            <p:nvPr/>
          </p:nvSpPr>
          <p:spPr>
            <a:xfrm>
              <a:off x="7655512" y="3733570"/>
              <a:ext cx="251066" cy="222373"/>
            </a:xfrm>
            <a:custGeom>
              <a:avLst/>
              <a:gdLst>
                <a:gd name="connsiteX0" fmla="*/ 202547 w 251066"/>
                <a:gd name="connsiteY0" fmla="*/ 12464 h 222372"/>
                <a:gd name="connsiteX1" fmla="*/ 231061 w 251066"/>
                <a:gd name="connsiteY1" fmla="*/ 1345 h 222372"/>
                <a:gd name="connsiteX2" fmla="*/ 15503 w 251066"/>
                <a:gd name="connsiteY2" fmla="*/ 145887 h 222372"/>
                <a:gd name="connsiteX3" fmla="*/ 19448 w 251066"/>
                <a:gd name="connsiteY3" fmla="*/ 110200 h 222372"/>
                <a:gd name="connsiteX4" fmla="*/ 19448 w 251066"/>
                <a:gd name="connsiteY4" fmla="*/ 110200 h 222372"/>
                <a:gd name="connsiteX5" fmla="*/ 59439 w 251066"/>
                <a:gd name="connsiteY5" fmla="*/ 118270 h 222372"/>
                <a:gd name="connsiteX6" fmla="*/ 202547 w 251066"/>
                <a:gd name="connsiteY6" fmla="*/ 12464 h 22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66" h="222372">
                  <a:moveTo>
                    <a:pt x="202547" y="12464"/>
                  </a:moveTo>
                  <a:cubicBezTo>
                    <a:pt x="200216" y="4035"/>
                    <a:pt x="225322" y="2600"/>
                    <a:pt x="231061" y="1345"/>
                  </a:cubicBezTo>
                  <a:cubicBezTo>
                    <a:pt x="300463" y="218517"/>
                    <a:pt x="182641" y="293479"/>
                    <a:pt x="15503" y="145887"/>
                  </a:cubicBezTo>
                  <a:cubicBezTo>
                    <a:pt x="-9963" y="123291"/>
                    <a:pt x="3666" y="123112"/>
                    <a:pt x="19448" y="110200"/>
                  </a:cubicBezTo>
                  <a:cubicBezTo>
                    <a:pt x="16758" y="106076"/>
                    <a:pt x="16758" y="106076"/>
                    <a:pt x="19448" y="110200"/>
                  </a:cubicBezTo>
                  <a:cubicBezTo>
                    <a:pt x="35229" y="97288"/>
                    <a:pt x="39174" y="98723"/>
                    <a:pt x="59439" y="118270"/>
                  </a:cubicBezTo>
                  <a:cubicBezTo>
                    <a:pt x="193042" y="246673"/>
                    <a:pt x="247559" y="172787"/>
                    <a:pt x="202547" y="12464"/>
                  </a:cubicBezTo>
                  <a:close/>
                </a:path>
              </a:pathLst>
            </a:custGeom>
            <a:solidFill>
              <a:srgbClr val="ED814C"/>
            </a:solidFill>
            <a:ln w="9525" cap="flat">
              <a:noFill/>
              <a:prstDash val="solid"/>
              <a:miter/>
            </a:ln>
          </p:spPr>
          <p:txBody>
            <a:bodyPr rtlCol="0" anchor="ctr"/>
            <a:lstStyle/>
            <a:p>
              <a:endParaRPr lang="en-US"/>
            </a:p>
          </p:txBody>
        </p:sp>
        <p:sp>
          <p:nvSpPr>
            <p:cNvPr id="59" name="Freeform: Shape 58"/>
            <p:cNvSpPr/>
            <p:nvPr/>
          </p:nvSpPr>
          <p:spPr>
            <a:xfrm>
              <a:off x="7699042" y="4762903"/>
              <a:ext cx="41247" cy="111186"/>
            </a:xfrm>
            <a:custGeom>
              <a:avLst/>
              <a:gdLst>
                <a:gd name="connsiteX0" fmla="*/ 33843 w 41246"/>
                <a:gd name="connsiteY0" fmla="*/ 109163 h 111186"/>
                <a:gd name="connsiteX1" fmla="*/ 31511 w 41246"/>
                <a:gd name="connsiteY1" fmla="*/ 109880 h 111186"/>
                <a:gd name="connsiteX2" fmla="*/ 17523 w 41246"/>
                <a:gd name="connsiteY2" fmla="*/ 100375 h 111186"/>
                <a:gd name="connsiteX3" fmla="*/ 1563 w 41246"/>
                <a:gd name="connsiteY3" fmla="*/ 15551 h 111186"/>
                <a:gd name="connsiteX4" fmla="*/ 11067 w 41246"/>
                <a:gd name="connsiteY4" fmla="*/ 1563 h 111186"/>
                <a:gd name="connsiteX5" fmla="*/ 25056 w 41246"/>
                <a:gd name="connsiteY5" fmla="*/ 11067 h 111186"/>
                <a:gd name="connsiteX6" fmla="*/ 41016 w 41246"/>
                <a:gd name="connsiteY6" fmla="*/ 95892 h 111186"/>
                <a:gd name="connsiteX7" fmla="*/ 33843 w 41246"/>
                <a:gd name="connsiteY7" fmla="*/ 109163 h 11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6" h="111186">
                  <a:moveTo>
                    <a:pt x="33843" y="109163"/>
                  </a:moveTo>
                  <a:cubicBezTo>
                    <a:pt x="33126" y="109521"/>
                    <a:pt x="32408" y="109701"/>
                    <a:pt x="31511" y="109880"/>
                  </a:cubicBezTo>
                  <a:cubicBezTo>
                    <a:pt x="25056" y="111135"/>
                    <a:pt x="18779" y="106831"/>
                    <a:pt x="17523" y="100375"/>
                  </a:cubicBezTo>
                  <a:lnTo>
                    <a:pt x="1563" y="15551"/>
                  </a:lnTo>
                  <a:cubicBezTo>
                    <a:pt x="308" y="9095"/>
                    <a:pt x="4611" y="2818"/>
                    <a:pt x="11067" y="1563"/>
                  </a:cubicBezTo>
                  <a:cubicBezTo>
                    <a:pt x="17523" y="307"/>
                    <a:pt x="23800" y="4612"/>
                    <a:pt x="25056" y="11067"/>
                  </a:cubicBezTo>
                  <a:lnTo>
                    <a:pt x="41016" y="95892"/>
                  </a:lnTo>
                  <a:cubicBezTo>
                    <a:pt x="42092" y="101451"/>
                    <a:pt x="39043" y="107011"/>
                    <a:pt x="33843" y="109163"/>
                  </a:cubicBezTo>
                  <a:close/>
                </a:path>
              </a:pathLst>
            </a:custGeom>
            <a:solidFill>
              <a:srgbClr val="FFFFFF"/>
            </a:solidFill>
            <a:ln w="9525" cap="flat">
              <a:noFill/>
              <a:prstDash val="solid"/>
              <a:miter/>
            </a:ln>
          </p:spPr>
          <p:txBody>
            <a:bodyPr rtlCol="0" anchor="ctr"/>
            <a:lstStyle/>
            <a:p>
              <a:endParaRPr lang="en-US"/>
            </a:p>
          </p:txBody>
        </p:sp>
        <p:sp>
          <p:nvSpPr>
            <p:cNvPr id="60" name="Freeform: Shape 59"/>
            <p:cNvSpPr/>
            <p:nvPr/>
          </p:nvSpPr>
          <p:spPr>
            <a:xfrm>
              <a:off x="7649046" y="4117702"/>
              <a:ext cx="111186" cy="706572"/>
            </a:xfrm>
            <a:custGeom>
              <a:avLst/>
              <a:gdLst>
                <a:gd name="connsiteX0" fmla="*/ 87604 w 111186"/>
                <a:gd name="connsiteY0" fmla="*/ 693391 h 706572"/>
                <a:gd name="connsiteX1" fmla="*/ 50662 w 111186"/>
                <a:gd name="connsiteY1" fmla="*/ 706662 h 706572"/>
                <a:gd name="connsiteX2" fmla="*/ 1345 w 111186"/>
                <a:gd name="connsiteY2" fmla="*/ 23403 h 706572"/>
                <a:gd name="connsiteX3" fmla="*/ 101951 w 111186"/>
                <a:gd name="connsiteY3" fmla="*/ 1345 h 706572"/>
                <a:gd name="connsiteX4" fmla="*/ 87604 w 111186"/>
                <a:gd name="connsiteY4" fmla="*/ 693391 h 706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6" h="706572">
                  <a:moveTo>
                    <a:pt x="87604" y="693391"/>
                  </a:moveTo>
                  <a:cubicBezTo>
                    <a:pt x="75589" y="698413"/>
                    <a:pt x="63215" y="702717"/>
                    <a:pt x="50662" y="706662"/>
                  </a:cubicBezTo>
                  <a:cubicBezTo>
                    <a:pt x="24300" y="497560"/>
                    <a:pt x="51917" y="210627"/>
                    <a:pt x="1345" y="23403"/>
                  </a:cubicBezTo>
                  <a:cubicBezTo>
                    <a:pt x="34880" y="15692"/>
                    <a:pt x="68236" y="8160"/>
                    <a:pt x="101951" y="1345"/>
                  </a:cubicBezTo>
                  <a:cubicBezTo>
                    <a:pt x="139431" y="216724"/>
                    <a:pt x="51379" y="446629"/>
                    <a:pt x="87604" y="693391"/>
                  </a:cubicBezTo>
                  <a:close/>
                </a:path>
              </a:pathLst>
            </a:custGeom>
            <a:solidFill>
              <a:srgbClr val="292B3B"/>
            </a:solidFill>
            <a:ln w="9525" cap="flat">
              <a:noFill/>
              <a:prstDash val="solid"/>
              <a:miter/>
            </a:ln>
          </p:spPr>
          <p:txBody>
            <a:bodyPr rtlCol="0" anchor="ctr"/>
            <a:lstStyle/>
            <a:p>
              <a:endParaRPr lang="en-US"/>
            </a:p>
          </p:txBody>
        </p:sp>
        <p:sp>
          <p:nvSpPr>
            <p:cNvPr id="61" name="Freeform: Shape 60"/>
            <p:cNvSpPr/>
            <p:nvPr/>
          </p:nvSpPr>
          <p:spPr>
            <a:xfrm>
              <a:off x="7482984" y="4104790"/>
              <a:ext cx="254653" cy="710159"/>
            </a:xfrm>
            <a:custGeom>
              <a:avLst/>
              <a:gdLst>
                <a:gd name="connsiteX0" fmla="*/ 41874 w 254652"/>
                <a:gd name="connsiteY0" fmla="*/ 708993 h 710158"/>
                <a:gd name="connsiteX1" fmla="*/ 1345 w 254652"/>
                <a:gd name="connsiteY1" fmla="*/ 708276 h 710158"/>
                <a:gd name="connsiteX2" fmla="*/ 151447 w 254652"/>
                <a:gd name="connsiteY2" fmla="*/ 1345 h 710158"/>
                <a:gd name="connsiteX3" fmla="*/ 253846 w 254652"/>
                <a:gd name="connsiteY3" fmla="*/ 15871 h 710158"/>
                <a:gd name="connsiteX4" fmla="*/ 41874 w 254652"/>
                <a:gd name="connsiteY4" fmla="*/ 708993 h 710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652" h="710158">
                  <a:moveTo>
                    <a:pt x="41874" y="708993"/>
                  </a:moveTo>
                  <a:cubicBezTo>
                    <a:pt x="28424" y="709172"/>
                    <a:pt x="14974" y="709172"/>
                    <a:pt x="1345" y="708276"/>
                  </a:cubicBezTo>
                  <a:cubicBezTo>
                    <a:pt x="51738" y="509216"/>
                    <a:pt x="132796" y="198791"/>
                    <a:pt x="151447" y="1345"/>
                  </a:cubicBezTo>
                  <a:cubicBezTo>
                    <a:pt x="185699" y="5649"/>
                    <a:pt x="219773" y="10312"/>
                    <a:pt x="253846" y="15871"/>
                  </a:cubicBezTo>
                  <a:cubicBezTo>
                    <a:pt x="192156" y="264965"/>
                    <a:pt x="84018" y="444656"/>
                    <a:pt x="41874" y="708993"/>
                  </a:cubicBezTo>
                  <a:close/>
                </a:path>
              </a:pathLst>
            </a:custGeom>
            <a:solidFill>
              <a:srgbClr val="3B3E54"/>
            </a:solidFill>
            <a:ln w="9525" cap="flat">
              <a:noFill/>
              <a:prstDash val="solid"/>
              <a:miter/>
            </a:ln>
          </p:spPr>
          <p:txBody>
            <a:bodyPr rtlCol="0" anchor="ctr"/>
            <a:lstStyle/>
            <a:p>
              <a:endParaRPr lang="en-US"/>
            </a:p>
          </p:txBody>
        </p:sp>
        <p:sp>
          <p:nvSpPr>
            <p:cNvPr id="62" name="Freeform: Shape 61"/>
            <p:cNvSpPr/>
            <p:nvPr/>
          </p:nvSpPr>
          <p:spPr>
            <a:xfrm>
              <a:off x="7704241" y="4853828"/>
              <a:ext cx="120153" cy="37660"/>
            </a:xfrm>
            <a:custGeom>
              <a:avLst/>
              <a:gdLst>
                <a:gd name="connsiteX0" fmla="*/ 4613 w 120153"/>
                <a:gd name="connsiteY0" fmla="*/ 2994 h 37659"/>
                <a:gd name="connsiteX1" fmla="*/ 4613 w 120153"/>
                <a:gd name="connsiteY1" fmla="*/ 34736 h 37659"/>
                <a:gd name="connsiteX2" fmla="*/ 119565 w 120153"/>
                <a:gd name="connsiteY2" fmla="*/ 33840 h 37659"/>
                <a:gd name="connsiteX3" fmla="*/ 25774 w 120153"/>
                <a:gd name="connsiteY3" fmla="*/ 2994 h 37659"/>
                <a:gd name="connsiteX4" fmla="*/ 4613 w 120153"/>
                <a:gd name="connsiteY4" fmla="*/ 2994 h 3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53" h="37659">
                  <a:moveTo>
                    <a:pt x="4613" y="2994"/>
                  </a:moveTo>
                  <a:cubicBezTo>
                    <a:pt x="4613" y="2994"/>
                    <a:pt x="-2740" y="33840"/>
                    <a:pt x="4613" y="34736"/>
                  </a:cubicBezTo>
                  <a:cubicBezTo>
                    <a:pt x="11965" y="35633"/>
                    <a:pt x="118848" y="38861"/>
                    <a:pt x="119565" y="33840"/>
                  </a:cubicBezTo>
                  <a:cubicBezTo>
                    <a:pt x="121717" y="16982"/>
                    <a:pt x="34382" y="1201"/>
                    <a:pt x="25774" y="2994"/>
                  </a:cubicBezTo>
                  <a:cubicBezTo>
                    <a:pt x="17166" y="4788"/>
                    <a:pt x="5510" y="-1489"/>
                    <a:pt x="4613" y="2994"/>
                  </a:cubicBezTo>
                  <a:close/>
                </a:path>
              </a:pathLst>
            </a:custGeom>
            <a:solidFill>
              <a:srgbClr val="F6A279"/>
            </a:solidFill>
            <a:ln w="9525" cap="flat">
              <a:noFill/>
              <a:prstDash val="solid"/>
              <a:miter/>
            </a:ln>
          </p:spPr>
          <p:txBody>
            <a:bodyPr rtlCol="0" anchor="ctr"/>
            <a:lstStyle/>
            <a:p>
              <a:endParaRPr lang="en-US"/>
            </a:p>
          </p:txBody>
        </p:sp>
        <p:sp>
          <p:nvSpPr>
            <p:cNvPr id="63" name="Freeform: Shape 62"/>
            <p:cNvSpPr/>
            <p:nvPr/>
          </p:nvSpPr>
          <p:spPr>
            <a:xfrm>
              <a:off x="7594760" y="3815708"/>
              <a:ext cx="168573" cy="373013"/>
            </a:xfrm>
            <a:custGeom>
              <a:avLst/>
              <a:gdLst>
                <a:gd name="connsiteX0" fmla="*/ 28552 w 168573"/>
                <a:gd name="connsiteY0" fmla="*/ 327728 h 373012"/>
                <a:gd name="connsiteX1" fmla="*/ 106024 w 168573"/>
                <a:gd name="connsiteY1" fmla="*/ 345840 h 373012"/>
                <a:gd name="connsiteX2" fmla="*/ 168611 w 168573"/>
                <a:gd name="connsiteY2" fmla="*/ 372920 h 373012"/>
                <a:gd name="connsiteX3" fmla="*/ 124854 w 168573"/>
                <a:gd name="connsiteY3" fmla="*/ 59984 h 373012"/>
                <a:gd name="connsiteX4" fmla="*/ 68723 w 168573"/>
                <a:gd name="connsiteY4" fmla="*/ 2418 h 373012"/>
                <a:gd name="connsiteX5" fmla="*/ 2011 w 168573"/>
                <a:gd name="connsiteY5" fmla="*/ 60342 h 373012"/>
                <a:gd name="connsiteX6" fmla="*/ 14565 w 168573"/>
                <a:gd name="connsiteY6" fmla="*/ 97464 h 373012"/>
                <a:gd name="connsiteX7" fmla="*/ 28552 w 168573"/>
                <a:gd name="connsiteY7" fmla="*/ 327728 h 37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73" h="373012">
                  <a:moveTo>
                    <a:pt x="28552" y="327728"/>
                  </a:moveTo>
                  <a:cubicBezTo>
                    <a:pt x="57066" y="328625"/>
                    <a:pt x="78407" y="335977"/>
                    <a:pt x="106024" y="345840"/>
                  </a:cubicBezTo>
                  <a:cubicBezTo>
                    <a:pt x="124854" y="352476"/>
                    <a:pt x="150678" y="364670"/>
                    <a:pt x="168611" y="372920"/>
                  </a:cubicBezTo>
                  <a:cubicBezTo>
                    <a:pt x="164845" y="236806"/>
                    <a:pt x="166459" y="177267"/>
                    <a:pt x="124854" y="59984"/>
                  </a:cubicBezTo>
                  <a:cubicBezTo>
                    <a:pt x="104052" y="1521"/>
                    <a:pt x="70875" y="2776"/>
                    <a:pt x="68723" y="2418"/>
                  </a:cubicBezTo>
                  <a:cubicBezTo>
                    <a:pt x="30525" y="-3859"/>
                    <a:pt x="-3907" y="17661"/>
                    <a:pt x="2011" y="60342"/>
                  </a:cubicBezTo>
                  <a:cubicBezTo>
                    <a:pt x="3984" y="74689"/>
                    <a:pt x="7212" y="78634"/>
                    <a:pt x="14565" y="97464"/>
                  </a:cubicBezTo>
                  <a:cubicBezTo>
                    <a:pt x="49893" y="186772"/>
                    <a:pt x="36264" y="235371"/>
                    <a:pt x="28552" y="327728"/>
                  </a:cubicBezTo>
                  <a:close/>
                </a:path>
              </a:pathLst>
            </a:custGeom>
            <a:solidFill>
              <a:srgbClr val="F6A279"/>
            </a:solidFill>
            <a:ln w="9525" cap="flat">
              <a:noFill/>
              <a:prstDash val="solid"/>
              <a:miter/>
            </a:ln>
          </p:spPr>
          <p:txBody>
            <a:bodyPr rtlCol="0" anchor="ctr"/>
            <a:lstStyle/>
            <a:p>
              <a:endParaRPr lang="en-US"/>
            </a:p>
          </p:txBody>
        </p:sp>
        <p:sp>
          <p:nvSpPr>
            <p:cNvPr id="64" name="Freeform: Shape 63"/>
            <p:cNvSpPr/>
            <p:nvPr/>
          </p:nvSpPr>
          <p:spPr>
            <a:xfrm>
              <a:off x="7575151" y="4203064"/>
              <a:ext cx="44833" cy="78907"/>
            </a:xfrm>
            <a:custGeom>
              <a:avLst/>
              <a:gdLst>
                <a:gd name="connsiteX0" fmla="*/ 17137 w 44833"/>
                <a:gd name="connsiteY0" fmla="*/ 3855 h 78906"/>
                <a:gd name="connsiteX1" fmla="*/ 43499 w 44833"/>
                <a:gd name="connsiteY1" fmla="*/ 75409 h 78906"/>
                <a:gd name="connsiteX2" fmla="*/ 1355 w 44833"/>
                <a:gd name="connsiteY2" fmla="*/ 1345 h 78906"/>
                <a:gd name="connsiteX3" fmla="*/ 17137 w 44833"/>
                <a:gd name="connsiteY3" fmla="*/ 3855 h 78906"/>
              </a:gdLst>
              <a:ahLst/>
              <a:cxnLst>
                <a:cxn ang="0">
                  <a:pos x="connsiteX0" y="connsiteY0"/>
                </a:cxn>
                <a:cxn ang="0">
                  <a:pos x="connsiteX1" y="connsiteY1"/>
                </a:cxn>
                <a:cxn ang="0">
                  <a:pos x="connsiteX2" y="connsiteY2"/>
                </a:cxn>
                <a:cxn ang="0">
                  <a:pos x="connsiteX3" y="connsiteY3"/>
                </a:cxn>
              </a:cxnLst>
              <a:rect l="l" t="t" r="r" b="b"/>
              <a:pathLst>
                <a:path w="44833" h="78906">
                  <a:moveTo>
                    <a:pt x="17137" y="3855"/>
                  </a:moveTo>
                  <a:cubicBezTo>
                    <a:pt x="17137" y="3855"/>
                    <a:pt x="49417" y="60166"/>
                    <a:pt x="43499" y="75409"/>
                  </a:cubicBezTo>
                  <a:cubicBezTo>
                    <a:pt x="37580" y="90653"/>
                    <a:pt x="638" y="40439"/>
                    <a:pt x="1355" y="1345"/>
                  </a:cubicBezTo>
                  <a:lnTo>
                    <a:pt x="17137" y="3855"/>
                  </a:lnTo>
                  <a:close/>
                </a:path>
              </a:pathLst>
            </a:custGeom>
            <a:solidFill>
              <a:srgbClr val="FFFFFF"/>
            </a:solidFill>
            <a:ln w="9525" cap="flat">
              <a:noFill/>
              <a:prstDash val="solid"/>
              <a:miter/>
            </a:ln>
          </p:spPr>
          <p:txBody>
            <a:bodyPr rtlCol="0" anchor="ctr"/>
            <a:lstStyle/>
            <a:p>
              <a:endParaRPr lang="en-US"/>
            </a:p>
          </p:txBody>
        </p:sp>
        <p:sp>
          <p:nvSpPr>
            <p:cNvPr id="65" name="Freeform: Shape 64"/>
            <p:cNvSpPr/>
            <p:nvPr/>
          </p:nvSpPr>
          <p:spPr>
            <a:xfrm>
              <a:off x="7532042" y="3829858"/>
              <a:ext cx="109393" cy="390946"/>
            </a:xfrm>
            <a:custGeom>
              <a:avLst/>
              <a:gdLst>
                <a:gd name="connsiteX0" fmla="*/ 66523 w 109393"/>
                <a:gd name="connsiteY0" fmla="*/ 381187 h 390946"/>
                <a:gd name="connsiteX1" fmla="*/ 38546 w 109393"/>
                <a:gd name="connsiteY1" fmla="*/ 391050 h 390946"/>
                <a:gd name="connsiteX2" fmla="*/ 61680 w 109393"/>
                <a:gd name="connsiteY2" fmla="*/ 20189 h 390946"/>
                <a:gd name="connsiteX3" fmla="*/ 102927 w 109393"/>
                <a:gd name="connsiteY3" fmla="*/ 11581 h 390946"/>
                <a:gd name="connsiteX4" fmla="*/ 98085 w 109393"/>
                <a:gd name="connsiteY4" fmla="*/ 55159 h 390946"/>
                <a:gd name="connsiteX5" fmla="*/ 66523 w 109393"/>
                <a:gd name="connsiteY5" fmla="*/ 381187 h 39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393" h="390946">
                  <a:moveTo>
                    <a:pt x="66523" y="381187"/>
                  </a:moveTo>
                  <a:cubicBezTo>
                    <a:pt x="57018" y="384773"/>
                    <a:pt x="47872" y="387822"/>
                    <a:pt x="38546" y="391050"/>
                  </a:cubicBezTo>
                  <a:cubicBezTo>
                    <a:pt x="-14715" y="264620"/>
                    <a:pt x="-13998" y="135859"/>
                    <a:pt x="61680" y="20189"/>
                  </a:cubicBezTo>
                  <a:cubicBezTo>
                    <a:pt x="73337" y="2435"/>
                    <a:pt x="85353" y="-7249"/>
                    <a:pt x="102927" y="11581"/>
                  </a:cubicBezTo>
                  <a:cubicBezTo>
                    <a:pt x="112073" y="21265"/>
                    <a:pt x="111176" y="37046"/>
                    <a:pt x="98085" y="55159"/>
                  </a:cubicBezTo>
                  <a:cubicBezTo>
                    <a:pt x="12543" y="172981"/>
                    <a:pt x="34422" y="245611"/>
                    <a:pt x="66523" y="381187"/>
                  </a:cubicBezTo>
                  <a:close/>
                </a:path>
              </a:pathLst>
            </a:custGeom>
            <a:solidFill>
              <a:srgbClr val="ED814C"/>
            </a:solidFill>
            <a:ln w="9525" cap="flat">
              <a:noFill/>
              <a:prstDash val="solid"/>
              <a:miter/>
            </a:ln>
          </p:spPr>
          <p:txBody>
            <a:bodyPr rtlCol="0" anchor="ctr"/>
            <a:lstStyle/>
            <a:p>
              <a:endParaRPr lang="en-US"/>
            </a:p>
          </p:txBody>
        </p:sp>
        <p:sp>
          <p:nvSpPr>
            <p:cNvPr id="66" name="Freeform: Shape 65"/>
            <p:cNvSpPr/>
            <p:nvPr/>
          </p:nvSpPr>
          <p:spPr>
            <a:xfrm>
              <a:off x="7603865" y="3683264"/>
              <a:ext cx="93253" cy="114773"/>
            </a:xfrm>
            <a:custGeom>
              <a:avLst/>
              <a:gdLst>
                <a:gd name="connsiteX0" fmla="*/ 7790 w 93253"/>
                <a:gd name="connsiteY0" fmla="*/ 69764 h 114773"/>
                <a:gd name="connsiteX1" fmla="*/ 76474 w 93253"/>
                <a:gd name="connsiteY1" fmla="*/ 112804 h 114773"/>
                <a:gd name="connsiteX2" fmla="*/ 82213 w 93253"/>
                <a:gd name="connsiteY2" fmla="*/ 39636 h 114773"/>
                <a:gd name="connsiteX3" fmla="*/ 24468 w 93253"/>
                <a:gd name="connsiteY3" fmla="*/ 4128 h 114773"/>
                <a:gd name="connsiteX4" fmla="*/ 7790 w 93253"/>
                <a:gd name="connsiteY4" fmla="*/ 69764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53" h="114773">
                  <a:moveTo>
                    <a:pt x="7790" y="69764"/>
                  </a:moveTo>
                  <a:cubicBezTo>
                    <a:pt x="21419" y="103299"/>
                    <a:pt x="56031" y="121053"/>
                    <a:pt x="76474" y="112804"/>
                  </a:cubicBezTo>
                  <a:cubicBezTo>
                    <a:pt x="97098" y="104375"/>
                    <a:pt x="95842" y="73171"/>
                    <a:pt x="82213" y="39636"/>
                  </a:cubicBezTo>
                  <a:cubicBezTo>
                    <a:pt x="68584" y="6101"/>
                    <a:pt x="44912" y="-4301"/>
                    <a:pt x="24468" y="4128"/>
                  </a:cubicBezTo>
                  <a:cubicBezTo>
                    <a:pt x="3665" y="12377"/>
                    <a:pt x="-6019" y="36229"/>
                    <a:pt x="7790" y="69764"/>
                  </a:cubicBezTo>
                  <a:close/>
                </a:path>
              </a:pathLst>
            </a:custGeom>
            <a:solidFill>
              <a:srgbClr val="FFFFFF"/>
            </a:solidFill>
            <a:ln w="9525" cap="flat">
              <a:noFill/>
              <a:prstDash val="solid"/>
              <a:miter/>
            </a:ln>
          </p:spPr>
          <p:txBody>
            <a:bodyPr rtlCol="0" anchor="ctr"/>
            <a:lstStyle/>
            <a:p>
              <a:endParaRPr lang="en-US"/>
            </a:p>
          </p:txBody>
        </p:sp>
        <p:sp>
          <p:nvSpPr>
            <p:cNvPr id="67" name="Freeform: Shape 66"/>
            <p:cNvSpPr/>
            <p:nvPr/>
          </p:nvSpPr>
          <p:spPr>
            <a:xfrm>
              <a:off x="7596622" y="3677512"/>
              <a:ext cx="82493" cy="80700"/>
            </a:xfrm>
            <a:custGeom>
              <a:avLst/>
              <a:gdLst>
                <a:gd name="connsiteX0" fmla="*/ 1404 w 82493"/>
                <a:gd name="connsiteY0" fmla="*/ 56148 h 80699"/>
                <a:gd name="connsiteX1" fmla="*/ 13419 w 82493"/>
                <a:gd name="connsiteY1" fmla="*/ 17054 h 80699"/>
                <a:gd name="connsiteX2" fmla="*/ 79235 w 82493"/>
                <a:gd name="connsiteY2" fmla="*/ 17412 h 80699"/>
                <a:gd name="connsiteX3" fmla="*/ 65246 w 82493"/>
                <a:gd name="connsiteY3" fmla="*/ 50051 h 80699"/>
                <a:gd name="connsiteX4" fmla="*/ 30815 w 82493"/>
                <a:gd name="connsiteY4" fmla="*/ 64039 h 80699"/>
                <a:gd name="connsiteX5" fmla="*/ 5529 w 82493"/>
                <a:gd name="connsiteY5" fmla="*/ 79462 h 80699"/>
                <a:gd name="connsiteX6" fmla="*/ 1404 w 82493"/>
                <a:gd name="connsiteY6" fmla="*/ 56148 h 8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93" h="80699">
                  <a:moveTo>
                    <a:pt x="1404" y="56148"/>
                  </a:moveTo>
                  <a:cubicBezTo>
                    <a:pt x="1404" y="56148"/>
                    <a:pt x="-210" y="31759"/>
                    <a:pt x="13419" y="17054"/>
                  </a:cubicBezTo>
                  <a:cubicBezTo>
                    <a:pt x="27049" y="2348"/>
                    <a:pt x="60046" y="-9488"/>
                    <a:pt x="79235" y="17412"/>
                  </a:cubicBezTo>
                  <a:cubicBezTo>
                    <a:pt x="79235" y="17412"/>
                    <a:pt x="91071" y="37856"/>
                    <a:pt x="65246" y="50051"/>
                  </a:cubicBezTo>
                  <a:cubicBezTo>
                    <a:pt x="39423" y="62246"/>
                    <a:pt x="39602" y="46464"/>
                    <a:pt x="30815" y="64039"/>
                  </a:cubicBezTo>
                  <a:cubicBezTo>
                    <a:pt x="22028" y="81614"/>
                    <a:pt x="6963" y="75516"/>
                    <a:pt x="5529" y="79462"/>
                  </a:cubicBezTo>
                  <a:lnTo>
                    <a:pt x="1404" y="56148"/>
                  </a:lnTo>
                  <a:close/>
                </a:path>
              </a:pathLst>
            </a:custGeom>
            <a:solidFill>
              <a:srgbClr val="42210B"/>
            </a:solidFill>
            <a:ln w="9525" cap="flat">
              <a:noFill/>
              <a:prstDash val="solid"/>
              <a:miter/>
            </a:ln>
          </p:spPr>
          <p:txBody>
            <a:bodyPr rtlCol="0" anchor="ctr"/>
            <a:lstStyle/>
            <a:p>
              <a:endParaRPr lang="en-US"/>
            </a:p>
          </p:txBody>
        </p:sp>
        <p:sp>
          <p:nvSpPr>
            <p:cNvPr id="68" name="Freeform: Shape 67"/>
            <p:cNvSpPr/>
            <p:nvPr/>
          </p:nvSpPr>
          <p:spPr>
            <a:xfrm>
              <a:off x="7616049" y="3749172"/>
              <a:ext cx="43040" cy="82493"/>
            </a:xfrm>
            <a:custGeom>
              <a:avLst/>
              <a:gdLst>
                <a:gd name="connsiteX0" fmla="*/ 1345 w 43039"/>
                <a:gd name="connsiteY0" fmla="*/ 5111 h 82493"/>
                <a:gd name="connsiteX1" fmla="*/ 39184 w 43039"/>
                <a:gd name="connsiteY1" fmla="*/ 1345 h 82493"/>
                <a:gd name="connsiteX2" fmla="*/ 41695 w 43039"/>
                <a:gd name="connsiteY2" fmla="*/ 74692 h 82493"/>
                <a:gd name="connsiteX3" fmla="*/ 20534 w 43039"/>
                <a:gd name="connsiteY3" fmla="*/ 80610 h 82493"/>
                <a:gd name="connsiteX4" fmla="*/ 4394 w 43039"/>
                <a:gd name="connsiteY4" fmla="*/ 67519 h 82493"/>
                <a:gd name="connsiteX5" fmla="*/ 4394 w 43039"/>
                <a:gd name="connsiteY5" fmla="*/ 67519 h 82493"/>
                <a:gd name="connsiteX6" fmla="*/ 1345 w 43039"/>
                <a:gd name="connsiteY6" fmla="*/ 5111 h 8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39" h="82493">
                  <a:moveTo>
                    <a:pt x="1345" y="5111"/>
                  </a:moveTo>
                  <a:lnTo>
                    <a:pt x="39184" y="1345"/>
                  </a:lnTo>
                  <a:cubicBezTo>
                    <a:pt x="39722" y="6546"/>
                    <a:pt x="43667" y="56042"/>
                    <a:pt x="41695" y="74692"/>
                  </a:cubicBezTo>
                  <a:cubicBezTo>
                    <a:pt x="40260" y="80431"/>
                    <a:pt x="30755" y="83121"/>
                    <a:pt x="20534" y="80610"/>
                  </a:cubicBezTo>
                  <a:cubicBezTo>
                    <a:pt x="11387" y="78458"/>
                    <a:pt x="4573" y="72720"/>
                    <a:pt x="4394" y="67519"/>
                  </a:cubicBezTo>
                  <a:lnTo>
                    <a:pt x="4394" y="67519"/>
                  </a:lnTo>
                  <a:cubicBezTo>
                    <a:pt x="5649" y="56221"/>
                    <a:pt x="3138" y="23224"/>
                    <a:pt x="1345" y="5111"/>
                  </a:cubicBezTo>
                  <a:close/>
                </a:path>
              </a:pathLst>
            </a:custGeom>
            <a:solidFill>
              <a:srgbClr val="FFFFFF"/>
            </a:solidFill>
            <a:ln w="9525" cap="flat">
              <a:noFill/>
              <a:prstDash val="solid"/>
              <a:miter/>
            </a:ln>
          </p:spPr>
          <p:txBody>
            <a:bodyPr rtlCol="0" anchor="ctr"/>
            <a:lstStyle/>
            <a:p>
              <a:endParaRPr lang="en-US"/>
            </a:p>
          </p:txBody>
        </p:sp>
        <p:sp>
          <p:nvSpPr>
            <p:cNvPr id="69" name="Freeform: Shape 68"/>
            <p:cNvSpPr/>
            <p:nvPr/>
          </p:nvSpPr>
          <p:spPr>
            <a:xfrm>
              <a:off x="7598591" y="3753287"/>
              <a:ext cx="26900" cy="30487"/>
            </a:xfrm>
            <a:custGeom>
              <a:avLst/>
              <a:gdLst>
                <a:gd name="connsiteX0" fmla="*/ 2663 w 26899"/>
                <a:gd name="connsiteY0" fmla="*/ 17495 h 30486"/>
                <a:gd name="connsiteX1" fmla="*/ 23286 w 26899"/>
                <a:gd name="connsiteY1" fmla="*/ 29869 h 30486"/>
                <a:gd name="connsiteX2" fmla="*/ 24542 w 26899"/>
                <a:gd name="connsiteY2" fmla="*/ 12832 h 30486"/>
                <a:gd name="connsiteX3" fmla="*/ 8043 w 26899"/>
                <a:gd name="connsiteY3" fmla="*/ 1893 h 30486"/>
                <a:gd name="connsiteX4" fmla="*/ 2663 w 26899"/>
                <a:gd name="connsiteY4" fmla="*/ 17495 h 3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9" h="30486">
                  <a:moveTo>
                    <a:pt x="2663" y="17495"/>
                  </a:moveTo>
                  <a:cubicBezTo>
                    <a:pt x="5891" y="25386"/>
                    <a:pt x="17727" y="32200"/>
                    <a:pt x="23286" y="29869"/>
                  </a:cubicBezTo>
                  <a:cubicBezTo>
                    <a:pt x="29025" y="27538"/>
                    <a:pt x="27770" y="20723"/>
                    <a:pt x="24542" y="12832"/>
                  </a:cubicBezTo>
                  <a:cubicBezTo>
                    <a:pt x="21313" y="4942"/>
                    <a:pt x="13782" y="-438"/>
                    <a:pt x="8043" y="1893"/>
                  </a:cubicBezTo>
                  <a:cubicBezTo>
                    <a:pt x="2483" y="4224"/>
                    <a:pt x="-565" y="9604"/>
                    <a:pt x="2663" y="17495"/>
                  </a:cubicBezTo>
                  <a:close/>
                </a:path>
              </a:pathLst>
            </a:custGeom>
            <a:solidFill>
              <a:srgbClr val="FFFFFF"/>
            </a:solidFill>
            <a:ln w="9525" cap="flat">
              <a:noFill/>
              <a:prstDash val="solid"/>
              <a:miter/>
            </a:ln>
          </p:spPr>
          <p:txBody>
            <a:bodyPr rtlCol="0" anchor="ctr"/>
            <a:lstStyle/>
            <a:p>
              <a:endParaRPr lang="en-US"/>
            </a:p>
          </p:txBody>
        </p:sp>
        <p:sp>
          <p:nvSpPr>
            <p:cNvPr id="70" name="Freeform: Shape 69"/>
            <p:cNvSpPr/>
            <p:nvPr/>
          </p:nvSpPr>
          <p:spPr>
            <a:xfrm>
              <a:off x="7668049" y="3778540"/>
              <a:ext cx="28693" cy="23313"/>
            </a:xfrm>
            <a:custGeom>
              <a:avLst/>
              <a:gdLst>
                <a:gd name="connsiteX0" fmla="*/ 24127 w 28693"/>
                <a:gd name="connsiteY0" fmla="*/ 2106 h 23313"/>
                <a:gd name="connsiteX1" fmla="*/ 24127 w 28693"/>
                <a:gd name="connsiteY1" fmla="*/ 18425 h 23313"/>
                <a:gd name="connsiteX2" fmla="*/ 1352 w 28693"/>
                <a:gd name="connsiteY2" fmla="*/ 14659 h 23313"/>
                <a:gd name="connsiteX3" fmla="*/ 12470 w 28693"/>
                <a:gd name="connsiteY3" fmla="*/ 8741 h 23313"/>
                <a:gd name="connsiteX4" fmla="*/ 24127 w 28693"/>
                <a:gd name="connsiteY4" fmla="*/ 2106 h 2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93" h="23313">
                  <a:moveTo>
                    <a:pt x="24127" y="2106"/>
                  </a:moveTo>
                  <a:cubicBezTo>
                    <a:pt x="24127" y="2106"/>
                    <a:pt x="32735" y="9279"/>
                    <a:pt x="24127" y="18425"/>
                  </a:cubicBezTo>
                  <a:cubicBezTo>
                    <a:pt x="15519" y="27392"/>
                    <a:pt x="993" y="20577"/>
                    <a:pt x="1352" y="14659"/>
                  </a:cubicBezTo>
                  <a:cubicBezTo>
                    <a:pt x="1710" y="8741"/>
                    <a:pt x="9062" y="12148"/>
                    <a:pt x="12470" y="8741"/>
                  </a:cubicBezTo>
                  <a:cubicBezTo>
                    <a:pt x="16057" y="5154"/>
                    <a:pt x="21975" y="-764"/>
                    <a:pt x="24127" y="2106"/>
                  </a:cubicBezTo>
                  <a:close/>
                </a:path>
              </a:pathLst>
            </a:custGeom>
            <a:solidFill>
              <a:srgbClr val="42210B"/>
            </a:solidFill>
            <a:ln w="9525" cap="flat">
              <a:noFill/>
              <a:prstDash val="solid"/>
              <a:miter/>
            </a:ln>
          </p:spPr>
          <p:txBody>
            <a:bodyPr rtlCol="0" anchor="ctr"/>
            <a:lstStyle/>
            <a:p>
              <a:endParaRPr lang="en-US"/>
            </a:p>
          </p:txBody>
        </p:sp>
        <p:sp>
          <p:nvSpPr>
            <p:cNvPr id="71" name="Freeform: Shape 70"/>
            <p:cNvSpPr/>
            <p:nvPr/>
          </p:nvSpPr>
          <p:spPr>
            <a:xfrm>
              <a:off x="8501403"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2" name="Freeform: Shape 71"/>
            <p:cNvSpPr/>
            <p:nvPr/>
          </p:nvSpPr>
          <p:spPr>
            <a:xfrm>
              <a:off x="8554126"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3" name="Freeform: Shape 72"/>
            <p:cNvSpPr/>
            <p:nvPr/>
          </p:nvSpPr>
          <p:spPr>
            <a:xfrm>
              <a:off x="8606850"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4" name="Freeform: Shape 73"/>
            <p:cNvSpPr/>
            <p:nvPr/>
          </p:nvSpPr>
          <p:spPr>
            <a:xfrm>
              <a:off x="8659395"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5" name="Freeform: Shape 74"/>
            <p:cNvSpPr/>
            <p:nvPr/>
          </p:nvSpPr>
          <p:spPr>
            <a:xfrm>
              <a:off x="8712119"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6" name="Freeform: Shape 75"/>
            <p:cNvSpPr/>
            <p:nvPr/>
          </p:nvSpPr>
          <p:spPr>
            <a:xfrm>
              <a:off x="8764843"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7" name="Freeform: Shape 76"/>
            <p:cNvSpPr/>
            <p:nvPr/>
          </p:nvSpPr>
          <p:spPr>
            <a:xfrm>
              <a:off x="8817567"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8" name="Freeform: Shape 77"/>
            <p:cNvSpPr/>
            <p:nvPr/>
          </p:nvSpPr>
          <p:spPr>
            <a:xfrm>
              <a:off x="8870291"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9" name="Freeform: Shape 78"/>
            <p:cNvSpPr/>
            <p:nvPr/>
          </p:nvSpPr>
          <p:spPr>
            <a:xfrm>
              <a:off x="8923014"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80" name="Freeform: Shape 79"/>
            <p:cNvSpPr/>
            <p:nvPr/>
          </p:nvSpPr>
          <p:spPr>
            <a:xfrm>
              <a:off x="8975559"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81" name="Freeform: Shape 80"/>
            <p:cNvSpPr/>
            <p:nvPr/>
          </p:nvSpPr>
          <p:spPr>
            <a:xfrm>
              <a:off x="9028283"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82" name="Freeform: Shape 81"/>
            <p:cNvSpPr/>
            <p:nvPr/>
          </p:nvSpPr>
          <p:spPr>
            <a:xfrm>
              <a:off x="9081007"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83" name="Freeform: Shape 82"/>
            <p:cNvSpPr/>
            <p:nvPr/>
          </p:nvSpPr>
          <p:spPr>
            <a:xfrm>
              <a:off x="8921035" y="4445253"/>
              <a:ext cx="1300164" cy="1172838"/>
            </a:xfrm>
            <a:custGeom>
              <a:avLst/>
              <a:gdLst>
                <a:gd name="connsiteX0" fmla="*/ 809082 w 1300164"/>
                <a:gd name="connsiteY0" fmla="*/ 1058424 h 1172838"/>
                <a:gd name="connsiteX1" fmla="*/ 186079 w 1300164"/>
                <a:gd name="connsiteY1" fmla="*/ 1012515 h 1172838"/>
                <a:gd name="connsiteX2" fmla="*/ 195584 w 1300164"/>
                <a:gd name="connsiteY2" fmla="*/ 211614 h 1172838"/>
                <a:gd name="connsiteX3" fmla="*/ 1109464 w 1300164"/>
                <a:gd name="connsiteY3" fmla="*/ 211614 h 1172838"/>
                <a:gd name="connsiteX4" fmla="*/ 1300275 w 1300164"/>
                <a:gd name="connsiteY4" fmla="*/ 531902 h 1172838"/>
                <a:gd name="connsiteX5" fmla="*/ 1005810 w 1300164"/>
                <a:gd name="connsiteY5" fmla="*/ 626052 h 1172838"/>
                <a:gd name="connsiteX6" fmla="*/ 899824 w 1300164"/>
                <a:gd name="connsiteY6" fmla="*/ 432911 h 1172838"/>
                <a:gd name="connsiteX7" fmla="*/ 580611 w 1300164"/>
                <a:gd name="connsiteY7" fmla="*/ 393995 h 1172838"/>
                <a:gd name="connsiteX8" fmla="*/ 790252 w 1300164"/>
                <a:gd name="connsiteY8" fmla="*/ 511817 h 1172838"/>
                <a:gd name="connsiteX9" fmla="*/ 809082 w 1300164"/>
                <a:gd name="connsiteY9" fmla="*/ 1058424 h 1172838"/>
                <a:gd name="connsiteX10" fmla="*/ 527529 w 1300164"/>
                <a:gd name="connsiteY10" fmla="*/ 802875 h 1172838"/>
                <a:gd name="connsiteX11" fmla="*/ 527529 w 1300164"/>
                <a:gd name="connsiteY11" fmla="*/ 633226 h 1172838"/>
                <a:gd name="connsiteX12" fmla="*/ 357880 w 1300164"/>
                <a:gd name="connsiteY12" fmla="*/ 633226 h 1172838"/>
                <a:gd name="connsiteX13" fmla="*/ 359135 w 1300164"/>
                <a:gd name="connsiteY13" fmla="*/ 801619 h 1172838"/>
                <a:gd name="connsiteX14" fmla="*/ 527529 w 1300164"/>
                <a:gd name="connsiteY14" fmla="*/ 802875 h 117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0164" h="1172838">
                  <a:moveTo>
                    <a:pt x="809082" y="1058424"/>
                  </a:moveTo>
                  <a:cubicBezTo>
                    <a:pt x="632439" y="1235067"/>
                    <a:pt x="372227" y="1198483"/>
                    <a:pt x="186079" y="1012515"/>
                  </a:cubicBezTo>
                  <a:cubicBezTo>
                    <a:pt x="-49386" y="777051"/>
                    <a:pt x="-74134" y="481331"/>
                    <a:pt x="195584" y="211614"/>
                  </a:cubicBezTo>
                  <a:cubicBezTo>
                    <a:pt x="484130" y="-76933"/>
                    <a:pt x="837416" y="-60434"/>
                    <a:pt x="1109464" y="211614"/>
                  </a:cubicBezTo>
                  <a:cubicBezTo>
                    <a:pt x="1207201" y="309350"/>
                    <a:pt x="1279114" y="428248"/>
                    <a:pt x="1300275" y="531902"/>
                  </a:cubicBezTo>
                  <a:lnTo>
                    <a:pt x="1005810" y="626052"/>
                  </a:lnTo>
                  <a:cubicBezTo>
                    <a:pt x="991643" y="543559"/>
                    <a:pt x="951651" y="484738"/>
                    <a:pt x="899824" y="432911"/>
                  </a:cubicBezTo>
                  <a:cubicBezTo>
                    <a:pt x="805674" y="338761"/>
                    <a:pt x="691439" y="321007"/>
                    <a:pt x="580611" y="393995"/>
                  </a:cubicBezTo>
                  <a:cubicBezTo>
                    <a:pt x="651268" y="405831"/>
                    <a:pt x="720850" y="442236"/>
                    <a:pt x="790252" y="511817"/>
                  </a:cubicBezTo>
                  <a:cubicBezTo>
                    <a:pt x="940891" y="662636"/>
                    <a:pt x="970481" y="897025"/>
                    <a:pt x="809082" y="1058424"/>
                  </a:cubicBezTo>
                  <a:close/>
                  <a:moveTo>
                    <a:pt x="527529" y="802875"/>
                  </a:moveTo>
                  <a:cubicBezTo>
                    <a:pt x="579356" y="751047"/>
                    <a:pt x="577025" y="682722"/>
                    <a:pt x="527529" y="633226"/>
                  </a:cubicBezTo>
                  <a:cubicBezTo>
                    <a:pt x="478033" y="583730"/>
                    <a:pt x="409707" y="581398"/>
                    <a:pt x="357880" y="633226"/>
                  </a:cubicBezTo>
                  <a:cubicBezTo>
                    <a:pt x="306052" y="685053"/>
                    <a:pt x="309639" y="752123"/>
                    <a:pt x="359135" y="801619"/>
                  </a:cubicBezTo>
                  <a:cubicBezTo>
                    <a:pt x="408631" y="851115"/>
                    <a:pt x="475702" y="854702"/>
                    <a:pt x="527529" y="802875"/>
                  </a:cubicBezTo>
                  <a:close/>
                </a:path>
              </a:pathLst>
            </a:custGeom>
            <a:solidFill>
              <a:srgbClr val="FFFFFF"/>
            </a:solidFill>
            <a:ln w="9525" cap="flat">
              <a:noFill/>
              <a:prstDash val="solid"/>
              <a:miter/>
            </a:ln>
          </p:spPr>
          <p:txBody>
            <a:bodyPr rtlCol="0" anchor="ctr"/>
            <a:lstStyle/>
            <a:p>
              <a:endParaRPr lang="en-US"/>
            </a:p>
          </p:txBody>
        </p:sp>
        <p:sp>
          <p:nvSpPr>
            <p:cNvPr id="84" name="Freeform: Shape 83"/>
            <p:cNvSpPr/>
            <p:nvPr/>
          </p:nvSpPr>
          <p:spPr>
            <a:xfrm>
              <a:off x="8659946" y="2868109"/>
              <a:ext cx="491372" cy="959432"/>
            </a:xfrm>
            <a:custGeom>
              <a:avLst/>
              <a:gdLst>
                <a:gd name="connsiteX0" fmla="*/ 1345 w 491372"/>
                <a:gd name="connsiteY0" fmla="*/ 959342 h 959431"/>
                <a:gd name="connsiteX1" fmla="*/ 491104 w 491372"/>
                <a:gd name="connsiteY1" fmla="*/ 959342 h 959431"/>
                <a:gd name="connsiteX2" fmla="*/ 491104 w 491372"/>
                <a:gd name="connsiteY2" fmla="*/ 1345 h 959431"/>
              </a:gdLst>
              <a:ahLst/>
              <a:cxnLst>
                <a:cxn ang="0">
                  <a:pos x="connsiteX0" y="connsiteY0"/>
                </a:cxn>
                <a:cxn ang="0">
                  <a:pos x="connsiteX1" y="connsiteY1"/>
                </a:cxn>
                <a:cxn ang="0">
                  <a:pos x="connsiteX2" y="connsiteY2"/>
                </a:cxn>
              </a:cxnLst>
              <a:rect l="l" t="t" r="r" b="b"/>
              <a:pathLst>
                <a:path w="491372" h="959431">
                  <a:moveTo>
                    <a:pt x="1345" y="959342"/>
                  </a:moveTo>
                  <a:lnTo>
                    <a:pt x="491104" y="959342"/>
                  </a:lnTo>
                  <a:lnTo>
                    <a:pt x="491104" y="1345"/>
                  </a:lnTo>
                  <a:close/>
                </a:path>
              </a:pathLst>
            </a:custGeom>
            <a:solidFill>
              <a:srgbClr val="FFE0BA"/>
            </a:solidFill>
            <a:ln w="9525" cap="flat">
              <a:noFill/>
              <a:prstDash val="solid"/>
              <a:miter/>
            </a:ln>
          </p:spPr>
          <p:txBody>
            <a:bodyPr rtlCol="0" anchor="ctr"/>
            <a:lstStyle/>
            <a:p>
              <a:endParaRPr lang="en-US"/>
            </a:p>
          </p:txBody>
        </p:sp>
        <p:sp>
          <p:nvSpPr>
            <p:cNvPr id="85" name="Freeform: Shape 84"/>
            <p:cNvSpPr/>
            <p:nvPr/>
          </p:nvSpPr>
          <p:spPr>
            <a:xfrm>
              <a:off x="9149705" y="2868109"/>
              <a:ext cx="491372" cy="959432"/>
            </a:xfrm>
            <a:custGeom>
              <a:avLst/>
              <a:gdLst>
                <a:gd name="connsiteX0" fmla="*/ 1345 w 491372"/>
                <a:gd name="connsiteY0" fmla="*/ 1345 h 959431"/>
                <a:gd name="connsiteX1" fmla="*/ 1345 w 491372"/>
                <a:gd name="connsiteY1" fmla="*/ 959342 h 959431"/>
                <a:gd name="connsiteX2" fmla="*/ 491283 w 491372"/>
                <a:gd name="connsiteY2" fmla="*/ 959342 h 959431"/>
              </a:gdLst>
              <a:ahLst/>
              <a:cxnLst>
                <a:cxn ang="0">
                  <a:pos x="connsiteX0" y="connsiteY0"/>
                </a:cxn>
                <a:cxn ang="0">
                  <a:pos x="connsiteX1" y="connsiteY1"/>
                </a:cxn>
                <a:cxn ang="0">
                  <a:pos x="connsiteX2" y="connsiteY2"/>
                </a:cxn>
              </a:cxnLst>
              <a:rect l="l" t="t" r="r" b="b"/>
              <a:pathLst>
                <a:path w="491372" h="959431">
                  <a:moveTo>
                    <a:pt x="1345" y="1345"/>
                  </a:moveTo>
                  <a:lnTo>
                    <a:pt x="1345" y="959342"/>
                  </a:lnTo>
                  <a:lnTo>
                    <a:pt x="491283" y="959342"/>
                  </a:lnTo>
                  <a:close/>
                </a:path>
              </a:pathLst>
            </a:custGeom>
            <a:solidFill>
              <a:srgbClr val="FFCD91"/>
            </a:solidFill>
            <a:ln w="9525" cap="flat">
              <a:noFill/>
              <a:prstDash val="solid"/>
              <a:miter/>
            </a:ln>
          </p:spPr>
          <p:txBody>
            <a:bodyPr rtlCol="0" anchor="ctr"/>
            <a:lstStyle/>
            <a:p>
              <a:endParaRPr lang="en-US"/>
            </a:p>
          </p:txBody>
        </p:sp>
        <p:sp>
          <p:nvSpPr>
            <p:cNvPr id="86" name="Freeform: Shape 85"/>
            <p:cNvSpPr/>
            <p:nvPr/>
          </p:nvSpPr>
          <p:spPr>
            <a:xfrm>
              <a:off x="9149705" y="3742537"/>
              <a:ext cx="86080" cy="86080"/>
            </a:xfrm>
            <a:custGeom>
              <a:avLst/>
              <a:gdLst>
                <a:gd name="connsiteX0" fmla="*/ 1345 w 86079"/>
                <a:gd name="connsiteY0" fmla="*/ 1345 h 86079"/>
                <a:gd name="connsiteX1" fmla="*/ 84914 w 86079"/>
                <a:gd name="connsiteY1" fmla="*/ 1345 h 86079"/>
                <a:gd name="connsiteX2" fmla="*/ 84914 w 86079"/>
                <a:gd name="connsiteY2" fmla="*/ 84914 h 86079"/>
                <a:gd name="connsiteX3" fmla="*/ 1345 w 86079"/>
                <a:gd name="connsiteY3" fmla="*/ 84914 h 86079"/>
              </a:gdLst>
              <a:ahLst/>
              <a:cxnLst>
                <a:cxn ang="0">
                  <a:pos x="connsiteX0" y="connsiteY0"/>
                </a:cxn>
                <a:cxn ang="0">
                  <a:pos x="connsiteX1" y="connsiteY1"/>
                </a:cxn>
                <a:cxn ang="0">
                  <a:pos x="connsiteX2" y="connsiteY2"/>
                </a:cxn>
                <a:cxn ang="0">
                  <a:pos x="connsiteX3" y="connsiteY3"/>
                </a:cxn>
              </a:cxnLst>
              <a:rect l="l" t="t" r="r" b="b"/>
              <a:pathLst>
                <a:path w="86079" h="86079">
                  <a:moveTo>
                    <a:pt x="1345" y="1345"/>
                  </a:moveTo>
                  <a:lnTo>
                    <a:pt x="84914" y="1345"/>
                  </a:lnTo>
                  <a:lnTo>
                    <a:pt x="84914" y="84914"/>
                  </a:lnTo>
                  <a:lnTo>
                    <a:pt x="1345" y="84914"/>
                  </a:lnTo>
                  <a:close/>
                </a:path>
              </a:pathLst>
            </a:custGeom>
            <a:solidFill>
              <a:srgbClr val="FFB966"/>
            </a:solidFill>
            <a:ln w="9525" cap="flat">
              <a:noFill/>
              <a:prstDash val="solid"/>
              <a:miter/>
            </a:ln>
          </p:spPr>
          <p:txBody>
            <a:bodyPr rtlCol="0" anchor="ctr"/>
            <a:lstStyle/>
            <a:p>
              <a:endParaRPr lang="en-US"/>
            </a:p>
          </p:txBody>
        </p:sp>
        <p:sp>
          <p:nvSpPr>
            <p:cNvPr id="87" name="Freeform: Shape 86"/>
            <p:cNvSpPr/>
            <p:nvPr/>
          </p:nvSpPr>
          <p:spPr>
            <a:xfrm>
              <a:off x="9141937" y="2860341"/>
              <a:ext cx="17933" cy="975572"/>
            </a:xfrm>
            <a:custGeom>
              <a:avLst/>
              <a:gdLst>
                <a:gd name="connsiteX0" fmla="*/ 9113 w 17933"/>
                <a:gd name="connsiteY0" fmla="*/ 9113 h 975571"/>
                <a:gd name="connsiteX1" fmla="*/ 9113 w 17933"/>
                <a:gd name="connsiteY1" fmla="*/ 967110 h 975571"/>
              </a:gdLst>
              <a:ahLst/>
              <a:cxnLst>
                <a:cxn ang="0">
                  <a:pos x="connsiteX0" y="connsiteY0"/>
                </a:cxn>
                <a:cxn ang="0">
                  <a:pos x="connsiteX1" y="connsiteY1"/>
                </a:cxn>
              </a:cxnLst>
              <a:rect l="l" t="t" r="r" b="b"/>
              <a:pathLst>
                <a:path w="17933" h="975571">
                  <a:moveTo>
                    <a:pt x="9113" y="9113"/>
                  </a:moveTo>
                  <a:lnTo>
                    <a:pt x="9113" y="967110"/>
                  </a:lnTo>
                </a:path>
              </a:pathLst>
            </a:custGeom>
            <a:ln w="64535" cap="flat">
              <a:solidFill>
                <a:srgbClr val="FFFFFF"/>
              </a:solidFill>
              <a:custDash>
                <a:ds d="1524435" sp="1524435"/>
              </a:custDash>
              <a:miter/>
            </a:ln>
          </p:spPr>
          <p:txBody>
            <a:bodyPr rtlCol="0" anchor="ctr"/>
            <a:lstStyle/>
            <a:p>
              <a:endParaRPr lang="en-US"/>
            </a:p>
          </p:txBody>
        </p:sp>
        <p:sp>
          <p:nvSpPr>
            <p:cNvPr id="88" name="Freeform: Shape 87"/>
            <p:cNvSpPr/>
            <p:nvPr/>
          </p:nvSpPr>
          <p:spPr>
            <a:xfrm>
              <a:off x="7367852" y="5341112"/>
              <a:ext cx="222373" cy="197266"/>
            </a:xfrm>
            <a:custGeom>
              <a:avLst/>
              <a:gdLst>
                <a:gd name="connsiteX0" fmla="*/ 76844 w 222372"/>
                <a:gd name="connsiteY0" fmla="*/ 1345 h 197266"/>
                <a:gd name="connsiteX1" fmla="*/ 1345 w 222372"/>
                <a:gd name="connsiteY1" fmla="*/ 165614 h 197266"/>
                <a:gd name="connsiteX2" fmla="*/ 73616 w 222372"/>
                <a:gd name="connsiteY2" fmla="*/ 196459 h 197266"/>
                <a:gd name="connsiteX3" fmla="*/ 222104 w 222372"/>
                <a:gd name="connsiteY3" fmla="*/ 47972 h 197266"/>
                <a:gd name="connsiteX4" fmla="*/ 76844 w 222372"/>
                <a:gd name="connsiteY4" fmla="*/ 1345 h 19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72" h="197266">
                  <a:moveTo>
                    <a:pt x="76844" y="1345"/>
                  </a:moveTo>
                  <a:lnTo>
                    <a:pt x="1345" y="165614"/>
                  </a:lnTo>
                  <a:cubicBezTo>
                    <a:pt x="23044" y="177809"/>
                    <a:pt x="47613" y="188031"/>
                    <a:pt x="73616" y="196459"/>
                  </a:cubicBezTo>
                  <a:lnTo>
                    <a:pt x="222104" y="47972"/>
                  </a:lnTo>
                  <a:cubicBezTo>
                    <a:pt x="174581" y="43309"/>
                    <a:pt x="123291" y="28245"/>
                    <a:pt x="76844" y="1345"/>
                  </a:cubicBezTo>
                  <a:close/>
                </a:path>
              </a:pathLst>
            </a:custGeom>
            <a:solidFill>
              <a:srgbClr val="ED814C"/>
            </a:solidFill>
            <a:ln w="9525" cap="flat">
              <a:noFill/>
              <a:prstDash val="solid"/>
              <a:miter/>
            </a:ln>
          </p:spPr>
          <p:txBody>
            <a:bodyPr rtlCol="0" anchor="ctr"/>
            <a:lstStyle/>
            <a:p>
              <a:endParaRPr lang="en-US"/>
            </a:p>
          </p:txBody>
        </p:sp>
        <p:sp>
          <p:nvSpPr>
            <p:cNvPr id="89" name="Freeform: Shape 88"/>
            <p:cNvSpPr/>
            <p:nvPr/>
          </p:nvSpPr>
          <p:spPr>
            <a:xfrm>
              <a:off x="7440303" y="5153350"/>
              <a:ext cx="491372" cy="412466"/>
            </a:xfrm>
            <a:custGeom>
              <a:avLst/>
              <a:gdLst>
                <a:gd name="connsiteX0" fmla="*/ 384042 w 491372"/>
                <a:gd name="connsiteY0" fmla="*/ 1345 h 412465"/>
                <a:gd name="connsiteX1" fmla="*/ 238602 w 491372"/>
                <a:gd name="connsiteY1" fmla="*/ 146784 h 412465"/>
                <a:gd name="connsiteX2" fmla="*/ 267834 w 491372"/>
                <a:gd name="connsiteY2" fmla="*/ 185161 h 412465"/>
                <a:gd name="connsiteX3" fmla="*/ 181037 w 491372"/>
                <a:gd name="connsiteY3" fmla="*/ 236989 h 412465"/>
                <a:gd name="connsiteX4" fmla="*/ 149833 w 491372"/>
                <a:gd name="connsiteY4" fmla="*/ 235375 h 412465"/>
                <a:gd name="connsiteX5" fmla="*/ 1345 w 491372"/>
                <a:gd name="connsiteY5" fmla="*/ 383862 h 412465"/>
                <a:gd name="connsiteX6" fmla="*/ 189645 w 491372"/>
                <a:gd name="connsiteY6" fmla="*/ 412376 h 412465"/>
                <a:gd name="connsiteX7" fmla="*/ 491642 w 491372"/>
                <a:gd name="connsiteY7" fmla="*/ 180140 h 412465"/>
                <a:gd name="connsiteX8" fmla="*/ 384042 w 491372"/>
                <a:gd name="connsiteY8" fmla="*/ 1345 h 41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1372" h="412465">
                  <a:moveTo>
                    <a:pt x="384042" y="1345"/>
                  </a:moveTo>
                  <a:lnTo>
                    <a:pt x="238602" y="146784"/>
                  </a:lnTo>
                  <a:cubicBezTo>
                    <a:pt x="260840" y="155034"/>
                    <a:pt x="267834" y="168484"/>
                    <a:pt x="267834" y="185161"/>
                  </a:cubicBezTo>
                  <a:cubicBezTo>
                    <a:pt x="267834" y="219055"/>
                    <a:pt x="231071" y="236989"/>
                    <a:pt x="181037" y="236989"/>
                  </a:cubicBezTo>
                  <a:cubicBezTo>
                    <a:pt x="170815" y="236989"/>
                    <a:pt x="160414" y="236451"/>
                    <a:pt x="149833" y="235375"/>
                  </a:cubicBezTo>
                  <a:lnTo>
                    <a:pt x="1345" y="383862"/>
                  </a:lnTo>
                  <a:cubicBezTo>
                    <a:pt x="59987" y="402872"/>
                    <a:pt x="126878" y="412376"/>
                    <a:pt x="189645" y="412376"/>
                  </a:cubicBezTo>
                  <a:cubicBezTo>
                    <a:pt x="401078" y="412376"/>
                    <a:pt x="491642" y="298141"/>
                    <a:pt x="491642" y="180140"/>
                  </a:cubicBezTo>
                  <a:cubicBezTo>
                    <a:pt x="491462" y="104461"/>
                    <a:pt x="459900" y="38288"/>
                    <a:pt x="384042" y="1345"/>
                  </a:cubicBezTo>
                  <a:close/>
                </a:path>
              </a:pathLst>
            </a:custGeom>
            <a:solidFill>
              <a:srgbClr val="ED6B2B"/>
            </a:solidFill>
            <a:ln w="9525" cap="flat">
              <a:noFill/>
              <a:prstDash val="solid"/>
              <a:miter/>
            </a:ln>
          </p:spPr>
          <p:txBody>
            <a:bodyPr rtlCol="0" anchor="ctr"/>
            <a:lstStyle/>
            <a:p>
              <a:endParaRPr lang="en-US"/>
            </a:p>
          </p:txBody>
        </p:sp>
        <p:sp>
          <p:nvSpPr>
            <p:cNvPr id="90" name="Freeform: Shape 89"/>
            <p:cNvSpPr/>
            <p:nvPr/>
          </p:nvSpPr>
          <p:spPr>
            <a:xfrm>
              <a:off x="7415196" y="4889013"/>
              <a:ext cx="473439" cy="412466"/>
            </a:xfrm>
            <a:custGeom>
              <a:avLst/>
              <a:gdLst>
                <a:gd name="connsiteX0" fmla="*/ 246672 w 473439"/>
                <a:gd name="connsiteY0" fmla="*/ 234478 h 412465"/>
                <a:gd name="connsiteX1" fmla="*/ 212779 w 473439"/>
                <a:gd name="connsiteY1" fmla="*/ 234478 h 412465"/>
                <a:gd name="connsiteX2" fmla="*/ 217442 w 473439"/>
                <a:gd name="connsiteY2" fmla="*/ 169380 h 412465"/>
                <a:gd name="connsiteX3" fmla="*/ 473170 w 473439"/>
                <a:gd name="connsiteY3" fmla="*/ 169380 h 412465"/>
                <a:gd name="connsiteX4" fmla="*/ 473170 w 473439"/>
                <a:gd name="connsiteY4" fmla="*/ 1345 h 412465"/>
                <a:gd name="connsiteX5" fmla="*/ 34342 w 473439"/>
                <a:gd name="connsiteY5" fmla="*/ 1345 h 412465"/>
                <a:gd name="connsiteX6" fmla="*/ 1345 w 473439"/>
                <a:gd name="connsiteY6" fmla="*/ 402513 h 412465"/>
                <a:gd name="connsiteX7" fmla="*/ 192873 w 473439"/>
                <a:gd name="connsiteY7" fmla="*/ 402513 h 412465"/>
                <a:gd name="connsiteX8" fmla="*/ 263709 w 473439"/>
                <a:gd name="connsiteY8" fmla="*/ 411300 h 412465"/>
                <a:gd name="connsiteX9" fmla="*/ 409148 w 473439"/>
                <a:gd name="connsiteY9" fmla="*/ 265861 h 412465"/>
                <a:gd name="connsiteX10" fmla="*/ 246672 w 473439"/>
                <a:gd name="connsiteY10" fmla="*/ 234478 h 41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3439" h="412465">
                  <a:moveTo>
                    <a:pt x="246672" y="234478"/>
                  </a:moveTo>
                  <a:lnTo>
                    <a:pt x="212779" y="234478"/>
                  </a:lnTo>
                  <a:lnTo>
                    <a:pt x="217442" y="169380"/>
                  </a:lnTo>
                  <a:lnTo>
                    <a:pt x="473170" y="169380"/>
                  </a:lnTo>
                  <a:lnTo>
                    <a:pt x="473170" y="1345"/>
                  </a:lnTo>
                  <a:lnTo>
                    <a:pt x="34342" y="1345"/>
                  </a:lnTo>
                  <a:lnTo>
                    <a:pt x="1345" y="402513"/>
                  </a:lnTo>
                  <a:lnTo>
                    <a:pt x="192873" y="402513"/>
                  </a:lnTo>
                  <a:cubicBezTo>
                    <a:pt x="225691" y="402513"/>
                    <a:pt x="248287" y="405741"/>
                    <a:pt x="263709" y="411300"/>
                  </a:cubicBezTo>
                  <a:lnTo>
                    <a:pt x="409148" y="265861"/>
                  </a:lnTo>
                  <a:cubicBezTo>
                    <a:pt x="368440" y="245955"/>
                    <a:pt x="314819" y="234478"/>
                    <a:pt x="246672" y="234478"/>
                  </a:cubicBezTo>
                  <a:close/>
                </a:path>
              </a:pathLst>
            </a:custGeom>
            <a:solidFill>
              <a:srgbClr val="ED814C"/>
            </a:solidFill>
            <a:ln w="9525" cap="flat">
              <a:noFill/>
              <a:prstDash val="solid"/>
              <a:miter/>
            </a:ln>
          </p:spPr>
          <p:txBody>
            <a:bodyPr rtlCol="0" anchor="ctr"/>
            <a:lstStyle/>
            <a:p>
              <a:endParaRPr lang="en-US"/>
            </a:p>
          </p:txBody>
        </p:sp>
        <p:sp>
          <p:nvSpPr>
            <p:cNvPr id="91" name="Freeform: Shape 90"/>
            <p:cNvSpPr/>
            <p:nvPr/>
          </p:nvSpPr>
          <p:spPr>
            <a:xfrm>
              <a:off x="8264141" y="5445984"/>
              <a:ext cx="32280" cy="91460"/>
            </a:xfrm>
            <a:custGeom>
              <a:avLst/>
              <a:gdLst>
                <a:gd name="connsiteX0" fmla="*/ 13199 w 32279"/>
                <a:gd name="connsiteY0" fmla="*/ 91586 h 91459"/>
                <a:gd name="connsiteX1" fmla="*/ 13199 w 32279"/>
                <a:gd name="connsiteY1" fmla="*/ 91586 h 91459"/>
                <a:gd name="connsiteX2" fmla="*/ 26649 w 32279"/>
                <a:gd name="connsiteY2" fmla="*/ 79751 h 91459"/>
                <a:gd name="connsiteX3" fmla="*/ 30952 w 32279"/>
                <a:gd name="connsiteY3" fmla="*/ 14832 h 91459"/>
                <a:gd name="connsiteX4" fmla="*/ 19116 w 32279"/>
                <a:gd name="connsiteY4" fmla="*/ 1382 h 91459"/>
                <a:gd name="connsiteX5" fmla="*/ 19116 w 32279"/>
                <a:gd name="connsiteY5" fmla="*/ 1382 h 91459"/>
                <a:gd name="connsiteX6" fmla="*/ 5666 w 32279"/>
                <a:gd name="connsiteY6" fmla="*/ 13218 h 91459"/>
                <a:gd name="connsiteX7" fmla="*/ 1362 w 32279"/>
                <a:gd name="connsiteY7" fmla="*/ 78137 h 91459"/>
                <a:gd name="connsiteX8" fmla="*/ 13199 w 32279"/>
                <a:gd name="connsiteY8" fmla="*/ 91586 h 9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 h="91459">
                  <a:moveTo>
                    <a:pt x="13199" y="91586"/>
                  </a:moveTo>
                  <a:lnTo>
                    <a:pt x="13199" y="91586"/>
                  </a:lnTo>
                  <a:cubicBezTo>
                    <a:pt x="20192" y="92125"/>
                    <a:pt x="26111" y="86745"/>
                    <a:pt x="26649" y="79751"/>
                  </a:cubicBezTo>
                  <a:lnTo>
                    <a:pt x="30952" y="14832"/>
                  </a:lnTo>
                  <a:cubicBezTo>
                    <a:pt x="31491" y="7838"/>
                    <a:pt x="26111" y="1920"/>
                    <a:pt x="19116" y="1382"/>
                  </a:cubicBezTo>
                  <a:lnTo>
                    <a:pt x="19116" y="1382"/>
                  </a:lnTo>
                  <a:cubicBezTo>
                    <a:pt x="12122" y="844"/>
                    <a:pt x="6204" y="6224"/>
                    <a:pt x="5666" y="13218"/>
                  </a:cubicBezTo>
                  <a:lnTo>
                    <a:pt x="1362" y="78137"/>
                  </a:lnTo>
                  <a:cubicBezTo>
                    <a:pt x="1004" y="85131"/>
                    <a:pt x="6204" y="91228"/>
                    <a:pt x="13199" y="91586"/>
                  </a:cubicBezTo>
                  <a:close/>
                </a:path>
              </a:pathLst>
            </a:custGeom>
            <a:solidFill>
              <a:srgbClr val="ED6B2B"/>
            </a:solidFill>
            <a:ln w="9525" cap="flat">
              <a:noFill/>
              <a:prstDash val="solid"/>
              <a:miter/>
            </a:ln>
          </p:spPr>
          <p:txBody>
            <a:bodyPr rtlCol="0" anchor="ctr"/>
            <a:lstStyle/>
            <a:p>
              <a:endParaRPr lang="en-US"/>
            </a:p>
          </p:txBody>
        </p:sp>
        <p:sp>
          <p:nvSpPr>
            <p:cNvPr id="92" name="Freeform: Shape 91"/>
            <p:cNvSpPr/>
            <p:nvPr/>
          </p:nvSpPr>
          <p:spPr>
            <a:xfrm>
              <a:off x="8213407" y="4091878"/>
              <a:ext cx="186506" cy="1393418"/>
            </a:xfrm>
            <a:custGeom>
              <a:avLst/>
              <a:gdLst>
                <a:gd name="connsiteX0" fmla="*/ 1345 w 186506"/>
                <a:gd name="connsiteY0" fmla="*/ 1243585 h 1393417"/>
                <a:gd name="connsiteX1" fmla="*/ 42233 w 186506"/>
                <a:gd name="connsiteY1" fmla="*/ 1390279 h 1393417"/>
                <a:gd name="connsiteX2" fmla="*/ 92626 w 186506"/>
                <a:gd name="connsiteY2" fmla="*/ 1393687 h 1393417"/>
                <a:gd name="connsiteX3" fmla="*/ 185699 w 186506"/>
                <a:gd name="connsiteY3" fmla="*/ 8160 h 1393417"/>
                <a:gd name="connsiteX4" fmla="*/ 84914 w 186506"/>
                <a:gd name="connsiteY4" fmla="*/ 1345 h 1393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06" h="1393417">
                  <a:moveTo>
                    <a:pt x="1345" y="1243585"/>
                  </a:moveTo>
                  <a:lnTo>
                    <a:pt x="42233" y="1390279"/>
                  </a:lnTo>
                  <a:lnTo>
                    <a:pt x="92626" y="1393687"/>
                  </a:lnTo>
                  <a:lnTo>
                    <a:pt x="185699" y="8160"/>
                  </a:lnTo>
                  <a:lnTo>
                    <a:pt x="84914" y="1345"/>
                  </a:lnTo>
                  <a:close/>
                </a:path>
              </a:pathLst>
            </a:custGeom>
            <a:solidFill>
              <a:srgbClr val="3B3870"/>
            </a:solidFill>
            <a:ln w="9525" cap="flat">
              <a:noFill/>
              <a:prstDash val="solid"/>
              <a:miter/>
            </a:ln>
          </p:spPr>
          <p:txBody>
            <a:bodyPr rtlCol="0" anchor="ctr"/>
            <a:lstStyle/>
            <a:p>
              <a:endParaRPr lang="en-US"/>
            </a:p>
          </p:txBody>
        </p:sp>
        <p:sp>
          <p:nvSpPr>
            <p:cNvPr id="93" name="Freeform: Shape 92"/>
            <p:cNvSpPr/>
            <p:nvPr/>
          </p:nvSpPr>
          <p:spPr>
            <a:xfrm>
              <a:off x="8353825" y="3587952"/>
              <a:ext cx="84287" cy="279760"/>
            </a:xfrm>
            <a:custGeom>
              <a:avLst/>
              <a:gdLst>
                <a:gd name="connsiteX0" fmla="*/ 1345 w 84286"/>
                <a:gd name="connsiteY0" fmla="*/ 1345 h 279759"/>
                <a:gd name="connsiteX1" fmla="*/ 83480 w 84286"/>
                <a:gd name="connsiteY1" fmla="*/ 1345 h 279759"/>
                <a:gd name="connsiteX2" fmla="*/ 83480 w 84286"/>
                <a:gd name="connsiteY2" fmla="*/ 278594 h 279759"/>
                <a:gd name="connsiteX3" fmla="*/ 1345 w 84286"/>
                <a:gd name="connsiteY3" fmla="*/ 278594 h 279759"/>
              </a:gdLst>
              <a:ahLst/>
              <a:cxnLst>
                <a:cxn ang="0">
                  <a:pos x="connsiteX0" y="connsiteY0"/>
                </a:cxn>
                <a:cxn ang="0">
                  <a:pos x="connsiteX1" y="connsiteY1"/>
                </a:cxn>
                <a:cxn ang="0">
                  <a:pos x="connsiteX2" y="connsiteY2"/>
                </a:cxn>
                <a:cxn ang="0">
                  <a:pos x="connsiteX3" y="connsiteY3"/>
                </a:cxn>
              </a:cxnLst>
              <a:rect l="l" t="t" r="r" b="b"/>
              <a:pathLst>
                <a:path w="84286" h="279759">
                  <a:moveTo>
                    <a:pt x="1345" y="1345"/>
                  </a:moveTo>
                  <a:lnTo>
                    <a:pt x="83480" y="1345"/>
                  </a:lnTo>
                  <a:lnTo>
                    <a:pt x="83480" y="278594"/>
                  </a:lnTo>
                  <a:lnTo>
                    <a:pt x="1345" y="278594"/>
                  </a:lnTo>
                  <a:close/>
                </a:path>
              </a:pathLst>
            </a:custGeom>
            <a:solidFill>
              <a:srgbClr val="3B3870"/>
            </a:solidFill>
            <a:ln w="9525" cap="flat">
              <a:noFill/>
              <a:prstDash val="solid"/>
              <a:miter/>
            </a:ln>
          </p:spPr>
          <p:txBody>
            <a:bodyPr rtlCol="0" anchor="ctr"/>
            <a:lstStyle/>
            <a:p>
              <a:endParaRPr lang="en-US"/>
            </a:p>
          </p:txBody>
        </p:sp>
        <p:sp>
          <p:nvSpPr>
            <p:cNvPr id="94" name="Freeform: Shape 93"/>
            <p:cNvSpPr/>
            <p:nvPr/>
          </p:nvSpPr>
          <p:spPr>
            <a:xfrm>
              <a:off x="8494026" y="5445984"/>
              <a:ext cx="32280" cy="91460"/>
            </a:xfrm>
            <a:custGeom>
              <a:avLst/>
              <a:gdLst>
                <a:gd name="connsiteX0" fmla="*/ 19136 w 32279"/>
                <a:gd name="connsiteY0" fmla="*/ 91586 h 91459"/>
                <a:gd name="connsiteX1" fmla="*/ 19136 w 32279"/>
                <a:gd name="connsiteY1" fmla="*/ 91586 h 91459"/>
                <a:gd name="connsiteX2" fmla="*/ 5686 w 32279"/>
                <a:gd name="connsiteY2" fmla="*/ 79751 h 91459"/>
                <a:gd name="connsiteX3" fmla="*/ 1382 w 32279"/>
                <a:gd name="connsiteY3" fmla="*/ 14832 h 91459"/>
                <a:gd name="connsiteX4" fmla="*/ 13218 w 32279"/>
                <a:gd name="connsiteY4" fmla="*/ 1382 h 91459"/>
                <a:gd name="connsiteX5" fmla="*/ 13218 w 32279"/>
                <a:gd name="connsiteY5" fmla="*/ 1382 h 91459"/>
                <a:gd name="connsiteX6" fmla="*/ 26668 w 32279"/>
                <a:gd name="connsiteY6" fmla="*/ 13218 h 91459"/>
                <a:gd name="connsiteX7" fmla="*/ 30972 w 32279"/>
                <a:gd name="connsiteY7" fmla="*/ 78137 h 91459"/>
                <a:gd name="connsiteX8" fmla="*/ 19136 w 32279"/>
                <a:gd name="connsiteY8" fmla="*/ 91586 h 9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 h="91459">
                  <a:moveTo>
                    <a:pt x="19136" y="91586"/>
                  </a:moveTo>
                  <a:lnTo>
                    <a:pt x="19136" y="91586"/>
                  </a:lnTo>
                  <a:cubicBezTo>
                    <a:pt x="12142" y="92125"/>
                    <a:pt x="6224" y="86745"/>
                    <a:pt x="5686" y="79751"/>
                  </a:cubicBezTo>
                  <a:lnTo>
                    <a:pt x="1382" y="14832"/>
                  </a:lnTo>
                  <a:cubicBezTo>
                    <a:pt x="844" y="7838"/>
                    <a:pt x="6224" y="1920"/>
                    <a:pt x="13218" y="1382"/>
                  </a:cubicBezTo>
                  <a:lnTo>
                    <a:pt x="13218" y="1382"/>
                  </a:lnTo>
                  <a:cubicBezTo>
                    <a:pt x="20212" y="844"/>
                    <a:pt x="26130" y="6224"/>
                    <a:pt x="26668" y="13218"/>
                  </a:cubicBezTo>
                  <a:lnTo>
                    <a:pt x="30972" y="78137"/>
                  </a:lnTo>
                  <a:cubicBezTo>
                    <a:pt x="31331" y="85131"/>
                    <a:pt x="26130" y="91228"/>
                    <a:pt x="19136" y="91586"/>
                  </a:cubicBezTo>
                  <a:close/>
                </a:path>
              </a:pathLst>
            </a:custGeom>
            <a:solidFill>
              <a:srgbClr val="ED6B2B"/>
            </a:solidFill>
            <a:ln w="9525" cap="flat">
              <a:noFill/>
              <a:prstDash val="solid"/>
              <a:miter/>
            </a:ln>
          </p:spPr>
          <p:txBody>
            <a:bodyPr rtlCol="0" anchor="ctr"/>
            <a:lstStyle/>
            <a:p>
              <a:endParaRPr lang="en-US"/>
            </a:p>
          </p:txBody>
        </p:sp>
        <p:sp>
          <p:nvSpPr>
            <p:cNvPr id="95" name="Freeform: Shape 94"/>
            <p:cNvSpPr/>
            <p:nvPr/>
          </p:nvSpPr>
          <p:spPr>
            <a:xfrm>
              <a:off x="8389871" y="4091878"/>
              <a:ext cx="186506" cy="1393418"/>
            </a:xfrm>
            <a:custGeom>
              <a:avLst/>
              <a:gdLst>
                <a:gd name="connsiteX0" fmla="*/ 185879 w 186506"/>
                <a:gd name="connsiteY0" fmla="*/ 1243585 h 1393417"/>
                <a:gd name="connsiteX1" fmla="*/ 144990 w 186506"/>
                <a:gd name="connsiteY1" fmla="*/ 1390279 h 1393417"/>
                <a:gd name="connsiteX2" fmla="*/ 94598 w 186506"/>
                <a:gd name="connsiteY2" fmla="*/ 1393687 h 1393417"/>
                <a:gd name="connsiteX3" fmla="*/ 1345 w 186506"/>
                <a:gd name="connsiteY3" fmla="*/ 8160 h 1393417"/>
                <a:gd name="connsiteX4" fmla="*/ 102309 w 186506"/>
                <a:gd name="connsiteY4" fmla="*/ 1345 h 1393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06" h="1393417">
                  <a:moveTo>
                    <a:pt x="185879" y="1243585"/>
                  </a:moveTo>
                  <a:lnTo>
                    <a:pt x="144990" y="1390279"/>
                  </a:lnTo>
                  <a:lnTo>
                    <a:pt x="94598" y="1393687"/>
                  </a:lnTo>
                  <a:lnTo>
                    <a:pt x="1345" y="8160"/>
                  </a:lnTo>
                  <a:lnTo>
                    <a:pt x="102309" y="1345"/>
                  </a:lnTo>
                  <a:close/>
                </a:path>
              </a:pathLst>
            </a:custGeom>
            <a:solidFill>
              <a:srgbClr val="3B3870"/>
            </a:solidFill>
            <a:ln w="9525" cap="flat">
              <a:noFill/>
              <a:prstDash val="solid"/>
              <a:miter/>
            </a:ln>
          </p:spPr>
          <p:txBody>
            <a:bodyPr rtlCol="0" anchor="ctr"/>
            <a:lstStyle/>
            <a:p>
              <a:endParaRPr lang="en-US"/>
            </a:p>
          </p:txBody>
        </p:sp>
        <p:sp>
          <p:nvSpPr>
            <p:cNvPr id="96" name="Freeform: Shape 95"/>
            <p:cNvSpPr/>
            <p:nvPr/>
          </p:nvSpPr>
          <p:spPr>
            <a:xfrm>
              <a:off x="8277429" y="3854441"/>
              <a:ext cx="236720" cy="374806"/>
            </a:xfrm>
            <a:custGeom>
              <a:avLst/>
              <a:gdLst>
                <a:gd name="connsiteX0" fmla="*/ 236271 w 236719"/>
                <a:gd name="connsiteY0" fmla="*/ 374537 h 374806"/>
                <a:gd name="connsiteX1" fmla="*/ 1345 w 236719"/>
                <a:gd name="connsiteY1" fmla="*/ 374537 h 374806"/>
                <a:gd name="connsiteX2" fmla="*/ 1345 w 236719"/>
                <a:gd name="connsiteY2" fmla="*/ 53710 h 374806"/>
                <a:gd name="connsiteX3" fmla="*/ 53711 w 236719"/>
                <a:gd name="connsiteY3" fmla="*/ 1345 h 374806"/>
                <a:gd name="connsiteX4" fmla="*/ 183906 w 236719"/>
                <a:gd name="connsiteY4" fmla="*/ 1345 h 374806"/>
                <a:gd name="connsiteX5" fmla="*/ 236271 w 236719"/>
                <a:gd name="connsiteY5" fmla="*/ 53710 h 374806"/>
                <a:gd name="connsiteX6" fmla="*/ 236271 w 236719"/>
                <a:gd name="connsiteY6" fmla="*/ 374537 h 37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719" h="374806">
                  <a:moveTo>
                    <a:pt x="236271" y="374537"/>
                  </a:moveTo>
                  <a:lnTo>
                    <a:pt x="1345" y="374537"/>
                  </a:lnTo>
                  <a:lnTo>
                    <a:pt x="1345" y="53710"/>
                  </a:lnTo>
                  <a:cubicBezTo>
                    <a:pt x="1345" y="24838"/>
                    <a:pt x="24838" y="1345"/>
                    <a:pt x="53711" y="1345"/>
                  </a:cubicBezTo>
                  <a:lnTo>
                    <a:pt x="183906" y="1345"/>
                  </a:lnTo>
                  <a:cubicBezTo>
                    <a:pt x="212779" y="1345"/>
                    <a:pt x="236271" y="24838"/>
                    <a:pt x="236271" y="53710"/>
                  </a:cubicBezTo>
                  <a:lnTo>
                    <a:pt x="236271" y="374537"/>
                  </a:lnTo>
                  <a:close/>
                </a:path>
              </a:pathLst>
            </a:custGeom>
            <a:solidFill>
              <a:srgbClr val="4B478F"/>
            </a:solidFill>
            <a:ln w="9525" cap="flat">
              <a:noFill/>
              <a:prstDash val="solid"/>
              <a:miter/>
            </a:ln>
          </p:spPr>
          <p:txBody>
            <a:bodyPr rtlCol="0" anchor="ctr"/>
            <a:lstStyle/>
            <a:p>
              <a:endParaRPr lang="en-US"/>
            </a:p>
          </p:txBody>
        </p:sp>
        <p:sp>
          <p:nvSpPr>
            <p:cNvPr id="97" name="Freeform: Shape 96"/>
            <p:cNvSpPr/>
            <p:nvPr/>
          </p:nvSpPr>
          <p:spPr>
            <a:xfrm>
              <a:off x="8325849" y="4024628"/>
              <a:ext cx="139880" cy="139880"/>
            </a:xfrm>
            <a:custGeom>
              <a:avLst/>
              <a:gdLst>
                <a:gd name="connsiteX0" fmla="*/ 139431 w 139879"/>
                <a:gd name="connsiteY0" fmla="*/ 70388 h 139879"/>
                <a:gd name="connsiteX1" fmla="*/ 70388 w 139879"/>
                <a:gd name="connsiteY1" fmla="*/ 139432 h 139879"/>
                <a:gd name="connsiteX2" fmla="*/ 1345 w 139879"/>
                <a:gd name="connsiteY2" fmla="*/ 70388 h 139879"/>
                <a:gd name="connsiteX3" fmla="*/ 70388 w 139879"/>
                <a:gd name="connsiteY3" fmla="*/ 1345 h 139879"/>
                <a:gd name="connsiteX4" fmla="*/ 139431 w 139879"/>
                <a:gd name="connsiteY4" fmla="*/ 70388 h 139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79" h="139879">
                  <a:moveTo>
                    <a:pt x="139431" y="70388"/>
                  </a:moveTo>
                  <a:cubicBezTo>
                    <a:pt x="139431" y="108520"/>
                    <a:pt x="108520" y="139432"/>
                    <a:pt x="70388" y="139432"/>
                  </a:cubicBezTo>
                  <a:cubicBezTo>
                    <a:pt x="32257" y="139432"/>
                    <a:pt x="1345" y="108520"/>
                    <a:pt x="1345" y="70388"/>
                  </a:cubicBezTo>
                  <a:cubicBezTo>
                    <a:pt x="1345" y="32257"/>
                    <a:pt x="32257" y="1345"/>
                    <a:pt x="70388" y="1345"/>
                  </a:cubicBezTo>
                  <a:cubicBezTo>
                    <a:pt x="108520" y="1345"/>
                    <a:pt x="139431" y="32257"/>
                    <a:pt x="139431" y="70388"/>
                  </a:cubicBezTo>
                  <a:close/>
                </a:path>
              </a:pathLst>
            </a:custGeom>
            <a:solidFill>
              <a:srgbClr val="FFCD91"/>
            </a:solidFill>
            <a:ln w="9525" cap="flat">
              <a:noFill/>
              <a:prstDash val="solid"/>
              <a:miter/>
            </a:ln>
          </p:spPr>
          <p:txBody>
            <a:bodyPr rtlCol="0" anchor="ctr"/>
            <a:lstStyle/>
            <a:p>
              <a:endParaRPr lang="en-US"/>
            </a:p>
          </p:txBody>
        </p:sp>
        <p:sp>
          <p:nvSpPr>
            <p:cNvPr id="98" name="Freeform: Shape 97"/>
            <p:cNvSpPr/>
            <p:nvPr/>
          </p:nvSpPr>
          <p:spPr>
            <a:xfrm>
              <a:off x="8364944" y="4063722"/>
              <a:ext cx="60973" cy="60973"/>
            </a:xfrm>
            <a:custGeom>
              <a:avLst/>
              <a:gdLst>
                <a:gd name="connsiteX0" fmla="*/ 61242 w 60973"/>
                <a:gd name="connsiteY0" fmla="*/ 31294 h 60973"/>
                <a:gd name="connsiteX1" fmla="*/ 31294 w 60973"/>
                <a:gd name="connsiteY1" fmla="*/ 61242 h 60973"/>
                <a:gd name="connsiteX2" fmla="*/ 1345 w 60973"/>
                <a:gd name="connsiteY2" fmla="*/ 31294 h 60973"/>
                <a:gd name="connsiteX3" fmla="*/ 31294 w 60973"/>
                <a:gd name="connsiteY3" fmla="*/ 1345 h 60973"/>
                <a:gd name="connsiteX4" fmla="*/ 61242 w 60973"/>
                <a:gd name="connsiteY4" fmla="*/ 31294 h 60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73" h="60973">
                  <a:moveTo>
                    <a:pt x="61242" y="31294"/>
                  </a:moveTo>
                  <a:cubicBezTo>
                    <a:pt x="61242" y="47834"/>
                    <a:pt x="47834" y="61242"/>
                    <a:pt x="31294" y="61242"/>
                  </a:cubicBezTo>
                  <a:cubicBezTo>
                    <a:pt x="14754" y="61242"/>
                    <a:pt x="1345" y="47834"/>
                    <a:pt x="1345" y="31294"/>
                  </a:cubicBezTo>
                  <a:cubicBezTo>
                    <a:pt x="1345" y="14754"/>
                    <a:pt x="14754" y="1345"/>
                    <a:pt x="31294" y="1345"/>
                  </a:cubicBezTo>
                  <a:cubicBezTo>
                    <a:pt x="47834" y="1345"/>
                    <a:pt x="61242" y="14754"/>
                    <a:pt x="61242" y="31294"/>
                  </a:cubicBezTo>
                  <a:close/>
                </a:path>
              </a:pathLst>
            </a:custGeom>
            <a:solidFill>
              <a:srgbClr val="ED6B2B"/>
            </a:solidFill>
            <a:ln w="9525" cap="flat">
              <a:noFill/>
              <a:prstDash val="solid"/>
              <a:miter/>
            </a:ln>
          </p:spPr>
          <p:txBody>
            <a:bodyPr rtlCol="0" anchor="ctr"/>
            <a:lstStyle/>
            <a:p>
              <a:endParaRPr lang="en-US"/>
            </a:p>
          </p:txBody>
        </p:sp>
        <p:sp>
          <p:nvSpPr>
            <p:cNvPr id="99" name="Freeform: Shape 98"/>
            <p:cNvSpPr/>
            <p:nvPr/>
          </p:nvSpPr>
          <p:spPr>
            <a:xfrm>
              <a:off x="8737598" y="3531283"/>
              <a:ext cx="104013" cy="523652"/>
            </a:xfrm>
            <a:custGeom>
              <a:avLst/>
              <a:gdLst>
                <a:gd name="connsiteX0" fmla="*/ 103027 w 104013"/>
                <a:gd name="connsiteY0" fmla="*/ 522666 h 523652"/>
                <a:gd name="connsiteX1" fmla="*/ 60525 w 104013"/>
                <a:gd name="connsiteY1" fmla="*/ 522666 h 523652"/>
                <a:gd name="connsiteX2" fmla="*/ 60525 w 104013"/>
                <a:gd name="connsiteY2" fmla="*/ 43847 h 523652"/>
                <a:gd name="connsiteX3" fmla="*/ 1345 w 104013"/>
                <a:gd name="connsiteY3" fmla="*/ 43847 h 523652"/>
                <a:gd name="connsiteX4" fmla="*/ 1345 w 104013"/>
                <a:gd name="connsiteY4" fmla="*/ 1345 h 523652"/>
                <a:gd name="connsiteX5" fmla="*/ 103027 w 104013"/>
                <a:gd name="connsiteY5" fmla="*/ 1345 h 52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013" h="523652">
                  <a:moveTo>
                    <a:pt x="103027" y="522666"/>
                  </a:moveTo>
                  <a:lnTo>
                    <a:pt x="60525" y="522666"/>
                  </a:lnTo>
                  <a:lnTo>
                    <a:pt x="60525" y="43847"/>
                  </a:lnTo>
                  <a:lnTo>
                    <a:pt x="1345" y="43847"/>
                  </a:lnTo>
                  <a:lnTo>
                    <a:pt x="1345" y="1345"/>
                  </a:lnTo>
                  <a:lnTo>
                    <a:pt x="103027" y="1345"/>
                  </a:lnTo>
                  <a:close/>
                </a:path>
              </a:pathLst>
            </a:custGeom>
            <a:solidFill>
              <a:srgbClr val="3B3E54"/>
            </a:solidFill>
            <a:ln w="9525" cap="flat">
              <a:noFill/>
              <a:prstDash val="solid"/>
              <a:miter/>
            </a:ln>
          </p:spPr>
          <p:txBody>
            <a:bodyPr rtlCol="0" anchor="ctr"/>
            <a:lstStyle/>
            <a:p>
              <a:endParaRPr lang="en-US"/>
            </a:p>
          </p:txBody>
        </p:sp>
        <p:sp>
          <p:nvSpPr>
            <p:cNvPr id="100" name="Freeform: Shape 99"/>
            <p:cNvSpPr/>
            <p:nvPr/>
          </p:nvSpPr>
          <p:spPr>
            <a:xfrm>
              <a:off x="8668554" y="3361454"/>
              <a:ext cx="80700" cy="105806"/>
            </a:xfrm>
            <a:custGeom>
              <a:avLst/>
              <a:gdLst>
                <a:gd name="connsiteX0" fmla="*/ 1345 w 80699"/>
                <a:gd name="connsiteY0" fmla="*/ 1345 h 105806"/>
                <a:gd name="connsiteX1" fmla="*/ 80969 w 80699"/>
                <a:gd name="connsiteY1" fmla="*/ 1345 h 105806"/>
                <a:gd name="connsiteX2" fmla="*/ 80969 w 80699"/>
                <a:gd name="connsiteY2" fmla="*/ 104999 h 105806"/>
                <a:gd name="connsiteX3" fmla="*/ 1345 w 80699"/>
                <a:gd name="connsiteY3" fmla="*/ 104999 h 105806"/>
              </a:gdLst>
              <a:ahLst/>
              <a:cxnLst>
                <a:cxn ang="0">
                  <a:pos x="connsiteX0" y="connsiteY0"/>
                </a:cxn>
                <a:cxn ang="0">
                  <a:pos x="connsiteX1" y="connsiteY1"/>
                </a:cxn>
                <a:cxn ang="0">
                  <a:pos x="connsiteX2" y="connsiteY2"/>
                </a:cxn>
                <a:cxn ang="0">
                  <a:pos x="connsiteX3" y="connsiteY3"/>
                </a:cxn>
              </a:cxnLst>
              <a:rect l="l" t="t" r="r" b="b"/>
              <a:pathLst>
                <a:path w="80699" h="105806">
                  <a:moveTo>
                    <a:pt x="1345" y="1345"/>
                  </a:moveTo>
                  <a:lnTo>
                    <a:pt x="80969" y="1345"/>
                  </a:lnTo>
                  <a:lnTo>
                    <a:pt x="80969" y="104999"/>
                  </a:lnTo>
                  <a:lnTo>
                    <a:pt x="1345" y="104999"/>
                  </a:lnTo>
                  <a:close/>
                </a:path>
              </a:pathLst>
            </a:custGeom>
            <a:solidFill>
              <a:srgbClr val="3B3E54"/>
            </a:solidFill>
            <a:ln w="9525" cap="flat">
              <a:noFill/>
              <a:prstDash val="solid"/>
              <a:miter/>
            </a:ln>
          </p:spPr>
          <p:txBody>
            <a:bodyPr rtlCol="0" anchor="ctr"/>
            <a:lstStyle/>
            <a:p>
              <a:endParaRPr lang="en-US"/>
            </a:p>
          </p:txBody>
        </p:sp>
        <p:sp>
          <p:nvSpPr>
            <p:cNvPr id="101" name="Freeform: Shape 100"/>
            <p:cNvSpPr/>
            <p:nvPr/>
          </p:nvSpPr>
          <p:spPr>
            <a:xfrm>
              <a:off x="8697606" y="5456602"/>
              <a:ext cx="23313" cy="80700"/>
            </a:xfrm>
            <a:custGeom>
              <a:avLst/>
              <a:gdLst>
                <a:gd name="connsiteX0" fmla="*/ 12105 w 23313"/>
                <a:gd name="connsiteY0" fmla="*/ 1345 h 80699"/>
                <a:gd name="connsiteX1" fmla="*/ 12105 w 23313"/>
                <a:gd name="connsiteY1" fmla="*/ 1345 h 80699"/>
                <a:gd name="connsiteX2" fmla="*/ 22865 w 23313"/>
                <a:gd name="connsiteY2" fmla="*/ 12105 h 80699"/>
                <a:gd name="connsiteX3" fmla="*/ 22865 w 23313"/>
                <a:gd name="connsiteY3" fmla="*/ 70209 h 80699"/>
                <a:gd name="connsiteX4" fmla="*/ 12105 w 23313"/>
                <a:gd name="connsiteY4" fmla="*/ 80969 h 80699"/>
                <a:gd name="connsiteX5" fmla="*/ 12105 w 23313"/>
                <a:gd name="connsiteY5" fmla="*/ 80969 h 80699"/>
                <a:gd name="connsiteX6" fmla="*/ 1345 w 23313"/>
                <a:gd name="connsiteY6" fmla="*/ 70209 h 80699"/>
                <a:gd name="connsiteX7" fmla="*/ 1345 w 23313"/>
                <a:gd name="connsiteY7" fmla="*/ 12105 h 80699"/>
                <a:gd name="connsiteX8" fmla="*/ 12105 w 23313"/>
                <a:gd name="connsiteY8" fmla="*/ 1345 h 8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13" h="80699">
                  <a:moveTo>
                    <a:pt x="12105" y="1345"/>
                  </a:moveTo>
                  <a:lnTo>
                    <a:pt x="12105" y="1345"/>
                  </a:lnTo>
                  <a:cubicBezTo>
                    <a:pt x="18023" y="1345"/>
                    <a:pt x="22865" y="6187"/>
                    <a:pt x="22865" y="12105"/>
                  </a:cubicBezTo>
                  <a:lnTo>
                    <a:pt x="22865" y="70209"/>
                  </a:lnTo>
                  <a:cubicBezTo>
                    <a:pt x="22865" y="76127"/>
                    <a:pt x="18023" y="80969"/>
                    <a:pt x="12105" y="80969"/>
                  </a:cubicBezTo>
                  <a:lnTo>
                    <a:pt x="12105" y="80969"/>
                  </a:lnTo>
                  <a:cubicBezTo>
                    <a:pt x="6187" y="80969"/>
                    <a:pt x="1345" y="76127"/>
                    <a:pt x="1345" y="70209"/>
                  </a:cubicBezTo>
                  <a:lnTo>
                    <a:pt x="1345" y="12105"/>
                  </a:lnTo>
                  <a:cubicBezTo>
                    <a:pt x="1345" y="6187"/>
                    <a:pt x="6187" y="1345"/>
                    <a:pt x="12105" y="1345"/>
                  </a:cubicBezTo>
                  <a:close/>
                </a:path>
              </a:pathLst>
            </a:custGeom>
            <a:solidFill>
              <a:srgbClr val="3B3870"/>
            </a:solidFill>
            <a:ln w="9525" cap="flat">
              <a:noFill/>
              <a:prstDash val="solid"/>
              <a:miter/>
            </a:ln>
          </p:spPr>
          <p:txBody>
            <a:bodyPr rtlCol="0" anchor="ctr"/>
            <a:lstStyle/>
            <a:p>
              <a:endParaRPr lang="en-US"/>
            </a:p>
          </p:txBody>
        </p:sp>
        <p:sp>
          <p:nvSpPr>
            <p:cNvPr id="102" name="Freeform: Shape 101"/>
            <p:cNvSpPr/>
            <p:nvPr/>
          </p:nvSpPr>
          <p:spPr>
            <a:xfrm>
              <a:off x="8654566" y="5410513"/>
              <a:ext cx="109393" cy="82493"/>
            </a:xfrm>
            <a:custGeom>
              <a:avLst/>
              <a:gdLst>
                <a:gd name="connsiteX0" fmla="*/ 38646 w 109393"/>
                <a:gd name="connsiteY0" fmla="*/ 81686 h 82493"/>
                <a:gd name="connsiteX1" fmla="*/ 71643 w 109393"/>
                <a:gd name="connsiteY1" fmla="*/ 81686 h 82493"/>
                <a:gd name="connsiteX2" fmla="*/ 109124 w 109393"/>
                <a:gd name="connsiteY2" fmla="*/ 1345 h 82493"/>
                <a:gd name="connsiteX3" fmla="*/ 1345 w 109393"/>
                <a:gd name="connsiteY3" fmla="*/ 1345 h 82493"/>
              </a:gdLst>
              <a:ahLst/>
              <a:cxnLst>
                <a:cxn ang="0">
                  <a:pos x="connsiteX0" y="connsiteY0"/>
                </a:cxn>
                <a:cxn ang="0">
                  <a:pos x="connsiteX1" y="connsiteY1"/>
                </a:cxn>
                <a:cxn ang="0">
                  <a:pos x="connsiteX2" y="connsiteY2"/>
                </a:cxn>
                <a:cxn ang="0">
                  <a:pos x="connsiteX3" y="connsiteY3"/>
                </a:cxn>
              </a:cxnLst>
              <a:rect l="l" t="t" r="r" b="b"/>
              <a:pathLst>
                <a:path w="109393" h="82493">
                  <a:moveTo>
                    <a:pt x="38646" y="81686"/>
                  </a:moveTo>
                  <a:lnTo>
                    <a:pt x="71643" y="81686"/>
                  </a:lnTo>
                  <a:lnTo>
                    <a:pt x="109124" y="1345"/>
                  </a:lnTo>
                  <a:lnTo>
                    <a:pt x="1345" y="1345"/>
                  </a:lnTo>
                  <a:close/>
                </a:path>
              </a:pathLst>
            </a:custGeom>
            <a:solidFill>
              <a:srgbClr val="ED8E5F"/>
            </a:solidFill>
            <a:ln w="9525" cap="flat">
              <a:noFill/>
              <a:prstDash val="solid"/>
              <a:miter/>
            </a:ln>
          </p:spPr>
          <p:txBody>
            <a:bodyPr rtlCol="0" anchor="ctr"/>
            <a:lstStyle/>
            <a:p>
              <a:endParaRPr lang="en-US"/>
            </a:p>
          </p:txBody>
        </p:sp>
        <p:sp>
          <p:nvSpPr>
            <p:cNvPr id="103" name="Freeform: Shape 102"/>
            <p:cNvSpPr/>
            <p:nvPr/>
          </p:nvSpPr>
          <p:spPr>
            <a:xfrm>
              <a:off x="8654567" y="3446279"/>
              <a:ext cx="109393" cy="1965490"/>
            </a:xfrm>
            <a:custGeom>
              <a:avLst/>
              <a:gdLst>
                <a:gd name="connsiteX0" fmla="*/ 1345 w 109393"/>
                <a:gd name="connsiteY0" fmla="*/ 1345 h 1965490"/>
                <a:gd name="connsiteX1" fmla="*/ 109124 w 109393"/>
                <a:gd name="connsiteY1" fmla="*/ 1345 h 1965490"/>
                <a:gd name="connsiteX2" fmla="*/ 109124 w 109393"/>
                <a:gd name="connsiteY2" fmla="*/ 1965580 h 1965490"/>
                <a:gd name="connsiteX3" fmla="*/ 1345 w 109393"/>
                <a:gd name="connsiteY3" fmla="*/ 1965580 h 1965490"/>
              </a:gdLst>
              <a:ahLst/>
              <a:cxnLst>
                <a:cxn ang="0">
                  <a:pos x="connsiteX0" y="connsiteY0"/>
                </a:cxn>
                <a:cxn ang="0">
                  <a:pos x="connsiteX1" y="connsiteY1"/>
                </a:cxn>
                <a:cxn ang="0">
                  <a:pos x="connsiteX2" y="connsiteY2"/>
                </a:cxn>
                <a:cxn ang="0">
                  <a:pos x="connsiteX3" y="connsiteY3"/>
                </a:cxn>
              </a:cxnLst>
              <a:rect l="l" t="t" r="r" b="b"/>
              <a:pathLst>
                <a:path w="109393" h="1965490">
                  <a:moveTo>
                    <a:pt x="1345" y="1345"/>
                  </a:moveTo>
                  <a:lnTo>
                    <a:pt x="109124" y="1345"/>
                  </a:lnTo>
                  <a:lnTo>
                    <a:pt x="109124" y="1965580"/>
                  </a:lnTo>
                  <a:lnTo>
                    <a:pt x="1345" y="1965580"/>
                  </a:lnTo>
                  <a:close/>
                </a:path>
              </a:pathLst>
            </a:custGeom>
            <a:solidFill>
              <a:srgbClr val="ED6B2B"/>
            </a:solidFill>
            <a:ln w="9525" cap="flat">
              <a:noFill/>
              <a:prstDash val="solid"/>
              <a:miter/>
            </a:ln>
          </p:spPr>
          <p:txBody>
            <a:bodyPr rtlCol="0" anchor="ctr"/>
            <a:lstStyle/>
            <a:p>
              <a:endParaRPr lang="en-US"/>
            </a:p>
          </p:txBody>
        </p:sp>
        <p:sp>
          <p:nvSpPr>
            <p:cNvPr id="104" name="Freeform: Shape 103"/>
            <p:cNvSpPr/>
            <p:nvPr/>
          </p:nvSpPr>
          <p:spPr>
            <a:xfrm>
              <a:off x="9516272" y="2875113"/>
              <a:ext cx="661739" cy="579246"/>
            </a:xfrm>
            <a:custGeom>
              <a:avLst/>
              <a:gdLst>
                <a:gd name="connsiteX0" fmla="*/ 482844 w 661738"/>
                <a:gd name="connsiteY0" fmla="*/ 27338 h 579245"/>
                <a:gd name="connsiteX1" fmla="*/ 179233 w 661738"/>
                <a:gd name="connsiteY1" fmla="*/ 27338 h 579245"/>
                <a:gd name="connsiteX2" fmla="*/ 27338 w 661738"/>
                <a:gd name="connsiteY2" fmla="*/ 290240 h 579245"/>
                <a:gd name="connsiteX3" fmla="*/ 179233 w 661738"/>
                <a:gd name="connsiteY3" fmla="*/ 553322 h 579245"/>
                <a:gd name="connsiteX4" fmla="*/ 482844 w 661738"/>
                <a:gd name="connsiteY4" fmla="*/ 553322 h 579245"/>
                <a:gd name="connsiteX5" fmla="*/ 634739 w 661738"/>
                <a:gd name="connsiteY5" fmla="*/ 290240 h 57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738" h="579245">
                  <a:moveTo>
                    <a:pt x="482844" y="27338"/>
                  </a:moveTo>
                  <a:lnTo>
                    <a:pt x="179233" y="27338"/>
                  </a:lnTo>
                  <a:lnTo>
                    <a:pt x="27338" y="290240"/>
                  </a:lnTo>
                  <a:lnTo>
                    <a:pt x="179233" y="553322"/>
                  </a:lnTo>
                  <a:lnTo>
                    <a:pt x="482844" y="553322"/>
                  </a:lnTo>
                  <a:lnTo>
                    <a:pt x="634739" y="290240"/>
                  </a:lnTo>
                  <a:close/>
                </a:path>
              </a:pathLst>
            </a:custGeom>
            <a:noFill/>
            <a:ln w="193603" cap="flat">
              <a:solidFill>
                <a:srgbClr val="ED6B2B"/>
              </a:solidFill>
              <a:prstDash val="solid"/>
              <a:miter/>
            </a:ln>
          </p:spPr>
          <p:txBody>
            <a:bodyPr rtlCol="0" anchor="ctr"/>
            <a:lstStyle/>
            <a:p>
              <a:endParaRPr lang="en-US"/>
            </a:p>
          </p:txBody>
        </p:sp>
        <p:sp>
          <p:nvSpPr>
            <p:cNvPr id="105" name="Freeform: Shape 104"/>
            <p:cNvSpPr/>
            <p:nvPr/>
          </p:nvSpPr>
          <p:spPr>
            <a:xfrm>
              <a:off x="8905935" y="3979559"/>
              <a:ext cx="416053" cy="416053"/>
            </a:xfrm>
            <a:custGeom>
              <a:avLst/>
              <a:gdLst>
                <a:gd name="connsiteX0" fmla="*/ 9113 w 416052"/>
                <a:gd name="connsiteY0" fmla="*/ 407053 h 416052"/>
                <a:gd name="connsiteX1" fmla="*/ 407053 w 416052"/>
                <a:gd name="connsiteY1" fmla="*/ 9113 h 416052"/>
              </a:gdLst>
              <a:ahLst/>
              <a:cxnLst>
                <a:cxn ang="0">
                  <a:pos x="connsiteX0" y="connsiteY0"/>
                </a:cxn>
                <a:cxn ang="0">
                  <a:pos x="connsiteX1" y="connsiteY1"/>
                </a:cxn>
              </a:cxnLst>
              <a:rect l="l" t="t" r="r" b="b"/>
              <a:pathLst>
                <a:path w="416052" h="416052">
                  <a:moveTo>
                    <a:pt x="9113" y="407053"/>
                  </a:moveTo>
                  <a:lnTo>
                    <a:pt x="407053" y="9113"/>
                  </a:lnTo>
                </a:path>
              </a:pathLst>
            </a:custGeom>
            <a:ln w="64535" cap="flat">
              <a:solidFill>
                <a:srgbClr val="FFFFFF"/>
              </a:solidFill>
              <a:custDash>
                <a:ds d="1524435" sp="1524435"/>
              </a:custDash>
              <a:miter/>
            </a:ln>
          </p:spPr>
          <p:txBody>
            <a:bodyPr rtlCol="0" anchor="ctr"/>
            <a:lstStyle/>
            <a:p>
              <a:endParaRPr lang="en-US"/>
            </a:p>
          </p:txBody>
        </p:sp>
        <p:sp>
          <p:nvSpPr>
            <p:cNvPr id="106" name="Freeform: Shape 105"/>
            <p:cNvSpPr/>
            <p:nvPr/>
          </p:nvSpPr>
          <p:spPr>
            <a:xfrm>
              <a:off x="8931042" y="4004665"/>
              <a:ext cx="17933" cy="365839"/>
            </a:xfrm>
            <a:custGeom>
              <a:avLst/>
              <a:gdLst>
                <a:gd name="connsiteX0" fmla="*/ 9113 w 17933"/>
                <a:gd name="connsiteY0" fmla="*/ 356840 h 365839"/>
                <a:gd name="connsiteX1" fmla="*/ 9113 w 17933"/>
                <a:gd name="connsiteY1" fmla="*/ 9113 h 365839"/>
              </a:gdLst>
              <a:ahLst/>
              <a:cxnLst>
                <a:cxn ang="0">
                  <a:pos x="connsiteX0" y="connsiteY0"/>
                </a:cxn>
                <a:cxn ang="0">
                  <a:pos x="connsiteX1" y="connsiteY1"/>
                </a:cxn>
              </a:cxnLst>
              <a:rect l="l" t="t" r="r" b="b"/>
              <a:pathLst>
                <a:path w="17933" h="365839">
                  <a:moveTo>
                    <a:pt x="9113" y="356840"/>
                  </a:moveTo>
                  <a:lnTo>
                    <a:pt x="9113" y="9113"/>
                  </a:lnTo>
                </a:path>
              </a:pathLst>
            </a:custGeom>
            <a:ln w="64535" cap="flat">
              <a:solidFill>
                <a:srgbClr val="ED6B2B"/>
              </a:solidFill>
              <a:prstDash val="solid"/>
              <a:miter/>
            </a:ln>
          </p:spPr>
          <p:txBody>
            <a:bodyPr rtlCol="0" anchor="ctr"/>
            <a:lstStyle/>
            <a:p>
              <a:endParaRPr lang="en-US"/>
            </a:p>
          </p:txBody>
        </p:sp>
        <p:sp>
          <p:nvSpPr>
            <p:cNvPr id="107" name="Freeform: Shape 106"/>
            <p:cNvSpPr/>
            <p:nvPr/>
          </p:nvSpPr>
          <p:spPr>
            <a:xfrm>
              <a:off x="8912806" y="3958813"/>
              <a:ext cx="53800" cy="64560"/>
            </a:xfrm>
            <a:custGeom>
              <a:avLst/>
              <a:gdLst>
                <a:gd name="connsiteX0" fmla="*/ 27348 w 53799"/>
                <a:gd name="connsiteY0" fmla="*/ 1345 h 64559"/>
                <a:gd name="connsiteX1" fmla="*/ 1345 w 53799"/>
                <a:gd name="connsiteY1" fmla="*/ 64829 h 64559"/>
                <a:gd name="connsiteX2" fmla="*/ 53352 w 53799"/>
                <a:gd name="connsiteY2" fmla="*/ 64829 h 64559"/>
              </a:gdLst>
              <a:ahLst/>
              <a:cxnLst>
                <a:cxn ang="0">
                  <a:pos x="connsiteX0" y="connsiteY0"/>
                </a:cxn>
                <a:cxn ang="0">
                  <a:pos x="connsiteX1" y="connsiteY1"/>
                </a:cxn>
                <a:cxn ang="0">
                  <a:pos x="connsiteX2" y="connsiteY2"/>
                </a:cxn>
              </a:cxnLst>
              <a:rect l="l" t="t" r="r" b="b"/>
              <a:pathLst>
                <a:path w="53799" h="64559">
                  <a:moveTo>
                    <a:pt x="27348" y="1345"/>
                  </a:moveTo>
                  <a:lnTo>
                    <a:pt x="1345" y="64829"/>
                  </a:lnTo>
                  <a:lnTo>
                    <a:pt x="53352" y="64829"/>
                  </a:lnTo>
                  <a:close/>
                </a:path>
              </a:pathLst>
            </a:custGeom>
            <a:solidFill>
              <a:srgbClr val="ED6B2B"/>
            </a:solidFill>
            <a:ln w="9525" cap="flat">
              <a:noFill/>
              <a:prstDash val="solid"/>
              <a:miter/>
            </a:ln>
          </p:spPr>
          <p:txBody>
            <a:bodyPr rtlCol="0" anchor="ctr"/>
            <a:lstStyle/>
            <a:p>
              <a:endParaRPr lang="en-US"/>
            </a:p>
          </p:txBody>
        </p:sp>
        <p:sp>
          <p:nvSpPr>
            <p:cNvPr id="108" name="Freeform: Shape 107"/>
            <p:cNvSpPr/>
            <p:nvPr/>
          </p:nvSpPr>
          <p:spPr>
            <a:xfrm>
              <a:off x="8931042" y="4352392"/>
              <a:ext cx="365839" cy="17933"/>
            </a:xfrm>
            <a:custGeom>
              <a:avLst/>
              <a:gdLst>
                <a:gd name="connsiteX0" fmla="*/ 9113 w 365839"/>
                <a:gd name="connsiteY0" fmla="*/ 9113 h 17933"/>
                <a:gd name="connsiteX1" fmla="*/ 356840 w 365839"/>
                <a:gd name="connsiteY1" fmla="*/ 9113 h 17933"/>
              </a:gdLst>
              <a:ahLst/>
              <a:cxnLst>
                <a:cxn ang="0">
                  <a:pos x="connsiteX0" y="connsiteY0"/>
                </a:cxn>
                <a:cxn ang="0">
                  <a:pos x="connsiteX1" y="connsiteY1"/>
                </a:cxn>
              </a:cxnLst>
              <a:rect l="l" t="t" r="r" b="b"/>
              <a:pathLst>
                <a:path w="365839" h="17933">
                  <a:moveTo>
                    <a:pt x="9113" y="9113"/>
                  </a:moveTo>
                  <a:lnTo>
                    <a:pt x="356840" y="9113"/>
                  </a:lnTo>
                </a:path>
              </a:pathLst>
            </a:custGeom>
            <a:ln w="64535" cap="flat">
              <a:solidFill>
                <a:srgbClr val="ED6B2B"/>
              </a:solidFill>
              <a:prstDash val="solid"/>
              <a:miter/>
            </a:ln>
          </p:spPr>
          <p:txBody>
            <a:bodyPr rtlCol="0" anchor="ctr"/>
            <a:lstStyle/>
            <a:p>
              <a:endParaRPr lang="en-US"/>
            </a:p>
          </p:txBody>
        </p:sp>
        <p:sp>
          <p:nvSpPr>
            <p:cNvPr id="109" name="Freeform: Shape 108"/>
            <p:cNvSpPr/>
            <p:nvPr/>
          </p:nvSpPr>
          <p:spPr>
            <a:xfrm>
              <a:off x="9276673" y="4334157"/>
              <a:ext cx="66353" cy="53800"/>
            </a:xfrm>
            <a:custGeom>
              <a:avLst/>
              <a:gdLst>
                <a:gd name="connsiteX0" fmla="*/ 65008 w 66353"/>
                <a:gd name="connsiteY0" fmla="*/ 27348 h 53799"/>
                <a:gd name="connsiteX1" fmla="*/ 1345 w 66353"/>
                <a:gd name="connsiteY1" fmla="*/ 1345 h 53799"/>
                <a:gd name="connsiteX2" fmla="*/ 1345 w 66353"/>
                <a:gd name="connsiteY2" fmla="*/ 53352 h 53799"/>
              </a:gdLst>
              <a:ahLst/>
              <a:cxnLst>
                <a:cxn ang="0">
                  <a:pos x="connsiteX0" y="connsiteY0"/>
                </a:cxn>
                <a:cxn ang="0">
                  <a:pos x="connsiteX1" y="connsiteY1"/>
                </a:cxn>
                <a:cxn ang="0">
                  <a:pos x="connsiteX2" y="connsiteY2"/>
                </a:cxn>
              </a:cxnLst>
              <a:rect l="l" t="t" r="r" b="b"/>
              <a:pathLst>
                <a:path w="66353" h="53799">
                  <a:moveTo>
                    <a:pt x="65008" y="27348"/>
                  </a:moveTo>
                  <a:lnTo>
                    <a:pt x="1345" y="1345"/>
                  </a:lnTo>
                  <a:lnTo>
                    <a:pt x="1345" y="53352"/>
                  </a:lnTo>
                  <a:close/>
                </a:path>
              </a:pathLst>
            </a:custGeom>
            <a:solidFill>
              <a:srgbClr val="ED6B2B"/>
            </a:solidFill>
            <a:ln w="9525" cap="flat">
              <a:noFill/>
              <a:prstDash val="solid"/>
              <a:miter/>
            </a:ln>
          </p:spPr>
          <p:txBody>
            <a:bodyPr rtlCol="0" anchor="ctr"/>
            <a:lstStyle/>
            <a:p>
              <a:endParaRPr lang="en-US"/>
            </a:p>
          </p:txBody>
        </p:sp>
        <p:sp>
          <p:nvSpPr>
            <p:cNvPr id="110" name="Freeform: Shape 109"/>
            <p:cNvSpPr/>
            <p:nvPr/>
          </p:nvSpPr>
          <p:spPr>
            <a:xfrm>
              <a:off x="8923745" y="4345096"/>
              <a:ext cx="32280" cy="32280"/>
            </a:xfrm>
            <a:custGeom>
              <a:avLst/>
              <a:gdLst>
                <a:gd name="connsiteX0" fmla="*/ 31473 w 32279"/>
                <a:gd name="connsiteY0" fmla="*/ 16409 h 32279"/>
                <a:gd name="connsiteX1" fmla="*/ 16409 w 32279"/>
                <a:gd name="connsiteY1" fmla="*/ 31473 h 32279"/>
                <a:gd name="connsiteX2" fmla="*/ 1346 w 32279"/>
                <a:gd name="connsiteY2" fmla="*/ 16409 h 32279"/>
                <a:gd name="connsiteX3" fmla="*/ 16409 w 32279"/>
                <a:gd name="connsiteY3" fmla="*/ 1345 h 32279"/>
                <a:gd name="connsiteX4" fmla="*/ 31473 w 32279"/>
                <a:gd name="connsiteY4" fmla="*/ 16409 h 3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79" h="32279">
                  <a:moveTo>
                    <a:pt x="31473" y="16409"/>
                  </a:moveTo>
                  <a:cubicBezTo>
                    <a:pt x="31473" y="24729"/>
                    <a:pt x="24729" y="31473"/>
                    <a:pt x="16409" y="31473"/>
                  </a:cubicBezTo>
                  <a:cubicBezTo>
                    <a:pt x="8090" y="31473"/>
                    <a:pt x="1346" y="24729"/>
                    <a:pt x="1346" y="16409"/>
                  </a:cubicBezTo>
                  <a:cubicBezTo>
                    <a:pt x="1346" y="8089"/>
                    <a:pt x="8090" y="1345"/>
                    <a:pt x="16409" y="1345"/>
                  </a:cubicBezTo>
                  <a:cubicBezTo>
                    <a:pt x="24729" y="1345"/>
                    <a:pt x="31473" y="8089"/>
                    <a:pt x="31473" y="16409"/>
                  </a:cubicBezTo>
                  <a:close/>
                </a:path>
              </a:pathLst>
            </a:custGeom>
            <a:solidFill>
              <a:srgbClr val="ED6B2B"/>
            </a:solidFill>
            <a:ln w="9525" cap="flat">
              <a:noFill/>
              <a:prstDash val="solid"/>
              <a:miter/>
            </a:ln>
          </p:spPr>
          <p:txBody>
            <a:bodyPr rtlCol="0" anchor="ctr"/>
            <a:lstStyle/>
            <a:p>
              <a:endParaRPr lang="en-US"/>
            </a:p>
          </p:txBody>
        </p:sp>
        <p:sp>
          <p:nvSpPr>
            <p:cNvPr id="111" name="Freeform: Shape 110"/>
            <p:cNvSpPr/>
            <p:nvPr/>
          </p:nvSpPr>
          <p:spPr>
            <a:xfrm>
              <a:off x="9514233" y="3232816"/>
              <a:ext cx="373013" cy="373013"/>
            </a:xfrm>
            <a:custGeom>
              <a:avLst/>
              <a:gdLst>
                <a:gd name="connsiteX0" fmla="*/ 364551 w 373012"/>
                <a:gd name="connsiteY0" fmla="*/ 186832 h 373012"/>
                <a:gd name="connsiteX1" fmla="*/ 186832 w 373012"/>
                <a:gd name="connsiteY1" fmla="*/ 364551 h 373012"/>
                <a:gd name="connsiteX2" fmla="*/ 9113 w 373012"/>
                <a:gd name="connsiteY2" fmla="*/ 186832 h 373012"/>
                <a:gd name="connsiteX3" fmla="*/ 186832 w 373012"/>
                <a:gd name="connsiteY3" fmla="*/ 9113 h 373012"/>
                <a:gd name="connsiteX4" fmla="*/ 364551 w 373012"/>
                <a:gd name="connsiteY4" fmla="*/ 186832 h 373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012" h="373012">
                  <a:moveTo>
                    <a:pt x="364551" y="186832"/>
                  </a:moveTo>
                  <a:cubicBezTo>
                    <a:pt x="364551" y="284983"/>
                    <a:pt x="284983" y="364551"/>
                    <a:pt x="186832" y="364551"/>
                  </a:cubicBezTo>
                  <a:cubicBezTo>
                    <a:pt x="88680" y="364551"/>
                    <a:pt x="9113" y="284983"/>
                    <a:pt x="9113" y="186832"/>
                  </a:cubicBezTo>
                  <a:cubicBezTo>
                    <a:pt x="9113" y="88680"/>
                    <a:pt x="88680" y="9113"/>
                    <a:pt x="186832" y="9113"/>
                  </a:cubicBezTo>
                  <a:cubicBezTo>
                    <a:pt x="284983" y="9113"/>
                    <a:pt x="364551" y="88680"/>
                    <a:pt x="364551" y="186832"/>
                  </a:cubicBezTo>
                  <a:close/>
                </a:path>
              </a:pathLst>
            </a:custGeom>
            <a:noFill/>
            <a:ln w="64535" cap="flat">
              <a:solidFill>
                <a:srgbClr val="FFFFFF"/>
              </a:solidFill>
              <a:custDash>
                <a:ds d="1524435" sp="1524435"/>
              </a:custDash>
              <a:miter/>
            </a:ln>
          </p:spPr>
          <p:txBody>
            <a:bodyPr rtlCol="0" anchor="ctr"/>
            <a:lstStyle/>
            <a:p>
              <a:endParaRPr lang="en-US"/>
            </a:p>
          </p:txBody>
        </p:sp>
        <p:sp>
          <p:nvSpPr>
            <p:cNvPr id="112" name="Freeform: Shape 111"/>
            <p:cNvSpPr/>
            <p:nvPr/>
          </p:nvSpPr>
          <p:spPr>
            <a:xfrm>
              <a:off x="5919559" y="5680230"/>
              <a:ext cx="3323041" cy="285140"/>
            </a:xfrm>
            <a:custGeom>
              <a:avLst/>
              <a:gdLst>
                <a:gd name="connsiteX0" fmla="*/ 1345 w 3323040"/>
                <a:gd name="connsiteY0" fmla="*/ 1345 h 285139"/>
                <a:gd name="connsiteX1" fmla="*/ 1345 w 3323040"/>
                <a:gd name="connsiteY1" fmla="*/ 284871 h 285139"/>
                <a:gd name="connsiteX2" fmla="*/ 3322055 w 3323040"/>
                <a:gd name="connsiteY2" fmla="*/ 284871 h 285139"/>
                <a:gd name="connsiteX3" fmla="*/ 3322055 w 3323040"/>
                <a:gd name="connsiteY3" fmla="*/ 1345 h 285139"/>
                <a:gd name="connsiteX4" fmla="*/ 1345 w 3323040"/>
                <a:gd name="connsiteY4" fmla="*/ 1345 h 285139"/>
                <a:gd name="connsiteX5" fmla="*/ 3208357 w 3323040"/>
                <a:gd name="connsiteY5" fmla="*/ 171173 h 285139"/>
                <a:gd name="connsiteX6" fmla="*/ 3180202 w 3323040"/>
                <a:gd name="connsiteY6" fmla="*/ 143018 h 285139"/>
                <a:gd name="connsiteX7" fmla="*/ 3208357 w 3323040"/>
                <a:gd name="connsiteY7" fmla="*/ 114863 h 285139"/>
                <a:gd name="connsiteX8" fmla="*/ 3236513 w 3323040"/>
                <a:gd name="connsiteY8" fmla="*/ 143018 h 285139"/>
                <a:gd name="connsiteX9" fmla="*/ 3208357 w 3323040"/>
                <a:gd name="connsiteY9" fmla="*/ 171173 h 28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23040" h="285139">
                  <a:moveTo>
                    <a:pt x="1345" y="1345"/>
                  </a:moveTo>
                  <a:lnTo>
                    <a:pt x="1345" y="284871"/>
                  </a:lnTo>
                  <a:lnTo>
                    <a:pt x="3322055" y="284871"/>
                  </a:lnTo>
                  <a:lnTo>
                    <a:pt x="3322055" y="1345"/>
                  </a:lnTo>
                  <a:lnTo>
                    <a:pt x="1345" y="1345"/>
                  </a:lnTo>
                  <a:close/>
                  <a:moveTo>
                    <a:pt x="3208357" y="171173"/>
                  </a:moveTo>
                  <a:cubicBezTo>
                    <a:pt x="3192756" y="171173"/>
                    <a:pt x="3180202" y="158620"/>
                    <a:pt x="3180202" y="143018"/>
                  </a:cubicBezTo>
                  <a:cubicBezTo>
                    <a:pt x="3180202" y="127416"/>
                    <a:pt x="3192756" y="114863"/>
                    <a:pt x="3208357" y="114863"/>
                  </a:cubicBezTo>
                  <a:cubicBezTo>
                    <a:pt x="3223960" y="114863"/>
                    <a:pt x="3236513" y="127416"/>
                    <a:pt x="3236513" y="143018"/>
                  </a:cubicBezTo>
                  <a:cubicBezTo>
                    <a:pt x="3236513" y="158620"/>
                    <a:pt x="3223780" y="171173"/>
                    <a:pt x="3208357" y="171173"/>
                  </a:cubicBezTo>
                  <a:close/>
                </a:path>
              </a:pathLst>
            </a:custGeom>
            <a:solidFill>
              <a:srgbClr val="FFCD91"/>
            </a:solidFill>
            <a:ln w="9525" cap="flat">
              <a:noFill/>
              <a:prstDash val="solid"/>
              <a:miter/>
            </a:ln>
          </p:spPr>
          <p:txBody>
            <a:bodyPr rtlCol="0" anchor="ctr"/>
            <a:lstStyle/>
            <a:p>
              <a:endParaRPr lang="en-US"/>
            </a:p>
          </p:txBody>
        </p:sp>
        <p:sp>
          <p:nvSpPr>
            <p:cNvPr id="113" name="Freeform: Shape 112"/>
            <p:cNvSpPr/>
            <p:nvPr/>
          </p:nvSpPr>
          <p:spPr>
            <a:xfrm>
              <a:off x="9889812" y="5765234"/>
              <a:ext cx="529032" cy="200853"/>
            </a:xfrm>
            <a:custGeom>
              <a:avLst/>
              <a:gdLst>
                <a:gd name="connsiteX0" fmla="*/ 264606 w 529032"/>
                <a:gd name="connsiteY0" fmla="*/ 1345 h 200852"/>
                <a:gd name="connsiteX1" fmla="*/ 1345 w 529032"/>
                <a:gd name="connsiteY1" fmla="*/ 199867 h 200852"/>
                <a:gd name="connsiteX2" fmla="*/ 527867 w 529032"/>
                <a:gd name="connsiteY2" fmla="*/ 199867 h 200852"/>
                <a:gd name="connsiteX3" fmla="*/ 264606 w 529032"/>
                <a:gd name="connsiteY3" fmla="*/ 1345 h 200852"/>
              </a:gdLst>
              <a:ahLst/>
              <a:cxnLst>
                <a:cxn ang="0">
                  <a:pos x="connsiteX0" y="connsiteY0"/>
                </a:cxn>
                <a:cxn ang="0">
                  <a:pos x="connsiteX1" y="connsiteY1"/>
                </a:cxn>
                <a:cxn ang="0">
                  <a:pos x="connsiteX2" y="connsiteY2"/>
                </a:cxn>
                <a:cxn ang="0">
                  <a:pos x="connsiteX3" y="connsiteY3"/>
                </a:cxn>
              </a:cxnLst>
              <a:rect l="l" t="t" r="r" b="b"/>
              <a:pathLst>
                <a:path w="529032" h="200852">
                  <a:moveTo>
                    <a:pt x="264606" y="1345"/>
                  </a:moveTo>
                  <a:cubicBezTo>
                    <a:pt x="139611" y="1345"/>
                    <a:pt x="33984" y="85273"/>
                    <a:pt x="1345" y="199867"/>
                  </a:cubicBezTo>
                  <a:lnTo>
                    <a:pt x="527867" y="199867"/>
                  </a:lnTo>
                  <a:cubicBezTo>
                    <a:pt x="495228" y="85273"/>
                    <a:pt x="389781" y="1345"/>
                    <a:pt x="264606" y="1345"/>
                  </a:cubicBezTo>
                  <a:close/>
                </a:path>
              </a:pathLst>
            </a:custGeom>
            <a:solidFill>
              <a:srgbClr val="F6A279"/>
            </a:solidFill>
            <a:ln w="9525" cap="flat">
              <a:noFill/>
              <a:prstDash val="solid"/>
              <a:miter/>
            </a:ln>
          </p:spPr>
          <p:txBody>
            <a:bodyPr rtlCol="0" anchor="ctr"/>
            <a:lstStyle/>
            <a:p>
              <a:endParaRPr lang="en-US"/>
            </a:p>
          </p:txBody>
        </p:sp>
        <p:sp>
          <p:nvSpPr>
            <p:cNvPr id="114" name="Freeform: Shape 113"/>
            <p:cNvSpPr/>
            <p:nvPr/>
          </p:nvSpPr>
          <p:spPr>
            <a:xfrm>
              <a:off x="10608041" y="5765234"/>
              <a:ext cx="529032" cy="200853"/>
            </a:xfrm>
            <a:custGeom>
              <a:avLst/>
              <a:gdLst>
                <a:gd name="connsiteX0" fmla="*/ 264606 w 529032"/>
                <a:gd name="connsiteY0" fmla="*/ 1345 h 200852"/>
                <a:gd name="connsiteX1" fmla="*/ 1345 w 529032"/>
                <a:gd name="connsiteY1" fmla="*/ 199867 h 200852"/>
                <a:gd name="connsiteX2" fmla="*/ 527867 w 529032"/>
                <a:gd name="connsiteY2" fmla="*/ 199867 h 200852"/>
                <a:gd name="connsiteX3" fmla="*/ 264606 w 529032"/>
                <a:gd name="connsiteY3" fmla="*/ 1345 h 200852"/>
              </a:gdLst>
              <a:ahLst/>
              <a:cxnLst>
                <a:cxn ang="0">
                  <a:pos x="connsiteX0" y="connsiteY0"/>
                </a:cxn>
                <a:cxn ang="0">
                  <a:pos x="connsiteX1" y="connsiteY1"/>
                </a:cxn>
                <a:cxn ang="0">
                  <a:pos x="connsiteX2" y="connsiteY2"/>
                </a:cxn>
                <a:cxn ang="0">
                  <a:pos x="connsiteX3" y="connsiteY3"/>
                </a:cxn>
              </a:cxnLst>
              <a:rect l="l" t="t" r="r" b="b"/>
              <a:pathLst>
                <a:path w="529032" h="200852">
                  <a:moveTo>
                    <a:pt x="264606" y="1345"/>
                  </a:moveTo>
                  <a:cubicBezTo>
                    <a:pt x="139611" y="1345"/>
                    <a:pt x="33984" y="85273"/>
                    <a:pt x="1345" y="199867"/>
                  </a:cubicBezTo>
                  <a:lnTo>
                    <a:pt x="527867" y="199867"/>
                  </a:lnTo>
                  <a:cubicBezTo>
                    <a:pt x="495228" y="85273"/>
                    <a:pt x="389781" y="1345"/>
                    <a:pt x="264606" y="1345"/>
                  </a:cubicBezTo>
                  <a:close/>
                </a:path>
              </a:pathLst>
            </a:custGeom>
            <a:solidFill>
              <a:srgbClr val="F6A279"/>
            </a:solidFill>
            <a:ln w="9525" cap="flat">
              <a:noFill/>
              <a:prstDash val="solid"/>
              <a:miter/>
            </a:ln>
          </p:spPr>
          <p:txBody>
            <a:bodyPr rtlCol="0" anchor="ctr"/>
            <a:lstStyle/>
            <a:p>
              <a:endParaRPr lang="en-US"/>
            </a:p>
          </p:txBody>
        </p:sp>
        <p:sp>
          <p:nvSpPr>
            <p:cNvPr id="115" name="Freeform: Shape 114"/>
            <p:cNvSpPr/>
            <p:nvPr/>
          </p:nvSpPr>
          <p:spPr>
            <a:xfrm>
              <a:off x="10153073" y="5680230"/>
              <a:ext cx="753199" cy="285140"/>
            </a:xfrm>
            <a:custGeom>
              <a:avLst/>
              <a:gdLst>
                <a:gd name="connsiteX0" fmla="*/ 377406 w 753198"/>
                <a:gd name="connsiteY0" fmla="*/ 1345 h 285139"/>
                <a:gd name="connsiteX1" fmla="*/ 1345 w 753198"/>
                <a:gd name="connsiteY1" fmla="*/ 284871 h 285139"/>
                <a:gd name="connsiteX2" fmla="*/ 753468 w 753198"/>
                <a:gd name="connsiteY2" fmla="*/ 284871 h 285139"/>
                <a:gd name="connsiteX3" fmla="*/ 377406 w 753198"/>
                <a:gd name="connsiteY3" fmla="*/ 1345 h 285139"/>
              </a:gdLst>
              <a:ahLst/>
              <a:cxnLst>
                <a:cxn ang="0">
                  <a:pos x="connsiteX0" y="connsiteY0"/>
                </a:cxn>
                <a:cxn ang="0">
                  <a:pos x="connsiteX1" y="connsiteY1"/>
                </a:cxn>
                <a:cxn ang="0">
                  <a:pos x="connsiteX2" y="connsiteY2"/>
                </a:cxn>
                <a:cxn ang="0">
                  <a:pos x="connsiteX3" y="connsiteY3"/>
                </a:cxn>
              </a:cxnLst>
              <a:rect l="l" t="t" r="r" b="b"/>
              <a:pathLst>
                <a:path w="753198" h="285139">
                  <a:moveTo>
                    <a:pt x="377406" y="1345"/>
                  </a:moveTo>
                  <a:cubicBezTo>
                    <a:pt x="198790" y="1345"/>
                    <a:pt x="48151" y="121140"/>
                    <a:pt x="1345" y="284871"/>
                  </a:cubicBezTo>
                  <a:lnTo>
                    <a:pt x="753468" y="284871"/>
                  </a:lnTo>
                  <a:cubicBezTo>
                    <a:pt x="706841" y="121140"/>
                    <a:pt x="556022" y="1345"/>
                    <a:pt x="377406" y="1345"/>
                  </a:cubicBezTo>
                  <a:close/>
                </a:path>
              </a:pathLst>
            </a:custGeom>
            <a:solidFill>
              <a:srgbClr val="F6A279"/>
            </a:solidFill>
            <a:ln w="9525" cap="flat">
              <a:noFill/>
              <a:prstDash val="solid"/>
              <a:miter/>
            </a:ln>
          </p:spPr>
          <p:txBody>
            <a:bodyPr rtlCol="0" anchor="ctr"/>
            <a:lstStyle/>
            <a:p>
              <a:endParaRPr lang="en-US"/>
            </a:p>
          </p:txBody>
        </p:sp>
        <p:sp>
          <p:nvSpPr>
            <p:cNvPr id="116" name="Freeform: Shape 115"/>
            <p:cNvSpPr/>
            <p:nvPr/>
          </p:nvSpPr>
          <p:spPr>
            <a:xfrm>
              <a:off x="897641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7" name="Freeform: Shape 116"/>
            <p:cNvSpPr/>
            <p:nvPr/>
          </p:nvSpPr>
          <p:spPr>
            <a:xfrm>
              <a:off x="889661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8" name="Freeform: Shape 117"/>
            <p:cNvSpPr/>
            <p:nvPr/>
          </p:nvSpPr>
          <p:spPr>
            <a:xfrm>
              <a:off x="88168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9" name="Freeform: Shape 118"/>
            <p:cNvSpPr/>
            <p:nvPr/>
          </p:nvSpPr>
          <p:spPr>
            <a:xfrm>
              <a:off x="87370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0" name="Freeform: Shape 119"/>
            <p:cNvSpPr/>
            <p:nvPr/>
          </p:nvSpPr>
          <p:spPr>
            <a:xfrm>
              <a:off x="86572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1" name="Freeform: Shape 120"/>
            <p:cNvSpPr/>
            <p:nvPr/>
          </p:nvSpPr>
          <p:spPr>
            <a:xfrm>
              <a:off x="857739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2" name="Freeform: Shape 121"/>
            <p:cNvSpPr/>
            <p:nvPr/>
          </p:nvSpPr>
          <p:spPr>
            <a:xfrm>
              <a:off x="8497594"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3" name="Freeform: Shape 122"/>
            <p:cNvSpPr/>
            <p:nvPr/>
          </p:nvSpPr>
          <p:spPr>
            <a:xfrm>
              <a:off x="841761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4" name="Freeform: Shape 123"/>
            <p:cNvSpPr/>
            <p:nvPr/>
          </p:nvSpPr>
          <p:spPr>
            <a:xfrm>
              <a:off x="833780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5" name="Freeform: Shape 124"/>
            <p:cNvSpPr/>
            <p:nvPr/>
          </p:nvSpPr>
          <p:spPr>
            <a:xfrm>
              <a:off x="825800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6" name="Freeform: Shape 125"/>
            <p:cNvSpPr/>
            <p:nvPr/>
          </p:nvSpPr>
          <p:spPr>
            <a:xfrm>
              <a:off x="817820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7" name="Freeform: Shape 126"/>
            <p:cNvSpPr/>
            <p:nvPr/>
          </p:nvSpPr>
          <p:spPr>
            <a:xfrm>
              <a:off x="80983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8" name="Freeform: Shape 127"/>
            <p:cNvSpPr/>
            <p:nvPr/>
          </p:nvSpPr>
          <p:spPr>
            <a:xfrm>
              <a:off x="801859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9" name="Freeform: Shape 128"/>
            <p:cNvSpPr/>
            <p:nvPr/>
          </p:nvSpPr>
          <p:spPr>
            <a:xfrm>
              <a:off x="793879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0" name="Freeform: Shape 129"/>
            <p:cNvSpPr/>
            <p:nvPr/>
          </p:nvSpPr>
          <p:spPr>
            <a:xfrm>
              <a:off x="7858809"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1" name="Freeform: Shape 130"/>
            <p:cNvSpPr/>
            <p:nvPr/>
          </p:nvSpPr>
          <p:spPr>
            <a:xfrm>
              <a:off x="77790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2" name="Freeform: Shape 131"/>
            <p:cNvSpPr/>
            <p:nvPr/>
          </p:nvSpPr>
          <p:spPr>
            <a:xfrm>
              <a:off x="76992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3" name="Freeform: Shape 132"/>
            <p:cNvSpPr/>
            <p:nvPr/>
          </p:nvSpPr>
          <p:spPr>
            <a:xfrm>
              <a:off x="76194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4" name="Freeform: Shape 133"/>
            <p:cNvSpPr/>
            <p:nvPr/>
          </p:nvSpPr>
          <p:spPr>
            <a:xfrm>
              <a:off x="753959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5" name="Freeform: Shape 134"/>
            <p:cNvSpPr/>
            <p:nvPr/>
          </p:nvSpPr>
          <p:spPr>
            <a:xfrm>
              <a:off x="745979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6" name="Freeform: Shape 135"/>
            <p:cNvSpPr/>
            <p:nvPr/>
          </p:nvSpPr>
          <p:spPr>
            <a:xfrm>
              <a:off x="737999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7" name="Freeform: Shape 136"/>
            <p:cNvSpPr/>
            <p:nvPr/>
          </p:nvSpPr>
          <p:spPr>
            <a:xfrm>
              <a:off x="730000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8" name="Freeform: Shape 137"/>
            <p:cNvSpPr/>
            <p:nvPr/>
          </p:nvSpPr>
          <p:spPr>
            <a:xfrm>
              <a:off x="722020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9" name="Freeform: Shape 138"/>
            <p:cNvSpPr/>
            <p:nvPr/>
          </p:nvSpPr>
          <p:spPr>
            <a:xfrm>
              <a:off x="714040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0" name="Freeform: Shape 139"/>
            <p:cNvSpPr/>
            <p:nvPr/>
          </p:nvSpPr>
          <p:spPr>
            <a:xfrm>
              <a:off x="70605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1" name="Freeform: Shape 140"/>
            <p:cNvSpPr/>
            <p:nvPr/>
          </p:nvSpPr>
          <p:spPr>
            <a:xfrm>
              <a:off x="698079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2" name="Freeform: Shape 141"/>
            <p:cNvSpPr/>
            <p:nvPr/>
          </p:nvSpPr>
          <p:spPr>
            <a:xfrm>
              <a:off x="690099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3" name="Freeform: Shape 142"/>
            <p:cNvSpPr/>
            <p:nvPr/>
          </p:nvSpPr>
          <p:spPr>
            <a:xfrm>
              <a:off x="6821189"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4" name="Freeform: Shape 143"/>
            <p:cNvSpPr/>
            <p:nvPr/>
          </p:nvSpPr>
          <p:spPr>
            <a:xfrm>
              <a:off x="67412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5" name="Freeform: Shape 144"/>
            <p:cNvSpPr/>
            <p:nvPr/>
          </p:nvSpPr>
          <p:spPr>
            <a:xfrm>
              <a:off x="66614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6" name="Freeform: Shape 145"/>
            <p:cNvSpPr/>
            <p:nvPr/>
          </p:nvSpPr>
          <p:spPr>
            <a:xfrm>
              <a:off x="65816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7" name="Freeform: Shape 146"/>
            <p:cNvSpPr/>
            <p:nvPr/>
          </p:nvSpPr>
          <p:spPr>
            <a:xfrm>
              <a:off x="650179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8" name="Freeform: Shape 147"/>
            <p:cNvSpPr/>
            <p:nvPr/>
          </p:nvSpPr>
          <p:spPr>
            <a:xfrm>
              <a:off x="642199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9" name="Freeform: Shape 148"/>
            <p:cNvSpPr/>
            <p:nvPr/>
          </p:nvSpPr>
          <p:spPr>
            <a:xfrm>
              <a:off x="634219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0" name="Freeform: Shape 149"/>
            <p:cNvSpPr/>
            <p:nvPr/>
          </p:nvSpPr>
          <p:spPr>
            <a:xfrm>
              <a:off x="626238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1" name="Freeform: Shape 150"/>
            <p:cNvSpPr/>
            <p:nvPr/>
          </p:nvSpPr>
          <p:spPr>
            <a:xfrm>
              <a:off x="6182404"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2" name="Freeform: Shape 151"/>
            <p:cNvSpPr/>
            <p:nvPr/>
          </p:nvSpPr>
          <p:spPr>
            <a:xfrm>
              <a:off x="610260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3" name="Freeform: Shape 152"/>
            <p:cNvSpPr/>
            <p:nvPr/>
          </p:nvSpPr>
          <p:spPr>
            <a:xfrm>
              <a:off x="60227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4" name="Freeform: Shape 153"/>
            <p:cNvSpPr/>
            <p:nvPr/>
          </p:nvSpPr>
          <p:spPr>
            <a:xfrm>
              <a:off x="7759157" y="3427090"/>
              <a:ext cx="543379" cy="270793"/>
            </a:xfrm>
            <a:custGeom>
              <a:avLst/>
              <a:gdLst>
                <a:gd name="connsiteX0" fmla="*/ 1345 w 543379"/>
                <a:gd name="connsiteY0" fmla="*/ 1345 h 270792"/>
                <a:gd name="connsiteX1" fmla="*/ 543110 w 543379"/>
                <a:gd name="connsiteY1" fmla="*/ 1345 h 270792"/>
                <a:gd name="connsiteX2" fmla="*/ 543110 w 543379"/>
                <a:gd name="connsiteY2" fmla="*/ 271062 h 270792"/>
                <a:gd name="connsiteX3" fmla="*/ 1345 w 543379"/>
                <a:gd name="connsiteY3" fmla="*/ 271062 h 270792"/>
              </a:gdLst>
              <a:ahLst/>
              <a:cxnLst>
                <a:cxn ang="0">
                  <a:pos x="connsiteX0" y="connsiteY0"/>
                </a:cxn>
                <a:cxn ang="0">
                  <a:pos x="connsiteX1" y="connsiteY1"/>
                </a:cxn>
                <a:cxn ang="0">
                  <a:pos x="connsiteX2" y="connsiteY2"/>
                </a:cxn>
                <a:cxn ang="0">
                  <a:pos x="connsiteX3" y="connsiteY3"/>
                </a:cxn>
              </a:cxnLst>
              <a:rect l="l" t="t" r="r" b="b"/>
              <a:pathLst>
                <a:path w="543379" h="270792">
                  <a:moveTo>
                    <a:pt x="1345" y="1345"/>
                  </a:moveTo>
                  <a:lnTo>
                    <a:pt x="543110" y="1345"/>
                  </a:lnTo>
                  <a:lnTo>
                    <a:pt x="543110" y="271062"/>
                  </a:lnTo>
                  <a:lnTo>
                    <a:pt x="1345" y="271062"/>
                  </a:lnTo>
                  <a:close/>
                </a:path>
              </a:pathLst>
            </a:custGeom>
            <a:solidFill>
              <a:srgbClr val="FFFFFF"/>
            </a:solidFill>
            <a:ln w="9525" cap="flat">
              <a:noFill/>
              <a:prstDash val="solid"/>
              <a:miter/>
            </a:ln>
          </p:spPr>
          <p:txBody>
            <a:bodyPr rtlCol="0" anchor="ctr"/>
            <a:lstStyle/>
            <a:p>
              <a:endParaRPr lang="en-US"/>
            </a:p>
          </p:txBody>
        </p:sp>
        <p:sp>
          <p:nvSpPr>
            <p:cNvPr id="155" name="Freeform: Shape 154"/>
            <p:cNvSpPr/>
            <p:nvPr/>
          </p:nvSpPr>
          <p:spPr>
            <a:xfrm>
              <a:off x="7809191" y="3499720"/>
              <a:ext cx="46627" cy="121946"/>
            </a:xfrm>
            <a:custGeom>
              <a:avLst/>
              <a:gdLst>
                <a:gd name="connsiteX0" fmla="*/ 1345 w 46626"/>
                <a:gd name="connsiteY0" fmla="*/ 61422 h 121946"/>
                <a:gd name="connsiteX1" fmla="*/ 18382 w 46626"/>
                <a:gd name="connsiteY1" fmla="*/ 1345 h 121946"/>
                <a:gd name="connsiteX2" fmla="*/ 46178 w 46626"/>
                <a:gd name="connsiteY2" fmla="*/ 1345 h 121946"/>
                <a:gd name="connsiteX3" fmla="*/ 29680 w 46626"/>
                <a:gd name="connsiteY3" fmla="*/ 61422 h 121946"/>
                <a:gd name="connsiteX4" fmla="*/ 46178 w 46626"/>
                <a:gd name="connsiteY4" fmla="*/ 121498 h 121946"/>
                <a:gd name="connsiteX5" fmla="*/ 18382 w 46626"/>
                <a:gd name="connsiteY5" fmla="*/ 121498 h 121946"/>
                <a:gd name="connsiteX6" fmla="*/ 1345 w 46626"/>
                <a:gd name="connsiteY6" fmla="*/ 61422 h 1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26" h="121946">
                  <a:moveTo>
                    <a:pt x="1345" y="61422"/>
                  </a:moveTo>
                  <a:cubicBezTo>
                    <a:pt x="1345" y="37929"/>
                    <a:pt x="7442" y="16768"/>
                    <a:pt x="18382" y="1345"/>
                  </a:cubicBezTo>
                  <a:lnTo>
                    <a:pt x="46178" y="1345"/>
                  </a:lnTo>
                  <a:cubicBezTo>
                    <a:pt x="34701" y="21968"/>
                    <a:pt x="29680" y="40798"/>
                    <a:pt x="29680" y="61422"/>
                  </a:cubicBezTo>
                  <a:cubicBezTo>
                    <a:pt x="29680" y="82045"/>
                    <a:pt x="34522" y="101054"/>
                    <a:pt x="46178" y="121498"/>
                  </a:cubicBezTo>
                  <a:lnTo>
                    <a:pt x="18382" y="121498"/>
                  </a:lnTo>
                  <a:cubicBezTo>
                    <a:pt x="7263" y="106076"/>
                    <a:pt x="1345" y="84914"/>
                    <a:pt x="1345" y="61422"/>
                  </a:cubicBezTo>
                  <a:close/>
                </a:path>
              </a:pathLst>
            </a:custGeom>
            <a:solidFill>
              <a:srgbClr val="3B3E54"/>
            </a:solidFill>
            <a:ln w="9525" cap="flat">
              <a:noFill/>
              <a:prstDash val="solid"/>
              <a:miter/>
            </a:ln>
          </p:spPr>
          <p:txBody>
            <a:bodyPr rtlCol="0" anchor="ctr"/>
            <a:lstStyle/>
            <a:p>
              <a:endParaRPr lang="en-US"/>
            </a:p>
          </p:txBody>
        </p:sp>
        <p:sp>
          <p:nvSpPr>
            <p:cNvPr id="156" name="Freeform: Shape 155"/>
            <p:cNvSpPr/>
            <p:nvPr/>
          </p:nvSpPr>
          <p:spPr>
            <a:xfrm>
              <a:off x="7855279" y="3523392"/>
              <a:ext cx="75320" cy="75320"/>
            </a:xfrm>
            <a:custGeom>
              <a:avLst/>
              <a:gdLst>
                <a:gd name="connsiteX0" fmla="*/ 74154 w 75319"/>
                <a:gd name="connsiteY0" fmla="*/ 35060 h 75319"/>
                <a:gd name="connsiteX1" fmla="*/ 74154 w 75319"/>
                <a:gd name="connsiteY1" fmla="*/ 72899 h 75319"/>
                <a:gd name="connsiteX2" fmla="*/ 47254 w 75319"/>
                <a:gd name="connsiteY2" fmla="*/ 72899 h 75319"/>
                <a:gd name="connsiteX3" fmla="*/ 47254 w 75319"/>
                <a:gd name="connsiteY3" fmla="*/ 63574 h 75319"/>
                <a:gd name="connsiteX4" fmla="*/ 27348 w 75319"/>
                <a:gd name="connsiteY4" fmla="*/ 74154 h 75319"/>
                <a:gd name="connsiteX5" fmla="*/ 1345 w 75319"/>
                <a:gd name="connsiteY5" fmla="*/ 52276 h 75319"/>
                <a:gd name="connsiteX6" fmla="*/ 33445 w 75319"/>
                <a:gd name="connsiteY6" fmla="*/ 31114 h 75319"/>
                <a:gd name="connsiteX7" fmla="*/ 45102 w 75319"/>
                <a:gd name="connsiteY7" fmla="*/ 31114 h 75319"/>
                <a:gd name="connsiteX8" fmla="*/ 31832 w 75319"/>
                <a:gd name="connsiteY8" fmla="*/ 22865 h 75319"/>
                <a:gd name="connsiteX9" fmla="*/ 13898 w 75319"/>
                <a:gd name="connsiteY9" fmla="*/ 28424 h 75319"/>
                <a:gd name="connsiteX10" fmla="*/ 4573 w 75319"/>
                <a:gd name="connsiteY10" fmla="*/ 9236 h 75319"/>
                <a:gd name="connsiteX11" fmla="*/ 36135 w 75319"/>
                <a:gd name="connsiteY11" fmla="*/ 1345 h 75319"/>
                <a:gd name="connsiteX12" fmla="*/ 74154 w 75319"/>
                <a:gd name="connsiteY12" fmla="*/ 35060 h 75319"/>
                <a:gd name="connsiteX13" fmla="*/ 45102 w 75319"/>
                <a:gd name="connsiteY13" fmla="*/ 50124 h 75319"/>
                <a:gd name="connsiteX14" fmla="*/ 45102 w 75319"/>
                <a:gd name="connsiteY14" fmla="*/ 45282 h 75319"/>
                <a:gd name="connsiteX15" fmla="*/ 37929 w 75319"/>
                <a:gd name="connsiteY15" fmla="*/ 45282 h 75319"/>
                <a:gd name="connsiteX16" fmla="*/ 29142 w 75319"/>
                <a:gd name="connsiteY16" fmla="*/ 51200 h 75319"/>
                <a:gd name="connsiteX17" fmla="*/ 36135 w 75319"/>
                <a:gd name="connsiteY17" fmla="*/ 56938 h 75319"/>
                <a:gd name="connsiteX18" fmla="*/ 45102 w 75319"/>
                <a:gd name="connsiteY18" fmla="*/ 50124 h 7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319" h="75319">
                  <a:moveTo>
                    <a:pt x="74154" y="35060"/>
                  </a:moveTo>
                  <a:lnTo>
                    <a:pt x="74154" y="72899"/>
                  </a:lnTo>
                  <a:lnTo>
                    <a:pt x="47254" y="72899"/>
                  </a:lnTo>
                  <a:lnTo>
                    <a:pt x="47254" y="63574"/>
                  </a:lnTo>
                  <a:cubicBezTo>
                    <a:pt x="43847" y="70568"/>
                    <a:pt x="37212" y="74154"/>
                    <a:pt x="27348" y="74154"/>
                  </a:cubicBezTo>
                  <a:cubicBezTo>
                    <a:pt x="10132" y="74154"/>
                    <a:pt x="1345" y="64470"/>
                    <a:pt x="1345" y="52276"/>
                  </a:cubicBezTo>
                  <a:cubicBezTo>
                    <a:pt x="1345" y="38646"/>
                    <a:pt x="11567" y="31114"/>
                    <a:pt x="33445" y="31114"/>
                  </a:cubicBezTo>
                  <a:lnTo>
                    <a:pt x="45102" y="31114"/>
                  </a:lnTo>
                  <a:cubicBezTo>
                    <a:pt x="44205" y="25734"/>
                    <a:pt x="40081" y="22865"/>
                    <a:pt x="31832" y="22865"/>
                  </a:cubicBezTo>
                  <a:cubicBezTo>
                    <a:pt x="25555" y="22865"/>
                    <a:pt x="18382" y="24838"/>
                    <a:pt x="13898" y="28424"/>
                  </a:cubicBezTo>
                  <a:lnTo>
                    <a:pt x="4573" y="9236"/>
                  </a:lnTo>
                  <a:cubicBezTo>
                    <a:pt x="12822" y="4035"/>
                    <a:pt x="25196" y="1345"/>
                    <a:pt x="36135" y="1345"/>
                  </a:cubicBezTo>
                  <a:cubicBezTo>
                    <a:pt x="60166" y="1345"/>
                    <a:pt x="74154" y="11746"/>
                    <a:pt x="74154" y="35060"/>
                  </a:cubicBezTo>
                  <a:close/>
                  <a:moveTo>
                    <a:pt x="45102" y="50124"/>
                  </a:moveTo>
                  <a:lnTo>
                    <a:pt x="45102" y="45282"/>
                  </a:lnTo>
                  <a:lnTo>
                    <a:pt x="37929" y="45282"/>
                  </a:lnTo>
                  <a:cubicBezTo>
                    <a:pt x="31832" y="45282"/>
                    <a:pt x="29142" y="47254"/>
                    <a:pt x="29142" y="51200"/>
                  </a:cubicBezTo>
                  <a:cubicBezTo>
                    <a:pt x="29142" y="54428"/>
                    <a:pt x="31652" y="56938"/>
                    <a:pt x="36135" y="56938"/>
                  </a:cubicBezTo>
                  <a:cubicBezTo>
                    <a:pt x="39902" y="56759"/>
                    <a:pt x="43488" y="54607"/>
                    <a:pt x="45102" y="50124"/>
                  </a:cubicBezTo>
                  <a:close/>
                </a:path>
              </a:pathLst>
            </a:custGeom>
            <a:solidFill>
              <a:srgbClr val="3B3E54"/>
            </a:solidFill>
            <a:ln w="9525" cap="flat">
              <a:noFill/>
              <a:prstDash val="solid"/>
              <a:miter/>
            </a:ln>
          </p:spPr>
          <p:txBody>
            <a:bodyPr rtlCol="0" anchor="ctr"/>
            <a:lstStyle/>
            <a:p>
              <a:endParaRPr lang="en-US"/>
            </a:p>
          </p:txBody>
        </p:sp>
        <p:sp>
          <p:nvSpPr>
            <p:cNvPr id="157" name="Freeform: Shape 156"/>
            <p:cNvSpPr/>
            <p:nvPr/>
          </p:nvSpPr>
          <p:spPr>
            <a:xfrm>
              <a:off x="7939924" y="3546885"/>
              <a:ext cx="41247" cy="23313"/>
            </a:xfrm>
            <a:custGeom>
              <a:avLst/>
              <a:gdLst>
                <a:gd name="connsiteX0" fmla="*/ 1345 w 41246"/>
                <a:gd name="connsiteY0" fmla="*/ 1345 h 23313"/>
                <a:gd name="connsiteX1" fmla="*/ 39902 w 41246"/>
                <a:gd name="connsiteY1" fmla="*/ 1345 h 23313"/>
                <a:gd name="connsiteX2" fmla="*/ 39902 w 41246"/>
                <a:gd name="connsiteY2" fmla="*/ 23224 h 23313"/>
                <a:gd name="connsiteX3" fmla="*/ 1345 w 41246"/>
                <a:gd name="connsiteY3" fmla="*/ 23224 h 23313"/>
                <a:gd name="connsiteX4" fmla="*/ 1345 w 41246"/>
                <a:gd name="connsiteY4" fmla="*/ 1345 h 2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46" h="23313">
                  <a:moveTo>
                    <a:pt x="1345" y="1345"/>
                  </a:moveTo>
                  <a:lnTo>
                    <a:pt x="39902" y="1345"/>
                  </a:lnTo>
                  <a:lnTo>
                    <a:pt x="39902" y="23224"/>
                  </a:lnTo>
                  <a:lnTo>
                    <a:pt x="1345" y="23224"/>
                  </a:lnTo>
                  <a:lnTo>
                    <a:pt x="1345" y="1345"/>
                  </a:lnTo>
                  <a:close/>
                </a:path>
              </a:pathLst>
            </a:custGeom>
            <a:solidFill>
              <a:srgbClr val="3B3E54"/>
            </a:solidFill>
            <a:ln w="9525" cap="flat">
              <a:noFill/>
              <a:prstDash val="solid"/>
              <a:miter/>
            </a:ln>
          </p:spPr>
          <p:txBody>
            <a:bodyPr rtlCol="0" anchor="ctr"/>
            <a:lstStyle/>
            <a:p>
              <a:endParaRPr lang="en-US"/>
            </a:p>
          </p:txBody>
        </p:sp>
        <p:sp>
          <p:nvSpPr>
            <p:cNvPr id="158" name="Freeform: Shape 157"/>
            <p:cNvSpPr/>
            <p:nvPr/>
          </p:nvSpPr>
          <p:spPr>
            <a:xfrm>
              <a:off x="7990676" y="3499541"/>
              <a:ext cx="82493" cy="98633"/>
            </a:xfrm>
            <a:custGeom>
              <a:avLst/>
              <a:gdLst>
                <a:gd name="connsiteX0" fmla="*/ 82224 w 82493"/>
                <a:gd name="connsiteY0" fmla="*/ 61601 h 98633"/>
                <a:gd name="connsiteX1" fmla="*/ 48330 w 82493"/>
                <a:gd name="connsiteY1" fmla="*/ 98185 h 98633"/>
                <a:gd name="connsiteX2" fmla="*/ 29142 w 82493"/>
                <a:gd name="connsiteY2" fmla="*/ 91191 h 98633"/>
                <a:gd name="connsiteX3" fmla="*/ 29142 w 82493"/>
                <a:gd name="connsiteY3" fmla="*/ 96929 h 98633"/>
                <a:gd name="connsiteX4" fmla="*/ 1345 w 82493"/>
                <a:gd name="connsiteY4" fmla="*/ 96929 h 98633"/>
                <a:gd name="connsiteX5" fmla="*/ 1345 w 82493"/>
                <a:gd name="connsiteY5" fmla="*/ 1345 h 98633"/>
                <a:gd name="connsiteX6" fmla="*/ 30397 w 82493"/>
                <a:gd name="connsiteY6" fmla="*/ 1345 h 98633"/>
                <a:gd name="connsiteX7" fmla="*/ 30397 w 82493"/>
                <a:gd name="connsiteY7" fmla="*/ 31114 h 98633"/>
                <a:gd name="connsiteX8" fmla="*/ 48330 w 82493"/>
                <a:gd name="connsiteY8" fmla="*/ 25017 h 98633"/>
                <a:gd name="connsiteX9" fmla="*/ 82224 w 82493"/>
                <a:gd name="connsiteY9" fmla="*/ 61601 h 98633"/>
                <a:gd name="connsiteX10" fmla="*/ 52813 w 82493"/>
                <a:gd name="connsiteY10" fmla="*/ 61601 h 98633"/>
                <a:gd name="connsiteX11" fmla="*/ 41336 w 82493"/>
                <a:gd name="connsiteY11" fmla="*/ 47792 h 98633"/>
                <a:gd name="connsiteX12" fmla="*/ 29859 w 82493"/>
                <a:gd name="connsiteY12" fmla="*/ 61601 h 98633"/>
                <a:gd name="connsiteX13" fmla="*/ 41336 w 82493"/>
                <a:gd name="connsiteY13" fmla="*/ 75410 h 98633"/>
                <a:gd name="connsiteX14" fmla="*/ 52813 w 82493"/>
                <a:gd name="connsiteY14" fmla="*/ 61601 h 9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93" h="98633">
                  <a:moveTo>
                    <a:pt x="82224" y="61601"/>
                  </a:moveTo>
                  <a:cubicBezTo>
                    <a:pt x="82224" y="84197"/>
                    <a:pt x="66622" y="98185"/>
                    <a:pt x="48330" y="98185"/>
                  </a:cubicBezTo>
                  <a:cubicBezTo>
                    <a:pt x="39543" y="98185"/>
                    <a:pt x="33266" y="95854"/>
                    <a:pt x="29142" y="91191"/>
                  </a:cubicBezTo>
                  <a:lnTo>
                    <a:pt x="29142" y="96929"/>
                  </a:lnTo>
                  <a:lnTo>
                    <a:pt x="1345" y="96929"/>
                  </a:lnTo>
                  <a:lnTo>
                    <a:pt x="1345" y="1345"/>
                  </a:lnTo>
                  <a:lnTo>
                    <a:pt x="30397" y="1345"/>
                  </a:lnTo>
                  <a:lnTo>
                    <a:pt x="30397" y="31114"/>
                  </a:lnTo>
                  <a:cubicBezTo>
                    <a:pt x="34701" y="26990"/>
                    <a:pt x="40619" y="25017"/>
                    <a:pt x="48330" y="25017"/>
                  </a:cubicBezTo>
                  <a:cubicBezTo>
                    <a:pt x="66622" y="25196"/>
                    <a:pt x="82224" y="39005"/>
                    <a:pt x="82224" y="61601"/>
                  </a:cubicBezTo>
                  <a:close/>
                  <a:moveTo>
                    <a:pt x="52813" y="61601"/>
                  </a:moveTo>
                  <a:cubicBezTo>
                    <a:pt x="52813" y="52455"/>
                    <a:pt x="47792" y="47792"/>
                    <a:pt x="41336" y="47792"/>
                  </a:cubicBezTo>
                  <a:cubicBezTo>
                    <a:pt x="34880" y="47792"/>
                    <a:pt x="29859" y="52455"/>
                    <a:pt x="29859" y="61601"/>
                  </a:cubicBezTo>
                  <a:cubicBezTo>
                    <a:pt x="29859" y="70747"/>
                    <a:pt x="34880" y="75410"/>
                    <a:pt x="41336" y="75410"/>
                  </a:cubicBezTo>
                  <a:cubicBezTo>
                    <a:pt x="47792" y="75410"/>
                    <a:pt x="52813" y="70747"/>
                    <a:pt x="52813" y="61601"/>
                  </a:cubicBezTo>
                  <a:close/>
                </a:path>
              </a:pathLst>
            </a:custGeom>
            <a:solidFill>
              <a:srgbClr val="3B3E54"/>
            </a:solidFill>
            <a:ln w="9525" cap="flat">
              <a:noFill/>
              <a:prstDash val="solid"/>
              <a:miter/>
            </a:ln>
          </p:spPr>
          <p:txBody>
            <a:bodyPr rtlCol="0" anchor="ctr"/>
            <a:lstStyle/>
            <a:p>
              <a:endParaRPr lang="en-US"/>
            </a:p>
          </p:txBody>
        </p:sp>
        <p:sp>
          <p:nvSpPr>
            <p:cNvPr id="159" name="Freeform: Shape 158"/>
            <p:cNvSpPr/>
            <p:nvPr/>
          </p:nvSpPr>
          <p:spPr>
            <a:xfrm>
              <a:off x="8072272" y="3499720"/>
              <a:ext cx="46627" cy="121946"/>
            </a:xfrm>
            <a:custGeom>
              <a:avLst/>
              <a:gdLst>
                <a:gd name="connsiteX0" fmla="*/ 1345 w 46626"/>
                <a:gd name="connsiteY0" fmla="*/ 121498 h 121946"/>
                <a:gd name="connsiteX1" fmla="*/ 17844 w 46626"/>
                <a:gd name="connsiteY1" fmla="*/ 61422 h 121946"/>
                <a:gd name="connsiteX2" fmla="*/ 1345 w 46626"/>
                <a:gd name="connsiteY2" fmla="*/ 1345 h 121946"/>
                <a:gd name="connsiteX3" fmla="*/ 29142 w 46626"/>
                <a:gd name="connsiteY3" fmla="*/ 1345 h 121946"/>
                <a:gd name="connsiteX4" fmla="*/ 46178 w 46626"/>
                <a:gd name="connsiteY4" fmla="*/ 61422 h 121946"/>
                <a:gd name="connsiteX5" fmla="*/ 29142 w 46626"/>
                <a:gd name="connsiteY5" fmla="*/ 121498 h 121946"/>
                <a:gd name="connsiteX6" fmla="*/ 1345 w 46626"/>
                <a:gd name="connsiteY6" fmla="*/ 121498 h 1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26" h="121946">
                  <a:moveTo>
                    <a:pt x="1345" y="121498"/>
                  </a:moveTo>
                  <a:cubicBezTo>
                    <a:pt x="12822" y="100875"/>
                    <a:pt x="17844" y="82045"/>
                    <a:pt x="17844" y="61422"/>
                  </a:cubicBezTo>
                  <a:cubicBezTo>
                    <a:pt x="17844" y="40798"/>
                    <a:pt x="13002" y="21789"/>
                    <a:pt x="1345" y="1345"/>
                  </a:cubicBezTo>
                  <a:lnTo>
                    <a:pt x="29142" y="1345"/>
                  </a:lnTo>
                  <a:cubicBezTo>
                    <a:pt x="40260" y="16768"/>
                    <a:pt x="46178" y="37929"/>
                    <a:pt x="46178" y="61422"/>
                  </a:cubicBezTo>
                  <a:cubicBezTo>
                    <a:pt x="46178" y="84914"/>
                    <a:pt x="40081" y="106076"/>
                    <a:pt x="29142" y="121498"/>
                  </a:cubicBezTo>
                  <a:lnTo>
                    <a:pt x="1345" y="121498"/>
                  </a:lnTo>
                  <a:close/>
                </a:path>
              </a:pathLst>
            </a:custGeom>
            <a:solidFill>
              <a:srgbClr val="3B3E54"/>
            </a:solidFill>
            <a:ln w="9525" cap="flat">
              <a:noFill/>
              <a:prstDash val="solid"/>
              <a:miter/>
            </a:ln>
          </p:spPr>
          <p:txBody>
            <a:bodyPr rtlCol="0" anchor="ctr"/>
            <a:lstStyle/>
            <a:p>
              <a:endParaRPr lang="en-US"/>
            </a:p>
          </p:txBody>
        </p:sp>
        <p:sp>
          <p:nvSpPr>
            <p:cNvPr id="160" name="Freeform: Shape 159"/>
            <p:cNvSpPr/>
            <p:nvPr/>
          </p:nvSpPr>
          <p:spPr>
            <a:xfrm>
              <a:off x="8124279" y="3505100"/>
              <a:ext cx="53800" cy="55593"/>
            </a:xfrm>
            <a:custGeom>
              <a:avLst/>
              <a:gdLst>
                <a:gd name="connsiteX0" fmla="*/ 53531 w 53799"/>
                <a:gd name="connsiteY0" fmla="*/ 37391 h 55593"/>
                <a:gd name="connsiteX1" fmla="*/ 26272 w 53799"/>
                <a:gd name="connsiteY1" fmla="*/ 55862 h 55593"/>
                <a:gd name="connsiteX2" fmla="*/ 1345 w 53799"/>
                <a:gd name="connsiteY2" fmla="*/ 50482 h 55593"/>
                <a:gd name="connsiteX3" fmla="*/ 7980 w 53799"/>
                <a:gd name="connsiteY3" fmla="*/ 36494 h 55593"/>
                <a:gd name="connsiteX4" fmla="*/ 25734 w 53799"/>
                <a:gd name="connsiteY4" fmla="*/ 40978 h 55593"/>
                <a:gd name="connsiteX5" fmla="*/ 33266 w 53799"/>
                <a:gd name="connsiteY5" fmla="*/ 37391 h 55593"/>
                <a:gd name="connsiteX6" fmla="*/ 27169 w 53799"/>
                <a:gd name="connsiteY6" fmla="*/ 34342 h 55593"/>
                <a:gd name="connsiteX7" fmla="*/ 17844 w 53799"/>
                <a:gd name="connsiteY7" fmla="*/ 34342 h 55593"/>
                <a:gd name="connsiteX8" fmla="*/ 17844 w 53799"/>
                <a:gd name="connsiteY8" fmla="*/ 22686 h 55593"/>
                <a:gd name="connsiteX9" fmla="*/ 25914 w 53799"/>
                <a:gd name="connsiteY9" fmla="*/ 15692 h 55593"/>
                <a:gd name="connsiteX10" fmla="*/ 4394 w 53799"/>
                <a:gd name="connsiteY10" fmla="*/ 15692 h 55593"/>
                <a:gd name="connsiteX11" fmla="*/ 4394 w 53799"/>
                <a:gd name="connsiteY11" fmla="*/ 1345 h 55593"/>
                <a:gd name="connsiteX12" fmla="*/ 50482 w 53799"/>
                <a:gd name="connsiteY12" fmla="*/ 1345 h 55593"/>
                <a:gd name="connsiteX13" fmla="*/ 50482 w 53799"/>
                <a:gd name="connsiteY13" fmla="*/ 13002 h 55593"/>
                <a:gd name="connsiteX14" fmla="*/ 39902 w 53799"/>
                <a:gd name="connsiteY14" fmla="*/ 22148 h 55593"/>
                <a:gd name="connsiteX15" fmla="*/ 53531 w 53799"/>
                <a:gd name="connsiteY15" fmla="*/ 37391 h 5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99" h="55593">
                  <a:moveTo>
                    <a:pt x="53531" y="37391"/>
                  </a:moveTo>
                  <a:cubicBezTo>
                    <a:pt x="53531" y="46537"/>
                    <a:pt x="45640" y="55862"/>
                    <a:pt x="26272" y="55862"/>
                  </a:cubicBezTo>
                  <a:cubicBezTo>
                    <a:pt x="16947" y="55862"/>
                    <a:pt x="7263" y="53890"/>
                    <a:pt x="1345" y="50482"/>
                  </a:cubicBezTo>
                  <a:lnTo>
                    <a:pt x="7980" y="36494"/>
                  </a:lnTo>
                  <a:cubicBezTo>
                    <a:pt x="13540" y="39364"/>
                    <a:pt x="20354" y="40978"/>
                    <a:pt x="25734" y="40978"/>
                  </a:cubicBezTo>
                  <a:cubicBezTo>
                    <a:pt x="30755" y="40978"/>
                    <a:pt x="33266" y="39902"/>
                    <a:pt x="33266" y="37391"/>
                  </a:cubicBezTo>
                  <a:cubicBezTo>
                    <a:pt x="33266" y="35418"/>
                    <a:pt x="31652" y="34342"/>
                    <a:pt x="27169" y="34342"/>
                  </a:cubicBezTo>
                  <a:lnTo>
                    <a:pt x="17844" y="34342"/>
                  </a:lnTo>
                  <a:lnTo>
                    <a:pt x="17844" y="22686"/>
                  </a:lnTo>
                  <a:lnTo>
                    <a:pt x="25914" y="15692"/>
                  </a:lnTo>
                  <a:lnTo>
                    <a:pt x="4394" y="15692"/>
                  </a:lnTo>
                  <a:lnTo>
                    <a:pt x="4394" y="1345"/>
                  </a:lnTo>
                  <a:lnTo>
                    <a:pt x="50482" y="1345"/>
                  </a:lnTo>
                  <a:lnTo>
                    <a:pt x="50482" y="13002"/>
                  </a:lnTo>
                  <a:lnTo>
                    <a:pt x="39902" y="22148"/>
                  </a:lnTo>
                  <a:cubicBezTo>
                    <a:pt x="48868" y="24120"/>
                    <a:pt x="53531" y="29859"/>
                    <a:pt x="53531" y="37391"/>
                  </a:cubicBezTo>
                  <a:close/>
                </a:path>
              </a:pathLst>
            </a:custGeom>
            <a:solidFill>
              <a:srgbClr val="3B3E54"/>
            </a:solidFill>
            <a:ln w="9525" cap="flat">
              <a:noFill/>
              <a:prstDash val="solid"/>
              <a:miter/>
            </a:ln>
          </p:spPr>
          <p:txBody>
            <a:bodyPr rtlCol="0" anchor="ctr"/>
            <a:lstStyle/>
            <a:p>
              <a:endParaRPr lang="en-US"/>
            </a:p>
          </p:txBody>
        </p:sp>
        <p:sp>
          <p:nvSpPr>
            <p:cNvPr id="161" name="Freeform: Shape 160"/>
            <p:cNvSpPr/>
            <p:nvPr/>
          </p:nvSpPr>
          <p:spPr>
            <a:xfrm>
              <a:off x="8185611" y="3522316"/>
              <a:ext cx="68147" cy="57387"/>
            </a:xfrm>
            <a:custGeom>
              <a:avLst/>
              <a:gdLst>
                <a:gd name="connsiteX0" fmla="*/ 1345 w 68146"/>
                <a:gd name="connsiteY0" fmla="*/ 1345 h 57386"/>
                <a:gd name="connsiteX1" fmla="*/ 66802 w 68146"/>
                <a:gd name="connsiteY1" fmla="*/ 1345 h 57386"/>
                <a:gd name="connsiteX2" fmla="*/ 66802 w 68146"/>
                <a:gd name="connsiteY2" fmla="*/ 23224 h 57386"/>
                <a:gd name="connsiteX3" fmla="*/ 1345 w 68146"/>
                <a:gd name="connsiteY3" fmla="*/ 23224 h 57386"/>
                <a:gd name="connsiteX4" fmla="*/ 1345 w 68146"/>
                <a:gd name="connsiteY4" fmla="*/ 1345 h 57386"/>
                <a:gd name="connsiteX5" fmla="*/ 1345 w 68146"/>
                <a:gd name="connsiteY5" fmla="*/ 34880 h 57386"/>
                <a:gd name="connsiteX6" fmla="*/ 66802 w 68146"/>
                <a:gd name="connsiteY6" fmla="*/ 34880 h 57386"/>
                <a:gd name="connsiteX7" fmla="*/ 66802 w 68146"/>
                <a:gd name="connsiteY7" fmla="*/ 56759 h 57386"/>
                <a:gd name="connsiteX8" fmla="*/ 1345 w 68146"/>
                <a:gd name="connsiteY8" fmla="*/ 56759 h 57386"/>
                <a:gd name="connsiteX9" fmla="*/ 1345 w 68146"/>
                <a:gd name="connsiteY9" fmla="*/ 34880 h 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146" h="57386">
                  <a:moveTo>
                    <a:pt x="1345" y="1345"/>
                  </a:moveTo>
                  <a:lnTo>
                    <a:pt x="66802" y="1345"/>
                  </a:lnTo>
                  <a:lnTo>
                    <a:pt x="66802" y="23224"/>
                  </a:lnTo>
                  <a:lnTo>
                    <a:pt x="1345" y="23224"/>
                  </a:lnTo>
                  <a:lnTo>
                    <a:pt x="1345" y="1345"/>
                  </a:lnTo>
                  <a:close/>
                  <a:moveTo>
                    <a:pt x="1345" y="34880"/>
                  </a:moveTo>
                  <a:lnTo>
                    <a:pt x="66802" y="34880"/>
                  </a:lnTo>
                  <a:lnTo>
                    <a:pt x="66802" y="56759"/>
                  </a:lnTo>
                  <a:lnTo>
                    <a:pt x="1345" y="56759"/>
                  </a:lnTo>
                  <a:lnTo>
                    <a:pt x="1345" y="34880"/>
                  </a:lnTo>
                  <a:close/>
                </a:path>
              </a:pathLst>
            </a:custGeom>
            <a:solidFill>
              <a:srgbClr val="3B3E54"/>
            </a:solidFill>
            <a:ln w="9525" cap="flat">
              <a:noFill/>
              <a:prstDash val="solid"/>
              <a:miter/>
            </a:ln>
          </p:spPr>
          <p:txBody>
            <a:bodyPr rtlCol="0" anchor="ctr"/>
            <a:lstStyle/>
            <a:p>
              <a:endParaRPr lang="en-US"/>
            </a:p>
          </p:txBody>
        </p:sp>
        <p:sp>
          <p:nvSpPr>
            <p:cNvPr id="162" name="Freeform: Shape 161"/>
            <p:cNvSpPr/>
            <p:nvPr/>
          </p:nvSpPr>
          <p:spPr>
            <a:xfrm>
              <a:off x="5624914" y="4101382"/>
              <a:ext cx="609732" cy="231340"/>
            </a:xfrm>
            <a:custGeom>
              <a:avLst/>
              <a:gdLst>
                <a:gd name="connsiteX0" fmla="*/ 305135 w 609732"/>
                <a:gd name="connsiteY0" fmla="*/ 1345 h 231339"/>
                <a:gd name="connsiteX1" fmla="*/ 1345 w 609732"/>
                <a:gd name="connsiteY1" fmla="*/ 230353 h 231339"/>
                <a:gd name="connsiteX2" fmla="*/ 608925 w 609732"/>
                <a:gd name="connsiteY2" fmla="*/ 230353 h 231339"/>
                <a:gd name="connsiteX3" fmla="*/ 305135 w 609732"/>
                <a:gd name="connsiteY3" fmla="*/ 1345 h 231339"/>
              </a:gdLst>
              <a:ahLst/>
              <a:cxnLst>
                <a:cxn ang="0">
                  <a:pos x="connsiteX0" y="connsiteY0"/>
                </a:cxn>
                <a:cxn ang="0">
                  <a:pos x="connsiteX1" y="connsiteY1"/>
                </a:cxn>
                <a:cxn ang="0">
                  <a:pos x="connsiteX2" y="connsiteY2"/>
                </a:cxn>
                <a:cxn ang="0">
                  <a:pos x="connsiteX3" y="connsiteY3"/>
                </a:cxn>
              </a:cxnLst>
              <a:rect l="l" t="t" r="r" b="b"/>
              <a:pathLst>
                <a:path w="609732" h="231339">
                  <a:moveTo>
                    <a:pt x="305135" y="1345"/>
                  </a:moveTo>
                  <a:cubicBezTo>
                    <a:pt x="160772" y="1345"/>
                    <a:pt x="39005" y="98185"/>
                    <a:pt x="1345" y="230353"/>
                  </a:cubicBezTo>
                  <a:lnTo>
                    <a:pt x="608925" y="230353"/>
                  </a:lnTo>
                  <a:cubicBezTo>
                    <a:pt x="571086" y="98006"/>
                    <a:pt x="449498" y="1345"/>
                    <a:pt x="305135" y="1345"/>
                  </a:cubicBezTo>
                  <a:close/>
                </a:path>
              </a:pathLst>
            </a:custGeom>
            <a:solidFill>
              <a:schemeClr val="bg2"/>
            </a:solidFill>
            <a:ln w="9525" cap="flat">
              <a:noFill/>
              <a:prstDash val="solid"/>
              <a:miter/>
            </a:ln>
          </p:spPr>
          <p:txBody>
            <a:bodyPr rtlCol="0" anchor="ctr"/>
            <a:lstStyle/>
            <a:p>
              <a:endParaRPr lang="en-US"/>
            </a:p>
          </p:txBody>
        </p:sp>
        <p:sp>
          <p:nvSpPr>
            <p:cNvPr id="163" name="Freeform: Shape 162"/>
            <p:cNvSpPr/>
            <p:nvPr/>
          </p:nvSpPr>
          <p:spPr>
            <a:xfrm>
              <a:off x="5660927" y="5165550"/>
              <a:ext cx="609732" cy="231340"/>
            </a:xfrm>
            <a:custGeom>
              <a:avLst/>
              <a:gdLst>
                <a:gd name="connsiteX0" fmla="*/ 305135 w 609732"/>
                <a:gd name="connsiteY0" fmla="*/ 1345 h 231339"/>
                <a:gd name="connsiteX1" fmla="*/ 1345 w 609732"/>
                <a:gd name="connsiteY1" fmla="*/ 230353 h 231339"/>
                <a:gd name="connsiteX2" fmla="*/ 608925 w 609732"/>
                <a:gd name="connsiteY2" fmla="*/ 230353 h 231339"/>
                <a:gd name="connsiteX3" fmla="*/ 305135 w 609732"/>
                <a:gd name="connsiteY3" fmla="*/ 1345 h 231339"/>
              </a:gdLst>
              <a:ahLst/>
              <a:cxnLst>
                <a:cxn ang="0">
                  <a:pos x="connsiteX0" y="connsiteY0"/>
                </a:cxn>
                <a:cxn ang="0">
                  <a:pos x="connsiteX1" y="connsiteY1"/>
                </a:cxn>
                <a:cxn ang="0">
                  <a:pos x="connsiteX2" y="connsiteY2"/>
                </a:cxn>
                <a:cxn ang="0">
                  <a:pos x="connsiteX3" y="connsiteY3"/>
                </a:cxn>
              </a:cxnLst>
              <a:rect l="l" t="t" r="r" b="b"/>
              <a:pathLst>
                <a:path w="609732" h="231339">
                  <a:moveTo>
                    <a:pt x="305135" y="1345"/>
                  </a:moveTo>
                  <a:cubicBezTo>
                    <a:pt x="160772" y="1345"/>
                    <a:pt x="39005" y="98185"/>
                    <a:pt x="1345" y="230353"/>
                  </a:cubicBezTo>
                  <a:lnTo>
                    <a:pt x="608925" y="230353"/>
                  </a:lnTo>
                  <a:cubicBezTo>
                    <a:pt x="571265" y="98006"/>
                    <a:pt x="449498" y="1345"/>
                    <a:pt x="305135" y="1345"/>
                  </a:cubicBezTo>
                  <a:close/>
                </a:path>
              </a:pathLst>
            </a:custGeom>
            <a:solidFill>
              <a:schemeClr val="accent2"/>
            </a:solidFill>
            <a:ln w="9525" cap="flat">
              <a:noFill/>
              <a:prstDash val="solid"/>
              <a:miter/>
            </a:ln>
          </p:spPr>
          <p:txBody>
            <a:bodyPr rtlCol="0" anchor="ctr"/>
            <a:lstStyle/>
            <a:p>
              <a:endParaRPr lang="en-US"/>
            </a:p>
          </p:txBody>
        </p:sp>
        <p:sp>
          <p:nvSpPr>
            <p:cNvPr id="164" name="Freeform: Shape 163"/>
            <p:cNvSpPr/>
            <p:nvPr/>
          </p:nvSpPr>
          <p:spPr>
            <a:xfrm>
              <a:off x="5136021" y="5067277"/>
              <a:ext cx="869765" cy="328179"/>
            </a:xfrm>
            <a:custGeom>
              <a:avLst/>
              <a:gdLst>
                <a:gd name="connsiteX0" fmla="*/ 435331 w 869765"/>
                <a:gd name="connsiteY0" fmla="*/ 1345 h 328179"/>
                <a:gd name="connsiteX1" fmla="*/ 1345 w 869765"/>
                <a:gd name="connsiteY1" fmla="*/ 328448 h 328179"/>
                <a:gd name="connsiteX2" fmla="*/ 869317 w 869765"/>
                <a:gd name="connsiteY2" fmla="*/ 328448 h 328179"/>
                <a:gd name="connsiteX3" fmla="*/ 435331 w 869765"/>
                <a:gd name="connsiteY3" fmla="*/ 1345 h 328179"/>
              </a:gdLst>
              <a:ahLst/>
              <a:cxnLst>
                <a:cxn ang="0">
                  <a:pos x="connsiteX0" y="connsiteY0"/>
                </a:cxn>
                <a:cxn ang="0">
                  <a:pos x="connsiteX1" y="connsiteY1"/>
                </a:cxn>
                <a:cxn ang="0">
                  <a:pos x="connsiteX2" y="connsiteY2"/>
                </a:cxn>
                <a:cxn ang="0">
                  <a:pos x="connsiteX3" y="connsiteY3"/>
                </a:cxn>
              </a:cxnLst>
              <a:rect l="l" t="t" r="r" b="b"/>
              <a:pathLst>
                <a:path w="869765" h="328179">
                  <a:moveTo>
                    <a:pt x="435331" y="1345"/>
                  </a:moveTo>
                  <a:cubicBezTo>
                    <a:pt x="229098" y="1345"/>
                    <a:pt x="55324" y="139611"/>
                    <a:pt x="1345" y="328448"/>
                  </a:cubicBezTo>
                  <a:lnTo>
                    <a:pt x="869317" y="328448"/>
                  </a:lnTo>
                  <a:cubicBezTo>
                    <a:pt x="815338" y="139790"/>
                    <a:pt x="641385" y="1345"/>
                    <a:pt x="435331" y="1345"/>
                  </a:cubicBezTo>
                  <a:close/>
                </a:path>
              </a:pathLst>
            </a:custGeom>
            <a:solidFill>
              <a:schemeClr val="accent2"/>
            </a:solidFill>
            <a:ln w="9525" cap="flat">
              <a:noFill/>
              <a:prstDash val="solid"/>
              <a:miter/>
            </a:ln>
          </p:spPr>
          <p:txBody>
            <a:bodyPr rtlCol="0" anchor="ctr"/>
            <a:lstStyle/>
            <a:p>
              <a:endParaRPr lang="en-US"/>
            </a:p>
          </p:txBody>
        </p:sp>
        <p:sp>
          <p:nvSpPr>
            <p:cNvPr id="165" name="Freeform: Shape 164"/>
            <p:cNvSpPr/>
            <p:nvPr/>
          </p:nvSpPr>
          <p:spPr>
            <a:xfrm>
              <a:off x="10751866" y="3878292"/>
              <a:ext cx="373013" cy="141673"/>
            </a:xfrm>
            <a:custGeom>
              <a:avLst/>
              <a:gdLst>
                <a:gd name="connsiteX0" fmla="*/ 187313 w 373012"/>
                <a:gd name="connsiteY0" fmla="*/ 1345 h 141673"/>
                <a:gd name="connsiteX1" fmla="*/ 1345 w 373012"/>
                <a:gd name="connsiteY1" fmla="*/ 141404 h 141673"/>
                <a:gd name="connsiteX2" fmla="*/ 373102 w 373012"/>
                <a:gd name="connsiteY2" fmla="*/ 141404 h 141673"/>
                <a:gd name="connsiteX3" fmla="*/ 187313 w 373012"/>
                <a:gd name="connsiteY3" fmla="*/ 1345 h 141673"/>
              </a:gdLst>
              <a:ahLst/>
              <a:cxnLst>
                <a:cxn ang="0">
                  <a:pos x="connsiteX0" y="connsiteY0"/>
                </a:cxn>
                <a:cxn ang="0">
                  <a:pos x="connsiteX1" y="connsiteY1"/>
                </a:cxn>
                <a:cxn ang="0">
                  <a:pos x="connsiteX2" y="connsiteY2"/>
                </a:cxn>
                <a:cxn ang="0">
                  <a:pos x="connsiteX3" y="connsiteY3"/>
                </a:cxn>
              </a:cxnLst>
              <a:rect l="l" t="t" r="r" b="b"/>
              <a:pathLst>
                <a:path w="373012" h="141673">
                  <a:moveTo>
                    <a:pt x="187313" y="1345"/>
                  </a:moveTo>
                  <a:cubicBezTo>
                    <a:pt x="99081" y="1345"/>
                    <a:pt x="24479" y="60525"/>
                    <a:pt x="1345" y="141404"/>
                  </a:cubicBezTo>
                  <a:lnTo>
                    <a:pt x="373102" y="141404"/>
                  </a:lnTo>
                  <a:cubicBezTo>
                    <a:pt x="349969" y="60525"/>
                    <a:pt x="275545" y="1345"/>
                    <a:pt x="187313" y="1345"/>
                  </a:cubicBezTo>
                  <a:close/>
                </a:path>
              </a:pathLst>
            </a:custGeom>
            <a:solidFill>
              <a:srgbClr val="E4E3F7"/>
            </a:solidFill>
            <a:ln w="9525" cap="flat">
              <a:noFill/>
              <a:prstDash val="solid"/>
              <a:miter/>
            </a:ln>
          </p:spPr>
          <p:txBody>
            <a:bodyPr rtlCol="0" anchor="ctr"/>
            <a:lstStyle/>
            <a:p>
              <a:endParaRPr lang="en-US"/>
            </a:p>
          </p:txBody>
        </p:sp>
        <p:sp>
          <p:nvSpPr>
            <p:cNvPr id="166" name="Freeform: Shape 165"/>
            <p:cNvSpPr/>
            <p:nvPr/>
          </p:nvSpPr>
          <p:spPr>
            <a:xfrm>
              <a:off x="11259020" y="3878292"/>
              <a:ext cx="373013" cy="141673"/>
            </a:xfrm>
            <a:custGeom>
              <a:avLst/>
              <a:gdLst>
                <a:gd name="connsiteX0" fmla="*/ 187134 w 373012"/>
                <a:gd name="connsiteY0" fmla="*/ 1345 h 141673"/>
                <a:gd name="connsiteX1" fmla="*/ 1345 w 373012"/>
                <a:gd name="connsiteY1" fmla="*/ 141404 h 141673"/>
                <a:gd name="connsiteX2" fmla="*/ 373102 w 373012"/>
                <a:gd name="connsiteY2" fmla="*/ 141404 h 141673"/>
                <a:gd name="connsiteX3" fmla="*/ 187134 w 373012"/>
                <a:gd name="connsiteY3" fmla="*/ 1345 h 141673"/>
              </a:gdLst>
              <a:ahLst/>
              <a:cxnLst>
                <a:cxn ang="0">
                  <a:pos x="connsiteX0" y="connsiteY0"/>
                </a:cxn>
                <a:cxn ang="0">
                  <a:pos x="connsiteX1" y="connsiteY1"/>
                </a:cxn>
                <a:cxn ang="0">
                  <a:pos x="connsiteX2" y="connsiteY2"/>
                </a:cxn>
                <a:cxn ang="0">
                  <a:pos x="connsiteX3" y="connsiteY3"/>
                </a:cxn>
              </a:cxnLst>
              <a:rect l="l" t="t" r="r" b="b"/>
              <a:pathLst>
                <a:path w="373012" h="141673">
                  <a:moveTo>
                    <a:pt x="187134" y="1345"/>
                  </a:moveTo>
                  <a:cubicBezTo>
                    <a:pt x="98902" y="1345"/>
                    <a:pt x="24299" y="60525"/>
                    <a:pt x="1345" y="141404"/>
                  </a:cubicBezTo>
                  <a:lnTo>
                    <a:pt x="373102" y="141404"/>
                  </a:lnTo>
                  <a:cubicBezTo>
                    <a:pt x="349968" y="60525"/>
                    <a:pt x="275545" y="1345"/>
                    <a:pt x="187134" y="1345"/>
                  </a:cubicBezTo>
                  <a:close/>
                </a:path>
              </a:pathLst>
            </a:custGeom>
            <a:solidFill>
              <a:srgbClr val="E4E3F7"/>
            </a:solidFill>
            <a:ln w="9525" cap="flat">
              <a:noFill/>
              <a:prstDash val="solid"/>
              <a:miter/>
            </a:ln>
          </p:spPr>
          <p:txBody>
            <a:bodyPr rtlCol="0" anchor="ctr"/>
            <a:lstStyle/>
            <a:p>
              <a:endParaRPr lang="en-US"/>
            </a:p>
          </p:txBody>
        </p:sp>
        <p:sp>
          <p:nvSpPr>
            <p:cNvPr id="167" name="Freeform: Shape 166"/>
            <p:cNvSpPr/>
            <p:nvPr/>
          </p:nvSpPr>
          <p:spPr>
            <a:xfrm>
              <a:off x="10937655" y="3818216"/>
              <a:ext cx="532619" cy="202646"/>
            </a:xfrm>
            <a:custGeom>
              <a:avLst/>
              <a:gdLst>
                <a:gd name="connsiteX0" fmla="*/ 266937 w 532619"/>
                <a:gd name="connsiteY0" fmla="*/ 1345 h 202646"/>
                <a:gd name="connsiteX1" fmla="*/ 1345 w 532619"/>
                <a:gd name="connsiteY1" fmla="*/ 201481 h 202646"/>
                <a:gd name="connsiteX2" fmla="*/ 532350 w 532619"/>
                <a:gd name="connsiteY2" fmla="*/ 201481 h 202646"/>
                <a:gd name="connsiteX3" fmla="*/ 266937 w 532619"/>
                <a:gd name="connsiteY3" fmla="*/ 1345 h 202646"/>
              </a:gdLst>
              <a:ahLst/>
              <a:cxnLst>
                <a:cxn ang="0">
                  <a:pos x="connsiteX0" y="connsiteY0"/>
                </a:cxn>
                <a:cxn ang="0">
                  <a:pos x="connsiteX1" y="connsiteY1"/>
                </a:cxn>
                <a:cxn ang="0">
                  <a:pos x="connsiteX2" y="connsiteY2"/>
                </a:cxn>
                <a:cxn ang="0">
                  <a:pos x="connsiteX3" y="connsiteY3"/>
                </a:cxn>
              </a:cxnLst>
              <a:rect l="l" t="t" r="r" b="b"/>
              <a:pathLst>
                <a:path w="532619" h="202646">
                  <a:moveTo>
                    <a:pt x="266937" y="1345"/>
                  </a:moveTo>
                  <a:cubicBezTo>
                    <a:pt x="140866" y="1345"/>
                    <a:pt x="34342" y="85990"/>
                    <a:pt x="1345" y="201481"/>
                  </a:cubicBezTo>
                  <a:lnTo>
                    <a:pt x="532350" y="201481"/>
                  </a:lnTo>
                  <a:cubicBezTo>
                    <a:pt x="499532" y="85990"/>
                    <a:pt x="393009" y="1345"/>
                    <a:pt x="266937" y="1345"/>
                  </a:cubicBezTo>
                  <a:close/>
                </a:path>
              </a:pathLst>
            </a:custGeom>
            <a:solidFill>
              <a:srgbClr val="E4E3F7"/>
            </a:solidFill>
            <a:ln w="9525" cap="flat">
              <a:noFill/>
              <a:prstDash val="solid"/>
              <a:miter/>
            </a:ln>
          </p:spPr>
          <p:txBody>
            <a:bodyPr rtlCol="0" anchor="ctr"/>
            <a:lstStyle/>
            <a:p>
              <a:endParaRPr lang="en-US"/>
            </a:p>
          </p:txBody>
        </p:sp>
        <p:sp>
          <p:nvSpPr>
            <p:cNvPr id="168" name="Freeform: Shape 167"/>
            <p:cNvSpPr/>
            <p:nvPr/>
          </p:nvSpPr>
          <p:spPr>
            <a:xfrm>
              <a:off x="7955168" y="4853864"/>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3881"/>
                    <a:pt x="36853" y="65367"/>
                    <a:pt x="1345" y="65367"/>
                  </a:cubicBezTo>
                  <a:close/>
                </a:path>
              </a:pathLst>
            </a:custGeom>
            <a:solidFill>
              <a:srgbClr val="FFFFFF"/>
            </a:solidFill>
            <a:ln w="9525" cap="flat">
              <a:noFill/>
              <a:prstDash val="solid"/>
              <a:miter/>
            </a:ln>
          </p:spPr>
          <p:txBody>
            <a:bodyPr rtlCol="0" anchor="ctr"/>
            <a:lstStyle/>
            <a:p>
              <a:endParaRPr lang="en-US"/>
            </a:p>
          </p:txBody>
        </p:sp>
        <p:sp>
          <p:nvSpPr>
            <p:cNvPr id="169" name="Freeform: Shape 168"/>
            <p:cNvSpPr/>
            <p:nvPr/>
          </p:nvSpPr>
          <p:spPr>
            <a:xfrm>
              <a:off x="6924541" y="4533575"/>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4060"/>
                    <a:pt x="36674" y="65367"/>
                    <a:pt x="1345" y="65367"/>
                  </a:cubicBezTo>
                  <a:close/>
                </a:path>
              </a:pathLst>
            </a:custGeom>
            <a:solidFill>
              <a:srgbClr val="FFFFFF"/>
            </a:solidFill>
            <a:ln w="9525" cap="flat">
              <a:noFill/>
              <a:prstDash val="solid"/>
              <a:miter/>
            </a:ln>
          </p:spPr>
          <p:txBody>
            <a:bodyPr rtlCol="0" anchor="ctr"/>
            <a:lstStyle/>
            <a:p>
              <a:endParaRPr lang="en-US"/>
            </a:p>
          </p:txBody>
        </p:sp>
        <p:sp>
          <p:nvSpPr>
            <p:cNvPr id="170" name="Freeform: Shape 169"/>
            <p:cNvSpPr/>
            <p:nvPr/>
          </p:nvSpPr>
          <p:spPr>
            <a:xfrm>
              <a:off x="10687844" y="4463994"/>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4060"/>
                    <a:pt x="36674" y="65367"/>
                    <a:pt x="1345" y="65367"/>
                  </a:cubicBezTo>
                  <a:close/>
                </a:path>
              </a:pathLst>
            </a:custGeom>
            <a:solidFill>
              <a:srgbClr val="FFFFFF"/>
            </a:solidFill>
            <a:ln w="9525" cap="flat">
              <a:noFill/>
              <a:prstDash val="solid"/>
              <a:miter/>
            </a:ln>
          </p:spPr>
          <p:txBody>
            <a:bodyPr rtlCol="0" anchor="ctr"/>
            <a:lstStyle/>
            <a:p>
              <a:endParaRPr lang="en-US"/>
            </a:p>
          </p:txBody>
        </p:sp>
        <p:sp>
          <p:nvSpPr>
            <p:cNvPr id="171" name="Freeform: Shape 170"/>
            <p:cNvSpPr/>
            <p:nvPr/>
          </p:nvSpPr>
          <p:spPr>
            <a:xfrm>
              <a:off x="8030667" y="4743215"/>
              <a:ext cx="86080" cy="86080"/>
            </a:xfrm>
            <a:custGeom>
              <a:avLst/>
              <a:gdLst>
                <a:gd name="connsiteX0" fmla="*/ 1345 w 86079"/>
                <a:gd name="connsiteY0" fmla="*/ 43130 h 86079"/>
                <a:gd name="connsiteX1" fmla="*/ 43130 w 86079"/>
                <a:gd name="connsiteY1" fmla="*/ 1345 h 86079"/>
                <a:gd name="connsiteX2" fmla="*/ 84914 w 86079"/>
                <a:gd name="connsiteY2" fmla="*/ 43130 h 86079"/>
                <a:gd name="connsiteX3" fmla="*/ 43130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300" y="43130"/>
                    <a:pt x="43130" y="24479"/>
                    <a:pt x="43130" y="1345"/>
                  </a:cubicBezTo>
                  <a:cubicBezTo>
                    <a:pt x="43130" y="24300"/>
                    <a:pt x="61780" y="43130"/>
                    <a:pt x="84914" y="43130"/>
                  </a:cubicBezTo>
                  <a:cubicBezTo>
                    <a:pt x="61960" y="43130"/>
                    <a:pt x="43130" y="61780"/>
                    <a:pt x="43130" y="84914"/>
                  </a:cubicBezTo>
                  <a:cubicBezTo>
                    <a:pt x="42950" y="61780"/>
                    <a:pt x="24300" y="43130"/>
                    <a:pt x="1345" y="43130"/>
                  </a:cubicBezTo>
                  <a:close/>
                </a:path>
              </a:pathLst>
            </a:custGeom>
            <a:solidFill>
              <a:srgbClr val="FFFFFF"/>
            </a:solidFill>
            <a:ln w="9525" cap="flat">
              <a:noFill/>
              <a:prstDash val="solid"/>
              <a:miter/>
            </a:ln>
          </p:spPr>
          <p:txBody>
            <a:bodyPr rtlCol="0" anchor="ctr"/>
            <a:lstStyle/>
            <a:p>
              <a:endParaRPr lang="en-US"/>
            </a:p>
          </p:txBody>
        </p:sp>
        <p:sp>
          <p:nvSpPr>
            <p:cNvPr id="172" name="Freeform: Shape 171"/>
            <p:cNvSpPr/>
            <p:nvPr/>
          </p:nvSpPr>
          <p:spPr>
            <a:xfrm>
              <a:off x="10816605" y="4563344"/>
              <a:ext cx="86080" cy="86080"/>
            </a:xfrm>
            <a:custGeom>
              <a:avLst/>
              <a:gdLst>
                <a:gd name="connsiteX0" fmla="*/ 1345 w 86079"/>
                <a:gd name="connsiteY0" fmla="*/ 43130 h 86079"/>
                <a:gd name="connsiteX1" fmla="*/ 43130 w 86079"/>
                <a:gd name="connsiteY1" fmla="*/ 1345 h 86079"/>
                <a:gd name="connsiteX2" fmla="*/ 84914 w 86079"/>
                <a:gd name="connsiteY2" fmla="*/ 43130 h 86079"/>
                <a:gd name="connsiteX3" fmla="*/ 43130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300" y="43130"/>
                    <a:pt x="43130" y="24479"/>
                    <a:pt x="43130" y="1345"/>
                  </a:cubicBezTo>
                  <a:cubicBezTo>
                    <a:pt x="43130" y="24300"/>
                    <a:pt x="61780" y="43130"/>
                    <a:pt x="84914" y="43130"/>
                  </a:cubicBezTo>
                  <a:cubicBezTo>
                    <a:pt x="61960" y="43130"/>
                    <a:pt x="43130" y="61780"/>
                    <a:pt x="43130" y="84914"/>
                  </a:cubicBezTo>
                  <a:cubicBezTo>
                    <a:pt x="43130" y="61960"/>
                    <a:pt x="24479" y="43130"/>
                    <a:pt x="1345" y="43130"/>
                  </a:cubicBezTo>
                  <a:close/>
                </a:path>
              </a:pathLst>
            </a:custGeom>
            <a:solidFill>
              <a:srgbClr val="FFFFFF"/>
            </a:solidFill>
            <a:ln w="9525" cap="flat">
              <a:noFill/>
              <a:prstDash val="solid"/>
              <a:miter/>
            </a:ln>
          </p:spPr>
          <p:txBody>
            <a:bodyPr rtlCol="0" anchor="ctr"/>
            <a:lstStyle/>
            <a:p>
              <a:endParaRPr lang="en-US"/>
            </a:p>
          </p:txBody>
        </p:sp>
        <p:sp>
          <p:nvSpPr>
            <p:cNvPr id="173" name="Freeform: Shape 172"/>
            <p:cNvSpPr/>
            <p:nvPr/>
          </p:nvSpPr>
          <p:spPr>
            <a:xfrm>
              <a:off x="6218148" y="5052206"/>
              <a:ext cx="86080" cy="86080"/>
            </a:xfrm>
            <a:custGeom>
              <a:avLst/>
              <a:gdLst>
                <a:gd name="connsiteX0" fmla="*/ 1345 w 86079"/>
                <a:gd name="connsiteY0" fmla="*/ 43129 h 86079"/>
                <a:gd name="connsiteX1" fmla="*/ 43130 w 86079"/>
                <a:gd name="connsiteY1" fmla="*/ 1345 h 86079"/>
                <a:gd name="connsiteX2" fmla="*/ 84914 w 86079"/>
                <a:gd name="connsiteY2" fmla="*/ 43129 h 86079"/>
                <a:gd name="connsiteX3" fmla="*/ 43130 w 86079"/>
                <a:gd name="connsiteY3" fmla="*/ 84914 h 86079"/>
                <a:gd name="connsiteX4" fmla="*/ 1345 w 86079"/>
                <a:gd name="connsiteY4" fmla="*/ 43129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29"/>
                  </a:moveTo>
                  <a:cubicBezTo>
                    <a:pt x="24300" y="43129"/>
                    <a:pt x="43130" y="24479"/>
                    <a:pt x="43130" y="1345"/>
                  </a:cubicBezTo>
                  <a:cubicBezTo>
                    <a:pt x="43130" y="24299"/>
                    <a:pt x="61780" y="43129"/>
                    <a:pt x="84914" y="43129"/>
                  </a:cubicBezTo>
                  <a:cubicBezTo>
                    <a:pt x="61960" y="43129"/>
                    <a:pt x="43130" y="61780"/>
                    <a:pt x="43130" y="84914"/>
                  </a:cubicBezTo>
                  <a:cubicBezTo>
                    <a:pt x="42950" y="61780"/>
                    <a:pt x="24300" y="43129"/>
                    <a:pt x="1345" y="43129"/>
                  </a:cubicBezTo>
                  <a:close/>
                </a:path>
              </a:pathLst>
            </a:custGeom>
            <a:solidFill>
              <a:srgbClr val="FFFFFF"/>
            </a:solidFill>
            <a:ln w="9525" cap="flat">
              <a:noFill/>
              <a:prstDash val="solid"/>
              <a:miter/>
            </a:ln>
          </p:spPr>
          <p:txBody>
            <a:bodyPr rtlCol="0" anchor="ctr"/>
            <a:lstStyle/>
            <a:p>
              <a:endParaRPr lang="en-US"/>
            </a:p>
          </p:txBody>
        </p:sp>
        <p:sp>
          <p:nvSpPr>
            <p:cNvPr id="174" name="Freeform: Shape 173"/>
            <p:cNvSpPr/>
            <p:nvPr/>
          </p:nvSpPr>
          <p:spPr>
            <a:xfrm>
              <a:off x="11373973" y="5065477"/>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3129" y="6196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5" name="Freeform: Shape 174"/>
            <p:cNvSpPr/>
            <p:nvPr/>
          </p:nvSpPr>
          <p:spPr>
            <a:xfrm>
              <a:off x="10571636" y="5307935"/>
              <a:ext cx="86080" cy="86080"/>
            </a:xfrm>
            <a:custGeom>
              <a:avLst/>
              <a:gdLst>
                <a:gd name="connsiteX0" fmla="*/ 1345 w 86079"/>
                <a:gd name="connsiteY0" fmla="*/ 43129 h 86079"/>
                <a:gd name="connsiteX1" fmla="*/ 43130 w 86079"/>
                <a:gd name="connsiteY1" fmla="*/ 1345 h 86079"/>
                <a:gd name="connsiteX2" fmla="*/ 84914 w 86079"/>
                <a:gd name="connsiteY2" fmla="*/ 43129 h 86079"/>
                <a:gd name="connsiteX3" fmla="*/ 43130 w 86079"/>
                <a:gd name="connsiteY3" fmla="*/ 84914 h 86079"/>
                <a:gd name="connsiteX4" fmla="*/ 1345 w 86079"/>
                <a:gd name="connsiteY4" fmla="*/ 43129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29"/>
                  </a:moveTo>
                  <a:cubicBezTo>
                    <a:pt x="24300" y="43129"/>
                    <a:pt x="43130" y="24479"/>
                    <a:pt x="43130" y="1345"/>
                  </a:cubicBezTo>
                  <a:cubicBezTo>
                    <a:pt x="43130" y="24299"/>
                    <a:pt x="61780" y="43129"/>
                    <a:pt x="84914" y="43129"/>
                  </a:cubicBezTo>
                  <a:cubicBezTo>
                    <a:pt x="61960" y="43129"/>
                    <a:pt x="43130" y="61780"/>
                    <a:pt x="43130" y="84914"/>
                  </a:cubicBezTo>
                  <a:cubicBezTo>
                    <a:pt x="43130" y="61780"/>
                    <a:pt x="24479" y="43129"/>
                    <a:pt x="1345" y="43129"/>
                  </a:cubicBezTo>
                  <a:close/>
                </a:path>
              </a:pathLst>
            </a:custGeom>
            <a:solidFill>
              <a:srgbClr val="FFFFFF"/>
            </a:solidFill>
            <a:ln w="9525" cap="flat">
              <a:noFill/>
              <a:prstDash val="solid"/>
              <a:miter/>
            </a:ln>
          </p:spPr>
          <p:txBody>
            <a:bodyPr rtlCol="0" anchor="ctr"/>
            <a:lstStyle/>
            <a:p>
              <a:endParaRPr lang="en-US"/>
            </a:p>
          </p:txBody>
        </p:sp>
        <p:sp>
          <p:nvSpPr>
            <p:cNvPr id="176" name="Freeform: Shape 175"/>
            <p:cNvSpPr/>
            <p:nvPr/>
          </p:nvSpPr>
          <p:spPr>
            <a:xfrm>
              <a:off x="8150462" y="3198799"/>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3129" y="6178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7" name="Freeform: Shape 176"/>
            <p:cNvSpPr/>
            <p:nvPr/>
          </p:nvSpPr>
          <p:spPr>
            <a:xfrm>
              <a:off x="6895489" y="4421671"/>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2950" y="6178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8" name="Freeform: Shape 177"/>
            <p:cNvSpPr/>
            <p:nvPr/>
          </p:nvSpPr>
          <p:spPr>
            <a:xfrm>
              <a:off x="10111468" y="3371497"/>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2950" y="6196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9" name="Freeform: Shape 178"/>
            <p:cNvSpPr/>
            <p:nvPr/>
          </p:nvSpPr>
          <p:spPr>
            <a:xfrm>
              <a:off x="8212869" y="3075059"/>
              <a:ext cx="130913" cy="130913"/>
            </a:xfrm>
            <a:custGeom>
              <a:avLst/>
              <a:gdLst>
                <a:gd name="connsiteX0" fmla="*/ 1345 w 130913"/>
                <a:gd name="connsiteY0" fmla="*/ 65905 h 130913"/>
                <a:gd name="connsiteX1" fmla="*/ 65905 w 130913"/>
                <a:gd name="connsiteY1" fmla="*/ 1345 h 130913"/>
                <a:gd name="connsiteX2" fmla="*/ 130465 w 130913"/>
                <a:gd name="connsiteY2" fmla="*/ 65905 h 130913"/>
                <a:gd name="connsiteX3" fmla="*/ 65905 w 130913"/>
                <a:gd name="connsiteY3" fmla="*/ 130465 h 130913"/>
                <a:gd name="connsiteX4" fmla="*/ 1345 w 130913"/>
                <a:gd name="connsiteY4" fmla="*/ 65905 h 13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13" h="130913">
                  <a:moveTo>
                    <a:pt x="1345" y="65905"/>
                  </a:moveTo>
                  <a:cubicBezTo>
                    <a:pt x="37033" y="65905"/>
                    <a:pt x="65905" y="37032"/>
                    <a:pt x="65905" y="1345"/>
                  </a:cubicBezTo>
                  <a:cubicBezTo>
                    <a:pt x="65905" y="37032"/>
                    <a:pt x="94778" y="65905"/>
                    <a:pt x="130465" y="65905"/>
                  </a:cubicBezTo>
                  <a:cubicBezTo>
                    <a:pt x="94778" y="65905"/>
                    <a:pt x="65905" y="94778"/>
                    <a:pt x="65905" y="130465"/>
                  </a:cubicBezTo>
                  <a:cubicBezTo>
                    <a:pt x="65905" y="94778"/>
                    <a:pt x="37033" y="65905"/>
                    <a:pt x="1345" y="65905"/>
                  </a:cubicBezTo>
                  <a:close/>
                </a:path>
              </a:pathLst>
            </a:custGeom>
            <a:solidFill>
              <a:srgbClr val="FFFFFF"/>
            </a:solidFill>
            <a:ln w="9525" cap="flat">
              <a:noFill/>
              <a:prstDash val="solid"/>
              <a:miter/>
            </a:ln>
          </p:spPr>
          <p:txBody>
            <a:bodyPr rtlCol="0" anchor="ctr"/>
            <a:lstStyle/>
            <a:p>
              <a:endParaRPr lang="en-US"/>
            </a:p>
          </p:txBody>
        </p:sp>
      </p:grpSp>
      <p:pic>
        <p:nvPicPr>
          <p:cNvPr id="185" name="Graphic 184"/>
          <p:cNvPicPr>
            <a:picLocks noChangeAspect="1"/>
          </p:cNvPicPr>
          <p:nvPr/>
        </p:nvPicPr>
        <p:blipFill>
          <a:blip r:embed="rId2"/>
          <a:stretch>
            <a:fillRect/>
          </a:stretch>
        </p:blipFill>
        <p:spPr>
          <a:xfrm>
            <a:off x="1776905" y="4713998"/>
            <a:ext cx="1362325" cy="1631084"/>
          </a:xfrm>
          <a:prstGeom prst="rect">
            <a:avLst/>
          </a:prstGeom>
        </p:spPr>
      </p:pic>
      <p:grpSp>
        <p:nvGrpSpPr>
          <p:cNvPr id="290" name="Group 289"/>
          <p:cNvGrpSpPr/>
          <p:nvPr/>
        </p:nvGrpSpPr>
        <p:grpSpPr>
          <a:xfrm rot="18259706">
            <a:off x="8400262" y="1288853"/>
            <a:ext cx="865833" cy="613371"/>
            <a:chOff x="7094084" y="1535359"/>
            <a:chExt cx="1391603" cy="985835"/>
          </a:xfrm>
        </p:grpSpPr>
        <p:sp>
          <p:nvSpPr>
            <p:cNvPr id="239" name="Freeform: Shape 238"/>
            <p:cNvSpPr/>
            <p:nvPr/>
          </p:nvSpPr>
          <p:spPr>
            <a:xfrm>
              <a:off x="7114087" y="1540119"/>
              <a:ext cx="1371600" cy="981075"/>
            </a:xfrm>
            <a:custGeom>
              <a:avLst/>
              <a:gdLst>
                <a:gd name="connsiteX0" fmla="*/ 1291114 w 1371600"/>
                <a:gd name="connsiteY0" fmla="*/ 729222 h 981075"/>
                <a:gd name="connsiteX1" fmla="*/ 840581 w 1371600"/>
                <a:gd name="connsiteY1" fmla="*/ 21515 h 981075"/>
                <a:gd name="connsiteX2" fmla="*/ 132874 w 1371600"/>
                <a:gd name="connsiteY2" fmla="*/ 471095 h 981075"/>
                <a:gd name="connsiteX3" fmla="*/ 59531 w 1371600"/>
                <a:gd name="connsiteY3" fmla="*/ 454902 h 981075"/>
                <a:gd name="connsiteX4" fmla="*/ 7144 w 1371600"/>
                <a:gd name="connsiteY4" fmla="*/ 692075 h 981075"/>
                <a:gd name="connsiteX5" fmla="*/ 1312069 w 1371600"/>
                <a:gd name="connsiteY5" fmla="*/ 982587 h 981075"/>
                <a:gd name="connsiteX6" fmla="*/ 1364456 w 1371600"/>
                <a:gd name="connsiteY6" fmla="*/ 746367 h 981075"/>
                <a:gd name="connsiteX7" fmla="*/ 1291114 w 1371600"/>
                <a:gd name="connsiteY7" fmla="*/ 729222 h 981075"/>
                <a:gd name="connsiteX8" fmla="*/ 732949 w 1371600"/>
                <a:gd name="connsiteY8" fmla="*/ 506337 h 981075"/>
                <a:gd name="connsiteX9" fmla="*/ 617696 w 1371600"/>
                <a:gd name="connsiteY9" fmla="*/ 579680 h 981075"/>
                <a:gd name="connsiteX10" fmla="*/ 337661 w 1371600"/>
                <a:gd name="connsiteY10" fmla="*/ 516815 h 981075"/>
                <a:gd name="connsiteX11" fmla="*/ 795814 w 1371600"/>
                <a:gd name="connsiteY11" fmla="*/ 225350 h 981075"/>
                <a:gd name="connsiteX12" fmla="*/ 1087279 w 1371600"/>
                <a:gd name="connsiteY12" fmla="*/ 683502 h 981075"/>
                <a:gd name="connsiteX13" fmla="*/ 806291 w 1371600"/>
                <a:gd name="connsiteY13" fmla="*/ 621590 h 981075"/>
                <a:gd name="connsiteX14" fmla="*/ 732949 w 1371600"/>
                <a:gd name="connsiteY14" fmla="*/ 506337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981075">
                  <a:moveTo>
                    <a:pt x="1291114" y="729222"/>
                  </a:moveTo>
                  <a:cubicBezTo>
                    <a:pt x="1362551" y="410135"/>
                    <a:pt x="1160621" y="92000"/>
                    <a:pt x="840581" y="21515"/>
                  </a:cubicBezTo>
                  <a:cubicBezTo>
                    <a:pt x="521494" y="-49923"/>
                    <a:pt x="203359" y="152007"/>
                    <a:pt x="132874" y="471095"/>
                  </a:cubicBezTo>
                  <a:lnTo>
                    <a:pt x="59531" y="454902"/>
                  </a:lnTo>
                  <a:lnTo>
                    <a:pt x="7144" y="692075"/>
                  </a:lnTo>
                  <a:lnTo>
                    <a:pt x="1312069" y="982587"/>
                  </a:lnTo>
                  <a:lnTo>
                    <a:pt x="1364456" y="746367"/>
                  </a:lnTo>
                  <a:lnTo>
                    <a:pt x="1291114" y="729222"/>
                  </a:lnTo>
                  <a:close/>
                  <a:moveTo>
                    <a:pt x="732949" y="506337"/>
                  </a:moveTo>
                  <a:cubicBezTo>
                    <a:pt x="680561" y="494907"/>
                    <a:pt x="629126" y="527292"/>
                    <a:pt x="617696" y="579680"/>
                  </a:cubicBezTo>
                  <a:lnTo>
                    <a:pt x="337661" y="516815"/>
                  </a:lnTo>
                  <a:cubicBezTo>
                    <a:pt x="383381" y="310122"/>
                    <a:pt x="589121" y="179630"/>
                    <a:pt x="795814" y="225350"/>
                  </a:cubicBezTo>
                  <a:cubicBezTo>
                    <a:pt x="1002506" y="271070"/>
                    <a:pt x="1132999" y="476810"/>
                    <a:pt x="1087279" y="683502"/>
                  </a:cubicBezTo>
                  <a:lnTo>
                    <a:pt x="806291" y="621590"/>
                  </a:lnTo>
                  <a:cubicBezTo>
                    <a:pt x="817721" y="569202"/>
                    <a:pt x="785336" y="517767"/>
                    <a:pt x="732949" y="506337"/>
                  </a:cubicBezTo>
                  <a:close/>
                </a:path>
              </a:pathLst>
            </a:custGeom>
            <a:solidFill>
              <a:schemeClr val="accent2"/>
            </a:solidFill>
            <a:ln w="9525" cap="flat">
              <a:noFill/>
              <a:prstDash val="solid"/>
              <a:miter/>
            </a:ln>
          </p:spPr>
          <p:txBody>
            <a:bodyPr rtlCol="0" anchor="ctr"/>
            <a:lstStyle/>
            <a:p>
              <a:endParaRPr lang="en-US"/>
            </a:p>
          </p:txBody>
        </p:sp>
        <p:sp>
          <p:nvSpPr>
            <p:cNvPr id="240" name="Freeform: Shape 239"/>
            <p:cNvSpPr/>
            <p:nvPr/>
          </p:nvSpPr>
          <p:spPr>
            <a:xfrm>
              <a:off x="7094084" y="1535359"/>
              <a:ext cx="1371600" cy="981075"/>
            </a:xfrm>
            <a:custGeom>
              <a:avLst/>
              <a:gdLst>
                <a:gd name="connsiteX0" fmla="*/ 1291114 w 1371600"/>
                <a:gd name="connsiteY0" fmla="*/ 730172 h 981075"/>
                <a:gd name="connsiteX1" fmla="*/ 841534 w 1371600"/>
                <a:gd name="connsiteY1" fmla="*/ 21512 h 981075"/>
                <a:gd name="connsiteX2" fmla="*/ 132874 w 1371600"/>
                <a:gd name="connsiteY2" fmla="*/ 472045 h 981075"/>
                <a:gd name="connsiteX3" fmla="*/ 59531 w 1371600"/>
                <a:gd name="connsiteY3" fmla="*/ 455852 h 981075"/>
                <a:gd name="connsiteX4" fmla="*/ 7144 w 1371600"/>
                <a:gd name="connsiteY4" fmla="*/ 692072 h 981075"/>
                <a:gd name="connsiteX5" fmla="*/ 1312069 w 1371600"/>
                <a:gd name="connsiteY5" fmla="*/ 982585 h 981075"/>
                <a:gd name="connsiteX6" fmla="*/ 1364456 w 1371600"/>
                <a:gd name="connsiteY6" fmla="*/ 746365 h 981075"/>
                <a:gd name="connsiteX7" fmla="*/ 1291114 w 1371600"/>
                <a:gd name="connsiteY7" fmla="*/ 730172 h 981075"/>
                <a:gd name="connsiteX8" fmla="*/ 732949 w 1371600"/>
                <a:gd name="connsiteY8" fmla="*/ 506335 h 981075"/>
                <a:gd name="connsiteX9" fmla="*/ 617696 w 1371600"/>
                <a:gd name="connsiteY9" fmla="*/ 579677 h 981075"/>
                <a:gd name="connsiteX10" fmla="*/ 337661 w 1371600"/>
                <a:gd name="connsiteY10" fmla="*/ 517765 h 981075"/>
                <a:gd name="connsiteX11" fmla="*/ 795814 w 1371600"/>
                <a:gd name="connsiteY11" fmla="*/ 226300 h 981075"/>
                <a:gd name="connsiteX12" fmla="*/ 1087279 w 1371600"/>
                <a:gd name="connsiteY12" fmla="*/ 684452 h 981075"/>
                <a:gd name="connsiteX13" fmla="*/ 807244 w 1371600"/>
                <a:gd name="connsiteY13" fmla="*/ 622540 h 981075"/>
                <a:gd name="connsiteX14" fmla="*/ 732949 w 1371600"/>
                <a:gd name="connsiteY14" fmla="*/ 506335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981075">
                  <a:moveTo>
                    <a:pt x="1291114" y="730172"/>
                  </a:moveTo>
                  <a:cubicBezTo>
                    <a:pt x="1362551" y="410132"/>
                    <a:pt x="1160621" y="92950"/>
                    <a:pt x="841534" y="21512"/>
                  </a:cubicBezTo>
                  <a:cubicBezTo>
                    <a:pt x="521494" y="-49925"/>
                    <a:pt x="204311" y="152005"/>
                    <a:pt x="132874" y="472045"/>
                  </a:cubicBezTo>
                  <a:lnTo>
                    <a:pt x="59531" y="455852"/>
                  </a:lnTo>
                  <a:lnTo>
                    <a:pt x="7144" y="692072"/>
                  </a:lnTo>
                  <a:lnTo>
                    <a:pt x="1312069" y="982585"/>
                  </a:lnTo>
                  <a:lnTo>
                    <a:pt x="1364456" y="746365"/>
                  </a:lnTo>
                  <a:lnTo>
                    <a:pt x="1291114" y="730172"/>
                  </a:lnTo>
                  <a:close/>
                  <a:moveTo>
                    <a:pt x="732949" y="506335"/>
                  </a:moveTo>
                  <a:cubicBezTo>
                    <a:pt x="680561" y="494905"/>
                    <a:pt x="629126" y="527290"/>
                    <a:pt x="617696" y="579677"/>
                  </a:cubicBezTo>
                  <a:lnTo>
                    <a:pt x="337661" y="517765"/>
                  </a:lnTo>
                  <a:cubicBezTo>
                    <a:pt x="383381" y="311072"/>
                    <a:pt x="589121" y="180580"/>
                    <a:pt x="795814" y="226300"/>
                  </a:cubicBezTo>
                  <a:cubicBezTo>
                    <a:pt x="1002506" y="272020"/>
                    <a:pt x="1132999" y="477760"/>
                    <a:pt x="1087279" y="684452"/>
                  </a:cubicBezTo>
                  <a:lnTo>
                    <a:pt x="807244" y="622540"/>
                  </a:lnTo>
                  <a:cubicBezTo>
                    <a:pt x="818674" y="570152"/>
                    <a:pt x="785336" y="517765"/>
                    <a:pt x="732949" y="506335"/>
                  </a:cubicBezTo>
                  <a:close/>
                </a:path>
              </a:pathLst>
            </a:custGeom>
            <a:solidFill>
              <a:schemeClr val="accent1"/>
            </a:solidFill>
            <a:ln w="9525" cap="flat">
              <a:noFill/>
              <a:prstDash val="solid"/>
              <a:miter/>
            </a:ln>
          </p:spPr>
          <p:txBody>
            <a:bodyPr rtlCol="0" anchor="ctr"/>
            <a:lstStyle/>
            <a:p>
              <a:endParaRPr lang="en-US" dirty="0"/>
            </a:p>
          </p:txBody>
        </p:sp>
        <p:sp>
          <p:nvSpPr>
            <p:cNvPr id="241" name="Freeform: Shape 240"/>
            <p:cNvSpPr/>
            <p:nvPr/>
          </p:nvSpPr>
          <p:spPr>
            <a:xfrm>
              <a:off x="8384759" y="2387965"/>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42" name="Freeform: Shape 241"/>
            <p:cNvSpPr/>
            <p:nvPr/>
          </p:nvSpPr>
          <p:spPr>
            <a:xfrm>
              <a:off x="8357137" y="242130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43" name="Freeform: Shape 242"/>
            <p:cNvSpPr/>
            <p:nvPr/>
          </p:nvSpPr>
          <p:spPr>
            <a:xfrm>
              <a:off x="8328562" y="241558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4" name="Freeform: Shape 243"/>
            <p:cNvSpPr/>
            <p:nvPr/>
          </p:nvSpPr>
          <p:spPr>
            <a:xfrm>
              <a:off x="8300939" y="240892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45" name="Freeform: Shape 244"/>
            <p:cNvSpPr/>
            <p:nvPr/>
          </p:nvSpPr>
          <p:spPr>
            <a:xfrm>
              <a:off x="8279032" y="236415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46" name="Freeform: Shape 245"/>
            <p:cNvSpPr/>
            <p:nvPr/>
          </p:nvSpPr>
          <p:spPr>
            <a:xfrm>
              <a:off x="8251409" y="239844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7" name="Freeform: Shape 246"/>
            <p:cNvSpPr/>
            <p:nvPr/>
          </p:nvSpPr>
          <p:spPr>
            <a:xfrm>
              <a:off x="8222834" y="239177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8" name="Freeform: Shape 247"/>
            <p:cNvSpPr/>
            <p:nvPr/>
          </p:nvSpPr>
          <p:spPr>
            <a:xfrm>
              <a:off x="8195212" y="238606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9" name="Freeform: Shape 248"/>
            <p:cNvSpPr/>
            <p:nvPr/>
          </p:nvSpPr>
          <p:spPr>
            <a:xfrm>
              <a:off x="8173304" y="234129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0" name="Freeform: Shape 249"/>
            <p:cNvSpPr/>
            <p:nvPr/>
          </p:nvSpPr>
          <p:spPr>
            <a:xfrm>
              <a:off x="8145682" y="237463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1" name="Freeform: Shape 250"/>
            <p:cNvSpPr/>
            <p:nvPr/>
          </p:nvSpPr>
          <p:spPr>
            <a:xfrm>
              <a:off x="8117107" y="236796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52" name="Freeform: Shape 251"/>
            <p:cNvSpPr/>
            <p:nvPr/>
          </p:nvSpPr>
          <p:spPr>
            <a:xfrm>
              <a:off x="8089484" y="236224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3" name="Freeform: Shape 252"/>
            <p:cNvSpPr/>
            <p:nvPr/>
          </p:nvSpPr>
          <p:spPr>
            <a:xfrm>
              <a:off x="8067577" y="2317480"/>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4" name="Freeform: Shape 253"/>
            <p:cNvSpPr/>
            <p:nvPr/>
          </p:nvSpPr>
          <p:spPr>
            <a:xfrm>
              <a:off x="8039954" y="235081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5" name="Freeform: Shape 254"/>
            <p:cNvSpPr/>
            <p:nvPr/>
          </p:nvSpPr>
          <p:spPr>
            <a:xfrm>
              <a:off x="8011379" y="234510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6" name="Freeform: Shape 255"/>
            <p:cNvSpPr/>
            <p:nvPr/>
          </p:nvSpPr>
          <p:spPr>
            <a:xfrm>
              <a:off x="7983757" y="233843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7" name="Freeform: Shape 256"/>
            <p:cNvSpPr/>
            <p:nvPr/>
          </p:nvSpPr>
          <p:spPr>
            <a:xfrm>
              <a:off x="7961849" y="2293668"/>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8" name="Freeform: Shape 257"/>
            <p:cNvSpPr/>
            <p:nvPr/>
          </p:nvSpPr>
          <p:spPr>
            <a:xfrm>
              <a:off x="7934227" y="232700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59" name="Freeform: Shape 258"/>
            <p:cNvSpPr/>
            <p:nvPr/>
          </p:nvSpPr>
          <p:spPr>
            <a:xfrm>
              <a:off x="7905652" y="232129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0" name="Freeform: Shape 259"/>
            <p:cNvSpPr/>
            <p:nvPr/>
          </p:nvSpPr>
          <p:spPr>
            <a:xfrm>
              <a:off x="7878029" y="231462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1" name="Freeform: Shape 260"/>
            <p:cNvSpPr/>
            <p:nvPr/>
          </p:nvSpPr>
          <p:spPr>
            <a:xfrm>
              <a:off x="7856122" y="2270808"/>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62" name="Freeform: Shape 261"/>
            <p:cNvSpPr/>
            <p:nvPr/>
          </p:nvSpPr>
          <p:spPr>
            <a:xfrm>
              <a:off x="7828499" y="230414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3" name="Freeform: Shape 262"/>
            <p:cNvSpPr/>
            <p:nvPr/>
          </p:nvSpPr>
          <p:spPr>
            <a:xfrm>
              <a:off x="7799924" y="2297478"/>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4" name="Freeform: Shape 263"/>
            <p:cNvSpPr/>
            <p:nvPr/>
          </p:nvSpPr>
          <p:spPr>
            <a:xfrm>
              <a:off x="7772302" y="229176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5" name="Freeform: Shape 264"/>
            <p:cNvSpPr/>
            <p:nvPr/>
          </p:nvSpPr>
          <p:spPr>
            <a:xfrm>
              <a:off x="7750394" y="2246995"/>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66" name="Freeform: Shape 265"/>
            <p:cNvSpPr/>
            <p:nvPr/>
          </p:nvSpPr>
          <p:spPr>
            <a:xfrm>
              <a:off x="7722772" y="228033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7" name="Freeform: Shape 266"/>
            <p:cNvSpPr/>
            <p:nvPr/>
          </p:nvSpPr>
          <p:spPr>
            <a:xfrm>
              <a:off x="7694197" y="227366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8" name="Freeform: Shape 267"/>
            <p:cNvSpPr/>
            <p:nvPr/>
          </p:nvSpPr>
          <p:spPr>
            <a:xfrm>
              <a:off x="7666574" y="226795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9" name="Freeform: Shape 268"/>
            <p:cNvSpPr/>
            <p:nvPr/>
          </p:nvSpPr>
          <p:spPr>
            <a:xfrm>
              <a:off x="7644667" y="222318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70" name="Freeform: Shape 269"/>
            <p:cNvSpPr/>
            <p:nvPr/>
          </p:nvSpPr>
          <p:spPr>
            <a:xfrm>
              <a:off x="7617044" y="225652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1" name="Freeform: Shape 270"/>
            <p:cNvSpPr/>
            <p:nvPr/>
          </p:nvSpPr>
          <p:spPr>
            <a:xfrm>
              <a:off x="7589422" y="2250805"/>
              <a:ext cx="19050" cy="85725"/>
            </a:xfrm>
            <a:custGeom>
              <a:avLst/>
              <a:gdLst>
                <a:gd name="connsiteX0" fmla="*/ 3296 w 19050"/>
                <a:gd name="connsiteY0" fmla="*/ 88069 h 85725"/>
                <a:gd name="connsiteX1" fmla="*/ 21394 w 19050"/>
                <a:gd name="connsiteY1" fmla="*/ 3296 h 85725"/>
              </a:gdLst>
              <a:ahLst/>
              <a:cxnLst>
                <a:cxn ang="0">
                  <a:pos x="connsiteX0" y="connsiteY0"/>
                </a:cxn>
                <a:cxn ang="0">
                  <a:pos x="connsiteX1" y="connsiteY1"/>
                </a:cxn>
              </a:cxnLst>
              <a:rect l="l" t="t" r="r" b="b"/>
              <a:pathLst>
                <a:path w="19050" h="85725">
                  <a:moveTo>
                    <a:pt x="3296" y="88069"/>
                  </a:moveTo>
                  <a:lnTo>
                    <a:pt x="21394" y="3296"/>
                  </a:lnTo>
                </a:path>
              </a:pathLst>
            </a:custGeom>
            <a:ln w="4395" cap="flat">
              <a:solidFill>
                <a:srgbClr val="FEFEFE"/>
              </a:solidFill>
              <a:prstDash val="solid"/>
              <a:miter/>
            </a:ln>
          </p:spPr>
          <p:txBody>
            <a:bodyPr rtlCol="0" anchor="ctr"/>
            <a:lstStyle/>
            <a:p>
              <a:endParaRPr lang="en-US"/>
            </a:p>
          </p:txBody>
        </p:sp>
        <p:sp>
          <p:nvSpPr>
            <p:cNvPr id="272" name="Freeform: Shape 271"/>
            <p:cNvSpPr/>
            <p:nvPr/>
          </p:nvSpPr>
          <p:spPr>
            <a:xfrm>
              <a:off x="7560847" y="2244138"/>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3" name="Freeform: Shape 272"/>
            <p:cNvSpPr/>
            <p:nvPr/>
          </p:nvSpPr>
          <p:spPr>
            <a:xfrm>
              <a:off x="7538939" y="2199370"/>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74" name="Freeform: Shape 273"/>
            <p:cNvSpPr/>
            <p:nvPr/>
          </p:nvSpPr>
          <p:spPr>
            <a:xfrm>
              <a:off x="7511317" y="223366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75" name="Freeform: Shape 274"/>
            <p:cNvSpPr/>
            <p:nvPr/>
          </p:nvSpPr>
          <p:spPr>
            <a:xfrm>
              <a:off x="7483694" y="2226993"/>
              <a:ext cx="19050" cy="85725"/>
            </a:xfrm>
            <a:custGeom>
              <a:avLst/>
              <a:gdLst>
                <a:gd name="connsiteX0" fmla="*/ 3296 w 19050"/>
                <a:gd name="connsiteY0" fmla="*/ 88069 h 85725"/>
                <a:gd name="connsiteX1" fmla="*/ 21394 w 19050"/>
                <a:gd name="connsiteY1" fmla="*/ 3296 h 85725"/>
              </a:gdLst>
              <a:ahLst/>
              <a:cxnLst>
                <a:cxn ang="0">
                  <a:pos x="connsiteX0" y="connsiteY0"/>
                </a:cxn>
                <a:cxn ang="0">
                  <a:pos x="connsiteX1" y="connsiteY1"/>
                </a:cxn>
              </a:cxnLst>
              <a:rect l="l" t="t" r="r" b="b"/>
              <a:pathLst>
                <a:path w="19050" h="85725">
                  <a:moveTo>
                    <a:pt x="3296" y="88069"/>
                  </a:moveTo>
                  <a:lnTo>
                    <a:pt x="21394" y="3296"/>
                  </a:lnTo>
                </a:path>
              </a:pathLst>
            </a:custGeom>
            <a:ln w="4395" cap="flat">
              <a:solidFill>
                <a:srgbClr val="FEFEFE"/>
              </a:solidFill>
              <a:prstDash val="solid"/>
              <a:miter/>
            </a:ln>
          </p:spPr>
          <p:txBody>
            <a:bodyPr rtlCol="0" anchor="ctr"/>
            <a:lstStyle/>
            <a:p>
              <a:endParaRPr lang="en-US"/>
            </a:p>
          </p:txBody>
        </p:sp>
        <p:sp>
          <p:nvSpPr>
            <p:cNvPr id="276" name="Freeform: Shape 275"/>
            <p:cNvSpPr/>
            <p:nvPr/>
          </p:nvSpPr>
          <p:spPr>
            <a:xfrm>
              <a:off x="7455119" y="222032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7" name="Freeform: Shape 276"/>
            <p:cNvSpPr/>
            <p:nvPr/>
          </p:nvSpPr>
          <p:spPr>
            <a:xfrm>
              <a:off x="7433212" y="2176510"/>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78" name="Freeform: Shape 277"/>
            <p:cNvSpPr/>
            <p:nvPr/>
          </p:nvSpPr>
          <p:spPr>
            <a:xfrm>
              <a:off x="7405589" y="220984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79" name="Freeform: Shape 278"/>
            <p:cNvSpPr/>
            <p:nvPr/>
          </p:nvSpPr>
          <p:spPr>
            <a:xfrm>
              <a:off x="7377967" y="2203180"/>
              <a:ext cx="19050" cy="85725"/>
            </a:xfrm>
            <a:custGeom>
              <a:avLst/>
              <a:gdLst>
                <a:gd name="connsiteX0" fmla="*/ 3296 w 19050"/>
                <a:gd name="connsiteY0" fmla="*/ 89021 h 85725"/>
                <a:gd name="connsiteX1" fmla="*/ 21394 w 19050"/>
                <a:gd name="connsiteY1" fmla="*/ 3296 h 85725"/>
              </a:gdLst>
              <a:ahLst/>
              <a:cxnLst>
                <a:cxn ang="0">
                  <a:pos x="connsiteX0" y="connsiteY0"/>
                </a:cxn>
                <a:cxn ang="0">
                  <a:pos x="connsiteX1" y="connsiteY1"/>
                </a:cxn>
              </a:cxnLst>
              <a:rect l="l" t="t" r="r" b="b"/>
              <a:pathLst>
                <a:path w="19050" h="85725">
                  <a:moveTo>
                    <a:pt x="3296" y="89021"/>
                  </a:moveTo>
                  <a:lnTo>
                    <a:pt x="21394" y="3296"/>
                  </a:lnTo>
                </a:path>
              </a:pathLst>
            </a:custGeom>
            <a:ln w="4395" cap="flat">
              <a:solidFill>
                <a:srgbClr val="FEFEFE"/>
              </a:solidFill>
              <a:prstDash val="solid"/>
              <a:miter/>
            </a:ln>
          </p:spPr>
          <p:txBody>
            <a:bodyPr rtlCol="0" anchor="ctr"/>
            <a:lstStyle/>
            <a:p>
              <a:endParaRPr lang="en-US"/>
            </a:p>
          </p:txBody>
        </p:sp>
        <p:sp>
          <p:nvSpPr>
            <p:cNvPr id="280" name="Freeform: Shape 279"/>
            <p:cNvSpPr/>
            <p:nvPr/>
          </p:nvSpPr>
          <p:spPr>
            <a:xfrm>
              <a:off x="7349392" y="219746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1" name="Freeform: Shape 280"/>
            <p:cNvSpPr/>
            <p:nvPr/>
          </p:nvSpPr>
          <p:spPr>
            <a:xfrm>
              <a:off x="7327484" y="2152698"/>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82" name="Freeform: Shape 281"/>
            <p:cNvSpPr/>
            <p:nvPr/>
          </p:nvSpPr>
          <p:spPr>
            <a:xfrm>
              <a:off x="7299862" y="218603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3" name="Freeform: Shape 282"/>
            <p:cNvSpPr/>
            <p:nvPr/>
          </p:nvSpPr>
          <p:spPr>
            <a:xfrm>
              <a:off x="7272239" y="218032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4" name="Freeform: Shape 283"/>
            <p:cNvSpPr/>
            <p:nvPr/>
          </p:nvSpPr>
          <p:spPr>
            <a:xfrm>
              <a:off x="7243664" y="217365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5" name="Freeform: Shape 284"/>
            <p:cNvSpPr/>
            <p:nvPr/>
          </p:nvSpPr>
          <p:spPr>
            <a:xfrm>
              <a:off x="7221757" y="2128885"/>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86" name="Freeform: Shape 285"/>
            <p:cNvSpPr/>
            <p:nvPr/>
          </p:nvSpPr>
          <p:spPr>
            <a:xfrm>
              <a:off x="7194134" y="216222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87" name="Freeform: Shape 286"/>
            <p:cNvSpPr/>
            <p:nvPr/>
          </p:nvSpPr>
          <p:spPr>
            <a:xfrm>
              <a:off x="7166512" y="215650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8" name="Freeform: Shape 287"/>
            <p:cNvSpPr/>
            <p:nvPr/>
          </p:nvSpPr>
          <p:spPr>
            <a:xfrm>
              <a:off x="7137937" y="214984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89" name="Freeform: Shape 288"/>
            <p:cNvSpPr/>
            <p:nvPr/>
          </p:nvSpPr>
          <p:spPr>
            <a:xfrm>
              <a:off x="7116029" y="2106025"/>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grpSp>
      <p:grpSp>
        <p:nvGrpSpPr>
          <p:cNvPr id="293" name="Graphic 291"/>
          <p:cNvGrpSpPr/>
          <p:nvPr/>
        </p:nvGrpSpPr>
        <p:grpSpPr>
          <a:xfrm rot="4459312">
            <a:off x="10424130" y="-25515"/>
            <a:ext cx="783992" cy="2223974"/>
            <a:chOff x="5623831" y="579257"/>
            <a:chExt cx="988874" cy="2805169"/>
          </a:xfrm>
        </p:grpSpPr>
        <p:sp>
          <p:nvSpPr>
            <p:cNvPr id="297" name="Freeform: Shape 296"/>
            <p:cNvSpPr/>
            <p:nvPr/>
          </p:nvSpPr>
          <p:spPr>
            <a:xfrm>
              <a:off x="6148911" y="271189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298" name="Freeform: Shape 297"/>
            <p:cNvSpPr/>
            <p:nvPr/>
          </p:nvSpPr>
          <p:spPr>
            <a:xfrm>
              <a:off x="6141291" y="268617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299" name="Freeform: Shape 298"/>
            <p:cNvSpPr/>
            <p:nvPr/>
          </p:nvSpPr>
          <p:spPr>
            <a:xfrm>
              <a:off x="6132718" y="264998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00" name="Freeform: Shape 299"/>
            <p:cNvSpPr/>
            <p:nvPr/>
          </p:nvSpPr>
          <p:spPr>
            <a:xfrm>
              <a:off x="6125098" y="261378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01" name="Freeform: Shape 300"/>
            <p:cNvSpPr/>
            <p:nvPr/>
          </p:nvSpPr>
          <p:spPr>
            <a:xfrm>
              <a:off x="6119383" y="2574737"/>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02" name="Freeform: Shape 301"/>
            <p:cNvSpPr/>
            <p:nvPr/>
          </p:nvSpPr>
          <p:spPr>
            <a:xfrm>
              <a:off x="6111763" y="2549019"/>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03" name="Freeform: Shape 302"/>
            <p:cNvSpPr/>
            <p:nvPr/>
          </p:nvSpPr>
          <p:spPr>
            <a:xfrm>
              <a:off x="6104143" y="251282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04" name="Freeform: Shape 303"/>
            <p:cNvSpPr/>
            <p:nvPr/>
          </p:nvSpPr>
          <p:spPr>
            <a:xfrm>
              <a:off x="6096523" y="247662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05" name="Freeform: Shape 304"/>
            <p:cNvSpPr/>
            <p:nvPr/>
          </p:nvSpPr>
          <p:spPr>
            <a:xfrm>
              <a:off x="6089856" y="243662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06" name="Freeform: Shape 305"/>
            <p:cNvSpPr/>
            <p:nvPr/>
          </p:nvSpPr>
          <p:spPr>
            <a:xfrm>
              <a:off x="6082236" y="2411859"/>
              <a:ext cx="114300" cy="28575"/>
            </a:xfrm>
            <a:custGeom>
              <a:avLst/>
              <a:gdLst>
                <a:gd name="connsiteX0" fmla="*/ 4281 w 114300"/>
                <a:gd name="connsiteY0" fmla="*/ 27140 h 28575"/>
                <a:gd name="connsiteX1" fmla="*/ 114771 w 114300"/>
                <a:gd name="connsiteY1" fmla="*/ 4281 h 28575"/>
              </a:gdLst>
              <a:ahLst/>
              <a:cxnLst>
                <a:cxn ang="0">
                  <a:pos x="connsiteX0" y="connsiteY0"/>
                </a:cxn>
                <a:cxn ang="0">
                  <a:pos x="connsiteX1" y="connsiteY1"/>
                </a:cxn>
              </a:cxnLst>
              <a:rect l="l" t="t" r="r" b="b"/>
              <a:pathLst>
                <a:path w="114300" h="28575">
                  <a:moveTo>
                    <a:pt x="4281" y="27140"/>
                  </a:moveTo>
                  <a:lnTo>
                    <a:pt x="114771" y="4281"/>
                  </a:lnTo>
                </a:path>
              </a:pathLst>
            </a:custGeom>
            <a:ln w="5707" cap="flat">
              <a:solidFill>
                <a:srgbClr val="000000"/>
              </a:solidFill>
              <a:prstDash val="solid"/>
              <a:miter/>
            </a:ln>
          </p:spPr>
          <p:txBody>
            <a:bodyPr rtlCol="0" anchor="ctr"/>
            <a:lstStyle/>
            <a:p>
              <a:endParaRPr lang="en-US"/>
            </a:p>
          </p:txBody>
        </p:sp>
        <p:sp>
          <p:nvSpPr>
            <p:cNvPr id="307" name="Freeform: Shape 306"/>
            <p:cNvSpPr/>
            <p:nvPr/>
          </p:nvSpPr>
          <p:spPr>
            <a:xfrm>
              <a:off x="6074616" y="237471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08" name="Freeform: Shape 307"/>
            <p:cNvSpPr/>
            <p:nvPr/>
          </p:nvSpPr>
          <p:spPr>
            <a:xfrm>
              <a:off x="6066996" y="233851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09" name="Freeform: Shape 308"/>
            <p:cNvSpPr/>
            <p:nvPr/>
          </p:nvSpPr>
          <p:spPr>
            <a:xfrm>
              <a:off x="6238446" y="313671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10" name="Freeform: Shape 309"/>
            <p:cNvSpPr/>
            <p:nvPr/>
          </p:nvSpPr>
          <p:spPr>
            <a:xfrm>
              <a:off x="6230826" y="3110994"/>
              <a:ext cx="114300" cy="28575"/>
            </a:xfrm>
            <a:custGeom>
              <a:avLst/>
              <a:gdLst>
                <a:gd name="connsiteX0" fmla="*/ 4281 w 114300"/>
                <a:gd name="connsiteY0" fmla="*/ 28093 h 28575"/>
                <a:gd name="connsiteX1" fmla="*/ 115723 w 114300"/>
                <a:gd name="connsiteY1" fmla="*/ 4280 h 28575"/>
              </a:gdLst>
              <a:ahLst/>
              <a:cxnLst>
                <a:cxn ang="0">
                  <a:pos x="connsiteX0" y="connsiteY0"/>
                </a:cxn>
                <a:cxn ang="0">
                  <a:pos x="connsiteX1" y="connsiteY1"/>
                </a:cxn>
              </a:cxnLst>
              <a:rect l="l" t="t" r="r" b="b"/>
              <a:pathLst>
                <a:path w="114300" h="28575">
                  <a:moveTo>
                    <a:pt x="4281" y="28093"/>
                  </a:moveTo>
                  <a:lnTo>
                    <a:pt x="115723" y="4280"/>
                  </a:lnTo>
                </a:path>
              </a:pathLst>
            </a:custGeom>
            <a:ln w="5707" cap="flat">
              <a:solidFill>
                <a:srgbClr val="000000"/>
              </a:solidFill>
              <a:prstDash val="solid"/>
              <a:miter/>
            </a:ln>
          </p:spPr>
          <p:txBody>
            <a:bodyPr rtlCol="0" anchor="ctr"/>
            <a:lstStyle/>
            <a:p>
              <a:endParaRPr lang="en-US"/>
            </a:p>
          </p:txBody>
        </p:sp>
        <p:sp>
          <p:nvSpPr>
            <p:cNvPr id="311" name="Freeform: Shape 310"/>
            <p:cNvSpPr/>
            <p:nvPr/>
          </p:nvSpPr>
          <p:spPr>
            <a:xfrm>
              <a:off x="6223206" y="307479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12" name="Freeform: Shape 311"/>
            <p:cNvSpPr/>
            <p:nvPr/>
          </p:nvSpPr>
          <p:spPr>
            <a:xfrm>
              <a:off x="6215586" y="303860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13" name="Freeform: Shape 312"/>
            <p:cNvSpPr/>
            <p:nvPr/>
          </p:nvSpPr>
          <p:spPr>
            <a:xfrm>
              <a:off x="6268926" y="3276729"/>
              <a:ext cx="161925" cy="38100"/>
            </a:xfrm>
            <a:custGeom>
              <a:avLst/>
              <a:gdLst>
                <a:gd name="connsiteX0" fmla="*/ 4281 w 161925"/>
                <a:gd name="connsiteY0" fmla="*/ 38570 h 38100"/>
                <a:gd name="connsiteX1" fmla="*/ 166206 w 161925"/>
                <a:gd name="connsiteY1" fmla="*/ 4280 h 38100"/>
              </a:gdLst>
              <a:ahLst/>
              <a:cxnLst>
                <a:cxn ang="0">
                  <a:pos x="connsiteX0" y="connsiteY0"/>
                </a:cxn>
                <a:cxn ang="0">
                  <a:pos x="connsiteX1" y="connsiteY1"/>
                </a:cxn>
              </a:cxnLst>
              <a:rect l="l" t="t" r="r" b="b"/>
              <a:pathLst>
                <a:path w="161925" h="38100">
                  <a:moveTo>
                    <a:pt x="4281" y="38570"/>
                  </a:moveTo>
                  <a:lnTo>
                    <a:pt x="166206" y="4280"/>
                  </a:lnTo>
                </a:path>
              </a:pathLst>
            </a:custGeom>
            <a:ln w="5707" cap="flat">
              <a:solidFill>
                <a:srgbClr val="000000"/>
              </a:solidFill>
              <a:prstDash val="solid"/>
              <a:miter/>
            </a:ln>
          </p:spPr>
          <p:txBody>
            <a:bodyPr rtlCol="0" anchor="ctr"/>
            <a:lstStyle/>
            <a:p>
              <a:endParaRPr lang="en-US"/>
            </a:p>
          </p:txBody>
        </p:sp>
        <p:sp>
          <p:nvSpPr>
            <p:cNvPr id="314" name="Freeform: Shape 313"/>
            <p:cNvSpPr/>
            <p:nvPr/>
          </p:nvSpPr>
          <p:spPr>
            <a:xfrm>
              <a:off x="6261306" y="325196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15" name="Freeform: Shape 314"/>
            <p:cNvSpPr/>
            <p:nvPr/>
          </p:nvSpPr>
          <p:spPr>
            <a:xfrm>
              <a:off x="6253686" y="3214817"/>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16" name="Freeform: Shape 315"/>
            <p:cNvSpPr/>
            <p:nvPr/>
          </p:nvSpPr>
          <p:spPr>
            <a:xfrm>
              <a:off x="6245113" y="317862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17" name="Freeform: Shape 316"/>
            <p:cNvSpPr/>
            <p:nvPr/>
          </p:nvSpPr>
          <p:spPr>
            <a:xfrm>
              <a:off x="6209871" y="2999552"/>
              <a:ext cx="161925" cy="38100"/>
            </a:xfrm>
            <a:custGeom>
              <a:avLst/>
              <a:gdLst>
                <a:gd name="connsiteX0" fmla="*/ 4281 w 161925"/>
                <a:gd name="connsiteY0" fmla="*/ 38570 h 38100"/>
                <a:gd name="connsiteX1" fmla="*/ 166206 w 161925"/>
                <a:gd name="connsiteY1" fmla="*/ 4281 h 38100"/>
              </a:gdLst>
              <a:ahLst/>
              <a:cxnLst>
                <a:cxn ang="0">
                  <a:pos x="connsiteX0" y="connsiteY0"/>
                </a:cxn>
                <a:cxn ang="0">
                  <a:pos x="connsiteX1" y="connsiteY1"/>
                </a:cxn>
              </a:cxnLst>
              <a:rect l="l" t="t" r="r" b="b"/>
              <a:pathLst>
                <a:path w="161925" h="38100">
                  <a:moveTo>
                    <a:pt x="4281" y="38570"/>
                  </a:moveTo>
                  <a:lnTo>
                    <a:pt x="166206" y="4281"/>
                  </a:lnTo>
                </a:path>
              </a:pathLst>
            </a:custGeom>
            <a:ln w="5707" cap="flat">
              <a:solidFill>
                <a:srgbClr val="000000"/>
              </a:solidFill>
              <a:prstDash val="solid"/>
              <a:miter/>
            </a:ln>
          </p:spPr>
          <p:txBody>
            <a:bodyPr rtlCol="0" anchor="ctr"/>
            <a:lstStyle/>
            <a:p>
              <a:endParaRPr lang="en-US"/>
            </a:p>
          </p:txBody>
        </p:sp>
        <p:sp>
          <p:nvSpPr>
            <p:cNvPr id="318" name="Freeform: Shape 317"/>
            <p:cNvSpPr/>
            <p:nvPr/>
          </p:nvSpPr>
          <p:spPr>
            <a:xfrm>
              <a:off x="6202251" y="29738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19" name="Freeform: Shape 318"/>
            <p:cNvSpPr/>
            <p:nvPr/>
          </p:nvSpPr>
          <p:spPr>
            <a:xfrm>
              <a:off x="6194631" y="293763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20" name="Freeform: Shape 319"/>
            <p:cNvSpPr/>
            <p:nvPr/>
          </p:nvSpPr>
          <p:spPr>
            <a:xfrm>
              <a:off x="6186058" y="290049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1" name="Freeform: Shape 320"/>
            <p:cNvSpPr/>
            <p:nvPr/>
          </p:nvSpPr>
          <p:spPr>
            <a:xfrm>
              <a:off x="6180343" y="286143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22" name="Freeform: Shape 321"/>
            <p:cNvSpPr/>
            <p:nvPr/>
          </p:nvSpPr>
          <p:spPr>
            <a:xfrm>
              <a:off x="6172723" y="283572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23" name="Freeform: Shape 322"/>
            <p:cNvSpPr/>
            <p:nvPr/>
          </p:nvSpPr>
          <p:spPr>
            <a:xfrm>
              <a:off x="6165103" y="279952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24" name="Freeform: Shape 323"/>
            <p:cNvSpPr/>
            <p:nvPr/>
          </p:nvSpPr>
          <p:spPr>
            <a:xfrm>
              <a:off x="6157483" y="2763332"/>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25" name="Freeform: Shape 324"/>
            <p:cNvSpPr/>
            <p:nvPr/>
          </p:nvSpPr>
          <p:spPr>
            <a:xfrm>
              <a:off x="6061281" y="2299464"/>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26" name="Freeform: Shape 325"/>
            <p:cNvSpPr/>
            <p:nvPr/>
          </p:nvSpPr>
          <p:spPr>
            <a:xfrm>
              <a:off x="6052708" y="227374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7" name="Freeform: Shape 326"/>
            <p:cNvSpPr/>
            <p:nvPr/>
          </p:nvSpPr>
          <p:spPr>
            <a:xfrm>
              <a:off x="6045088" y="223755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8" name="Freeform: Shape 327"/>
            <p:cNvSpPr/>
            <p:nvPr/>
          </p:nvSpPr>
          <p:spPr>
            <a:xfrm>
              <a:off x="6037468" y="2201357"/>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000000"/>
              </a:solidFill>
              <a:prstDash val="solid"/>
              <a:miter/>
            </a:ln>
          </p:spPr>
          <p:txBody>
            <a:bodyPr rtlCol="0" anchor="ctr"/>
            <a:lstStyle/>
            <a:p>
              <a:endParaRPr lang="en-US"/>
            </a:p>
          </p:txBody>
        </p:sp>
        <p:sp>
          <p:nvSpPr>
            <p:cNvPr id="329" name="Freeform: Shape 328"/>
            <p:cNvSpPr/>
            <p:nvPr/>
          </p:nvSpPr>
          <p:spPr>
            <a:xfrm>
              <a:off x="6031753" y="2161352"/>
              <a:ext cx="161925" cy="38100"/>
            </a:xfrm>
            <a:custGeom>
              <a:avLst/>
              <a:gdLst>
                <a:gd name="connsiteX0" fmla="*/ 4281 w 161925"/>
                <a:gd name="connsiteY0" fmla="*/ 39523 h 38100"/>
                <a:gd name="connsiteX1" fmla="*/ 166206 w 161925"/>
                <a:gd name="connsiteY1" fmla="*/ 4281 h 38100"/>
              </a:gdLst>
              <a:ahLst/>
              <a:cxnLst>
                <a:cxn ang="0">
                  <a:pos x="connsiteX0" y="connsiteY0"/>
                </a:cxn>
                <a:cxn ang="0">
                  <a:pos x="connsiteX1" y="connsiteY1"/>
                </a:cxn>
              </a:cxnLst>
              <a:rect l="l" t="t" r="r" b="b"/>
              <a:pathLst>
                <a:path w="161925" h="38100">
                  <a:moveTo>
                    <a:pt x="4281" y="39523"/>
                  </a:moveTo>
                  <a:lnTo>
                    <a:pt x="166206" y="4281"/>
                  </a:lnTo>
                </a:path>
              </a:pathLst>
            </a:custGeom>
            <a:ln w="5707" cap="flat">
              <a:solidFill>
                <a:srgbClr val="000000"/>
              </a:solidFill>
              <a:prstDash val="solid"/>
              <a:miter/>
            </a:ln>
          </p:spPr>
          <p:txBody>
            <a:bodyPr rtlCol="0" anchor="ctr"/>
            <a:lstStyle/>
            <a:p>
              <a:endParaRPr lang="en-US"/>
            </a:p>
          </p:txBody>
        </p:sp>
        <p:sp>
          <p:nvSpPr>
            <p:cNvPr id="330" name="Freeform: Shape 329"/>
            <p:cNvSpPr/>
            <p:nvPr/>
          </p:nvSpPr>
          <p:spPr>
            <a:xfrm>
              <a:off x="6024133" y="213658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31" name="Freeform: Shape 330"/>
            <p:cNvSpPr/>
            <p:nvPr/>
          </p:nvSpPr>
          <p:spPr>
            <a:xfrm>
              <a:off x="6016513" y="209943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2" name="Freeform: Shape 331"/>
            <p:cNvSpPr/>
            <p:nvPr/>
          </p:nvSpPr>
          <p:spPr>
            <a:xfrm>
              <a:off x="6008893" y="206324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33" name="Freeform: Shape 332"/>
            <p:cNvSpPr/>
            <p:nvPr/>
          </p:nvSpPr>
          <p:spPr>
            <a:xfrm>
              <a:off x="6002226" y="2024192"/>
              <a:ext cx="161925" cy="38100"/>
            </a:xfrm>
            <a:custGeom>
              <a:avLst/>
              <a:gdLst>
                <a:gd name="connsiteX0" fmla="*/ 4281 w 161925"/>
                <a:gd name="connsiteY0" fmla="*/ 38570 h 38100"/>
                <a:gd name="connsiteX1" fmla="*/ 167158 w 161925"/>
                <a:gd name="connsiteY1" fmla="*/ 4281 h 38100"/>
              </a:gdLst>
              <a:ahLst/>
              <a:cxnLst>
                <a:cxn ang="0">
                  <a:pos x="connsiteX0" y="connsiteY0"/>
                </a:cxn>
                <a:cxn ang="0">
                  <a:pos x="connsiteX1" y="connsiteY1"/>
                </a:cxn>
              </a:cxnLst>
              <a:rect l="l" t="t" r="r" b="b"/>
              <a:pathLst>
                <a:path w="161925" h="38100">
                  <a:moveTo>
                    <a:pt x="4281" y="38570"/>
                  </a:moveTo>
                  <a:lnTo>
                    <a:pt x="167158" y="4281"/>
                  </a:lnTo>
                </a:path>
              </a:pathLst>
            </a:custGeom>
            <a:ln w="5707" cap="flat">
              <a:solidFill>
                <a:srgbClr val="000000"/>
              </a:solidFill>
              <a:prstDash val="solid"/>
              <a:miter/>
            </a:ln>
          </p:spPr>
          <p:txBody>
            <a:bodyPr rtlCol="0" anchor="ctr"/>
            <a:lstStyle/>
            <a:p>
              <a:endParaRPr lang="en-US"/>
            </a:p>
          </p:txBody>
        </p:sp>
        <p:sp>
          <p:nvSpPr>
            <p:cNvPr id="334" name="Freeform: Shape 333"/>
            <p:cNvSpPr/>
            <p:nvPr/>
          </p:nvSpPr>
          <p:spPr>
            <a:xfrm>
              <a:off x="5994606" y="19984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5" name="Freeform: Shape 334"/>
            <p:cNvSpPr/>
            <p:nvPr/>
          </p:nvSpPr>
          <p:spPr>
            <a:xfrm>
              <a:off x="5986986" y="196227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6" name="Freeform: Shape 335"/>
            <p:cNvSpPr/>
            <p:nvPr/>
          </p:nvSpPr>
          <p:spPr>
            <a:xfrm>
              <a:off x="5979366" y="19260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7" name="Freeform: Shape 336"/>
            <p:cNvSpPr/>
            <p:nvPr/>
          </p:nvSpPr>
          <p:spPr>
            <a:xfrm>
              <a:off x="5973651" y="1887032"/>
              <a:ext cx="161925" cy="38100"/>
            </a:xfrm>
            <a:custGeom>
              <a:avLst/>
              <a:gdLst>
                <a:gd name="connsiteX0" fmla="*/ 4281 w 161925"/>
                <a:gd name="connsiteY0" fmla="*/ 38571 h 38100"/>
                <a:gd name="connsiteX1" fmla="*/ 166206 w 161925"/>
                <a:gd name="connsiteY1" fmla="*/ 4280 h 38100"/>
              </a:gdLst>
              <a:ahLst/>
              <a:cxnLst>
                <a:cxn ang="0">
                  <a:pos x="connsiteX0" y="connsiteY0"/>
                </a:cxn>
                <a:cxn ang="0">
                  <a:pos x="connsiteX1" y="connsiteY1"/>
                </a:cxn>
              </a:cxnLst>
              <a:rect l="l" t="t" r="r" b="b"/>
              <a:pathLst>
                <a:path w="161925" h="38100">
                  <a:moveTo>
                    <a:pt x="4281" y="38571"/>
                  </a:moveTo>
                  <a:lnTo>
                    <a:pt x="166206" y="4280"/>
                  </a:lnTo>
                </a:path>
              </a:pathLst>
            </a:custGeom>
            <a:ln w="5707" cap="flat">
              <a:solidFill>
                <a:srgbClr val="000000"/>
              </a:solidFill>
              <a:prstDash val="solid"/>
              <a:miter/>
            </a:ln>
          </p:spPr>
          <p:txBody>
            <a:bodyPr rtlCol="0" anchor="ctr"/>
            <a:lstStyle/>
            <a:p>
              <a:endParaRPr lang="en-US"/>
            </a:p>
          </p:txBody>
        </p:sp>
        <p:sp>
          <p:nvSpPr>
            <p:cNvPr id="338" name="Freeform: Shape 337"/>
            <p:cNvSpPr/>
            <p:nvPr/>
          </p:nvSpPr>
          <p:spPr>
            <a:xfrm>
              <a:off x="5965078" y="186131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39" name="Freeform: Shape 338"/>
            <p:cNvSpPr/>
            <p:nvPr/>
          </p:nvSpPr>
          <p:spPr>
            <a:xfrm>
              <a:off x="5957458" y="1825119"/>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000000"/>
              </a:solidFill>
              <a:prstDash val="solid"/>
              <a:miter/>
            </a:ln>
          </p:spPr>
          <p:txBody>
            <a:bodyPr rtlCol="0" anchor="ctr"/>
            <a:lstStyle/>
            <a:p>
              <a:endParaRPr lang="en-US"/>
            </a:p>
          </p:txBody>
        </p:sp>
        <p:sp>
          <p:nvSpPr>
            <p:cNvPr id="340" name="Freeform: Shape 339"/>
            <p:cNvSpPr/>
            <p:nvPr/>
          </p:nvSpPr>
          <p:spPr>
            <a:xfrm>
              <a:off x="5949838" y="178797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1" name="Freeform: Shape 340"/>
            <p:cNvSpPr/>
            <p:nvPr/>
          </p:nvSpPr>
          <p:spPr>
            <a:xfrm>
              <a:off x="5944123" y="1748919"/>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42" name="Freeform: Shape 341"/>
            <p:cNvSpPr/>
            <p:nvPr/>
          </p:nvSpPr>
          <p:spPr>
            <a:xfrm>
              <a:off x="5936503" y="172320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3" name="Freeform: Shape 342"/>
            <p:cNvSpPr/>
            <p:nvPr/>
          </p:nvSpPr>
          <p:spPr>
            <a:xfrm>
              <a:off x="5928883" y="168700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4" name="Freeform: Shape 343"/>
            <p:cNvSpPr/>
            <p:nvPr/>
          </p:nvSpPr>
          <p:spPr>
            <a:xfrm>
              <a:off x="5920311" y="165081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45" name="Freeform: Shape 344"/>
            <p:cNvSpPr/>
            <p:nvPr/>
          </p:nvSpPr>
          <p:spPr>
            <a:xfrm>
              <a:off x="5914596" y="161175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46" name="Freeform: Shape 345"/>
            <p:cNvSpPr/>
            <p:nvPr/>
          </p:nvSpPr>
          <p:spPr>
            <a:xfrm>
              <a:off x="5906976" y="158604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7" name="Freeform: Shape 346"/>
            <p:cNvSpPr/>
            <p:nvPr/>
          </p:nvSpPr>
          <p:spPr>
            <a:xfrm>
              <a:off x="5899356" y="154984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48" name="Freeform: Shape 347"/>
            <p:cNvSpPr/>
            <p:nvPr/>
          </p:nvSpPr>
          <p:spPr>
            <a:xfrm>
              <a:off x="5891736" y="151365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49" name="Freeform: Shape 348"/>
            <p:cNvSpPr/>
            <p:nvPr/>
          </p:nvSpPr>
          <p:spPr>
            <a:xfrm>
              <a:off x="5885068" y="1473647"/>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000000"/>
              </a:solidFill>
              <a:prstDash val="solid"/>
              <a:miter/>
            </a:ln>
          </p:spPr>
          <p:txBody>
            <a:bodyPr rtlCol="0" anchor="ctr"/>
            <a:lstStyle/>
            <a:p>
              <a:endParaRPr lang="en-US"/>
            </a:p>
          </p:txBody>
        </p:sp>
        <p:sp>
          <p:nvSpPr>
            <p:cNvPr id="350" name="Freeform: Shape 349"/>
            <p:cNvSpPr/>
            <p:nvPr/>
          </p:nvSpPr>
          <p:spPr>
            <a:xfrm>
              <a:off x="5877448" y="1448882"/>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000000"/>
              </a:solidFill>
              <a:prstDash val="solid"/>
              <a:miter/>
            </a:ln>
          </p:spPr>
          <p:txBody>
            <a:bodyPr rtlCol="0" anchor="ctr"/>
            <a:lstStyle/>
            <a:p>
              <a:endParaRPr lang="en-US"/>
            </a:p>
          </p:txBody>
        </p:sp>
        <p:sp>
          <p:nvSpPr>
            <p:cNvPr id="351" name="Freeform: Shape 350"/>
            <p:cNvSpPr/>
            <p:nvPr/>
          </p:nvSpPr>
          <p:spPr>
            <a:xfrm>
              <a:off x="5869828" y="14117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2" name="Freeform: Shape 351"/>
            <p:cNvSpPr/>
            <p:nvPr/>
          </p:nvSpPr>
          <p:spPr>
            <a:xfrm>
              <a:off x="5862208" y="137553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3" name="Freeform: Shape 352"/>
            <p:cNvSpPr/>
            <p:nvPr/>
          </p:nvSpPr>
          <p:spPr>
            <a:xfrm>
              <a:off x="5856493" y="133648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54" name="Freeform: Shape 353"/>
            <p:cNvSpPr/>
            <p:nvPr/>
          </p:nvSpPr>
          <p:spPr>
            <a:xfrm>
              <a:off x="5848873" y="131076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5" name="Freeform: Shape 354"/>
            <p:cNvSpPr/>
            <p:nvPr/>
          </p:nvSpPr>
          <p:spPr>
            <a:xfrm>
              <a:off x="5841253" y="12745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6" name="Freeform: Shape 355"/>
            <p:cNvSpPr/>
            <p:nvPr/>
          </p:nvSpPr>
          <p:spPr>
            <a:xfrm>
              <a:off x="5832681" y="1238379"/>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000000"/>
              </a:solidFill>
              <a:prstDash val="solid"/>
              <a:miter/>
            </a:ln>
          </p:spPr>
          <p:txBody>
            <a:bodyPr rtlCol="0" anchor="ctr"/>
            <a:lstStyle/>
            <a:p>
              <a:endParaRPr lang="en-US"/>
            </a:p>
          </p:txBody>
        </p:sp>
        <p:sp>
          <p:nvSpPr>
            <p:cNvPr id="357" name="Freeform: Shape 356"/>
            <p:cNvSpPr/>
            <p:nvPr/>
          </p:nvSpPr>
          <p:spPr>
            <a:xfrm>
              <a:off x="5826966" y="1198374"/>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000000"/>
              </a:solidFill>
              <a:prstDash val="solid"/>
              <a:miter/>
            </a:ln>
          </p:spPr>
          <p:txBody>
            <a:bodyPr rtlCol="0" anchor="ctr"/>
            <a:lstStyle/>
            <a:p>
              <a:endParaRPr lang="en-US"/>
            </a:p>
          </p:txBody>
        </p:sp>
        <p:sp>
          <p:nvSpPr>
            <p:cNvPr id="358" name="Freeform: Shape 357"/>
            <p:cNvSpPr/>
            <p:nvPr/>
          </p:nvSpPr>
          <p:spPr>
            <a:xfrm>
              <a:off x="5819346" y="117360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59" name="Freeform: Shape 358"/>
            <p:cNvSpPr/>
            <p:nvPr/>
          </p:nvSpPr>
          <p:spPr>
            <a:xfrm>
              <a:off x="5811726" y="113646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0" name="Freeform: Shape 359"/>
            <p:cNvSpPr/>
            <p:nvPr/>
          </p:nvSpPr>
          <p:spPr>
            <a:xfrm>
              <a:off x="5804106" y="110026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1" name="Freeform: Shape 360"/>
            <p:cNvSpPr/>
            <p:nvPr/>
          </p:nvSpPr>
          <p:spPr>
            <a:xfrm>
              <a:off x="5797438" y="106121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62" name="Freeform: Shape 361"/>
            <p:cNvSpPr/>
            <p:nvPr/>
          </p:nvSpPr>
          <p:spPr>
            <a:xfrm>
              <a:off x="5788866" y="103168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3" name="Freeform: Shape 362"/>
            <p:cNvSpPr/>
            <p:nvPr/>
          </p:nvSpPr>
          <p:spPr>
            <a:xfrm>
              <a:off x="5781246" y="99549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64" name="Freeform: Shape 363"/>
            <p:cNvSpPr/>
            <p:nvPr/>
          </p:nvSpPr>
          <p:spPr>
            <a:xfrm>
              <a:off x="5773626" y="95834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5" name="Freeform: Shape 364"/>
            <p:cNvSpPr/>
            <p:nvPr/>
          </p:nvSpPr>
          <p:spPr>
            <a:xfrm>
              <a:off x="5767911" y="91929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66" name="Freeform: Shape 365"/>
            <p:cNvSpPr/>
            <p:nvPr/>
          </p:nvSpPr>
          <p:spPr>
            <a:xfrm>
              <a:off x="5760291" y="8935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7" name="Freeform: Shape 366"/>
            <p:cNvSpPr/>
            <p:nvPr/>
          </p:nvSpPr>
          <p:spPr>
            <a:xfrm>
              <a:off x="5751718" y="85737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8" name="Freeform: Shape 367"/>
            <p:cNvSpPr/>
            <p:nvPr/>
          </p:nvSpPr>
          <p:spPr>
            <a:xfrm>
              <a:off x="5744098" y="82118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9" name="Freeform: Shape 368"/>
            <p:cNvSpPr/>
            <p:nvPr/>
          </p:nvSpPr>
          <p:spPr>
            <a:xfrm>
              <a:off x="5738383" y="78213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70" name="Freeform: Shape 369"/>
            <p:cNvSpPr/>
            <p:nvPr/>
          </p:nvSpPr>
          <p:spPr>
            <a:xfrm>
              <a:off x="5730763" y="75641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71" name="Freeform: Shape 370"/>
            <p:cNvSpPr/>
            <p:nvPr/>
          </p:nvSpPr>
          <p:spPr>
            <a:xfrm>
              <a:off x="5723143" y="72021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72" name="Freeform: Shape 371"/>
            <p:cNvSpPr/>
            <p:nvPr/>
          </p:nvSpPr>
          <p:spPr>
            <a:xfrm>
              <a:off x="5715523" y="68402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73" name="Freeform: Shape 372"/>
            <p:cNvSpPr/>
            <p:nvPr/>
          </p:nvSpPr>
          <p:spPr>
            <a:xfrm>
              <a:off x="5650680" y="579257"/>
              <a:ext cx="962025" cy="2800350"/>
            </a:xfrm>
            <a:custGeom>
              <a:avLst/>
              <a:gdLst>
                <a:gd name="connsiteX0" fmla="*/ 8473 w 962025"/>
                <a:gd name="connsiteY0" fmla="*/ 87089 h 2800350"/>
                <a:gd name="connsiteX1" fmla="*/ 378372 w 962025"/>
                <a:gd name="connsiteY1" fmla="*/ 8473 h 2800350"/>
                <a:gd name="connsiteX2" fmla="*/ 954030 w 962025"/>
                <a:gd name="connsiteY2" fmla="*/ 2717029 h 2800350"/>
                <a:gd name="connsiteX3" fmla="*/ 584131 w 962025"/>
                <a:gd name="connsiteY3" fmla="*/ 2795644 h 2800350"/>
              </a:gdLst>
              <a:ahLst/>
              <a:cxnLst>
                <a:cxn ang="0">
                  <a:pos x="connsiteX0" y="connsiteY0"/>
                </a:cxn>
                <a:cxn ang="0">
                  <a:pos x="connsiteX1" y="connsiteY1"/>
                </a:cxn>
                <a:cxn ang="0">
                  <a:pos x="connsiteX2" y="connsiteY2"/>
                </a:cxn>
                <a:cxn ang="0">
                  <a:pos x="connsiteX3" y="connsiteY3"/>
                </a:cxn>
              </a:cxnLst>
              <a:rect l="l" t="t" r="r" b="b"/>
              <a:pathLst>
                <a:path w="962025" h="2800350">
                  <a:moveTo>
                    <a:pt x="8473" y="87089"/>
                  </a:moveTo>
                  <a:lnTo>
                    <a:pt x="378372" y="8473"/>
                  </a:lnTo>
                  <a:lnTo>
                    <a:pt x="954030" y="2717029"/>
                  </a:lnTo>
                  <a:lnTo>
                    <a:pt x="584131" y="2795644"/>
                  </a:lnTo>
                  <a:close/>
                </a:path>
              </a:pathLst>
            </a:custGeom>
            <a:solidFill>
              <a:schemeClr val="accent2"/>
            </a:solidFill>
            <a:ln w="9525" cap="flat">
              <a:noFill/>
              <a:prstDash val="solid"/>
              <a:miter/>
            </a:ln>
          </p:spPr>
          <p:txBody>
            <a:bodyPr rtlCol="0" anchor="ctr"/>
            <a:lstStyle/>
            <a:p>
              <a:endParaRPr lang="en-US"/>
            </a:p>
          </p:txBody>
        </p:sp>
        <p:sp>
          <p:nvSpPr>
            <p:cNvPr id="374" name="Freeform: Shape 373"/>
            <p:cNvSpPr/>
            <p:nvPr/>
          </p:nvSpPr>
          <p:spPr>
            <a:xfrm>
              <a:off x="5623831" y="584076"/>
              <a:ext cx="962025" cy="2800350"/>
            </a:xfrm>
            <a:custGeom>
              <a:avLst/>
              <a:gdLst>
                <a:gd name="connsiteX0" fmla="*/ 8473 w 962025"/>
                <a:gd name="connsiteY0" fmla="*/ 87089 h 2800350"/>
                <a:gd name="connsiteX1" fmla="*/ 378372 w 962025"/>
                <a:gd name="connsiteY1" fmla="*/ 8473 h 2800350"/>
                <a:gd name="connsiteX2" fmla="*/ 954030 w 962025"/>
                <a:gd name="connsiteY2" fmla="*/ 2717029 h 2800350"/>
                <a:gd name="connsiteX3" fmla="*/ 584131 w 962025"/>
                <a:gd name="connsiteY3" fmla="*/ 2795644 h 2800350"/>
              </a:gdLst>
              <a:ahLst/>
              <a:cxnLst>
                <a:cxn ang="0">
                  <a:pos x="connsiteX0" y="connsiteY0"/>
                </a:cxn>
                <a:cxn ang="0">
                  <a:pos x="connsiteX1" y="connsiteY1"/>
                </a:cxn>
                <a:cxn ang="0">
                  <a:pos x="connsiteX2" y="connsiteY2"/>
                </a:cxn>
                <a:cxn ang="0">
                  <a:pos x="connsiteX3" y="connsiteY3"/>
                </a:cxn>
              </a:cxnLst>
              <a:rect l="l" t="t" r="r" b="b"/>
              <a:pathLst>
                <a:path w="962025" h="2800350">
                  <a:moveTo>
                    <a:pt x="8473" y="87089"/>
                  </a:moveTo>
                  <a:lnTo>
                    <a:pt x="378372" y="8473"/>
                  </a:lnTo>
                  <a:lnTo>
                    <a:pt x="954030" y="2717029"/>
                  </a:lnTo>
                  <a:lnTo>
                    <a:pt x="584131" y="2795644"/>
                  </a:lnTo>
                  <a:close/>
                </a:path>
              </a:pathLst>
            </a:custGeom>
            <a:solidFill>
              <a:schemeClr val="accent1"/>
            </a:solidFill>
            <a:ln w="9525" cap="flat">
              <a:noFill/>
              <a:prstDash val="solid"/>
              <a:miter/>
            </a:ln>
          </p:spPr>
          <p:txBody>
            <a:bodyPr rtlCol="0" anchor="ctr"/>
            <a:lstStyle/>
            <a:p>
              <a:endParaRPr lang="en-US"/>
            </a:p>
          </p:txBody>
        </p:sp>
        <p:sp>
          <p:nvSpPr>
            <p:cNvPr id="375" name="Freeform: Shape 374"/>
            <p:cNvSpPr/>
            <p:nvPr/>
          </p:nvSpPr>
          <p:spPr>
            <a:xfrm>
              <a:off x="5624033" y="655812"/>
              <a:ext cx="619125" cy="2724150"/>
            </a:xfrm>
            <a:custGeom>
              <a:avLst/>
              <a:gdLst>
                <a:gd name="connsiteX0" fmla="*/ 8473 w 619125"/>
                <a:gd name="connsiteY0" fmla="*/ 15998 h 2724150"/>
                <a:gd name="connsiteX1" fmla="*/ 43879 w 619125"/>
                <a:gd name="connsiteY1" fmla="*/ 8473 h 2724150"/>
                <a:gd name="connsiteX2" fmla="*/ 619537 w 619125"/>
                <a:gd name="connsiteY2" fmla="*/ 2717028 h 2724150"/>
                <a:gd name="connsiteX3" fmla="*/ 584131 w 619125"/>
                <a:gd name="connsiteY3" fmla="*/ 2724553 h 2724150"/>
              </a:gdLst>
              <a:ahLst/>
              <a:cxnLst>
                <a:cxn ang="0">
                  <a:pos x="connsiteX0" y="connsiteY0"/>
                </a:cxn>
                <a:cxn ang="0">
                  <a:pos x="connsiteX1" y="connsiteY1"/>
                </a:cxn>
                <a:cxn ang="0">
                  <a:pos x="connsiteX2" y="connsiteY2"/>
                </a:cxn>
                <a:cxn ang="0">
                  <a:pos x="connsiteX3" y="connsiteY3"/>
                </a:cxn>
              </a:cxnLst>
              <a:rect l="l" t="t" r="r" b="b"/>
              <a:pathLst>
                <a:path w="619125" h="2724150">
                  <a:moveTo>
                    <a:pt x="8473" y="15998"/>
                  </a:moveTo>
                  <a:lnTo>
                    <a:pt x="43879" y="8473"/>
                  </a:lnTo>
                  <a:lnTo>
                    <a:pt x="619537" y="2717028"/>
                  </a:lnTo>
                  <a:lnTo>
                    <a:pt x="584131" y="2724553"/>
                  </a:lnTo>
                  <a:close/>
                </a:path>
              </a:pathLst>
            </a:custGeom>
            <a:solidFill>
              <a:schemeClr val="accent3"/>
            </a:solidFill>
            <a:ln w="9525" cap="flat">
              <a:noFill/>
              <a:prstDash val="solid"/>
              <a:miter/>
            </a:ln>
          </p:spPr>
          <p:txBody>
            <a:bodyPr rtlCol="0" anchor="ctr"/>
            <a:lstStyle/>
            <a:p>
              <a:endParaRPr lang="en-US"/>
            </a:p>
          </p:txBody>
        </p:sp>
        <p:sp>
          <p:nvSpPr>
            <p:cNvPr id="376" name="Freeform: Shape 375"/>
            <p:cNvSpPr/>
            <p:nvPr/>
          </p:nvSpPr>
          <p:spPr>
            <a:xfrm>
              <a:off x="6129861" y="269284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377" name="Freeform: Shape 376"/>
            <p:cNvSpPr/>
            <p:nvPr/>
          </p:nvSpPr>
          <p:spPr>
            <a:xfrm>
              <a:off x="6122241" y="266712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78" name="Freeform: Shape 377"/>
            <p:cNvSpPr/>
            <p:nvPr/>
          </p:nvSpPr>
          <p:spPr>
            <a:xfrm>
              <a:off x="6113668" y="263093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79" name="Freeform: Shape 378"/>
            <p:cNvSpPr/>
            <p:nvPr/>
          </p:nvSpPr>
          <p:spPr>
            <a:xfrm>
              <a:off x="6106048" y="259473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80" name="Freeform: Shape 379"/>
            <p:cNvSpPr/>
            <p:nvPr/>
          </p:nvSpPr>
          <p:spPr>
            <a:xfrm>
              <a:off x="6100333" y="2555687"/>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1" name="Freeform: Shape 380"/>
            <p:cNvSpPr/>
            <p:nvPr/>
          </p:nvSpPr>
          <p:spPr>
            <a:xfrm>
              <a:off x="6092713" y="2529969"/>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382" name="Freeform: Shape 381"/>
            <p:cNvSpPr/>
            <p:nvPr/>
          </p:nvSpPr>
          <p:spPr>
            <a:xfrm>
              <a:off x="6085093" y="249377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83" name="Freeform: Shape 382"/>
            <p:cNvSpPr/>
            <p:nvPr/>
          </p:nvSpPr>
          <p:spPr>
            <a:xfrm>
              <a:off x="6077473" y="245757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84" name="Freeform: Shape 383"/>
            <p:cNvSpPr/>
            <p:nvPr/>
          </p:nvSpPr>
          <p:spPr>
            <a:xfrm>
              <a:off x="6070806" y="241757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5" name="Freeform: Shape 384"/>
            <p:cNvSpPr/>
            <p:nvPr/>
          </p:nvSpPr>
          <p:spPr>
            <a:xfrm>
              <a:off x="6063186" y="2392809"/>
              <a:ext cx="114300" cy="28575"/>
            </a:xfrm>
            <a:custGeom>
              <a:avLst/>
              <a:gdLst>
                <a:gd name="connsiteX0" fmla="*/ 4281 w 114300"/>
                <a:gd name="connsiteY0" fmla="*/ 27140 h 28575"/>
                <a:gd name="connsiteX1" fmla="*/ 114771 w 114300"/>
                <a:gd name="connsiteY1" fmla="*/ 4281 h 28575"/>
              </a:gdLst>
              <a:ahLst/>
              <a:cxnLst>
                <a:cxn ang="0">
                  <a:pos x="connsiteX0" y="connsiteY0"/>
                </a:cxn>
                <a:cxn ang="0">
                  <a:pos x="connsiteX1" y="connsiteY1"/>
                </a:cxn>
              </a:cxnLst>
              <a:rect l="l" t="t" r="r" b="b"/>
              <a:pathLst>
                <a:path w="114300" h="28575">
                  <a:moveTo>
                    <a:pt x="4281" y="27140"/>
                  </a:moveTo>
                  <a:lnTo>
                    <a:pt x="114771" y="4281"/>
                  </a:lnTo>
                </a:path>
              </a:pathLst>
            </a:custGeom>
            <a:ln w="5707" cap="flat">
              <a:solidFill>
                <a:srgbClr val="FEFEFE"/>
              </a:solidFill>
              <a:prstDash val="solid"/>
              <a:miter/>
            </a:ln>
          </p:spPr>
          <p:txBody>
            <a:bodyPr rtlCol="0" anchor="ctr"/>
            <a:lstStyle/>
            <a:p>
              <a:endParaRPr lang="en-US"/>
            </a:p>
          </p:txBody>
        </p:sp>
        <p:sp>
          <p:nvSpPr>
            <p:cNvPr id="386" name="Freeform: Shape 385"/>
            <p:cNvSpPr/>
            <p:nvPr/>
          </p:nvSpPr>
          <p:spPr>
            <a:xfrm>
              <a:off x="6055566" y="235566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87" name="Freeform: Shape 386"/>
            <p:cNvSpPr/>
            <p:nvPr/>
          </p:nvSpPr>
          <p:spPr>
            <a:xfrm>
              <a:off x="6047946" y="231946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88" name="Freeform: Shape 387"/>
            <p:cNvSpPr/>
            <p:nvPr/>
          </p:nvSpPr>
          <p:spPr>
            <a:xfrm>
              <a:off x="6219396" y="311766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9" name="Freeform: Shape 388"/>
            <p:cNvSpPr/>
            <p:nvPr/>
          </p:nvSpPr>
          <p:spPr>
            <a:xfrm>
              <a:off x="6211776" y="3091944"/>
              <a:ext cx="114300" cy="28575"/>
            </a:xfrm>
            <a:custGeom>
              <a:avLst/>
              <a:gdLst>
                <a:gd name="connsiteX0" fmla="*/ 4281 w 114300"/>
                <a:gd name="connsiteY0" fmla="*/ 28093 h 28575"/>
                <a:gd name="connsiteX1" fmla="*/ 115723 w 114300"/>
                <a:gd name="connsiteY1" fmla="*/ 4280 h 28575"/>
              </a:gdLst>
              <a:ahLst/>
              <a:cxnLst>
                <a:cxn ang="0">
                  <a:pos x="connsiteX0" y="connsiteY0"/>
                </a:cxn>
                <a:cxn ang="0">
                  <a:pos x="connsiteX1" y="connsiteY1"/>
                </a:cxn>
              </a:cxnLst>
              <a:rect l="l" t="t" r="r" b="b"/>
              <a:pathLst>
                <a:path w="114300" h="28575">
                  <a:moveTo>
                    <a:pt x="4281" y="28093"/>
                  </a:moveTo>
                  <a:lnTo>
                    <a:pt x="115723" y="4280"/>
                  </a:lnTo>
                </a:path>
              </a:pathLst>
            </a:custGeom>
            <a:ln w="5707" cap="flat">
              <a:solidFill>
                <a:srgbClr val="FEFEFE"/>
              </a:solidFill>
              <a:prstDash val="solid"/>
              <a:miter/>
            </a:ln>
          </p:spPr>
          <p:txBody>
            <a:bodyPr rtlCol="0" anchor="ctr"/>
            <a:lstStyle/>
            <a:p>
              <a:endParaRPr lang="en-US"/>
            </a:p>
          </p:txBody>
        </p:sp>
        <p:sp>
          <p:nvSpPr>
            <p:cNvPr id="390" name="Freeform: Shape 389"/>
            <p:cNvSpPr/>
            <p:nvPr/>
          </p:nvSpPr>
          <p:spPr>
            <a:xfrm>
              <a:off x="6204156" y="305574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1" name="Freeform: Shape 390"/>
            <p:cNvSpPr/>
            <p:nvPr/>
          </p:nvSpPr>
          <p:spPr>
            <a:xfrm>
              <a:off x="6196536" y="301955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2" name="Freeform: Shape 391"/>
            <p:cNvSpPr/>
            <p:nvPr/>
          </p:nvSpPr>
          <p:spPr>
            <a:xfrm>
              <a:off x="6249876" y="3257679"/>
              <a:ext cx="161925" cy="38100"/>
            </a:xfrm>
            <a:custGeom>
              <a:avLst/>
              <a:gdLst>
                <a:gd name="connsiteX0" fmla="*/ 4281 w 161925"/>
                <a:gd name="connsiteY0" fmla="*/ 38570 h 38100"/>
                <a:gd name="connsiteX1" fmla="*/ 166206 w 161925"/>
                <a:gd name="connsiteY1" fmla="*/ 4280 h 38100"/>
              </a:gdLst>
              <a:ahLst/>
              <a:cxnLst>
                <a:cxn ang="0">
                  <a:pos x="connsiteX0" y="connsiteY0"/>
                </a:cxn>
                <a:cxn ang="0">
                  <a:pos x="connsiteX1" y="connsiteY1"/>
                </a:cxn>
              </a:cxnLst>
              <a:rect l="l" t="t" r="r" b="b"/>
              <a:pathLst>
                <a:path w="161925" h="38100">
                  <a:moveTo>
                    <a:pt x="4281" y="38570"/>
                  </a:moveTo>
                  <a:lnTo>
                    <a:pt x="166206" y="4280"/>
                  </a:lnTo>
                </a:path>
              </a:pathLst>
            </a:custGeom>
            <a:ln w="5707" cap="flat">
              <a:solidFill>
                <a:srgbClr val="FEFEFE"/>
              </a:solidFill>
              <a:prstDash val="solid"/>
              <a:miter/>
            </a:ln>
          </p:spPr>
          <p:txBody>
            <a:bodyPr rtlCol="0" anchor="ctr"/>
            <a:lstStyle/>
            <a:p>
              <a:endParaRPr lang="en-US"/>
            </a:p>
          </p:txBody>
        </p:sp>
        <p:sp>
          <p:nvSpPr>
            <p:cNvPr id="393" name="Freeform: Shape 392"/>
            <p:cNvSpPr/>
            <p:nvPr/>
          </p:nvSpPr>
          <p:spPr>
            <a:xfrm>
              <a:off x="6242256" y="323291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94" name="Freeform: Shape 393"/>
            <p:cNvSpPr/>
            <p:nvPr/>
          </p:nvSpPr>
          <p:spPr>
            <a:xfrm>
              <a:off x="6234636" y="3195767"/>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395" name="Freeform: Shape 394"/>
            <p:cNvSpPr/>
            <p:nvPr/>
          </p:nvSpPr>
          <p:spPr>
            <a:xfrm>
              <a:off x="6226063" y="315957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96" name="Freeform: Shape 395"/>
            <p:cNvSpPr/>
            <p:nvPr/>
          </p:nvSpPr>
          <p:spPr>
            <a:xfrm>
              <a:off x="6190821" y="298050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397" name="Freeform: Shape 396"/>
            <p:cNvSpPr/>
            <p:nvPr/>
          </p:nvSpPr>
          <p:spPr>
            <a:xfrm>
              <a:off x="6183201" y="29547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8" name="Freeform: Shape 397"/>
            <p:cNvSpPr/>
            <p:nvPr/>
          </p:nvSpPr>
          <p:spPr>
            <a:xfrm>
              <a:off x="6175581" y="291858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99" name="Freeform: Shape 398"/>
            <p:cNvSpPr/>
            <p:nvPr/>
          </p:nvSpPr>
          <p:spPr>
            <a:xfrm>
              <a:off x="6167008" y="288144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0" name="Freeform: Shape 399"/>
            <p:cNvSpPr/>
            <p:nvPr/>
          </p:nvSpPr>
          <p:spPr>
            <a:xfrm>
              <a:off x="6161293" y="284238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01" name="Freeform: Shape 400"/>
            <p:cNvSpPr/>
            <p:nvPr/>
          </p:nvSpPr>
          <p:spPr>
            <a:xfrm>
              <a:off x="6153673" y="281667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02" name="Freeform: Shape 401"/>
            <p:cNvSpPr/>
            <p:nvPr/>
          </p:nvSpPr>
          <p:spPr>
            <a:xfrm>
              <a:off x="6146053" y="278047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03" name="Freeform: Shape 402"/>
            <p:cNvSpPr/>
            <p:nvPr/>
          </p:nvSpPr>
          <p:spPr>
            <a:xfrm>
              <a:off x="6138433" y="2744282"/>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404" name="Freeform: Shape 403"/>
            <p:cNvSpPr/>
            <p:nvPr/>
          </p:nvSpPr>
          <p:spPr>
            <a:xfrm>
              <a:off x="6042231" y="2280414"/>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05" name="Freeform: Shape 404"/>
            <p:cNvSpPr/>
            <p:nvPr/>
          </p:nvSpPr>
          <p:spPr>
            <a:xfrm>
              <a:off x="6033658" y="225469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6" name="Freeform: Shape 405"/>
            <p:cNvSpPr/>
            <p:nvPr/>
          </p:nvSpPr>
          <p:spPr>
            <a:xfrm>
              <a:off x="6026038" y="221850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7" name="Freeform: Shape 406"/>
            <p:cNvSpPr/>
            <p:nvPr/>
          </p:nvSpPr>
          <p:spPr>
            <a:xfrm>
              <a:off x="6018418" y="2182307"/>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FEFEFE"/>
              </a:solidFill>
              <a:prstDash val="solid"/>
              <a:miter/>
            </a:ln>
          </p:spPr>
          <p:txBody>
            <a:bodyPr rtlCol="0" anchor="ctr"/>
            <a:lstStyle/>
            <a:p>
              <a:endParaRPr lang="en-US"/>
            </a:p>
          </p:txBody>
        </p:sp>
        <p:sp>
          <p:nvSpPr>
            <p:cNvPr id="408" name="Freeform: Shape 407"/>
            <p:cNvSpPr/>
            <p:nvPr/>
          </p:nvSpPr>
          <p:spPr>
            <a:xfrm>
              <a:off x="6012703" y="2142302"/>
              <a:ext cx="161925" cy="38100"/>
            </a:xfrm>
            <a:custGeom>
              <a:avLst/>
              <a:gdLst>
                <a:gd name="connsiteX0" fmla="*/ 4281 w 161925"/>
                <a:gd name="connsiteY0" fmla="*/ 39523 h 38100"/>
                <a:gd name="connsiteX1" fmla="*/ 166206 w 161925"/>
                <a:gd name="connsiteY1" fmla="*/ 4281 h 38100"/>
              </a:gdLst>
              <a:ahLst/>
              <a:cxnLst>
                <a:cxn ang="0">
                  <a:pos x="connsiteX0" y="connsiteY0"/>
                </a:cxn>
                <a:cxn ang="0">
                  <a:pos x="connsiteX1" y="connsiteY1"/>
                </a:cxn>
              </a:cxnLst>
              <a:rect l="l" t="t" r="r" b="b"/>
              <a:pathLst>
                <a:path w="161925" h="38100">
                  <a:moveTo>
                    <a:pt x="4281" y="39523"/>
                  </a:moveTo>
                  <a:lnTo>
                    <a:pt x="166206" y="4281"/>
                  </a:lnTo>
                </a:path>
              </a:pathLst>
            </a:custGeom>
            <a:ln w="5707" cap="flat">
              <a:solidFill>
                <a:srgbClr val="FEFEFE"/>
              </a:solidFill>
              <a:prstDash val="solid"/>
              <a:miter/>
            </a:ln>
          </p:spPr>
          <p:txBody>
            <a:bodyPr rtlCol="0" anchor="ctr"/>
            <a:lstStyle/>
            <a:p>
              <a:endParaRPr lang="en-US"/>
            </a:p>
          </p:txBody>
        </p:sp>
        <p:sp>
          <p:nvSpPr>
            <p:cNvPr id="409" name="Freeform: Shape 408"/>
            <p:cNvSpPr/>
            <p:nvPr/>
          </p:nvSpPr>
          <p:spPr>
            <a:xfrm>
              <a:off x="6005083" y="211753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10" name="Freeform: Shape 409"/>
            <p:cNvSpPr/>
            <p:nvPr/>
          </p:nvSpPr>
          <p:spPr>
            <a:xfrm>
              <a:off x="5997463" y="208038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1" name="Freeform: Shape 410"/>
            <p:cNvSpPr/>
            <p:nvPr/>
          </p:nvSpPr>
          <p:spPr>
            <a:xfrm>
              <a:off x="5989843" y="204419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412" name="Freeform: Shape 411"/>
            <p:cNvSpPr/>
            <p:nvPr/>
          </p:nvSpPr>
          <p:spPr>
            <a:xfrm>
              <a:off x="5983176" y="2005142"/>
              <a:ext cx="161925" cy="38100"/>
            </a:xfrm>
            <a:custGeom>
              <a:avLst/>
              <a:gdLst>
                <a:gd name="connsiteX0" fmla="*/ 4281 w 161925"/>
                <a:gd name="connsiteY0" fmla="*/ 38570 h 38100"/>
                <a:gd name="connsiteX1" fmla="*/ 167158 w 161925"/>
                <a:gd name="connsiteY1" fmla="*/ 4281 h 38100"/>
              </a:gdLst>
              <a:ahLst/>
              <a:cxnLst>
                <a:cxn ang="0">
                  <a:pos x="connsiteX0" y="connsiteY0"/>
                </a:cxn>
                <a:cxn ang="0">
                  <a:pos x="connsiteX1" y="connsiteY1"/>
                </a:cxn>
              </a:cxnLst>
              <a:rect l="l" t="t" r="r" b="b"/>
              <a:pathLst>
                <a:path w="161925" h="38100">
                  <a:moveTo>
                    <a:pt x="4281" y="38570"/>
                  </a:moveTo>
                  <a:lnTo>
                    <a:pt x="167158" y="4281"/>
                  </a:lnTo>
                </a:path>
              </a:pathLst>
            </a:custGeom>
            <a:ln w="5707" cap="flat">
              <a:solidFill>
                <a:srgbClr val="FEFEFE"/>
              </a:solidFill>
              <a:prstDash val="solid"/>
              <a:miter/>
            </a:ln>
          </p:spPr>
          <p:txBody>
            <a:bodyPr rtlCol="0" anchor="ctr"/>
            <a:lstStyle/>
            <a:p>
              <a:endParaRPr lang="en-US"/>
            </a:p>
          </p:txBody>
        </p:sp>
        <p:sp>
          <p:nvSpPr>
            <p:cNvPr id="413" name="Freeform: Shape 412"/>
            <p:cNvSpPr/>
            <p:nvPr/>
          </p:nvSpPr>
          <p:spPr>
            <a:xfrm>
              <a:off x="5975556" y="19794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4" name="Freeform: Shape 413"/>
            <p:cNvSpPr/>
            <p:nvPr/>
          </p:nvSpPr>
          <p:spPr>
            <a:xfrm>
              <a:off x="5967936" y="194322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5" name="Freeform: Shape 414"/>
            <p:cNvSpPr/>
            <p:nvPr/>
          </p:nvSpPr>
          <p:spPr>
            <a:xfrm>
              <a:off x="5960316" y="19070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6" name="Freeform: Shape 415"/>
            <p:cNvSpPr/>
            <p:nvPr/>
          </p:nvSpPr>
          <p:spPr>
            <a:xfrm>
              <a:off x="5954601" y="1867982"/>
              <a:ext cx="161925" cy="38100"/>
            </a:xfrm>
            <a:custGeom>
              <a:avLst/>
              <a:gdLst>
                <a:gd name="connsiteX0" fmla="*/ 4281 w 161925"/>
                <a:gd name="connsiteY0" fmla="*/ 38571 h 38100"/>
                <a:gd name="connsiteX1" fmla="*/ 166206 w 161925"/>
                <a:gd name="connsiteY1" fmla="*/ 4280 h 38100"/>
              </a:gdLst>
              <a:ahLst/>
              <a:cxnLst>
                <a:cxn ang="0">
                  <a:pos x="connsiteX0" y="connsiteY0"/>
                </a:cxn>
                <a:cxn ang="0">
                  <a:pos x="connsiteX1" y="connsiteY1"/>
                </a:cxn>
              </a:cxnLst>
              <a:rect l="l" t="t" r="r" b="b"/>
              <a:pathLst>
                <a:path w="161925" h="38100">
                  <a:moveTo>
                    <a:pt x="4281" y="38571"/>
                  </a:moveTo>
                  <a:lnTo>
                    <a:pt x="166206" y="4280"/>
                  </a:lnTo>
                </a:path>
              </a:pathLst>
            </a:custGeom>
            <a:ln w="5707" cap="flat">
              <a:solidFill>
                <a:srgbClr val="FEFEFE"/>
              </a:solidFill>
              <a:prstDash val="solid"/>
              <a:miter/>
            </a:ln>
          </p:spPr>
          <p:txBody>
            <a:bodyPr rtlCol="0" anchor="ctr"/>
            <a:lstStyle/>
            <a:p>
              <a:endParaRPr lang="en-US"/>
            </a:p>
          </p:txBody>
        </p:sp>
        <p:sp>
          <p:nvSpPr>
            <p:cNvPr id="417" name="Freeform: Shape 416"/>
            <p:cNvSpPr/>
            <p:nvPr/>
          </p:nvSpPr>
          <p:spPr>
            <a:xfrm>
              <a:off x="5946028" y="184226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18" name="Freeform: Shape 417"/>
            <p:cNvSpPr/>
            <p:nvPr/>
          </p:nvSpPr>
          <p:spPr>
            <a:xfrm>
              <a:off x="5938408" y="1806069"/>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FEFEFE"/>
              </a:solidFill>
              <a:prstDash val="solid"/>
              <a:miter/>
            </a:ln>
          </p:spPr>
          <p:txBody>
            <a:bodyPr rtlCol="0" anchor="ctr"/>
            <a:lstStyle/>
            <a:p>
              <a:endParaRPr lang="en-US"/>
            </a:p>
          </p:txBody>
        </p:sp>
        <p:sp>
          <p:nvSpPr>
            <p:cNvPr id="419" name="Freeform: Shape 418"/>
            <p:cNvSpPr/>
            <p:nvPr/>
          </p:nvSpPr>
          <p:spPr>
            <a:xfrm>
              <a:off x="5930788" y="176892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0" name="Freeform: Shape 419"/>
            <p:cNvSpPr/>
            <p:nvPr/>
          </p:nvSpPr>
          <p:spPr>
            <a:xfrm>
              <a:off x="5925073" y="1729869"/>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21" name="Freeform: Shape 420"/>
            <p:cNvSpPr/>
            <p:nvPr/>
          </p:nvSpPr>
          <p:spPr>
            <a:xfrm>
              <a:off x="5917453" y="170415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2" name="Freeform: Shape 421"/>
            <p:cNvSpPr/>
            <p:nvPr/>
          </p:nvSpPr>
          <p:spPr>
            <a:xfrm>
              <a:off x="5909833" y="166795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3" name="Freeform: Shape 422"/>
            <p:cNvSpPr/>
            <p:nvPr/>
          </p:nvSpPr>
          <p:spPr>
            <a:xfrm>
              <a:off x="5901261" y="163176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24" name="Freeform: Shape 423"/>
            <p:cNvSpPr/>
            <p:nvPr/>
          </p:nvSpPr>
          <p:spPr>
            <a:xfrm>
              <a:off x="5895546" y="159270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25" name="Freeform: Shape 424"/>
            <p:cNvSpPr/>
            <p:nvPr/>
          </p:nvSpPr>
          <p:spPr>
            <a:xfrm>
              <a:off x="5887926" y="156699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6" name="Freeform: Shape 425"/>
            <p:cNvSpPr/>
            <p:nvPr/>
          </p:nvSpPr>
          <p:spPr>
            <a:xfrm>
              <a:off x="5880306" y="153079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27" name="Freeform: Shape 426"/>
            <p:cNvSpPr/>
            <p:nvPr/>
          </p:nvSpPr>
          <p:spPr>
            <a:xfrm>
              <a:off x="5872686" y="149460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28" name="Freeform: Shape 427"/>
            <p:cNvSpPr/>
            <p:nvPr/>
          </p:nvSpPr>
          <p:spPr>
            <a:xfrm>
              <a:off x="5866018" y="1454597"/>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FEFEFE"/>
              </a:solidFill>
              <a:prstDash val="solid"/>
              <a:miter/>
            </a:ln>
          </p:spPr>
          <p:txBody>
            <a:bodyPr rtlCol="0" anchor="ctr"/>
            <a:lstStyle/>
            <a:p>
              <a:endParaRPr lang="en-US"/>
            </a:p>
          </p:txBody>
        </p:sp>
        <p:sp>
          <p:nvSpPr>
            <p:cNvPr id="429" name="Freeform: Shape 428"/>
            <p:cNvSpPr/>
            <p:nvPr/>
          </p:nvSpPr>
          <p:spPr>
            <a:xfrm>
              <a:off x="5858398" y="1429832"/>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FEFEFE"/>
              </a:solidFill>
              <a:prstDash val="solid"/>
              <a:miter/>
            </a:ln>
          </p:spPr>
          <p:txBody>
            <a:bodyPr rtlCol="0" anchor="ctr"/>
            <a:lstStyle/>
            <a:p>
              <a:endParaRPr lang="en-US"/>
            </a:p>
          </p:txBody>
        </p:sp>
        <p:sp>
          <p:nvSpPr>
            <p:cNvPr id="430" name="Freeform: Shape 429"/>
            <p:cNvSpPr/>
            <p:nvPr/>
          </p:nvSpPr>
          <p:spPr>
            <a:xfrm>
              <a:off x="5850778" y="13926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1" name="Freeform: Shape 430"/>
            <p:cNvSpPr/>
            <p:nvPr/>
          </p:nvSpPr>
          <p:spPr>
            <a:xfrm>
              <a:off x="5843158" y="135648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2" name="Freeform: Shape 431"/>
            <p:cNvSpPr/>
            <p:nvPr/>
          </p:nvSpPr>
          <p:spPr>
            <a:xfrm>
              <a:off x="5837443" y="131743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33" name="Freeform: Shape 432"/>
            <p:cNvSpPr/>
            <p:nvPr/>
          </p:nvSpPr>
          <p:spPr>
            <a:xfrm>
              <a:off x="5829823" y="129171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4" name="Freeform: Shape 433"/>
            <p:cNvSpPr/>
            <p:nvPr/>
          </p:nvSpPr>
          <p:spPr>
            <a:xfrm>
              <a:off x="5822203" y="12555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5" name="Freeform: Shape 434"/>
            <p:cNvSpPr/>
            <p:nvPr/>
          </p:nvSpPr>
          <p:spPr>
            <a:xfrm>
              <a:off x="5813631" y="1219329"/>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FEFEFE"/>
              </a:solidFill>
              <a:prstDash val="solid"/>
              <a:miter/>
            </a:ln>
          </p:spPr>
          <p:txBody>
            <a:bodyPr rtlCol="0" anchor="ctr"/>
            <a:lstStyle/>
            <a:p>
              <a:endParaRPr lang="en-US"/>
            </a:p>
          </p:txBody>
        </p:sp>
        <p:sp>
          <p:nvSpPr>
            <p:cNvPr id="436" name="Freeform: Shape 435"/>
            <p:cNvSpPr/>
            <p:nvPr/>
          </p:nvSpPr>
          <p:spPr>
            <a:xfrm>
              <a:off x="5807916" y="1179324"/>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FEFEFE"/>
              </a:solidFill>
              <a:prstDash val="solid"/>
              <a:miter/>
            </a:ln>
          </p:spPr>
          <p:txBody>
            <a:bodyPr rtlCol="0" anchor="ctr"/>
            <a:lstStyle/>
            <a:p>
              <a:endParaRPr lang="en-US"/>
            </a:p>
          </p:txBody>
        </p:sp>
        <p:sp>
          <p:nvSpPr>
            <p:cNvPr id="437" name="Freeform: Shape 436"/>
            <p:cNvSpPr/>
            <p:nvPr/>
          </p:nvSpPr>
          <p:spPr>
            <a:xfrm>
              <a:off x="5800296" y="115455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38" name="Freeform: Shape 437"/>
            <p:cNvSpPr/>
            <p:nvPr/>
          </p:nvSpPr>
          <p:spPr>
            <a:xfrm>
              <a:off x="5792676" y="111741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9" name="Freeform: Shape 438"/>
            <p:cNvSpPr/>
            <p:nvPr/>
          </p:nvSpPr>
          <p:spPr>
            <a:xfrm>
              <a:off x="5785056" y="108121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0" name="Freeform: Shape 439"/>
            <p:cNvSpPr/>
            <p:nvPr/>
          </p:nvSpPr>
          <p:spPr>
            <a:xfrm>
              <a:off x="5778388" y="104216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41" name="Freeform: Shape 440"/>
            <p:cNvSpPr/>
            <p:nvPr/>
          </p:nvSpPr>
          <p:spPr>
            <a:xfrm>
              <a:off x="5769816" y="101263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2" name="Freeform: Shape 441"/>
            <p:cNvSpPr/>
            <p:nvPr/>
          </p:nvSpPr>
          <p:spPr>
            <a:xfrm>
              <a:off x="5762196" y="97644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43" name="Freeform: Shape 442"/>
            <p:cNvSpPr/>
            <p:nvPr/>
          </p:nvSpPr>
          <p:spPr>
            <a:xfrm>
              <a:off x="5754576" y="93929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4" name="Freeform: Shape 443"/>
            <p:cNvSpPr/>
            <p:nvPr/>
          </p:nvSpPr>
          <p:spPr>
            <a:xfrm>
              <a:off x="5748861" y="90024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45" name="Freeform: Shape 444"/>
            <p:cNvSpPr/>
            <p:nvPr/>
          </p:nvSpPr>
          <p:spPr>
            <a:xfrm>
              <a:off x="5741241" y="8745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6" name="Freeform: Shape 445"/>
            <p:cNvSpPr/>
            <p:nvPr/>
          </p:nvSpPr>
          <p:spPr>
            <a:xfrm>
              <a:off x="5732668" y="83832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7" name="Freeform: Shape 446"/>
            <p:cNvSpPr/>
            <p:nvPr/>
          </p:nvSpPr>
          <p:spPr>
            <a:xfrm>
              <a:off x="5725048" y="80213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8" name="Freeform: Shape 447"/>
            <p:cNvSpPr/>
            <p:nvPr/>
          </p:nvSpPr>
          <p:spPr>
            <a:xfrm>
              <a:off x="5719333" y="76308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49" name="Freeform: Shape 448"/>
            <p:cNvSpPr/>
            <p:nvPr/>
          </p:nvSpPr>
          <p:spPr>
            <a:xfrm>
              <a:off x="5711713" y="73736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50" name="Freeform: Shape 449"/>
            <p:cNvSpPr/>
            <p:nvPr/>
          </p:nvSpPr>
          <p:spPr>
            <a:xfrm>
              <a:off x="5704093" y="70116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51" name="Freeform: Shape 450"/>
            <p:cNvSpPr/>
            <p:nvPr/>
          </p:nvSpPr>
          <p:spPr>
            <a:xfrm>
              <a:off x="5696473" y="66497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grpSp>
      <p:sp>
        <p:nvSpPr>
          <p:cNvPr id="452" name="TextBox 18"/>
          <p:cNvSpPr txBox="1">
            <a:spLocks noChangeArrowheads="1"/>
          </p:cNvSpPr>
          <p:nvPr/>
        </p:nvSpPr>
        <p:spPr bwMode="auto">
          <a:xfrm>
            <a:off x="506813" y="635491"/>
            <a:ext cx="5453282" cy="370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en-US" altLang="vi-VN" sz="11735" b="1" dirty="0">
                <a:solidFill>
                  <a:srgbClr val="FF0000"/>
                </a:solidFill>
                <a:ea typeface="Microsoft YaHei" panose="020B0503020204020204" charset="-122"/>
                <a:sym typeface="Microsoft YaHei" panose="020B0503020204020204" charset="-122"/>
              </a:rPr>
              <a:t>LUYỆN TẬP</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 Box 103"/>
          <p:cNvSpPr txBox="1"/>
          <p:nvPr/>
        </p:nvSpPr>
        <p:spPr>
          <a:xfrm>
            <a:off x="852170" y="678180"/>
            <a:ext cx="9422130" cy="583565"/>
          </a:xfrm>
          <a:prstGeom prst="rect">
            <a:avLst/>
          </a:prstGeom>
          <a:noFill/>
          <a:ln w="9525">
            <a:noFill/>
          </a:ln>
        </p:spPr>
        <p:txBody>
          <a:bodyPr wrap="square">
            <a:spAutoFit/>
          </a:bodyPr>
          <a:lstStyle/>
          <a:p>
            <a:pPr indent="0"/>
            <a:r>
              <a:rPr lang="en-US" sz="3200" b="1">
                <a:latin typeface="Times New Roman" panose="02020603050405020304" pitchFamily="18" charset="0"/>
              </a:rPr>
              <a:t>Câu 1:II.2  </a:t>
            </a:r>
            <a:r>
              <a:rPr lang="en-US" sz="3200" b="0">
                <a:latin typeface="Times New Roman" panose="02020603050405020304" pitchFamily="18" charset="0"/>
              </a:rPr>
              <a:t>Hình 6.3 sách giáo khoa trang 37</a:t>
            </a:r>
          </a:p>
        </p:txBody>
      </p:sp>
      <p:pic>
        <p:nvPicPr>
          <p:cNvPr id="2" name="Picture 1"/>
          <p:cNvPicPr/>
          <p:nvPr/>
        </p:nvPicPr>
        <p:blipFill>
          <a:blip r:embed="rId2"/>
          <a:stretch>
            <a:fillRect/>
          </a:stretch>
        </p:blipFill>
        <p:spPr>
          <a:xfrm>
            <a:off x="2013585" y="1198880"/>
            <a:ext cx="6571615" cy="2060575"/>
          </a:xfrm>
          <a:prstGeom prst="rect">
            <a:avLst/>
          </a:prstGeom>
          <a:noFill/>
          <a:ln w="9525">
            <a:noFill/>
          </a:ln>
        </p:spPr>
      </p:pic>
      <p:sp>
        <p:nvSpPr>
          <p:cNvPr id="105" name="Text Box 104"/>
          <p:cNvSpPr txBox="1"/>
          <p:nvPr/>
        </p:nvSpPr>
        <p:spPr>
          <a:xfrm>
            <a:off x="718185" y="3259455"/>
            <a:ext cx="10735945" cy="3046095"/>
          </a:xfrm>
          <a:prstGeom prst="rect">
            <a:avLst/>
          </a:prstGeom>
          <a:noFill/>
          <a:ln w="9525">
            <a:noFill/>
          </a:ln>
        </p:spPr>
        <p:txBody>
          <a:bodyPr wrap="square">
            <a:spAutoFit/>
          </a:bodyPr>
          <a:lstStyle/>
          <a:p>
            <a:pPr indent="0" algn="just"/>
            <a:r>
              <a:rPr lang="en-US" sz="3200" b="1">
                <a:latin typeface="Times New Roman" panose="02020603050405020304" pitchFamily="18" charset="0"/>
              </a:rPr>
              <a:t> </a:t>
            </a:r>
            <a:r>
              <a:rPr lang="en-US" sz="3200" b="0">
                <a:latin typeface="Times New Roman" panose="02020603050405020304" pitchFamily="18" charset="0"/>
              </a:rPr>
              <a:t>Hãy cho biết nguyên tử Mg đã nhường hay nhận bao nhiêu electron?</a:t>
            </a:r>
            <a:endParaRPr lang="en-US" sz="3200" b="1">
              <a:latin typeface="Times New Roman" panose="02020603050405020304" pitchFamily="18" charset="0"/>
            </a:endParaRPr>
          </a:p>
          <a:p>
            <a:pPr indent="0" algn="just"/>
            <a:r>
              <a:rPr lang="en-US" sz="3200" b="1">
                <a:latin typeface="Times New Roman" panose="02020603050405020304" pitchFamily="18" charset="0"/>
              </a:rPr>
              <a:t>Câu 2: III.1.2 </a:t>
            </a:r>
            <a:r>
              <a:rPr lang="en-US" sz="3200" b="0">
                <a:latin typeface="Times New Roman" panose="02020603050405020304" pitchFamily="18" charset="0"/>
              </a:rPr>
              <a:t>Hãy mô tả sự hình thành liên kết cộng hóa trị trong phân tử khí chlorine và khí nitrogen?</a:t>
            </a:r>
            <a:endParaRPr lang="en-US" sz="3200" b="1">
              <a:latin typeface="Times New Roman" panose="02020603050405020304" pitchFamily="18" charset="0"/>
            </a:endParaRPr>
          </a:p>
          <a:p>
            <a:pPr indent="0" algn="just"/>
            <a:r>
              <a:rPr lang="en-US" sz="3200" b="1">
                <a:latin typeface="Times New Roman" panose="02020603050405020304" pitchFamily="18" charset="0"/>
              </a:rPr>
              <a:t>Câu 3: III.2.2 </a:t>
            </a:r>
            <a:r>
              <a:rPr lang="en-US" sz="3200" b="0">
                <a:latin typeface="Times New Roman" panose="02020603050405020304" pitchFamily="18" charset="0"/>
              </a:rPr>
              <a:t>Hãy mô tả sự hình thành liên kết cộng hóa trị trong phân tử carbon dioxide, ammonia?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2" name="Group 311"/>
          <p:cNvGrpSpPr/>
          <p:nvPr/>
        </p:nvGrpSpPr>
        <p:grpSpPr>
          <a:xfrm>
            <a:off x="5174532" y="-26493"/>
            <a:ext cx="7058044" cy="4325897"/>
            <a:chOff x="5174532" y="-26493"/>
            <a:chExt cx="7058044" cy="4325897"/>
          </a:xfrm>
        </p:grpSpPr>
        <p:sp>
          <p:nvSpPr>
            <p:cNvPr id="9" name="Freeform: Shape 8"/>
            <p:cNvSpPr/>
            <p:nvPr/>
          </p:nvSpPr>
          <p:spPr>
            <a:xfrm>
              <a:off x="5174532" y="-26493"/>
              <a:ext cx="7058044" cy="4325897"/>
            </a:xfrm>
            <a:custGeom>
              <a:avLst/>
              <a:gdLst>
                <a:gd name="connsiteX0" fmla="*/ 8360784 w 8377935"/>
                <a:gd name="connsiteY0" fmla="*/ 28254 h 5134864"/>
                <a:gd name="connsiteX1" fmla="*/ 4709871 w 8377935"/>
                <a:gd name="connsiteY1" fmla="*/ 18427 h 5134864"/>
                <a:gd name="connsiteX2" fmla="*/ 51641 w 8377935"/>
                <a:gd name="connsiteY2" fmla="*/ 28254 h 5134864"/>
                <a:gd name="connsiteX3" fmla="*/ 29529 w 8377935"/>
                <a:gd name="connsiteY3" fmla="*/ 384501 h 5134864"/>
                <a:gd name="connsiteX4" fmla="*/ 717453 w 8377935"/>
                <a:gd name="connsiteY4" fmla="*/ 826738 h 5134864"/>
                <a:gd name="connsiteX5" fmla="*/ 1093355 w 8377935"/>
                <a:gd name="connsiteY5" fmla="*/ 2087113 h 5134864"/>
                <a:gd name="connsiteX6" fmla="*/ 1584729 w 8377935"/>
                <a:gd name="connsiteY6" fmla="*/ 2743099 h 5134864"/>
                <a:gd name="connsiteX7" fmla="*/ 2304593 w 8377935"/>
                <a:gd name="connsiteY7" fmla="*/ 3101802 h 5134864"/>
                <a:gd name="connsiteX8" fmla="*/ 3058853 w 8377935"/>
                <a:gd name="connsiteY8" fmla="*/ 4642261 h 5134864"/>
                <a:gd name="connsiteX9" fmla="*/ 3813113 w 8377935"/>
                <a:gd name="connsiteY9" fmla="*/ 4723338 h 5134864"/>
                <a:gd name="connsiteX10" fmla="*/ 4616511 w 8377935"/>
                <a:gd name="connsiteY10" fmla="*/ 4996051 h 5134864"/>
                <a:gd name="connsiteX11" fmla="*/ 4616511 w 8377935"/>
                <a:gd name="connsiteY11" fmla="*/ 5015706 h 5134864"/>
                <a:gd name="connsiteX12" fmla="*/ 4702501 w 8377935"/>
                <a:gd name="connsiteY12" fmla="*/ 5055016 h 5134864"/>
                <a:gd name="connsiteX13" fmla="*/ 4788492 w 8377935"/>
                <a:gd name="connsiteY13" fmla="*/ 5094326 h 5134864"/>
                <a:gd name="connsiteX14" fmla="*/ 4790948 w 8377935"/>
                <a:gd name="connsiteY14" fmla="*/ 5094326 h 5134864"/>
                <a:gd name="connsiteX15" fmla="*/ 4790948 w 8377935"/>
                <a:gd name="connsiteY15" fmla="*/ 5086955 h 5134864"/>
                <a:gd name="connsiteX16" fmla="*/ 5795809 w 8377935"/>
                <a:gd name="connsiteY16" fmla="*/ 4681571 h 5134864"/>
                <a:gd name="connsiteX17" fmla="*/ 6631146 w 8377935"/>
                <a:gd name="connsiteY17" fmla="*/ 4153344 h 5134864"/>
                <a:gd name="connsiteX18" fmla="*/ 7183942 w 8377935"/>
                <a:gd name="connsiteY18" fmla="*/ 4190197 h 5134864"/>
                <a:gd name="connsiteX19" fmla="*/ 7589326 w 8377935"/>
                <a:gd name="connsiteY19" fmla="*/ 3563694 h 5134864"/>
                <a:gd name="connsiteX20" fmla="*/ 7921004 w 8377935"/>
                <a:gd name="connsiteY20" fmla="*/ 2875770 h 5134864"/>
                <a:gd name="connsiteX21" fmla="*/ 8363241 w 8377935"/>
                <a:gd name="connsiteY21" fmla="*/ 2728357 h 5134864"/>
                <a:gd name="connsiteX22" fmla="*/ 8360784 w 8377935"/>
                <a:gd name="connsiteY22" fmla="*/ 28254 h 513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377935" h="5134864">
                  <a:moveTo>
                    <a:pt x="8360784" y="28254"/>
                  </a:moveTo>
                  <a:lnTo>
                    <a:pt x="4709871" y="18427"/>
                  </a:lnTo>
                  <a:lnTo>
                    <a:pt x="51641" y="28254"/>
                  </a:lnTo>
                  <a:cubicBezTo>
                    <a:pt x="51641" y="207606"/>
                    <a:pt x="-4867" y="205149"/>
                    <a:pt x="29529" y="384501"/>
                  </a:cubicBezTo>
                  <a:cubicBezTo>
                    <a:pt x="110606" y="745661"/>
                    <a:pt x="439827" y="711265"/>
                    <a:pt x="717453" y="826738"/>
                  </a:cubicBezTo>
                  <a:cubicBezTo>
                    <a:pt x="1373438" y="1055227"/>
                    <a:pt x="1044217" y="1580998"/>
                    <a:pt x="1093355" y="2087113"/>
                  </a:cubicBezTo>
                  <a:cubicBezTo>
                    <a:pt x="1125294" y="2399136"/>
                    <a:pt x="1257965" y="2659565"/>
                    <a:pt x="1584729" y="2743099"/>
                  </a:cubicBezTo>
                  <a:cubicBezTo>
                    <a:pt x="1896752" y="2809434"/>
                    <a:pt x="2076104" y="2806977"/>
                    <a:pt x="2304593" y="3101802"/>
                  </a:cubicBezTo>
                  <a:cubicBezTo>
                    <a:pt x="2714891" y="3593176"/>
                    <a:pt x="2255456" y="4315497"/>
                    <a:pt x="3058853" y="4642261"/>
                  </a:cubicBezTo>
                  <a:cubicBezTo>
                    <a:pt x="3287342" y="4740536"/>
                    <a:pt x="3567425" y="4674201"/>
                    <a:pt x="3813113" y="4723338"/>
                  </a:cubicBezTo>
                  <a:cubicBezTo>
                    <a:pt x="4098110" y="4750364"/>
                    <a:pt x="4358539" y="4878121"/>
                    <a:pt x="4616511" y="4996051"/>
                  </a:cubicBezTo>
                  <a:lnTo>
                    <a:pt x="4616511" y="5015706"/>
                  </a:lnTo>
                  <a:cubicBezTo>
                    <a:pt x="4645993" y="5030447"/>
                    <a:pt x="4675475" y="5042732"/>
                    <a:pt x="4702501" y="5055016"/>
                  </a:cubicBezTo>
                  <a:cubicBezTo>
                    <a:pt x="4729526" y="5069757"/>
                    <a:pt x="4759009" y="5084498"/>
                    <a:pt x="4788492" y="5094326"/>
                  </a:cubicBezTo>
                  <a:cubicBezTo>
                    <a:pt x="4788492" y="5094326"/>
                    <a:pt x="4790948" y="5094326"/>
                    <a:pt x="4790948" y="5094326"/>
                  </a:cubicBezTo>
                  <a:cubicBezTo>
                    <a:pt x="4790948" y="5091869"/>
                    <a:pt x="4790948" y="5089412"/>
                    <a:pt x="4790948" y="5086955"/>
                  </a:cubicBezTo>
                  <a:cubicBezTo>
                    <a:pt x="5184048" y="5214713"/>
                    <a:pt x="5614001" y="5118895"/>
                    <a:pt x="5795809" y="4681571"/>
                  </a:cubicBezTo>
                  <a:cubicBezTo>
                    <a:pt x="5943222" y="4300756"/>
                    <a:pt x="6188909" y="4030500"/>
                    <a:pt x="6631146" y="4153344"/>
                  </a:cubicBezTo>
                  <a:cubicBezTo>
                    <a:pt x="6827696" y="4214765"/>
                    <a:pt x="6962824" y="4288472"/>
                    <a:pt x="7183942" y="4190197"/>
                  </a:cubicBezTo>
                  <a:cubicBezTo>
                    <a:pt x="7417345" y="4079637"/>
                    <a:pt x="7540189" y="3809381"/>
                    <a:pt x="7589326" y="3563694"/>
                  </a:cubicBezTo>
                  <a:cubicBezTo>
                    <a:pt x="7638464" y="3305722"/>
                    <a:pt x="7650748" y="3010898"/>
                    <a:pt x="7921004" y="2875770"/>
                  </a:cubicBezTo>
                  <a:cubicBezTo>
                    <a:pt x="8068417" y="2814348"/>
                    <a:pt x="8301819" y="2910166"/>
                    <a:pt x="8363241" y="2728357"/>
                  </a:cubicBezTo>
                  <a:lnTo>
                    <a:pt x="8360784" y="28254"/>
                  </a:lnTo>
                  <a:close/>
                </a:path>
              </a:pathLst>
            </a:custGeom>
            <a:gradFill>
              <a:gsLst>
                <a:gs pos="0">
                  <a:schemeClr val="accent1"/>
                </a:gs>
                <a:gs pos="100000">
                  <a:schemeClr val="accent2"/>
                </a:gs>
              </a:gsLst>
              <a:lin ang="5400000" scaled="1"/>
            </a:gradFill>
            <a:ln w="9525" cap="flat">
              <a:noFill/>
              <a:prstDash val="solid"/>
              <a:miter/>
            </a:ln>
          </p:spPr>
          <p:txBody>
            <a:bodyPr rtlCol="0" anchor="ctr"/>
            <a:lstStyle/>
            <a:p>
              <a:endParaRPr lang="en-US"/>
            </a:p>
          </p:txBody>
        </p:sp>
        <p:grpSp>
          <p:nvGrpSpPr>
            <p:cNvPr id="311" name="Group 310"/>
            <p:cNvGrpSpPr/>
            <p:nvPr/>
          </p:nvGrpSpPr>
          <p:grpSpPr>
            <a:xfrm>
              <a:off x="5897050" y="130042"/>
              <a:ext cx="6249577" cy="3188114"/>
              <a:chOff x="5897050" y="130042"/>
              <a:chExt cx="6249577" cy="3188114"/>
            </a:xfrm>
          </p:grpSpPr>
          <p:grpSp>
            <p:nvGrpSpPr>
              <p:cNvPr id="303" name="Group 302"/>
              <p:cNvGrpSpPr/>
              <p:nvPr/>
            </p:nvGrpSpPr>
            <p:grpSpPr>
              <a:xfrm>
                <a:off x="8449556" y="154699"/>
                <a:ext cx="675851" cy="704707"/>
                <a:chOff x="14501761" y="3124541"/>
                <a:chExt cx="675851" cy="704707"/>
              </a:xfrm>
            </p:grpSpPr>
            <p:sp>
              <p:nvSpPr>
                <p:cNvPr id="100" name="Freeform: Shape 99"/>
                <p:cNvSpPr/>
                <p:nvPr/>
              </p:nvSpPr>
              <p:spPr>
                <a:xfrm>
                  <a:off x="14559963" y="3124541"/>
                  <a:ext cx="448990" cy="113359"/>
                </a:xfrm>
                <a:custGeom>
                  <a:avLst/>
                  <a:gdLst>
                    <a:gd name="connsiteX0" fmla="*/ 4800 w 345622"/>
                    <a:gd name="connsiteY0" fmla="*/ 62076 h 96006"/>
                    <a:gd name="connsiteX1" fmla="*/ 16321 w 345622"/>
                    <a:gd name="connsiteY1" fmla="*/ 39675 h 96006"/>
                    <a:gd name="connsiteX2" fmla="*/ 37442 w 345622"/>
                    <a:gd name="connsiteY2" fmla="*/ 25594 h 96006"/>
                    <a:gd name="connsiteX3" fmla="*/ 84806 w 345622"/>
                    <a:gd name="connsiteY3" fmla="*/ 10873 h 96006"/>
                    <a:gd name="connsiteX4" fmla="*/ 184012 w 345622"/>
                    <a:gd name="connsiteY4" fmla="*/ 5753 h 96006"/>
                    <a:gd name="connsiteX5" fmla="*/ 281938 w 345622"/>
                    <a:gd name="connsiteY5" fmla="*/ 24954 h 96006"/>
                    <a:gd name="connsiteX6" fmla="*/ 326101 w 345622"/>
                    <a:gd name="connsiteY6" fmla="*/ 50556 h 96006"/>
                    <a:gd name="connsiteX7" fmla="*/ 342742 w 345622"/>
                    <a:gd name="connsiteY7" fmla="*/ 71037 h 96006"/>
                    <a:gd name="connsiteX8" fmla="*/ 342742 w 345622"/>
                    <a:gd name="connsiteY8" fmla="*/ 96639 h 96006"/>
                    <a:gd name="connsiteX9" fmla="*/ 340822 w 345622"/>
                    <a:gd name="connsiteY9" fmla="*/ 95999 h 96006"/>
                    <a:gd name="connsiteX10" fmla="*/ 335062 w 345622"/>
                    <a:gd name="connsiteY10" fmla="*/ 74877 h 96006"/>
                    <a:gd name="connsiteX11" fmla="*/ 318421 w 345622"/>
                    <a:gd name="connsiteY11" fmla="*/ 60156 h 96006"/>
                    <a:gd name="connsiteX12" fmla="*/ 275538 w 345622"/>
                    <a:gd name="connsiteY12" fmla="*/ 40955 h 96006"/>
                    <a:gd name="connsiteX13" fmla="*/ 229455 w 345622"/>
                    <a:gd name="connsiteY13" fmla="*/ 27514 h 96006"/>
                    <a:gd name="connsiteX14" fmla="*/ 182092 w 345622"/>
                    <a:gd name="connsiteY14" fmla="*/ 18554 h 96006"/>
                    <a:gd name="connsiteX15" fmla="*/ 85446 w 345622"/>
                    <a:gd name="connsiteY15" fmla="*/ 18554 h 96006"/>
                    <a:gd name="connsiteX16" fmla="*/ 38722 w 345622"/>
                    <a:gd name="connsiteY16" fmla="*/ 30074 h 96006"/>
                    <a:gd name="connsiteX17" fmla="*/ 18241 w 345622"/>
                    <a:gd name="connsiteY17" fmla="*/ 41595 h 96006"/>
                    <a:gd name="connsiteX18" fmla="*/ 6080 w 345622"/>
                    <a:gd name="connsiteY18" fmla="*/ 60796 h 96006"/>
                    <a:gd name="connsiteX19" fmla="*/ 4800 w 345622"/>
                    <a:gd name="connsiteY19" fmla="*/ 62076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622" h="96006">
                      <a:moveTo>
                        <a:pt x="4800" y="62076"/>
                      </a:moveTo>
                      <a:cubicBezTo>
                        <a:pt x="5440" y="53756"/>
                        <a:pt x="9921" y="45435"/>
                        <a:pt x="16321" y="39675"/>
                      </a:cubicBezTo>
                      <a:cubicBezTo>
                        <a:pt x="22721" y="33915"/>
                        <a:pt x="29762" y="29434"/>
                        <a:pt x="37442" y="25594"/>
                      </a:cubicBezTo>
                      <a:cubicBezTo>
                        <a:pt x="52803" y="18554"/>
                        <a:pt x="68804" y="14073"/>
                        <a:pt x="84806" y="10873"/>
                      </a:cubicBezTo>
                      <a:cubicBezTo>
                        <a:pt x="117448" y="4473"/>
                        <a:pt x="150730" y="3833"/>
                        <a:pt x="184012" y="5753"/>
                      </a:cubicBezTo>
                      <a:cubicBezTo>
                        <a:pt x="217294" y="8313"/>
                        <a:pt x="250576" y="12153"/>
                        <a:pt x="281938" y="24954"/>
                      </a:cubicBezTo>
                      <a:cubicBezTo>
                        <a:pt x="297299" y="31354"/>
                        <a:pt x="312660" y="39675"/>
                        <a:pt x="326101" y="50556"/>
                      </a:cubicBezTo>
                      <a:cubicBezTo>
                        <a:pt x="332501" y="56316"/>
                        <a:pt x="338902" y="62716"/>
                        <a:pt x="342742" y="71037"/>
                      </a:cubicBezTo>
                      <a:cubicBezTo>
                        <a:pt x="346582" y="79358"/>
                        <a:pt x="347223" y="89598"/>
                        <a:pt x="342742" y="96639"/>
                      </a:cubicBezTo>
                      <a:lnTo>
                        <a:pt x="340822" y="95999"/>
                      </a:lnTo>
                      <a:cubicBezTo>
                        <a:pt x="342102" y="88318"/>
                        <a:pt x="339542" y="80638"/>
                        <a:pt x="335062" y="74877"/>
                      </a:cubicBezTo>
                      <a:cubicBezTo>
                        <a:pt x="330581" y="69117"/>
                        <a:pt x="324821" y="63996"/>
                        <a:pt x="318421" y="60156"/>
                      </a:cubicBezTo>
                      <a:cubicBezTo>
                        <a:pt x="305620" y="51836"/>
                        <a:pt x="290899" y="46075"/>
                        <a:pt x="275538" y="40955"/>
                      </a:cubicBezTo>
                      <a:cubicBezTo>
                        <a:pt x="260817" y="35835"/>
                        <a:pt x="245456" y="31354"/>
                        <a:pt x="229455" y="27514"/>
                      </a:cubicBezTo>
                      <a:cubicBezTo>
                        <a:pt x="214094" y="23674"/>
                        <a:pt x="198093" y="20474"/>
                        <a:pt x="182092" y="18554"/>
                      </a:cubicBezTo>
                      <a:cubicBezTo>
                        <a:pt x="150090" y="14713"/>
                        <a:pt x="117448" y="14073"/>
                        <a:pt x="85446" y="18554"/>
                      </a:cubicBezTo>
                      <a:cubicBezTo>
                        <a:pt x="69445" y="20474"/>
                        <a:pt x="53444" y="23674"/>
                        <a:pt x="38722" y="30074"/>
                      </a:cubicBezTo>
                      <a:cubicBezTo>
                        <a:pt x="31042" y="33275"/>
                        <a:pt x="24002" y="37115"/>
                        <a:pt x="18241" y="41595"/>
                      </a:cubicBezTo>
                      <a:cubicBezTo>
                        <a:pt x="12481" y="46715"/>
                        <a:pt x="7360" y="53116"/>
                        <a:pt x="6080" y="60796"/>
                      </a:cubicBezTo>
                      <a:lnTo>
                        <a:pt x="4800" y="62076"/>
                      </a:lnTo>
                      <a:close/>
                    </a:path>
                  </a:pathLst>
                </a:custGeom>
                <a:solidFill>
                  <a:schemeClr val="bg1"/>
                </a:solidFill>
                <a:ln w="9525" cap="flat">
                  <a:noFill/>
                  <a:prstDash val="solid"/>
                  <a:miter/>
                </a:ln>
              </p:spPr>
              <p:txBody>
                <a:bodyPr rtlCol="0" anchor="ctr"/>
                <a:lstStyle/>
                <a:p>
                  <a:endParaRPr lang="en-US"/>
                </a:p>
              </p:txBody>
            </p:sp>
            <p:sp>
              <p:nvSpPr>
                <p:cNvPr id="101" name="Freeform: Shape 100"/>
                <p:cNvSpPr/>
                <p:nvPr/>
              </p:nvSpPr>
              <p:spPr>
                <a:xfrm>
                  <a:off x="14558294" y="3192170"/>
                  <a:ext cx="448990" cy="105802"/>
                </a:xfrm>
                <a:custGeom>
                  <a:avLst/>
                  <a:gdLst>
                    <a:gd name="connsiteX0" fmla="*/ 343387 w 345622"/>
                    <a:gd name="connsiteY0" fmla="*/ 40643 h 89605"/>
                    <a:gd name="connsiteX1" fmla="*/ 328666 w 345622"/>
                    <a:gd name="connsiteY1" fmla="*/ 59844 h 89605"/>
                    <a:gd name="connsiteX2" fmla="*/ 307545 w 345622"/>
                    <a:gd name="connsiteY2" fmla="*/ 72005 h 89605"/>
                    <a:gd name="connsiteX3" fmla="*/ 261462 w 345622"/>
                    <a:gd name="connsiteY3" fmla="*/ 85446 h 89605"/>
                    <a:gd name="connsiteX4" fmla="*/ 165456 w 345622"/>
                    <a:gd name="connsiteY4" fmla="*/ 89926 h 89605"/>
                    <a:gd name="connsiteX5" fmla="*/ 70730 w 345622"/>
                    <a:gd name="connsiteY5" fmla="*/ 71365 h 89605"/>
                    <a:gd name="connsiteX6" fmla="*/ 27847 w 345622"/>
                    <a:gd name="connsiteY6" fmla="*/ 47683 h 89605"/>
                    <a:gd name="connsiteX7" fmla="*/ 10566 w 345622"/>
                    <a:gd name="connsiteY7" fmla="*/ 29122 h 89605"/>
                    <a:gd name="connsiteX8" fmla="*/ 5445 w 345622"/>
                    <a:gd name="connsiteY8" fmla="*/ 4800 h 89605"/>
                    <a:gd name="connsiteX9" fmla="*/ 7365 w 345622"/>
                    <a:gd name="connsiteY9" fmla="*/ 4800 h 89605"/>
                    <a:gd name="connsiteX10" fmla="*/ 16966 w 345622"/>
                    <a:gd name="connsiteY10" fmla="*/ 24002 h 89605"/>
                    <a:gd name="connsiteX11" fmla="*/ 34887 w 345622"/>
                    <a:gd name="connsiteY11" fmla="*/ 37442 h 89605"/>
                    <a:gd name="connsiteX12" fmla="*/ 76490 w 345622"/>
                    <a:gd name="connsiteY12" fmla="*/ 55364 h 89605"/>
                    <a:gd name="connsiteX13" fmla="*/ 166736 w 345622"/>
                    <a:gd name="connsiteY13" fmla="*/ 76485 h 89605"/>
                    <a:gd name="connsiteX14" fmla="*/ 260182 w 345622"/>
                    <a:gd name="connsiteY14" fmla="*/ 77125 h 89605"/>
                    <a:gd name="connsiteX15" fmla="*/ 305625 w 345622"/>
                    <a:gd name="connsiteY15" fmla="*/ 66884 h 89605"/>
                    <a:gd name="connsiteX16" fmla="*/ 326106 w 345622"/>
                    <a:gd name="connsiteY16" fmla="*/ 56644 h 89605"/>
                    <a:gd name="connsiteX17" fmla="*/ 341467 w 345622"/>
                    <a:gd name="connsiteY17" fmla="*/ 40003 h 89605"/>
                    <a:gd name="connsiteX18" fmla="*/ 343387 w 345622"/>
                    <a:gd name="connsiteY18" fmla="*/ 40643 h 8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5622" h="89605">
                      <a:moveTo>
                        <a:pt x="343387" y="40643"/>
                      </a:moveTo>
                      <a:cubicBezTo>
                        <a:pt x="340827" y="48323"/>
                        <a:pt x="335067" y="54723"/>
                        <a:pt x="328666" y="59844"/>
                      </a:cubicBezTo>
                      <a:cubicBezTo>
                        <a:pt x="322266" y="64964"/>
                        <a:pt x="315225" y="68804"/>
                        <a:pt x="307545" y="72005"/>
                      </a:cubicBezTo>
                      <a:cubicBezTo>
                        <a:pt x="292824" y="78405"/>
                        <a:pt x="277463" y="82885"/>
                        <a:pt x="261462" y="85446"/>
                      </a:cubicBezTo>
                      <a:cubicBezTo>
                        <a:pt x="230100" y="91206"/>
                        <a:pt x="197458" y="91846"/>
                        <a:pt x="165456" y="89926"/>
                      </a:cubicBezTo>
                      <a:cubicBezTo>
                        <a:pt x="133454" y="87366"/>
                        <a:pt x="100811" y="83525"/>
                        <a:pt x="70730" y="71365"/>
                      </a:cubicBezTo>
                      <a:cubicBezTo>
                        <a:pt x="55368" y="64964"/>
                        <a:pt x="40648" y="57924"/>
                        <a:pt x="27847" y="47683"/>
                      </a:cubicBezTo>
                      <a:cubicBezTo>
                        <a:pt x="21446" y="42563"/>
                        <a:pt x="15046" y="36162"/>
                        <a:pt x="10566" y="29122"/>
                      </a:cubicBezTo>
                      <a:cubicBezTo>
                        <a:pt x="6085" y="22082"/>
                        <a:pt x="3525" y="13121"/>
                        <a:pt x="5445" y="4800"/>
                      </a:cubicBezTo>
                      <a:lnTo>
                        <a:pt x="7365" y="4800"/>
                      </a:lnTo>
                      <a:cubicBezTo>
                        <a:pt x="8005" y="12481"/>
                        <a:pt x="11846" y="18881"/>
                        <a:pt x="16966" y="24002"/>
                      </a:cubicBezTo>
                      <a:cubicBezTo>
                        <a:pt x="22086" y="29122"/>
                        <a:pt x="28487" y="33602"/>
                        <a:pt x="34887" y="37442"/>
                      </a:cubicBezTo>
                      <a:cubicBezTo>
                        <a:pt x="47688" y="45123"/>
                        <a:pt x="62409" y="50243"/>
                        <a:pt x="76490" y="55364"/>
                      </a:cubicBezTo>
                      <a:cubicBezTo>
                        <a:pt x="105932" y="64324"/>
                        <a:pt x="135374" y="72645"/>
                        <a:pt x="166736" y="76485"/>
                      </a:cubicBezTo>
                      <a:cubicBezTo>
                        <a:pt x="197458" y="80325"/>
                        <a:pt x="228820" y="80965"/>
                        <a:pt x="260182" y="77125"/>
                      </a:cubicBezTo>
                      <a:cubicBezTo>
                        <a:pt x="275543" y="75205"/>
                        <a:pt x="290904" y="72645"/>
                        <a:pt x="305625" y="66884"/>
                      </a:cubicBezTo>
                      <a:cubicBezTo>
                        <a:pt x="312665" y="64324"/>
                        <a:pt x="320346" y="61124"/>
                        <a:pt x="326106" y="56644"/>
                      </a:cubicBezTo>
                      <a:cubicBezTo>
                        <a:pt x="332507" y="52163"/>
                        <a:pt x="338267" y="47043"/>
                        <a:pt x="341467" y="40003"/>
                      </a:cubicBezTo>
                      <a:lnTo>
                        <a:pt x="343387" y="40643"/>
                      </a:lnTo>
                      <a:close/>
                    </a:path>
                  </a:pathLst>
                </a:custGeom>
                <a:solidFill>
                  <a:schemeClr val="bg1"/>
                </a:solidFill>
                <a:ln w="9525" cap="flat">
                  <a:noFill/>
                  <a:prstDash val="solid"/>
                  <a:miter/>
                </a:ln>
              </p:spPr>
              <p:txBody>
                <a:bodyPr rtlCol="0" anchor="ctr"/>
                <a:lstStyle/>
                <a:p>
                  <a:endParaRPr lang="en-US"/>
                </a:p>
              </p:txBody>
            </p:sp>
            <p:sp>
              <p:nvSpPr>
                <p:cNvPr id="102" name="Freeform: Shape 101"/>
                <p:cNvSpPr/>
                <p:nvPr/>
              </p:nvSpPr>
              <p:spPr>
                <a:xfrm>
                  <a:off x="14501761" y="3217109"/>
                  <a:ext cx="507192" cy="612139"/>
                </a:xfrm>
                <a:custGeom>
                  <a:avLst/>
                  <a:gdLst>
                    <a:gd name="connsiteX0" fmla="*/ 45123 w 390425"/>
                    <a:gd name="connsiteY0" fmla="*/ 6080 h 518433"/>
                    <a:gd name="connsiteX1" fmla="*/ 33602 w 390425"/>
                    <a:gd name="connsiteY1" fmla="*/ 159050 h 518433"/>
                    <a:gd name="connsiteX2" fmla="*/ 32322 w 390425"/>
                    <a:gd name="connsiteY2" fmla="*/ 197453 h 518433"/>
                    <a:gd name="connsiteX3" fmla="*/ 32962 w 390425"/>
                    <a:gd name="connsiteY3" fmla="*/ 235855 h 518433"/>
                    <a:gd name="connsiteX4" fmla="*/ 27842 w 390425"/>
                    <a:gd name="connsiteY4" fmla="*/ 312660 h 518433"/>
                    <a:gd name="connsiteX5" fmla="*/ 16961 w 390425"/>
                    <a:gd name="connsiteY5" fmla="*/ 388825 h 518433"/>
                    <a:gd name="connsiteX6" fmla="*/ 15041 w 390425"/>
                    <a:gd name="connsiteY6" fmla="*/ 408027 h 518433"/>
                    <a:gd name="connsiteX7" fmla="*/ 14401 w 390425"/>
                    <a:gd name="connsiteY7" fmla="*/ 417627 h 518433"/>
                    <a:gd name="connsiteX8" fmla="*/ 14401 w 390425"/>
                    <a:gd name="connsiteY8" fmla="*/ 421467 h 518433"/>
                    <a:gd name="connsiteX9" fmla="*/ 15041 w 390425"/>
                    <a:gd name="connsiteY9" fmla="*/ 425308 h 518433"/>
                    <a:gd name="connsiteX10" fmla="*/ 36162 w 390425"/>
                    <a:gd name="connsiteY10" fmla="*/ 452190 h 518433"/>
                    <a:gd name="connsiteX11" fmla="*/ 103367 w 390425"/>
                    <a:gd name="connsiteY11" fmla="*/ 483552 h 518433"/>
                    <a:gd name="connsiteX12" fmla="*/ 177612 w 390425"/>
                    <a:gd name="connsiteY12" fmla="*/ 497632 h 518433"/>
                    <a:gd name="connsiteX13" fmla="*/ 253136 w 390425"/>
                    <a:gd name="connsiteY13" fmla="*/ 497632 h 518433"/>
                    <a:gd name="connsiteX14" fmla="*/ 324821 w 390425"/>
                    <a:gd name="connsiteY14" fmla="*/ 480351 h 518433"/>
                    <a:gd name="connsiteX15" fmla="*/ 352983 w 390425"/>
                    <a:gd name="connsiteY15" fmla="*/ 461150 h 518433"/>
                    <a:gd name="connsiteX16" fmla="*/ 358743 w 390425"/>
                    <a:gd name="connsiteY16" fmla="*/ 448989 h 518433"/>
                    <a:gd name="connsiteX17" fmla="*/ 359383 w 390425"/>
                    <a:gd name="connsiteY17" fmla="*/ 430428 h 518433"/>
                    <a:gd name="connsiteX18" fmla="*/ 362584 w 390425"/>
                    <a:gd name="connsiteY18" fmla="*/ 353623 h 518433"/>
                    <a:gd name="connsiteX19" fmla="*/ 366424 w 390425"/>
                    <a:gd name="connsiteY19" fmla="*/ 276818 h 518433"/>
                    <a:gd name="connsiteX20" fmla="*/ 370904 w 390425"/>
                    <a:gd name="connsiteY20" fmla="*/ 200013 h 518433"/>
                    <a:gd name="connsiteX21" fmla="*/ 377944 w 390425"/>
                    <a:gd name="connsiteY21" fmla="*/ 123208 h 518433"/>
                    <a:gd name="connsiteX22" fmla="*/ 383065 w 390425"/>
                    <a:gd name="connsiteY22" fmla="*/ 85446 h 518433"/>
                    <a:gd name="connsiteX23" fmla="*/ 386905 w 390425"/>
                    <a:gd name="connsiteY23" fmla="*/ 47043 h 518433"/>
                    <a:gd name="connsiteX24" fmla="*/ 388825 w 390425"/>
                    <a:gd name="connsiteY24" fmla="*/ 47043 h 518433"/>
                    <a:gd name="connsiteX25" fmla="*/ 385625 w 390425"/>
                    <a:gd name="connsiteY25" fmla="*/ 123848 h 518433"/>
                    <a:gd name="connsiteX26" fmla="*/ 383065 w 390425"/>
                    <a:gd name="connsiteY26" fmla="*/ 200013 h 518433"/>
                    <a:gd name="connsiteX27" fmla="*/ 381785 w 390425"/>
                    <a:gd name="connsiteY27" fmla="*/ 276818 h 518433"/>
                    <a:gd name="connsiteX28" fmla="*/ 379865 w 390425"/>
                    <a:gd name="connsiteY28" fmla="*/ 353623 h 518433"/>
                    <a:gd name="connsiteX29" fmla="*/ 377304 w 390425"/>
                    <a:gd name="connsiteY29" fmla="*/ 430428 h 518433"/>
                    <a:gd name="connsiteX30" fmla="*/ 376024 w 390425"/>
                    <a:gd name="connsiteY30" fmla="*/ 449629 h 518433"/>
                    <a:gd name="connsiteX31" fmla="*/ 366424 w 390425"/>
                    <a:gd name="connsiteY31" fmla="*/ 472031 h 518433"/>
                    <a:gd name="connsiteX32" fmla="*/ 331862 w 390425"/>
                    <a:gd name="connsiteY32" fmla="*/ 495712 h 518433"/>
                    <a:gd name="connsiteX33" fmla="*/ 254417 w 390425"/>
                    <a:gd name="connsiteY33" fmla="*/ 512994 h 518433"/>
                    <a:gd name="connsiteX34" fmla="*/ 176331 w 390425"/>
                    <a:gd name="connsiteY34" fmla="*/ 511073 h 518433"/>
                    <a:gd name="connsiteX35" fmla="*/ 100166 w 390425"/>
                    <a:gd name="connsiteY35" fmla="*/ 495072 h 518433"/>
                    <a:gd name="connsiteX36" fmla="*/ 29762 w 390425"/>
                    <a:gd name="connsiteY36" fmla="*/ 460510 h 518433"/>
                    <a:gd name="connsiteX37" fmla="*/ 15041 w 390425"/>
                    <a:gd name="connsiteY37" fmla="*/ 446429 h 518433"/>
                    <a:gd name="connsiteX38" fmla="*/ 5440 w 390425"/>
                    <a:gd name="connsiteY38" fmla="*/ 427228 h 518433"/>
                    <a:gd name="connsiteX39" fmla="*/ 4800 w 390425"/>
                    <a:gd name="connsiteY39" fmla="*/ 421467 h 518433"/>
                    <a:gd name="connsiteX40" fmla="*/ 4800 w 390425"/>
                    <a:gd name="connsiteY40" fmla="*/ 415707 h 518433"/>
                    <a:gd name="connsiteX41" fmla="*/ 5440 w 390425"/>
                    <a:gd name="connsiteY41" fmla="*/ 406106 h 518433"/>
                    <a:gd name="connsiteX42" fmla="*/ 7360 w 390425"/>
                    <a:gd name="connsiteY42" fmla="*/ 386905 h 518433"/>
                    <a:gd name="connsiteX43" fmla="*/ 19521 w 390425"/>
                    <a:gd name="connsiteY43" fmla="*/ 310740 h 518433"/>
                    <a:gd name="connsiteX44" fmla="*/ 25922 w 390425"/>
                    <a:gd name="connsiteY44" fmla="*/ 234575 h 518433"/>
                    <a:gd name="connsiteX45" fmla="*/ 25922 w 390425"/>
                    <a:gd name="connsiteY45" fmla="*/ 196173 h 518433"/>
                    <a:gd name="connsiteX46" fmla="*/ 27842 w 390425"/>
                    <a:gd name="connsiteY46" fmla="*/ 157770 h 518433"/>
                    <a:gd name="connsiteX47" fmla="*/ 43203 w 390425"/>
                    <a:gd name="connsiteY47" fmla="*/ 4800 h 518433"/>
                    <a:gd name="connsiteX48" fmla="*/ 45123 w 390425"/>
                    <a:gd name="connsiteY48" fmla="*/ 6080 h 51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90425" h="518433">
                      <a:moveTo>
                        <a:pt x="45123" y="6080"/>
                      </a:moveTo>
                      <a:cubicBezTo>
                        <a:pt x="41283" y="57284"/>
                        <a:pt x="36802" y="107847"/>
                        <a:pt x="33602" y="159050"/>
                      </a:cubicBezTo>
                      <a:cubicBezTo>
                        <a:pt x="32962" y="171851"/>
                        <a:pt x="32322" y="184652"/>
                        <a:pt x="32322" y="197453"/>
                      </a:cubicBezTo>
                      <a:cubicBezTo>
                        <a:pt x="32322" y="210254"/>
                        <a:pt x="32962" y="223055"/>
                        <a:pt x="32962" y="235855"/>
                      </a:cubicBezTo>
                      <a:cubicBezTo>
                        <a:pt x="32962" y="261457"/>
                        <a:pt x="31042" y="287059"/>
                        <a:pt x="27842" y="312660"/>
                      </a:cubicBezTo>
                      <a:cubicBezTo>
                        <a:pt x="25282" y="338262"/>
                        <a:pt x="19521" y="363224"/>
                        <a:pt x="16961" y="388825"/>
                      </a:cubicBezTo>
                      <a:cubicBezTo>
                        <a:pt x="16321" y="395226"/>
                        <a:pt x="15681" y="401626"/>
                        <a:pt x="15041" y="408027"/>
                      </a:cubicBezTo>
                      <a:lnTo>
                        <a:pt x="14401" y="417627"/>
                      </a:lnTo>
                      <a:cubicBezTo>
                        <a:pt x="14401" y="419547"/>
                        <a:pt x="14401" y="420187"/>
                        <a:pt x="14401" y="421467"/>
                      </a:cubicBezTo>
                      <a:cubicBezTo>
                        <a:pt x="14401" y="422748"/>
                        <a:pt x="14401" y="424028"/>
                        <a:pt x="15041" y="425308"/>
                      </a:cubicBezTo>
                      <a:cubicBezTo>
                        <a:pt x="17601" y="435548"/>
                        <a:pt x="26562" y="444509"/>
                        <a:pt x="36162" y="452190"/>
                      </a:cubicBezTo>
                      <a:cubicBezTo>
                        <a:pt x="56004" y="466910"/>
                        <a:pt x="79685" y="476511"/>
                        <a:pt x="103367" y="483552"/>
                      </a:cubicBezTo>
                      <a:cubicBezTo>
                        <a:pt x="127688" y="490592"/>
                        <a:pt x="152650" y="495072"/>
                        <a:pt x="177612" y="497632"/>
                      </a:cubicBezTo>
                      <a:cubicBezTo>
                        <a:pt x="202573" y="500193"/>
                        <a:pt x="228175" y="500193"/>
                        <a:pt x="253136" y="497632"/>
                      </a:cubicBezTo>
                      <a:cubicBezTo>
                        <a:pt x="278098" y="495072"/>
                        <a:pt x="303060" y="489952"/>
                        <a:pt x="324821" y="480351"/>
                      </a:cubicBezTo>
                      <a:cubicBezTo>
                        <a:pt x="335702" y="475231"/>
                        <a:pt x="345942" y="469471"/>
                        <a:pt x="352983" y="461150"/>
                      </a:cubicBezTo>
                      <a:cubicBezTo>
                        <a:pt x="356183" y="457310"/>
                        <a:pt x="358103" y="452829"/>
                        <a:pt x="358743" y="448989"/>
                      </a:cubicBezTo>
                      <a:lnTo>
                        <a:pt x="359383" y="430428"/>
                      </a:lnTo>
                      <a:cubicBezTo>
                        <a:pt x="360663" y="404826"/>
                        <a:pt x="361303" y="379225"/>
                        <a:pt x="362584" y="353623"/>
                      </a:cubicBezTo>
                      <a:lnTo>
                        <a:pt x="366424" y="276818"/>
                      </a:lnTo>
                      <a:cubicBezTo>
                        <a:pt x="367704" y="251216"/>
                        <a:pt x="368984" y="225615"/>
                        <a:pt x="370904" y="200013"/>
                      </a:cubicBezTo>
                      <a:cubicBezTo>
                        <a:pt x="372824" y="174411"/>
                        <a:pt x="374104" y="148810"/>
                        <a:pt x="377944" y="123208"/>
                      </a:cubicBezTo>
                      <a:cubicBezTo>
                        <a:pt x="379865" y="110407"/>
                        <a:pt x="381785" y="97606"/>
                        <a:pt x="383065" y="85446"/>
                      </a:cubicBezTo>
                      <a:cubicBezTo>
                        <a:pt x="384345" y="72645"/>
                        <a:pt x="385625" y="59844"/>
                        <a:pt x="386905" y="47043"/>
                      </a:cubicBezTo>
                      <a:lnTo>
                        <a:pt x="388825" y="47043"/>
                      </a:lnTo>
                      <a:cubicBezTo>
                        <a:pt x="389465" y="72645"/>
                        <a:pt x="387545" y="98246"/>
                        <a:pt x="385625" y="123848"/>
                      </a:cubicBezTo>
                      <a:cubicBezTo>
                        <a:pt x="383705" y="149450"/>
                        <a:pt x="383065" y="174411"/>
                        <a:pt x="383065" y="200013"/>
                      </a:cubicBezTo>
                      <a:lnTo>
                        <a:pt x="381785" y="276818"/>
                      </a:lnTo>
                      <a:lnTo>
                        <a:pt x="379865" y="353623"/>
                      </a:lnTo>
                      <a:cubicBezTo>
                        <a:pt x="379225" y="379225"/>
                        <a:pt x="378585" y="404826"/>
                        <a:pt x="377304" y="430428"/>
                      </a:cubicBezTo>
                      <a:cubicBezTo>
                        <a:pt x="377304" y="436828"/>
                        <a:pt x="376665" y="443229"/>
                        <a:pt x="376024" y="449629"/>
                      </a:cubicBezTo>
                      <a:cubicBezTo>
                        <a:pt x="374744" y="458590"/>
                        <a:pt x="370904" y="466270"/>
                        <a:pt x="366424" y="472031"/>
                      </a:cubicBezTo>
                      <a:cubicBezTo>
                        <a:pt x="356183" y="483552"/>
                        <a:pt x="344022" y="490592"/>
                        <a:pt x="331862" y="495712"/>
                      </a:cubicBezTo>
                      <a:cubicBezTo>
                        <a:pt x="306900" y="505953"/>
                        <a:pt x="280658" y="510433"/>
                        <a:pt x="254417" y="512994"/>
                      </a:cubicBezTo>
                      <a:cubicBezTo>
                        <a:pt x="228175" y="514914"/>
                        <a:pt x="201933" y="514273"/>
                        <a:pt x="176331" y="511073"/>
                      </a:cubicBezTo>
                      <a:cubicBezTo>
                        <a:pt x="150730" y="507873"/>
                        <a:pt x="125128" y="502753"/>
                        <a:pt x="100166" y="495072"/>
                      </a:cubicBezTo>
                      <a:cubicBezTo>
                        <a:pt x="75205" y="487392"/>
                        <a:pt x="50883" y="477151"/>
                        <a:pt x="29762" y="460510"/>
                      </a:cubicBezTo>
                      <a:cubicBezTo>
                        <a:pt x="24642" y="456670"/>
                        <a:pt x="19521" y="451549"/>
                        <a:pt x="15041" y="446429"/>
                      </a:cubicBezTo>
                      <a:cubicBezTo>
                        <a:pt x="10561" y="441309"/>
                        <a:pt x="6720" y="434908"/>
                        <a:pt x="5440" y="427228"/>
                      </a:cubicBezTo>
                      <a:cubicBezTo>
                        <a:pt x="4800" y="425308"/>
                        <a:pt x="4800" y="423388"/>
                        <a:pt x="4800" y="421467"/>
                      </a:cubicBezTo>
                      <a:cubicBezTo>
                        <a:pt x="4800" y="419547"/>
                        <a:pt x="4800" y="417627"/>
                        <a:pt x="4800" y="415707"/>
                      </a:cubicBezTo>
                      <a:lnTo>
                        <a:pt x="5440" y="406106"/>
                      </a:lnTo>
                      <a:cubicBezTo>
                        <a:pt x="6080" y="399706"/>
                        <a:pt x="6720" y="393306"/>
                        <a:pt x="7360" y="386905"/>
                      </a:cubicBezTo>
                      <a:cubicBezTo>
                        <a:pt x="10561" y="361304"/>
                        <a:pt x="16321" y="336342"/>
                        <a:pt x="19521" y="310740"/>
                      </a:cubicBezTo>
                      <a:cubicBezTo>
                        <a:pt x="22721" y="285779"/>
                        <a:pt x="25282" y="260177"/>
                        <a:pt x="25922" y="234575"/>
                      </a:cubicBezTo>
                      <a:cubicBezTo>
                        <a:pt x="26562" y="221775"/>
                        <a:pt x="25922" y="208974"/>
                        <a:pt x="25922" y="196173"/>
                      </a:cubicBezTo>
                      <a:cubicBezTo>
                        <a:pt x="25922" y="183372"/>
                        <a:pt x="26562" y="170571"/>
                        <a:pt x="27842" y="157770"/>
                      </a:cubicBezTo>
                      <a:cubicBezTo>
                        <a:pt x="32322" y="106567"/>
                        <a:pt x="38082" y="56004"/>
                        <a:pt x="43203" y="4800"/>
                      </a:cubicBezTo>
                      <a:lnTo>
                        <a:pt x="45123" y="6080"/>
                      </a:lnTo>
                      <a:close/>
                    </a:path>
                  </a:pathLst>
                </a:custGeom>
                <a:solidFill>
                  <a:schemeClr val="bg1"/>
                </a:solidFill>
                <a:ln w="9525" cap="flat">
                  <a:noFill/>
                  <a:prstDash val="solid"/>
                  <a:miter/>
                </a:ln>
              </p:spPr>
              <p:txBody>
                <a:bodyPr rtlCol="0" anchor="ctr"/>
                <a:lstStyle/>
                <a:p>
                  <a:endParaRPr lang="en-US"/>
                </a:p>
              </p:txBody>
            </p:sp>
            <p:sp>
              <p:nvSpPr>
                <p:cNvPr id="103" name="Freeform: Shape 102"/>
                <p:cNvSpPr/>
                <p:nvPr/>
              </p:nvSpPr>
              <p:spPr>
                <a:xfrm>
                  <a:off x="14515896" y="3680179"/>
                  <a:ext cx="41573" cy="45343"/>
                </a:xfrm>
                <a:custGeom>
                  <a:avLst/>
                  <a:gdLst>
                    <a:gd name="connsiteX0" fmla="*/ 10561 w 32002"/>
                    <a:gd name="connsiteY0" fmla="*/ 36322 h 38402"/>
                    <a:gd name="connsiteX1" fmla="*/ 10561 w 32002"/>
                    <a:gd name="connsiteY1" fmla="*/ 36322 h 38402"/>
                    <a:gd name="connsiteX2" fmla="*/ 4800 w 32002"/>
                    <a:gd name="connsiteY2" fmla="*/ 29922 h 38402"/>
                    <a:gd name="connsiteX3" fmla="*/ 17601 w 32002"/>
                    <a:gd name="connsiteY3" fmla="*/ 6240 h 38402"/>
                    <a:gd name="connsiteX4" fmla="*/ 25922 w 32002"/>
                    <a:gd name="connsiteY4" fmla="*/ 6240 h 38402"/>
                    <a:gd name="connsiteX5" fmla="*/ 25922 w 32002"/>
                    <a:gd name="connsiteY5" fmla="*/ 14561 h 38402"/>
                    <a:gd name="connsiteX6" fmla="*/ 16961 w 32002"/>
                    <a:gd name="connsiteY6" fmla="*/ 30562 h 38402"/>
                    <a:gd name="connsiteX7" fmla="*/ 10561 w 32002"/>
                    <a:gd name="connsiteY7" fmla="*/ 36322 h 3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02" h="38402">
                      <a:moveTo>
                        <a:pt x="10561" y="36322"/>
                      </a:moveTo>
                      <a:cubicBezTo>
                        <a:pt x="10561" y="36322"/>
                        <a:pt x="10561" y="36322"/>
                        <a:pt x="10561" y="36322"/>
                      </a:cubicBezTo>
                      <a:cubicBezTo>
                        <a:pt x="6720" y="36322"/>
                        <a:pt x="4800" y="33122"/>
                        <a:pt x="4800" y="29922"/>
                      </a:cubicBezTo>
                      <a:cubicBezTo>
                        <a:pt x="5440" y="21602"/>
                        <a:pt x="9921" y="13281"/>
                        <a:pt x="17601" y="6240"/>
                      </a:cubicBezTo>
                      <a:cubicBezTo>
                        <a:pt x="20161" y="4320"/>
                        <a:pt x="23361" y="4320"/>
                        <a:pt x="25922" y="6240"/>
                      </a:cubicBezTo>
                      <a:cubicBezTo>
                        <a:pt x="27842" y="8801"/>
                        <a:pt x="27842" y="12001"/>
                        <a:pt x="25922" y="14561"/>
                      </a:cubicBezTo>
                      <a:cubicBezTo>
                        <a:pt x="20161" y="19681"/>
                        <a:pt x="17601" y="24802"/>
                        <a:pt x="16961" y="30562"/>
                      </a:cubicBezTo>
                      <a:cubicBezTo>
                        <a:pt x="16321" y="33762"/>
                        <a:pt x="13761" y="36322"/>
                        <a:pt x="10561" y="36322"/>
                      </a:cubicBezTo>
                      <a:close/>
                    </a:path>
                  </a:pathLst>
                </a:custGeom>
                <a:solidFill>
                  <a:schemeClr val="bg1"/>
                </a:solidFill>
                <a:ln w="9525" cap="flat">
                  <a:noFill/>
                  <a:prstDash val="solid"/>
                  <a:miter/>
                </a:ln>
              </p:spPr>
              <p:txBody>
                <a:bodyPr rtlCol="0" anchor="ctr"/>
                <a:lstStyle/>
                <a:p>
                  <a:endParaRPr lang="en-US"/>
                </a:p>
              </p:txBody>
            </p:sp>
            <p:sp>
              <p:nvSpPr>
                <p:cNvPr id="104" name="Freeform: Shape 103"/>
                <p:cNvSpPr/>
                <p:nvPr/>
              </p:nvSpPr>
              <p:spPr>
                <a:xfrm>
                  <a:off x="14586362" y="3643337"/>
                  <a:ext cx="332586" cy="60458"/>
                </a:xfrm>
                <a:custGeom>
                  <a:avLst/>
                  <a:gdLst>
                    <a:gd name="connsiteX0" fmla="*/ 247536 w 256016"/>
                    <a:gd name="connsiteY0" fmla="*/ 46403 h 51203"/>
                    <a:gd name="connsiteX1" fmla="*/ 244976 w 256016"/>
                    <a:gd name="connsiteY1" fmla="*/ 45763 h 51203"/>
                    <a:gd name="connsiteX2" fmla="*/ 200173 w 256016"/>
                    <a:gd name="connsiteY2" fmla="*/ 29762 h 51203"/>
                    <a:gd name="connsiteX3" fmla="*/ 196333 w 256016"/>
                    <a:gd name="connsiteY3" fmla="*/ 22721 h 51203"/>
                    <a:gd name="connsiteX4" fmla="*/ 203373 w 256016"/>
                    <a:gd name="connsiteY4" fmla="*/ 18881 h 51203"/>
                    <a:gd name="connsiteX5" fmla="*/ 250096 w 256016"/>
                    <a:gd name="connsiteY5" fmla="*/ 35522 h 51203"/>
                    <a:gd name="connsiteX6" fmla="*/ 252656 w 256016"/>
                    <a:gd name="connsiteY6" fmla="*/ 43203 h 51203"/>
                    <a:gd name="connsiteX7" fmla="*/ 247536 w 256016"/>
                    <a:gd name="connsiteY7" fmla="*/ 46403 h 51203"/>
                    <a:gd name="connsiteX8" fmla="*/ 10721 w 256016"/>
                    <a:gd name="connsiteY8" fmla="*/ 25922 h 51203"/>
                    <a:gd name="connsiteX9" fmla="*/ 4960 w 256016"/>
                    <a:gd name="connsiteY9" fmla="*/ 21441 h 51203"/>
                    <a:gd name="connsiteX10" fmla="*/ 8801 w 256016"/>
                    <a:gd name="connsiteY10" fmla="*/ 14401 h 51203"/>
                    <a:gd name="connsiteX11" fmla="*/ 57444 w 256016"/>
                    <a:gd name="connsiteY11" fmla="*/ 6080 h 51203"/>
                    <a:gd name="connsiteX12" fmla="*/ 63844 w 256016"/>
                    <a:gd name="connsiteY12" fmla="*/ 11201 h 51203"/>
                    <a:gd name="connsiteX13" fmla="*/ 58724 w 256016"/>
                    <a:gd name="connsiteY13" fmla="*/ 17601 h 51203"/>
                    <a:gd name="connsiteX14" fmla="*/ 12001 w 256016"/>
                    <a:gd name="connsiteY14" fmla="*/ 25922 h 51203"/>
                    <a:gd name="connsiteX15" fmla="*/ 10721 w 256016"/>
                    <a:gd name="connsiteY15" fmla="*/ 25922 h 51203"/>
                    <a:gd name="connsiteX16" fmla="*/ 154730 w 256016"/>
                    <a:gd name="connsiteY16" fmla="*/ 20161 h 51203"/>
                    <a:gd name="connsiteX17" fmla="*/ 154090 w 256016"/>
                    <a:gd name="connsiteY17" fmla="*/ 20161 h 51203"/>
                    <a:gd name="connsiteX18" fmla="*/ 130408 w 256016"/>
                    <a:gd name="connsiteY18" fmla="*/ 17601 h 51203"/>
                    <a:gd name="connsiteX19" fmla="*/ 106727 w 256016"/>
                    <a:gd name="connsiteY19" fmla="*/ 16321 h 51203"/>
                    <a:gd name="connsiteX20" fmla="*/ 100966 w 256016"/>
                    <a:gd name="connsiteY20" fmla="*/ 10561 h 51203"/>
                    <a:gd name="connsiteX21" fmla="*/ 106727 w 256016"/>
                    <a:gd name="connsiteY21" fmla="*/ 4800 h 51203"/>
                    <a:gd name="connsiteX22" fmla="*/ 131049 w 256016"/>
                    <a:gd name="connsiteY22" fmla="*/ 6080 h 51203"/>
                    <a:gd name="connsiteX23" fmla="*/ 155370 w 256016"/>
                    <a:gd name="connsiteY23" fmla="*/ 8640 h 51203"/>
                    <a:gd name="connsiteX24" fmla="*/ 160490 w 256016"/>
                    <a:gd name="connsiteY24" fmla="*/ 15041 h 51203"/>
                    <a:gd name="connsiteX25" fmla="*/ 154730 w 256016"/>
                    <a:gd name="connsiteY25" fmla="*/ 2016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56016" h="51203">
                      <a:moveTo>
                        <a:pt x="247536" y="46403"/>
                      </a:moveTo>
                      <a:cubicBezTo>
                        <a:pt x="246896" y="46403"/>
                        <a:pt x="245616" y="46403"/>
                        <a:pt x="244976" y="45763"/>
                      </a:cubicBezTo>
                      <a:cubicBezTo>
                        <a:pt x="232175" y="39363"/>
                        <a:pt x="216814" y="34242"/>
                        <a:pt x="200173" y="29762"/>
                      </a:cubicBezTo>
                      <a:cubicBezTo>
                        <a:pt x="196973" y="29122"/>
                        <a:pt x="195053" y="25922"/>
                        <a:pt x="196333" y="22721"/>
                      </a:cubicBezTo>
                      <a:cubicBezTo>
                        <a:pt x="196973" y="19521"/>
                        <a:pt x="200173" y="17601"/>
                        <a:pt x="203373" y="18881"/>
                      </a:cubicBezTo>
                      <a:cubicBezTo>
                        <a:pt x="220654" y="23361"/>
                        <a:pt x="236655" y="29122"/>
                        <a:pt x="250096" y="35522"/>
                      </a:cubicBezTo>
                      <a:cubicBezTo>
                        <a:pt x="253296" y="36802"/>
                        <a:pt x="253937" y="40642"/>
                        <a:pt x="252656" y="43203"/>
                      </a:cubicBezTo>
                      <a:cubicBezTo>
                        <a:pt x="252016" y="45123"/>
                        <a:pt x="250096" y="46403"/>
                        <a:pt x="247536" y="46403"/>
                      </a:cubicBezTo>
                      <a:close/>
                      <a:moveTo>
                        <a:pt x="10721" y="25922"/>
                      </a:moveTo>
                      <a:cubicBezTo>
                        <a:pt x="8161" y="25922"/>
                        <a:pt x="5600" y="24002"/>
                        <a:pt x="4960" y="21441"/>
                      </a:cubicBezTo>
                      <a:cubicBezTo>
                        <a:pt x="4320" y="18241"/>
                        <a:pt x="5600" y="15041"/>
                        <a:pt x="8801" y="14401"/>
                      </a:cubicBezTo>
                      <a:cubicBezTo>
                        <a:pt x="23522" y="10561"/>
                        <a:pt x="39523" y="7360"/>
                        <a:pt x="57444" y="6080"/>
                      </a:cubicBezTo>
                      <a:cubicBezTo>
                        <a:pt x="60644" y="6080"/>
                        <a:pt x="63204" y="8001"/>
                        <a:pt x="63844" y="11201"/>
                      </a:cubicBezTo>
                      <a:cubicBezTo>
                        <a:pt x="63844" y="14401"/>
                        <a:pt x="61924" y="16961"/>
                        <a:pt x="58724" y="17601"/>
                      </a:cubicBezTo>
                      <a:cubicBezTo>
                        <a:pt x="41443" y="18881"/>
                        <a:pt x="26082" y="22081"/>
                        <a:pt x="12001" y="25922"/>
                      </a:cubicBezTo>
                      <a:cubicBezTo>
                        <a:pt x="11361" y="25922"/>
                        <a:pt x="10721" y="25922"/>
                        <a:pt x="10721" y="25922"/>
                      </a:cubicBezTo>
                      <a:close/>
                      <a:moveTo>
                        <a:pt x="154730" y="20161"/>
                      </a:moveTo>
                      <a:cubicBezTo>
                        <a:pt x="154730" y="20161"/>
                        <a:pt x="154090" y="20161"/>
                        <a:pt x="154090" y="20161"/>
                      </a:cubicBezTo>
                      <a:cubicBezTo>
                        <a:pt x="146409" y="18881"/>
                        <a:pt x="138089" y="18241"/>
                        <a:pt x="130408" y="17601"/>
                      </a:cubicBezTo>
                      <a:cubicBezTo>
                        <a:pt x="122728" y="16961"/>
                        <a:pt x="114407" y="16321"/>
                        <a:pt x="106727" y="16321"/>
                      </a:cubicBezTo>
                      <a:cubicBezTo>
                        <a:pt x="103527" y="16321"/>
                        <a:pt x="100966" y="13761"/>
                        <a:pt x="100966" y="10561"/>
                      </a:cubicBezTo>
                      <a:cubicBezTo>
                        <a:pt x="100966" y="7360"/>
                        <a:pt x="103527" y="4800"/>
                        <a:pt x="106727" y="4800"/>
                      </a:cubicBezTo>
                      <a:cubicBezTo>
                        <a:pt x="115047" y="4800"/>
                        <a:pt x="123368" y="5440"/>
                        <a:pt x="131049" y="6080"/>
                      </a:cubicBezTo>
                      <a:cubicBezTo>
                        <a:pt x="139369" y="6720"/>
                        <a:pt x="147690" y="8001"/>
                        <a:pt x="155370" y="8640"/>
                      </a:cubicBezTo>
                      <a:cubicBezTo>
                        <a:pt x="158570" y="9280"/>
                        <a:pt x="160490" y="11841"/>
                        <a:pt x="160490" y="15041"/>
                      </a:cubicBezTo>
                      <a:cubicBezTo>
                        <a:pt x="159850" y="18241"/>
                        <a:pt x="157290" y="20161"/>
                        <a:pt x="154730" y="20161"/>
                      </a:cubicBezTo>
                      <a:close/>
                    </a:path>
                  </a:pathLst>
                </a:custGeom>
                <a:solidFill>
                  <a:schemeClr val="bg1"/>
                </a:solidFill>
                <a:ln w="9525" cap="flat">
                  <a:noFill/>
                  <a:prstDash val="solid"/>
                  <a:miter/>
                </a:ln>
              </p:spPr>
              <p:txBody>
                <a:bodyPr rtlCol="0" anchor="ctr"/>
                <a:lstStyle/>
                <a:p>
                  <a:endParaRPr lang="en-US"/>
                </a:p>
              </p:txBody>
            </p:sp>
            <p:sp>
              <p:nvSpPr>
                <p:cNvPr id="105" name="Freeform: Shape 104"/>
                <p:cNvSpPr/>
                <p:nvPr/>
              </p:nvSpPr>
              <p:spPr>
                <a:xfrm>
                  <a:off x="14945144" y="3712302"/>
                  <a:ext cx="33259" cy="45343"/>
                </a:xfrm>
                <a:custGeom>
                  <a:avLst/>
                  <a:gdLst>
                    <a:gd name="connsiteX0" fmla="*/ 17438 w 25601"/>
                    <a:gd name="connsiteY0" fmla="*/ 37919 h 38402"/>
                    <a:gd name="connsiteX1" fmla="*/ 17438 w 25601"/>
                    <a:gd name="connsiteY1" fmla="*/ 37919 h 38402"/>
                    <a:gd name="connsiteX2" fmla="*/ 11677 w 25601"/>
                    <a:gd name="connsiteY2" fmla="*/ 31518 h 38402"/>
                    <a:gd name="connsiteX3" fmla="*/ 5917 w 25601"/>
                    <a:gd name="connsiteY3" fmla="*/ 14237 h 38402"/>
                    <a:gd name="connsiteX4" fmla="*/ 7197 w 25601"/>
                    <a:gd name="connsiteY4" fmla="*/ 5917 h 38402"/>
                    <a:gd name="connsiteX5" fmla="*/ 15517 w 25601"/>
                    <a:gd name="connsiteY5" fmla="*/ 7197 h 38402"/>
                    <a:gd name="connsiteX6" fmla="*/ 23838 w 25601"/>
                    <a:gd name="connsiteY6" fmla="*/ 32799 h 38402"/>
                    <a:gd name="connsiteX7" fmla="*/ 17438 w 25601"/>
                    <a:gd name="connsiteY7" fmla="*/ 37919 h 3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01" h="38402">
                      <a:moveTo>
                        <a:pt x="17438" y="37919"/>
                      </a:moveTo>
                      <a:cubicBezTo>
                        <a:pt x="17438" y="37919"/>
                        <a:pt x="17438" y="37919"/>
                        <a:pt x="17438" y="37919"/>
                      </a:cubicBezTo>
                      <a:cubicBezTo>
                        <a:pt x="13597" y="37919"/>
                        <a:pt x="11677" y="34719"/>
                        <a:pt x="11677" y="31518"/>
                      </a:cubicBezTo>
                      <a:cubicBezTo>
                        <a:pt x="12317" y="25758"/>
                        <a:pt x="10397" y="19998"/>
                        <a:pt x="5917" y="14237"/>
                      </a:cubicBezTo>
                      <a:cubicBezTo>
                        <a:pt x="3997" y="11677"/>
                        <a:pt x="4637" y="7837"/>
                        <a:pt x="7197" y="5917"/>
                      </a:cubicBezTo>
                      <a:cubicBezTo>
                        <a:pt x="9757" y="3997"/>
                        <a:pt x="13597" y="4637"/>
                        <a:pt x="15517" y="7197"/>
                      </a:cubicBezTo>
                      <a:cubicBezTo>
                        <a:pt x="21918" y="15517"/>
                        <a:pt x="24478" y="23838"/>
                        <a:pt x="23838" y="32799"/>
                      </a:cubicBezTo>
                      <a:cubicBezTo>
                        <a:pt x="23198" y="35359"/>
                        <a:pt x="20638" y="37919"/>
                        <a:pt x="17438" y="37919"/>
                      </a:cubicBezTo>
                      <a:close/>
                    </a:path>
                  </a:pathLst>
                </a:custGeom>
                <a:solidFill>
                  <a:schemeClr val="bg1"/>
                </a:solidFill>
                <a:ln w="9525" cap="flat">
                  <a:noFill/>
                  <a:prstDash val="solid"/>
                  <a:miter/>
                </a:ln>
              </p:spPr>
              <p:txBody>
                <a:bodyPr rtlCol="0" anchor="ctr"/>
                <a:lstStyle/>
                <a:p>
                  <a:endParaRPr lang="en-US"/>
                </a:p>
              </p:txBody>
            </p:sp>
            <p:sp>
              <p:nvSpPr>
                <p:cNvPr id="106" name="Freeform: Shape 105"/>
                <p:cNvSpPr/>
                <p:nvPr/>
              </p:nvSpPr>
              <p:spPr>
                <a:xfrm>
                  <a:off x="15032939" y="3223037"/>
                  <a:ext cx="49887" cy="22671"/>
                </a:xfrm>
                <a:custGeom>
                  <a:avLst/>
                  <a:gdLst>
                    <a:gd name="connsiteX0" fmla="*/ 33701 w 38402"/>
                    <a:gd name="connsiteY0" fmla="*/ 18340 h 19201"/>
                    <a:gd name="connsiteX1" fmla="*/ 33701 w 38402"/>
                    <a:gd name="connsiteY1" fmla="*/ 18340 h 19201"/>
                    <a:gd name="connsiteX2" fmla="*/ 10019 w 38402"/>
                    <a:gd name="connsiteY2" fmla="*/ 16420 h 19201"/>
                    <a:gd name="connsiteX3" fmla="*/ 4899 w 38402"/>
                    <a:gd name="connsiteY3" fmla="*/ 10019 h 19201"/>
                    <a:gd name="connsiteX4" fmla="*/ 11299 w 38402"/>
                    <a:gd name="connsiteY4" fmla="*/ 4899 h 19201"/>
                    <a:gd name="connsiteX5" fmla="*/ 34341 w 38402"/>
                    <a:gd name="connsiteY5" fmla="*/ 6819 h 19201"/>
                    <a:gd name="connsiteX6" fmla="*/ 39461 w 38402"/>
                    <a:gd name="connsiteY6" fmla="*/ 13220 h 19201"/>
                    <a:gd name="connsiteX7" fmla="*/ 33701 w 38402"/>
                    <a:gd name="connsiteY7" fmla="*/ 18340 h 1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402" h="19201">
                      <a:moveTo>
                        <a:pt x="33701" y="18340"/>
                      </a:moveTo>
                      <a:cubicBezTo>
                        <a:pt x="33061" y="18340"/>
                        <a:pt x="33061" y="18340"/>
                        <a:pt x="33701" y="18340"/>
                      </a:cubicBezTo>
                      <a:lnTo>
                        <a:pt x="10019" y="16420"/>
                      </a:lnTo>
                      <a:cubicBezTo>
                        <a:pt x="6819" y="16420"/>
                        <a:pt x="4259" y="13220"/>
                        <a:pt x="4899" y="10019"/>
                      </a:cubicBezTo>
                      <a:cubicBezTo>
                        <a:pt x="4899" y="6819"/>
                        <a:pt x="8099" y="4259"/>
                        <a:pt x="11299" y="4899"/>
                      </a:cubicBezTo>
                      <a:lnTo>
                        <a:pt x="34341" y="6819"/>
                      </a:lnTo>
                      <a:cubicBezTo>
                        <a:pt x="37541" y="6819"/>
                        <a:pt x="40101" y="10019"/>
                        <a:pt x="39461" y="13220"/>
                      </a:cubicBezTo>
                      <a:cubicBezTo>
                        <a:pt x="38821" y="15780"/>
                        <a:pt x="36261" y="18340"/>
                        <a:pt x="33701" y="18340"/>
                      </a:cubicBezTo>
                      <a:close/>
                    </a:path>
                  </a:pathLst>
                </a:custGeom>
                <a:solidFill>
                  <a:schemeClr val="bg1"/>
                </a:solidFill>
                <a:ln w="9525" cap="flat">
                  <a:noFill/>
                  <a:prstDash val="solid"/>
                  <a:miter/>
                </a:ln>
              </p:spPr>
              <p:txBody>
                <a:bodyPr rtlCol="0" anchor="ctr"/>
                <a:lstStyle/>
                <a:p>
                  <a:endParaRPr lang="en-US"/>
                </a:p>
              </p:txBody>
            </p:sp>
            <p:sp>
              <p:nvSpPr>
                <p:cNvPr id="107" name="Freeform: Shape 106"/>
                <p:cNvSpPr/>
                <p:nvPr/>
              </p:nvSpPr>
              <p:spPr>
                <a:xfrm>
                  <a:off x="15127725" y="3230595"/>
                  <a:ext cx="49887" cy="52901"/>
                </a:xfrm>
                <a:custGeom>
                  <a:avLst/>
                  <a:gdLst>
                    <a:gd name="connsiteX0" fmla="*/ 31781 w 38402"/>
                    <a:gd name="connsiteY0" fmla="*/ 41381 h 44802"/>
                    <a:gd name="connsiteX1" fmla="*/ 31781 w 38402"/>
                    <a:gd name="connsiteY1" fmla="*/ 41381 h 44802"/>
                    <a:gd name="connsiteX2" fmla="*/ 26021 w 38402"/>
                    <a:gd name="connsiteY2" fmla="*/ 34981 h 44802"/>
                    <a:gd name="connsiteX3" fmla="*/ 27301 w 38402"/>
                    <a:gd name="connsiteY3" fmla="*/ 17700 h 44802"/>
                    <a:gd name="connsiteX4" fmla="*/ 10020 w 38402"/>
                    <a:gd name="connsiteY4" fmla="*/ 16420 h 44802"/>
                    <a:gd name="connsiteX5" fmla="*/ 4899 w 38402"/>
                    <a:gd name="connsiteY5" fmla="*/ 10019 h 44802"/>
                    <a:gd name="connsiteX6" fmla="*/ 11299 w 38402"/>
                    <a:gd name="connsiteY6" fmla="*/ 4899 h 44802"/>
                    <a:gd name="connsiteX7" fmla="*/ 34341 w 38402"/>
                    <a:gd name="connsiteY7" fmla="*/ 6819 h 44802"/>
                    <a:gd name="connsiteX8" fmla="*/ 39461 w 38402"/>
                    <a:gd name="connsiteY8" fmla="*/ 13220 h 44802"/>
                    <a:gd name="connsiteX9" fmla="*/ 37541 w 38402"/>
                    <a:gd name="connsiteY9" fmla="*/ 36261 h 44802"/>
                    <a:gd name="connsiteX10" fmla="*/ 31781 w 38402"/>
                    <a:gd name="connsiteY10" fmla="*/ 41381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02" h="44802">
                      <a:moveTo>
                        <a:pt x="31781" y="41381"/>
                      </a:moveTo>
                      <a:cubicBezTo>
                        <a:pt x="31141" y="41381"/>
                        <a:pt x="31141" y="41381"/>
                        <a:pt x="31781" y="41381"/>
                      </a:cubicBezTo>
                      <a:cubicBezTo>
                        <a:pt x="27941" y="41381"/>
                        <a:pt x="26021" y="38181"/>
                        <a:pt x="26021" y="34981"/>
                      </a:cubicBezTo>
                      <a:lnTo>
                        <a:pt x="27301" y="17700"/>
                      </a:lnTo>
                      <a:lnTo>
                        <a:pt x="10020" y="16420"/>
                      </a:lnTo>
                      <a:cubicBezTo>
                        <a:pt x="6819" y="16420"/>
                        <a:pt x="4259" y="13220"/>
                        <a:pt x="4899" y="10019"/>
                      </a:cubicBezTo>
                      <a:cubicBezTo>
                        <a:pt x="4899" y="6819"/>
                        <a:pt x="8099" y="4259"/>
                        <a:pt x="11299" y="4899"/>
                      </a:cubicBezTo>
                      <a:lnTo>
                        <a:pt x="34341" y="6819"/>
                      </a:lnTo>
                      <a:cubicBezTo>
                        <a:pt x="37541" y="6819"/>
                        <a:pt x="40101" y="10019"/>
                        <a:pt x="39461" y="13220"/>
                      </a:cubicBezTo>
                      <a:lnTo>
                        <a:pt x="37541" y="36261"/>
                      </a:lnTo>
                      <a:cubicBezTo>
                        <a:pt x="36901" y="38821"/>
                        <a:pt x="34341" y="41381"/>
                        <a:pt x="31781" y="41381"/>
                      </a:cubicBezTo>
                      <a:close/>
                    </a:path>
                  </a:pathLst>
                </a:custGeom>
                <a:solidFill>
                  <a:schemeClr val="bg1"/>
                </a:solidFill>
                <a:ln w="9525" cap="flat">
                  <a:noFill/>
                  <a:prstDash val="solid"/>
                  <a:miter/>
                </a:ln>
              </p:spPr>
              <p:txBody>
                <a:bodyPr rtlCol="0" anchor="ctr"/>
                <a:lstStyle/>
                <a:p>
                  <a:endParaRPr lang="en-US"/>
                </a:p>
              </p:txBody>
            </p:sp>
            <p:sp>
              <p:nvSpPr>
                <p:cNvPr id="108" name="Freeform: Shape 107"/>
                <p:cNvSpPr/>
                <p:nvPr/>
              </p:nvSpPr>
              <p:spPr>
                <a:xfrm>
                  <a:off x="15115381" y="3312214"/>
                  <a:ext cx="58203" cy="392978"/>
                </a:xfrm>
                <a:custGeom>
                  <a:avLst/>
                  <a:gdLst>
                    <a:gd name="connsiteX0" fmla="*/ 10561 w 44802"/>
                    <a:gd name="connsiteY0" fmla="*/ 329400 h 332821"/>
                    <a:gd name="connsiteX1" fmla="*/ 10561 w 44802"/>
                    <a:gd name="connsiteY1" fmla="*/ 329400 h 332821"/>
                    <a:gd name="connsiteX2" fmla="*/ 4800 w 44802"/>
                    <a:gd name="connsiteY2" fmla="*/ 323000 h 332821"/>
                    <a:gd name="connsiteX3" fmla="*/ 8641 w 44802"/>
                    <a:gd name="connsiteY3" fmla="*/ 278197 h 332821"/>
                    <a:gd name="connsiteX4" fmla="*/ 15041 w 44802"/>
                    <a:gd name="connsiteY4" fmla="*/ 273076 h 332821"/>
                    <a:gd name="connsiteX5" fmla="*/ 20161 w 44802"/>
                    <a:gd name="connsiteY5" fmla="*/ 279477 h 332821"/>
                    <a:gd name="connsiteX6" fmla="*/ 16321 w 44802"/>
                    <a:gd name="connsiteY6" fmla="*/ 324280 h 332821"/>
                    <a:gd name="connsiteX7" fmla="*/ 10561 w 44802"/>
                    <a:gd name="connsiteY7" fmla="*/ 329400 h 332821"/>
                    <a:gd name="connsiteX8" fmla="*/ 18241 w 44802"/>
                    <a:gd name="connsiteY8" fmla="*/ 239794 h 332821"/>
                    <a:gd name="connsiteX9" fmla="*/ 18241 w 44802"/>
                    <a:gd name="connsiteY9" fmla="*/ 239794 h 332821"/>
                    <a:gd name="connsiteX10" fmla="*/ 12481 w 44802"/>
                    <a:gd name="connsiteY10" fmla="*/ 233394 h 332821"/>
                    <a:gd name="connsiteX11" fmla="*/ 16321 w 44802"/>
                    <a:gd name="connsiteY11" fmla="*/ 188591 h 332821"/>
                    <a:gd name="connsiteX12" fmla="*/ 22722 w 44802"/>
                    <a:gd name="connsiteY12" fmla="*/ 183471 h 332821"/>
                    <a:gd name="connsiteX13" fmla="*/ 27842 w 44802"/>
                    <a:gd name="connsiteY13" fmla="*/ 189871 h 332821"/>
                    <a:gd name="connsiteX14" fmla="*/ 24002 w 44802"/>
                    <a:gd name="connsiteY14" fmla="*/ 234674 h 332821"/>
                    <a:gd name="connsiteX15" fmla="*/ 18241 w 44802"/>
                    <a:gd name="connsiteY15" fmla="*/ 239794 h 332821"/>
                    <a:gd name="connsiteX16" fmla="*/ 25922 w 44802"/>
                    <a:gd name="connsiteY16" fmla="*/ 150829 h 332821"/>
                    <a:gd name="connsiteX17" fmla="*/ 25922 w 44802"/>
                    <a:gd name="connsiteY17" fmla="*/ 150829 h 332821"/>
                    <a:gd name="connsiteX18" fmla="*/ 20161 w 44802"/>
                    <a:gd name="connsiteY18" fmla="*/ 144428 h 332821"/>
                    <a:gd name="connsiteX19" fmla="*/ 24002 w 44802"/>
                    <a:gd name="connsiteY19" fmla="*/ 99625 h 332821"/>
                    <a:gd name="connsiteX20" fmla="*/ 30402 w 44802"/>
                    <a:gd name="connsiteY20" fmla="*/ 94505 h 332821"/>
                    <a:gd name="connsiteX21" fmla="*/ 35522 w 44802"/>
                    <a:gd name="connsiteY21" fmla="*/ 100905 h 332821"/>
                    <a:gd name="connsiteX22" fmla="*/ 31682 w 44802"/>
                    <a:gd name="connsiteY22" fmla="*/ 145708 h 332821"/>
                    <a:gd name="connsiteX23" fmla="*/ 25922 w 44802"/>
                    <a:gd name="connsiteY23" fmla="*/ 150829 h 332821"/>
                    <a:gd name="connsiteX24" fmla="*/ 33602 w 44802"/>
                    <a:gd name="connsiteY24" fmla="*/ 61223 h 332821"/>
                    <a:gd name="connsiteX25" fmla="*/ 33602 w 44802"/>
                    <a:gd name="connsiteY25" fmla="*/ 61223 h 332821"/>
                    <a:gd name="connsiteX26" fmla="*/ 27842 w 44802"/>
                    <a:gd name="connsiteY26" fmla="*/ 54822 h 332821"/>
                    <a:gd name="connsiteX27" fmla="*/ 31682 w 44802"/>
                    <a:gd name="connsiteY27" fmla="*/ 10020 h 332821"/>
                    <a:gd name="connsiteX28" fmla="*/ 38083 w 44802"/>
                    <a:gd name="connsiteY28" fmla="*/ 4899 h 332821"/>
                    <a:gd name="connsiteX29" fmla="*/ 43203 w 44802"/>
                    <a:gd name="connsiteY29" fmla="*/ 11299 h 332821"/>
                    <a:gd name="connsiteX30" fmla="*/ 39363 w 44802"/>
                    <a:gd name="connsiteY30" fmla="*/ 56102 h 332821"/>
                    <a:gd name="connsiteX31" fmla="*/ 33602 w 44802"/>
                    <a:gd name="connsiteY31" fmla="*/ 61223 h 332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802" h="332821">
                      <a:moveTo>
                        <a:pt x="10561" y="329400"/>
                      </a:moveTo>
                      <a:cubicBezTo>
                        <a:pt x="9921" y="329400"/>
                        <a:pt x="9921" y="329400"/>
                        <a:pt x="10561" y="329400"/>
                      </a:cubicBezTo>
                      <a:cubicBezTo>
                        <a:pt x="6721" y="329400"/>
                        <a:pt x="4800" y="326200"/>
                        <a:pt x="4800" y="323000"/>
                      </a:cubicBezTo>
                      <a:lnTo>
                        <a:pt x="8641" y="278197"/>
                      </a:lnTo>
                      <a:cubicBezTo>
                        <a:pt x="8641" y="274997"/>
                        <a:pt x="11841" y="272437"/>
                        <a:pt x="15041" y="273076"/>
                      </a:cubicBezTo>
                      <a:cubicBezTo>
                        <a:pt x="18241" y="273076"/>
                        <a:pt x="20801" y="276277"/>
                        <a:pt x="20161" y="279477"/>
                      </a:cubicBezTo>
                      <a:lnTo>
                        <a:pt x="16321" y="324280"/>
                      </a:lnTo>
                      <a:cubicBezTo>
                        <a:pt x="15681" y="326840"/>
                        <a:pt x="13121" y="329400"/>
                        <a:pt x="10561" y="329400"/>
                      </a:cubicBezTo>
                      <a:close/>
                      <a:moveTo>
                        <a:pt x="18241" y="239794"/>
                      </a:moveTo>
                      <a:cubicBezTo>
                        <a:pt x="17601" y="239794"/>
                        <a:pt x="17601" y="239794"/>
                        <a:pt x="18241" y="239794"/>
                      </a:cubicBezTo>
                      <a:cubicBezTo>
                        <a:pt x="14401" y="239794"/>
                        <a:pt x="12481" y="236594"/>
                        <a:pt x="12481" y="233394"/>
                      </a:cubicBezTo>
                      <a:lnTo>
                        <a:pt x="16321" y="188591"/>
                      </a:lnTo>
                      <a:cubicBezTo>
                        <a:pt x="16321" y="185391"/>
                        <a:pt x="19521" y="182831"/>
                        <a:pt x="22722" y="183471"/>
                      </a:cubicBezTo>
                      <a:cubicBezTo>
                        <a:pt x="25922" y="183471"/>
                        <a:pt x="28482" y="186671"/>
                        <a:pt x="27842" y="189871"/>
                      </a:cubicBezTo>
                      <a:lnTo>
                        <a:pt x="24002" y="234674"/>
                      </a:lnTo>
                      <a:cubicBezTo>
                        <a:pt x="23361" y="237874"/>
                        <a:pt x="20801" y="239794"/>
                        <a:pt x="18241" y="239794"/>
                      </a:cubicBezTo>
                      <a:close/>
                      <a:moveTo>
                        <a:pt x="25922" y="150829"/>
                      </a:moveTo>
                      <a:cubicBezTo>
                        <a:pt x="25282" y="150829"/>
                        <a:pt x="25282" y="150829"/>
                        <a:pt x="25922" y="150829"/>
                      </a:cubicBezTo>
                      <a:cubicBezTo>
                        <a:pt x="22082" y="150829"/>
                        <a:pt x="20161" y="147628"/>
                        <a:pt x="20161" y="144428"/>
                      </a:cubicBezTo>
                      <a:lnTo>
                        <a:pt x="24002" y="99625"/>
                      </a:lnTo>
                      <a:cubicBezTo>
                        <a:pt x="24002" y="96425"/>
                        <a:pt x="27202" y="93865"/>
                        <a:pt x="30402" y="94505"/>
                      </a:cubicBezTo>
                      <a:cubicBezTo>
                        <a:pt x="33602" y="94505"/>
                        <a:pt x="36162" y="97705"/>
                        <a:pt x="35522" y="100905"/>
                      </a:cubicBezTo>
                      <a:lnTo>
                        <a:pt x="31682" y="145708"/>
                      </a:lnTo>
                      <a:cubicBezTo>
                        <a:pt x="31042" y="148268"/>
                        <a:pt x="28482" y="150829"/>
                        <a:pt x="25922" y="150829"/>
                      </a:cubicBezTo>
                      <a:close/>
                      <a:moveTo>
                        <a:pt x="33602" y="61223"/>
                      </a:moveTo>
                      <a:cubicBezTo>
                        <a:pt x="32962" y="61223"/>
                        <a:pt x="32962" y="61223"/>
                        <a:pt x="33602" y="61223"/>
                      </a:cubicBezTo>
                      <a:cubicBezTo>
                        <a:pt x="29762" y="61223"/>
                        <a:pt x="27842" y="58023"/>
                        <a:pt x="27842" y="54822"/>
                      </a:cubicBezTo>
                      <a:lnTo>
                        <a:pt x="31682" y="10020"/>
                      </a:lnTo>
                      <a:cubicBezTo>
                        <a:pt x="31682" y="6819"/>
                        <a:pt x="34882" y="4259"/>
                        <a:pt x="38083" y="4899"/>
                      </a:cubicBezTo>
                      <a:cubicBezTo>
                        <a:pt x="41283" y="4899"/>
                        <a:pt x="43843" y="8099"/>
                        <a:pt x="43203" y="11299"/>
                      </a:cubicBezTo>
                      <a:lnTo>
                        <a:pt x="39363" y="56102"/>
                      </a:lnTo>
                      <a:cubicBezTo>
                        <a:pt x="38723" y="59303"/>
                        <a:pt x="36162" y="61223"/>
                        <a:pt x="33602" y="61223"/>
                      </a:cubicBezTo>
                      <a:close/>
                    </a:path>
                  </a:pathLst>
                </a:custGeom>
                <a:solidFill>
                  <a:schemeClr val="bg1"/>
                </a:solidFill>
                <a:ln w="9525" cap="flat">
                  <a:noFill/>
                  <a:prstDash val="solid"/>
                  <a:miter/>
                </a:ln>
              </p:spPr>
              <p:txBody>
                <a:bodyPr rtlCol="0" anchor="ctr"/>
                <a:lstStyle/>
                <a:p>
                  <a:endParaRPr lang="en-US"/>
                </a:p>
              </p:txBody>
            </p:sp>
            <p:sp>
              <p:nvSpPr>
                <p:cNvPr id="109" name="Freeform: Shape 108"/>
                <p:cNvSpPr/>
                <p:nvPr/>
              </p:nvSpPr>
              <p:spPr>
                <a:xfrm>
                  <a:off x="15077837" y="3734663"/>
                  <a:ext cx="58203" cy="45343"/>
                </a:xfrm>
                <a:custGeom>
                  <a:avLst/>
                  <a:gdLst>
                    <a:gd name="connsiteX0" fmla="*/ 33701 w 44802"/>
                    <a:gd name="connsiteY0" fmla="*/ 39461 h 38402"/>
                    <a:gd name="connsiteX1" fmla="*/ 33701 w 44802"/>
                    <a:gd name="connsiteY1" fmla="*/ 39461 h 38402"/>
                    <a:gd name="connsiteX2" fmla="*/ 10020 w 44802"/>
                    <a:gd name="connsiteY2" fmla="*/ 37541 h 38402"/>
                    <a:gd name="connsiteX3" fmla="*/ 4899 w 44802"/>
                    <a:gd name="connsiteY3" fmla="*/ 31141 h 38402"/>
                    <a:gd name="connsiteX4" fmla="*/ 11299 w 44802"/>
                    <a:gd name="connsiteY4" fmla="*/ 26020 h 38402"/>
                    <a:gd name="connsiteX5" fmla="*/ 28581 w 44802"/>
                    <a:gd name="connsiteY5" fmla="*/ 27300 h 38402"/>
                    <a:gd name="connsiteX6" fmla="*/ 29861 w 44802"/>
                    <a:gd name="connsiteY6" fmla="*/ 10019 h 38402"/>
                    <a:gd name="connsiteX7" fmla="*/ 36261 w 44802"/>
                    <a:gd name="connsiteY7" fmla="*/ 4899 h 38402"/>
                    <a:gd name="connsiteX8" fmla="*/ 41382 w 44802"/>
                    <a:gd name="connsiteY8" fmla="*/ 11299 h 38402"/>
                    <a:gd name="connsiteX9" fmla="*/ 39461 w 44802"/>
                    <a:gd name="connsiteY9" fmla="*/ 34341 h 38402"/>
                    <a:gd name="connsiteX10" fmla="*/ 33701 w 44802"/>
                    <a:gd name="connsiteY10" fmla="*/ 39461 h 3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802" h="38402">
                      <a:moveTo>
                        <a:pt x="33701" y="39461"/>
                      </a:moveTo>
                      <a:cubicBezTo>
                        <a:pt x="33061" y="39461"/>
                        <a:pt x="33061" y="39461"/>
                        <a:pt x="33701" y="39461"/>
                      </a:cubicBezTo>
                      <a:lnTo>
                        <a:pt x="10020" y="37541"/>
                      </a:lnTo>
                      <a:cubicBezTo>
                        <a:pt x="6819" y="37541"/>
                        <a:pt x="4259" y="34341"/>
                        <a:pt x="4899" y="31141"/>
                      </a:cubicBezTo>
                      <a:cubicBezTo>
                        <a:pt x="4899" y="27941"/>
                        <a:pt x="8099" y="25380"/>
                        <a:pt x="11299" y="26020"/>
                      </a:cubicBezTo>
                      <a:lnTo>
                        <a:pt x="28581" y="27300"/>
                      </a:lnTo>
                      <a:lnTo>
                        <a:pt x="29861" y="10019"/>
                      </a:lnTo>
                      <a:cubicBezTo>
                        <a:pt x="29861" y="6819"/>
                        <a:pt x="33061" y="4259"/>
                        <a:pt x="36261" y="4899"/>
                      </a:cubicBezTo>
                      <a:cubicBezTo>
                        <a:pt x="39461" y="4899"/>
                        <a:pt x="42022" y="8099"/>
                        <a:pt x="41382" y="11299"/>
                      </a:cubicBezTo>
                      <a:lnTo>
                        <a:pt x="39461" y="34341"/>
                      </a:lnTo>
                      <a:cubicBezTo>
                        <a:pt x="38821" y="36901"/>
                        <a:pt x="36261" y="39461"/>
                        <a:pt x="33701" y="39461"/>
                      </a:cubicBezTo>
                      <a:close/>
                    </a:path>
                  </a:pathLst>
                </a:custGeom>
                <a:solidFill>
                  <a:schemeClr val="bg1"/>
                </a:solidFill>
                <a:ln w="9525" cap="flat">
                  <a:noFill/>
                  <a:prstDash val="solid"/>
                  <a:miter/>
                </a:ln>
              </p:spPr>
              <p:txBody>
                <a:bodyPr rtlCol="0" anchor="ctr"/>
                <a:lstStyle/>
                <a:p>
                  <a:endParaRPr lang="en-US"/>
                </a:p>
              </p:txBody>
            </p:sp>
            <p:sp>
              <p:nvSpPr>
                <p:cNvPr id="110" name="Freeform: Shape 109"/>
                <p:cNvSpPr/>
                <p:nvPr/>
              </p:nvSpPr>
              <p:spPr>
                <a:xfrm>
                  <a:off x="14817589" y="3739198"/>
                  <a:ext cx="216181" cy="37786"/>
                </a:xfrm>
                <a:custGeom>
                  <a:avLst/>
                  <a:gdLst>
                    <a:gd name="connsiteX0" fmla="*/ 160429 w 166410"/>
                    <a:gd name="connsiteY0" fmla="*/ 29221 h 32002"/>
                    <a:gd name="connsiteX1" fmla="*/ 160429 w 166410"/>
                    <a:gd name="connsiteY1" fmla="*/ 29221 h 32002"/>
                    <a:gd name="connsiteX2" fmla="*/ 109866 w 166410"/>
                    <a:gd name="connsiteY2" fmla="*/ 24740 h 32002"/>
                    <a:gd name="connsiteX3" fmla="*/ 104746 w 166410"/>
                    <a:gd name="connsiteY3" fmla="*/ 18340 h 32002"/>
                    <a:gd name="connsiteX4" fmla="*/ 111146 w 166410"/>
                    <a:gd name="connsiteY4" fmla="*/ 13220 h 32002"/>
                    <a:gd name="connsiteX5" fmla="*/ 161069 w 166410"/>
                    <a:gd name="connsiteY5" fmla="*/ 17700 h 32002"/>
                    <a:gd name="connsiteX6" fmla="*/ 166189 w 166410"/>
                    <a:gd name="connsiteY6" fmla="*/ 24100 h 32002"/>
                    <a:gd name="connsiteX7" fmla="*/ 160429 w 166410"/>
                    <a:gd name="connsiteY7" fmla="*/ 29221 h 32002"/>
                    <a:gd name="connsiteX8" fmla="*/ 60583 w 166410"/>
                    <a:gd name="connsiteY8" fmla="*/ 20900 h 32002"/>
                    <a:gd name="connsiteX9" fmla="*/ 60583 w 166410"/>
                    <a:gd name="connsiteY9" fmla="*/ 20900 h 32002"/>
                    <a:gd name="connsiteX10" fmla="*/ 10019 w 166410"/>
                    <a:gd name="connsiteY10" fmla="*/ 16420 h 32002"/>
                    <a:gd name="connsiteX11" fmla="*/ 4899 w 166410"/>
                    <a:gd name="connsiteY11" fmla="*/ 10020 h 32002"/>
                    <a:gd name="connsiteX12" fmla="*/ 11299 w 166410"/>
                    <a:gd name="connsiteY12" fmla="*/ 4899 h 32002"/>
                    <a:gd name="connsiteX13" fmla="*/ 61223 w 166410"/>
                    <a:gd name="connsiteY13" fmla="*/ 9379 h 32002"/>
                    <a:gd name="connsiteX14" fmla="*/ 66343 w 166410"/>
                    <a:gd name="connsiteY14" fmla="*/ 15780 h 32002"/>
                    <a:gd name="connsiteX15" fmla="*/ 60583 w 166410"/>
                    <a:gd name="connsiteY15" fmla="*/ 20900 h 3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410" h="32002">
                      <a:moveTo>
                        <a:pt x="160429" y="29221"/>
                      </a:moveTo>
                      <a:cubicBezTo>
                        <a:pt x="160429" y="29221"/>
                        <a:pt x="160429" y="29221"/>
                        <a:pt x="160429" y="29221"/>
                      </a:cubicBezTo>
                      <a:lnTo>
                        <a:pt x="109866" y="24740"/>
                      </a:lnTo>
                      <a:cubicBezTo>
                        <a:pt x="106666" y="24740"/>
                        <a:pt x="104106" y="21540"/>
                        <a:pt x="104746" y="18340"/>
                      </a:cubicBezTo>
                      <a:cubicBezTo>
                        <a:pt x="104746" y="15140"/>
                        <a:pt x="107946" y="12580"/>
                        <a:pt x="111146" y="13220"/>
                      </a:cubicBezTo>
                      <a:lnTo>
                        <a:pt x="161069" y="17700"/>
                      </a:lnTo>
                      <a:cubicBezTo>
                        <a:pt x="164269" y="17700"/>
                        <a:pt x="166830" y="20900"/>
                        <a:pt x="166189" y="24100"/>
                      </a:cubicBezTo>
                      <a:cubicBezTo>
                        <a:pt x="166189" y="26660"/>
                        <a:pt x="163629" y="29221"/>
                        <a:pt x="160429" y="29221"/>
                      </a:cubicBezTo>
                      <a:close/>
                      <a:moveTo>
                        <a:pt x="60583" y="20900"/>
                      </a:moveTo>
                      <a:cubicBezTo>
                        <a:pt x="60583" y="20900"/>
                        <a:pt x="59943" y="20900"/>
                        <a:pt x="60583" y="20900"/>
                      </a:cubicBezTo>
                      <a:lnTo>
                        <a:pt x="10019" y="16420"/>
                      </a:lnTo>
                      <a:cubicBezTo>
                        <a:pt x="6819" y="16420"/>
                        <a:pt x="4259" y="13220"/>
                        <a:pt x="4899" y="10020"/>
                      </a:cubicBezTo>
                      <a:cubicBezTo>
                        <a:pt x="4899" y="6819"/>
                        <a:pt x="8099" y="4259"/>
                        <a:pt x="11299" y="4899"/>
                      </a:cubicBezTo>
                      <a:lnTo>
                        <a:pt x="61223" y="9379"/>
                      </a:lnTo>
                      <a:cubicBezTo>
                        <a:pt x="64423" y="9379"/>
                        <a:pt x="66983" y="12580"/>
                        <a:pt x="66343" y="15780"/>
                      </a:cubicBezTo>
                      <a:cubicBezTo>
                        <a:pt x="65703" y="18340"/>
                        <a:pt x="63143" y="20900"/>
                        <a:pt x="60583" y="20900"/>
                      </a:cubicBezTo>
                      <a:close/>
                    </a:path>
                  </a:pathLst>
                </a:custGeom>
                <a:solidFill>
                  <a:schemeClr val="bg1"/>
                </a:solidFill>
                <a:ln w="9525" cap="flat">
                  <a:noFill/>
                  <a:prstDash val="solid"/>
                  <a:miter/>
                </a:ln>
              </p:spPr>
              <p:txBody>
                <a:bodyPr rtlCol="0" anchor="ctr"/>
                <a:lstStyle/>
                <a:p>
                  <a:endParaRPr lang="en-US"/>
                </a:p>
              </p:txBody>
            </p:sp>
            <p:sp>
              <p:nvSpPr>
                <p:cNvPr id="111" name="Freeform: Shape 110"/>
                <p:cNvSpPr/>
                <p:nvPr/>
              </p:nvSpPr>
              <p:spPr>
                <a:xfrm>
                  <a:off x="14721970" y="3731641"/>
                  <a:ext cx="49887" cy="22671"/>
                </a:xfrm>
                <a:custGeom>
                  <a:avLst/>
                  <a:gdLst>
                    <a:gd name="connsiteX0" fmla="*/ 33701 w 38402"/>
                    <a:gd name="connsiteY0" fmla="*/ 18340 h 19201"/>
                    <a:gd name="connsiteX1" fmla="*/ 33701 w 38402"/>
                    <a:gd name="connsiteY1" fmla="*/ 18340 h 19201"/>
                    <a:gd name="connsiteX2" fmla="*/ 10019 w 38402"/>
                    <a:gd name="connsiteY2" fmla="*/ 16420 h 19201"/>
                    <a:gd name="connsiteX3" fmla="*/ 4899 w 38402"/>
                    <a:gd name="connsiteY3" fmla="*/ 10020 h 19201"/>
                    <a:gd name="connsiteX4" fmla="*/ 11299 w 38402"/>
                    <a:gd name="connsiteY4" fmla="*/ 4899 h 19201"/>
                    <a:gd name="connsiteX5" fmla="*/ 34341 w 38402"/>
                    <a:gd name="connsiteY5" fmla="*/ 6819 h 19201"/>
                    <a:gd name="connsiteX6" fmla="*/ 39461 w 38402"/>
                    <a:gd name="connsiteY6" fmla="*/ 13220 h 19201"/>
                    <a:gd name="connsiteX7" fmla="*/ 33701 w 38402"/>
                    <a:gd name="connsiteY7" fmla="*/ 18340 h 1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402" h="19201">
                      <a:moveTo>
                        <a:pt x="33701" y="18340"/>
                      </a:moveTo>
                      <a:cubicBezTo>
                        <a:pt x="33701" y="18340"/>
                        <a:pt x="33701" y="18340"/>
                        <a:pt x="33701" y="18340"/>
                      </a:cubicBezTo>
                      <a:lnTo>
                        <a:pt x="10019" y="16420"/>
                      </a:lnTo>
                      <a:cubicBezTo>
                        <a:pt x="6819" y="16420"/>
                        <a:pt x="4259" y="13220"/>
                        <a:pt x="4899" y="10020"/>
                      </a:cubicBezTo>
                      <a:cubicBezTo>
                        <a:pt x="4899" y="6819"/>
                        <a:pt x="8099" y="4259"/>
                        <a:pt x="11299" y="4899"/>
                      </a:cubicBezTo>
                      <a:lnTo>
                        <a:pt x="34341" y="6819"/>
                      </a:lnTo>
                      <a:cubicBezTo>
                        <a:pt x="37541" y="6819"/>
                        <a:pt x="40101" y="10020"/>
                        <a:pt x="39461" y="13220"/>
                      </a:cubicBezTo>
                      <a:cubicBezTo>
                        <a:pt x="39461" y="16420"/>
                        <a:pt x="36901" y="18340"/>
                        <a:pt x="33701" y="18340"/>
                      </a:cubicBezTo>
                      <a:close/>
                    </a:path>
                  </a:pathLst>
                </a:custGeom>
                <a:solidFill>
                  <a:schemeClr val="bg1"/>
                </a:solidFill>
                <a:ln w="9525" cap="flat">
                  <a:noFill/>
                  <a:prstDash val="solid"/>
                  <a:miter/>
                </a:ln>
              </p:spPr>
              <p:txBody>
                <a:bodyPr rtlCol="0" anchor="ctr"/>
                <a:lstStyle/>
                <a:p>
                  <a:endParaRPr lang="en-US"/>
                </a:p>
              </p:txBody>
            </p:sp>
            <p:sp>
              <p:nvSpPr>
                <p:cNvPr id="112" name="Freeform: Shape 111"/>
                <p:cNvSpPr/>
                <p:nvPr/>
              </p:nvSpPr>
              <p:spPr>
                <a:xfrm>
                  <a:off x="14696324" y="3675834"/>
                  <a:ext cx="49887" cy="68016"/>
                </a:xfrm>
                <a:custGeom>
                  <a:avLst/>
                  <a:gdLst>
                    <a:gd name="connsiteX0" fmla="*/ 8001 w 38402"/>
                    <a:gd name="connsiteY0" fmla="*/ 20801 h 57603"/>
                    <a:gd name="connsiteX1" fmla="*/ 8641 w 38402"/>
                    <a:gd name="connsiteY1" fmla="*/ 4800 h 57603"/>
                    <a:gd name="connsiteX2" fmla="*/ 16961 w 38402"/>
                    <a:gd name="connsiteY2" fmla="*/ 5440 h 57603"/>
                    <a:gd name="connsiteX3" fmla="*/ 16321 w 38402"/>
                    <a:gd name="connsiteY3" fmla="*/ 15681 h 57603"/>
                    <a:gd name="connsiteX4" fmla="*/ 16961 w 38402"/>
                    <a:gd name="connsiteY4" fmla="*/ 15681 h 57603"/>
                    <a:gd name="connsiteX5" fmla="*/ 32322 w 38402"/>
                    <a:gd name="connsiteY5" fmla="*/ 5440 h 57603"/>
                    <a:gd name="connsiteX6" fmla="*/ 34882 w 38402"/>
                    <a:gd name="connsiteY6" fmla="*/ 6080 h 57603"/>
                    <a:gd name="connsiteX7" fmla="*/ 34242 w 38402"/>
                    <a:gd name="connsiteY7" fmla="*/ 15041 h 57603"/>
                    <a:gd name="connsiteX8" fmla="*/ 31042 w 38402"/>
                    <a:gd name="connsiteY8" fmla="*/ 14401 h 57603"/>
                    <a:gd name="connsiteX9" fmla="*/ 17601 w 38402"/>
                    <a:gd name="connsiteY9" fmla="*/ 25282 h 57603"/>
                    <a:gd name="connsiteX10" fmla="*/ 16961 w 38402"/>
                    <a:gd name="connsiteY10" fmla="*/ 29762 h 57603"/>
                    <a:gd name="connsiteX11" fmla="*/ 14401 w 38402"/>
                    <a:gd name="connsiteY11" fmla="*/ 57284 h 57603"/>
                    <a:gd name="connsiteX12" fmla="*/ 4800 w 38402"/>
                    <a:gd name="connsiteY12" fmla="*/ 56004 h 57603"/>
                    <a:gd name="connsiteX13" fmla="*/ 8001 w 38402"/>
                    <a:gd name="connsiteY13" fmla="*/ 20801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402" h="57603">
                      <a:moveTo>
                        <a:pt x="8001" y="20801"/>
                      </a:moveTo>
                      <a:cubicBezTo>
                        <a:pt x="8641" y="15041"/>
                        <a:pt x="8641" y="9281"/>
                        <a:pt x="8641" y="4800"/>
                      </a:cubicBezTo>
                      <a:lnTo>
                        <a:pt x="16961" y="5440"/>
                      </a:lnTo>
                      <a:lnTo>
                        <a:pt x="16321" y="15681"/>
                      </a:lnTo>
                      <a:lnTo>
                        <a:pt x="16961" y="15681"/>
                      </a:lnTo>
                      <a:cubicBezTo>
                        <a:pt x="20161" y="9281"/>
                        <a:pt x="25922" y="5440"/>
                        <a:pt x="32322" y="5440"/>
                      </a:cubicBezTo>
                      <a:cubicBezTo>
                        <a:pt x="33602" y="5440"/>
                        <a:pt x="34242" y="5440"/>
                        <a:pt x="34882" y="6080"/>
                      </a:cubicBezTo>
                      <a:lnTo>
                        <a:pt x="34242" y="15041"/>
                      </a:lnTo>
                      <a:cubicBezTo>
                        <a:pt x="33602" y="15041"/>
                        <a:pt x="32322" y="14401"/>
                        <a:pt x="31042" y="14401"/>
                      </a:cubicBezTo>
                      <a:cubicBezTo>
                        <a:pt x="24642" y="13761"/>
                        <a:pt x="19521" y="18241"/>
                        <a:pt x="17601" y="25282"/>
                      </a:cubicBezTo>
                      <a:cubicBezTo>
                        <a:pt x="16961" y="26562"/>
                        <a:pt x="16961" y="27842"/>
                        <a:pt x="16961" y="29762"/>
                      </a:cubicBezTo>
                      <a:lnTo>
                        <a:pt x="14401" y="57284"/>
                      </a:lnTo>
                      <a:lnTo>
                        <a:pt x="4800" y="56004"/>
                      </a:lnTo>
                      <a:lnTo>
                        <a:pt x="8001" y="20801"/>
                      </a:lnTo>
                      <a:close/>
                    </a:path>
                  </a:pathLst>
                </a:custGeom>
                <a:solidFill>
                  <a:schemeClr val="bg1"/>
                </a:solidFill>
                <a:ln w="9525" cap="flat">
                  <a:noFill/>
                  <a:prstDash val="solid"/>
                  <a:miter/>
                </a:ln>
              </p:spPr>
              <p:txBody>
                <a:bodyPr rtlCol="0" anchor="ctr"/>
                <a:lstStyle/>
                <a:p>
                  <a:endParaRPr lang="en-US"/>
                </a:p>
              </p:txBody>
            </p:sp>
            <p:sp>
              <p:nvSpPr>
                <p:cNvPr id="113" name="Freeform: Shape 112"/>
                <p:cNvSpPr/>
                <p:nvPr/>
              </p:nvSpPr>
              <p:spPr>
                <a:xfrm>
                  <a:off x="14776144" y="3154383"/>
                  <a:ext cx="74832" cy="98244"/>
                </a:xfrm>
                <a:custGeom>
                  <a:avLst/>
                  <a:gdLst>
                    <a:gd name="connsiteX0" fmla="*/ 4800 w 57603"/>
                    <a:gd name="connsiteY0" fmla="*/ 80325 h 83205"/>
                    <a:gd name="connsiteX1" fmla="*/ 6080 w 57603"/>
                    <a:gd name="connsiteY1" fmla="*/ 66884 h 83205"/>
                    <a:gd name="connsiteX2" fmla="*/ 11201 w 57603"/>
                    <a:gd name="connsiteY2" fmla="*/ 4800 h 83205"/>
                    <a:gd name="connsiteX3" fmla="*/ 20161 w 57603"/>
                    <a:gd name="connsiteY3" fmla="*/ 5440 h 83205"/>
                    <a:gd name="connsiteX4" fmla="*/ 17601 w 57603"/>
                    <a:gd name="connsiteY4" fmla="*/ 37442 h 83205"/>
                    <a:gd name="connsiteX5" fmla="*/ 17601 w 57603"/>
                    <a:gd name="connsiteY5" fmla="*/ 37442 h 83205"/>
                    <a:gd name="connsiteX6" fmla="*/ 36162 w 57603"/>
                    <a:gd name="connsiteY6" fmla="*/ 29762 h 83205"/>
                    <a:gd name="connsiteX7" fmla="*/ 55364 w 57603"/>
                    <a:gd name="connsiteY7" fmla="*/ 57924 h 83205"/>
                    <a:gd name="connsiteX8" fmla="*/ 29762 w 57603"/>
                    <a:gd name="connsiteY8" fmla="*/ 83525 h 83205"/>
                    <a:gd name="connsiteX9" fmla="*/ 13761 w 57603"/>
                    <a:gd name="connsiteY9" fmla="*/ 72645 h 83205"/>
                    <a:gd name="connsiteX10" fmla="*/ 13761 w 57603"/>
                    <a:gd name="connsiteY10" fmla="*/ 72645 h 83205"/>
                    <a:gd name="connsiteX11" fmla="*/ 12481 w 57603"/>
                    <a:gd name="connsiteY11" fmla="*/ 80965 h 83205"/>
                    <a:gd name="connsiteX12" fmla="*/ 4800 w 57603"/>
                    <a:gd name="connsiteY12" fmla="*/ 80325 h 83205"/>
                    <a:gd name="connsiteX13" fmla="*/ 16321 w 57603"/>
                    <a:gd name="connsiteY13" fmla="*/ 60484 h 83205"/>
                    <a:gd name="connsiteX14" fmla="*/ 16321 w 57603"/>
                    <a:gd name="connsiteY14" fmla="*/ 63684 h 83205"/>
                    <a:gd name="connsiteX15" fmla="*/ 29122 w 57603"/>
                    <a:gd name="connsiteY15" fmla="*/ 75845 h 83205"/>
                    <a:gd name="connsiteX16" fmla="*/ 46403 w 57603"/>
                    <a:gd name="connsiteY16" fmla="*/ 57284 h 83205"/>
                    <a:gd name="connsiteX17" fmla="*/ 32962 w 57603"/>
                    <a:gd name="connsiteY17" fmla="*/ 36802 h 83205"/>
                    <a:gd name="connsiteX18" fmla="*/ 17601 w 57603"/>
                    <a:gd name="connsiteY18" fmla="*/ 47043 h 83205"/>
                    <a:gd name="connsiteX19" fmla="*/ 16961 w 57603"/>
                    <a:gd name="connsiteY19" fmla="*/ 50883 h 83205"/>
                    <a:gd name="connsiteX20" fmla="*/ 16321 w 57603"/>
                    <a:gd name="connsiteY20" fmla="*/ 60484 h 8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7603" h="83205">
                      <a:moveTo>
                        <a:pt x="4800" y="80325"/>
                      </a:moveTo>
                      <a:cubicBezTo>
                        <a:pt x="5440" y="77125"/>
                        <a:pt x="6080" y="71365"/>
                        <a:pt x="6080" y="66884"/>
                      </a:cubicBezTo>
                      <a:lnTo>
                        <a:pt x="11201" y="4800"/>
                      </a:lnTo>
                      <a:lnTo>
                        <a:pt x="20161" y="5440"/>
                      </a:lnTo>
                      <a:lnTo>
                        <a:pt x="17601" y="37442"/>
                      </a:lnTo>
                      <a:lnTo>
                        <a:pt x="17601" y="37442"/>
                      </a:lnTo>
                      <a:cubicBezTo>
                        <a:pt x="21441" y="32322"/>
                        <a:pt x="27842" y="29122"/>
                        <a:pt x="36162" y="29762"/>
                      </a:cubicBezTo>
                      <a:cubicBezTo>
                        <a:pt x="48963" y="31042"/>
                        <a:pt x="56644" y="41923"/>
                        <a:pt x="55364" y="57924"/>
                      </a:cubicBezTo>
                      <a:cubicBezTo>
                        <a:pt x="54083" y="76485"/>
                        <a:pt x="41283" y="84165"/>
                        <a:pt x="29762" y="83525"/>
                      </a:cubicBezTo>
                      <a:cubicBezTo>
                        <a:pt x="22081" y="82885"/>
                        <a:pt x="16961" y="79685"/>
                        <a:pt x="13761" y="72645"/>
                      </a:cubicBezTo>
                      <a:lnTo>
                        <a:pt x="13761" y="72645"/>
                      </a:lnTo>
                      <a:lnTo>
                        <a:pt x="12481" y="80965"/>
                      </a:lnTo>
                      <a:lnTo>
                        <a:pt x="4800" y="80325"/>
                      </a:lnTo>
                      <a:close/>
                      <a:moveTo>
                        <a:pt x="16321" y="60484"/>
                      </a:moveTo>
                      <a:cubicBezTo>
                        <a:pt x="16321" y="61764"/>
                        <a:pt x="16321" y="63044"/>
                        <a:pt x="16321" y="63684"/>
                      </a:cubicBezTo>
                      <a:cubicBezTo>
                        <a:pt x="17601" y="70085"/>
                        <a:pt x="22721" y="75205"/>
                        <a:pt x="29122" y="75845"/>
                      </a:cubicBezTo>
                      <a:cubicBezTo>
                        <a:pt x="38722" y="76485"/>
                        <a:pt x="45123" y="69445"/>
                        <a:pt x="46403" y="57284"/>
                      </a:cubicBezTo>
                      <a:cubicBezTo>
                        <a:pt x="47043" y="47043"/>
                        <a:pt x="42563" y="38083"/>
                        <a:pt x="32962" y="36802"/>
                      </a:cubicBezTo>
                      <a:cubicBezTo>
                        <a:pt x="26562" y="36162"/>
                        <a:pt x="20161" y="40003"/>
                        <a:pt x="17601" y="47043"/>
                      </a:cubicBezTo>
                      <a:cubicBezTo>
                        <a:pt x="17601" y="48323"/>
                        <a:pt x="16961" y="49603"/>
                        <a:pt x="16961" y="50883"/>
                      </a:cubicBezTo>
                      <a:lnTo>
                        <a:pt x="16321" y="60484"/>
                      </a:lnTo>
                      <a:close/>
                    </a:path>
                  </a:pathLst>
                </a:custGeom>
                <a:solidFill>
                  <a:schemeClr val="bg1"/>
                </a:solidFill>
                <a:ln w="9525" cap="flat">
                  <a:noFill/>
                  <a:prstDash val="solid"/>
                  <a:miter/>
                </a:ln>
              </p:spPr>
              <p:txBody>
                <a:bodyPr rtlCol="0" anchor="ctr"/>
                <a:lstStyle/>
                <a:p>
                  <a:endParaRPr lang="en-US"/>
                </a:p>
              </p:txBody>
            </p:sp>
          </p:grpSp>
          <p:grpSp>
            <p:nvGrpSpPr>
              <p:cNvPr id="306" name="Group 305"/>
              <p:cNvGrpSpPr/>
              <p:nvPr/>
            </p:nvGrpSpPr>
            <p:grpSpPr>
              <a:xfrm>
                <a:off x="10385668" y="1988650"/>
                <a:ext cx="532969" cy="543365"/>
                <a:chOff x="13860485" y="3305529"/>
                <a:chExt cx="532969" cy="543365"/>
              </a:xfrm>
            </p:grpSpPr>
            <p:sp>
              <p:nvSpPr>
                <p:cNvPr id="114" name="Freeform: Shape 113"/>
                <p:cNvSpPr/>
                <p:nvPr/>
              </p:nvSpPr>
              <p:spPr>
                <a:xfrm>
                  <a:off x="14310308" y="3409062"/>
                  <a:ext cx="83146" cy="90687"/>
                </a:xfrm>
                <a:custGeom>
                  <a:avLst/>
                  <a:gdLst>
                    <a:gd name="connsiteX0" fmla="*/ 35049 w 64004"/>
                    <a:gd name="connsiteY0" fmla="*/ 5440 h 76804"/>
                    <a:gd name="connsiteX1" fmla="*/ 46570 w 64004"/>
                    <a:gd name="connsiteY1" fmla="*/ 8001 h 76804"/>
                    <a:gd name="connsiteX2" fmla="*/ 58730 w 64004"/>
                    <a:gd name="connsiteY2" fmla="*/ 45123 h 76804"/>
                    <a:gd name="connsiteX3" fmla="*/ 59370 w 64004"/>
                    <a:gd name="connsiteY3" fmla="*/ 57284 h 76804"/>
                    <a:gd name="connsiteX4" fmla="*/ 60010 w 64004"/>
                    <a:gd name="connsiteY4" fmla="*/ 61124 h 76804"/>
                    <a:gd name="connsiteX5" fmla="*/ 58730 w 64004"/>
                    <a:gd name="connsiteY5" fmla="*/ 64964 h 76804"/>
                    <a:gd name="connsiteX6" fmla="*/ 52970 w 64004"/>
                    <a:gd name="connsiteY6" fmla="*/ 68804 h 76804"/>
                    <a:gd name="connsiteX7" fmla="*/ 44009 w 64004"/>
                    <a:gd name="connsiteY7" fmla="*/ 71365 h 76804"/>
                    <a:gd name="connsiteX8" fmla="*/ 31208 w 64004"/>
                    <a:gd name="connsiteY8" fmla="*/ 72645 h 76804"/>
                    <a:gd name="connsiteX9" fmla="*/ 21608 w 64004"/>
                    <a:gd name="connsiteY9" fmla="*/ 72005 h 76804"/>
                    <a:gd name="connsiteX10" fmla="*/ 14567 w 64004"/>
                    <a:gd name="connsiteY10" fmla="*/ 69444 h 76804"/>
                    <a:gd name="connsiteX11" fmla="*/ 10087 w 64004"/>
                    <a:gd name="connsiteY11" fmla="*/ 64964 h 76804"/>
                    <a:gd name="connsiteX12" fmla="*/ 6247 w 64004"/>
                    <a:gd name="connsiteY12" fmla="*/ 58564 h 76804"/>
                    <a:gd name="connsiteX13" fmla="*/ 4967 w 64004"/>
                    <a:gd name="connsiteY13" fmla="*/ 52803 h 76804"/>
                    <a:gd name="connsiteX14" fmla="*/ 7527 w 64004"/>
                    <a:gd name="connsiteY14" fmla="*/ 40642 h 76804"/>
                    <a:gd name="connsiteX15" fmla="*/ 16487 w 64004"/>
                    <a:gd name="connsiteY15" fmla="*/ 32322 h 76804"/>
                    <a:gd name="connsiteX16" fmla="*/ 35689 w 64004"/>
                    <a:gd name="connsiteY16" fmla="*/ 28482 h 76804"/>
                    <a:gd name="connsiteX17" fmla="*/ 41449 w 64004"/>
                    <a:gd name="connsiteY17" fmla="*/ 28482 h 76804"/>
                    <a:gd name="connsiteX18" fmla="*/ 40809 w 64004"/>
                    <a:gd name="connsiteY18" fmla="*/ 26562 h 76804"/>
                    <a:gd name="connsiteX19" fmla="*/ 38889 w 64004"/>
                    <a:gd name="connsiteY19" fmla="*/ 22081 h 76804"/>
                    <a:gd name="connsiteX20" fmla="*/ 37609 w 64004"/>
                    <a:gd name="connsiteY20" fmla="*/ 20161 h 76804"/>
                    <a:gd name="connsiteX21" fmla="*/ 35049 w 64004"/>
                    <a:gd name="connsiteY21" fmla="*/ 19521 h 76804"/>
                    <a:gd name="connsiteX22" fmla="*/ 23528 w 64004"/>
                    <a:gd name="connsiteY22" fmla="*/ 23361 h 76804"/>
                    <a:gd name="connsiteX23" fmla="*/ 13287 w 64004"/>
                    <a:gd name="connsiteY23" fmla="*/ 24641 h 76804"/>
                    <a:gd name="connsiteX24" fmla="*/ 10727 w 64004"/>
                    <a:gd name="connsiteY24" fmla="*/ 21441 h 76804"/>
                    <a:gd name="connsiteX25" fmla="*/ 10087 w 64004"/>
                    <a:gd name="connsiteY25" fmla="*/ 16961 h 76804"/>
                    <a:gd name="connsiteX26" fmla="*/ 16487 w 64004"/>
                    <a:gd name="connsiteY26" fmla="*/ 9921 h 76804"/>
                    <a:gd name="connsiteX27" fmla="*/ 29288 w 64004"/>
                    <a:gd name="connsiteY27" fmla="*/ 4800 h 76804"/>
                    <a:gd name="connsiteX28" fmla="*/ 35049 w 64004"/>
                    <a:gd name="connsiteY28" fmla="*/ 5440 h 76804"/>
                    <a:gd name="connsiteX29" fmla="*/ 36329 w 64004"/>
                    <a:gd name="connsiteY29" fmla="*/ 43203 h 76804"/>
                    <a:gd name="connsiteX30" fmla="*/ 23528 w 64004"/>
                    <a:gd name="connsiteY30" fmla="*/ 46403 h 76804"/>
                    <a:gd name="connsiteX31" fmla="*/ 21608 w 64004"/>
                    <a:gd name="connsiteY31" fmla="*/ 54083 h 76804"/>
                    <a:gd name="connsiteX32" fmla="*/ 24168 w 64004"/>
                    <a:gd name="connsiteY32" fmla="*/ 57284 h 76804"/>
                    <a:gd name="connsiteX33" fmla="*/ 33129 w 64004"/>
                    <a:gd name="connsiteY33" fmla="*/ 57924 h 76804"/>
                    <a:gd name="connsiteX34" fmla="*/ 43369 w 64004"/>
                    <a:gd name="connsiteY34" fmla="*/ 57284 h 76804"/>
                    <a:gd name="connsiteX35" fmla="*/ 44649 w 64004"/>
                    <a:gd name="connsiteY35" fmla="*/ 56644 h 76804"/>
                    <a:gd name="connsiteX36" fmla="*/ 45289 w 64004"/>
                    <a:gd name="connsiteY36" fmla="*/ 53443 h 76804"/>
                    <a:gd name="connsiteX37" fmla="*/ 45289 w 64004"/>
                    <a:gd name="connsiteY37" fmla="*/ 50883 h 76804"/>
                    <a:gd name="connsiteX38" fmla="*/ 45289 w 64004"/>
                    <a:gd name="connsiteY38" fmla="*/ 44483 h 76804"/>
                    <a:gd name="connsiteX39" fmla="*/ 41449 w 64004"/>
                    <a:gd name="connsiteY39" fmla="*/ 43843 h 76804"/>
                    <a:gd name="connsiteX40" fmla="*/ 36329 w 64004"/>
                    <a:gd name="connsiteY40" fmla="*/ 43203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4004" h="76804">
                      <a:moveTo>
                        <a:pt x="35049" y="5440"/>
                      </a:moveTo>
                      <a:cubicBezTo>
                        <a:pt x="39529" y="5440"/>
                        <a:pt x="43369" y="6080"/>
                        <a:pt x="46570" y="8001"/>
                      </a:cubicBezTo>
                      <a:cubicBezTo>
                        <a:pt x="54890" y="12481"/>
                        <a:pt x="58730" y="25282"/>
                        <a:pt x="58730" y="45123"/>
                      </a:cubicBezTo>
                      <a:cubicBezTo>
                        <a:pt x="58730" y="52163"/>
                        <a:pt x="58730" y="56644"/>
                        <a:pt x="59370" y="57284"/>
                      </a:cubicBezTo>
                      <a:cubicBezTo>
                        <a:pt x="60010" y="58564"/>
                        <a:pt x="60010" y="59844"/>
                        <a:pt x="60010" y="61124"/>
                      </a:cubicBezTo>
                      <a:cubicBezTo>
                        <a:pt x="60010" y="62404"/>
                        <a:pt x="59370" y="63684"/>
                        <a:pt x="58730" y="64964"/>
                      </a:cubicBezTo>
                      <a:cubicBezTo>
                        <a:pt x="58090" y="66244"/>
                        <a:pt x="56170" y="67524"/>
                        <a:pt x="52970" y="68804"/>
                      </a:cubicBezTo>
                      <a:cubicBezTo>
                        <a:pt x="50410" y="70084"/>
                        <a:pt x="47210" y="70725"/>
                        <a:pt x="44009" y="71365"/>
                      </a:cubicBezTo>
                      <a:cubicBezTo>
                        <a:pt x="40169" y="72005"/>
                        <a:pt x="35689" y="72645"/>
                        <a:pt x="31208" y="72645"/>
                      </a:cubicBezTo>
                      <a:cubicBezTo>
                        <a:pt x="26728" y="72645"/>
                        <a:pt x="23528" y="72645"/>
                        <a:pt x="21608" y="72005"/>
                      </a:cubicBezTo>
                      <a:cubicBezTo>
                        <a:pt x="18408" y="71365"/>
                        <a:pt x="16487" y="70725"/>
                        <a:pt x="14567" y="69444"/>
                      </a:cubicBezTo>
                      <a:cubicBezTo>
                        <a:pt x="12647" y="68164"/>
                        <a:pt x="11367" y="66884"/>
                        <a:pt x="10087" y="64964"/>
                      </a:cubicBezTo>
                      <a:cubicBezTo>
                        <a:pt x="8167" y="62404"/>
                        <a:pt x="6887" y="59844"/>
                        <a:pt x="6247" y="58564"/>
                      </a:cubicBezTo>
                      <a:cubicBezTo>
                        <a:pt x="5607" y="57284"/>
                        <a:pt x="4967" y="55364"/>
                        <a:pt x="4967" y="52803"/>
                      </a:cubicBezTo>
                      <a:cubicBezTo>
                        <a:pt x="4327" y="48963"/>
                        <a:pt x="5607" y="44483"/>
                        <a:pt x="7527" y="40642"/>
                      </a:cubicBezTo>
                      <a:cubicBezTo>
                        <a:pt x="9447" y="36802"/>
                        <a:pt x="12647" y="33602"/>
                        <a:pt x="16487" y="32322"/>
                      </a:cubicBezTo>
                      <a:cubicBezTo>
                        <a:pt x="20968" y="29762"/>
                        <a:pt x="28008" y="28482"/>
                        <a:pt x="35689" y="28482"/>
                      </a:cubicBezTo>
                      <a:lnTo>
                        <a:pt x="41449" y="28482"/>
                      </a:lnTo>
                      <a:lnTo>
                        <a:pt x="40809" y="26562"/>
                      </a:lnTo>
                      <a:cubicBezTo>
                        <a:pt x="40169" y="25282"/>
                        <a:pt x="39529" y="24002"/>
                        <a:pt x="38889" y="22081"/>
                      </a:cubicBezTo>
                      <a:cubicBezTo>
                        <a:pt x="38249" y="21441"/>
                        <a:pt x="38249" y="20801"/>
                        <a:pt x="37609" y="20161"/>
                      </a:cubicBezTo>
                      <a:cubicBezTo>
                        <a:pt x="36969" y="20161"/>
                        <a:pt x="36329" y="19521"/>
                        <a:pt x="35049" y="19521"/>
                      </a:cubicBezTo>
                      <a:cubicBezTo>
                        <a:pt x="31208" y="18881"/>
                        <a:pt x="27368" y="20161"/>
                        <a:pt x="23528" y="23361"/>
                      </a:cubicBezTo>
                      <a:cubicBezTo>
                        <a:pt x="19688" y="25922"/>
                        <a:pt x="16487" y="26562"/>
                        <a:pt x="13287" y="24641"/>
                      </a:cubicBezTo>
                      <a:cubicBezTo>
                        <a:pt x="12007" y="24002"/>
                        <a:pt x="11367" y="22721"/>
                        <a:pt x="10727" y="21441"/>
                      </a:cubicBezTo>
                      <a:cubicBezTo>
                        <a:pt x="10087" y="20161"/>
                        <a:pt x="10087" y="18241"/>
                        <a:pt x="10087" y="16961"/>
                      </a:cubicBezTo>
                      <a:cubicBezTo>
                        <a:pt x="10727" y="15041"/>
                        <a:pt x="12647" y="12481"/>
                        <a:pt x="16487" y="9921"/>
                      </a:cubicBezTo>
                      <a:cubicBezTo>
                        <a:pt x="20328" y="7360"/>
                        <a:pt x="24168" y="6080"/>
                        <a:pt x="29288" y="4800"/>
                      </a:cubicBezTo>
                      <a:cubicBezTo>
                        <a:pt x="32489" y="5440"/>
                        <a:pt x="33769" y="5440"/>
                        <a:pt x="35049" y="5440"/>
                      </a:cubicBezTo>
                      <a:close/>
                      <a:moveTo>
                        <a:pt x="36329" y="43203"/>
                      </a:moveTo>
                      <a:cubicBezTo>
                        <a:pt x="29928" y="43203"/>
                        <a:pt x="26088" y="44483"/>
                        <a:pt x="23528" y="46403"/>
                      </a:cubicBezTo>
                      <a:cubicBezTo>
                        <a:pt x="20328" y="48323"/>
                        <a:pt x="19688" y="50883"/>
                        <a:pt x="21608" y="54083"/>
                      </a:cubicBezTo>
                      <a:cubicBezTo>
                        <a:pt x="22248" y="55364"/>
                        <a:pt x="23528" y="56644"/>
                        <a:pt x="24168" y="57284"/>
                      </a:cubicBezTo>
                      <a:cubicBezTo>
                        <a:pt x="24808" y="57924"/>
                        <a:pt x="27368" y="57924"/>
                        <a:pt x="33129" y="57924"/>
                      </a:cubicBezTo>
                      <a:cubicBezTo>
                        <a:pt x="38249" y="57924"/>
                        <a:pt x="42089" y="57284"/>
                        <a:pt x="43369" y="57284"/>
                      </a:cubicBezTo>
                      <a:cubicBezTo>
                        <a:pt x="44009" y="57284"/>
                        <a:pt x="44009" y="56644"/>
                        <a:pt x="44649" y="56644"/>
                      </a:cubicBezTo>
                      <a:cubicBezTo>
                        <a:pt x="44649" y="56004"/>
                        <a:pt x="44649" y="55364"/>
                        <a:pt x="45289" y="53443"/>
                      </a:cubicBezTo>
                      <a:cubicBezTo>
                        <a:pt x="45289" y="52163"/>
                        <a:pt x="45289" y="51523"/>
                        <a:pt x="45289" y="50883"/>
                      </a:cubicBezTo>
                      <a:lnTo>
                        <a:pt x="45289" y="44483"/>
                      </a:lnTo>
                      <a:lnTo>
                        <a:pt x="41449" y="43843"/>
                      </a:lnTo>
                      <a:cubicBezTo>
                        <a:pt x="39529" y="43203"/>
                        <a:pt x="38249" y="43203"/>
                        <a:pt x="36329" y="43203"/>
                      </a:cubicBezTo>
                      <a:close/>
                    </a:path>
                  </a:pathLst>
                </a:custGeom>
                <a:solidFill>
                  <a:schemeClr val="bg1"/>
                </a:solidFill>
                <a:ln w="9525" cap="flat">
                  <a:noFill/>
                  <a:prstDash val="solid"/>
                  <a:miter/>
                </a:ln>
              </p:spPr>
              <p:txBody>
                <a:bodyPr rtlCol="0" anchor="ctr"/>
                <a:lstStyle/>
                <a:p>
                  <a:endParaRPr lang="en-US"/>
                </a:p>
              </p:txBody>
            </p:sp>
            <p:sp>
              <p:nvSpPr>
                <p:cNvPr id="115" name="Freeform: Shape 114"/>
                <p:cNvSpPr/>
                <p:nvPr/>
              </p:nvSpPr>
              <p:spPr>
                <a:xfrm>
                  <a:off x="13860485" y="3416620"/>
                  <a:ext cx="83146" cy="90687"/>
                </a:xfrm>
                <a:custGeom>
                  <a:avLst/>
                  <a:gdLst>
                    <a:gd name="connsiteX0" fmla="*/ 35049 w 64004"/>
                    <a:gd name="connsiteY0" fmla="*/ 5440 h 76804"/>
                    <a:gd name="connsiteX1" fmla="*/ 46570 w 64004"/>
                    <a:gd name="connsiteY1" fmla="*/ 8001 h 76804"/>
                    <a:gd name="connsiteX2" fmla="*/ 58730 w 64004"/>
                    <a:gd name="connsiteY2" fmla="*/ 45123 h 76804"/>
                    <a:gd name="connsiteX3" fmla="*/ 59370 w 64004"/>
                    <a:gd name="connsiteY3" fmla="*/ 57284 h 76804"/>
                    <a:gd name="connsiteX4" fmla="*/ 60010 w 64004"/>
                    <a:gd name="connsiteY4" fmla="*/ 61124 h 76804"/>
                    <a:gd name="connsiteX5" fmla="*/ 58730 w 64004"/>
                    <a:gd name="connsiteY5" fmla="*/ 64964 h 76804"/>
                    <a:gd name="connsiteX6" fmla="*/ 52970 w 64004"/>
                    <a:gd name="connsiteY6" fmla="*/ 68804 h 76804"/>
                    <a:gd name="connsiteX7" fmla="*/ 44009 w 64004"/>
                    <a:gd name="connsiteY7" fmla="*/ 71365 h 76804"/>
                    <a:gd name="connsiteX8" fmla="*/ 31209 w 64004"/>
                    <a:gd name="connsiteY8" fmla="*/ 72645 h 76804"/>
                    <a:gd name="connsiteX9" fmla="*/ 21608 w 64004"/>
                    <a:gd name="connsiteY9" fmla="*/ 72005 h 76804"/>
                    <a:gd name="connsiteX10" fmla="*/ 14567 w 64004"/>
                    <a:gd name="connsiteY10" fmla="*/ 69444 h 76804"/>
                    <a:gd name="connsiteX11" fmla="*/ 10087 w 64004"/>
                    <a:gd name="connsiteY11" fmla="*/ 64964 h 76804"/>
                    <a:gd name="connsiteX12" fmla="*/ 6247 w 64004"/>
                    <a:gd name="connsiteY12" fmla="*/ 58564 h 76804"/>
                    <a:gd name="connsiteX13" fmla="*/ 4967 w 64004"/>
                    <a:gd name="connsiteY13" fmla="*/ 52803 h 76804"/>
                    <a:gd name="connsiteX14" fmla="*/ 7527 w 64004"/>
                    <a:gd name="connsiteY14" fmla="*/ 40642 h 76804"/>
                    <a:gd name="connsiteX15" fmla="*/ 16488 w 64004"/>
                    <a:gd name="connsiteY15" fmla="*/ 32322 h 76804"/>
                    <a:gd name="connsiteX16" fmla="*/ 35689 w 64004"/>
                    <a:gd name="connsiteY16" fmla="*/ 28482 h 76804"/>
                    <a:gd name="connsiteX17" fmla="*/ 41449 w 64004"/>
                    <a:gd name="connsiteY17" fmla="*/ 28482 h 76804"/>
                    <a:gd name="connsiteX18" fmla="*/ 40809 w 64004"/>
                    <a:gd name="connsiteY18" fmla="*/ 26562 h 76804"/>
                    <a:gd name="connsiteX19" fmla="*/ 38889 w 64004"/>
                    <a:gd name="connsiteY19" fmla="*/ 22081 h 76804"/>
                    <a:gd name="connsiteX20" fmla="*/ 37609 w 64004"/>
                    <a:gd name="connsiteY20" fmla="*/ 20161 h 76804"/>
                    <a:gd name="connsiteX21" fmla="*/ 35049 w 64004"/>
                    <a:gd name="connsiteY21" fmla="*/ 19521 h 76804"/>
                    <a:gd name="connsiteX22" fmla="*/ 23528 w 64004"/>
                    <a:gd name="connsiteY22" fmla="*/ 23361 h 76804"/>
                    <a:gd name="connsiteX23" fmla="*/ 13287 w 64004"/>
                    <a:gd name="connsiteY23" fmla="*/ 24641 h 76804"/>
                    <a:gd name="connsiteX24" fmla="*/ 10727 w 64004"/>
                    <a:gd name="connsiteY24" fmla="*/ 21441 h 76804"/>
                    <a:gd name="connsiteX25" fmla="*/ 10087 w 64004"/>
                    <a:gd name="connsiteY25" fmla="*/ 16961 h 76804"/>
                    <a:gd name="connsiteX26" fmla="*/ 16488 w 64004"/>
                    <a:gd name="connsiteY26" fmla="*/ 9921 h 76804"/>
                    <a:gd name="connsiteX27" fmla="*/ 29288 w 64004"/>
                    <a:gd name="connsiteY27" fmla="*/ 4800 h 76804"/>
                    <a:gd name="connsiteX28" fmla="*/ 35049 w 64004"/>
                    <a:gd name="connsiteY28" fmla="*/ 5440 h 76804"/>
                    <a:gd name="connsiteX29" fmla="*/ 35689 w 64004"/>
                    <a:gd name="connsiteY29" fmla="*/ 43203 h 76804"/>
                    <a:gd name="connsiteX30" fmla="*/ 22888 w 64004"/>
                    <a:gd name="connsiteY30" fmla="*/ 46403 h 76804"/>
                    <a:gd name="connsiteX31" fmla="*/ 20968 w 64004"/>
                    <a:gd name="connsiteY31" fmla="*/ 54083 h 76804"/>
                    <a:gd name="connsiteX32" fmla="*/ 23528 w 64004"/>
                    <a:gd name="connsiteY32" fmla="*/ 57284 h 76804"/>
                    <a:gd name="connsiteX33" fmla="*/ 32489 w 64004"/>
                    <a:gd name="connsiteY33" fmla="*/ 57924 h 76804"/>
                    <a:gd name="connsiteX34" fmla="*/ 42729 w 64004"/>
                    <a:gd name="connsiteY34" fmla="*/ 57284 h 76804"/>
                    <a:gd name="connsiteX35" fmla="*/ 44009 w 64004"/>
                    <a:gd name="connsiteY35" fmla="*/ 56644 h 76804"/>
                    <a:gd name="connsiteX36" fmla="*/ 44649 w 64004"/>
                    <a:gd name="connsiteY36" fmla="*/ 53443 h 76804"/>
                    <a:gd name="connsiteX37" fmla="*/ 44649 w 64004"/>
                    <a:gd name="connsiteY37" fmla="*/ 50883 h 76804"/>
                    <a:gd name="connsiteX38" fmla="*/ 44649 w 64004"/>
                    <a:gd name="connsiteY38" fmla="*/ 44483 h 76804"/>
                    <a:gd name="connsiteX39" fmla="*/ 40809 w 64004"/>
                    <a:gd name="connsiteY39" fmla="*/ 43843 h 76804"/>
                    <a:gd name="connsiteX40" fmla="*/ 35689 w 64004"/>
                    <a:gd name="connsiteY40" fmla="*/ 43203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4004" h="76804">
                      <a:moveTo>
                        <a:pt x="35049" y="5440"/>
                      </a:moveTo>
                      <a:cubicBezTo>
                        <a:pt x="39529" y="5440"/>
                        <a:pt x="43369" y="6080"/>
                        <a:pt x="46570" y="8001"/>
                      </a:cubicBezTo>
                      <a:cubicBezTo>
                        <a:pt x="54890" y="12481"/>
                        <a:pt x="58730" y="25282"/>
                        <a:pt x="58730" y="45123"/>
                      </a:cubicBezTo>
                      <a:cubicBezTo>
                        <a:pt x="58730" y="52163"/>
                        <a:pt x="58730" y="56644"/>
                        <a:pt x="59370" y="57284"/>
                      </a:cubicBezTo>
                      <a:cubicBezTo>
                        <a:pt x="60010" y="58564"/>
                        <a:pt x="60010" y="59844"/>
                        <a:pt x="60010" y="61124"/>
                      </a:cubicBezTo>
                      <a:cubicBezTo>
                        <a:pt x="60010" y="62404"/>
                        <a:pt x="59370" y="63684"/>
                        <a:pt x="58730" y="64964"/>
                      </a:cubicBezTo>
                      <a:cubicBezTo>
                        <a:pt x="58090" y="66244"/>
                        <a:pt x="56170" y="67524"/>
                        <a:pt x="52970" y="68804"/>
                      </a:cubicBezTo>
                      <a:cubicBezTo>
                        <a:pt x="50410" y="70084"/>
                        <a:pt x="47210" y="70725"/>
                        <a:pt x="44009" y="71365"/>
                      </a:cubicBezTo>
                      <a:cubicBezTo>
                        <a:pt x="40169" y="72005"/>
                        <a:pt x="35689" y="72645"/>
                        <a:pt x="31209" y="72645"/>
                      </a:cubicBezTo>
                      <a:cubicBezTo>
                        <a:pt x="26728" y="72645"/>
                        <a:pt x="23528" y="72645"/>
                        <a:pt x="21608" y="72005"/>
                      </a:cubicBezTo>
                      <a:cubicBezTo>
                        <a:pt x="18408" y="71365"/>
                        <a:pt x="16488" y="70725"/>
                        <a:pt x="14567" y="69444"/>
                      </a:cubicBezTo>
                      <a:cubicBezTo>
                        <a:pt x="12647" y="68164"/>
                        <a:pt x="11367" y="66884"/>
                        <a:pt x="10087" y="64964"/>
                      </a:cubicBezTo>
                      <a:cubicBezTo>
                        <a:pt x="8167" y="62404"/>
                        <a:pt x="6887" y="59844"/>
                        <a:pt x="6247" y="58564"/>
                      </a:cubicBezTo>
                      <a:cubicBezTo>
                        <a:pt x="5607" y="57284"/>
                        <a:pt x="4967" y="55364"/>
                        <a:pt x="4967" y="52803"/>
                      </a:cubicBezTo>
                      <a:cubicBezTo>
                        <a:pt x="4327" y="48963"/>
                        <a:pt x="5607" y="44483"/>
                        <a:pt x="7527" y="40642"/>
                      </a:cubicBezTo>
                      <a:cubicBezTo>
                        <a:pt x="9447" y="36802"/>
                        <a:pt x="12647" y="34242"/>
                        <a:pt x="16488" y="32322"/>
                      </a:cubicBezTo>
                      <a:cubicBezTo>
                        <a:pt x="20968" y="29762"/>
                        <a:pt x="28008" y="28482"/>
                        <a:pt x="35689" y="28482"/>
                      </a:cubicBezTo>
                      <a:lnTo>
                        <a:pt x="41449" y="28482"/>
                      </a:lnTo>
                      <a:lnTo>
                        <a:pt x="40809" y="26562"/>
                      </a:lnTo>
                      <a:cubicBezTo>
                        <a:pt x="40169" y="25282"/>
                        <a:pt x="39529" y="24002"/>
                        <a:pt x="38889" y="22081"/>
                      </a:cubicBezTo>
                      <a:cubicBezTo>
                        <a:pt x="38249" y="21441"/>
                        <a:pt x="38249" y="20801"/>
                        <a:pt x="37609" y="20161"/>
                      </a:cubicBezTo>
                      <a:cubicBezTo>
                        <a:pt x="36969" y="20161"/>
                        <a:pt x="36329" y="19521"/>
                        <a:pt x="35049" y="19521"/>
                      </a:cubicBezTo>
                      <a:cubicBezTo>
                        <a:pt x="31209" y="18881"/>
                        <a:pt x="27368" y="20161"/>
                        <a:pt x="23528" y="23361"/>
                      </a:cubicBezTo>
                      <a:cubicBezTo>
                        <a:pt x="19688" y="25922"/>
                        <a:pt x="16488" y="26562"/>
                        <a:pt x="13287" y="24641"/>
                      </a:cubicBezTo>
                      <a:cubicBezTo>
                        <a:pt x="12007" y="24002"/>
                        <a:pt x="11367" y="22721"/>
                        <a:pt x="10727" y="21441"/>
                      </a:cubicBezTo>
                      <a:cubicBezTo>
                        <a:pt x="10087" y="20161"/>
                        <a:pt x="10087" y="18241"/>
                        <a:pt x="10087" y="16961"/>
                      </a:cubicBezTo>
                      <a:cubicBezTo>
                        <a:pt x="10727" y="15041"/>
                        <a:pt x="12647" y="12481"/>
                        <a:pt x="16488" y="9921"/>
                      </a:cubicBezTo>
                      <a:cubicBezTo>
                        <a:pt x="20328" y="7360"/>
                        <a:pt x="24168" y="6080"/>
                        <a:pt x="29288" y="4800"/>
                      </a:cubicBezTo>
                      <a:cubicBezTo>
                        <a:pt x="31849" y="5440"/>
                        <a:pt x="33129" y="5440"/>
                        <a:pt x="35049" y="5440"/>
                      </a:cubicBezTo>
                      <a:close/>
                      <a:moveTo>
                        <a:pt x="35689" y="43203"/>
                      </a:moveTo>
                      <a:cubicBezTo>
                        <a:pt x="29288" y="43203"/>
                        <a:pt x="25448" y="44483"/>
                        <a:pt x="22888" y="46403"/>
                      </a:cubicBezTo>
                      <a:cubicBezTo>
                        <a:pt x="19688" y="48323"/>
                        <a:pt x="19048" y="50883"/>
                        <a:pt x="20968" y="54083"/>
                      </a:cubicBezTo>
                      <a:cubicBezTo>
                        <a:pt x="21608" y="55364"/>
                        <a:pt x="22888" y="56644"/>
                        <a:pt x="23528" y="57284"/>
                      </a:cubicBezTo>
                      <a:cubicBezTo>
                        <a:pt x="24168" y="57924"/>
                        <a:pt x="26728" y="57924"/>
                        <a:pt x="32489" y="57924"/>
                      </a:cubicBezTo>
                      <a:cubicBezTo>
                        <a:pt x="37609" y="57924"/>
                        <a:pt x="41449" y="57284"/>
                        <a:pt x="42729" y="57284"/>
                      </a:cubicBezTo>
                      <a:cubicBezTo>
                        <a:pt x="43369" y="57284"/>
                        <a:pt x="43369" y="56644"/>
                        <a:pt x="44009" y="56644"/>
                      </a:cubicBezTo>
                      <a:cubicBezTo>
                        <a:pt x="44009" y="56004"/>
                        <a:pt x="44009" y="55364"/>
                        <a:pt x="44649" y="53443"/>
                      </a:cubicBezTo>
                      <a:cubicBezTo>
                        <a:pt x="44649" y="52163"/>
                        <a:pt x="44649" y="51523"/>
                        <a:pt x="44649" y="50883"/>
                      </a:cubicBezTo>
                      <a:lnTo>
                        <a:pt x="44649" y="44483"/>
                      </a:lnTo>
                      <a:lnTo>
                        <a:pt x="40809" y="43843"/>
                      </a:lnTo>
                      <a:cubicBezTo>
                        <a:pt x="38889" y="43203"/>
                        <a:pt x="37609" y="43203"/>
                        <a:pt x="35689" y="43203"/>
                      </a:cubicBezTo>
                      <a:close/>
                    </a:path>
                  </a:pathLst>
                </a:custGeom>
                <a:solidFill>
                  <a:schemeClr val="bg1"/>
                </a:solidFill>
                <a:ln w="9525" cap="flat">
                  <a:noFill/>
                  <a:prstDash val="solid"/>
                  <a:miter/>
                </a:ln>
              </p:spPr>
              <p:txBody>
                <a:bodyPr rtlCol="0" anchor="ctr"/>
                <a:lstStyle/>
                <a:p>
                  <a:endParaRPr lang="en-US"/>
                </a:p>
              </p:txBody>
            </p:sp>
            <p:sp>
              <p:nvSpPr>
                <p:cNvPr id="116" name="Freeform: Shape 115"/>
                <p:cNvSpPr/>
                <p:nvPr/>
              </p:nvSpPr>
              <p:spPr>
                <a:xfrm>
                  <a:off x="14114082" y="3758207"/>
                  <a:ext cx="83146" cy="90687"/>
                </a:xfrm>
                <a:custGeom>
                  <a:avLst/>
                  <a:gdLst>
                    <a:gd name="connsiteX0" fmla="*/ 35049 w 64004"/>
                    <a:gd name="connsiteY0" fmla="*/ 5440 h 76804"/>
                    <a:gd name="connsiteX1" fmla="*/ 46570 w 64004"/>
                    <a:gd name="connsiteY1" fmla="*/ 8001 h 76804"/>
                    <a:gd name="connsiteX2" fmla="*/ 58730 w 64004"/>
                    <a:gd name="connsiteY2" fmla="*/ 45123 h 76804"/>
                    <a:gd name="connsiteX3" fmla="*/ 59370 w 64004"/>
                    <a:gd name="connsiteY3" fmla="*/ 57284 h 76804"/>
                    <a:gd name="connsiteX4" fmla="*/ 60010 w 64004"/>
                    <a:gd name="connsiteY4" fmla="*/ 61124 h 76804"/>
                    <a:gd name="connsiteX5" fmla="*/ 58730 w 64004"/>
                    <a:gd name="connsiteY5" fmla="*/ 64964 h 76804"/>
                    <a:gd name="connsiteX6" fmla="*/ 52970 w 64004"/>
                    <a:gd name="connsiteY6" fmla="*/ 68804 h 76804"/>
                    <a:gd name="connsiteX7" fmla="*/ 44009 w 64004"/>
                    <a:gd name="connsiteY7" fmla="*/ 71365 h 76804"/>
                    <a:gd name="connsiteX8" fmla="*/ 31209 w 64004"/>
                    <a:gd name="connsiteY8" fmla="*/ 72645 h 76804"/>
                    <a:gd name="connsiteX9" fmla="*/ 21608 w 64004"/>
                    <a:gd name="connsiteY9" fmla="*/ 72005 h 76804"/>
                    <a:gd name="connsiteX10" fmla="*/ 14567 w 64004"/>
                    <a:gd name="connsiteY10" fmla="*/ 69445 h 76804"/>
                    <a:gd name="connsiteX11" fmla="*/ 10087 w 64004"/>
                    <a:gd name="connsiteY11" fmla="*/ 64964 h 76804"/>
                    <a:gd name="connsiteX12" fmla="*/ 6247 w 64004"/>
                    <a:gd name="connsiteY12" fmla="*/ 58564 h 76804"/>
                    <a:gd name="connsiteX13" fmla="*/ 4967 w 64004"/>
                    <a:gd name="connsiteY13" fmla="*/ 52803 h 76804"/>
                    <a:gd name="connsiteX14" fmla="*/ 7527 w 64004"/>
                    <a:gd name="connsiteY14" fmla="*/ 40643 h 76804"/>
                    <a:gd name="connsiteX15" fmla="*/ 16488 w 64004"/>
                    <a:gd name="connsiteY15" fmla="*/ 32322 h 76804"/>
                    <a:gd name="connsiteX16" fmla="*/ 35689 w 64004"/>
                    <a:gd name="connsiteY16" fmla="*/ 28482 h 76804"/>
                    <a:gd name="connsiteX17" fmla="*/ 41449 w 64004"/>
                    <a:gd name="connsiteY17" fmla="*/ 28482 h 76804"/>
                    <a:gd name="connsiteX18" fmla="*/ 40809 w 64004"/>
                    <a:gd name="connsiteY18" fmla="*/ 26562 h 76804"/>
                    <a:gd name="connsiteX19" fmla="*/ 38889 w 64004"/>
                    <a:gd name="connsiteY19" fmla="*/ 22082 h 76804"/>
                    <a:gd name="connsiteX20" fmla="*/ 37609 w 64004"/>
                    <a:gd name="connsiteY20" fmla="*/ 20161 h 76804"/>
                    <a:gd name="connsiteX21" fmla="*/ 35049 w 64004"/>
                    <a:gd name="connsiteY21" fmla="*/ 19521 h 76804"/>
                    <a:gd name="connsiteX22" fmla="*/ 23528 w 64004"/>
                    <a:gd name="connsiteY22" fmla="*/ 23361 h 76804"/>
                    <a:gd name="connsiteX23" fmla="*/ 13287 w 64004"/>
                    <a:gd name="connsiteY23" fmla="*/ 24642 h 76804"/>
                    <a:gd name="connsiteX24" fmla="*/ 10727 w 64004"/>
                    <a:gd name="connsiteY24" fmla="*/ 21441 h 76804"/>
                    <a:gd name="connsiteX25" fmla="*/ 10087 w 64004"/>
                    <a:gd name="connsiteY25" fmla="*/ 16961 h 76804"/>
                    <a:gd name="connsiteX26" fmla="*/ 16488 w 64004"/>
                    <a:gd name="connsiteY26" fmla="*/ 9921 h 76804"/>
                    <a:gd name="connsiteX27" fmla="*/ 29288 w 64004"/>
                    <a:gd name="connsiteY27" fmla="*/ 4800 h 76804"/>
                    <a:gd name="connsiteX28" fmla="*/ 35049 w 64004"/>
                    <a:gd name="connsiteY28" fmla="*/ 5440 h 76804"/>
                    <a:gd name="connsiteX29" fmla="*/ 35689 w 64004"/>
                    <a:gd name="connsiteY29" fmla="*/ 43843 h 76804"/>
                    <a:gd name="connsiteX30" fmla="*/ 22888 w 64004"/>
                    <a:gd name="connsiteY30" fmla="*/ 47043 h 76804"/>
                    <a:gd name="connsiteX31" fmla="*/ 20968 w 64004"/>
                    <a:gd name="connsiteY31" fmla="*/ 54724 h 76804"/>
                    <a:gd name="connsiteX32" fmla="*/ 23528 w 64004"/>
                    <a:gd name="connsiteY32" fmla="*/ 57924 h 76804"/>
                    <a:gd name="connsiteX33" fmla="*/ 32489 w 64004"/>
                    <a:gd name="connsiteY33" fmla="*/ 58564 h 76804"/>
                    <a:gd name="connsiteX34" fmla="*/ 42729 w 64004"/>
                    <a:gd name="connsiteY34" fmla="*/ 57924 h 76804"/>
                    <a:gd name="connsiteX35" fmla="*/ 44009 w 64004"/>
                    <a:gd name="connsiteY35" fmla="*/ 57284 h 76804"/>
                    <a:gd name="connsiteX36" fmla="*/ 44649 w 64004"/>
                    <a:gd name="connsiteY36" fmla="*/ 54084 h 76804"/>
                    <a:gd name="connsiteX37" fmla="*/ 44649 w 64004"/>
                    <a:gd name="connsiteY37" fmla="*/ 51523 h 76804"/>
                    <a:gd name="connsiteX38" fmla="*/ 44649 w 64004"/>
                    <a:gd name="connsiteY38" fmla="*/ 45123 h 76804"/>
                    <a:gd name="connsiteX39" fmla="*/ 40809 w 64004"/>
                    <a:gd name="connsiteY39" fmla="*/ 44483 h 76804"/>
                    <a:gd name="connsiteX40" fmla="*/ 35689 w 64004"/>
                    <a:gd name="connsiteY40" fmla="*/ 43843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4004" h="76804">
                      <a:moveTo>
                        <a:pt x="35049" y="5440"/>
                      </a:moveTo>
                      <a:cubicBezTo>
                        <a:pt x="39529" y="5440"/>
                        <a:pt x="43369" y="6080"/>
                        <a:pt x="46570" y="8001"/>
                      </a:cubicBezTo>
                      <a:cubicBezTo>
                        <a:pt x="54890" y="12481"/>
                        <a:pt x="58730" y="25282"/>
                        <a:pt x="58730" y="45123"/>
                      </a:cubicBezTo>
                      <a:cubicBezTo>
                        <a:pt x="58730" y="52163"/>
                        <a:pt x="58730" y="56644"/>
                        <a:pt x="59370" y="57284"/>
                      </a:cubicBezTo>
                      <a:cubicBezTo>
                        <a:pt x="60010" y="58564"/>
                        <a:pt x="60010" y="59844"/>
                        <a:pt x="60010" y="61124"/>
                      </a:cubicBezTo>
                      <a:cubicBezTo>
                        <a:pt x="60010" y="62404"/>
                        <a:pt x="59370" y="63684"/>
                        <a:pt x="58730" y="64964"/>
                      </a:cubicBezTo>
                      <a:cubicBezTo>
                        <a:pt x="58090" y="66244"/>
                        <a:pt x="56170" y="67525"/>
                        <a:pt x="52970" y="68804"/>
                      </a:cubicBezTo>
                      <a:cubicBezTo>
                        <a:pt x="50410" y="70085"/>
                        <a:pt x="47210" y="70725"/>
                        <a:pt x="44009" y="71365"/>
                      </a:cubicBezTo>
                      <a:cubicBezTo>
                        <a:pt x="40169" y="72005"/>
                        <a:pt x="35689" y="72645"/>
                        <a:pt x="31209" y="72645"/>
                      </a:cubicBezTo>
                      <a:cubicBezTo>
                        <a:pt x="26728" y="72645"/>
                        <a:pt x="23528" y="72645"/>
                        <a:pt x="21608" y="72005"/>
                      </a:cubicBezTo>
                      <a:cubicBezTo>
                        <a:pt x="18408" y="71365"/>
                        <a:pt x="16488" y="70725"/>
                        <a:pt x="14567" y="69445"/>
                      </a:cubicBezTo>
                      <a:cubicBezTo>
                        <a:pt x="12647" y="68164"/>
                        <a:pt x="11367" y="66884"/>
                        <a:pt x="10087" y="64964"/>
                      </a:cubicBezTo>
                      <a:cubicBezTo>
                        <a:pt x="8167" y="62404"/>
                        <a:pt x="6887" y="59844"/>
                        <a:pt x="6247" y="58564"/>
                      </a:cubicBezTo>
                      <a:cubicBezTo>
                        <a:pt x="5607" y="57284"/>
                        <a:pt x="4967" y="55364"/>
                        <a:pt x="4967" y="52803"/>
                      </a:cubicBezTo>
                      <a:cubicBezTo>
                        <a:pt x="4327" y="48963"/>
                        <a:pt x="5607" y="44483"/>
                        <a:pt x="7527" y="40643"/>
                      </a:cubicBezTo>
                      <a:cubicBezTo>
                        <a:pt x="9447" y="36802"/>
                        <a:pt x="12647" y="34242"/>
                        <a:pt x="16488" y="32322"/>
                      </a:cubicBezTo>
                      <a:cubicBezTo>
                        <a:pt x="20968" y="29762"/>
                        <a:pt x="28008" y="28482"/>
                        <a:pt x="35689" y="28482"/>
                      </a:cubicBezTo>
                      <a:lnTo>
                        <a:pt x="41449" y="28482"/>
                      </a:lnTo>
                      <a:lnTo>
                        <a:pt x="40809" y="26562"/>
                      </a:lnTo>
                      <a:cubicBezTo>
                        <a:pt x="40169" y="25282"/>
                        <a:pt x="39529" y="24002"/>
                        <a:pt x="38889" y="22082"/>
                      </a:cubicBezTo>
                      <a:cubicBezTo>
                        <a:pt x="38249" y="21441"/>
                        <a:pt x="38249" y="20801"/>
                        <a:pt x="37609" y="20161"/>
                      </a:cubicBezTo>
                      <a:cubicBezTo>
                        <a:pt x="36969" y="20161"/>
                        <a:pt x="36329" y="19521"/>
                        <a:pt x="35049" y="19521"/>
                      </a:cubicBezTo>
                      <a:cubicBezTo>
                        <a:pt x="31209" y="18881"/>
                        <a:pt x="27368" y="20801"/>
                        <a:pt x="23528" y="23361"/>
                      </a:cubicBezTo>
                      <a:cubicBezTo>
                        <a:pt x="19688" y="25922"/>
                        <a:pt x="16488" y="26562"/>
                        <a:pt x="13287" y="24642"/>
                      </a:cubicBezTo>
                      <a:cubicBezTo>
                        <a:pt x="12007" y="24002"/>
                        <a:pt x="11367" y="22722"/>
                        <a:pt x="10727" y="21441"/>
                      </a:cubicBezTo>
                      <a:cubicBezTo>
                        <a:pt x="10087" y="20161"/>
                        <a:pt x="10087" y="18241"/>
                        <a:pt x="10087" y="16961"/>
                      </a:cubicBezTo>
                      <a:cubicBezTo>
                        <a:pt x="10727" y="15041"/>
                        <a:pt x="12647" y="12481"/>
                        <a:pt x="16488" y="9921"/>
                      </a:cubicBezTo>
                      <a:cubicBezTo>
                        <a:pt x="20328" y="7360"/>
                        <a:pt x="24168" y="6080"/>
                        <a:pt x="29288" y="4800"/>
                      </a:cubicBezTo>
                      <a:cubicBezTo>
                        <a:pt x="31849" y="6080"/>
                        <a:pt x="33129" y="6080"/>
                        <a:pt x="35049" y="5440"/>
                      </a:cubicBezTo>
                      <a:close/>
                      <a:moveTo>
                        <a:pt x="35689" y="43843"/>
                      </a:moveTo>
                      <a:cubicBezTo>
                        <a:pt x="29288" y="43843"/>
                        <a:pt x="25448" y="45123"/>
                        <a:pt x="22888" y="47043"/>
                      </a:cubicBezTo>
                      <a:cubicBezTo>
                        <a:pt x="19688" y="48963"/>
                        <a:pt x="19048" y="51523"/>
                        <a:pt x="20968" y="54724"/>
                      </a:cubicBezTo>
                      <a:cubicBezTo>
                        <a:pt x="21608" y="56004"/>
                        <a:pt x="22888" y="57284"/>
                        <a:pt x="23528" y="57924"/>
                      </a:cubicBezTo>
                      <a:cubicBezTo>
                        <a:pt x="24168" y="58564"/>
                        <a:pt x="26728" y="58564"/>
                        <a:pt x="32489" y="58564"/>
                      </a:cubicBezTo>
                      <a:cubicBezTo>
                        <a:pt x="37609" y="58564"/>
                        <a:pt x="41449" y="57924"/>
                        <a:pt x="42729" y="57924"/>
                      </a:cubicBezTo>
                      <a:cubicBezTo>
                        <a:pt x="43369" y="57924"/>
                        <a:pt x="43369" y="57284"/>
                        <a:pt x="44009" y="57284"/>
                      </a:cubicBezTo>
                      <a:cubicBezTo>
                        <a:pt x="44009" y="56644"/>
                        <a:pt x="44009" y="56004"/>
                        <a:pt x="44649" y="54084"/>
                      </a:cubicBezTo>
                      <a:cubicBezTo>
                        <a:pt x="44649" y="52803"/>
                        <a:pt x="44649" y="52163"/>
                        <a:pt x="44649" y="51523"/>
                      </a:cubicBezTo>
                      <a:lnTo>
                        <a:pt x="44649" y="45123"/>
                      </a:lnTo>
                      <a:lnTo>
                        <a:pt x="40809" y="44483"/>
                      </a:lnTo>
                      <a:cubicBezTo>
                        <a:pt x="38889" y="43843"/>
                        <a:pt x="37609" y="43843"/>
                        <a:pt x="35689" y="43843"/>
                      </a:cubicBezTo>
                      <a:close/>
                    </a:path>
                  </a:pathLst>
                </a:custGeom>
                <a:solidFill>
                  <a:schemeClr val="bg1"/>
                </a:solidFill>
                <a:ln w="9525" cap="flat">
                  <a:noFill/>
                  <a:prstDash val="solid"/>
                  <a:miter/>
                </a:ln>
              </p:spPr>
              <p:txBody>
                <a:bodyPr rtlCol="0" anchor="ctr"/>
                <a:lstStyle/>
                <a:p>
                  <a:endParaRPr lang="en-US"/>
                </a:p>
              </p:txBody>
            </p:sp>
            <p:sp>
              <p:nvSpPr>
                <p:cNvPr id="117" name="Freeform: Shape 116"/>
                <p:cNvSpPr/>
                <p:nvPr/>
              </p:nvSpPr>
              <p:spPr>
                <a:xfrm>
                  <a:off x="13873174" y="3305529"/>
                  <a:ext cx="515508" cy="445879"/>
                </a:xfrm>
                <a:custGeom>
                  <a:avLst/>
                  <a:gdLst>
                    <a:gd name="connsiteX0" fmla="*/ 191052 w 396825"/>
                    <a:gd name="connsiteY0" fmla="*/ 4800 h 377624"/>
                    <a:gd name="connsiteX1" fmla="*/ 240336 w 396825"/>
                    <a:gd name="connsiteY1" fmla="*/ 91206 h 377624"/>
                    <a:gd name="connsiteX2" fmla="*/ 288979 w 396825"/>
                    <a:gd name="connsiteY2" fmla="*/ 177612 h 377624"/>
                    <a:gd name="connsiteX3" fmla="*/ 385625 w 396825"/>
                    <a:gd name="connsiteY3" fmla="*/ 351063 h 377624"/>
                    <a:gd name="connsiteX4" fmla="*/ 396506 w 396825"/>
                    <a:gd name="connsiteY4" fmla="*/ 370264 h 377624"/>
                    <a:gd name="connsiteX5" fmla="*/ 373464 w 396825"/>
                    <a:gd name="connsiteY5" fmla="*/ 370904 h 377624"/>
                    <a:gd name="connsiteX6" fmla="*/ 281298 w 396825"/>
                    <a:gd name="connsiteY6" fmla="*/ 374104 h 377624"/>
                    <a:gd name="connsiteX7" fmla="*/ 189132 w 396825"/>
                    <a:gd name="connsiteY7" fmla="*/ 373464 h 377624"/>
                    <a:gd name="connsiteX8" fmla="*/ 96966 w 396825"/>
                    <a:gd name="connsiteY8" fmla="*/ 368344 h 377624"/>
                    <a:gd name="connsiteX9" fmla="*/ 4800 w 396825"/>
                    <a:gd name="connsiteY9" fmla="*/ 358743 h 377624"/>
                    <a:gd name="connsiteX10" fmla="*/ 4800 w 396825"/>
                    <a:gd name="connsiteY10" fmla="*/ 355543 h 377624"/>
                    <a:gd name="connsiteX11" fmla="*/ 96966 w 396825"/>
                    <a:gd name="connsiteY11" fmla="*/ 345942 h 377624"/>
                    <a:gd name="connsiteX12" fmla="*/ 189132 w 396825"/>
                    <a:gd name="connsiteY12" fmla="*/ 340822 h 377624"/>
                    <a:gd name="connsiteX13" fmla="*/ 281298 w 396825"/>
                    <a:gd name="connsiteY13" fmla="*/ 340182 h 377624"/>
                    <a:gd name="connsiteX14" fmla="*/ 373464 w 396825"/>
                    <a:gd name="connsiteY14" fmla="*/ 343382 h 377624"/>
                    <a:gd name="connsiteX15" fmla="*/ 361303 w 396825"/>
                    <a:gd name="connsiteY15" fmla="*/ 363224 h 377624"/>
                    <a:gd name="connsiteX16" fmla="*/ 273618 w 396825"/>
                    <a:gd name="connsiteY16" fmla="*/ 185292 h 377624"/>
                    <a:gd name="connsiteX17" fmla="*/ 230735 w 396825"/>
                    <a:gd name="connsiteY17" fmla="*/ 95686 h 377624"/>
                    <a:gd name="connsiteX18" fmla="*/ 187852 w 396825"/>
                    <a:gd name="connsiteY18" fmla="*/ 6080 h 377624"/>
                    <a:gd name="connsiteX19" fmla="*/ 191052 w 396825"/>
                    <a:gd name="connsiteY19" fmla="*/ 4800 h 37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6825" h="377624">
                      <a:moveTo>
                        <a:pt x="191052" y="4800"/>
                      </a:moveTo>
                      <a:cubicBezTo>
                        <a:pt x="207693" y="33602"/>
                        <a:pt x="223695" y="62404"/>
                        <a:pt x="240336" y="91206"/>
                      </a:cubicBezTo>
                      <a:lnTo>
                        <a:pt x="288979" y="177612"/>
                      </a:lnTo>
                      <a:lnTo>
                        <a:pt x="385625" y="351063"/>
                      </a:lnTo>
                      <a:lnTo>
                        <a:pt x="396506" y="370264"/>
                      </a:lnTo>
                      <a:lnTo>
                        <a:pt x="373464" y="370904"/>
                      </a:lnTo>
                      <a:lnTo>
                        <a:pt x="281298" y="374104"/>
                      </a:lnTo>
                      <a:cubicBezTo>
                        <a:pt x="250576" y="374744"/>
                        <a:pt x="219854" y="374744"/>
                        <a:pt x="189132" y="373464"/>
                      </a:cubicBezTo>
                      <a:cubicBezTo>
                        <a:pt x="158410" y="372184"/>
                        <a:pt x="127688" y="370904"/>
                        <a:pt x="96966" y="368344"/>
                      </a:cubicBezTo>
                      <a:cubicBezTo>
                        <a:pt x="66244" y="365784"/>
                        <a:pt x="35522" y="363224"/>
                        <a:pt x="4800" y="358743"/>
                      </a:cubicBezTo>
                      <a:lnTo>
                        <a:pt x="4800" y="355543"/>
                      </a:lnTo>
                      <a:cubicBezTo>
                        <a:pt x="35522" y="351063"/>
                        <a:pt x="66244" y="347863"/>
                        <a:pt x="96966" y="345942"/>
                      </a:cubicBezTo>
                      <a:cubicBezTo>
                        <a:pt x="127688" y="343382"/>
                        <a:pt x="158410" y="342102"/>
                        <a:pt x="189132" y="340822"/>
                      </a:cubicBezTo>
                      <a:cubicBezTo>
                        <a:pt x="219854" y="339542"/>
                        <a:pt x="250576" y="339542"/>
                        <a:pt x="281298" y="340182"/>
                      </a:cubicBezTo>
                      <a:lnTo>
                        <a:pt x="373464" y="343382"/>
                      </a:lnTo>
                      <a:lnTo>
                        <a:pt x="361303" y="363224"/>
                      </a:lnTo>
                      <a:lnTo>
                        <a:pt x="273618" y="185292"/>
                      </a:lnTo>
                      <a:lnTo>
                        <a:pt x="230735" y="95686"/>
                      </a:lnTo>
                      <a:cubicBezTo>
                        <a:pt x="216654" y="66244"/>
                        <a:pt x="201933" y="36162"/>
                        <a:pt x="187852" y="6080"/>
                      </a:cubicBezTo>
                      <a:lnTo>
                        <a:pt x="191052" y="4800"/>
                      </a:lnTo>
                      <a:close/>
                    </a:path>
                  </a:pathLst>
                </a:custGeom>
                <a:solidFill>
                  <a:schemeClr val="bg1"/>
                </a:solidFill>
                <a:ln w="9525" cap="flat">
                  <a:noFill/>
                  <a:prstDash val="solid"/>
                  <a:miter/>
                </a:ln>
              </p:spPr>
              <p:txBody>
                <a:bodyPr rtlCol="0" anchor="ctr"/>
                <a:lstStyle/>
                <a:p>
                  <a:endParaRPr lang="en-US"/>
                </a:p>
              </p:txBody>
            </p:sp>
            <p:sp>
              <p:nvSpPr>
                <p:cNvPr id="118" name="Freeform: Shape 117"/>
                <p:cNvSpPr/>
                <p:nvPr/>
              </p:nvSpPr>
              <p:spPr>
                <a:xfrm>
                  <a:off x="13874838" y="3307796"/>
                  <a:ext cx="249437" cy="423206"/>
                </a:xfrm>
                <a:custGeom>
                  <a:avLst/>
                  <a:gdLst>
                    <a:gd name="connsiteX0" fmla="*/ 4800 w 192012"/>
                    <a:gd name="connsiteY0" fmla="*/ 354903 h 358423"/>
                    <a:gd name="connsiteX1" fmla="*/ 44483 w 192012"/>
                    <a:gd name="connsiteY1" fmla="*/ 264017 h 358423"/>
                    <a:gd name="connsiteX2" fmla="*/ 64964 w 192012"/>
                    <a:gd name="connsiteY2" fmla="*/ 218574 h 358423"/>
                    <a:gd name="connsiteX3" fmla="*/ 86086 w 192012"/>
                    <a:gd name="connsiteY3" fmla="*/ 173771 h 358423"/>
                    <a:gd name="connsiteX4" fmla="*/ 106567 w 192012"/>
                    <a:gd name="connsiteY4" fmla="*/ 128328 h 358423"/>
                    <a:gd name="connsiteX5" fmla="*/ 130249 w 192012"/>
                    <a:gd name="connsiteY5" fmla="*/ 84806 h 358423"/>
                    <a:gd name="connsiteX6" fmla="*/ 157770 w 192012"/>
                    <a:gd name="connsiteY6" fmla="*/ 43843 h 358423"/>
                    <a:gd name="connsiteX7" fmla="*/ 189772 w 192012"/>
                    <a:gd name="connsiteY7" fmla="*/ 4800 h 358423"/>
                    <a:gd name="connsiteX8" fmla="*/ 192973 w 192012"/>
                    <a:gd name="connsiteY8" fmla="*/ 6080 h 358423"/>
                    <a:gd name="connsiteX9" fmla="*/ 178892 w 192012"/>
                    <a:gd name="connsiteY9" fmla="*/ 54724 h 358423"/>
                    <a:gd name="connsiteX10" fmla="*/ 159690 w 192012"/>
                    <a:gd name="connsiteY10" fmla="*/ 100807 h 358423"/>
                    <a:gd name="connsiteX11" fmla="*/ 136009 w 192012"/>
                    <a:gd name="connsiteY11" fmla="*/ 144330 h 358423"/>
                    <a:gd name="connsiteX12" fmla="*/ 110407 w 192012"/>
                    <a:gd name="connsiteY12" fmla="*/ 186572 h 358423"/>
                    <a:gd name="connsiteX13" fmla="*/ 85446 w 192012"/>
                    <a:gd name="connsiteY13" fmla="*/ 229455 h 358423"/>
                    <a:gd name="connsiteX14" fmla="*/ 59844 w 192012"/>
                    <a:gd name="connsiteY14" fmla="*/ 272338 h 358423"/>
                    <a:gd name="connsiteX15" fmla="*/ 8001 w 192012"/>
                    <a:gd name="connsiteY15" fmla="*/ 356823 h 358423"/>
                    <a:gd name="connsiteX16" fmla="*/ 4800 w 192012"/>
                    <a:gd name="connsiteY16" fmla="*/ 354903 h 358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012" h="358423">
                      <a:moveTo>
                        <a:pt x="4800" y="354903"/>
                      </a:moveTo>
                      <a:cubicBezTo>
                        <a:pt x="17601" y="324181"/>
                        <a:pt x="31682" y="294099"/>
                        <a:pt x="44483" y="264017"/>
                      </a:cubicBezTo>
                      <a:lnTo>
                        <a:pt x="64964" y="218574"/>
                      </a:lnTo>
                      <a:lnTo>
                        <a:pt x="86086" y="173771"/>
                      </a:lnTo>
                      <a:cubicBezTo>
                        <a:pt x="93126" y="159050"/>
                        <a:pt x="99526" y="143689"/>
                        <a:pt x="106567" y="128328"/>
                      </a:cubicBezTo>
                      <a:cubicBezTo>
                        <a:pt x="113607" y="112968"/>
                        <a:pt x="121288" y="98887"/>
                        <a:pt x="130249" y="84806"/>
                      </a:cubicBezTo>
                      <a:cubicBezTo>
                        <a:pt x="139209" y="70725"/>
                        <a:pt x="148170" y="57284"/>
                        <a:pt x="157770" y="43843"/>
                      </a:cubicBezTo>
                      <a:cubicBezTo>
                        <a:pt x="167371" y="30402"/>
                        <a:pt x="177612" y="16961"/>
                        <a:pt x="189772" y="4800"/>
                      </a:cubicBezTo>
                      <a:lnTo>
                        <a:pt x="192973" y="6080"/>
                      </a:lnTo>
                      <a:cubicBezTo>
                        <a:pt x="189772" y="22722"/>
                        <a:pt x="184652" y="38723"/>
                        <a:pt x="178892" y="54724"/>
                      </a:cubicBezTo>
                      <a:cubicBezTo>
                        <a:pt x="173131" y="70725"/>
                        <a:pt x="166731" y="86086"/>
                        <a:pt x="159690" y="100807"/>
                      </a:cubicBezTo>
                      <a:cubicBezTo>
                        <a:pt x="152650" y="115528"/>
                        <a:pt x="144969" y="130249"/>
                        <a:pt x="136009" y="144330"/>
                      </a:cubicBezTo>
                      <a:cubicBezTo>
                        <a:pt x="127048" y="158410"/>
                        <a:pt x="118728" y="172491"/>
                        <a:pt x="110407" y="186572"/>
                      </a:cubicBezTo>
                      <a:lnTo>
                        <a:pt x="85446" y="229455"/>
                      </a:lnTo>
                      <a:lnTo>
                        <a:pt x="59844" y="272338"/>
                      </a:lnTo>
                      <a:cubicBezTo>
                        <a:pt x="42563" y="300500"/>
                        <a:pt x="25922" y="329301"/>
                        <a:pt x="8001" y="356823"/>
                      </a:cubicBezTo>
                      <a:lnTo>
                        <a:pt x="4800" y="354903"/>
                      </a:lnTo>
                      <a:close/>
                    </a:path>
                  </a:pathLst>
                </a:custGeom>
                <a:solidFill>
                  <a:schemeClr val="bg1"/>
                </a:solidFill>
                <a:ln w="9525" cap="flat">
                  <a:noFill/>
                  <a:prstDash val="solid"/>
                  <a:miter/>
                </a:ln>
              </p:spPr>
              <p:txBody>
                <a:bodyPr rtlCol="0" anchor="ctr"/>
                <a:lstStyle/>
                <a:p>
                  <a:endParaRPr lang="en-US"/>
                </a:p>
              </p:txBody>
            </p:sp>
          </p:grpSp>
          <p:grpSp>
            <p:nvGrpSpPr>
              <p:cNvPr id="291" name="Group 290"/>
              <p:cNvGrpSpPr/>
              <p:nvPr/>
            </p:nvGrpSpPr>
            <p:grpSpPr>
              <a:xfrm>
                <a:off x="6503179" y="795061"/>
                <a:ext cx="631913" cy="324962"/>
                <a:chOff x="13545577" y="1873429"/>
                <a:chExt cx="631913" cy="324962"/>
              </a:xfrm>
            </p:grpSpPr>
            <p:sp>
              <p:nvSpPr>
                <p:cNvPr id="119" name="Freeform: Shape 118"/>
                <p:cNvSpPr/>
                <p:nvPr/>
              </p:nvSpPr>
              <p:spPr>
                <a:xfrm>
                  <a:off x="13794186" y="2020795"/>
                  <a:ext cx="58203" cy="45343"/>
                </a:xfrm>
                <a:custGeom>
                  <a:avLst/>
                  <a:gdLst>
                    <a:gd name="connsiteX0" fmla="*/ 34882 w 44802"/>
                    <a:gd name="connsiteY0" fmla="*/ 16321 h 38402"/>
                    <a:gd name="connsiteX1" fmla="*/ 23361 w 44802"/>
                    <a:gd name="connsiteY1" fmla="*/ 18241 h 38402"/>
                    <a:gd name="connsiteX2" fmla="*/ 11841 w 44802"/>
                    <a:gd name="connsiteY2" fmla="*/ 20161 h 38402"/>
                    <a:gd name="connsiteX3" fmla="*/ 7360 w 44802"/>
                    <a:gd name="connsiteY3" fmla="*/ 19521 h 38402"/>
                    <a:gd name="connsiteX4" fmla="*/ 4800 w 44802"/>
                    <a:gd name="connsiteY4" fmla="*/ 15681 h 38402"/>
                    <a:gd name="connsiteX5" fmla="*/ 5440 w 44802"/>
                    <a:gd name="connsiteY5" fmla="*/ 11201 h 38402"/>
                    <a:gd name="connsiteX6" fmla="*/ 9281 w 44802"/>
                    <a:gd name="connsiteY6" fmla="*/ 8641 h 38402"/>
                    <a:gd name="connsiteX7" fmla="*/ 20801 w 44802"/>
                    <a:gd name="connsiteY7" fmla="*/ 6720 h 38402"/>
                    <a:gd name="connsiteX8" fmla="*/ 32322 w 44802"/>
                    <a:gd name="connsiteY8" fmla="*/ 4800 h 38402"/>
                    <a:gd name="connsiteX9" fmla="*/ 36802 w 44802"/>
                    <a:gd name="connsiteY9" fmla="*/ 5440 h 38402"/>
                    <a:gd name="connsiteX10" fmla="*/ 39363 w 44802"/>
                    <a:gd name="connsiteY10" fmla="*/ 9281 h 38402"/>
                    <a:gd name="connsiteX11" fmla="*/ 38723 w 44802"/>
                    <a:gd name="connsiteY11" fmla="*/ 13761 h 38402"/>
                    <a:gd name="connsiteX12" fmla="*/ 34882 w 44802"/>
                    <a:gd name="connsiteY12" fmla="*/ 16321 h 38402"/>
                    <a:gd name="connsiteX13" fmla="*/ 38723 w 44802"/>
                    <a:gd name="connsiteY13" fmla="*/ 33602 h 38402"/>
                    <a:gd name="connsiteX14" fmla="*/ 13761 w 44802"/>
                    <a:gd name="connsiteY14" fmla="*/ 37442 h 38402"/>
                    <a:gd name="connsiteX15" fmla="*/ 9281 w 44802"/>
                    <a:gd name="connsiteY15" fmla="*/ 36802 h 38402"/>
                    <a:gd name="connsiteX16" fmla="*/ 6720 w 44802"/>
                    <a:gd name="connsiteY16" fmla="*/ 32962 h 38402"/>
                    <a:gd name="connsiteX17" fmla="*/ 7360 w 44802"/>
                    <a:gd name="connsiteY17" fmla="*/ 28482 h 38402"/>
                    <a:gd name="connsiteX18" fmla="*/ 11201 w 44802"/>
                    <a:gd name="connsiteY18" fmla="*/ 25922 h 38402"/>
                    <a:gd name="connsiteX19" fmla="*/ 37442 w 44802"/>
                    <a:gd name="connsiteY19" fmla="*/ 22081 h 38402"/>
                    <a:gd name="connsiteX20" fmla="*/ 41283 w 44802"/>
                    <a:gd name="connsiteY20" fmla="*/ 23362 h 38402"/>
                    <a:gd name="connsiteX21" fmla="*/ 43203 w 44802"/>
                    <a:gd name="connsiteY21" fmla="*/ 27202 h 38402"/>
                    <a:gd name="connsiteX22" fmla="*/ 41923 w 44802"/>
                    <a:gd name="connsiteY22" fmla="*/ 31042 h 38402"/>
                    <a:gd name="connsiteX23" fmla="*/ 38723 w 44802"/>
                    <a:gd name="connsiteY23" fmla="*/ 33602 h 3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2" h="38402">
                      <a:moveTo>
                        <a:pt x="34882" y="16321"/>
                      </a:moveTo>
                      <a:cubicBezTo>
                        <a:pt x="32322" y="16961"/>
                        <a:pt x="28482" y="17601"/>
                        <a:pt x="23361" y="18241"/>
                      </a:cubicBezTo>
                      <a:cubicBezTo>
                        <a:pt x="18241" y="19521"/>
                        <a:pt x="14401" y="20161"/>
                        <a:pt x="11841" y="20161"/>
                      </a:cubicBezTo>
                      <a:cubicBezTo>
                        <a:pt x="10561" y="20161"/>
                        <a:pt x="8641" y="20161"/>
                        <a:pt x="7360" y="19521"/>
                      </a:cubicBezTo>
                      <a:cubicBezTo>
                        <a:pt x="6080" y="18881"/>
                        <a:pt x="5440" y="17601"/>
                        <a:pt x="4800" y="15681"/>
                      </a:cubicBezTo>
                      <a:cubicBezTo>
                        <a:pt x="4800" y="14401"/>
                        <a:pt x="4800" y="12481"/>
                        <a:pt x="5440" y="11201"/>
                      </a:cubicBezTo>
                      <a:cubicBezTo>
                        <a:pt x="6080" y="9921"/>
                        <a:pt x="7360" y="9281"/>
                        <a:pt x="9281" y="8641"/>
                      </a:cubicBezTo>
                      <a:cubicBezTo>
                        <a:pt x="11841" y="8001"/>
                        <a:pt x="15681" y="7360"/>
                        <a:pt x="20801" y="6720"/>
                      </a:cubicBezTo>
                      <a:cubicBezTo>
                        <a:pt x="25922" y="5440"/>
                        <a:pt x="29762" y="4800"/>
                        <a:pt x="32322" y="4800"/>
                      </a:cubicBezTo>
                      <a:cubicBezTo>
                        <a:pt x="33602" y="4800"/>
                        <a:pt x="35522" y="4800"/>
                        <a:pt x="36802" y="5440"/>
                      </a:cubicBezTo>
                      <a:cubicBezTo>
                        <a:pt x="38082" y="6080"/>
                        <a:pt x="38723" y="7360"/>
                        <a:pt x="39363" y="9281"/>
                      </a:cubicBezTo>
                      <a:cubicBezTo>
                        <a:pt x="39363" y="10561"/>
                        <a:pt x="39363" y="12481"/>
                        <a:pt x="38723" y="13761"/>
                      </a:cubicBezTo>
                      <a:cubicBezTo>
                        <a:pt x="37442" y="15041"/>
                        <a:pt x="36802" y="15681"/>
                        <a:pt x="34882" y="16321"/>
                      </a:cubicBezTo>
                      <a:close/>
                      <a:moveTo>
                        <a:pt x="38723" y="33602"/>
                      </a:moveTo>
                      <a:cubicBezTo>
                        <a:pt x="31042" y="34242"/>
                        <a:pt x="22721" y="35522"/>
                        <a:pt x="13761" y="37442"/>
                      </a:cubicBezTo>
                      <a:cubicBezTo>
                        <a:pt x="12481" y="37442"/>
                        <a:pt x="10561" y="37442"/>
                        <a:pt x="9281" y="36802"/>
                      </a:cubicBezTo>
                      <a:cubicBezTo>
                        <a:pt x="8001" y="36162"/>
                        <a:pt x="7360" y="34882"/>
                        <a:pt x="6720" y="32962"/>
                      </a:cubicBezTo>
                      <a:cubicBezTo>
                        <a:pt x="6720" y="31682"/>
                        <a:pt x="6720" y="29762"/>
                        <a:pt x="7360" y="28482"/>
                      </a:cubicBezTo>
                      <a:cubicBezTo>
                        <a:pt x="8001" y="27202"/>
                        <a:pt x="9281" y="26562"/>
                        <a:pt x="11201" y="25922"/>
                      </a:cubicBezTo>
                      <a:cubicBezTo>
                        <a:pt x="20801" y="24002"/>
                        <a:pt x="29122" y="22721"/>
                        <a:pt x="37442" y="22081"/>
                      </a:cubicBezTo>
                      <a:cubicBezTo>
                        <a:pt x="38723" y="22081"/>
                        <a:pt x="40643" y="22081"/>
                        <a:pt x="41283" y="23362"/>
                      </a:cubicBezTo>
                      <a:cubicBezTo>
                        <a:pt x="42563" y="24642"/>
                        <a:pt x="43203" y="25922"/>
                        <a:pt x="43203" y="27202"/>
                      </a:cubicBezTo>
                      <a:cubicBezTo>
                        <a:pt x="43203" y="28482"/>
                        <a:pt x="43203" y="30402"/>
                        <a:pt x="41923" y="31042"/>
                      </a:cubicBezTo>
                      <a:cubicBezTo>
                        <a:pt x="41283" y="32962"/>
                        <a:pt x="40003" y="33602"/>
                        <a:pt x="38723" y="33602"/>
                      </a:cubicBezTo>
                      <a:close/>
                    </a:path>
                  </a:pathLst>
                </a:custGeom>
                <a:solidFill>
                  <a:schemeClr val="bg1"/>
                </a:solidFill>
                <a:ln w="9525" cap="flat">
                  <a:noFill/>
                  <a:prstDash val="solid"/>
                  <a:miter/>
                </a:ln>
              </p:spPr>
              <p:txBody>
                <a:bodyPr rtlCol="0" anchor="ctr"/>
                <a:lstStyle/>
                <a:p>
                  <a:endParaRPr lang="en-US"/>
                </a:p>
              </p:txBody>
            </p:sp>
            <p:sp>
              <p:nvSpPr>
                <p:cNvPr id="120" name="Freeform: Shape 119"/>
                <p:cNvSpPr/>
                <p:nvPr/>
              </p:nvSpPr>
              <p:spPr>
                <a:xfrm>
                  <a:off x="13874492" y="1987278"/>
                  <a:ext cx="66517" cy="83130"/>
                </a:xfrm>
                <a:custGeom>
                  <a:avLst/>
                  <a:gdLst>
                    <a:gd name="connsiteX0" fmla="*/ 6986 w 51203"/>
                    <a:gd name="connsiteY0" fmla="*/ 12065 h 70404"/>
                    <a:gd name="connsiteX1" fmla="*/ 19786 w 51203"/>
                    <a:gd name="connsiteY1" fmla="*/ 5664 h 70404"/>
                    <a:gd name="connsiteX2" fmla="*/ 37067 w 51203"/>
                    <a:gd name="connsiteY2" fmla="*/ 9505 h 70404"/>
                    <a:gd name="connsiteX3" fmla="*/ 41548 w 51203"/>
                    <a:gd name="connsiteY3" fmla="*/ 17185 h 70404"/>
                    <a:gd name="connsiteX4" fmla="*/ 40908 w 51203"/>
                    <a:gd name="connsiteY4" fmla="*/ 26146 h 70404"/>
                    <a:gd name="connsiteX5" fmla="*/ 35787 w 51203"/>
                    <a:gd name="connsiteY5" fmla="*/ 33826 h 70404"/>
                    <a:gd name="connsiteX6" fmla="*/ 38988 w 51203"/>
                    <a:gd name="connsiteY6" fmla="*/ 35106 h 70404"/>
                    <a:gd name="connsiteX7" fmla="*/ 41548 w 51203"/>
                    <a:gd name="connsiteY7" fmla="*/ 36386 h 70404"/>
                    <a:gd name="connsiteX8" fmla="*/ 44748 w 51203"/>
                    <a:gd name="connsiteY8" fmla="*/ 38307 h 70404"/>
                    <a:gd name="connsiteX9" fmla="*/ 47308 w 51203"/>
                    <a:gd name="connsiteY9" fmla="*/ 52387 h 70404"/>
                    <a:gd name="connsiteX10" fmla="*/ 41548 w 51203"/>
                    <a:gd name="connsiteY10" fmla="*/ 63908 h 70404"/>
                    <a:gd name="connsiteX11" fmla="*/ 32587 w 51203"/>
                    <a:gd name="connsiteY11" fmla="*/ 67108 h 70404"/>
                    <a:gd name="connsiteX12" fmla="*/ 25547 w 51203"/>
                    <a:gd name="connsiteY12" fmla="*/ 66468 h 70404"/>
                    <a:gd name="connsiteX13" fmla="*/ 20426 w 51203"/>
                    <a:gd name="connsiteY13" fmla="*/ 65828 h 70404"/>
                    <a:gd name="connsiteX14" fmla="*/ 16586 w 51203"/>
                    <a:gd name="connsiteY14" fmla="*/ 63908 h 70404"/>
                    <a:gd name="connsiteX15" fmla="*/ 15306 w 51203"/>
                    <a:gd name="connsiteY15" fmla="*/ 60068 h 70404"/>
                    <a:gd name="connsiteX16" fmla="*/ 17226 w 51203"/>
                    <a:gd name="connsiteY16" fmla="*/ 56228 h 70404"/>
                    <a:gd name="connsiteX17" fmla="*/ 21066 w 51203"/>
                    <a:gd name="connsiteY17" fmla="*/ 54948 h 70404"/>
                    <a:gd name="connsiteX18" fmla="*/ 27467 w 51203"/>
                    <a:gd name="connsiteY18" fmla="*/ 55588 h 70404"/>
                    <a:gd name="connsiteX19" fmla="*/ 31947 w 51203"/>
                    <a:gd name="connsiteY19" fmla="*/ 56228 h 70404"/>
                    <a:gd name="connsiteX20" fmla="*/ 32587 w 51203"/>
                    <a:gd name="connsiteY20" fmla="*/ 56228 h 70404"/>
                    <a:gd name="connsiteX21" fmla="*/ 33227 w 51203"/>
                    <a:gd name="connsiteY21" fmla="*/ 56228 h 70404"/>
                    <a:gd name="connsiteX22" fmla="*/ 33867 w 51203"/>
                    <a:gd name="connsiteY22" fmla="*/ 56228 h 70404"/>
                    <a:gd name="connsiteX23" fmla="*/ 33867 w 51203"/>
                    <a:gd name="connsiteY23" fmla="*/ 56228 h 70404"/>
                    <a:gd name="connsiteX24" fmla="*/ 33867 w 51203"/>
                    <a:gd name="connsiteY24" fmla="*/ 56228 h 70404"/>
                    <a:gd name="connsiteX25" fmla="*/ 35787 w 51203"/>
                    <a:gd name="connsiteY25" fmla="*/ 50467 h 70404"/>
                    <a:gd name="connsiteX26" fmla="*/ 35787 w 51203"/>
                    <a:gd name="connsiteY26" fmla="*/ 46627 h 70404"/>
                    <a:gd name="connsiteX27" fmla="*/ 34507 w 51203"/>
                    <a:gd name="connsiteY27" fmla="*/ 45987 h 70404"/>
                    <a:gd name="connsiteX28" fmla="*/ 29387 w 51203"/>
                    <a:gd name="connsiteY28" fmla="*/ 44067 h 70404"/>
                    <a:gd name="connsiteX29" fmla="*/ 24267 w 51203"/>
                    <a:gd name="connsiteY29" fmla="*/ 42787 h 70404"/>
                    <a:gd name="connsiteX30" fmla="*/ 22347 w 51203"/>
                    <a:gd name="connsiteY30" fmla="*/ 42147 h 70404"/>
                    <a:gd name="connsiteX31" fmla="*/ 21707 w 51203"/>
                    <a:gd name="connsiteY31" fmla="*/ 42147 h 70404"/>
                    <a:gd name="connsiteX32" fmla="*/ 21066 w 51203"/>
                    <a:gd name="connsiteY32" fmla="*/ 42147 h 70404"/>
                    <a:gd name="connsiteX33" fmla="*/ 20426 w 51203"/>
                    <a:gd name="connsiteY33" fmla="*/ 42147 h 70404"/>
                    <a:gd name="connsiteX34" fmla="*/ 19786 w 51203"/>
                    <a:gd name="connsiteY34" fmla="*/ 42147 h 70404"/>
                    <a:gd name="connsiteX35" fmla="*/ 19146 w 51203"/>
                    <a:gd name="connsiteY35" fmla="*/ 41507 h 70404"/>
                    <a:gd name="connsiteX36" fmla="*/ 17226 w 51203"/>
                    <a:gd name="connsiteY36" fmla="*/ 38947 h 70404"/>
                    <a:gd name="connsiteX37" fmla="*/ 19146 w 51203"/>
                    <a:gd name="connsiteY37" fmla="*/ 31906 h 70404"/>
                    <a:gd name="connsiteX38" fmla="*/ 22347 w 51203"/>
                    <a:gd name="connsiteY38" fmla="*/ 29986 h 70404"/>
                    <a:gd name="connsiteX39" fmla="*/ 24267 w 51203"/>
                    <a:gd name="connsiteY39" fmla="*/ 29346 h 70404"/>
                    <a:gd name="connsiteX40" fmla="*/ 30027 w 51203"/>
                    <a:gd name="connsiteY40" fmla="*/ 22946 h 70404"/>
                    <a:gd name="connsiteX41" fmla="*/ 30667 w 51203"/>
                    <a:gd name="connsiteY41" fmla="*/ 20385 h 70404"/>
                    <a:gd name="connsiteX42" fmla="*/ 29387 w 51203"/>
                    <a:gd name="connsiteY42" fmla="*/ 18465 h 70404"/>
                    <a:gd name="connsiteX43" fmla="*/ 23627 w 51203"/>
                    <a:gd name="connsiteY43" fmla="*/ 17185 h 70404"/>
                    <a:gd name="connsiteX44" fmla="*/ 13386 w 51203"/>
                    <a:gd name="connsiteY44" fmla="*/ 22305 h 70404"/>
                    <a:gd name="connsiteX45" fmla="*/ 8906 w 51203"/>
                    <a:gd name="connsiteY45" fmla="*/ 22946 h 70404"/>
                    <a:gd name="connsiteX46" fmla="*/ 5705 w 51203"/>
                    <a:gd name="connsiteY46" fmla="*/ 20385 h 70404"/>
                    <a:gd name="connsiteX47" fmla="*/ 5065 w 51203"/>
                    <a:gd name="connsiteY47" fmla="*/ 15905 h 70404"/>
                    <a:gd name="connsiteX48" fmla="*/ 6986 w 51203"/>
                    <a:gd name="connsiteY48" fmla="*/ 12065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203" h="70404">
                      <a:moveTo>
                        <a:pt x="6986" y="12065"/>
                      </a:moveTo>
                      <a:cubicBezTo>
                        <a:pt x="12746" y="8865"/>
                        <a:pt x="16586" y="6944"/>
                        <a:pt x="19786" y="5664"/>
                      </a:cubicBezTo>
                      <a:cubicBezTo>
                        <a:pt x="26827" y="3744"/>
                        <a:pt x="32587" y="5024"/>
                        <a:pt x="37067" y="9505"/>
                      </a:cubicBezTo>
                      <a:cubicBezTo>
                        <a:pt x="39628" y="12065"/>
                        <a:pt x="40908" y="14625"/>
                        <a:pt x="41548" y="17185"/>
                      </a:cubicBezTo>
                      <a:cubicBezTo>
                        <a:pt x="42188" y="19745"/>
                        <a:pt x="41548" y="22946"/>
                        <a:pt x="40908" y="26146"/>
                      </a:cubicBezTo>
                      <a:cubicBezTo>
                        <a:pt x="40268" y="28706"/>
                        <a:pt x="38348" y="31266"/>
                        <a:pt x="35787" y="33826"/>
                      </a:cubicBezTo>
                      <a:cubicBezTo>
                        <a:pt x="37067" y="34466"/>
                        <a:pt x="38348" y="34466"/>
                        <a:pt x="38988" y="35106"/>
                      </a:cubicBezTo>
                      <a:cubicBezTo>
                        <a:pt x="40268" y="35746"/>
                        <a:pt x="40908" y="35746"/>
                        <a:pt x="41548" y="36386"/>
                      </a:cubicBezTo>
                      <a:cubicBezTo>
                        <a:pt x="42828" y="37026"/>
                        <a:pt x="43468" y="37666"/>
                        <a:pt x="44748" y="38307"/>
                      </a:cubicBezTo>
                      <a:cubicBezTo>
                        <a:pt x="47948" y="41507"/>
                        <a:pt x="48588" y="46627"/>
                        <a:pt x="47308" y="52387"/>
                      </a:cubicBezTo>
                      <a:cubicBezTo>
                        <a:pt x="46028" y="57508"/>
                        <a:pt x="44108" y="61348"/>
                        <a:pt x="41548" y="63908"/>
                      </a:cubicBezTo>
                      <a:cubicBezTo>
                        <a:pt x="39628" y="65828"/>
                        <a:pt x="36427" y="67108"/>
                        <a:pt x="32587" y="67108"/>
                      </a:cubicBezTo>
                      <a:cubicBezTo>
                        <a:pt x="30667" y="67108"/>
                        <a:pt x="28107" y="67108"/>
                        <a:pt x="25547" y="66468"/>
                      </a:cubicBezTo>
                      <a:cubicBezTo>
                        <a:pt x="22987" y="65828"/>
                        <a:pt x="21066" y="65828"/>
                        <a:pt x="20426" y="65828"/>
                      </a:cubicBezTo>
                      <a:cubicBezTo>
                        <a:pt x="19146" y="65828"/>
                        <a:pt x="17866" y="65188"/>
                        <a:pt x="16586" y="63908"/>
                      </a:cubicBezTo>
                      <a:cubicBezTo>
                        <a:pt x="15306" y="62628"/>
                        <a:pt x="15306" y="61348"/>
                        <a:pt x="15306" y="60068"/>
                      </a:cubicBezTo>
                      <a:cubicBezTo>
                        <a:pt x="15306" y="58788"/>
                        <a:pt x="15946" y="57508"/>
                        <a:pt x="17226" y="56228"/>
                      </a:cubicBezTo>
                      <a:cubicBezTo>
                        <a:pt x="18506" y="54948"/>
                        <a:pt x="19786" y="54948"/>
                        <a:pt x="21066" y="54948"/>
                      </a:cubicBezTo>
                      <a:cubicBezTo>
                        <a:pt x="22347" y="54948"/>
                        <a:pt x="24267" y="54948"/>
                        <a:pt x="27467" y="55588"/>
                      </a:cubicBezTo>
                      <a:cubicBezTo>
                        <a:pt x="29387" y="55588"/>
                        <a:pt x="31307" y="56228"/>
                        <a:pt x="31947" y="56228"/>
                      </a:cubicBezTo>
                      <a:cubicBezTo>
                        <a:pt x="32587" y="56228"/>
                        <a:pt x="32587" y="56228"/>
                        <a:pt x="32587" y="56228"/>
                      </a:cubicBezTo>
                      <a:cubicBezTo>
                        <a:pt x="32587" y="56228"/>
                        <a:pt x="33227" y="56228"/>
                        <a:pt x="33227" y="56228"/>
                      </a:cubicBezTo>
                      <a:lnTo>
                        <a:pt x="33867" y="56228"/>
                      </a:lnTo>
                      <a:lnTo>
                        <a:pt x="33867" y="56228"/>
                      </a:lnTo>
                      <a:lnTo>
                        <a:pt x="33867" y="56228"/>
                      </a:lnTo>
                      <a:cubicBezTo>
                        <a:pt x="34507" y="54948"/>
                        <a:pt x="35787" y="53027"/>
                        <a:pt x="35787" y="50467"/>
                      </a:cubicBezTo>
                      <a:cubicBezTo>
                        <a:pt x="36427" y="48547"/>
                        <a:pt x="36427" y="47267"/>
                        <a:pt x="35787" y="46627"/>
                      </a:cubicBezTo>
                      <a:cubicBezTo>
                        <a:pt x="35787" y="46627"/>
                        <a:pt x="35147" y="46627"/>
                        <a:pt x="34507" y="45987"/>
                      </a:cubicBezTo>
                      <a:cubicBezTo>
                        <a:pt x="33227" y="45347"/>
                        <a:pt x="31307" y="44707"/>
                        <a:pt x="29387" y="44067"/>
                      </a:cubicBezTo>
                      <a:lnTo>
                        <a:pt x="24267" y="42787"/>
                      </a:lnTo>
                      <a:lnTo>
                        <a:pt x="22347" y="42147"/>
                      </a:lnTo>
                      <a:lnTo>
                        <a:pt x="21707" y="42147"/>
                      </a:lnTo>
                      <a:lnTo>
                        <a:pt x="21066" y="42147"/>
                      </a:lnTo>
                      <a:cubicBezTo>
                        <a:pt x="21066" y="42147"/>
                        <a:pt x="21066" y="42147"/>
                        <a:pt x="20426" y="42147"/>
                      </a:cubicBezTo>
                      <a:cubicBezTo>
                        <a:pt x="20426" y="42147"/>
                        <a:pt x="19786" y="42147"/>
                        <a:pt x="19786" y="42147"/>
                      </a:cubicBezTo>
                      <a:cubicBezTo>
                        <a:pt x="19786" y="42147"/>
                        <a:pt x="19146" y="41507"/>
                        <a:pt x="19146" y="41507"/>
                      </a:cubicBezTo>
                      <a:cubicBezTo>
                        <a:pt x="18506" y="40867"/>
                        <a:pt x="17866" y="39587"/>
                        <a:pt x="17226" y="38947"/>
                      </a:cubicBezTo>
                      <a:cubicBezTo>
                        <a:pt x="16586" y="36386"/>
                        <a:pt x="17226" y="33826"/>
                        <a:pt x="19146" y="31906"/>
                      </a:cubicBezTo>
                      <a:cubicBezTo>
                        <a:pt x="19786" y="31266"/>
                        <a:pt x="21066" y="30626"/>
                        <a:pt x="22347" y="29986"/>
                      </a:cubicBezTo>
                      <a:lnTo>
                        <a:pt x="24267" y="29346"/>
                      </a:lnTo>
                      <a:cubicBezTo>
                        <a:pt x="27467" y="26786"/>
                        <a:pt x="29387" y="24866"/>
                        <a:pt x="30027" y="22946"/>
                      </a:cubicBezTo>
                      <a:cubicBezTo>
                        <a:pt x="30667" y="21665"/>
                        <a:pt x="30667" y="21025"/>
                        <a:pt x="30667" y="20385"/>
                      </a:cubicBezTo>
                      <a:cubicBezTo>
                        <a:pt x="30667" y="19745"/>
                        <a:pt x="30027" y="19105"/>
                        <a:pt x="29387" y="18465"/>
                      </a:cubicBezTo>
                      <a:cubicBezTo>
                        <a:pt x="28107" y="17185"/>
                        <a:pt x="26187" y="16545"/>
                        <a:pt x="23627" y="17185"/>
                      </a:cubicBezTo>
                      <a:cubicBezTo>
                        <a:pt x="21707" y="17825"/>
                        <a:pt x="18506" y="19105"/>
                        <a:pt x="13386" y="22305"/>
                      </a:cubicBezTo>
                      <a:cubicBezTo>
                        <a:pt x="12106" y="22946"/>
                        <a:pt x="10826" y="23586"/>
                        <a:pt x="8906" y="22946"/>
                      </a:cubicBezTo>
                      <a:cubicBezTo>
                        <a:pt x="7626" y="22305"/>
                        <a:pt x="6345" y="21665"/>
                        <a:pt x="5705" y="20385"/>
                      </a:cubicBezTo>
                      <a:cubicBezTo>
                        <a:pt x="5065" y="19105"/>
                        <a:pt x="4425" y="17825"/>
                        <a:pt x="5065" y="15905"/>
                      </a:cubicBezTo>
                      <a:cubicBezTo>
                        <a:pt x="4425" y="13985"/>
                        <a:pt x="5705" y="13345"/>
                        <a:pt x="6986" y="12065"/>
                      </a:cubicBezTo>
                      <a:close/>
                    </a:path>
                  </a:pathLst>
                </a:custGeom>
                <a:solidFill>
                  <a:schemeClr val="bg1"/>
                </a:solidFill>
                <a:ln w="9525" cap="flat">
                  <a:noFill/>
                  <a:prstDash val="solid"/>
                  <a:miter/>
                </a:ln>
              </p:spPr>
              <p:txBody>
                <a:bodyPr rtlCol="0" anchor="ctr"/>
                <a:lstStyle/>
                <a:p>
                  <a:endParaRPr lang="en-US"/>
                </a:p>
              </p:txBody>
            </p:sp>
            <p:sp>
              <p:nvSpPr>
                <p:cNvPr id="121" name="Freeform: Shape 120"/>
                <p:cNvSpPr/>
                <p:nvPr/>
              </p:nvSpPr>
              <p:spPr>
                <a:xfrm>
                  <a:off x="13934703" y="2040887"/>
                  <a:ext cx="33259" cy="45343"/>
                </a:xfrm>
                <a:custGeom>
                  <a:avLst/>
                  <a:gdLst>
                    <a:gd name="connsiteX0" fmla="*/ 19521 w 25601"/>
                    <a:gd name="connsiteY0" fmla="*/ 7626 h 38402"/>
                    <a:gd name="connsiteX1" fmla="*/ 20801 w 25601"/>
                    <a:gd name="connsiteY1" fmla="*/ 14026 h 38402"/>
                    <a:gd name="connsiteX2" fmla="*/ 20801 w 25601"/>
                    <a:gd name="connsiteY2" fmla="*/ 19786 h 38402"/>
                    <a:gd name="connsiteX3" fmla="*/ 20161 w 25601"/>
                    <a:gd name="connsiteY3" fmla="*/ 21066 h 38402"/>
                    <a:gd name="connsiteX4" fmla="*/ 19521 w 25601"/>
                    <a:gd name="connsiteY4" fmla="*/ 22347 h 38402"/>
                    <a:gd name="connsiteX5" fmla="*/ 18881 w 25601"/>
                    <a:gd name="connsiteY5" fmla="*/ 23627 h 38402"/>
                    <a:gd name="connsiteX6" fmla="*/ 18241 w 25601"/>
                    <a:gd name="connsiteY6" fmla="*/ 24907 h 38402"/>
                    <a:gd name="connsiteX7" fmla="*/ 17601 w 25601"/>
                    <a:gd name="connsiteY7" fmla="*/ 26187 h 38402"/>
                    <a:gd name="connsiteX8" fmla="*/ 16961 w 25601"/>
                    <a:gd name="connsiteY8" fmla="*/ 27467 h 38402"/>
                    <a:gd name="connsiteX9" fmla="*/ 16321 w 25601"/>
                    <a:gd name="connsiteY9" fmla="*/ 28747 h 38402"/>
                    <a:gd name="connsiteX10" fmla="*/ 15681 w 25601"/>
                    <a:gd name="connsiteY10" fmla="*/ 29387 h 38402"/>
                    <a:gd name="connsiteX11" fmla="*/ 15041 w 25601"/>
                    <a:gd name="connsiteY11" fmla="*/ 30667 h 38402"/>
                    <a:gd name="connsiteX12" fmla="*/ 14401 w 25601"/>
                    <a:gd name="connsiteY12" fmla="*/ 31947 h 38402"/>
                    <a:gd name="connsiteX13" fmla="*/ 10561 w 25601"/>
                    <a:gd name="connsiteY13" fmla="*/ 33867 h 38402"/>
                    <a:gd name="connsiteX14" fmla="*/ 6720 w 25601"/>
                    <a:gd name="connsiteY14" fmla="*/ 32587 h 38402"/>
                    <a:gd name="connsiteX15" fmla="*/ 4800 w 25601"/>
                    <a:gd name="connsiteY15" fmla="*/ 28747 h 38402"/>
                    <a:gd name="connsiteX16" fmla="*/ 6080 w 25601"/>
                    <a:gd name="connsiteY16" fmla="*/ 24907 h 38402"/>
                    <a:gd name="connsiteX17" fmla="*/ 10561 w 25601"/>
                    <a:gd name="connsiteY17" fmla="*/ 19146 h 38402"/>
                    <a:gd name="connsiteX18" fmla="*/ 9281 w 25601"/>
                    <a:gd name="connsiteY18" fmla="*/ 12106 h 38402"/>
                    <a:gd name="connsiteX19" fmla="*/ 9921 w 25601"/>
                    <a:gd name="connsiteY19" fmla="*/ 7626 h 38402"/>
                    <a:gd name="connsiteX20" fmla="*/ 13761 w 25601"/>
                    <a:gd name="connsiteY20" fmla="*/ 5065 h 38402"/>
                    <a:gd name="connsiteX21" fmla="*/ 18241 w 25601"/>
                    <a:gd name="connsiteY21" fmla="*/ 5706 h 38402"/>
                    <a:gd name="connsiteX22" fmla="*/ 19521 w 25601"/>
                    <a:gd name="connsiteY22" fmla="*/ 7626 h 3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601" h="38402">
                      <a:moveTo>
                        <a:pt x="19521" y="7626"/>
                      </a:moveTo>
                      <a:cubicBezTo>
                        <a:pt x="20161" y="9546"/>
                        <a:pt x="20801" y="11466"/>
                        <a:pt x="20801" y="14026"/>
                      </a:cubicBezTo>
                      <a:cubicBezTo>
                        <a:pt x="20801" y="16586"/>
                        <a:pt x="20801" y="18506"/>
                        <a:pt x="20801" y="19786"/>
                      </a:cubicBezTo>
                      <a:cubicBezTo>
                        <a:pt x="20801" y="20426"/>
                        <a:pt x="20801" y="20426"/>
                        <a:pt x="20161" y="21066"/>
                      </a:cubicBezTo>
                      <a:lnTo>
                        <a:pt x="19521" y="22347"/>
                      </a:lnTo>
                      <a:cubicBezTo>
                        <a:pt x="19521" y="22347"/>
                        <a:pt x="19521" y="22987"/>
                        <a:pt x="18881" y="23627"/>
                      </a:cubicBezTo>
                      <a:cubicBezTo>
                        <a:pt x="18881" y="24267"/>
                        <a:pt x="18241" y="24267"/>
                        <a:pt x="18241" y="24907"/>
                      </a:cubicBezTo>
                      <a:cubicBezTo>
                        <a:pt x="18241" y="24907"/>
                        <a:pt x="17601" y="25547"/>
                        <a:pt x="17601" y="26187"/>
                      </a:cubicBezTo>
                      <a:lnTo>
                        <a:pt x="16961" y="27467"/>
                      </a:lnTo>
                      <a:lnTo>
                        <a:pt x="16321" y="28747"/>
                      </a:lnTo>
                      <a:lnTo>
                        <a:pt x="15681" y="29387"/>
                      </a:lnTo>
                      <a:cubicBezTo>
                        <a:pt x="15681" y="29387"/>
                        <a:pt x="15041" y="30027"/>
                        <a:pt x="15041" y="30667"/>
                      </a:cubicBezTo>
                      <a:cubicBezTo>
                        <a:pt x="14401" y="31307"/>
                        <a:pt x="14401" y="31307"/>
                        <a:pt x="14401" y="31947"/>
                      </a:cubicBezTo>
                      <a:cubicBezTo>
                        <a:pt x="13121" y="33227"/>
                        <a:pt x="11841" y="33867"/>
                        <a:pt x="10561" y="33867"/>
                      </a:cubicBezTo>
                      <a:cubicBezTo>
                        <a:pt x="9281" y="33867"/>
                        <a:pt x="7361" y="33227"/>
                        <a:pt x="6720" y="32587"/>
                      </a:cubicBezTo>
                      <a:cubicBezTo>
                        <a:pt x="5440" y="31307"/>
                        <a:pt x="4800" y="30027"/>
                        <a:pt x="4800" y="28747"/>
                      </a:cubicBezTo>
                      <a:cubicBezTo>
                        <a:pt x="4800" y="27467"/>
                        <a:pt x="5440" y="25547"/>
                        <a:pt x="6080" y="24907"/>
                      </a:cubicBezTo>
                      <a:cubicBezTo>
                        <a:pt x="9281" y="21707"/>
                        <a:pt x="10561" y="19786"/>
                        <a:pt x="10561" y="19146"/>
                      </a:cubicBezTo>
                      <a:cubicBezTo>
                        <a:pt x="10561" y="18506"/>
                        <a:pt x="10561" y="16586"/>
                        <a:pt x="9281" y="12106"/>
                      </a:cubicBezTo>
                      <a:cubicBezTo>
                        <a:pt x="8641" y="10826"/>
                        <a:pt x="9281" y="8906"/>
                        <a:pt x="9921" y="7626"/>
                      </a:cubicBezTo>
                      <a:cubicBezTo>
                        <a:pt x="10561" y="6346"/>
                        <a:pt x="11841" y="5706"/>
                        <a:pt x="13761" y="5065"/>
                      </a:cubicBezTo>
                      <a:cubicBezTo>
                        <a:pt x="15041" y="4425"/>
                        <a:pt x="16961" y="5065"/>
                        <a:pt x="18241" y="5706"/>
                      </a:cubicBezTo>
                      <a:cubicBezTo>
                        <a:pt x="18881" y="4425"/>
                        <a:pt x="19521" y="5706"/>
                        <a:pt x="19521" y="7626"/>
                      </a:cubicBezTo>
                      <a:close/>
                    </a:path>
                  </a:pathLst>
                </a:custGeom>
                <a:solidFill>
                  <a:schemeClr val="bg1"/>
                </a:solidFill>
                <a:ln w="9525" cap="flat">
                  <a:noFill/>
                  <a:prstDash val="solid"/>
                  <a:miter/>
                </a:ln>
              </p:spPr>
              <p:txBody>
                <a:bodyPr rtlCol="0" anchor="ctr"/>
                <a:lstStyle/>
                <a:p>
                  <a:endParaRPr lang="en-US"/>
                </a:p>
              </p:txBody>
            </p:sp>
            <p:sp>
              <p:nvSpPr>
                <p:cNvPr id="122" name="Freeform: Shape 121"/>
                <p:cNvSpPr/>
                <p:nvPr/>
              </p:nvSpPr>
              <p:spPr>
                <a:xfrm>
                  <a:off x="13947174" y="1972428"/>
                  <a:ext cx="49887" cy="83130"/>
                </a:xfrm>
                <a:custGeom>
                  <a:avLst/>
                  <a:gdLst>
                    <a:gd name="connsiteX0" fmla="*/ 22721 w 38402"/>
                    <a:gd name="connsiteY0" fmla="*/ 23362 h 70404"/>
                    <a:gd name="connsiteX1" fmla="*/ 14401 w 38402"/>
                    <a:gd name="connsiteY1" fmla="*/ 33602 h 70404"/>
                    <a:gd name="connsiteX2" fmla="*/ 10561 w 38402"/>
                    <a:gd name="connsiteY2" fmla="*/ 35522 h 70404"/>
                    <a:gd name="connsiteX3" fmla="*/ 6720 w 38402"/>
                    <a:gd name="connsiteY3" fmla="*/ 34242 h 70404"/>
                    <a:gd name="connsiteX4" fmla="*/ 4800 w 38402"/>
                    <a:gd name="connsiteY4" fmla="*/ 30402 h 70404"/>
                    <a:gd name="connsiteX5" fmla="*/ 6080 w 38402"/>
                    <a:gd name="connsiteY5" fmla="*/ 26562 h 70404"/>
                    <a:gd name="connsiteX6" fmla="*/ 16321 w 38402"/>
                    <a:gd name="connsiteY6" fmla="*/ 12481 h 70404"/>
                    <a:gd name="connsiteX7" fmla="*/ 16321 w 38402"/>
                    <a:gd name="connsiteY7" fmla="*/ 11841 h 70404"/>
                    <a:gd name="connsiteX8" fmla="*/ 16961 w 38402"/>
                    <a:gd name="connsiteY8" fmla="*/ 9921 h 70404"/>
                    <a:gd name="connsiteX9" fmla="*/ 18881 w 38402"/>
                    <a:gd name="connsiteY9" fmla="*/ 6720 h 70404"/>
                    <a:gd name="connsiteX10" fmla="*/ 22721 w 38402"/>
                    <a:gd name="connsiteY10" fmla="*/ 4800 h 70404"/>
                    <a:gd name="connsiteX11" fmla="*/ 27202 w 38402"/>
                    <a:gd name="connsiteY11" fmla="*/ 5440 h 70404"/>
                    <a:gd name="connsiteX12" fmla="*/ 31682 w 38402"/>
                    <a:gd name="connsiteY12" fmla="*/ 11201 h 70404"/>
                    <a:gd name="connsiteX13" fmla="*/ 32962 w 38402"/>
                    <a:gd name="connsiteY13" fmla="*/ 16961 h 70404"/>
                    <a:gd name="connsiteX14" fmla="*/ 34242 w 38402"/>
                    <a:gd name="connsiteY14" fmla="*/ 26562 h 70404"/>
                    <a:gd name="connsiteX15" fmla="*/ 38723 w 38402"/>
                    <a:gd name="connsiteY15" fmla="*/ 63684 h 70404"/>
                    <a:gd name="connsiteX16" fmla="*/ 38083 w 38402"/>
                    <a:gd name="connsiteY16" fmla="*/ 68164 h 70404"/>
                    <a:gd name="connsiteX17" fmla="*/ 34242 w 38402"/>
                    <a:gd name="connsiteY17" fmla="*/ 70725 h 70404"/>
                    <a:gd name="connsiteX18" fmla="*/ 29762 w 38402"/>
                    <a:gd name="connsiteY18" fmla="*/ 70085 h 70404"/>
                    <a:gd name="connsiteX19" fmla="*/ 27202 w 38402"/>
                    <a:gd name="connsiteY19" fmla="*/ 66244 h 70404"/>
                    <a:gd name="connsiteX20" fmla="*/ 22721 w 38402"/>
                    <a:gd name="connsiteY20" fmla="*/ 28482 h 70404"/>
                    <a:gd name="connsiteX21" fmla="*/ 22721 w 38402"/>
                    <a:gd name="connsiteY21" fmla="*/ 23362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402" h="70404">
                      <a:moveTo>
                        <a:pt x="22721" y="23362"/>
                      </a:moveTo>
                      <a:cubicBezTo>
                        <a:pt x="20161" y="27202"/>
                        <a:pt x="16961" y="31042"/>
                        <a:pt x="14401" y="33602"/>
                      </a:cubicBezTo>
                      <a:cubicBezTo>
                        <a:pt x="13121" y="34882"/>
                        <a:pt x="11841" y="35522"/>
                        <a:pt x="10561" y="35522"/>
                      </a:cubicBezTo>
                      <a:cubicBezTo>
                        <a:pt x="9281" y="35522"/>
                        <a:pt x="7361" y="34882"/>
                        <a:pt x="6720" y="34242"/>
                      </a:cubicBezTo>
                      <a:cubicBezTo>
                        <a:pt x="5440" y="32962"/>
                        <a:pt x="4800" y="31682"/>
                        <a:pt x="4800" y="30402"/>
                      </a:cubicBezTo>
                      <a:cubicBezTo>
                        <a:pt x="4800" y="29122"/>
                        <a:pt x="5440" y="27202"/>
                        <a:pt x="6080" y="26562"/>
                      </a:cubicBezTo>
                      <a:cubicBezTo>
                        <a:pt x="8641" y="23362"/>
                        <a:pt x="11841" y="18881"/>
                        <a:pt x="16321" y="12481"/>
                      </a:cubicBezTo>
                      <a:lnTo>
                        <a:pt x="16321" y="11841"/>
                      </a:lnTo>
                      <a:cubicBezTo>
                        <a:pt x="16961" y="10561"/>
                        <a:pt x="16961" y="9921"/>
                        <a:pt x="16961" y="9921"/>
                      </a:cubicBezTo>
                      <a:cubicBezTo>
                        <a:pt x="17601" y="8641"/>
                        <a:pt x="18241" y="7360"/>
                        <a:pt x="18881" y="6720"/>
                      </a:cubicBezTo>
                      <a:cubicBezTo>
                        <a:pt x="20161" y="6080"/>
                        <a:pt x="20801" y="5440"/>
                        <a:pt x="22721" y="4800"/>
                      </a:cubicBezTo>
                      <a:cubicBezTo>
                        <a:pt x="24002" y="4800"/>
                        <a:pt x="25922" y="4800"/>
                        <a:pt x="27202" y="5440"/>
                      </a:cubicBezTo>
                      <a:cubicBezTo>
                        <a:pt x="29122" y="6720"/>
                        <a:pt x="30402" y="8641"/>
                        <a:pt x="31682" y="11201"/>
                      </a:cubicBezTo>
                      <a:cubicBezTo>
                        <a:pt x="32322" y="12481"/>
                        <a:pt x="32962" y="15041"/>
                        <a:pt x="32962" y="16961"/>
                      </a:cubicBezTo>
                      <a:cubicBezTo>
                        <a:pt x="32962" y="18881"/>
                        <a:pt x="33602" y="22081"/>
                        <a:pt x="34242" y="26562"/>
                      </a:cubicBezTo>
                      <a:cubicBezTo>
                        <a:pt x="35522" y="41283"/>
                        <a:pt x="36802" y="53443"/>
                        <a:pt x="38723" y="63684"/>
                      </a:cubicBezTo>
                      <a:cubicBezTo>
                        <a:pt x="38723" y="64964"/>
                        <a:pt x="38723" y="66884"/>
                        <a:pt x="38083" y="68164"/>
                      </a:cubicBezTo>
                      <a:cubicBezTo>
                        <a:pt x="37442" y="69445"/>
                        <a:pt x="36162" y="70085"/>
                        <a:pt x="34242" y="70725"/>
                      </a:cubicBezTo>
                      <a:cubicBezTo>
                        <a:pt x="32962" y="70725"/>
                        <a:pt x="31042" y="70725"/>
                        <a:pt x="29762" y="70085"/>
                      </a:cubicBezTo>
                      <a:cubicBezTo>
                        <a:pt x="28482" y="69445"/>
                        <a:pt x="27842" y="68164"/>
                        <a:pt x="27202" y="66244"/>
                      </a:cubicBezTo>
                      <a:cubicBezTo>
                        <a:pt x="25282" y="56004"/>
                        <a:pt x="24002" y="43203"/>
                        <a:pt x="22721" y="28482"/>
                      </a:cubicBezTo>
                      <a:cubicBezTo>
                        <a:pt x="22721" y="24642"/>
                        <a:pt x="22721" y="23362"/>
                        <a:pt x="22721" y="23362"/>
                      </a:cubicBezTo>
                      <a:close/>
                    </a:path>
                  </a:pathLst>
                </a:custGeom>
                <a:solidFill>
                  <a:schemeClr val="bg1"/>
                </a:solidFill>
                <a:ln w="9525" cap="flat">
                  <a:noFill/>
                  <a:prstDash val="solid"/>
                  <a:miter/>
                </a:ln>
              </p:spPr>
              <p:txBody>
                <a:bodyPr rtlCol="0" anchor="ctr"/>
                <a:lstStyle/>
                <a:p>
                  <a:endParaRPr lang="en-US"/>
                </a:p>
              </p:txBody>
            </p:sp>
            <p:sp>
              <p:nvSpPr>
                <p:cNvPr id="123" name="Freeform: Shape 122"/>
                <p:cNvSpPr/>
                <p:nvPr/>
              </p:nvSpPr>
              <p:spPr>
                <a:xfrm>
                  <a:off x="13998725" y="1972428"/>
                  <a:ext cx="58203" cy="75572"/>
                </a:xfrm>
                <a:custGeom>
                  <a:avLst/>
                  <a:gdLst>
                    <a:gd name="connsiteX0" fmla="*/ 32322 w 44802"/>
                    <a:gd name="connsiteY0" fmla="*/ 61764 h 64004"/>
                    <a:gd name="connsiteX1" fmla="*/ 31682 w 44802"/>
                    <a:gd name="connsiteY1" fmla="*/ 61124 h 64004"/>
                    <a:gd name="connsiteX2" fmla="*/ 30402 w 44802"/>
                    <a:gd name="connsiteY2" fmla="*/ 59844 h 64004"/>
                    <a:gd name="connsiteX3" fmla="*/ 29122 w 44802"/>
                    <a:gd name="connsiteY3" fmla="*/ 57924 h 64004"/>
                    <a:gd name="connsiteX4" fmla="*/ 27842 w 44802"/>
                    <a:gd name="connsiteY4" fmla="*/ 56004 h 64004"/>
                    <a:gd name="connsiteX5" fmla="*/ 24642 w 44802"/>
                    <a:gd name="connsiteY5" fmla="*/ 45763 h 64004"/>
                    <a:gd name="connsiteX6" fmla="*/ 22721 w 44802"/>
                    <a:gd name="connsiteY6" fmla="*/ 45763 h 64004"/>
                    <a:gd name="connsiteX7" fmla="*/ 14401 w 44802"/>
                    <a:gd name="connsiteY7" fmla="*/ 46403 h 64004"/>
                    <a:gd name="connsiteX8" fmla="*/ 10561 w 44802"/>
                    <a:gd name="connsiteY8" fmla="*/ 45763 h 64004"/>
                    <a:gd name="connsiteX9" fmla="*/ 5440 w 44802"/>
                    <a:gd name="connsiteY9" fmla="*/ 41923 h 64004"/>
                    <a:gd name="connsiteX10" fmla="*/ 4800 w 44802"/>
                    <a:gd name="connsiteY10" fmla="*/ 38083 h 64004"/>
                    <a:gd name="connsiteX11" fmla="*/ 5440 w 44802"/>
                    <a:gd name="connsiteY11" fmla="*/ 36162 h 64004"/>
                    <a:gd name="connsiteX12" fmla="*/ 6720 w 44802"/>
                    <a:gd name="connsiteY12" fmla="*/ 32962 h 64004"/>
                    <a:gd name="connsiteX13" fmla="*/ 9921 w 44802"/>
                    <a:gd name="connsiteY13" fmla="*/ 25282 h 64004"/>
                    <a:gd name="connsiteX14" fmla="*/ 12481 w 44802"/>
                    <a:gd name="connsiteY14" fmla="*/ 20161 h 64004"/>
                    <a:gd name="connsiteX15" fmla="*/ 15041 w 44802"/>
                    <a:gd name="connsiteY15" fmla="*/ 15681 h 64004"/>
                    <a:gd name="connsiteX16" fmla="*/ 16321 w 44802"/>
                    <a:gd name="connsiteY16" fmla="*/ 13121 h 64004"/>
                    <a:gd name="connsiteX17" fmla="*/ 16321 w 44802"/>
                    <a:gd name="connsiteY17" fmla="*/ 13121 h 64004"/>
                    <a:gd name="connsiteX18" fmla="*/ 16321 w 44802"/>
                    <a:gd name="connsiteY18" fmla="*/ 13121 h 64004"/>
                    <a:gd name="connsiteX19" fmla="*/ 16321 w 44802"/>
                    <a:gd name="connsiteY19" fmla="*/ 12481 h 64004"/>
                    <a:gd name="connsiteX20" fmla="*/ 16961 w 44802"/>
                    <a:gd name="connsiteY20" fmla="*/ 11201 h 64004"/>
                    <a:gd name="connsiteX21" fmla="*/ 24002 w 44802"/>
                    <a:gd name="connsiteY21" fmla="*/ 4800 h 64004"/>
                    <a:gd name="connsiteX22" fmla="*/ 28482 w 44802"/>
                    <a:gd name="connsiteY22" fmla="*/ 6080 h 64004"/>
                    <a:gd name="connsiteX23" fmla="*/ 29762 w 44802"/>
                    <a:gd name="connsiteY23" fmla="*/ 7360 h 64004"/>
                    <a:gd name="connsiteX24" fmla="*/ 30402 w 44802"/>
                    <a:gd name="connsiteY24" fmla="*/ 8641 h 64004"/>
                    <a:gd name="connsiteX25" fmla="*/ 30402 w 44802"/>
                    <a:gd name="connsiteY25" fmla="*/ 9281 h 64004"/>
                    <a:gd name="connsiteX26" fmla="*/ 30402 w 44802"/>
                    <a:gd name="connsiteY26" fmla="*/ 10561 h 64004"/>
                    <a:gd name="connsiteX27" fmla="*/ 30402 w 44802"/>
                    <a:gd name="connsiteY27" fmla="*/ 11841 h 64004"/>
                    <a:gd name="connsiteX28" fmla="*/ 30402 w 44802"/>
                    <a:gd name="connsiteY28" fmla="*/ 13121 h 64004"/>
                    <a:gd name="connsiteX29" fmla="*/ 31682 w 44802"/>
                    <a:gd name="connsiteY29" fmla="*/ 20801 h 64004"/>
                    <a:gd name="connsiteX30" fmla="*/ 32962 w 44802"/>
                    <a:gd name="connsiteY30" fmla="*/ 25922 h 64004"/>
                    <a:gd name="connsiteX31" fmla="*/ 33602 w 44802"/>
                    <a:gd name="connsiteY31" fmla="*/ 27202 h 64004"/>
                    <a:gd name="connsiteX32" fmla="*/ 34242 w 44802"/>
                    <a:gd name="connsiteY32" fmla="*/ 28482 h 64004"/>
                    <a:gd name="connsiteX33" fmla="*/ 34882 w 44802"/>
                    <a:gd name="connsiteY33" fmla="*/ 31682 h 64004"/>
                    <a:gd name="connsiteX34" fmla="*/ 38722 w 44802"/>
                    <a:gd name="connsiteY34" fmla="*/ 32962 h 64004"/>
                    <a:gd name="connsiteX35" fmla="*/ 40643 w 44802"/>
                    <a:gd name="connsiteY35" fmla="*/ 36162 h 64004"/>
                    <a:gd name="connsiteX36" fmla="*/ 40003 w 44802"/>
                    <a:gd name="connsiteY36" fmla="*/ 40643 h 64004"/>
                    <a:gd name="connsiteX37" fmla="*/ 36802 w 44802"/>
                    <a:gd name="connsiteY37" fmla="*/ 43203 h 64004"/>
                    <a:gd name="connsiteX38" fmla="*/ 36802 w 44802"/>
                    <a:gd name="connsiteY38" fmla="*/ 43203 h 64004"/>
                    <a:gd name="connsiteX39" fmla="*/ 38722 w 44802"/>
                    <a:gd name="connsiteY39" fmla="*/ 50243 h 64004"/>
                    <a:gd name="connsiteX40" fmla="*/ 39363 w 44802"/>
                    <a:gd name="connsiteY40" fmla="*/ 51523 h 64004"/>
                    <a:gd name="connsiteX41" fmla="*/ 40643 w 44802"/>
                    <a:gd name="connsiteY41" fmla="*/ 52803 h 64004"/>
                    <a:gd name="connsiteX42" fmla="*/ 42563 w 44802"/>
                    <a:gd name="connsiteY42" fmla="*/ 54724 h 64004"/>
                    <a:gd name="connsiteX43" fmla="*/ 43843 w 44802"/>
                    <a:gd name="connsiteY43" fmla="*/ 59204 h 64004"/>
                    <a:gd name="connsiteX44" fmla="*/ 41923 w 44802"/>
                    <a:gd name="connsiteY44" fmla="*/ 63044 h 64004"/>
                    <a:gd name="connsiteX45" fmla="*/ 37442 w 44802"/>
                    <a:gd name="connsiteY45" fmla="*/ 64324 h 64004"/>
                    <a:gd name="connsiteX46" fmla="*/ 32322 w 44802"/>
                    <a:gd name="connsiteY46" fmla="*/ 61764 h 64004"/>
                    <a:gd name="connsiteX47" fmla="*/ 18881 w 44802"/>
                    <a:gd name="connsiteY47" fmla="*/ 34882 h 64004"/>
                    <a:gd name="connsiteX48" fmla="*/ 21441 w 44802"/>
                    <a:gd name="connsiteY48" fmla="*/ 34242 h 64004"/>
                    <a:gd name="connsiteX49" fmla="*/ 23361 w 44802"/>
                    <a:gd name="connsiteY49" fmla="*/ 34242 h 64004"/>
                    <a:gd name="connsiteX50" fmla="*/ 22721 w 44802"/>
                    <a:gd name="connsiteY50" fmla="*/ 31042 h 64004"/>
                    <a:gd name="connsiteX51" fmla="*/ 22081 w 44802"/>
                    <a:gd name="connsiteY51" fmla="*/ 29762 h 64004"/>
                    <a:gd name="connsiteX52" fmla="*/ 21441 w 44802"/>
                    <a:gd name="connsiteY52" fmla="*/ 28482 h 64004"/>
                    <a:gd name="connsiteX53" fmla="*/ 20161 w 44802"/>
                    <a:gd name="connsiteY53" fmla="*/ 31042 h 64004"/>
                    <a:gd name="connsiteX54" fmla="*/ 18881 w 44802"/>
                    <a:gd name="connsiteY54" fmla="*/ 34882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4802" h="64004">
                      <a:moveTo>
                        <a:pt x="32322" y="61764"/>
                      </a:moveTo>
                      <a:cubicBezTo>
                        <a:pt x="32322" y="61764"/>
                        <a:pt x="32322" y="61764"/>
                        <a:pt x="31682" y="61124"/>
                      </a:cubicBezTo>
                      <a:lnTo>
                        <a:pt x="30402" y="59844"/>
                      </a:lnTo>
                      <a:cubicBezTo>
                        <a:pt x="29762" y="59204"/>
                        <a:pt x="29762" y="58564"/>
                        <a:pt x="29122" y="57924"/>
                      </a:cubicBezTo>
                      <a:cubicBezTo>
                        <a:pt x="28482" y="57284"/>
                        <a:pt x="28482" y="56644"/>
                        <a:pt x="27842" y="56004"/>
                      </a:cubicBezTo>
                      <a:cubicBezTo>
                        <a:pt x="26562" y="53443"/>
                        <a:pt x="25922" y="50243"/>
                        <a:pt x="24642" y="45763"/>
                      </a:cubicBezTo>
                      <a:cubicBezTo>
                        <a:pt x="24002" y="45763"/>
                        <a:pt x="23361" y="45763"/>
                        <a:pt x="22721" y="45763"/>
                      </a:cubicBezTo>
                      <a:cubicBezTo>
                        <a:pt x="19521" y="46403"/>
                        <a:pt x="16961" y="46403"/>
                        <a:pt x="14401" y="46403"/>
                      </a:cubicBezTo>
                      <a:cubicBezTo>
                        <a:pt x="13121" y="46403"/>
                        <a:pt x="11841" y="46403"/>
                        <a:pt x="10561" y="45763"/>
                      </a:cubicBezTo>
                      <a:cubicBezTo>
                        <a:pt x="8001" y="45123"/>
                        <a:pt x="6720" y="43843"/>
                        <a:pt x="5440" y="41923"/>
                      </a:cubicBezTo>
                      <a:cubicBezTo>
                        <a:pt x="4800" y="40643"/>
                        <a:pt x="4800" y="39363"/>
                        <a:pt x="4800" y="38083"/>
                      </a:cubicBezTo>
                      <a:cubicBezTo>
                        <a:pt x="4800" y="37442"/>
                        <a:pt x="4800" y="36802"/>
                        <a:pt x="5440" y="36162"/>
                      </a:cubicBezTo>
                      <a:cubicBezTo>
                        <a:pt x="5440" y="35522"/>
                        <a:pt x="6080" y="34242"/>
                        <a:pt x="6720" y="32962"/>
                      </a:cubicBezTo>
                      <a:cubicBezTo>
                        <a:pt x="7360" y="31042"/>
                        <a:pt x="8641" y="28482"/>
                        <a:pt x="9921" y="25282"/>
                      </a:cubicBezTo>
                      <a:lnTo>
                        <a:pt x="12481" y="20161"/>
                      </a:lnTo>
                      <a:lnTo>
                        <a:pt x="15041" y="15681"/>
                      </a:lnTo>
                      <a:cubicBezTo>
                        <a:pt x="15681" y="14401"/>
                        <a:pt x="16321" y="13761"/>
                        <a:pt x="16321" y="13121"/>
                      </a:cubicBezTo>
                      <a:cubicBezTo>
                        <a:pt x="16321" y="13121"/>
                        <a:pt x="16321" y="13121"/>
                        <a:pt x="16321" y="13121"/>
                      </a:cubicBezTo>
                      <a:cubicBezTo>
                        <a:pt x="16321" y="13121"/>
                        <a:pt x="16321" y="13121"/>
                        <a:pt x="16321" y="13121"/>
                      </a:cubicBezTo>
                      <a:cubicBezTo>
                        <a:pt x="16321" y="13121"/>
                        <a:pt x="16321" y="12481"/>
                        <a:pt x="16321" y="12481"/>
                      </a:cubicBezTo>
                      <a:cubicBezTo>
                        <a:pt x="16321" y="11841"/>
                        <a:pt x="16321" y="11841"/>
                        <a:pt x="16961" y="11201"/>
                      </a:cubicBezTo>
                      <a:cubicBezTo>
                        <a:pt x="18241" y="7360"/>
                        <a:pt x="20161" y="4800"/>
                        <a:pt x="24002" y="4800"/>
                      </a:cubicBezTo>
                      <a:cubicBezTo>
                        <a:pt x="25922" y="4800"/>
                        <a:pt x="27202" y="5440"/>
                        <a:pt x="28482" y="6080"/>
                      </a:cubicBezTo>
                      <a:cubicBezTo>
                        <a:pt x="29122" y="6720"/>
                        <a:pt x="29122" y="6720"/>
                        <a:pt x="29762" y="7360"/>
                      </a:cubicBezTo>
                      <a:cubicBezTo>
                        <a:pt x="29762" y="8001"/>
                        <a:pt x="30402" y="8001"/>
                        <a:pt x="30402" y="8641"/>
                      </a:cubicBezTo>
                      <a:lnTo>
                        <a:pt x="30402" y="9281"/>
                      </a:lnTo>
                      <a:cubicBezTo>
                        <a:pt x="30402" y="9281"/>
                        <a:pt x="30402" y="9921"/>
                        <a:pt x="30402" y="10561"/>
                      </a:cubicBezTo>
                      <a:cubicBezTo>
                        <a:pt x="30402" y="10561"/>
                        <a:pt x="30402" y="11201"/>
                        <a:pt x="30402" y="11841"/>
                      </a:cubicBezTo>
                      <a:cubicBezTo>
                        <a:pt x="30402" y="12481"/>
                        <a:pt x="30402" y="13121"/>
                        <a:pt x="30402" y="13121"/>
                      </a:cubicBezTo>
                      <a:cubicBezTo>
                        <a:pt x="31042" y="16321"/>
                        <a:pt x="31042" y="18881"/>
                        <a:pt x="31682" y="20801"/>
                      </a:cubicBezTo>
                      <a:cubicBezTo>
                        <a:pt x="32322" y="23362"/>
                        <a:pt x="32962" y="24642"/>
                        <a:pt x="32962" y="25922"/>
                      </a:cubicBezTo>
                      <a:cubicBezTo>
                        <a:pt x="32962" y="26562"/>
                        <a:pt x="33602" y="26562"/>
                        <a:pt x="33602" y="27202"/>
                      </a:cubicBezTo>
                      <a:cubicBezTo>
                        <a:pt x="33602" y="27842"/>
                        <a:pt x="33602" y="27842"/>
                        <a:pt x="34242" y="28482"/>
                      </a:cubicBezTo>
                      <a:cubicBezTo>
                        <a:pt x="34242" y="29122"/>
                        <a:pt x="34242" y="29762"/>
                        <a:pt x="34882" y="31682"/>
                      </a:cubicBezTo>
                      <a:cubicBezTo>
                        <a:pt x="36162" y="31682"/>
                        <a:pt x="37442" y="32322"/>
                        <a:pt x="38722" y="32962"/>
                      </a:cubicBezTo>
                      <a:cubicBezTo>
                        <a:pt x="40003" y="33602"/>
                        <a:pt x="40643" y="34882"/>
                        <a:pt x="40643" y="36162"/>
                      </a:cubicBezTo>
                      <a:cubicBezTo>
                        <a:pt x="41283" y="37442"/>
                        <a:pt x="40643" y="39363"/>
                        <a:pt x="40003" y="40643"/>
                      </a:cubicBezTo>
                      <a:cubicBezTo>
                        <a:pt x="39363" y="41923"/>
                        <a:pt x="38082" y="43203"/>
                        <a:pt x="36802" y="43203"/>
                      </a:cubicBezTo>
                      <a:lnTo>
                        <a:pt x="36802" y="43203"/>
                      </a:lnTo>
                      <a:cubicBezTo>
                        <a:pt x="37442" y="46403"/>
                        <a:pt x="38082" y="48323"/>
                        <a:pt x="38722" y="50243"/>
                      </a:cubicBezTo>
                      <a:cubicBezTo>
                        <a:pt x="38722" y="50883"/>
                        <a:pt x="39363" y="50883"/>
                        <a:pt x="39363" y="51523"/>
                      </a:cubicBezTo>
                      <a:lnTo>
                        <a:pt x="40643" y="52803"/>
                      </a:lnTo>
                      <a:cubicBezTo>
                        <a:pt x="41283" y="53443"/>
                        <a:pt x="41923" y="54084"/>
                        <a:pt x="42563" y="54724"/>
                      </a:cubicBezTo>
                      <a:cubicBezTo>
                        <a:pt x="43203" y="56004"/>
                        <a:pt x="43843" y="57284"/>
                        <a:pt x="43843" y="59204"/>
                      </a:cubicBezTo>
                      <a:cubicBezTo>
                        <a:pt x="43843" y="60484"/>
                        <a:pt x="43203" y="61764"/>
                        <a:pt x="41923" y="63044"/>
                      </a:cubicBezTo>
                      <a:cubicBezTo>
                        <a:pt x="40643" y="63684"/>
                        <a:pt x="39363" y="64324"/>
                        <a:pt x="37442" y="64324"/>
                      </a:cubicBezTo>
                      <a:cubicBezTo>
                        <a:pt x="34242" y="63684"/>
                        <a:pt x="32962" y="63044"/>
                        <a:pt x="32322" y="61764"/>
                      </a:cubicBezTo>
                      <a:close/>
                      <a:moveTo>
                        <a:pt x="18881" y="34882"/>
                      </a:moveTo>
                      <a:cubicBezTo>
                        <a:pt x="19521" y="34882"/>
                        <a:pt x="20801" y="34882"/>
                        <a:pt x="21441" y="34242"/>
                      </a:cubicBezTo>
                      <a:cubicBezTo>
                        <a:pt x="22081" y="34242"/>
                        <a:pt x="22721" y="34242"/>
                        <a:pt x="23361" y="34242"/>
                      </a:cubicBezTo>
                      <a:cubicBezTo>
                        <a:pt x="23361" y="32962"/>
                        <a:pt x="22721" y="31682"/>
                        <a:pt x="22721" y="31042"/>
                      </a:cubicBezTo>
                      <a:cubicBezTo>
                        <a:pt x="22721" y="31042"/>
                        <a:pt x="22081" y="30402"/>
                        <a:pt x="22081" y="29762"/>
                      </a:cubicBezTo>
                      <a:cubicBezTo>
                        <a:pt x="22081" y="29122"/>
                        <a:pt x="22081" y="29122"/>
                        <a:pt x="21441" y="28482"/>
                      </a:cubicBezTo>
                      <a:lnTo>
                        <a:pt x="20161" y="31042"/>
                      </a:lnTo>
                      <a:lnTo>
                        <a:pt x="18881" y="34882"/>
                      </a:lnTo>
                      <a:close/>
                    </a:path>
                  </a:pathLst>
                </a:custGeom>
                <a:solidFill>
                  <a:schemeClr val="bg1"/>
                </a:solidFill>
                <a:ln w="9525" cap="flat">
                  <a:noFill/>
                  <a:prstDash val="solid"/>
                  <a:miter/>
                </a:ln>
              </p:spPr>
              <p:txBody>
                <a:bodyPr rtlCol="0" anchor="ctr"/>
                <a:lstStyle/>
                <a:p>
                  <a:endParaRPr lang="en-US"/>
                </a:p>
              </p:txBody>
            </p:sp>
            <p:sp>
              <p:nvSpPr>
                <p:cNvPr id="124" name="Freeform: Shape 123"/>
                <p:cNvSpPr/>
                <p:nvPr/>
              </p:nvSpPr>
              <p:spPr>
                <a:xfrm>
                  <a:off x="13545577" y="1873429"/>
                  <a:ext cx="631913" cy="324962"/>
                </a:xfrm>
                <a:custGeom>
                  <a:avLst/>
                  <a:gdLst>
                    <a:gd name="connsiteX0" fmla="*/ 267217 w 486431"/>
                    <a:gd name="connsiteY0" fmla="*/ 6720 h 275217"/>
                    <a:gd name="connsiteX1" fmla="*/ 221774 w 486431"/>
                    <a:gd name="connsiteY1" fmla="*/ 20161 h 275217"/>
                    <a:gd name="connsiteX2" fmla="*/ 171211 w 486431"/>
                    <a:gd name="connsiteY2" fmla="*/ 38723 h 275217"/>
                    <a:gd name="connsiteX3" fmla="*/ 107847 w 486431"/>
                    <a:gd name="connsiteY3" fmla="*/ 68164 h 275217"/>
                    <a:gd name="connsiteX4" fmla="*/ 73925 w 486431"/>
                    <a:gd name="connsiteY4" fmla="*/ 88646 h 275217"/>
                    <a:gd name="connsiteX5" fmla="*/ 41923 w 486431"/>
                    <a:gd name="connsiteY5" fmla="*/ 115528 h 275217"/>
                    <a:gd name="connsiteX6" fmla="*/ 18881 w 486431"/>
                    <a:gd name="connsiteY6" fmla="*/ 151370 h 275217"/>
                    <a:gd name="connsiteX7" fmla="*/ 20161 w 486431"/>
                    <a:gd name="connsiteY7" fmla="*/ 193613 h 275217"/>
                    <a:gd name="connsiteX8" fmla="*/ 22721 w 486431"/>
                    <a:gd name="connsiteY8" fmla="*/ 198733 h 275217"/>
                    <a:gd name="connsiteX9" fmla="*/ 25282 w 486431"/>
                    <a:gd name="connsiteY9" fmla="*/ 203853 h 275217"/>
                    <a:gd name="connsiteX10" fmla="*/ 26562 w 486431"/>
                    <a:gd name="connsiteY10" fmla="*/ 206413 h 275217"/>
                    <a:gd name="connsiteX11" fmla="*/ 27202 w 486431"/>
                    <a:gd name="connsiteY11" fmla="*/ 207054 h 275217"/>
                    <a:gd name="connsiteX12" fmla="*/ 27202 w 486431"/>
                    <a:gd name="connsiteY12" fmla="*/ 207054 h 275217"/>
                    <a:gd name="connsiteX13" fmla="*/ 27202 w 486431"/>
                    <a:gd name="connsiteY13" fmla="*/ 207054 h 275217"/>
                    <a:gd name="connsiteX14" fmla="*/ 27842 w 486431"/>
                    <a:gd name="connsiteY14" fmla="*/ 208334 h 275217"/>
                    <a:gd name="connsiteX15" fmla="*/ 31042 w 486431"/>
                    <a:gd name="connsiteY15" fmla="*/ 213454 h 275217"/>
                    <a:gd name="connsiteX16" fmla="*/ 47043 w 486431"/>
                    <a:gd name="connsiteY16" fmla="*/ 228815 h 275217"/>
                    <a:gd name="connsiteX17" fmla="*/ 90566 w 486431"/>
                    <a:gd name="connsiteY17" fmla="*/ 248016 h 275217"/>
                    <a:gd name="connsiteX18" fmla="*/ 189772 w 486431"/>
                    <a:gd name="connsiteY18" fmla="*/ 253776 h 275217"/>
                    <a:gd name="connsiteX19" fmla="*/ 288979 w 486431"/>
                    <a:gd name="connsiteY19" fmla="*/ 235215 h 275217"/>
                    <a:gd name="connsiteX20" fmla="*/ 379865 w 486431"/>
                    <a:gd name="connsiteY20" fmla="*/ 200653 h 275217"/>
                    <a:gd name="connsiteX21" fmla="*/ 419547 w 486431"/>
                    <a:gd name="connsiteY21" fmla="*/ 178252 h 275217"/>
                    <a:gd name="connsiteX22" fmla="*/ 451549 w 486431"/>
                    <a:gd name="connsiteY22" fmla="*/ 150730 h 275217"/>
                    <a:gd name="connsiteX23" fmla="*/ 464990 w 486431"/>
                    <a:gd name="connsiteY23" fmla="*/ 118728 h 275217"/>
                    <a:gd name="connsiteX24" fmla="*/ 464990 w 486431"/>
                    <a:gd name="connsiteY24" fmla="*/ 116808 h 275217"/>
                    <a:gd name="connsiteX25" fmla="*/ 464350 w 486431"/>
                    <a:gd name="connsiteY25" fmla="*/ 114887 h 275217"/>
                    <a:gd name="connsiteX26" fmla="*/ 463070 w 486431"/>
                    <a:gd name="connsiteY26" fmla="*/ 111047 h 275217"/>
                    <a:gd name="connsiteX27" fmla="*/ 463070 w 486431"/>
                    <a:gd name="connsiteY27" fmla="*/ 110407 h 275217"/>
                    <a:gd name="connsiteX28" fmla="*/ 463070 w 486431"/>
                    <a:gd name="connsiteY28" fmla="*/ 109767 h 275217"/>
                    <a:gd name="connsiteX29" fmla="*/ 463070 w 486431"/>
                    <a:gd name="connsiteY29" fmla="*/ 109767 h 275217"/>
                    <a:gd name="connsiteX30" fmla="*/ 463070 w 486431"/>
                    <a:gd name="connsiteY30" fmla="*/ 109767 h 275217"/>
                    <a:gd name="connsiteX31" fmla="*/ 461790 w 486431"/>
                    <a:gd name="connsiteY31" fmla="*/ 107207 h 275217"/>
                    <a:gd name="connsiteX32" fmla="*/ 459870 w 486431"/>
                    <a:gd name="connsiteY32" fmla="*/ 102727 h 275217"/>
                    <a:gd name="connsiteX33" fmla="*/ 458590 w 486431"/>
                    <a:gd name="connsiteY33" fmla="*/ 100167 h 275217"/>
                    <a:gd name="connsiteX34" fmla="*/ 457310 w 486431"/>
                    <a:gd name="connsiteY34" fmla="*/ 98246 h 275217"/>
                    <a:gd name="connsiteX35" fmla="*/ 455390 w 486431"/>
                    <a:gd name="connsiteY35" fmla="*/ 94406 h 275217"/>
                    <a:gd name="connsiteX36" fmla="*/ 450909 w 486431"/>
                    <a:gd name="connsiteY36" fmla="*/ 86726 h 275217"/>
                    <a:gd name="connsiteX37" fmla="*/ 426588 w 486431"/>
                    <a:gd name="connsiteY37" fmla="*/ 63044 h 275217"/>
                    <a:gd name="connsiteX38" fmla="*/ 398426 w 486431"/>
                    <a:gd name="connsiteY38" fmla="*/ 50243 h 275217"/>
                    <a:gd name="connsiteX39" fmla="*/ 370904 w 486431"/>
                    <a:gd name="connsiteY39" fmla="*/ 45763 h 275217"/>
                    <a:gd name="connsiteX40" fmla="*/ 346582 w 486431"/>
                    <a:gd name="connsiteY40" fmla="*/ 46403 h 275217"/>
                    <a:gd name="connsiteX41" fmla="*/ 312660 w 486431"/>
                    <a:gd name="connsiteY41" fmla="*/ 52163 h 275217"/>
                    <a:gd name="connsiteX42" fmla="*/ 301139 w 486431"/>
                    <a:gd name="connsiteY42" fmla="*/ 55364 h 275217"/>
                    <a:gd name="connsiteX43" fmla="*/ 299859 w 486431"/>
                    <a:gd name="connsiteY43" fmla="*/ 54724 h 275217"/>
                    <a:gd name="connsiteX44" fmla="*/ 300500 w 486431"/>
                    <a:gd name="connsiteY44" fmla="*/ 53443 h 275217"/>
                    <a:gd name="connsiteX45" fmla="*/ 312020 w 486431"/>
                    <a:gd name="connsiteY45" fmla="*/ 48323 h 275217"/>
                    <a:gd name="connsiteX46" fmla="*/ 345942 w 486431"/>
                    <a:gd name="connsiteY46" fmla="*/ 38723 h 275217"/>
                    <a:gd name="connsiteX47" fmla="*/ 401626 w 486431"/>
                    <a:gd name="connsiteY47" fmla="*/ 38082 h 275217"/>
                    <a:gd name="connsiteX48" fmla="*/ 434908 w 486431"/>
                    <a:gd name="connsiteY48" fmla="*/ 50243 h 275217"/>
                    <a:gd name="connsiteX49" fmla="*/ 464990 w 486431"/>
                    <a:gd name="connsiteY49" fmla="*/ 76485 h 275217"/>
                    <a:gd name="connsiteX50" fmla="*/ 471391 w 486431"/>
                    <a:gd name="connsiteY50" fmla="*/ 85446 h 275217"/>
                    <a:gd name="connsiteX51" fmla="*/ 473951 w 486431"/>
                    <a:gd name="connsiteY51" fmla="*/ 89926 h 275217"/>
                    <a:gd name="connsiteX52" fmla="*/ 475231 w 486431"/>
                    <a:gd name="connsiteY52" fmla="*/ 92486 h 275217"/>
                    <a:gd name="connsiteX53" fmla="*/ 476511 w 486431"/>
                    <a:gd name="connsiteY53" fmla="*/ 95046 h 275217"/>
                    <a:gd name="connsiteX54" fmla="*/ 479071 w 486431"/>
                    <a:gd name="connsiteY54" fmla="*/ 99526 h 275217"/>
                    <a:gd name="connsiteX55" fmla="*/ 480351 w 486431"/>
                    <a:gd name="connsiteY55" fmla="*/ 102087 h 275217"/>
                    <a:gd name="connsiteX56" fmla="*/ 480351 w 486431"/>
                    <a:gd name="connsiteY56" fmla="*/ 102727 h 275217"/>
                    <a:gd name="connsiteX57" fmla="*/ 480351 w 486431"/>
                    <a:gd name="connsiteY57" fmla="*/ 103367 h 275217"/>
                    <a:gd name="connsiteX58" fmla="*/ 480351 w 486431"/>
                    <a:gd name="connsiteY58" fmla="*/ 104007 h 275217"/>
                    <a:gd name="connsiteX59" fmla="*/ 480991 w 486431"/>
                    <a:gd name="connsiteY59" fmla="*/ 105287 h 275217"/>
                    <a:gd name="connsiteX60" fmla="*/ 482911 w 486431"/>
                    <a:gd name="connsiteY60" fmla="*/ 111047 h 275217"/>
                    <a:gd name="connsiteX61" fmla="*/ 483551 w 486431"/>
                    <a:gd name="connsiteY61" fmla="*/ 114247 h 275217"/>
                    <a:gd name="connsiteX62" fmla="*/ 484191 w 486431"/>
                    <a:gd name="connsiteY62" fmla="*/ 117448 h 275217"/>
                    <a:gd name="connsiteX63" fmla="*/ 480351 w 486431"/>
                    <a:gd name="connsiteY63" fmla="*/ 142409 h 275217"/>
                    <a:gd name="connsiteX64" fmla="*/ 467550 w 486431"/>
                    <a:gd name="connsiteY64" fmla="*/ 163531 h 275217"/>
                    <a:gd name="connsiteX65" fmla="*/ 431708 w 486431"/>
                    <a:gd name="connsiteY65" fmla="*/ 195533 h 275217"/>
                    <a:gd name="connsiteX66" fmla="*/ 389465 w 486431"/>
                    <a:gd name="connsiteY66" fmla="*/ 219854 h 275217"/>
                    <a:gd name="connsiteX67" fmla="*/ 294099 w 486431"/>
                    <a:gd name="connsiteY67" fmla="*/ 253776 h 275217"/>
                    <a:gd name="connsiteX68" fmla="*/ 191052 w 486431"/>
                    <a:gd name="connsiteY68" fmla="*/ 270418 h 275217"/>
                    <a:gd name="connsiteX69" fmla="*/ 86726 w 486431"/>
                    <a:gd name="connsiteY69" fmla="*/ 262097 h 275217"/>
                    <a:gd name="connsiteX70" fmla="*/ 39363 w 486431"/>
                    <a:gd name="connsiteY70" fmla="*/ 239696 h 275217"/>
                    <a:gd name="connsiteX71" fmla="*/ 20801 w 486431"/>
                    <a:gd name="connsiteY71" fmla="*/ 220494 h 275217"/>
                    <a:gd name="connsiteX72" fmla="*/ 17601 w 486431"/>
                    <a:gd name="connsiteY72" fmla="*/ 215374 h 275217"/>
                    <a:gd name="connsiteX73" fmla="*/ 16961 w 486431"/>
                    <a:gd name="connsiteY73" fmla="*/ 214094 h 275217"/>
                    <a:gd name="connsiteX74" fmla="*/ 16321 w 486431"/>
                    <a:gd name="connsiteY74" fmla="*/ 213454 h 275217"/>
                    <a:gd name="connsiteX75" fmla="*/ 15681 w 486431"/>
                    <a:gd name="connsiteY75" fmla="*/ 212814 h 275217"/>
                    <a:gd name="connsiteX76" fmla="*/ 14401 w 486431"/>
                    <a:gd name="connsiteY76" fmla="*/ 210254 h 275217"/>
                    <a:gd name="connsiteX77" fmla="*/ 11841 w 486431"/>
                    <a:gd name="connsiteY77" fmla="*/ 204493 h 275217"/>
                    <a:gd name="connsiteX78" fmla="*/ 9281 w 486431"/>
                    <a:gd name="connsiteY78" fmla="*/ 198733 h 275217"/>
                    <a:gd name="connsiteX79" fmla="*/ 4800 w 486431"/>
                    <a:gd name="connsiteY79" fmla="*/ 173131 h 275217"/>
                    <a:gd name="connsiteX80" fmla="*/ 9281 w 486431"/>
                    <a:gd name="connsiteY80" fmla="*/ 148170 h 275217"/>
                    <a:gd name="connsiteX81" fmla="*/ 36162 w 486431"/>
                    <a:gd name="connsiteY81" fmla="*/ 109127 h 275217"/>
                    <a:gd name="connsiteX82" fmla="*/ 70725 w 486431"/>
                    <a:gd name="connsiteY82" fmla="*/ 82245 h 275217"/>
                    <a:gd name="connsiteX83" fmla="*/ 105927 w 486431"/>
                    <a:gd name="connsiteY83" fmla="*/ 62404 h 275217"/>
                    <a:gd name="connsiteX84" fmla="*/ 170571 w 486431"/>
                    <a:gd name="connsiteY84" fmla="*/ 34242 h 275217"/>
                    <a:gd name="connsiteX85" fmla="*/ 222414 w 486431"/>
                    <a:gd name="connsiteY85" fmla="*/ 16961 h 275217"/>
                    <a:gd name="connsiteX86" fmla="*/ 267857 w 486431"/>
                    <a:gd name="connsiteY86" fmla="*/ 4800 h 275217"/>
                    <a:gd name="connsiteX87" fmla="*/ 269137 w 486431"/>
                    <a:gd name="connsiteY87" fmla="*/ 5440 h 275217"/>
                    <a:gd name="connsiteX88" fmla="*/ 267217 w 486431"/>
                    <a:gd name="connsiteY88" fmla="*/ 6720 h 27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486431" h="275217">
                      <a:moveTo>
                        <a:pt x="267217" y="6720"/>
                      </a:moveTo>
                      <a:cubicBezTo>
                        <a:pt x="267217" y="6720"/>
                        <a:pt x="250576" y="11201"/>
                        <a:pt x="221774" y="20161"/>
                      </a:cubicBezTo>
                      <a:cubicBezTo>
                        <a:pt x="207693" y="24642"/>
                        <a:pt x="190412" y="31042"/>
                        <a:pt x="171211" y="38723"/>
                      </a:cubicBezTo>
                      <a:cubicBezTo>
                        <a:pt x="152010" y="46403"/>
                        <a:pt x="130248" y="56004"/>
                        <a:pt x="107847" y="68164"/>
                      </a:cubicBezTo>
                      <a:cubicBezTo>
                        <a:pt x="96326" y="74565"/>
                        <a:pt x="85445" y="80965"/>
                        <a:pt x="73925" y="88646"/>
                      </a:cubicBezTo>
                      <a:cubicBezTo>
                        <a:pt x="62404" y="96326"/>
                        <a:pt x="51523" y="105287"/>
                        <a:pt x="41923" y="115528"/>
                      </a:cubicBezTo>
                      <a:cubicBezTo>
                        <a:pt x="32322" y="125768"/>
                        <a:pt x="23361" y="137929"/>
                        <a:pt x="18881" y="151370"/>
                      </a:cubicBezTo>
                      <a:cubicBezTo>
                        <a:pt x="14401" y="164811"/>
                        <a:pt x="14401" y="180172"/>
                        <a:pt x="20161" y="193613"/>
                      </a:cubicBezTo>
                      <a:cubicBezTo>
                        <a:pt x="20801" y="195533"/>
                        <a:pt x="21441" y="196813"/>
                        <a:pt x="22721" y="198733"/>
                      </a:cubicBezTo>
                      <a:cubicBezTo>
                        <a:pt x="23361" y="200653"/>
                        <a:pt x="24642" y="201933"/>
                        <a:pt x="25282" y="203853"/>
                      </a:cubicBezTo>
                      <a:lnTo>
                        <a:pt x="26562" y="206413"/>
                      </a:lnTo>
                      <a:lnTo>
                        <a:pt x="27202" y="207054"/>
                      </a:lnTo>
                      <a:cubicBezTo>
                        <a:pt x="27202" y="207054"/>
                        <a:pt x="27202" y="207054"/>
                        <a:pt x="27202" y="207054"/>
                      </a:cubicBezTo>
                      <a:lnTo>
                        <a:pt x="27202" y="207054"/>
                      </a:lnTo>
                      <a:lnTo>
                        <a:pt x="27842" y="208334"/>
                      </a:lnTo>
                      <a:cubicBezTo>
                        <a:pt x="29122" y="209614"/>
                        <a:pt x="30402" y="212174"/>
                        <a:pt x="31042" y="213454"/>
                      </a:cubicBezTo>
                      <a:cubicBezTo>
                        <a:pt x="35522" y="219214"/>
                        <a:pt x="41283" y="224335"/>
                        <a:pt x="47043" y="228815"/>
                      </a:cubicBezTo>
                      <a:cubicBezTo>
                        <a:pt x="59844" y="237775"/>
                        <a:pt x="74565" y="244176"/>
                        <a:pt x="90566" y="248016"/>
                      </a:cubicBezTo>
                      <a:cubicBezTo>
                        <a:pt x="121928" y="255697"/>
                        <a:pt x="156490" y="256337"/>
                        <a:pt x="189772" y="253776"/>
                      </a:cubicBezTo>
                      <a:cubicBezTo>
                        <a:pt x="223695" y="250576"/>
                        <a:pt x="256977" y="244176"/>
                        <a:pt x="288979" y="235215"/>
                      </a:cubicBezTo>
                      <a:cubicBezTo>
                        <a:pt x="320981" y="225615"/>
                        <a:pt x="351703" y="214734"/>
                        <a:pt x="379865" y="200653"/>
                      </a:cubicBezTo>
                      <a:cubicBezTo>
                        <a:pt x="393946" y="193613"/>
                        <a:pt x="407386" y="186572"/>
                        <a:pt x="419547" y="178252"/>
                      </a:cubicBezTo>
                      <a:cubicBezTo>
                        <a:pt x="431708" y="169931"/>
                        <a:pt x="443229" y="160970"/>
                        <a:pt x="451549" y="150730"/>
                      </a:cubicBezTo>
                      <a:cubicBezTo>
                        <a:pt x="460510" y="140489"/>
                        <a:pt x="465630" y="129608"/>
                        <a:pt x="464990" y="118728"/>
                      </a:cubicBezTo>
                      <a:lnTo>
                        <a:pt x="464990" y="116808"/>
                      </a:lnTo>
                      <a:lnTo>
                        <a:pt x="464350" y="114887"/>
                      </a:lnTo>
                      <a:cubicBezTo>
                        <a:pt x="464350" y="113607"/>
                        <a:pt x="463710" y="112327"/>
                        <a:pt x="463070" y="111047"/>
                      </a:cubicBezTo>
                      <a:lnTo>
                        <a:pt x="463070" y="110407"/>
                      </a:lnTo>
                      <a:lnTo>
                        <a:pt x="463070" y="109767"/>
                      </a:lnTo>
                      <a:lnTo>
                        <a:pt x="463070" y="109767"/>
                      </a:lnTo>
                      <a:cubicBezTo>
                        <a:pt x="463070" y="109767"/>
                        <a:pt x="463070" y="110407"/>
                        <a:pt x="463070" y="109767"/>
                      </a:cubicBezTo>
                      <a:lnTo>
                        <a:pt x="461790" y="107207"/>
                      </a:lnTo>
                      <a:cubicBezTo>
                        <a:pt x="461150" y="105927"/>
                        <a:pt x="460510" y="104007"/>
                        <a:pt x="459870" y="102727"/>
                      </a:cubicBezTo>
                      <a:lnTo>
                        <a:pt x="458590" y="100167"/>
                      </a:lnTo>
                      <a:lnTo>
                        <a:pt x="457310" y="98246"/>
                      </a:lnTo>
                      <a:lnTo>
                        <a:pt x="455390" y="94406"/>
                      </a:lnTo>
                      <a:cubicBezTo>
                        <a:pt x="454109" y="91846"/>
                        <a:pt x="452189" y="89286"/>
                        <a:pt x="450909" y="86726"/>
                      </a:cubicBezTo>
                      <a:cubicBezTo>
                        <a:pt x="444509" y="77125"/>
                        <a:pt x="436188" y="68804"/>
                        <a:pt x="426588" y="63044"/>
                      </a:cubicBezTo>
                      <a:cubicBezTo>
                        <a:pt x="417627" y="57284"/>
                        <a:pt x="408027" y="53443"/>
                        <a:pt x="398426" y="50243"/>
                      </a:cubicBezTo>
                      <a:cubicBezTo>
                        <a:pt x="388825" y="47683"/>
                        <a:pt x="379225" y="46403"/>
                        <a:pt x="370904" y="45763"/>
                      </a:cubicBezTo>
                      <a:cubicBezTo>
                        <a:pt x="361943" y="45123"/>
                        <a:pt x="354263" y="45763"/>
                        <a:pt x="346582" y="46403"/>
                      </a:cubicBezTo>
                      <a:cubicBezTo>
                        <a:pt x="331862" y="47683"/>
                        <a:pt x="320341" y="50243"/>
                        <a:pt x="312660" y="52163"/>
                      </a:cubicBezTo>
                      <a:cubicBezTo>
                        <a:pt x="304980" y="54083"/>
                        <a:pt x="301139" y="55364"/>
                        <a:pt x="301139" y="55364"/>
                      </a:cubicBezTo>
                      <a:cubicBezTo>
                        <a:pt x="300500" y="55364"/>
                        <a:pt x="299859" y="55364"/>
                        <a:pt x="299859" y="54724"/>
                      </a:cubicBezTo>
                      <a:cubicBezTo>
                        <a:pt x="299859" y="54083"/>
                        <a:pt x="299859" y="53443"/>
                        <a:pt x="300500" y="53443"/>
                      </a:cubicBezTo>
                      <a:cubicBezTo>
                        <a:pt x="300500" y="53443"/>
                        <a:pt x="304340" y="51523"/>
                        <a:pt x="312020" y="48323"/>
                      </a:cubicBezTo>
                      <a:cubicBezTo>
                        <a:pt x="319701" y="45763"/>
                        <a:pt x="331222" y="41923"/>
                        <a:pt x="345942" y="38723"/>
                      </a:cubicBezTo>
                      <a:cubicBezTo>
                        <a:pt x="360663" y="36162"/>
                        <a:pt x="379865" y="33602"/>
                        <a:pt x="401626" y="38082"/>
                      </a:cubicBezTo>
                      <a:cubicBezTo>
                        <a:pt x="412507" y="40003"/>
                        <a:pt x="424028" y="43843"/>
                        <a:pt x="434908" y="50243"/>
                      </a:cubicBezTo>
                      <a:cubicBezTo>
                        <a:pt x="445789" y="56644"/>
                        <a:pt x="456670" y="64964"/>
                        <a:pt x="464990" y="76485"/>
                      </a:cubicBezTo>
                      <a:cubicBezTo>
                        <a:pt x="466910" y="79045"/>
                        <a:pt x="469470" y="82245"/>
                        <a:pt x="471391" y="85446"/>
                      </a:cubicBezTo>
                      <a:cubicBezTo>
                        <a:pt x="472031" y="86726"/>
                        <a:pt x="473311" y="88646"/>
                        <a:pt x="473951" y="89926"/>
                      </a:cubicBezTo>
                      <a:lnTo>
                        <a:pt x="475231" y="92486"/>
                      </a:lnTo>
                      <a:lnTo>
                        <a:pt x="476511" y="95046"/>
                      </a:lnTo>
                      <a:lnTo>
                        <a:pt x="479071" y="99526"/>
                      </a:lnTo>
                      <a:lnTo>
                        <a:pt x="480351" y="102087"/>
                      </a:lnTo>
                      <a:lnTo>
                        <a:pt x="480351" y="102727"/>
                      </a:lnTo>
                      <a:lnTo>
                        <a:pt x="480351" y="103367"/>
                      </a:lnTo>
                      <a:lnTo>
                        <a:pt x="480351" y="104007"/>
                      </a:lnTo>
                      <a:lnTo>
                        <a:pt x="480991" y="105287"/>
                      </a:lnTo>
                      <a:cubicBezTo>
                        <a:pt x="481631" y="107207"/>
                        <a:pt x="482271" y="109127"/>
                        <a:pt x="482911" y="111047"/>
                      </a:cubicBezTo>
                      <a:lnTo>
                        <a:pt x="483551" y="114247"/>
                      </a:lnTo>
                      <a:lnTo>
                        <a:pt x="484191" y="117448"/>
                      </a:lnTo>
                      <a:cubicBezTo>
                        <a:pt x="484832" y="125768"/>
                        <a:pt x="483551" y="134729"/>
                        <a:pt x="480351" y="142409"/>
                      </a:cubicBezTo>
                      <a:cubicBezTo>
                        <a:pt x="477151" y="150090"/>
                        <a:pt x="472671" y="157130"/>
                        <a:pt x="467550" y="163531"/>
                      </a:cubicBezTo>
                      <a:cubicBezTo>
                        <a:pt x="457310" y="176331"/>
                        <a:pt x="445149" y="186572"/>
                        <a:pt x="431708" y="195533"/>
                      </a:cubicBezTo>
                      <a:cubicBezTo>
                        <a:pt x="418267" y="204493"/>
                        <a:pt x="404186" y="212814"/>
                        <a:pt x="389465" y="219854"/>
                      </a:cubicBezTo>
                      <a:cubicBezTo>
                        <a:pt x="359383" y="233935"/>
                        <a:pt x="327381" y="245456"/>
                        <a:pt x="294099" y="253776"/>
                      </a:cubicBezTo>
                      <a:cubicBezTo>
                        <a:pt x="260817" y="262097"/>
                        <a:pt x="226255" y="267857"/>
                        <a:pt x="191052" y="270418"/>
                      </a:cubicBezTo>
                      <a:cubicBezTo>
                        <a:pt x="156490" y="272338"/>
                        <a:pt x="120648" y="271698"/>
                        <a:pt x="86726" y="262097"/>
                      </a:cubicBezTo>
                      <a:cubicBezTo>
                        <a:pt x="70085" y="257617"/>
                        <a:pt x="53443" y="250576"/>
                        <a:pt x="39363" y="239696"/>
                      </a:cubicBezTo>
                      <a:cubicBezTo>
                        <a:pt x="32322" y="234575"/>
                        <a:pt x="25922" y="228175"/>
                        <a:pt x="20801" y="220494"/>
                      </a:cubicBezTo>
                      <a:cubicBezTo>
                        <a:pt x="19521" y="218574"/>
                        <a:pt x="18241" y="217294"/>
                        <a:pt x="17601" y="215374"/>
                      </a:cubicBezTo>
                      <a:lnTo>
                        <a:pt x="16961" y="214094"/>
                      </a:lnTo>
                      <a:lnTo>
                        <a:pt x="16321" y="213454"/>
                      </a:lnTo>
                      <a:lnTo>
                        <a:pt x="15681" y="212814"/>
                      </a:lnTo>
                      <a:lnTo>
                        <a:pt x="14401" y="210254"/>
                      </a:lnTo>
                      <a:cubicBezTo>
                        <a:pt x="13121" y="208334"/>
                        <a:pt x="12481" y="206413"/>
                        <a:pt x="11841" y="204493"/>
                      </a:cubicBezTo>
                      <a:cubicBezTo>
                        <a:pt x="11201" y="202573"/>
                        <a:pt x="9921" y="200653"/>
                        <a:pt x="9281" y="198733"/>
                      </a:cubicBezTo>
                      <a:cubicBezTo>
                        <a:pt x="6080" y="190412"/>
                        <a:pt x="4800" y="182092"/>
                        <a:pt x="4800" y="173131"/>
                      </a:cubicBezTo>
                      <a:cubicBezTo>
                        <a:pt x="4800" y="164171"/>
                        <a:pt x="6080" y="155850"/>
                        <a:pt x="9281" y="148170"/>
                      </a:cubicBezTo>
                      <a:cubicBezTo>
                        <a:pt x="15041" y="132169"/>
                        <a:pt x="25282" y="119368"/>
                        <a:pt x="36162" y="109127"/>
                      </a:cubicBezTo>
                      <a:cubicBezTo>
                        <a:pt x="47043" y="98246"/>
                        <a:pt x="58564" y="89926"/>
                        <a:pt x="70725" y="82245"/>
                      </a:cubicBezTo>
                      <a:cubicBezTo>
                        <a:pt x="82245" y="74565"/>
                        <a:pt x="94406" y="68164"/>
                        <a:pt x="105927" y="62404"/>
                      </a:cubicBezTo>
                      <a:cubicBezTo>
                        <a:pt x="128968" y="50883"/>
                        <a:pt x="151370" y="41923"/>
                        <a:pt x="170571" y="34242"/>
                      </a:cubicBezTo>
                      <a:cubicBezTo>
                        <a:pt x="190412" y="27202"/>
                        <a:pt x="207693" y="21441"/>
                        <a:pt x="222414" y="16961"/>
                      </a:cubicBezTo>
                      <a:cubicBezTo>
                        <a:pt x="251216" y="8641"/>
                        <a:pt x="267857" y="4800"/>
                        <a:pt x="267857" y="4800"/>
                      </a:cubicBezTo>
                      <a:cubicBezTo>
                        <a:pt x="268497" y="4800"/>
                        <a:pt x="269137" y="4800"/>
                        <a:pt x="269137" y="5440"/>
                      </a:cubicBezTo>
                      <a:cubicBezTo>
                        <a:pt x="267857" y="6080"/>
                        <a:pt x="267857" y="6720"/>
                        <a:pt x="267217" y="6720"/>
                      </a:cubicBezTo>
                      <a:close/>
                    </a:path>
                  </a:pathLst>
                </a:custGeom>
                <a:solidFill>
                  <a:schemeClr val="bg1"/>
                </a:solidFill>
                <a:ln w="9525" cap="flat">
                  <a:noFill/>
                  <a:prstDash val="solid"/>
                  <a:miter/>
                </a:ln>
              </p:spPr>
              <p:txBody>
                <a:bodyPr rtlCol="0" anchor="ctr"/>
                <a:lstStyle/>
                <a:p>
                  <a:endParaRPr lang="en-US" dirty="0"/>
                </a:p>
              </p:txBody>
            </p:sp>
            <p:sp>
              <p:nvSpPr>
                <p:cNvPr id="125" name="Freeform: Shape 124"/>
                <p:cNvSpPr/>
                <p:nvPr/>
              </p:nvSpPr>
              <p:spPr>
                <a:xfrm>
                  <a:off x="13652830" y="2002628"/>
                  <a:ext cx="108090" cy="37786"/>
                </a:xfrm>
                <a:custGeom>
                  <a:avLst/>
                  <a:gdLst>
                    <a:gd name="connsiteX0" fmla="*/ 33607 w 83205"/>
                    <a:gd name="connsiteY0" fmla="*/ 32347 h 32002"/>
                    <a:gd name="connsiteX1" fmla="*/ 10566 w 83205"/>
                    <a:gd name="connsiteY1" fmla="*/ 29147 h 32002"/>
                    <a:gd name="connsiteX2" fmla="*/ 5445 w 83205"/>
                    <a:gd name="connsiteY2" fmla="*/ 18266 h 32002"/>
                    <a:gd name="connsiteX3" fmla="*/ 16326 w 83205"/>
                    <a:gd name="connsiteY3" fmla="*/ 13146 h 32002"/>
                    <a:gd name="connsiteX4" fmla="*/ 69450 w 83205"/>
                    <a:gd name="connsiteY4" fmla="*/ 6105 h 32002"/>
                    <a:gd name="connsiteX5" fmla="*/ 80970 w 83205"/>
                    <a:gd name="connsiteY5" fmla="*/ 9305 h 32002"/>
                    <a:gd name="connsiteX6" fmla="*/ 77770 w 83205"/>
                    <a:gd name="connsiteY6" fmla="*/ 20826 h 32002"/>
                    <a:gd name="connsiteX7" fmla="*/ 33607 w 83205"/>
                    <a:gd name="connsiteY7" fmla="*/ 32347 h 3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205" h="32002">
                      <a:moveTo>
                        <a:pt x="33607" y="32347"/>
                      </a:moveTo>
                      <a:cubicBezTo>
                        <a:pt x="20166" y="32347"/>
                        <a:pt x="11206" y="29147"/>
                        <a:pt x="10566" y="29147"/>
                      </a:cubicBezTo>
                      <a:cubicBezTo>
                        <a:pt x="6085" y="27867"/>
                        <a:pt x="3525" y="22746"/>
                        <a:pt x="5445" y="18266"/>
                      </a:cubicBezTo>
                      <a:cubicBezTo>
                        <a:pt x="6725" y="13786"/>
                        <a:pt x="11846" y="11225"/>
                        <a:pt x="16326" y="13146"/>
                      </a:cubicBezTo>
                      <a:cubicBezTo>
                        <a:pt x="16966" y="13146"/>
                        <a:pt x="43208" y="21466"/>
                        <a:pt x="69450" y="6105"/>
                      </a:cubicBezTo>
                      <a:cubicBezTo>
                        <a:pt x="73290" y="3545"/>
                        <a:pt x="78410" y="4825"/>
                        <a:pt x="80970" y="9305"/>
                      </a:cubicBezTo>
                      <a:cubicBezTo>
                        <a:pt x="83530" y="13146"/>
                        <a:pt x="82250" y="18266"/>
                        <a:pt x="77770" y="20826"/>
                      </a:cubicBezTo>
                      <a:cubicBezTo>
                        <a:pt x="61129" y="29787"/>
                        <a:pt x="45768" y="32347"/>
                        <a:pt x="33607" y="32347"/>
                      </a:cubicBezTo>
                      <a:close/>
                    </a:path>
                  </a:pathLst>
                </a:custGeom>
                <a:solidFill>
                  <a:schemeClr val="bg1"/>
                </a:solidFill>
                <a:ln w="9525" cap="flat">
                  <a:noFill/>
                  <a:prstDash val="solid"/>
                  <a:miter/>
                </a:ln>
              </p:spPr>
              <p:txBody>
                <a:bodyPr rtlCol="0" anchor="ctr"/>
                <a:lstStyle/>
                <a:p>
                  <a:endParaRPr lang="en-US"/>
                </a:p>
              </p:txBody>
            </p:sp>
            <p:sp>
              <p:nvSpPr>
                <p:cNvPr id="126" name="Freeform: Shape 125"/>
                <p:cNvSpPr/>
                <p:nvPr/>
              </p:nvSpPr>
              <p:spPr>
                <a:xfrm>
                  <a:off x="13656861" y="2014635"/>
                  <a:ext cx="58203" cy="105802"/>
                </a:xfrm>
                <a:custGeom>
                  <a:avLst/>
                  <a:gdLst>
                    <a:gd name="connsiteX0" fmla="*/ 13222 w 44802"/>
                    <a:gd name="connsiteY0" fmla="*/ 86183 h 89605"/>
                    <a:gd name="connsiteX1" fmla="*/ 5542 w 44802"/>
                    <a:gd name="connsiteY1" fmla="*/ 81063 h 89605"/>
                    <a:gd name="connsiteX2" fmla="*/ 10022 w 44802"/>
                    <a:gd name="connsiteY2" fmla="*/ 70182 h 89605"/>
                    <a:gd name="connsiteX3" fmla="*/ 24743 w 44802"/>
                    <a:gd name="connsiteY3" fmla="*/ 15138 h 89605"/>
                    <a:gd name="connsiteX4" fmla="*/ 31143 w 44802"/>
                    <a:gd name="connsiteY4" fmla="*/ 4898 h 89605"/>
                    <a:gd name="connsiteX5" fmla="*/ 41384 w 44802"/>
                    <a:gd name="connsiteY5" fmla="*/ 11298 h 89605"/>
                    <a:gd name="connsiteX6" fmla="*/ 16422 w 44802"/>
                    <a:gd name="connsiteY6" fmla="*/ 84903 h 89605"/>
                    <a:gd name="connsiteX7" fmla="*/ 13222 w 44802"/>
                    <a:gd name="connsiteY7" fmla="*/ 86183 h 8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2" h="89605">
                      <a:moveTo>
                        <a:pt x="13222" y="86183"/>
                      </a:moveTo>
                      <a:cubicBezTo>
                        <a:pt x="10022" y="86183"/>
                        <a:pt x="6822" y="84263"/>
                        <a:pt x="5542" y="81063"/>
                      </a:cubicBezTo>
                      <a:cubicBezTo>
                        <a:pt x="3622" y="76582"/>
                        <a:pt x="5542" y="72102"/>
                        <a:pt x="10022" y="70182"/>
                      </a:cubicBezTo>
                      <a:cubicBezTo>
                        <a:pt x="11302" y="69542"/>
                        <a:pt x="33704" y="58661"/>
                        <a:pt x="24743" y="15138"/>
                      </a:cubicBezTo>
                      <a:cubicBezTo>
                        <a:pt x="24103" y="10658"/>
                        <a:pt x="26663" y="6178"/>
                        <a:pt x="31143" y="4898"/>
                      </a:cubicBezTo>
                      <a:cubicBezTo>
                        <a:pt x="35624" y="4258"/>
                        <a:pt x="40104" y="6818"/>
                        <a:pt x="41384" y="11298"/>
                      </a:cubicBezTo>
                      <a:cubicBezTo>
                        <a:pt x="52905" y="68902"/>
                        <a:pt x="18343" y="84263"/>
                        <a:pt x="16422" y="84903"/>
                      </a:cubicBezTo>
                      <a:cubicBezTo>
                        <a:pt x="15782" y="86183"/>
                        <a:pt x="14502" y="86183"/>
                        <a:pt x="13222" y="86183"/>
                      </a:cubicBezTo>
                      <a:close/>
                    </a:path>
                  </a:pathLst>
                </a:custGeom>
                <a:solidFill>
                  <a:schemeClr val="bg1"/>
                </a:solidFill>
                <a:ln w="9525" cap="flat">
                  <a:noFill/>
                  <a:prstDash val="solid"/>
                  <a:miter/>
                </a:ln>
              </p:spPr>
              <p:txBody>
                <a:bodyPr rtlCol="0" anchor="ctr"/>
                <a:lstStyle/>
                <a:p>
                  <a:endParaRPr lang="en-US"/>
                </a:p>
              </p:txBody>
            </p:sp>
            <p:sp>
              <p:nvSpPr>
                <p:cNvPr id="127" name="Freeform: Shape 126"/>
                <p:cNvSpPr/>
                <p:nvPr/>
              </p:nvSpPr>
              <p:spPr>
                <a:xfrm>
                  <a:off x="13716027" y="2008703"/>
                  <a:ext cx="58203" cy="98244"/>
                </a:xfrm>
                <a:custGeom>
                  <a:avLst/>
                  <a:gdLst>
                    <a:gd name="connsiteX0" fmla="*/ 34242 w 44802"/>
                    <a:gd name="connsiteY0" fmla="*/ 80325 h 83205"/>
                    <a:gd name="connsiteX1" fmla="*/ 24002 w 44802"/>
                    <a:gd name="connsiteY1" fmla="*/ 77125 h 83205"/>
                    <a:gd name="connsiteX2" fmla="*/ 4800 w 44802"/>
                    <a:gd name="connsiteY2" fmla="*/ 13761 h 83205"/>
                    <a:gd name="connsiteX3" fmla="*/ 13121 w 44802"/>
                    <a:gd name="connsiteY3" fmla="*/ 4800 h 83205"/>
                    <a:gd name="connsiteX4" fmla="*/ 22081 w 44802"/>
                    <a:gd name="connsiteY4" fmla="*/ 13121 h 83205"/>
                    <a:gd name="connsiteX5" fmla="*/ 33602 w 44802"/>
                    <a:gd name="connsiteY5" fmla="*/ 63044 h 83205"/>
                    <a:gd name="connsiteX6" fmla="*/ 32962 w 44802"/>
                    <a:gd name="connsiteY6" fmla="*/ 63684 h 83205"/>
                    <a:gd name="connsiteX7" fmla="*/ 43843 w 44802"/>
                    <a:gd name="connsiteY7" fmla="*/ 68804 h 83205"/>
                    <a:gd name="connsiteX8" fmla="*/ 38722 w 44802"/>
                    <a:gd name="connsiteY8" fmla="*/ 79685 h 83205"/>
                    <a:gd name="connsiteX9" fmla="*/ 34242 w 44802"/>
                    <a:gd name="connsiteY9" fmla="*/ 80325 h 8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02" h="83205">
                      <a:moveTo>
                        <a:pt x="34242" y="80325"/>
                      </a:moveTo>
                      <a:cubicBezTo>
                        <a:pt x="31042" y="80325"/>
                        <a:pt x="27842" y="79685"/>
                        <a:pt x="24002" y="77125"/>
                      </a:cubicBezTo>
                      <a:cubicBezTo>
                        <a:pt x="12481" y="69445"/>
                        <a:pt x="6080" y="48323"/>
                        <a:pt x="4800" y="13761"/>
                      </a:cubicBezTo>
                      <a:cubicBezTo>
                        <a:pt x="4800" y="9281"/>
                        <a:pt x="8001" y="5440"/>
                        <a:pt x="13121" y="4800"/>
                      </a:cubicBezTo>
                      <a:cubicBezTo>
                        <a:pt x="17601" y="4800"/>
                        <a:pt x="21441" y="8001"/>
                        <a:pt x="22081" y="13121"/>
                      </a:cubicBezTo>
                      <a:cubicBezTo>
                        <a:pt x="24002" y="54083"/>
                        <a:pt x="32322" y="62404"/>
                        <a:pt x="33602" y="63044"/>
                      </a:cubicBezTo>
                      <a:cubicBezTo>
                        <a:pt x="33602" y="63044"/>
                        <a:pt x="32962" y="63684"/>
                        <a:pt x="32962" y="63684"/>
                      </a:cubicBezTo>
                      <a:cubicBezTo>
                        <a:pt x="37442" y="62404"/>
                        <a:pt x="41923" y="64324"/>
                        <a:pt x="43843" y="68804"/>
                      </a:cubicBezTo>
                      <a:cubicBezTo>
                        <a:pt x="45123" y="73285"/>
                        <a:pt x="43203" y="77765"/>
                        <a:pt x="38722" y="79685"/>
                      </a:cubicBezTo>
                      <a:cubicBezTo>
                        <a:pt x="37442" y="80325"/>
                        <a:pt x="35522" y="80325"/>
                        <a:pt x="34242" y="80325"/>
                      </a:cubicBezTo>
                      <a:close/>
                    </a:path>
                  </a:pathLst>
                </a:custGeom>
                <a:solidFill>
                  <a:schemeClr val="bg1"/>
                </a:solidFill>
                <a:ln w="9525" cap="flat">
                  <a:noFill/>
                  <a:prstDash val="solid"/>
                  <a:miter/>
                </a:ln>
              </p:spPr>
              <p:txBody>
                <a:bodyPr rtlCol="0" anchor="ctr"/>
                <a:lstStyle/>
                <a:p>
                  <a:endParaRPr lang="en-US"/>
                </a:p>
              </p:txBody>
            </p:sp>
          </p:grpSp>
          <p:grpSp>
            <p:nvGrpSpPr>
              <p:cNvPr id="309" name="Group 308"/>
              <p:cNvGrpSpPr/>
              <p:nvPr/>
            </p:nvGrpSpPr>
            <p:grpSpPr>
              <a:xfrm>
                <a:off x="7182535" y="1904488"/>
                <a:ext cx="698430" cy="400534"/>
                <a:chOff x="12698316" y="3294948"/>
                <a:chExt cx="698430" cy="400534"/>
              </a:xfrm>
            </p:grpSpPr>
            <p:sp>
              <p:nvSpPr>
                <p:cNvPr id="128" name="Freeform: Shape 127"/>
                <p:cNvSpPr/>
                <p:nvPr/>
              </p:nvSpPr>
              <p:spPr>
                <a:xfrm>
                  <a:off x="12906182" y="3425688"/>
                  <a:ext cx="41573" cy="52901"/>
                </a:xfrm>
                <a:custGeom>
                  <a:avLst/>
                  <a:gdLst>
                    <a:gd name="connsiteX0" fmla="*/ 5440 w 32002"/>
                    <a:gd name="connsiteY0" fmla="*/ 36802 h 44802"/>
                    <a:gd name="connsiteX1" fmla="*/ 4800 w 32002"/>
                    <a:gd name="connsiteY1" fmla="*/ 9281 h 44802"/>
                    <a:gd name="connsiteX2" fmla="*/ 6080 w 32002"/>
                    <a:gd name="connsiteY2" fmla="*/ 6080 h 44802"/>
                    <a:gd name="connsiteX3" fmla="*/ 9281 w 32002"/>
                    <a:gd name="connsiteY3" fmla="*/ 4800 h 44802"/>
                    <a:gd name="connsiteX4" fmla="*/ 12481 w 32002"/>
                    <a:gd name="connsiteY4" fmla="*/ 6080 h 44802"/>
                    <a:gd name="connsiteX5" fmla="*/ 13761 w 32002"/>
                    <a:gd name="connsiteY5" fmla="*/ 8641 h 44802"/>
                    <a:gd name="connsiteX6" fmla="*/ 15041 w 32002"/>
                    <a:gd name="connsiteY6" fmla="*/ 7360 h 44802"/>
                    <a:gd name="connsiteX7" fmla="*/ 25282 w 32002"/>
                    <a:gd name="connsiteY7" fmla="*/ 5440 h 44802"/>
                    <a:gd name="connsiteX8" fmla="*/ 29122 w 32002"/>
                    <a:gd name="connsiteY8" fmla="*/ 7360 h 44802"/>
                    <a:gd name="connsiteX9" fmla="*/ 30402 w 32002"/>
                    <a:gd name="connsiteY9" fmla="*/ 8001 h 44802"/>
                    <a:gd name="connsiteX10" fmla="*/ 31042 w 32002"/>
                    <a:gd name="connsiteY10" fmla="*/ 8641 h 44802"/>
                    <a:gd name="connsiteX11" fmla="*/ 32962 w 32002"/>
                    <a:gd name="connsiteY11" fmla="*/ 11201 h 44802"/>
                    <a:gd name="connsiteX12" fmla="*/ 32322 w 32002"/>
                    <a:gd name="connsiteY12" fmla="*/ 14401 h 44802"/>
                    <a:gd name="connsiteX13" fmla="*/ 29762 w 32002"/>
                    <a:gd name="connsiteY13" fmla="*/ 16321 h 44802"/>
                    <a:gd name="connsiteX14" fmla="*/ 26562 w 32002"/>
                    <a:gd name="connsiteY14" fmla="*/ 15681 h 44802"/>
                    <a:gd name="connsiteX15" fmla="*/ 25282 w 32002"/>
                    <a:gd name="connsiteY15" fmla="*/ 14401 h 44802"/>
                    <a:gd name="connsiteX16" fmla="*/ 24642 w 32002"/>
                    <a:gd name="connsiteY16" fmla="*/ 13761 h 44802"/>
                    <a:gd name="connsiteX17" fmla="*/ 24002 w 32002"/>
                    <a:gd name="connsiteY17" fmla="*/ 13761 h 44802"/>
                    <a:gd name="connsiteX18" fmla="*/ 20801 w 32002"/>
                    <a:gd name="connsiteY18" fmla="*/ 14401 h 44802"/>
                    <a:gd name="connsiteX19" fmla="*/ 16961 w 32002"/>
                    <a:gd name="connsiteY19" fmla="*/ 18881 h 44802"/>
                    <a:gd name="connsiteX20" fmla="*/ 15041 w 32002"/>
                    <a:gd name="connsiteY20" fmla="*/ 20161 h 44802"/>
                    <a:gd name="connsiteX21" fmla="*/ 15681 w 32002"/>
                    <a:gd name="connsiteY21" fmla="*/ 35522 h 44802"/>
                    <a:gd name="connsiteX22" fmla="*/ 14401 w 32002"/>
                    <a:gd name="connsiteY22" fmla="*/ 38723 h 44802"/>
                    <a:gd name="connsiteX23" fmla="*/ 11201 w 32002"/>
                    <a:gd name="connsiteY23" fmla="*/ 40003 h 44802"/>
                    <a:gd name="connsiteX24" fmla="*/ 8001 w 32002"/>
                    <a:gd name="connsiteY24" fmla="*/ 38723 h 44802"/>
                    <a:gd name="connsiteX25" fmla="*/ 5440 w 32002"/>
                    <a:gd name="connsiteY25" fmla="*/ 36802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002" h="44802">
                      <a:moveTo>
                        <a:pt x="5440" y="36802"/>
                      </a:moveTo>
                      <a:cubicBezTo>
                        <a:pt x="4800" y="31042"/>
                        <a:pt x="4800" y="21441"/>
                        <a:pt x="4800" y="9281"/>
                      </a:cubicBezTo>
                      <a:cubicBezTo>
                        <a:pt x="4800" y="8001"/>
                        <a:pt x="5440" y="7360"/>
                        <a:pt x="6080" y="6080"/>
                      </a:cubicBezTo>
                      <a:cubicBezTo>
                        <a:pt x="6720" y="5440"/>
                        <a:pt x="8001" y="4800"/>
                        <a:pt x="9281" y="4800"/>
                      </a:cubicBezTo>
                      <a:cubicBezTo>
                        <a:pt x="10561" y="4800"/>
                        <a:pt x="11201" y="5440"/>
                        <a:pt x="12481" y="6080"/>
                      </a:cubicBezTo>
                      <a:cubicBezTo>
                        <a:pt x="13121" y="6721"/>
                        <a:pt x="13761" y="8001"/>
                        <a:pt x="13761" y="8641"/>
                      </a:cubicBezTo>
                      <a:cubicBezTo>
                        <a:pt x="14401" y="8001"/>
                        <a:pt x="14401" y="8001"/>
                        <a:pt x="15041" y="7360"/>
                      </a:cubicBezTo>
                      <a:cubicBezTo>
                        <a:pt x="18241" y="4800"/>
                        <a:pt x="21441" y="4160"/>
                        <a:pt x="25282" y="5440"/>
                      </a:cubicBezTo>
                      <a:cubicBezTo>
                        <a:pt x="26562" y="5440"/>
                        <a:pt x="27842" y="6080"/>
                        <a:pt x="29122" y="7360"/>
                      </a:cubicBezTo>
                      <a:lnTo>
                        <a:pt x="30402" y="8001"/>
                      </a:lnTo>
                      <a:cubicBezTo>
                        <a:pt x="30402" y="8001"/>
                        <a:pt x="31042" y="8001"/>
                        <a:pt x="31042" y="8641"/>
                      </a:cubicBezTo>
                      <a:cubicBezTo>
                        <a:pt x="32322" y="9281"/>
                        <a:pt x="32322" y="10561"/>
                        <a:pt x="32962" y="11201"/>
                      </a:cubicBezTo>
                      <a:cubicBezTo>
                        <a:pt x="32962" y="12481"/>
                        <a:pt x="32962" y="13121"/>
                        <a:pt x="32322" y="14401"/>
                      </a:cubicBezTo>
                      <a:cubicBezTo>
                        <a:pt x="31682" y="15681"/>
                        <a:pt x="31042" y="15681"/>
                        <a:pt x="29762" y="16321"/>
                      </a:cubicBezTo>
                      <a:cubicBezTo>
                        <a:pt x="28482" y="16321"/>
                        <a:pt x="27842" y="16321"/>
                        <a:pt x="26562" y="15681"/>
                      </a:cubicBezTo>
                      <a:cubicBezTo>
                        <a:pt x="25922" y="15681"/>
                        <a:pt x="25922" y="15041"/>
                        <a:pt x="25282" y="14401"/>
                      </a:cubicBezTo>
                      <a:lnTo>
                        <a:pt x="24642" y="13761"/>
                      </a:lnTo>
                      <a:cubicBezTo>
                        <a:pt x="24642" y="13761"/>
                        <a:pt x="24642" y="13761"/>
                        <a:pt x="24002" y="13761"/>
                      </a:cubicBezTo>
                      <a:cubicBezTo>
                        <a:pt x="23362" y="13761"/>
                        <a:pt x="22081" y="13761"/>
                        <a:pt x="20801" y="14401"/>
                      </a:cubicBezTo>
                      <a:cubicBezTo>
                        <a:pt x="20161" y="15041"/>
                        <a:pt x="18881" y="16321"/>
                        <a:pt x="16961" y="18881"/>
                      </a:cubicBezTo>
                      <a:cubicBezTo>
                        <a:pt x="16321" y="19521"/>
                        <a:pt x="15681" y="20161"/>
                        <a:pt x="15041" y="20161"/>
                      </a:cubicBezTo>
                      <a:cubicBezTo>
                        <a:pt x="15041" y="25922"/>
                        <a:pt x="15681" y="31042"/>
                        <a:pt x="15681" y="35522"/>
                      </a:cubicBezTo>
                      <a:cubicBezTo>
                        <a:pt x="15681" y="36802"/>
                        <a:pt x="15681" y="38083"/>
                        <a:pt x="14401" y="38723"/>
                      </a:cubicBezTo>
                      <a:cubicBezTo>
                        <a:pt x="13761" y="39363"/>
                        <a:pt x="12481" y="40003"/>
                        <a:pt x="11201" y="40003"/>
                      </a:cubicBezTo>
                      <a:cubicBezTo>
                        <a:pt x="9921" y="40003"/>
                        <a:pt x="9281" y="40003"/>
                        <a:pt x="8001" y="38723"/>
                      </a:cubicBezTo>
                      <a:cubicBezTo>
                        <a:pt x="6080" y="38723"/>
                        <a:pt x="5440" y="38083"/>
                        <a:pt x="5440" y="36802"/>
                      </a:cubicBezTo>
                      <a:close/>
                    </a:path>
                  </a:pathLst>
                </a:custGeom>
                <a:solidFill>
                  <a:schemeClr val="bg1"/>
                </a:solidFill>
                <a:ln w="9525" cap="flat">
                  <a:noFill/>
                  <a:prstDash val="solid"/>
                  <a:miter/>
                </a:ln>
              </p:spPr>
              <p:txBody>
                <a:bodyPr rtlCol="0" anchor="ctr"/>
                <a:lstStyle/>
                <a:p>
                  <a:endParaRPr lang="en-US"/>
                </a:p>
              </p:txBody>
            </p:sp>
            <p:sp>
              <p:nvSpPr>
                <p:cNvPr id="129" name="Freeform: Shape 128"/>
                <p:cNvSpPr/>
                <p:nvPr/>
              </p:nvSpPr>
              <p:spPr>
                <a:xfrm>
                  <a:off x="12941591" y="3409817"/>
                  <a:ext cx="49887" cy="60458"/>
                </a:xfrm>
                <a:custGeom>
                  <a:avLst/>
                  <a:gdLst>
                    <a:gd name="connsiteX0" fmla="*/ 6986 w 38402"/>
                    <a:gd name="connsiteY0" fmla="*/ 10561 h 51203"/>
                    <a:gd name="connsiteX1" fmla="*/ 19786 w 38402"/>
                    <a:gd name="connsiteY1" fmla="*/ 4800 h 51203"/>
                    <a:gd name="connsiteX2" fmla="*/ 27467 w 38402"/>
                    <a:gd name="connsiteY2" fmla="*/ 7361 h 51203"/>
                    <a:gd name="connsiteX3" fmla="*/ 31307 w 38402"/>
                    <a:gd name="connsiteY3" fmla="*/ 16321 h 51203"/>
                    <a:gd name="connsiteX4" fmla="*/ 30667 w 38402"/>
                    <a:gd name="connsiteY4" fmla="*/ 23362 h 51203"/>
                    <a:gd name="connsiteX5" fmla="*/ 30027 w 38402"/>
                    <a:gd name="connsiteY5" fmla="*/ 24642 h 51203"/>
                    <a:gd name="connsiteX6" fmla="*/ 29387 w 38402"/>
                    <a:gd name="connsiteY6" fmla="*/ 25922 h 51203"/>
                    <a:gd name="connsiteX7" fmla="*/ 28747 w 38402"/>
                    <a:gd name="connsiteY7" fmla="*/ 27202 h 51203"/>
                    <a:gd name="connsiteX8" fmla="*/ 28107 w 38402"/>
                    <a:gd name="connsiteY8" fmla="*/ 31042 h 51203"/>
                    <a:gd name="connsiteX9" fmla="*/ 26827 w 38402"/>
                    <a:gd name="connsiteY9" fmla="*/ 36163 h 51203"/>
                    <a:gd name="connsiteX10" fmla="*/ 24907 w 38402"/>
                    <a:gd name="connsiteY10" fmla="*/ 40643 h 51203"/>
                    <a:gd name="connsiteX11" fmla="*/ 26827 w 38402"/>
                    <a:gd name="connsiteY11" fmla="*/ 40643 h 51203"/>
                    <a:gd name="connsiteX12" fmla="*/ 33227 w 38402"/>
                    <a:gd name="connsiteY12" fmla="*/ 41923 h 51203"/>
                    <a:gd name="connsiteX13" fmla="*/ 36427 w 38402"/>
                    <a:gd name="connsiteY13" fmla="*/ 43843 h 51203"/>
                    <a:gd name="connsiteX14" fmla="*/ 37068 w 38402"/>
                    <a:gd name="connsiteY14" fmla="*/ 47043 h 51203"/>
                    <a:gd name="connsiteX15" fmla="*/ 35147 w 38402"/>
                    <a:gd name="connsiteY15" fmla="*/ 49603 h 51203"/>
                    <a:gd name="connsiteX16" fmla="*/ 31947 w 38402"/>
                    <a:gd name="connsiteY16" fmla="*/ 50243 h 51203"/>
                    <a:gd name="connsiteX17" fmla="*/ 24907 w 38402"/>
                    <a:gd name="connsiteY17" fmla="*/ 48963 h 51203"/>
                    <a:gd name="connsiteX18" fmla="*/ 19146 w 38402"/>
                    <a:gd name="connsiteY18" fmla="*/ 48323 h 51203"/>
                    <a:gd name="connsiteX19" fmla="*/ 18506 w 38402"/>
                    <a:gd name="connsiteY19" fmla="*/ 48323 h 51203"/>
                    <a:gd name="connsiteX20" fmla="*/ 17866 w 38402"/>
                    <a:gd name="connsiteY20" fmla="*/ 48323 h 51203"/>
                    <a:gd name="connsiteX21" fmla="*/ 15306 w 38402"/>
                    <a:gd name="connsiteY21" fmla="*/ 48963 h 51203"/>
                    <a:gd name="connsiteX22" fmla="*/ 12746 w 38402"/>
                    <a:gd name="connsiteY22" fmla="*/ 48323 h 51203"/>
                    <a:gd name="connsiteX23" fmla="*/ 10826 w 38402"/>
                    <a:gd name="connsiteY23" fmla="*/ 45763 h 51203"/>
                    <a:gd name="connsiteX24" fmla="*/ 10826 w 38402"/>
                    <a:gd name="connsiteY24" fmla="*/ 42563 h 51203"/>
                    <a:gd name="connsiteX25" fmla="*/ 12106 w 38402"/>
                    <a:gd name="connsiteY25" fmla="*/ 40003 h 51203"/>
                    <a:gd name="connsiteX26" fmla="*/ 14666 w 38402"/>
                    <a:gd name="connsiteY26" fmla="*/ 38723 h 51203"/>
                    <a:gd name="connsiteX27" fmla="*/ 15306 w 38402"/>
                    <a:gd name="connsiteY27" fmla="*/ 38723 h 51203"/>
                    <a:gd name="connsiteX28" fmla="*/ 15946 w 38402"/>
                    <a:gd name="connsiteY28" fmla="*/ 38723 h 51203"/>
                    <a:gd name="connsiteX29" fmla="*/ 17226 w 38402"/>
                    <a:gd name="connsiteY29" fmla="*/ 36163 h 51203"/>
                    <a:gd name="connsiteX30" fmla="*/ 19146 w 38402"/>
                    <a:gd name="connsiteY30" fmla="*/ 29762 h 51203"/>
                    <a:gd name="connsiteX31" fmla="*/ 20426 w 38402"/>
                    <a:gd name="connsiteY31" fmla="*/ 24002 h 51203"/>
                    <a:gd name="connsiteX32" fmla="*/ 22347 w 38402"/>
                    <a:gd name="connsiteY32" fmla="*/ 19521 h 51203"/>
                    <a:gd name="connsiteX33" fmla="*/ 22347 w 38402"/>
                    <a:gd name="connsiteY33" fmla="*/ 19521 h 51203"/>
                    <a:gd name="connsiteX34" fmla="*/ 22347 w 38402"/>
                    <a:gd name="connsiteY34" fmla="*/ 17601 h 51203"/>
                    <a:gd name="connsiteX35" fmla="*/ 22347 w 38402"/>
                    <a:gd name="connsiteY35" fmla="*/ 16961 h 51203"/>
                    <a:gd name="connsiteX36" fmla="*/ 21066 w 38402"/>
                    <a:gd name="connsiteY36" fmla="*/ 13761 h 51203"/>
                    <a:gd name="connsiteX37" fmla="*/ 19786 w 38402"/>
                    <a:gd name="connsiteY37" fmla="*/ 13761 h 51203"/>
                    <a:gd name="connsiteX38" fmla="*/ 11466 w 38402"/>
                    <a:gd name="connsiteY38" fmla="*/ 17601 h 51203"/>
                    <a:gd name="connsiteX39" fmla="*/ 8266 w 38402"/>
                    <a:gd name="connsiteY39" fmla="*/ 18241 h 51203"/>
                    <a:gd name="connsiteX40" fmla="*/ 5705 w 38402"/>
                    <a:gd name="connsiteY40" fmla="*/ 16321 h 51203"/>
                    <a:gd name="connsiteX41" fmla="*/ 5065 w 38402"/>
                    <a:gd name="connsiteY41" fmla="*/ 13121 h 51203"/>
                    <a:gd name="connsiteX42" fmla="*/ 6986 w 38402"/>
                    <a:gd name="connsiteY42" fmla="*/ 1056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8402" h="51203">
                      <a:moveTo>
                        <a:pt x="6986" y="10561"/>
                      </a:moveTo>
                      <a:cubicBezTo>
                        <a:pt x="11466" y="7361"/>
                        <a:pt x="15946" y="5440"/>
                        <a:pt x="19786" y="4800"/>
                      </a:cubicBezTo>
                      <a:cubicBezTo>
                        <a:pt x="22987" y="4800"/>
                        <a:pt x="25547" y="5440"/>
                        <a:pt x="27467" y="7361"/>
                      </a:cubicBezTo>
                      <a:cubicBezTo>
                        <a:pt x="29387" y="9281"/>
                        <a:pt x="30667" y="12481"/>
                        <a:pt x="31307" y="16321"/>
                      </a:cubicBezTo>
                      <a:cubicBezTo>
                        <a:pt x="31947" y="19521"/>
                        <a:pt x="31307" y="21441"/>
                        <a:pt x="30667" y="23362"/>
                      </a:cubicBezTo>
                      <a:cubicBezTo>
                        <a:pt x="30667" y="24002"/>
                        <a:pt x="30027" y="24002"/>
                        <a:pt x="30027" y="24642"/>
                      </a:cubicBezTo>
                      <a:cubicBezTo>
                        <a:pt x="30027" y="25282"/>
                        <a:pt x="29387" y="25282"/>
                        <a:pt x="29387" y="25922"/>
                      </a:cubicBezTo>
                      <a:cubicBezTo>
                        <a:pt x="29387" y="25922"/>
                        <a:pt x="29387" y="26562"/>
                        <a:pt x="28747" y="27202"/>
                      </a:cubicBezTo>
                      <a:cubicBezTo>
                        <a:pt x="28747" y="27842"/>
                        <a:pt x="28107" y="29122"/>
                        <a:pt x="28107" y="31042"/>
                      </a:cubicBezTo>
                      <a:cubicBezTo>
                        <a:pt x="27467" y="32962"/>
                        <a:pt x="27467" y="34882"/>
                        <a:pt x="26827" y="36163"/>
                      </a:cubicBezTo>
                      <a:cubicBezTo>
                        <a:pt x="26187" y="38083"/>
                        <a:pt x="25547" y="39363"/>
                        <a:pt x="24907" y="40643"/>
                      </a:cubicBezTo>
                      <a:cubicBezTo>
                        <a:pt x="25547" y="40643"/>
                        <a:pt x="26187" y="40643"/>
                        <a:pt x="26827" y="40643"/>
                      </a:cubicBezTo>
                      <a:cubicBezTo>
                        <a:pt x="30667" y="41283"/>
                        <a:pt x="32587" y="41923"/>
                        <a:pt x="33227" y="41923"/>
                      </a:cubicBezTo>
                      <a:cubicBezTo>
                        <a:pt x="34507" y="41923"/>
                        <a:pt x="35147" y="42563"/>
                        <a:pt x="36427" y="43843"/>
                      </a:cubicBezTo>
                      <a:cubicBezTo>
                        <a:pt x="37068" y="44483"/>
                        <a:pt x="37708" y="45763"/>
                        <a:pt x="37068" y="47043"/>
                      </a:cubicBezTo>
                      <a:cubicBezTo>
                        <a:pt x="37068" y="48323"/>
                        <a:pt x="36427" y="48963"/>
                        <a:pt x="35147" y="49603"/>
                      </a:cubicBezTo>
                      <a:cubicBezTo>
                        <a:pt x="34507" y="50243"/>
                        <a:pt x="33227" y="50883"/>
                        <a:pt x="31947" y="50243"/>
                      </a:cubicBezTo>
                      <a:cubicBezTo>
                        <a:pt x="31307" y="50243"/>
                        <a:pt x="28747" y="49603"/>
                        <a:pt x="24907" y="48963"/>
                      </a:cubicBezTo>
                      <a:cubicBezTo>
                        <a:pt x="22347" y="48323"/>
                        <a:pt x="20426" y="48323"/>
                        <a:pt x="19146" y="48323"/>
                      </a:cubicBezTo>
                      <a:cubicBezTo>
                        <a:pt x="19146" y="48323"/>
                        <a:pt x="18506" y="48323"/>
                        <a:pt x="18506" y="48323"/>
                      </a:cubicBezTo>
                      <a:cubicBezTo>
                        <a:pt x="18506" y="48323"/>
                        <a:pt x="17866" y="48323"/>
                        <a:pt x="17866" y="48323"/>
                      </a:cubicBezTo>
                      <a:cubicBezTo>
                        <a:pt x="16586" y="48963"/>
                        <a:pt x="15946" y="48963"/>
                        <a:pt x="15306" y="48963"/>
                      </a:cubicBezTo>
                      <a:cubicBezTo>
                        <a:pt x="14026" y="48963"/>
                        <a:pt x="13386" y="48963"/>
                        <a:pt x="12746" y="48323"/>
                      </a:cubicBezTo>
                      <a:cubicBezTo>
                        <a:pt x="12106" y="47683"/>
                        <a:pt x="11466" y="47043"/>
                        <a:pt x="10826" y="45763"/>
                      </a:cubicBezTo>
                      <a:cubicBezTo>
                        <a:pt x="10186" y="44483"/>
                        <a:pt x="10186" y="43203"/>
                        <a:pt x="10826" y="42563"/>
                      </a:cubicBezTo>
                      <a:cubicBezTo>
                        <a:pt x="10826" y="41283"/>
                        <a:pt x="11466" y="40643"/>
                        <a:pt x="12106" y="40003"/>
                      </a:cubicBezTo>
                      <a:cubicBezTo>
                        <a:pt x="12746" y="39363"/>
                        <a:pt x="13386" y="38723"/>
                        <a:pt x="14666" y="38723"/>
                      </a:cubicBezTo>
                      <a:cubicBezTo>
                        <a:pt x="14666" y="38723"/>
                        <a:pt x="14666" y="38723"/>
                        <a:pt x="15306" y="38723"/>
                      </a:cubicBezTo>
                      <a:cubicBezTo>
                        <a:pt x="15306" y="38723"/>
                        <a:pt x="15946" y="38723"/>
                        <a:pt x="15946" y="38723"/>
                      </a:cubicBezTo>
                      <a:cubicBezTo>
                        <a:pt x="16586" y="38083"/>
                        <a:pt x="16586" y="37442"/>
                        <a:pt x="17226" y="36163"/>
                      </a:cubicBezTo>
                      <a:cubicBezTo>
                        <a:pt x="17866" y="34882"/>
                        <a:pt x="18506" y="32322"/>
                        <a:pt x="19146" y="29762"/>
                      </a:cubicBezTo>
                      <a:cubicBezTo>
                        <a:pt x="19786" y="27202"/>
                        <a:pt x="20426" y="25282"/>
                        <a:pt x="20426" y="24002"/>
                      </a:cubicBezTo>
                      <a:cubicBezTo>
                        <a:pt x="21066" y="22082"/>
                        <a:pt x="21706" y="20801"/>
                        <a:pt x="22347" y="19521"/>
                      </a:cubicBezTo>
                      <a:lnTo>
                        <a:pt x="22347" y="19521"/>
                      </a:lnTo>
                      <a:lnTo>
                        <a:pt x="22347" y="17601"/>
                      </a:lnTo>
                      <a:lnTo>
                        <a:pt x="22347" y="16961"/>
                      </a:lnTo>
                      <a:cubicBezTo>
                        <a:pt x="22347" y="15041"/>
                        <a:pt x="21706" y="13761"/>
                        <a:pt x="21066" y="13761"/>
                      </a:cubicBezTo>
                      <a:cubicBezTo>
                        <a:pt x="21066" y="13761"/>
                        <a:pt x="20426" y="13121"/>
                        <a:pt x="19786" y="13761"/>
                      </a:cubicBezTo>
                      <a:cubicBezTo>
                        <a:pt x="17866" y="13761"/>
                        <a:pt x="14666" y="15041"/>
                        <a:pt x="11466" y="17601"/>
                      </a:cubicBezTo>
                      <a:cubicBezTo>
                        <a:pt x="10826" y="18241"/>
                        <a:pt x="9546" y="18241"/>
                        <a:pt x="8266" y="18241"/>
                      </a:cubicBezTo>
                      <a:cubicBezTo>
                        <a:pt x="6986" y="18241"/>
                        <a:pt x="6346" y="17601"/>
                        <a:pt x="5705" y="16321"/>
                      </a:cubicBezTo>
                      <a:cubicBezTo>
                        <a:pt x="5065" y="15681"/>
                        <a:pt x="4425" y="14401"/>
                        <a:pt x="5065" y="13121"/>
                      </a:cubicBezTo>
                      <a:cubicBezTo>
                        <a:pt x="5705" y="11841"/>
                        <a:pt x="6346" y="11201"/>
                        <a:pt x="6986" y="10561"/>
                      </a:cubicBezTo>
                      <a:close/>
                    </a:path>
                  </a:pathLst>
                </a:custGeom>
                <a:solidFill>
                  <a:schemeClr val="bg1"/>
                </a:solidFill>
                <a:ln w="9525" cap="flat">
                  <a:noFill/>
                  <a:prstDash val="solid"/>
                  <a:miter/>
                </a:ln>
              </p:spPr>
              <p:txBody>
                <a:bodyPr rtlCol="0" anchor="ctr"/>
                <a:lstStyle/>
                <a:p>
                  <a:endParaRPr lang="en-US"/>
                </a:p>
              </p:txBody>
            </p:sp>
            <p:sp>
              <p:nvSpPr>
                <p:cNvPr id="130" name="Freeform: Shape 129"/>
                <p:cNvSpPr/>
                <p:nvPr/>
              </p:nvSpPr>
              <p:spPr>
                <a:xfrm>
                  <a:off x="13153959" y="3528950"/>
                  <a:ext cx="49887" cy="52901"/>
                </a:xfrm>
                <a:custGeom>
                  <a:avLst/>
                  <a:gdLst>
                    <a:gd name="connsiteX0" fmla="*/ 5440 w 38402"/>
                    <a:gd name="connsiteY0" fmla="*/ 38953 h 44802"/>
                    <a:gd name="connsiteX1" fmla="*/ 4800 w 38402"/>
                    <a:gd name="connsiteY1" fmla="*/ 9511 h 44802"/>
                    <a:gd name="connsiteX2" fmla="*/ 6080 w 38402"/>
                    <a:gd name="connsiteY2" fmla="*/ 6311 h 44802"/>
                    <a:gd name="connsiteX3" fmla="*/ 9281 w 38402"/>
                    <a:gd name="connsiteY3" fmla="*/ 5031 h 44802"/>
                    <a:gd name="connsiteX4" fmla="*/ 12481 w 38402"/>
                    <a:gd name="connsiteY4" fmla="*/ 6311 h 44802"/>
                    <a:gd name="connsiteX5" fmla="*/ 13761 w 38402"/>
                    <a:gd name="connsiteY5" fmla="*/ 8871 h 44802"/>
                    <a:gd name="connsiteX6" fmla="*/ 15041 w 38402"/>
                    <a:gd name="connsiteY6" fmla="*/ 7591 h 44802"/>
                    <a:gd name="connsiteX7" fmla="*/ 25922 w 38402"/>
                    <a:gd name="connsiteY7" fmla="*/ 5031 h 44802"/>
                    <a:gd name="connsiteX8" fmla="*/ 29762 w 38402"/>
                    <a:gd name="connsiteY8" fmla="*/ 6951 h 44802"/>
                    <a:gd name="connsiteX9" fmla="*/ 31042 w 38402"/>
                    <a:gd name="connsiteY9" fmla="*/ 7591 h 44802"/>
                    <a:gd name="connsiteX10" fmla="*/ 31682 w 38402"/>
                    <a:gd name="connsiteY10" fmla="*/ 8231 h 44802"/>
                    <a:gd name="connsiteX11" fmla="*/ 33602 w 38402"/>
                    <a:gd name="connsiteY11" fmla="*/ 11432 h 44802"/>
                    <a:gd name="connsiteX12" fmla="*/ 32962 w 38402"/>
                    <a:gd name="connsiteY12" fmla="*/ 14632 h 44802"/>
                    <a:gd name="connsiteX13" fmla="*/ 30402 w 38402"/>
                    <a:gd name="connsiteY13" fmla="*/ 16552 h 44802"/>
                    <a:gd name="connsiteX14" fmla="*/ 27202 w 38402"/>
                    <a:gd name="connsiteY14" fmla="*/ 15912 h 44802"/>
                    <a:gd name="connsiteX15" fmla="*/ 25922 w 38402"/>
                    <a:gd name="connsiteY15" fmla="*/ 14632 h 44802"/>
                    <a:gd name="connsiteX16" fmla="*/ 25282 w 38402"/>
                    <a:gd name="connsiteY16" fmla="*/ 13992 h 44802"/>
                    <a:gd name="connsiteX17" fmla="*/ 24642 w 38402"/>
                    <a:gd name="connsiteY17" fmla="*/ 13992 h 44802"/>
                    <a:gd name="connsiteX18" fmla="*/ 21441 w 38402"/>
                    <a:gd name="connsiteY18" fmla="*/ 14632 h 44802"/>
                    <a:gd name="connsiteX19" fmla="*/ 16961 w 38402"/>
                    <a:gd name="connsiteY19" fmla="*/ 19112 h 44802"/>
                    <a:gd name="connsiteX20" fmla="*/ 15041 w 38402"/>
                    <a:gd name="connsiteY20" fmla="*/ 20392 h 44802"/>
                    <a:gd name="connsiteX21" fmla="*/ 15681 w 38402"/>
                    <a:gd name="connsiteY21" fmla="*/ 37033 h 44802"/>
                    <a:gd name="connsiteX22" fmla="*/ 14401 w 38402"/>
                    <a:gd name="connsiteY22" fmla="*/ 40233 h 44802"/>
                    <a:gd name="connsiteX23" fmla="*/ 11201 w 38402"/>
                    <a:gd name="connsiteY23" fmla="*/ 42154 h 44802"/>
                    <a:gd name="connsiteX24" fmla="*/ 8001 w 38402"/>
                    <a:gd name="connsiteY24" fmla="*/ 40874 h 44802"/>
                    <a:gd name="connsiteX25" fmla="*/ 5440 w 38402"/>
                    <a:gd name="connsiteY25" fmla="*/ 38953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402" h="44802">
                      <a:moveTo>
                        <a:pt x="5440" y="38953"/>
                      </a:moveTo>
                      <a:cubicBezTo>
                        <a:pt x="4800" y="32553"/>
                        <a:pt x="4800" y="22952"/>
                        <a:pt x="4800" y="9511"/>
                      </a:cubicBezTo>
                      <a:cubicBezTo>
                        <a:pt x="4800" y="8231"/>
                        <a:pt x="5440" y="6951"/>
                        <a:pt x="6080" y="6311"/>
                      </a:cubicBezTo>
                      <a:cubicBezTo>
                        <a:pt x="6720" y="5671"/>
                        <a:pt x="8001" y="5031"/>
                        <a:pt x="9281" y="5031"/>
                      </a:cubicBezTo>
                      <a:cubicBezTo>
                        <a:pt x="10561" y="5031"/>
                        <a:pt x="11201" y="5671"/>
                        <a:pt x="12481" y="6311"/>
                      </a:cubicBezTo>
                      <a:cubicBezTo>
                        <a:pt x="13121" y="6951"/>
                        <a:pt x="13761" y="8231"/>
                        <a:pt x="13761" y="8871"/>
                      </a:cubicBezTo>
                      <a:cubicBezTo>
                        <a:pt x="14401" y="8231"/>
                        <a:pt x="14401" y="8231"/>
                        <a:pt x="15041" y="7591"/>
                      </a:cubicBezTo>
                      <a:cubicBezTo>
                        <a:pt x="18241" y="5031"/>
                        <a:pt x="22081" y="4391"/>
                        <a:pt x="25922" y="5031"/>
                      </a:cubicBezTo>
                      <a:cubicBezTo>
                        <a:pt x="27202" y="5031"/>
                        <a:pt x="28482" y="6311"/>
                        <a:pt x="29762" y="6951"/>
                      </a:cubicBezTo>
                      <a:lnTo>
                        <a:pt x="31042" y="7591"/>
                      </a:lnTo>
                      <a:cubicBezTo>
                        <a:pt x="31042" y="7591"/>
                        <a:pt x="31682" y="7591"/>
                        <a:pt x="31682" y="8231"/>
                      </a:cubicBezTo>
                      <a:cubicBezTo>
                        <a:pt x="32962" y="8871"/>
                        <a:pt x="33602" y="10151"/>
                        <a:pt x="33602" y="11432"/>
                      </a:cubicBezTo>
                      <a:cubicBezTo>
                        <a:pt x="33602" y="12712"/>
                        <a:pt x="33602" y="13992"/>
                        <a:pt x="32962" y="14632"/>
                      </a:cubicBezTo>
                      <a:cubicBezTo>
                        <a:pt x="32322" y="15912"/>
                        <a:pt x="31042" y="16552"/>
                        <a:pt x="30402" y="16552"/>
                      </a:cubicBezTo>
                      <a:cubicBezTo>
                        <a:pt x="29122" y="16552"/>
                        <a:pt x="27842" y="16552"/>
                        <a:pt x="27202" y="15912"/>
                      </a:cubicBezTo>
                      <a:cubicBezTo>
                        <a:pt x="26562" y="15912"/>
                        <a:pt x="26562" y="15272"/>
                        <a:pt x="25922" y="14632"/>
                      </a:cubicBezTo>
                      <a:lnTo>
                        <a:pt x="25282" y="13992"/>
                      </a:lnTo>
                      <a:cubicBezTo>
                        <a:pt x="25282" y="13992"/>
                        <a:pt x="25282" y="13992"/>
                        <a:pt x="24642" y="13992"/>
                      </a:cubicBezTo>
                      <a:cubicBezTo>
                        <a:pt x="23362" y="13992"/>
                        <a:pt x="22721" y="13992"/>
                        <a:pt x="21441" y="14632"/>
                      </a:cubicBezTo>
                      <a:cubicBezTo>
                        <a:pt x="20801" y="15272"/>
                        <a:pt x="18881" y="16552"/>
                        <a:pt x="16961" y="19112"/>
                      </a:cubicBezTo>
                      <a:cubicBezTo>
                        <a:pt x="16321" y="19752"/>
                        <a:pt x="15681" y="20392"/>
                        <a:pt x="15041" y="20392"/>
                      </a:cubicBezTo>
                      <a:cubicBezTo>
                        <a:pt x="15041" y="26793"/>
                        <a:pt x="15681" y="31913"/>
                        <a:pt x="15681" y="37033"/>
                      </a:cubicBezTo>
                      <a:cubicBezTo>
                        <a:pt x="15681" y="38313"/>
                        <a:pt x="15681" y="39593"/>
                        <a:pt x="14401" y="40233"/>
                      </a:cubicBezTo>
                      <a:cubicBezTo>
                        <a:pt x="13761" y="41513"/>
                        <a:pt x="12481" y="41513"/>
                        <a:pt x="11201" y="42154"/>
                      </a:cubicBezTo>
                      <a:cubicBezTo>
                        <a:pt x="9921" y="42154"/>
                        <a:pt x="8641" y="42154"/>
                        <a:pt x="8001" y="40874"/>
                      </a:cubicBezTo>
                      <a:cubicBezTo>
                        <a:pt x="6080" y="40874"/>
                        <a:pt x="5440" y="40233"/>
                        <a:pt x="5440" y="38953"/>
                      </a:cubicBezTo>
                      <a:close/>
                    </a:path>
                  </a:pathLst>
                </a:custGeom>
                <a:solidFill>
                  <a:schemeClr val="bg1"/>
                </a:solidFill>
                <a:ln w="9525" cap="flat">
                  <a:noFill/>
                  <a:prstDash val="solid"/>
                  <a:miter/>
                </a:ln>
              </p:spPr>
              <p:txBody>
                <a:bodyPr rtlCol="0" anchor="ctr"/>
                <a:lstStyle/>
                <a:p>
                  <a:endParaRPr lang="en-US"/>
                </a:p>
              </p:txBody>
            </p:sp>
            <p:sp>
              <p:nvSpPr>
                <p:cNvPr id="131" name="Freeform: Shape 130"/>
                <p:cNvSpPr/>
                <p:nvPr/>
              </p:nvSpPr>
              <p:spPr>
                <a:xfrm>
                  <a:off x="13191861" y="3508063"/>
                  <a:ext cx="41573" cy="68016"/>
                </a:xfrm>
                <a:custGeom>
                  <a:avLst/>
                  <a:gdLst>
                    <a:gd name="connsiteX0" fmla="*/ 19786 w 32002"/>
                    <a:gd name="connsiteY0" fmla="*/ 20801 h 57603"/>
                    <a:gd name="connsiteX1" fmla="*/ 12106 w 32002"/>
                    <a:gd name="connsiteY1" fmla="*/ 27842 h 57603"/>
                    <a:gd name="connsiteX2" fmla="*/ 8906 w 32002"/>
                    <a:gd name="connsiteY2" fmla="*/ 28482 h 57603"/>
                    <a:gd name="connsiteX3" fmla="*/ 5705 w 32002"/>
                    <a:gd name="connsiteY3" fmla="*/ 26562 h 57603"/>
                    <a:gd name="connsiteX4" fmla="*/ 5065 w 32002"/>
                    <a:gd name="connsiteY4" fmla="*/ 23362 h 57603"/>
                    <a:gd name="connsiteX5" fmla="*/ 6986 w 32002"/>
                    <a:gd name="connsiteY5" fmla="*/ 20161 h 57603"/>
                    <a:gd name="connsiteX6" fmla="*/ 17226 w 32002"/>
                    <a:gd name="connsiteY6" fmla="*/ 10561 h 57603"/>
                    <a:gd name="connsiteX7" fmla="*/ 17226 w 32002"/>
                    <a:gd name="connsiteY7" fmla="*/ 9921 h 57603"/>
                    <a:gd name="connsiteX8" fmla="*/ 17866 w 32002"/>
                    <a:gd name="connsiteY8" fmla="*/ 8001 h 57603"/>
                    <a:gd name="connsiteX9" fmla="*/ 19786 w 32002"/>
                    <a:gd name="connsiteY9" fmla="*/ 5440 h 57603"/>
                    <a:gd name="connsiteX10" fmla="*/ 22987 w 32002"/>
                    <a:gd name="connsiteY10" fmla="*/ 4800 h 57603"/>
                    <a:gd name="connsiteX11" fmla="*/ 26187 w 32002"/>
                    <a:gd name="connsiteY11" fmla="*/ 6080 h 57603"/>
                    <a:gd name="connsiteX12" fmla="*/ 28747 w 32002"/>
                    <a:gd name="connsiteY12" fmla="*/ 11201 h 57603"/>
                    <a:gd name="connsiteX13" fmla="*/ 28747 w 32002"/>
                    <a:gd name="connsiteY13" fmla="*/ 16321 h 57603"/>
                    <a:gd name="connsiteX14" fmla="*/ 28107 w 32002"/>
                    <a:gd name="connsiteY14" fmla="*/ 24002 h 57603"/>
                    <a:gd name="connsiteX15" fmla="*/ 26187 w 32002"/>
                    <a:gd name="connsiteY15" fmla="*/ 53444 h 57603"/>
                    <a:gd name="connsiteX16" fmla="*/ 24907 w 32002"/>
                    <a:gd name="connsiteY16" fmla="*/ 56644 h 57603"/>
                    <a:gd name="connsiteX17" fmla="*/ 21706 w 32002"/>
                    <a:gd name="connsiteY17" fmla="*/ 57924 h 57603"/>
                    <a:gd name="connsiteX18" fmla="*/ 18506 w 32002"/>
                    <a:gd name="connsiteY18" fmla="*/ 56644 h 57603"/>
                    <a:gd name="connsiteX19" fmla="*/ 17226 w 32002"/>
                    <a:gd name="connsiteY19" fmla="*/ 53444 h 57603"/>
                    <a:gd name="connsiteX20" fmla="*/ 19146 w 32002"/>
                    <a:gd name="connsiteY20" fmla="*/ 22722 h 57603"/>
                    <a:gd name="connsiteX21" fmla="*/ 19786 w 32002"/>
                    <a:gd name="connsiteY21" fmla="*/ 20801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002" h="57603">
                      <a:moveTo>
                        <a:pt x="19786" y="20801"/>
                      </a:moveTo>
                      <a:cubicBezTo>
                        <a:pt x="17226" y="23362"/>
                        <a:pt x="14666" y="25922"/>
                        <a:pt x="12106" y="27842"/>
                      </a:cubicBezTo>
                      <a:cubicBezTo>
                        <a:pt x="10826" y="28482"/>
                        <a:pt x="10186" y="29122"/>
                        <a:pt x="8906" y="28482"/>
                      </a:cubicBezTo>
                      <a:cubicBezTo>
                        <a:pt x="7626" y="28482"/>
                        <a:pt x="6986" y="27842"/>
                        <a:pt x="5705" y="26562"/>
                      </a:cubicBezTo>
                      <a:cubicBezTo>
                        <a:pt x="5065" y="25282"/>
                        <a:pt x="4425" y="24642"/>
                        <a:pt x="5065" y="23362"/>
                      </a:cubicBezTo>
                      <a:cubicBezTo>
                        <a:pt x="5065" y="22082"/>
                        <a:pt x="5705" y="21441"/>
                        <a:pt x="6986" y="20161"/>
                      </a:cubicBezTo>
                      <a:cubicBezTo>
                        <a:pt x="9546" y="18241"/>
                        <a:pt x="12746" y="15041"/>
                        <a:pt x="17226" y="10561"/>
                      </a:cubicBezTo>
                      <a:lnTo>
                        <a:pt x="17226" y="9921"/>
                      </a:lnTo>
                      <a:cubicBezTo>
                        <a:pt x="17866" y="8641"/>
                        <a:pt x="17866" y="8641"/>
                        <a:pt x="17866" y="8001"/>
                      </a:cubicBezTo>
                      <a:cubicBezTo>
                        <a:pt x="18506" y="6721"/>
                        <a:pt x="19146" y="6080"/>
                        <a:pt x="19786" y="5440"/>
                      </a:cubicBezTo>
                      <a:cubicBezTo>
                        <a:pt x="20426" y="4800"/>
                        <a:pt x="21706" y="4800"/>
                        <a:pt x="22987" y="4800"/>
                      </a:cubicBezTo>
                      <a:cubicBezTo>
                        <a:pt x="24267" y="4800"/>
                        <a:pt x="25547" y="5440"/>
                        <a:pt x="26187" y="6080"/>
                      </a:cubicBezTo>
                      <a:cubicBezTo>
                        <a:pt x="27467" y="7361"/>
                        <a:pt x="28107" y="9281"/>
                        <a:pt x="28747" y="11201"/>
                      </a:cubicBezTo>
                      <a:cubicBezTo>
                        <a:pt x="28747" y="12481"/>
                        <a:pt x="28747" y="14401"/>
                        <a:pt x="28747" y="16321"/>
                      </a:cubicBezTo>
                      <a:cubicBezTo>
                        <a:pt x="28747" y="18241"/>
                        <a:pt x="28747" y="20161"/>
                        <a:pt x="28107" y="24002"/>
                      </a:cubicBezTo>
                      <a:cubicBezTo>
                        <a:pt x="26827" y="35522"/>
                        <a:pt x="26187" y="45763"/>
                        <a:pt x="26187" y="53444"/>
                      </a:cubicBezTo>
                      <a:cubicBezTo>
                        <a:pt x="26187" y="54724"/>
                        <a:pt x="25547" y="56004"/>
                        <a:pt x="24907" y="56644"/>
                      </a:cubicBezTo>
                      <a:cubicBezTo>
                        <a:pt x="24267" y="57284"/>
                        <a:pt x="22987" y="57924"/>
                        <a:pt x="21706" y="57924"/>
                      </a:cubicBezTo>
                      <a:cubicBezTo>
                        <a:pt x="20426" y="57924"/>
                        <a:pt x="19146" y="57284"/>
                        <a:pt x="18506" y="56644"/>
                      </a:cubicBezTo>
                      <a:cubicBezTo>
                        <a:pt x="17866" y="56004"/>
                        <a:pt x="17226" y="54724"/>
                        <a:pt x="17226" y="53444"/>
                      </a:cubicBezTo>
                      <a:cubicBezTo>
                        <a:pt x="17226" y="45123"/>
                        <a:pt x="17866" y="34882"/>
                        <a:pt x="19146" y="22722"/>
                      </a:cubicBezTo>
                      <a:cubicBezTo>
                        <a:pt x="19786" y="21441"/>
                        <a:pt x="19786" y="20801"/>
                        <a:pt x="19786" y="20801"/>
                      </a:cubicBezTo>
                      <a:close/>
                    </a:path>
                  </a:pathLst>
                </a:custGeom>
                <a:solidFill>
                  <a:schemeClr val="bg1"/>
                </a:solidFill>
                <a:ln w="9525" cap="flat">
                  <a:noFill/>
                  <a:prstDash val="solid"/>
                  <a:miter/>
                </a:ln>
              </p:spPr>
              <p:txBody>
                <a:bodyPr rtlCol="0" anchor="ctr"/>
                <a:lstStyle/>
                <a:p>
                  <a:endParaRPr lang="en-US"/>
                </a:p>
              </p:txBody>
            </p:sp>
            <p:sp>
              <p:nvSpPr>
                <p:cNvPr id="132" name="Freeform: Shape 131"/>
                <p:cNvSpPr/>
                <p:nvPr/>
              </p:nvSpPr>
              <p:spPr>
                <a:xfrm>
                  <a:off x="12698316" y="3294948"/>
                  <a:ext cx="698430" cy="400534"/>
                </a:xfrm>
                <a:custGeom>
                  <a:avLst/>
                  <a:gdLst>
                    <a:gd name="connsiteX0" fmla="*/ 322901 w 537634"/>
                    <a:gd name="connsiteY0" fmla="*/ 338262 h 339222"/>
                    <a:gd name="connsiteX1" fmla="*/ 296019 w 537634"/>
                    <a:gd name="connsiteY1" fmla="*/ 336342 h 339222"/>
                    <a:gd name="connsiteX2" fmla="*/ 269778 w 537634"/>
                    <a:gd name="connsiteY2" fmla="*/ 334422 h 339222"/>
                    <a:gd name="connsiteX3" fmla="*/ 248656 w 537634"/>
                    <a:gd name="connsiteY3" fmla="*/ 335062 h 339222"/>
                    <a:gd name="connsiteX4" fmla="*/ 228175 w 537634"/>
                    <a:gd name="connsiteY4" fmla="*/ 335702 h 339222"/>
                    <a:gd name="connsiteX5" fmla="*/ 203213 w 537634"/>
                    <a:gd name="connsiteY5" fmla="*/ 333782 h 339222"/>
                    <a:gd name="connsiteX6" fmla="*/ 138569 w 537634"/>
                    <a:gd name="connsiteY6" fmla="*/ 316500 h 339222"/>
                    <a:gd name="connsiteX7" fmla="*/ 79045 w 537634"/>
                    <a:gd name="connsiteY7" fmla="*/ 286419 h 339222"/>
                    <a:gd name="connsiteX8" fmla="*/ 29122 w 537634"/>
                    <a:gd name="connsiteY8" fmla="*/ 239695 h 339222"/>
                    <a:gd name="connsiteX9" fmla="*/ 4800 w 537634"/>
                    <a:gd name="connsiteY9" fmla="*/ 173131 h 339222"/>
                    <a:gd name="connsiteX10" fmla="*/ 29122 w 537634"/>
                    <a:gd name="connsiteY10" fmla="*/ 106567 h 339222"/>
                    <a:gd name="connsiteX11" fmla="*/ 76485 w 537634"/>
                    <a:gd name="connsiteY11" fmla="*/ 56644 h 339222"/>
                    <a:gd name="connsiteX12" fmla="*/ 118728 w 537634"/>
                    <a:gd name="connsiteY12" fmla="*/ 39363 h 339222"/>
                    <a:gd name="connsiteX13" fmla="*/ 139849 w 537634"/>
                    <a:gd name="connsiteY13" fmla="*/ 32322 h 339222"/>
                    <a:gd name="connsiteX14" fmla="*/ 157770 w 537634"/>
                    <a:gd name="connsiteY14" fmla="*/ 24642 h 339222"/>
                    <a:gd name="connsiteX15" fmla="*/ 202573 w 537634"/>
                    <a:gd name="connsiteY15" fmla="*/ 9280 h 339222"/>
                    <a:gd name="connsiteX16" fmla="*/ 269137 w 537634"/>
                    <a:gd name="connsiteY16" fmla="*/ 4800 h 339222"/>
                    <a:gd name="connsiteX17" fmla="*/ 328021 w 537634"/>
                    <a:gd name="connsiteY17" fmla="*/ 11201 h 339222"/>
                    <a:gd name="connsiteX18" fmla="*/ 335702 w 537634"/>
                    <a:gd name="connsiteY18" fmla="*/ 12481 h 339222"/>
                    <a:gd name="connsiteX19" fmla="*/ 353623 w 537634"/>
                    <a:gd name="connsiteY19" fmla="*/ 15041 h 339222"/>
                    <a:gd name="connsiteX20" fmla="*/ 401626 w 537634"/>
                    <a:gd name="connsiteY20" fmla="*/ 25282 h 339222"/>
                    <a:gd name="connsiteX21" fmla="*/ 461790 w 537634"/>
                    <a:gd name="connsiteY21" fmla="*/ 57284 h 339222"/>
                    <a:gd name="connsiteX22" fmla="*/ 510433 w 537634"/>
                    <a:gd name="connsiteY22" fmla="*/ 105927 h 339222"/>
                    <a:gd name="connsiteX23" fmla="*/ 534115 w 537634"/>
                    <a:gd name="connsiteY23" fmla="*/ 172491 h 339222"/>
                    <a:gd name="connsiteX24" fmla="*/ 511073 w 537634"/>
                    <a:gd name="connsiteY24" fmla="*/ 239695 h 339222"/>
                    <a:gd name="connsiteX25" fmla="*/ 461790 w 537634"/>
                    <a:gd name="connsiteY25" fmla="*/ 287699 h 339222"/>
                    <a:gd name="connsiteX26" fmla="*/ 400986 w 537634"/>
                    <a:gd name="connsiteY26" fmla="*/ 316500 h 339222"/>
                    <a:gd name="connsiteX27" fmla="*/ 386905 w 537634"/>
                    <a:gd name="connsiteY27" fmla="*/ 321621 h 339222"/>
                    <a:gd name="connsiteX28" fmla="*/ 336982 w 537634"/>
                    <a:gd name="connsiteY28" fmla="*/ 336982 h 339222"/>
                    <a:gd name="connsiteX29" fmla="*/ 322901 w 537634"/>
                    <a:gd name="connsiteY29" fmla="*/ 338262 h 339222"/>
                    <a:gd name="connsiteX30" fmla="*/ 270418 w 537634"/>
                    <a:gd name="connsiteY30" fmla="*/ 318421 h 339222"/>
                    <a:gd name="connsiteX31" fmla="*/ 298579 w 537634"/>
                    <a:gd name="connsiteY31" fmla="*/ 320981 h 339222"/>
                    <a:gd name="connsiteX32" fmla="*/ 323541 w 537634"/>
                    <a:gd name="connsiteY32" fmla="*/ 322901 h 339222"/>
                    <a:gd name="connsiteX33" fmla="*/ 335062 w 537634"/>
                    <a:gd name="connsiteY33" fmla="*/ 322261 h 339222"/>
                    <a:gd name="connsiteX34" fmla="*/ 381785 w 537634"/>
                    <a:gd name="connsiteY34" fmla="*/ 307540 h 339222"/>
                    <a:gd name="connsiteX35" fmla="*/ 395866 w 537634"/>
                    <a:gd name="connsiteY35" fmla="*/ 301780 h 339222"/>
                    <a:gd name="connsiteX36" fmla="*/ 453469 w 537634"/>
                    <a:gd name="connsiteY36" fmla="*/ 274898 h 339222"/>
                    <a:gd name="connsiteX37" fmla="*/ 498912 w 537634"/>
                    <a:gd name="connsiteY37" fmla="*/ 231375 h 339222"/>
                    <a:gd name="connsiteX38" fmla="*/ 519394 w 537634"/>
                    <a:gd name="connsiteY38" fmla="*/ 172491 h 339222"/>
                    <a:gd name="connsiteX39" fmla="*/ 498272 w 537634"/>
                    <a:gd name="connsiteY39" fmla="*/ 114247 h 339222"/>
                    <a:gd name="connsiteX40" fmla="*/ 454110 w 537634"/>
                    <a:gd name="connsiteY40" fmla="*/ 69445 h 339222"/>
                    <a:gd name="connsiteX41" fmla="*/ 397786 w 537634"/>
                    <a:gd name="connsiteY41" fmla="*/ 39363 h 339222"/>
                    <a:gd name="connsiteX42" fmla="*/ 352343 w 537634"/>
                    <a:gd name="connsiteY42" fmla="*/ 29762 h 339222"/>
                    <a:gd name="connsiteX43" fmla="*/ 334422 w 537634"/>
                    <a:gd name="connsiteY43" fmla="*/ 27202 h 339222"/>
                    <a:gd name="connsiteX44" fmla="*/ 326741 w 537634"/>
                    <a:gd name="connsiteY44" fmla="*/ 25922 h 339222"/>
                    <a:gd name="connsiteX45" fmla="*/ 270418 w 537634"/>
                    <a:gd name="connsiteY45" fmla="*/ 19521 h 339222"/>
                    <a:gd name="connsiteX46" fmla="*/ 206413 w 537634"/>
                    <a:gd name="connsiteY46" fmla="*/ 24002 h 339222"/>
                    <a:gd name="connsiteX47" fmla="*/ 164811 w 537634"/>
                    <a:gd name="connsiteY47" fmla="*/ 38082 h 339222"/>
                    <a:gd name="connsiteX48" fmla="*/ 146249 w 537634"/>
                    <a:gd name="connsiteY48" fmla="*/ 45763 h 339222"/>
                    <a:gd name="connsiteX49" fmla="*/ 124488 w 537634"/>
                    <a:gd name="connsiteY49" fmla="*/ 52803 h 339222"/>
                    <a:gd name="connsiteX50" fmla="*/ 86726 w 537634"/>
                    <a:gd name="connsiteY50" fmla="*/ 68164 h 339222"/>
                    <a:gd name="connsiteX51" fmla="*/ 43203 w 537634"/>
                    <a:gd name="connsiteY51" fmla="*/ 114247 h 339222"/>
                    <a:gd name="connsiteX52" fmla="*/ 21441 w 537634"/>
                    <a:gd name="connsiteY52" fmla="*/ 171851 h 339222"/>
                    <a:gd name="connsiteX53" fmla="*/ 43203 w 537634"/>
                    <a:gd name="connsiteY53" fmla="*/ 230095 h 339222"/>
                    <a:gd name="connsiteX54" fmla="*/ 89286 w 537634"/>
                    <a:gd name="connsiteY54" fmla="*/ 272338 h 339222"/>
                    <a:gd name="connsiteX55" fmla="*/ 145609 w 537634"/>
                    <a:gd name="connsiteY55" fmla="*/ 301140 h 339222"/>
                    <a:gd name="connsiteX56" fmla="*/ 207053 w 537634"/>
                    <a:gd name="connsiteY56" fmla="*/ 317781 h 339222"/>
                    <a:gd name="connsiteX57" fmla="*/ 229455 w 537634"/>
                    <a:gd name="connsiteY57" fmla="*/ 319061 h 339222"/>
                    <a:gd name="connsiteX58" fmla="*/ 249296 w 537634"/>
                    <a:gd name="connsiteY58" fmla="*/ 318421 h 339222"/>
                    <a:gd name="connsiteX59" fmla="*/ 270418 w 537634"/>
                    <a:gd name="connsiteY59" fmla="*/ 318421 h 33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37634" h="339222">
                      <a:moveTo>
                        <a:pt x="322901" y="338262"/>
                      </a:moveTo>
                      <a:cubicBezTo>
                        <a:pt x="313940" y="338262"/>
                        <a:pt x="304980" y="336982"/>
                        <a:pt x="296019" y="336342"/>
                      </a:cubicBezTo>
                      <a:cubicBezTo>
                        <a:pt x="287059" y="335062"/>
                        <a:pt x="278098" y="334422"/>
                        <a:pt x="269778" y="334422"/>
                      </a:cubicBezTo>
                      <a:cubicBezTo>
                        <a:pt x="262737" y="334422"/>
                        <a:pt x="255697" y="334422"/>
                        <a:pt x="248656" y="335062"/>
                      </a:cubicBezTo>
                      <a:cubicBezTo>
                        <a:pt x="241616" y="335062"/>
                        <a:pt x="234575" y="335702"/>
                        <a:pt x="228175" y="335702"/>
                      </a:cubicBezTo>
                      <a:cubicBezTo>
                        <a:pt x="218574" y="335702"/>
                        <a:pt x="210894" y="335062"/>
                        <a:pt x="203213" y="333782"/>
                      </a:cubicBezTo>
                      <a:cubicBezTo>
                        <a:pt x="182092" y="330581"/>
                        <a:pt x="160970" y="324821"/>
                        <a:pt x="138569" y="316500"/>
                      </a:cubicBezTo>
                      <a:cubicBezTo>
                        <a:pt x="116168" y="308180"/>
                        <a:pt x="95686" y="297939"/>
                        <a:pt x="79045" y="286419"/>
                      </a:cubicBezTo>
                      <a:cubicBezTo>
                        <a:pt x="55364" y="270418"/>
                        <a:pt x="39363" y="255697"/>
                        <a:pt x="29122" y="239695"/>
                      </a:cubicBezTo>
                      <a:cubicBezTo>
                        <a:pt x="12481" y="215374"/>
                        <a:pt x="4800" y="193613"/>
                        <a:pt x="4800" y="173131"/>
                      </a:cubicBezTo>
                      <a:cubicBezTo>
                        <a:pt x="4800" y="153290"/>
                        <a:pt x="13121" y="131528"/>
                        <a:pt x="29122" y="106567"/>
                      </a:cubicBezTo>
                      <a:cubicBezTo>
                        <a:pt x="43843" y="84806"/>
                        <a:pt x="59204" y="68164"/>
                        <a:pt x="76485" y="56644"/>
                      </a:cubicBezTo>
                      <a:cubicBezTo>
                        <a:pt x="88646" y="48323"/>
                        <a:pt x="104007" y="43843"/>
                        <a:pt x="118728" y="39363"/>
                      </a:cubicBezTo>
                      <a:cubicBezTo>
                        <a:pt x="125768" y="37442"/>
                        <a:pt x="132809" y="34882"/>
                        <a:pt x="139849" y="32322"/>
                      </a:cubicBezTo>
                      <a:cubicBezTo>
                        <a:pt x="145609" y="30402"/>
                        <a:pt x="151370" y="27842"/>
                        <a:pt x="157770" y="24642"/>
                      </a:cubicBezTo>
                      <a:cubicBezTo>
                        <a:pt x="171851" y="18241"/>
                        <a:pt x="186572" y="12481"/>
                        <a:pt x="202573" y="9280"/>
                      </a:cubicBezTo>
                      <a:cubicBezTo>
                        <a:pt x="221774" y="6080"/>
                        <a:pt x="242896" y="4800"/>
                        <a:pt x="269137" y="4800"/>
                      </a:cubicBezTo>
                      <a:cubicBezTo>
                        <a:pt x="289619" y="4800"/>
                        <a:pt x="308820" y="8001"/>
                        <a:pt x="328021" y="11201"/>
                      </a:cubicBezTo>
                      <a:lnTo>
                        <a:pt x="335702" y="12481"/>
                      </a:lnTo>
                      <a:cubicBezTo>
                        <a:pt x="341462" y="13761"/>
                        <a:pt x="347863" y="14401"/>
                        <a:pt x="353623" y="15041"/>
                      </a:cubicBezTo>
                      <a:cubicBezTo>
                        <a:pt x="369624" y="17601"/>
                        <a:pt x="386905" y="19521"/>
                        <a:pt x="401626" y="25282"/>
                      </a:cubicBezTo>
                      <a:cubicBezTo>
                        <a:pt x="420827" y="32322"/>
                        <a:pt x="440669" y="42563"/>
                        <a:pt x="461790" y="57284"/>
                      </a:cubicBezTo>
                      <a:cubicBezTo>
                        <a:pt x="480351" y="70084"/>
                        <a:pt x="497632" y="86726"/>
                        <a:pt x="510433" y="105927"/>
                      </a:cubicBezTo>
                      <a:cubicBezTo>
                        <a:pt x="526434" y="129608"/>
                        <a:pt x="534115" y="151370"/>
                        <a:pt x="534115" y="172491"/>
                      </a:cubicBezTo>
                      <a:cubicBezTo>
                        <a:pt x="534115" y="193613"/>
                        <a:pt x="525794" y="217934"/>
                        <a:pt x="511073" y="239695"/>
                      </a:cubicBezTo>
                      <a:cubicBezTo>
                        <a:pt x="499552" y="256977"/>
                        <a:pt x="482271" y="273618"/>
                        <a:pt x="461790" y="287699"/>
                      </a:cubicBezTo>
                      <a:cubicBezTo>
                        <a:pt x="443869" y="299860"/>
                        <a:pt x="422107" y="308820"/>
                        <a:pt x="400986" y="316500"/>
                      </a:cubicBezTo>
                      <a:cubicBezTo>
                        <a:pt x="396506" y="318421"/>
                        <a:pt x="392025" y="319701"/>
                        <a:pt x="386905" y="321621"/>
                      </a:cubicBezTo>
                      <a:cubicBezTo>
                        <a:pt x="370904" y="328021"/>
                        <a:pt x="354903" y="334422"/>
                        <a:pt x="336982" y="336982"/>
                      </a:cubicBezTo>
                      <a:cubicBezTo>
                        <a:pt x="332502" y="337622"/>
                        <a:pt x="328021" y="338262"/>
                        <a:pt x="322901" y="338262"/>
                      </a:cubicBezTo>
                      <a:close/>
                      <a:moveTo>
                        <a:pt x="270418" y="318421"/>
                      </a:moveTo>
                      <a:cubicBezTo>
                        <a:pt x="280018" y="318421"/>
                        <a:pt x="289619" y="319701"/>
                        <a:pt x="298579" y="320981"/>
                      </a:cubicBezTo>
                      <a:cubicBezTo>
                        <a:pt x="307540" y="322261"/>
                        <a:pt x="315861" y="322901"/>
                        <a:pt x="323541" y="322901"/>
                      </a:cubicBezTo>
                      <a:cubicBezTo>
                        <a:pt x="328021" y="322901"/>
                        <a:pt x="331222" y="322901"/>
                        <a:pt x="335062" y="322261"/>
                      </a:cubicBezTo>
                      <a:cubicBezTo>
                        <a:pt x="351063" y="319701"/>
                        <a:pt x="367064" y="313300"/>
                        <a:pt x="381785" y="307540"/>
                      </a:cubicBezTo>
                      <a:cubicBezTo>
                        <a:pt x="386265" y="305620"/>
                        <a:pt x="391385" y="303700"/>
                        <a:pt x="395866" y="301780"/>
                      </a:cubicBezTo>
                      <a:cubicBezTo>
                        <a:pt x="416347" y="294099"/>
                        <a:pt x="436828" y="286419"/>
                        <a:pt x="453469" y="274898"/>
                      </a:cubicBezTo>
                      <a:cubicBezTo>
                        <a:pt x="472671" y="261457"/>
                        <a:pt x="488672" y="246736"/>
                        <a:pt x="498912" y="231375"/>
                      </a:cubicBezTo>
                      <a:cubicBezTo>
                        <a:pt x="511713" y="212174"/>
                        <a:pt x="519394" y="191052"/>
                        <a:pt x="519394" y="172491"/>
                      </a:cubicBezTo>
                      <a:cubicBezTo>
                        <a:pt x="519394" y="154570"/>
                        <a:pt x="512353" y="135369"/>
                        <a:pt x="498272" y="114247"/>
                      </a:cubicBezTo>
                      <a:cubicBezTo>
                        <a:pt x="486752" y="96966"/>
                        <a:pt x="471391" y="81605"/>
                        <a:pt x="454110" y="69445"/>
                      </a:cubicBezTo>
                      <a:cubicBezTo>
                        <a:pt x="434268" y="56004"/>
                        <a:pt x="415707" y="45763"/>
                        <a:pt x="397786" y="39363"/>
                      </a:cubicBezTo>
                      <a:cubicBezTo>
                        <a:pt x="384345" y="34242"/>
                        <a:pt x="368984" y="32322"/>
                        <a:pt x="352343" y="29762"/>
                      </a:cubicBezTo>
                      <a:cubicBezTo>
                        <a:pt x="346583" y="29122"/>
                        <a:pt x="340182" y="27842"/>
                        <a:pt x="334422" y="27202"/>
                      </a:cubicBezTo>
                      <a:lnTo>
                        <a:pt x="326741" y="25922"/>
                      </a:lnTo>
                      <a:cubicBezTo>
                        <a:pt x="308180" y="22721"/>
                        <a:pt x="289619" y="19521"/>
                        <a:pt x="270418" y="19521"/>
                      </a:cubicBezTo>
                      <a:cubicBezTo>
                        <a:pt x="244816" y="19521"/>
                        <a:pt x="224335" y="20801"/>
                        <a:pt x="206413" y="24002"/>
                      </a:cubicBezTo>
                      <a:cubicBezTo>
                        <a:pt x="191692" y="26562"/>
                        <a:pt x="178252" y="32322"/>
                        <a:pt x="164811" y="38082"/>
                      </a:cubicBezTo>
                      <a:cubicBezTo>
                        <a:pt x="158410" y="40643"/>
                        <a:pt x="152010" y="43203"/>
                        <a:pt x="146249" y="45763"/>
                      </a:cubicBezTo>
                      <a:cubicBezTo>
                        <a:pt x="139209" y="48323"/>
                        <a:pt x="131529" y="50883"/>
                        <a:pt x="124488" y="52803"/>
                      </a:cubicBezTo>
                      <a:cubicBezTo>
                        <a:pt x="110407" y="57284"/>
                        <a:pt x="96966" y="61124"/>
                        <a:pt x="86726" y="68164"/>
                      </a:cubicBezTo>
                      <a:cubicBezTo>
                        <a:pt x="71365" y="78405"/>
                        <a:pt x="57284" y="93766"/>
                        <a:pt x="43203" y="114247"/>
                      </a:cubicBezTo>
                      <a:cubicBezTo>
                        <a:pt x="28482" y="136009"/>
                        <a:pt x="21441" y="155210"/>
                        <a:pt x="21441" y="171851"/>
                      </a:cubicBezTo>
                      <a:cubicBezTo>
                        <a:pt x="21441" y="189132"/>
                        <a:pt x="28482" y="208333"/>
                        <a:pt x="43203" y="230095"/>
                      </a:cubicBezTo>
                      <a:cubicBezTo>
                        <a:pt x="52803" y="244176"/>
                        <a:pt x="66884" y="257617"/>
                        <a:pt x="89286" y="272338"/>
                      </a:cubicBezTo>
                      <a:cubicBezTo>
                        <a:pt x="105287" y="283218"/>
                        <a:pt x="124488" y="292819"/>
                        <a:pt x="145609" y="301140"/>
                      </a:cubicBezTo>
                      <a:cubicBezTo>
                        <a:pt x="167371" y="308820"/>
                        <a:pt x="187212" y="314580"/>
                        <a:pt x="207053" y="317781"/>
                      </a:cubicBezTo>
                      <a:cubicBezTo>
                        <a:pt x="213454" y="319061"/>
                        <a:pt x="220494" y="319061"/>
                        <a:pt x="229455" y="319061"/>
                      </a:cubicBezTo>
                      <a:cubicBezTo>
                        <a:pt x="235855" y="319061"/>
                        <a:pt x="242256" y="319061"/>
                        <a:pt x="249296" y="318421"/>
                      </a:cubicBezTo>
                      <a:cubicBezTo>
                        <a:pt x="255697" y="319061"/>
                        <a:pt x="262737" y="318421"/>
                        <a:pt x="270418" y="318421"/>
                      </a:cubicBezTo>
                      <a:close/>
                    </a:path>
                  </a:pathLst>
                </a:custGeom>
                <a:solidFill>
                  <a:schemeClr val="bg1"/>
                </a:solidFill>
                <a:ln w="9525" cap="flat">
                  <a:noFill/>
                  <a:prstDash val="solid"/>
                  <a:miter/>
                </a:ln>
              </p:spPr>
              <p:txBody>
                <a:bodyPr rtlCol="0" anchor="ctr"/>
                <a:lstStyle/>
                <a:p>
                  <a:endParaRPr lang="en-US"/>
                </a:p>
              </p:txBody>
            </p:sp>
            <p:sp>
              <p:nvSpPr>
                <p:cNvPr id="133" name="Freeform: Shape 132"/>
                <p:cNvSpPr/>
                <p:nvPr/>
              </p:nvSpPr>
              <p:spPr>
                <a:xfrm>
                  <a:off x="13026744" y="3308551"/>
                  <a:ext cx="340900" cy="204046"/>
                </a:xfrm>
                <a:custGeom>
                  <a:avLst/>
                  <a:gdLst>
                    <a:gd name="connsiteX0" fmla="*/ 4800 w 262417"/>
                    <a:gd name="connsiteY0" fmla="*/ 169931 h 172811"/>
                    <a:gd name="connsiteX1" fmla="*/ 4800 w 262417"/>
                    <a:gd name="connsiteY1" fmla="*/ 155210 h 172811"/>
                    <a:gd name="connsiteX2" fmla="*/ 9281 w 262417"/>
                    <a:gd name="connsiteY2" fmla="*/ 150730 h 172811"/>
                    <a:gd name="connsiteX3" fmla="*/ 13761 w 262417"/>
                    <a:gd name="connsiteY3" fmla="*/ 155210 h 172811"/>
                    <a:gd name="connsiteX4" fmla="*/ 13761 w 262417"/>
                    <a:gd name="connsiteY4" fmla="*/ 160970 h 172811"/>
                    <a:gd name="connsiteX5" fmla="*/ 34882 w 262417"/>
                    <a:gd name="connsiteY5" fmla="*/ 160331 h 172811"/>
                    <a:gd name="connsiteX6" fmla="*/ 34882 w 262417"/>
                    <a:gd name="connsiteY6" fmla="*/ 160331 h 172811"/>
                    <a:gd name="connsiteX7" fmla="*/ 39363 w 262417"/>
                    <a:gd name="connsiteY7" fmla="*/ 164811 h 172811"/>
                    <a:gd name="connsiteX8" fmla="*/ 34882 w 262417"/>
                    <a:gd name="connsiteY8" fmla="*/ 169291 h 172811"/>
                    <a:gd name="connsiteX9" fmla="*/ 4800 w 262417"/>
                    <a:gd name="connsiteY9" fmla="*/ 169931 h 172811"/>
                    <a:gd name="connsiteX10" fmla="*/ 71365 w 262417"/>
                    <a:gd name="connsiteY10" fmla="*/ 168651 h 172811"/>
                    <a:gd name="connsiteX11" fmla="*/ 66884 w 262417"/>
                    <a:gd name="connsiteY11" fmla="*/ 164171 h 172811"/>
                    <a:gd name="connsiteX12" fmla="*/ 71365 w 262417"/>
                    <a:gd name="connsiteY12" fmla="*/ 159690 h 172811"/>
                    <a:gd name="connsiteX13" fmla="*/ 107847 w 262417"/>
                    <a:gd name="connsiteY13" fmla="*/ 159050 h 172811"/>
                    <a:gd name="connsiteX14" fmla="*/ 112327 w 262417"/>
                    <a:gd name="connsiteY14" fmla="*/ 163531 h 172811"/>
                    <a:gd name="connsiteX15" fmla="*/ 107847 w 262417"/>
                    <a:gd name="connsiteY15" fmla="*/ 168011 h 172811"/>
                    <a:gd name="connsiteX16" fmla="*/ 71365 w 262417"/>
                    <a:gd name="connsiteY16" fmla="*/ 168651 h 172811"/>
                    <a:gd name="connsiteX17" fmla="*/ 71365 w 262417"/>
                    <a:gd name="connsiteY17" fmla="*/ 168651 h 172811"/>
                    <a:gd name="connsiteX18" fmla="*/ 143689 w 262417"/>
                    <a:gd name="connsiteY18" fmla="*/ 167371 h 172811"/>
                    <a:gd name="connsiteX19" fmla="*/ 139209 w 262417"/>
                    <a:gd name="connsiteY19" fmla="*/ 162891 h 172811"/>
                    <a:gd name="connsiteX20" fmla="*/ 143689 w 262417"/>
                    <a:gd name="connsiteY20" fmla="*/ 158410 h 172811"/>
                    <a:gd name="connsiteX21" fmla="*/ 180172 w 262417"/>
                    <a:gd name="connsiteY21" fmla="*/ 157770 h 172811"/>
                    <a:gd name="connsiteX22" fmla="*/ 184652 w 262417"/>
                    <a:gd name="connsiteY22" fmla="*/ 162251 h 172811"/>
                    <a:gd name="connsiteX23" fmla="*/ 180172 w 262417"/>
                    <a:gd name="connsiteY23" fmla="*/ 166731 h 172811"/>
                    <a:gd name="connsiteX24" fmla="*/ 143689 w 262417"/>
                    <a:gd name="connsiteY24" fmla="*/ 167371 h 172811"/>
                    <a:gd name="connsiteX25" fmla="*/ 143689 w 262417"/>
                    <a:gd name="connsiteY25" fmla="*/ 167371 h 172811"/>
                    <a:gd name="connsiteX26" fmla="*/ 216654 w 262417"/>
                    <a:gd name="connsiteY26" fmla="*/ 166091 h 172811"/>
                    <a:gd name="connsiteX27" fmla="*/ 212174 w 262417"/>
                    <a:gd name="connsiteY27" fmla="*/ 161611 h 172811"/>
                    <a:gd name="connsiteX28" fmla="*/ 216654 w 262417"/>
                    <a:gd name="connsiteY28" fmla="*/ 157130 h 172811"/>
                    <a:gd name="connsiteX29" fmla="*/ 253136 w 262417"/>
                    <a:gd name="connsiteY29" fmla="*/ 156490 h 172811"/>
                    <a:gd name="connsiteX30" fmla="*/ 253136 w 262417"/>
                    <a:gd name="connsiteY30" fmla="*/ 156490 h 172811"/>
                    <a:gd name="connsiteX31" fmla="*/ 257617 w 262417"/>
                    <a:gd name="connsiteY31" fmla="*/ 160970 h 172811"/>
                    <a:gd name="connsiteX32" fmla="*/ 253136 w 262417"/>
                    <a:gd name="connsiteY32" fmla="*/ 165451 h 172811"/>
                    <a:gd name="connsiteX33" fmla="*/ 216654 w 262417"/>
                    <a:gd name="connsiteY33" fmla="*/ 166091 h 172811"/>
                    <a:gd name="connsiteX34" fmla="*/ 216654 w 262417"/>
                    <a:gd name="connsiteY34" fmla="*/ 166091 h 172811"/>
                    <a:gd name="connsiteX35" fmla="*/ 9281 w 262417"/>
                    <a:gd name="connsiteY35" fmla="*/ 123208 h 172811"/>
                    <a:gd name="connsiteX36" fmla="*/ 4800 w 262417"/>
                    <a:gd name="connsiteY36" fmla="*/ 118728 h 172811"/>
                    <a:gd name="connsiteX37" fmla="*/ 4800 w 262417"/>
                    <a:gd name="connsiteY37" fmla="*/ 82245 h 172811"/>
                    <a:gd name="connsiteX38" fmla="*/ 9281 w 262417"/>
                    <a:gd name="connsiteY38" fmla="*/ 77765 h 172811"/>
                    <a:gd name="connsiteX39" fmla="*/ 13761 w 262417"/>
                    <a:gd name="connsiteY39" fmla="*/ 82245 h 172811"/>
                    <a:gd name="connsiteX40" fmla="*/ 13761 w 262417"/>
                    <a:gd name="connsiteY40" fmla="*/ 118728 h 172811"/>
                    <a:gd name="connsiteX41" fmla="*/ 9281 w 262417"/>
                    <a:gd name="connsiteY41" fmla="*/ 123208 h 172811"/>
                    <a:gd name="connsiteX42" fmla="*/ 9281 w 262417"/>
                    <a:gd name="connsiteY42" fmla="*/ 50243 h 172811"/>
                    <a:gd name="connsiteX43" fmla="*/ 4800 w 262417"/>
                    <a:gd name="connsiteY43" fmla="*/ 45763 h 172811"/>
                    <a:gd name="connsiteX44" fmla="*/ 4800 w 262417"/>
                    <a:gd name="connsiteY44" fmla="*/ 9281 h 172811"/>
                    <a:gd name="connsiteX45" fmla="*/ 9281 w 262417"/>
                    <a:gd name="connsiteY45" fmla="*/ 4800 h 172811"/>
                    <a:gd name="connsiteX46" fmla="*/ 13761 w 262417"/>
                    <a:gd name="connsiteY46" fmla="*/ 9281 h 172811"/>
                    <a:gd name="connsiteX47" fmla="*/ 13761 w 262417"/>
                    <a:gd name="connsiteY47" fmla="*/ 45763 h 172811"/>
                    <a:gd name="connsiteX48" fmla="*/ 9281 w 262417"/>
                    <a:gd name="connsiteY48" fmla="*/ 50243 h 172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62417" h="172811">
                      <a:moveTo>
                        <a:pt x="4800" y="169931"/>
                      </a:moveTo>
                      <a:lnTo>
                        <a:pt x="4800" y="155210"/>
                      </a:lnTo>
                      <a:cubicBezTo>
                        <a:pt x="4800" y="152650"/>
                        <a:pt x="6720" y="150730"/>
                        <a:pt x="9281" y="150730"/>
                      </a:cubicBezTo>
                      <a:cubicBezTo>
                        <a:pt x="11841" y="150730"/>
                        <a:pt x="13761" y="152650"/>
                        <a:pt x="13761" y="155210"/>
                      </a:cubicBezTo>
                      <a:lnTo>
                        <a:pt x="13761" y="160970"/>
                      </a:lnTo>
                      <a:lnTo>
                        <a:pt x="34882" y="160331"/>
                      </a:lnTo>
                      <a:cubicBezTo>
                        <a:pt x="34882" y="160331"/>
                        <a:pt x="34882" y="160331"/>
                        <a:pt x="34882" y="160331"/>
                      </a:cubicBezTo>
                      <a:cubicBezTo>
                        <a:pt x="37442" y="160331"/>
                        <a:pt x="39363" y="162251"/>
                        <a:pt x="39363" y="164811"/>
                      </a:cubicBezTo>
                      <a:cubicBezTo>
                        <a:pt x="39363" y="167371"/>
                        <a:pt x="37442" y="169291"/>
                        <a:pt x="34882" y="169291"/>
                      </a:cubicBezTo>
                      <a:lnTo>
                        <a:pt x="4800" y="169931"/>
                      </a:lnTo>
                      <a:close/>
                      <a:moveTo>
                        <a:pt x="71365" y="168651"/>
                      </a:moveTo>
                      <a:cubicBezTo>
                        <a:pt x="68804" y="168651"/>
                        <a:pt x="66884" y="166731"/>
                        <a:pt x="66884" y="164171"/>
                      </a:cubicBezTo>
                      <a:cubicBezTo>
                        <a:pt x="66884" y="161611"/>
                        <a:pt x="68804" y="159690"/>
                        <a:pt x="71365" y="159690"/>
                      </a:cubicBezTo>
                      <a:lnTo>
                        <a:pt x="107847" y="159050"/>
                      </a:lnTo>
                      <a:cubicBezTo>
                        <a:pt x="110407" y="159050"/>
                        <a:pt x="112327" y="160970"/>
                        <a:pt x="112327" y="163531"/>
                      </a:cubicBezTo>
                      <a:cubicBezTo>
                        <a:pt x="112327" y="166091"/>
                        <a:pt x="110407" y="168011"/>
                        <a:pt x="107847" y="168011"/>
                      </a:cubicBezTo>
                      <a:lnTo>
                        <a:pt x="71365" y="168651"/>
                      </a:lnTo>
                      <a:cubicBezTo>
                        <a:pt x="71365" y="168651"/>
                        <a:pt x="71365" y="168651"/>
                        <a:pt x="71365" y="168651"/>
                      </a:cubicBezTo>
                      <a:close/>
                      <a:moveTo>
                        <a:pt x="143689" y="167371"/>
                      </a:moveTo>
                      <a:cubicBezTo>
                        <a:pt x="141129" y="167371"/>
                        <a:pt x="139209" y="165451"/>
                        <a:pt x="139209" y="162891"/>
                      </a:cubicBezTo>
                      <a:cubicBezTo>
                        <a:pt x="139209" y="160331"/>
                        <a:pt x="141129" y="158410"/>
                        <a:pt x="143689" y="158410"/>
                      </a:cubicBezTo>
                      <a:lnTo>
                        <a:pt x="180172" y="157770"/>
                      </a:lnTo>
                      <a:cubicBezTo>
                        <a:pt x="182732" y="157770"/>
                        <a:pt x="184652" y="159690"/>
                        <a:pt x="184652" y="162251"/>
                      </a:cubicBezTo>
                      <a:cubicBezTo>
                        <a:pt x="184652" y="164811"/>
                        <a:pt x="182732" y="166731"/>
                        <a:pt x="180172" y="166731"/>
                      </a:cubicBezTo>
                      <a:lnTo>
                        <a:pt x="143689" y="167371"/>
                      </a:lnTo>
                      <a:cubicBezTo>
                        <a:pt x="144329" y="167371"/>
                        <a:pt x="143689" y="167371"/>
                        <a:pt x="143689" y="167371"/>
                      </a:cubicBezTo>
                      <a:close/>
                      <a:moveTo>
                        <a:pt x="216654" y="166091"/>
                      </a:moveTo>
                      <a:cubicBezTo>
                        <a:pt x="214094" y="166091"/>
                        <a:pt x="212174" y="164171"/>
                        <a:pt x="212174" y="161611"/>
                      </a:cubicBezTo>
                      <a:cubicBezTo>
                        <a:pt x="212174" y="159050"/>
                        <a:pt x="214094" y="157130"/>
                        <a:pt x="216654" y="157130"/>
                      </a:cubicBezTo>
                      <a:lnTo>
                        <a:pt x="253136" y="156490"/>
                      </a:lnTo>
                      <a:cubicBezTo>
                        <a:pt x="253136" y="156490"/>
                        <a:pt x="253136" y="156490"/>
                        <a:pt x="253136" y="156490"/>
                      </a:cubicBezTo>
                      <a:cubicBezTo>
                        <a:pt x="255697" y="156490"/>
                        <a:pt x="257617" y="158410"/>
                        <a:pt x="257617" y="160970"/>
                      </a:cubicBezTo>
                      <a:cubicBezTo>
                        <a:pt x="257617" y="163531"/>
                        <a:pt x="255697" y="165451"/>
                        <a:pt x="253136" y="165451"/>
                      </a:cubicBezTo>
                      <a:lnTo>
                        <a:pt x="216654" y="166091"/>
                      </a:lnTo>
                      <a:cubicBezTo>
                        <a:pt x="216654" y="166091"/>
                        <a:pt x="216654" y="166091"/>
                        <a:pt x="216654" y="166091"/>
                      </a:cubicBezTo>
                      <a:close/>
                      <a:moveTo>
                        <a:pt x="9281" y="123208"/>
                      </a:moveTo>
                      <a:cubicBezTo>
                        <a:pt x="6720" y="123208"/>
                        <a:pt x="4800" y="121288"/>
                        <a:pt x="4800" y="118728"/>
                      </a:cubicBezTo>
                      <a:lnTo>
                        <a:pt x="4800" y="82245"/>
                      </a:lnTo>
                      <a:cubicBezTo>
                        <a:pt x="4800" y="79685"/>
                        <a:pt x="6720" y="77765"/>
                        <a:pt x="9281" y="77765"/>
                      </a:cubicBezTo>
                      <a:cubicBezTo>
                        <a:pt x="11841" y="77765"/>
                        <a:pt x="13761" y="79685"/>
                        <a:pt x="13761" y="82245"/>
                      </a:cubicBezTo>
                      <a:lnTo>
                        <a:pt x="13761" y="118728"/>
                      </a:lnTo>
                      <a:cubicBezTo>
                        <a:pt x="13761" y="121288"/>
                        <a:pt x="11841" y="123208"/>
                        <a:pt x="9281" y="123208"/>
                      </a:cubicBezTo>
                      <a:close/>
                      <a:moveTo>
                        <a:pt x="9281" y="50243"/>
                      </a:moveTo>
                      <a:cubicBezTo>
                        <a:pt x="6720" y="50243"/>
                        <a:pt x="4800" y="48323"/>
                        <a:pt x="4800" y="45763"/>
                      </a:cubicBezTo>
                      <a:lnTo>
                        <a:pt x="4800" y="9281"/>
                      </a:lnTo>
                      <a:cubicBezTo>
                        <a:pt x="4800" y="6721"/>
                        <a:pt x="6720" y="4800"/>
                        <a:pt x="9281" y="4800"/>
                      </a:cubicBezTo>
                      <a:cubicBezTo>
                        <a:pt x="11841" y="4800"/>
                        <a:pt x="13761" y="6721"/>
                        <a:pt x="13761" y="9281"/>
                      </a:cubicBezTo>
                      <a:lnTo>
                        <a:pt x="13761" y="45763"/>
                      </a:lnTo>
                      <a:cubicBezTo>
                        <a:pt x="13761" y="48323"/>
                        <a:pt x="11841" y="50243"/>
                        <a:pt x="9281" y="50243"/>
                      </a:cubicBezTo>
                      <a:close/>
                    </a:path>
                  </a:pathLst>
                </a:custGeom>
                <a:solidFill>
                  <a:schemeClr val="bg1"/>
                </a:solidFill>
                <a:ln w="9525" cap="flat">
                  <a:noFill/>
                  <a:prstDash val="solid"/>
                  <a:miter/>
                </a:ln>
              </p:spPr>
              <p:txBody>
                <a:bodyPr rtlCol="0" anchor="ctr"/>
                <a:lstStyle/>
                <a:p>
                  <a:endParaRPr lang="en-US"/>
                </a:p>
              </p:txBody>
            </p:sp>
          </p:grpSp>
          <p:grpSp>
            <p:nvGrpSpPr>
              <p:cNvPr id="299" name="Group 298"/>
              <p:cNvGrpSpPr/>
              <p:nvPr/>
            </p:nvGrpSpPr>
            <p:grpSpPr>
              <a:xfrm>
                <a:off x="7408141" y="1028047"/>
                <a:ext cx="274384" cy="309846"/>
                <a:chOff x="12543663" y="2459871"/>
                <a:chExt cx="274384" cy="309846"/>
              </a:xfrm>
            </p:grpSpPr>
            <p:sp>
              <p:nvSpPr>
                <p:cNvPr id="134" name="Freeform: Shape 133"/>
                <p:cNvSpPr/>
                <p:nvPr/>
              </p:nvSpPr>
              <p:spPr>
                <a:xfrm>
                  <a:off x="12543663" y="2459871"/>
                  <a:ext cx="274384" cy="309846"/>
                </a:xfrm>
                <a:custGeom>
                  <a:avLst/>
                  <a:gdLst>
                    <a:gd name="connsiteX0" fmla="*/ 6720 w 211213"/>
                    <a:gd name="connsiteY0" fmla="*/ 214094 h 262417"/>
                    <a:gd name="connsiteX1" fmla="*/ 45763 w 211213"/>
                    <a:gd name="connsiteY1" fmla="*/ 229455 h 262417"/>
                    <a:gd name="connsiteX2" fmla="*/ 84806 w 211213"/>
                    <a:gd name="connsiteY2" fmla="*/ 245456 h 262417"/>
                    <a:gd name="connsiteX3" fmla="*/ 77125 w 211213"/>
                    <a:gd name="connsiteY3" fmla="*/ 251216 h 262417"/>
                    <a:gd name="connsiteX4" fmla="*/ 67524 w 211213"/>
                    <a:gd name="connsiteY4" fmla="*/ 210254 h 262417"/>
                    <a:gd name="connsiteX5" fmla="*/ 57924 w 211213"/>
                    <a:gd name="connsiteY5" fmla="*/ 169291 h 262417"/>
                    <a:gd name="connsiteX6" fmla="*/ 48323 w 211213"/>
                    <a:gd name="connsiteY6" fmla="*/ 128328 h 262417"/>
                    <a:gd name="connsiteX7" fmla="*/ 38723 w 211213"/>
                    <a:gd name="connsiteY7" fmla="*/ 87366 h 262417"/>
                    <a:gd name="connsiteX8" fmla="*/ 36802 w 211213"/>
                    <a:gd name="connsiteY8" fmla="*/ 79045 h 262417"/>
                    <a:gd name="connsiteX9" fmla="*/ 45123 w 211213"/>
                    <a:gd name="connsiteY9" fmla="*/ 73925 h 262417"/>
                    <a:gd name="connsiteX10" fmla="*/ 64324 w 211213"/>
                    <a:gd name="connsiteY10" fmla="*/ 63044 h 262417"/>
                    <a:gd name="connsiteX11" fmla="*/ 73925 w 211213"/>
                    <a:gd name="connsiteY11" fmla="*/ 57924 h 262417"/>
                    <a:gd name="connsiteX12" fmla="*/ 83525 w 211213"/>
                    <a:gd name="connsiteY12" fmla="*/ 52803 h 262417"/>
                    <a:gd name="connsiteX13" fmla="*/ 123848 w 211213"/>
                    <a:gd name="connsiteY13" fmla="*/ 34242 h 262417"/>
                    <a:gd name="connsiteX14" fmla="*/ 165451 w 211213"/>
                    <a:gd name="connsiteY14" fmla="*/ 18241 h 262417"/>
                    <a:gd name="connsiteX15" fmla="*/ 186572 w 211213"/>
                    <a:gd name="connsiteY15" fmla="*/ 11201 h 262417"/>
                    <a:gd name="connsiteX16" fmla="*/ 208334 w 211213"/>
                    <a:gd name="connsiteY16" fmla="*/ 4800 h 262417"/>
                    <a:gd name="connsiteX17" fmla="*/ 209614 w 211213"/>
                    <a:gd name="connsiteY17" fmla="*/ 7360 h 262417"/>
                    <a:gd name="connsiteX18" fmla="*/ 191692 w 211213"/>
                    <a:gd name="connsiteY18" fmla="*/ 20801 h 262417"/>
                    <a:gd name="connsiteX19" fmla="*/ 173131 w 211213"/>
                    <a:gd name="connsiteY19" fmla="*/ 33602 h 262417"/>
                    <a:gd name="connsiteX20" fmla="*/ 135369 w 211213"/>
                    <a:gd name="connsiteY20" fmla="*/ 56644 h 262417"/>
                    <a:gd name="connsiteX21" fmla="*/ 96326 w 211213"/>
                    <a:gd name="connsiteY21" fmla="*/ 77765 h 262417"/>
                    <a:gd name="connsiteX22" fmla="*/ 86086 w 211213"/>
                    <a:gd name="connsiteY22" fmla="*/ 82885 h 262417"/>
                    <a:gd name="connsiteX23" fmla="*/ 75845 w 211213"/>
                    <a:gd name="connsiteY23" fmla="*/ 87366 h 262417"/>
                    <a:gd name="connsiteX24" fmla="*/ 55364 w 211213"/>
                    <a:gd name="connsiteY24" fmla="*/ 96326 h 262417"/>
                    <a:gd name="connsiteX25" fmla="*/ 61764 w 211213"/>
                    <a:gd name="connsiteY25" fmla="*/ 82885 h 262417"/>
                    <a:gd name="connsiteX26" fmla="*/ 68164 w 211213"/>
                    <a:gd name="connsiteY26" fmla="*/ 124488 h 262417"/>
                    <a:gd name="connsiteX27" fmla="*/ 74565 w 211213"/>
                    <a:gd name="connsiteY27" fmla="*/ 166091 h 262417"/>
                    <a:gd name="connsiteX28" fmla="*/ 80965 w 211213"/>
                    <a:gd name="connsiteY28" fmla="*/ 207693 h 262417"/>
                    <a:gd name="connsiteX29" fmla="*/ 87366 w 211213"/>
                    <a:gd name="connsiteY29" fmla="*/ 249296 h 262417"/>
                    <a:gd name="connsiteX30" fmla="*/ 88646 w 211213"/>
                    <a:gd name="connsiteY30" fmla="*/ 260177 h 262417"/>
                    <a:gd name="connsiteX31" fmla="*/ 79685 w 211213"/>
                    <a:gd name="connsiteY31" fmla="*/ 255697 h 262417"/>
                    <a:gd name="connsiteX32" fmla="*/ 41923 w 211213"/>
                    <a:gd name="connsiteY32" fmla="*/ 236495 h 262417"/>
                    <a:gd name="connsiteX33" fmla="*/ 4800 w 211213"/>
                    <a:gd name="connsiteY33" fmla="*/ 217294 h 262417"/>
                    <a:gd name="connsiteX34" fmla="*/ 6720 w 211213"/>
                    <a:gd name="connsiteY34" fmla="*/ 214094 h 26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1213" h="262417">
                      <a:moveTo>
                        <a:pt x="6720" y="214094"/>
                      </a:moveTo>
                      <a:cubicBezTo>
                        <a:pt x="19521" y="219214"/>
                        <a:pt x="32962" y="224335"/>
                        <a:pt x="45763" y="229455"/>
                      </a:cubicBezTo>
                      <a:lnTo>
                        <a:pt x="84806" y="245456"/>
                      </a:lnTo>
                      <a:lnTo>
                        <a:pt x="77125" y="251216"/>
                      </a:lnTo>
                      <a:cubicBezTo>
                        <a:pt x="73925" y="237775"/>
                        <a:pt x="70725" y="223695"/>
                        <a:pt x="67524" y="210254"/>
                      </a:cubicBezTo>
                      <a:lnTo>
                        <a:pt x="57924" y="169291"/>
                      </a:lnTo>
                      <a:lnTo>
                        <a:pt x="48323" y="128328"/>
                      </a:lnTo>
                      <a:cubicBezTo>
                        <a:pt x="45123" y="114887"/>
                        <a:pt x="41923" y="100807"/>
                        <a:pt x="38723" y="87366"/>
                      </a:cubicBezTo>
                      <a:lnTo>
                        <a:pt x="36802" y="79045"/>
                      </a:lnTo>
                      <a:lnTo>
                        <a:pt x="45123" y="73925"/>
                      </a:lnTo>
                      <a:cubicBezTo>
                        <a:pt x="51523" y="70085"/>
                        <a:pt x="57924" y="66884"/>
                        <a:pt x="64324" y="63044"/>
                      </a:cubicBezTo>
                      <a:cubicBezTo>
                        <a:pt x="67524" y="61124"/>
                        <a:pt x="70725" y="59204"/>
                        <a:pt x="73925" y="57924"/>
                      </a:cubicBezTo>
                      <a:cubicBezTo>
                        <a:pt x="77125" y="56004"/>
                        <a:pt x="80325" y="54723"/>
                        <a:pt x="83525" y="52803"/>
                      </a:cubicBezTo>
                      <a:cubicBezTo>
                        <a:pt x="96966" y="46403"/>
                        <a:pt x="110407" y="40003"/>
                        <a:pt x="123848" y="34242"/>
                      </a:cubicBezTo>
                      <a:cubicBezTo>
                        <a:pt x="137289" y="28482"/>
                        <a:pt x="151370" y="23361"/>
                        <a:pt x="165451" y="18241"/>
                      </a:cubicBezTo>
                      <a:cubicBezTo>
                        <a:pt x="172491" y="15681"/>
                        <a:pt x="179532" y="13121"/>
                        <a:pt x="186572" y="11201"/>
                      </a:cubicBezTo>
                      <a:cubicBezTo>
                        <a:pt x="193613" y="8641"/>
                        <a:pt x="200653" y="6720"/>
                        <a:pt x="208334" y="4800"/>
                      </a:cubicBezTo>
                      <a:lnTo>
                        <a:pt x="209614" y="7360"/>
                      </a:lnTo>
                      <a:cubicBezTo>
                        <a:pt x="203853" y="11841"/>
                        <a:pt x="197453" y="16321"/>
                        <a:pt x="191692" y="20801"/>
                      </a:cubicBezTo>
                      <a:cubicBezTo>
                        <a:pt x="185292" y="25282"/>
                        <a:pt x="179532" y="29122"/>
                        <a:pt x="173131" y="33602"/>
                      </a:cubicBezTo>
                      <a:cubicBezTo>
                        <a:pt x="160970" y="41923"/>
                        <a:pt x="148170" y="49603"/>
                        <a:pt x="135369" y="56644"/>
                      </a:cubicBezTo>
                      <a:cubicBezTo>
                        <a:pt x="122568" y="64324"/>
                        <a:pt x="109767" y="71365"/>
                        <a:pt x="96326" y="77765"/>
                      </a:cubicBezTo>
                      <a:cubicBezTo>
                        <a:pt x="93126" y="79685"/>
                        <a:pt x="89926" y="80965"/>
                        <a:pt x="86086" y="82885"/>
                      </a:cubicBezTo>
                      <a:cubicBezTo>
                        <a:pt x="82885" y="84806"/>
                        <a:pt x="79685" y="86086"/>
                        <a:pt x="75845" y="87366"/>
                      </a:cubicBezTo>
                      <a:cubicBezTo>
                        <a:pt x="69445" y="90566"/>
                        <a:pt x="62404" y="93126"/>
                        <a:pt x="55364" y="96326"/>
                      </a:cubicBezTo>
                      <a:lnTo>
                        <a:pt x="61764" y="82885"/>
                      </a:lnTo>
                      <a:cubicBezTo>
                        <a:pt x="63684" y="96966"/>
                        <a:pt x="65604" y="110407"/>
                        <a:pt x="68164" y="124488"/>
                      </a:cubicBezTo>
                      <a:lnTo>
                        <a:pt x="74565" y="166091"/>
                      </a:lnTo>
                      <a:lnTo>
                        <a:pt x="80965" y="207693"/>
                      </a:lnTo>
                      <a:cubicBezTo>
                        <a:pt x="82885" y="221774"/>
                        <a:pt x="84806" y="235215"/>
                        <a:pt x="87366" y="249296"/>
                      </a:cubicBezTo>
                      <a:lnTo>
                        <a:pt x="88646" y="260177"/>
                      </a:lnTo>
                      <a:lnTo>
                        <a:pt x="79685" y="255697"/>
                      </a:lnTo>
                      <a:lnTo>
                        <a:pt x="41923" y="236495"/>
                      </a:lnTo>
                      <a:cubicBezTo>
                        <a:pt x="29122" y="230095"/>
                        <a:pt x="16961" y="223695"/>
                        <a:pt x="4800" y="217294"/>
                      </a:cubicBezTo>
                      <a:lnTo>
                        <a:pt x="6720" y="214094"/>
                      </a:lnTo>
                      <a:close/>
                    </a:path>
                  </a:pathLst>
                </a:custGeom>
                <a:solidFill>
                  <a:schemeClr val="bg1"/>
                </a:solidFill>
                <a:ln w="9525" cap="flat">
                  <a:noFill/>
                  <a:prstDash val="solid"/>
                  <a:miter/>
                </a:ln>
              </p:spPr>
              <p:txBody>
                <a:bodyPr rtlCol="0" anchor="ctr"/>
                <a:lstStyle/>
                <a:p>
                  <a:endParaRPr lang="en-US"/>
                </a:p>
              </p:txBody>
            </p:sp>
            <p:sp>
              <p:nvSpPr>
                <p:cNvPr id="135" name="Freeform: Shape 134"/>
                <p:cNvSpPr/>
                <p:nvPr/>
              </p:nvSpPr>
              <p:spPr>
                <a:xfrm>
                  <a:off x="12708293" y="2582299"/>
                  <a:ext cx="83146" cy="113359"/>
                </a:xfrm>
                <a:custGeom>
                  <a:avLst/>
                  <a:gdLst>
                    <a:gd name="connsiteX0" fmla="*/ 16321 w 64004"/>
                    <a:gd name="connsiteY0" fmla="*/ 84806 h 96006"/>
                    <a:gd name="connsiteX1" fmla="*/ 19521 w 64004"/>
                    <a:gd name="connsiteY1" fmla="*/ 78405 h 96006"/>
                    <a:gd name="connsiteX2" fmla="*/ 20161 w 64004"/>
                    <a:gd name="connsiteY2" fmla="*/ 77125 h 96006"/>
                    <a:gd name="connsiteX3" fmla="*/ 23362 w 64004"/>
                    <a:gd name="connsiteY3" fmla="*/ 73925 h 96006"/>
                    <a:gd name="connsiteX4" fmla="*/ 27842 w 64004"/>
                    <a:gd name="connsiteY4" fmla="*/ 68804 h 96006"/>
                    <a:gd name="connsiteX5" fmla="*/ 31682 w 64004"/>
                    <a:gd name="connsiteY5" fmla="*/ 63044 h 96006"/>
                    <a:gd name="connsiteX6" fmla="*/ 22721 w 64004"/>
                    <a:gd name="connsiteY6" fmla="*/ 60484 h 96006"/>
                    <a:gd name="connsiteX7" fmla="*/ 12481 w 64004"/>
                    <a:gd name="connsiteY7" fmla="*/ 50883 h 96006"/>
                    <a:gd name="connsiteX8" fmla="*/ 6080 w 64004"/>
                    <a:gd name="connsiteY8" fmla="*/ 36162 h 96006"/>
                    <a:gd name="connsiteX9" fmla="*/ 4800 w 64004"/>
                    <a:gd name="connsiteY9" fmla="*/ 28482 h 96006"/>
                    <a:gd name="connsiteX10" fmla="*/ 5440 w 64004"/>
                    <a:gd name="connsiteY10" fmla="*/ 20161 h 96006"/>
                    <a:gd name="connsiteX11" fmla="*/ 8641 w 64004"/>
                    <a:gd name="connsiteY11" fmla="*/ 12481 h 96006"/>
                    <a:gd name="connsiteX12" fmla="*/ 15681 w 64004"/>
                    <a:gd name="connsiteY12" fmla="*/ 6720 h 96006"/>
                    <a:gd name="connsiteX13" fmla="*/ 18881 w 64004"/>
                    <a:gd name="connsiteY13" fmla="*/ 5440 h 96006"/>
                    <a:gd name="connsiteX14" fmla="*/ 22081 w 64004"/>
                    <a:gd name="connsiteY14" fmla="*/ 4800 h 96006"/>
                    <a:gd name="connsiteX15" fmla="*/ 25282 w 64004"/>
                    <a:gd name="connsiteY15" fmla="*/ 4800 h 96006"/>
                    <a:gd name="connsiteX16" fmla="*/ 27842 w 64004"/>
                    <a:gd name="connsiteY16" fmla="*/ 4800 h 96006"/>
                    <a:gd name="connsiteX17" fmla="*/ 29122 w 64004"/>
                    <a:gd name="connsiteY17" fmla="*/ 4800 h 96006"/>
                    <a:gd name="connsiteX18" fmla="*/ 37442 w 64004"/>
                    <a:gd name="connsiteY18" fmla="*/ 6080 h 96006"/>
                    <a:gd name="connsiteX19" fmla="*/ 45763 w 64004"/>
                    <a:gd name="connsiteY19" fmla="*/ 9281 h 96006"/>
                    <a:gd name="connsiteX20" fmla="*/ 53443 w 64004"/>
                    <a:gd name="connsiteY20" fmla="*/ 15041 h 96006"/>
                    <a:gd name="connsiteX21" fmla="*/ 58564 w 64004"/>
                    <a:gd name="connsiteY21" fmla="*/ 22721 h 96006"/>
                    <a:gd name="connsiteX22" fmla="*/ 60484 w 64004"/>
                    <a:gd name="connsiteY22" fmla="*/ 32962 h 96006"/>
                    <a:gd name="connsiteX23" fmla="*/ 57924 w 64004"/>
                    <a:gd name="connsiteY23" fmla="*/ 44483 h 96006"/>
                    <a:gd name="connsiteX24" fmla="*/ 57924 w 64004"/>
                    <a:gd name="connsiteY24" fmla="*/ 48963 h 96006"/>
                    <a:gd name="connsiteX25" fmla="*/ 55364 w 64004"/>
                    <a:gd name="connsiteY25" fmla="*/ 52803 h 96006"/>
                    <a:gd name="connsiteX26" fmla="*/ 54084 w 64004"/>
                    <a:gd name="connsiteY26" fmla="*/ 53443 h 96006"/>
                    <a:gd name="connsiteX27" fmla="*/ 52803 w 64004"/>
                    <a:gd name="connsiteY27" fmla="*/ 55364 h 96006"/>
                    <a:gd name="connsiteX28" fmla="*/ 52803 w 64004"/>
                    <a:gd name="connsiteY28" fmla="*/ 55364 h 96006"/>
                    <a:gd name="connsiteX29" fmla="*/ 52163 w 64004"/>
                    <a:gd name="connsiteY29" fmla="*/ 56644 h 96006"/>
                    <a:gd name="connsiteX30" fmla="*/ 39363 w 64004"/>
                    <a:gd name="connsiteY30" fmla="*/ 77125 h 96006"/>
                    <a:gd name="connsiteX31" fmla="*/ 33602 w 64004"/>
                    <a:gd name="connsiteY31" fmla="*/ 84165 h 96006"/>
                    <a:gd name="connsiteX32" fmla="*/ 32322 w 64004"/>
                    <a:gd name="connsiteY32" fmla="*/ 84806 h 96006"/>
                    <a:gd name="connsiteX33" fmla="*/ 29122 w 64004"/>
                    <a:gd name="connsiteY33" fmla="*/ 90566 h 96006"/>
                    <a:gd name="connsiteX34" fmla="*/ 24642 w 64004"/>
                    <a:gd name="connsiteY34" fmla="*/ 94406 h 96006"/>
                    <a:gd name="connsiteX35" fmla="*/ 18241 w 64004"/>
                    <a:gd name="connsiteY35" fmla="*/ 93766 h 96006"/>
                    <a:gd name="connsiteX36" fmla="*/ 14401 w 64004"/>
                    <a:gd name="connsiteY36" fmla="*/ 89286 h 96006"/>
                    <a:gd name="connsiteX37" fmla="*/ 16321 w 64004"/>
                    <a:gd name="connsiteY37" fmla="*/ 84806 h 96006"/>
                    <a:gd name="connsiteX38" fmla="*/ 41283 w 64004"/>
                    <a:gd name="connsiteY38" fmla="*/ 46403 h 96006"/>
                    <a:gd name="connsiteX39" fmla="*/ 45123 w 64004"/>
                    <a:gd name="connsiteY39" fmla="*/ 33602 h 96006"/>
                    <a:gd name="connsiteX40" fmla="*/ 40643 w 64004"/>
                    <a:gd name="connsiteY40" fmla="*/ 25282 h 96006"/>
                    <a:gd name="connsiteX41" fmla="*/ 29122 w 64004"/>
                    <a:gd name="connsiteY41" fmla="*/ 21441 h 96006"/>
                    <a:gd name="connsiteX42" fmla="*/ 23362 w 64004"/>
                    <a:gd name="connsiteY42" fmla="*/ 21441 h 96006"/>
                    <a:gd name="connsiteX43" fmla="*/ 22721 w 64004"/>
                    <a:gd name="connsiteY43" fmla="*/ 22721 h 96006"/>
                    <a:gd name="connsiteX44" fmla="*/ 22081 w 64004"/>
                    <a:gd name="connsiteY44" fmla="*/ 25922 h 96006"/>
                    <a:gd name="connsiteX45" fmla="*/ 22721 w 64004"/>
                    <a:gd name="connsiteY45" fmla="*/ 32322 h 96006"/>
                    <a:gd name="connsiteX46" fmla="*/ 26562 w 64004"/>
                    <a:gd name="connsiteY46" fmla="*/ 41283 h 96006"/>
                    <a:gd name="connsiteX47" fmla="*/ 30402 w 64004"/>
                    <a:gd name="connsiteY47" fmla="*/ 45763 h 96006"/>
                    <a:gd name="connsiteX48" fmla="*/ 36802 w 64004"/>
                    <a:gd name="connsiteY48" fmla="*/ 46403 h 96006"/>
                    <a:gd name="connsiteX49" fmla="*/ 41283 w 64004"/>
                    <a:gd name="connsiteY49" fmla="*/ 46403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4004" h="96006">
                      <a:moveTo>
                        <a:pt x="16321" y="84806"/>
                      </a:moveTo>
                      <a:lnTo>
                        <a:pt x="19521" y="78405"/>
                      </a:lnTo>
                      <a:cubicBezTo>
                        <a:pt x="20161" y="77765"/>
                        <a:pt x="20161" y="77125"/>
                        <a:pt x="20161" y="77125"/>
                      </a:cubicBezTo>
                      <a:cubicBezTo>
                        <a:pt x="20801" y="75845"/>
                        <a:pt x="22081" y="74565"/>
                        <a:pt x="23362" y="73925"/>
                      </a:cubicBezTo>
                      <a:cubicBezTo>
                        <a:pt x="24002" y="73285"/>
                        <a:pt x="25922" y="71365"/>
                        <a:pt x="27842" y="68804"/>
                      </a:cubicBezTo>
                      <a:cubicBezTo>
                        <a:pt x="29122" y="67524"/>
                        <a:pt x="30402" y="65604"/>
                        <a:pt x="31682" y="63044"/>
                      </a:cubicBezTo>
                      <a:cubicBezTo>
                        <a:pt x="27842" y="62404"/>
                        <a:pt x="25282" y="61764"/>
                        <a:pt x="22721" y="60484"/>
                      </a:cubicBezTo>
                      <a:cubicBezTo>
                        <a:pt x="18881" y="58564"/>
                        <a:pt x="15681" y="55364"/>
                        <a:pt x="12481" y="50883"/>
                      </a:cubicBezTo>
                      <a:cubicBezTo>
                        <a:pt x="9921" y="46403"/>
                        <a:pt x="7360" y="41283"/>
                        <a:pt x="6080" y="36162"/>
                      </a:cubicBezTo>
                      <a:cubicBezTo>
                        <a:pt x="5440" y="33602"/>
                        <a:pt x="5440" y="31042"/>
                        <a:pt x="4800" y="28482"/>
                      </a:cubicBezTo>
                      <a:cubicBezTo>
                        <a:pt x="4800" y="25922"/>
                        <a:pt x="4800" y="23361"/>
                        <a:pt x="5440" y="20161"/>
                      </a:cubicBezTo>
                      <a:cubicBezTo>
                        <a:pt x="6080" y="17601"/>
                        <a:pt x="6720" y="14401"/>
                        <a:pt x="8641" y="12481"/>
                      </a:cubicBezTo>
                      <a:cubicBezTo>
                        <a:pt x="10561" y="9921"/>
                        <a:pt x="12481" y="8001"/>
                        <a:pt x="15681" y="6720"/>
                      </a:cubicBezTo>
                      <a:cubicBezTo>
                        <a:pt x="16961" y="6080"/>
                        <a:pt x="17601" y="6080"/>
                        <a:pt x="18881" y="5440"/>
                      </a:cubicBezTo>
                      <a:cubicBezTo>
                        <a:pt x="20161" y="5440"/>
                        <a:pt x="21441" y="4800"/>
                        <a:pt x="22081" y="4800"/>
                      </a:cubicBezTo>
                      <a:cubicBezTo>
                        <a:pt x="23362" y="4800"/>
                        <a:pt x="24002" y="4800"/>
                        <a:pt x="25282" y="4800"/>
                      </a:cubicBezTo>
                      <a:cubicBezTo>
                        <a:pt x="25922" y="4800"/>
                        <a:pt x="27202" y="4800"/>
                        <a:pt x="27842" y="4800"/>
                      </a:cubicBezTo>
                      <a:cubicBezTo>
                        <a:pt x="28482" y="4800"/>
                        <a:pt x="29122" y="4800"/>
                        <a:pt x="29122" y="4800"/>
                      </a:cubicBezTo>
                      <a:cubicBezTo>
                        <a:pt x="31682" y="4800"/>
                        <a:pt x="34242" y="5440"/>
                        <a:pt x="37442" y="6080"/>
                      </a:cubicBezTo>
                      <a:cubicBezTo>
                        <a:pt x="40003" y="6720"/>
                        <a:pt x="43203" y="8001"/>
                        <a:pt x="45763" y="9281"/>
                      </a:cubicBezTo>
                      <a:cubicBezTo>
                        <a:pt x="48323" y="10561"/>
                        <a:pt x="50883" y="12481"/>
                        <a:pt x="53443" y="15041"/>
                      </a:cubicBezTo>
                      <a:cubicBezTo>
                        <a:pt x="55364" y="16961"/>
                        <a:pt x="57284" y="19521"/>
                        <a:pt x="58564" y="22721"/>
                      </a:cubicBezTo>
                      <a:cubicBezTo>
                        <a:pt x="59844" y="25922"/>
                        <a:pt x="60484" y="29122"/>
                        <a:pt x="60484" y="32962"/>
                      </a:cubicBezTo>
                      <a:cubicBezTo>
                        <a:pt x="60484" y="36162"/>
                        <a:pt x="59844" y="40003"/>
                        <a:pt x="57924" y="44483"/>
                      </a:cubicBezTo>
                      <a:cubicBezTo>
                        <a:pt x="58564" y="45763"/>
                        <a:pt x="58564" y="47683"/>
                        <a:pt x="57924" y="48963"/>
                      </a:cubicBezTo>
                      <a:cubicBezTo>
                        <a:pt x="57284" y="50883"/>
                        <a:pt x="56644" y="52163"/>
                        <a:pt x="55364" y="52803"/>
                      </a:cubicBezTo>
                      <a:cubicBezTo>
                        <a:pt x="55364" y="52803"/>
                        <a:pt x="54724" y="53443"/>
                        <a:pt x="54084" y="53443"/>
                      </a:cubicBezTo>
                      <a:lnTo>
                        <a:pt x="52803" y="55364"/>
                      </a:lnTo>
                      <a:lnTo>
                        <a:pt x="52803" y="55364"/>
                      </a:lnTo>
                      <a:lnTo>
                        <a:pt x="52163" y="56644"/>
                      </a:lnTo>
                      <a:cubicBezTo>
                        <a:pt x="47683" y="64964"/>
                        <a:pt x="43843" y="71365"/>
                        <a:pt x="39363" y="77125"/>
                      </a:cubicBezTo>
                      <a:cubicBezTo>
                        <a:pt x="36802" y="80325"/>
                        <a:pt x="34882" y="82885"/>
                        <a:pt x="33602" y="84165"/>
                      </a:cubicBezTo>
                      <a:cubicBezTo>
                        <a:pt x="33602" y="84806"/>
                        <a:pt x="32962" y="84806"/>
                        <a:pt x="32322" y="84806"/>
                      </a:cubicBezTo>
                      <a:lnTo>
                        <a:pt x="29122" y="90566"/>
                      </a:lnTo>
                      <a:cubicBezTo>
                        <a:pt x="27842" y="92486"/>
                        <a:pt x="26562" y="93766"/>
                        <a:pt x="24642" y="94406"/>
                      </a:cubicBezTo>
                      <a:cubicBezTo>
                        <a:pt x="22721" y="95046"/>
                        <a:pt x="20161" y="95046"/>
                        <a:pt x="18241" y="93766"/>
                      </a:cubicBezTo>
                      <a:cubicBezTo>
                        <a:pt x="16321" y="92486"/>
                        <a:pt x="15041" y="91206"/>
                        <a:pt x="14401" y="89286"/>
                      </a:cubicBezTo>
                      <a:cubicBezTo>
                        <a:pt x="15041" y="88646"/>
                        <a:pt x="15041" y="86726"/>
                        <a:pt x="16321" y="84806"/>
                      </a:cubicBezTo>
                      <a:close/>
                      <a:moveTo>
                        <a:pt x="41283" y="46403"/>
                      </a:moveTo>
                      <a:cubicBezTo>
                        <a:pt x="43843" y="40643"/>
                        <a:pt x="45123" y="36162"/>
                        <a:pt x="45123" y="33602"/>
                      </a:cubicBezTo>
                      <a:cubicBezTo>
                        <a:pt x="45123" y="30402"/>
                        <a:pt x="43843" y="27842"/>
                        <a:pt x="40643" y="25282"/>
                      </a:cubicBezTo>
                      <a:cubicBezTo>
                        <a:pt x="37442" y="22721"/>
                        <a:pt x="33602" y="21441"/>
                        <a:pt x="29122" y="21441"/>
                      </a:cubicBezTo>
                      <a:cubicBezTo>
                        <a:pt x="25282" y="21441"/>
                        <a:pt x="23362" y="21441"/>
                        <a:pt x="23362" y="21441"/>
                      </a:cubicBezTo>
                      <a:cubicBezTo>
                        <a:pt x="23362" y="21441"/>
                        <a:pt x="22721" y="22081"/>
                        <a:pt x="22721" y="22721"/>
                      </a:cubicBezTo>
                      <a:cubicBezTo>
                        <a:pt x="22721" y="23361"/>
                        <a:pt x="22081" y="24642"/>
                        <a:pt x="22081" y="25922"/>
                      </a:cubicBezTo>
                      <a:cubicBezTo>
                        <a:pt x="22081" y="27842"/>
                        <a:pt x="22081" y="29762"/>
                        <a:pt x="22721" y="32322"/>
                      </a:cubicBezTo>
                      <a:cubicBezTo>
                        <a:pt x="23362" y="35522"/>
                        <a:pt x="24642" y="38723"/>
                        <a:pt x="26562" y="41283"/>
                      </a:cubicBezTo>
                      <a:cubicBezTo>
                        <a:pt x="28482" y="43843"/>
                        <a:pt x="29762" y="45763"/>
                        <a:pt x="30402" y="45763"/>
                      </a:cubicBezTo>
                      <a:cubicBezTo>
                        <a:pt x="31042" y="46403"/>
                        <a:pt x="33602" y="46403"/>
                        <a:pt x="36802" y="46403"/>
                      </a:cubicBezTo>
                      <a:cubicBezTo>
                        <a:pt x="38723" y="47043"/>
                        <a:pt x="40003" y="46403"/>
                        <a:pt x="41283" y="46403"/>
                      </a:cubicBezTo>
                      <a:close/>
                    </a:path>
                  </a:pathLst>
                </a:custGeom>
                <a:solidFill>
                  <a:schemeClr val="bg1"/>
                </a:solidFill>
                <a:ln w="9525" cap="flat">
                  <a:noFill/>
                  <a:prstDash val="solid"/>
                  <a:miter/>
                </a:ln>
              </p:spPr>
              <p:txBody>
                <a:bodyPr rtlCol="0" anchor="ctr"/>
                <a:lstStyle/>
                <a:p>
                  <a:endParaRPr lang="en-US"/>
                </a:p>
              </p:txBody>
            </p:sp>
          </p:grpSp>
          <p:grpSp>
            <p:nvGrpSpPr>
              <p:cNvPr id="301" name="Group 300"/>
              <p:cNvGrpSpPr/>
              <p:nvPr/>
            </p:nvGrpSpPr>
            <p:grpSpPr>
              <a:xfrm>
                <a:off x="9923387" y="2931980"/>
                <a:ext cx="274384" cy="309846"/>
                <a:chOff x="15194371" y="3677345"/>
                <a:chExt cx="274384" cy="309846"/>
              </a:xfrm>
            </p:grpSpPr>
            <p:sp>
              <p:nvSpPr>
                <p:cNvPr id="136" name="Freeform: Shape 135"/>
                <p:cNvSpPr/>
                <p:nvPr/>
              </p:nvSpPr>
              <p:spPr>
                <a:xfrm>
                  <a:off x="15194371" y="3677345"/>
                  <a:ext cx="274384" cy="309846"/>
                </a:xfrm>
                <a:custGeom>
                  <a:avLst/>
                  <a:gdLst>
                    <a:gd name="connsiteX0" fmla="*/ 6721 w 211213"/>
                    <a:gd name="connsiteY0" fmla="*/ 214094 h 262417"/>
                    <a:gd name="connsiteX1" fmla="*/ 45763 w 211213"/>
                    <a:gd name="connsiteY1" fmla="*/ 229455 h 262417"/>
                    <a:gd name="connsiteX2" fmla="*/ 84806 w 211213"/>
                    <a:gd name="connsiteY2" fmla="*/ 245456 h 262417"/>
                    <a:gd name="connsiteX3" fmla="*/ 77125 w 211213"/>
                    <a:gd name="connsiteY3" fmla="*/ 251216 h 262417"/>
                    <a:gd name="connsiteX4" fmla="*/ 67525 w 211213"/>
                    <a:gd name="connsiteY4" fmla="*/ 210254 h 262417"/>
                    <a:gd name="connsiteX5" fmla="*/ 57924 w 211213"/>
                    <a:gd name="connsiteY5" fmla="*/ 169291 h 262417"/>
                    <a:gd name="connsiteX6" fmla="*/ 48323 w 211213"/>
                    <a:gd name="connsiteY6" fmla="*/ 128328 h 262417"/>
                    <a:gd name="connsiteX7" fmla="*/ 38723 w 211213"/>
                    <a:gd name="connsiteY7" fmla="*/ 87366 h 262417"/>
                    <a:gd name="connsiteX8" fmla="*/ 36802 w 211213"/>
                    <a:gd name="connsiteY8" fmla="*/ 79045 h 262417"/>
                    <a:gd name="connsiteX9" fmla="*/ 45123 w 211213"/>
                    <a:gd name="connsiteY9" fmla="*/ 73925 h 262417"/>
                    <a:gd name="connsiteX10" fmla="*/ 64324 w 211213"/>
                    <a:gd name="connsiteY10" fmla="*/ 63044 h 262417"/>
                    <a:gd name="connsiteX11" fmla="*/ 73925 w 211213"/>
                    <a:gd name="connsiteY11" fmla="*/ 57924 h 262417"/>
                    <a:gd name="connsiteX12" fmla="*/ 83526 w 211213"/>
                    <a:gd name="connsiteY12" fmla="*/ 52803 h 262417"/>
                    <a:gd name="connsiteX13" fmla="*/ 123848 w 211213"/>
                    <a:gd name="connsiteY13" fmla="*/ 34242 h 262417"/>
                    <a:gd name="connsiteX14" fmla="*/ 165451 w 211213"/>
                    <a:gd name="connsiteY14" fmla="*/ 18241 h 262417"/>
                    <a:gd name="connsiteX15" fmla="*/ 186572 w 211213"/>
                    <a:gd name="connsiteY15" fmla="*/ 11201 h 262417"/>
                    <a:gd name="connsiteX16" fmla="*/ 208334 w 211213"/>
                    <a:gd name="connsiteY16" fmla="*/ 4800 h 262417"/>
                    <a:gd name="connsiteX17" fmla="*/ 209614 w 211213"/>
                    <a:gd name="connsiteY17" fmla="*/ 7360 h 262417"/>
                    <a:gd name="connsiteX18" fmla="*/ 191693 w 211213"/>
                    <a:gd name="connsiteY18" fmla="*/ 20801 h 262417"/>
                    <a:gd name="connsiteX19" fmla="*/ 173131 w 211213"/>
                    <a:gd name="connsiteY19" fmla="*/ 33602 h 262417"/>
                    <a:gd name="connsiteX20" fmla="*/ 135369 w 211213"/>
                    <a:gd name="connsiteY20" fmla="*/ 56644 h 262417"/>
                    <a:gd name="connsiteX21" fmla="*/ 96326 w 211213"/>
                    <a:gd name="connsiteY21" fmla="*/ 77765 h 262417"/>
                    <a:gd name="connsiteX22" fmla="*/ 86086 w 211213"/>
                    <a:gd name="connsiteY22" fmla="*/ 82885 h 262417"/>
                    <a:gd name="connsiteX23" fmla="*/ 75845 w 211213"/>
                    <a:gd name="connsiteY23" fmla="*/ 87366 h 262417"/>
                    <a:gd name="connsiteX24" fmla="*/ 55364 w 211213"/>
                    <a:gd name="connsiteY24" fmla="*/ 96326 h 262417"/>
                    <a:gd name="connsiteX25" fmla="*/ 61764 w 211213"/>
                    <a:gd name="connsiteY25" fmla="*/ 82885 h 262417"/>
                    <a:gd name="connsiteX26" fmla="*/ 68164 w 211213"/>
                    <a:gd name="connsiteY26" fmla="*/ 124488 h 262417"/>
                    <a:gd name="connsiteX27" fmla="*/ 74565 w 211213"/>
                    <a:gd name="connsiteY27" fmla="*/ 166091 h 262417"/>
                    <a:gd name="connsiteX28" fmla="*/ 80965 w 211213"/>
                    <a:gd name="connsiteY28" fmla="*/ 207693 h 262417"/>
                    <a:gd name="connsiteX29" fmla="*/ 87366 w 211213"/>
                    <a:gd name="connsiteY29" fmla="*/ 249296 h 262417"/>
                    <a:gd name="connsiteX30" fmla="*/ 88646 w 211213"/>
                    <a:gd name="connsiteY30" fmla="*/ 260177 h 262417"/>
                    <a:gd name="connsiteX31" fmla="*/ 79685 w 211213"/>
                    <a:gd name="connsiteY31" fmla="*/ 255697 h 262417"/>
                    <a:gd name="connsiteX32" fmla="*/ 41923 w 211213"/>
                    <a:gd name="connsiteY32" fmla="*/ 236495 h 262417"/>
                    <a:gd name="connsiteX33" fmla="*/ 4800 w 211213"/>
                    <a:gd name="connsiteY33" fmla="*/ 217294 h 262417"/>
                    <a:gd name="connsiteX34" fmla="*/ 6721 w 211213"/>
                    <a:gd name="connsiteY34" fmla="*/ 214094 h 26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1213" h="262417">
                      <a:moveTo>
                        <a:pt x="6721" y="214094"/>
                      </a:moveTo>
                      <a:cubicBezTo>
                        <a:pt x="19521" y="219214"/>
                        <a:pt x="32962" y="224335"/>
                        <a:pt x="45763" y="229455"/>
                      </a:cubicBezTo>
                      <a:lnTo>
                        <a:pt x="84806" y="245456"/>
                      </a:lnTo>
                      <a:lnTo>
                        <a:pt x="77125" y="251216"/>
                      </a:lnTo>
                      <a:cubicBezTo>
                        <a:pt x="73925" y="237775"/>
                        <a:pt x="70725" y="223694"/>
                        <a:pt x="67525" y="210254"/>
                      </a:cubicBezTo>
                      <a:lnTo>
                        <a:pt x="57924" y="169291"/>
                      </a:lnTo>
                      <a:lnTo>
                        <a:pt x="48323" y="128328"/>
                      </a:lnTo>
                      <a:cubicBezTo>
                        <a:pt x="45123" y="114887"/>
                        <a:pt x="41923" y="100807"/>
                        <a:pt x="38723" y="87366"/>
                      </a:cubicBezTo>
                      <a:lnTo>
                        <a:pt x="36802" y="79045"/>
                      </a:lnTo>
                      <a:lnTo>
                        <a:pt x="45123" y="73925"/>
                      </a:lnTo>
                      <a:cubicBezTo>
                        <a:pt x="51523" y="70084"/>
                        <a:pt x="57924" y="66884"/>
                        <a:pt x="64324" y="63044"/>
                      </a:cubicBezTo>
                      <a:cubicBezTo>
                        <a:pt x="67525" y="61124"/>
                        <a:pt x="70725" y="59204"/>
                        <a:pt x="73925" y="57924"/>
                      </a:cubicBezTo>
                      <a:cubicBezTo>
                        <a:pt x="77125" y="56004"/>
                        <a:pt x="80325" y="54723"/>
                        <a:pt x="83526" y="52803"/>
                      </a:cubicBezTo>
                      <a:cubicBezTo>
                        <a:pt x="96966" y="46403"/>
                        <a:pt x="110407" y="40003"/>
                        <a:pt x="123848" y="34242"/>
                      </a:cubicBezTo>
                      <a:cubicBezTo>
                        <a:pt x="137289" y="28482"/>
                        <a:pt x="151370" y="23361"/>
                        <a:pt x="165451" y="18241"/>
                      </a:cubicBezTo>
                      <a:cubicBezTo>
                        <a:pt x="172491" y="15681"/>
                        <a:pt x="179532" y="13121"/>
                        <a:pt x="186572" y="11201"/>
                      </a:cubicBezTo>
                      <a:cubicBezTo>
                        <a:pt x="193613" y="8640"/>
                        <a:pt x="200653" y="6720"/>
                        <a:pt x="208334" y="4800"/>
                      </a:cubicBezTo>
                      <a:lnTo>
                        <a:pt x="209614" y="7360"/>
                      </a:lnTo>
                      <a:cubicBezTo>
                        <a:pt x="203853" y="11841"/>
                        <a:pt x="197453" y="16321"/>
                        <a:pt x="191693" y="20801"/>
                      </a:cubicBezTo>
                      <a:cubicBezTo>
                        <a:pt x="185292" y="25282"/>
                        <a:pt x="179532" y="29122"/>
                        <a:pt x="173131" y="33602"/>
                      </a:cubicBezTo>
                      <a:cubicBezTo>
                        <a:pt x="160970" y="41923"/>
                        <a:pt x="148170" y="49603"/>
                        <a:pt x="135369" y="56644"/>
                      </a:cubicBezTo>
                      <a:cubicBezTo>
                        <a:pt x="122568" y="64324"/>
                        <a:pt x="109767" y="71365"/>
                        <a:pt x="96326" y="77765"/>
                      </a:cubicBezTo>
                      <a:cubicBezTo>
                        <a:pt x="93126" y="79685"/>
                        <a:pt x="89926" y="80965"/>
                        <a:pt x="86086" y="82885"/>
                      </a:cubicBezTo>
                      <a:cubicBezTo>
                        <a:pt x="82885" y="84806"/>
                        <a:pt x="79685" y="86085"/>
                        <a:pt x="75845" y="87366"/>
                      </a:cubicBezTo>
                      <a:cubicBezTo>
                        <a:pt x="69445" y="90566"/>
                        <a:pt x="62404" y="93126"/>
                        <a:pt x="55364" y="96326"/>
                      </a:cubicBezTo>
                      <a:lnTo>
                        <a:pt x="61764" y="82885"/>
                      </a:lnTo>
                      <a:cubicBezTo>
                        <a:pt x="63684" y="96966"/>
                        <a:pt x="65604" y="110407"/>
                        <a:pt x="68164" y="124488"/>
                      </a:cubicBezTo>
                      <a:lnTo>
                        <a:pt x="74565" y="166091"/>
                      </a:lnTo>
                      <a:lnTo>
                        <a:pt x="80965" y="207693"/>
                      </a:lnTo>
                      <a:cubicBezTo>
                        <a:pt x="82885" y="221774"/>
                        <a:pt x="84806" y="235215"/>
                        <a:pt x="87366" y="249296"/>
                      </a:cubicBezTo>
                      <a:lnTo>
                        <a:pt x="88646" y="260177"/>
                      </a:lnTo>
                      <a:lnTo>
                        <a:pt x="79685" y="255697"/>
                      </a:lnTo>
                      <a:lnTo>
                        <a:pt x="41923" y="236495"/>
                      </a:lnTo>
                      <a:cubicBezTo>
                        <a:pt x="29122" y="230095"/>
                        <a:pt x="16961" y="223694"/>
                        <a:pt x="4800" y="217294"/>
                      </a:cubicBezTo>
                      <a:lnTo>
                        <a:pt x="6721" y="214094"/>
                      </a:lnTo>
                      <a:close/>
                    </a:path>
                  </a:pathLst>
                </a:custGeom>
                <a:solidFill>
                  <a:schemeClr val="bg1"/>
                </a:solidFill>
                <a:ln w="9525" cap="flat">
                  <a:noFill/>
                  <a:prstDash val="solid"/>
                  <a:miter/>
                </a:ln>
              </p:spPr>
              <p:txBody>
                <a:bodyPr rtlCol="0" anchor="ctr"/>
                <a:lstStyle/>
                <a:p>
                  <a:endParaRPr lang="en-US"/>
                </a:p>
              </p:txBody>
            </p:sp>
            <p:sp>
              <p:nvSpPr>
                <p:cNvPr id="137" name="Freeform: Shape 136"/>
                <p:cNvSpPr/>
                <p:nvPr/>
              </p:nvSpPr>
              <p:spPr>
                <a:xfrm>
                  <a:off x="15359831" y="3799017"/>
                  <a:ext cx="83146" cy="113359"/>
                </a:xfrm>
                <a:custGeom>
                  <a:avLst/>
                  <a:gdLst>
                    <a:gd name="connsiteX0" fmla="*/ 16321 w 64004"/>
                    <a:gd name="connsiteY0" fmla="*/ 84806 h 96006"/>
                    <a:gd name="connsiteX1" fmla="*/ 19521 w 64004"/>
                    <a:gd name="connsiteY1" fmla="*/ 78405 h 96006"/>
                    <a:gd name="connsiteX2" fmla="*/ 20161 w 64004"/>
                    <a:gd name="connsiteY2" fmla="*/ 77125 h 96006"/>
                    <a:gd name="connsiteX3" fmla="*/ 23362 w 64004"/>
                    <a:gd name="connsiteY3" fmla="*/ 73925 h 96006"/>
                    <a:gd name="connsiteX4" fmla="*/ 27842 w 64004"/>
                    <a:gd name="connsiteY4" fmla="*/ 68804 h 96006"/>
                    <a:gd name="connsiteX5" fmla="*/ 31682 w 64004"/>
                    <a:gd name="connsiteY5" fmla="*/ 63044 h 96006"/>
                    <a:gd name="connsiteX6" fmla="*/ 22722 w 64004"/>
                    <a:gd name="connsiteY6" fmla="*/ 60484 h 96006"/>
                    <a:gd name="connsiteX7" fmla="*/ 12481 w 64004"/>
                    <a:gd name="connsiteY7" fmla="*/ 50883 h 96006"/>
                    <a:gd name="connsiteX8" fmla="*/ 6080 w 64004"/>
                    <a:gd name="connsiteY8" fmla="*/ 36163 h 96006"/>
                    <a:gd name="connsiteX9" fmla="*/ 4800 w 64004"/>
                    <a:gd name="connsiteY9" fmla="*/ 28482 h 96006"/>
                    <a:gd name="connsiteX10" fmla="*/ 5440 w 64004"/>
                    <a:gd name="connsiteY10" fmla="*/ 20161 h 96006"/>
                    <a:gd name="connsiteX11" fmla="*/ 8641 w 64004"/>
                    <a:gd name="connsiteY11" fmla="*/ 12481 h 96006"/>
                    <a:gd name="connsiteX12" fmla="*/ 15681 w 64004"/>
                    <a:gd name="connsiteY12" fmla="*/ 6721 h 96006"/>
                    <a:gd name="connsiteX13" fmla="*/ 18881 w 64004"/>
                    <a:gd name="connsiteY13" fmla="*/ 5440 h 96006"/>
                    <a:gd name="connsiteX14" fmla="*/ 22082 w 64004"/>
                    <a:gd name="connsiteY14" fmla="*/ 4800 h 96006"/>
                    <a:gd name="connsiteX15" fmla="*/ 25282 w 64004"/>
                    <a:gd name="connsiteY15" fmla="*/ 4800 h 96006"/>
                    <a:gd name="connsiteX16" fmla="*/ 27842 w 64004"/>
                    <a:gd name="connsiteY16" fmla="*/ 4800 h 96006"/>
                    <a:gd name="connsiteX17" fmla="*/ 29122 w 64004"/>
                    <a:gd name="connsiteY17" fmla="*/ 4800 h 96006"/>
                    <a:gd name="connsiteX18" fmla="*/ 37442 w 64004"/>
                    <a:gd name="connsiteY18" fmla="*/ 6080 h 96006"/>
                    <a:gd name="connsiteX19" fmla="*/ 45763 w 64004"/>
                    <a:gd name="connsiteY19" fmla="*/ 9281 h 96006"/>
                    <a:gd name="connsiteX20" fmla="*/ 53444 w 64004"/>
                    <a:gd name="connsiteY20" fmla="*/ 15041 h 96006"/>
                    <a:gd name="connsiteX21" fmla="*/ 58564 w 64004"/>
                    <a:gd name="connsiteY21" fmla="*/ 22722 h 96006"/>
                    <a:gd name="connsiteX22" fmla="*/ 60484 w 64004"/>
                    <a:gd name="connsiteY22" fmla="*/ 32962 h 96006"/>
                    <a:gd name="connsiteX23" fmla="*/ 57924 w 64004"/>
                    <a:gd name="connsiteY23" fmla="*/ 44483 h 96006"/>
                    <a:gd name="connsiteX24" fmla="*/ 57924 w 64004"/>
                    <a:gd name="connsiteY24" fmla="*/ 48963 h 96006"/>
                    <a:gd name="connsiteX25" fmla="*/ 55364 w 64004"/>
                    <a:gd name="connsiteY25" fmla="*/ 52803 h 96006"/>
                    <a:gd name="connsiteX26" fmla="*/ 54084 w 64004"/>
                    <a:gd name="connsiteY26" fmla="*/ 53444 h 96006"/>
                    <a:gd name="connsiteX27" fmla="*/ 52803 w 64004"/>
                    <a:gd name="connsiteY27" fmla="*/ 55364 h 96006"/>
                    <a:gd name="connsiteX28" fmla="*/ 52803 w 64004"/>
                    <a:gd name="connsiteY28" fmla="*/ 55364 h 96006"/>
                    <a:gd name="connsiteX29" fmla="*/ 52164 w 64004"/>
                    <a:gd name="connsiteY29" fmla="*/ 56644 h 96006"/>
                    <a:gd name="connsiteX30" fmla="*/ 39363 w 64004"/>
                    <a:gd name="connsiteY30" fmla="*/ 77125 h 96006"/>
                    <a:gd name="connsiteX31" fmla="*/ 33602 w 64004"/>
                    <a:gd name="connsiteY31" fmla="*/ 84166 h 96006"/>
                    <a:gd name="connsiteX32" fmla="*/ 32322 w 64004"/>
                    <a:gd name="connsiteY32" fmla="*/ 84806 h 96006"/>
                    <a:gd name="connsiteX33" fmla="*/ 29122 w 64004"/>
                    <a:gd name="connsiteY33" fmla="*/ 90566 h 96006"/>
                    <a:gd name="connsiteX34" fmla="*/ 24642 w 64004"/>
                    <a:gd name="connsiteY34" fmla="*/ 94406 h 96006"/>
                    <a:gd name="connsiteX35" fmla="*/ 18241 w 64004"/>
                    <a:gd name="connsiteY35" fmla="*/ 93766 h 96006"/>
                    <a:gd name="connsiteX36" fmla="*/ 14401 w 64004"/>
                    <a:gd name="connsiteY36" fmla="*/ 89286 h 96006"/>
                    <a:gd name="connsiteX37" fmla="*/ 16321 w 64004"/>
                    <a:gd name="connsiteY37" fmla="*/ 84806 h 96006"/>
                    <a:gd name="connsiteX38" fmla="*/ 41283 w 64004"/>
                    <a:gd name="connsiteY38" fmla="*/ 46403 h 96006"/>
                    <a:gd name="connsiteX39" fmla="*/ 45123 w 64004"/>
                    <a:gd name="connsiteY39" fmla="*/ 33602 h 96006"/>
                    <a:gd name="connsiteX40" fmla="*/ 40643 w 64004"/>
                    <a:gd name="connsiteY40" fmla="*/ 25282 h 96006"/>
                    <a:gd name="connsiteX41" fmla="*/ 29122 w 64004"/>
                    <a:gd name="connsiteY41" fmla="*/ 21441 h 96006"/>
                    <a:gd name="connsiteX42" fmla="*/ 23362 w 64004"/>
                    <a:gd name="connsiteY42" fmla="*/ 21441 h 96006"/>
                    <a:gd name="connsiteX43" fmla="*/ 22722 w 64004"/>
                    <a:gd name="connsiteY43" fmla="*/ 22722 h 96006"/>
                    <a:gd name="connsiteX44" fmla="*/ 22082 w 64004"/>
                    <a:gd name="connsiteY44" fmla="*/ 25922 h 96006"/>
                    <a:gd name="connsiteX45" fmla="*/ 22722 w 64004"/>
                    <a:gd name="connsiteY45" fmla="*/ 32322 h 96006"/>
                    <a:gd name="connsiteX46" fmla="*/ 26562 w 64004"/>
                    <a:gd name="connsiteY46" fmla="*/ 41283 h 96006"/>
                    <a:gd name="connsiteX47" fmla="*/ 30402 w 64004"/>
                    <a:gd name="connsiteY47" fmla="*/ 45763 h 96006"/>
                    <a:gd name="connsiteX48" fmla="*/ 36802 w 64004"/>
                    <a:gd name="connsiteY48" fmla="*/ 46403 h 96006"/>
                    <a:gd name="connsiteX49" fmla="*/ 41283 w 64004"/>
                    <a:gd name="connsiteY49" fmla="*/ 46403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4004" h="96006">
                      <a:moveTo>
                        <a:pt x="16321" y="84806"/>
                      </a:moveTo>
                      <a:lnTo>
                        <a:pt x="19521" y="78405"/>
                      </a:lnTo>
                      <a:cubicBezTo>
                        <a:pt x="20161" y="77765"/>
                        <a:pt x="20161" y="77125"/>
                        <a:pt x="20161" y="77125"/>
                      </a:cubicBezTo>
                      <a:cubicBezTo>
                        <a:pt x="20801" y="75845"/>
                        <a:pt x="22082" y="74565"/>
                        <a:pt x="23362" y="73925"/>
                      </a:cubicBezTo>
                      <a:cubicBezTo>
                        <a:pt x="24002" y="73285"/>
                        <a:pt x="25922" y="71365"/>
                        <a:pt x="27842" y="68804"/>
                      </a:cubicBezTo>
                      <a:cubicBezTo>
                        <a:pt x="29122" y="67525"/>
                        <a:pt x="30402" y="65604"/>
                        <a:pt x="31682" y="63044"/>
                      </a:cubicBezTo>
                      <a:cubicBezTo>
                        <a:pt x="27842" y="62404"/>
                        <a:pt x="25282" y="61764"/>
                        <a:pt x="22722" y="60484"/>
                      </a:cubicBezTo>
                      <a:cubicBezTo>
                        <a:pt x="18881" y="58564"/>
                        <a:pt x="15681" y="55364"/>
                        <a:pt x="12481" y="50883"/>
                      </a:cubicBezTo>
                      <a:cubicBezTo>
                        <a:pt x="9921" y="46403"/>
                        <a:pt x="7361" y="41283"/>
                        <a:pt x="6080" y="36163"/>
                      </a:cubicBezTo>
                      <a:cubicBezTo>
                        <a:pt x="5440" y="33602"/>
                        <a:pt x="5440" y="31042"/>
                        <a:pt x="4800" y="28482"/>
                      </a:cubicBezTo>
                      <a:cubicBezTo>
                        <a:pt x="4800" y="25922"/>
                        <a:pt x="4800" y="23362"/>
                        <a:pt x="5440" y="20161"/>
                      </a:cubicBezTo>
                      <a:cubicBezTo>
                        <a:pt x="6080" y="17601"/>
                        <a:pt x="6721" y="14401"/>
                        <a:pt x="8641" y="12481"/>
                      </a:cubicBezTo>
                      <a:cubicBezTo>
                        <a:pt x="10561" y="9921"/>
                        <a:pt x="12481" y="8001"/>
                        <a:pt x="15681" y="6721"/>
                      </a:cubicBezTo>
                      <a:cubicBezTo>
                        <a:pt x="16961" y="6080"/>
                        <a:pt x="17601" y="6080"/>
                        <a:pt x="18881" y="5440"/>
                      </a:cubicBezTo>
                      <a:cubicBezTo>
                        <a:pt x="20161" y="5440"/>
                        <a:pt x="21441" y="4800"/>
                        <a:pt x="22082" y="4800"/>
                      </a:cubicBezTo>
                      <a:cubicBezTo>
                        <a:pt x="23362" y="4800"/>
                        <a:pt x="24002" y="4800"/>
                        <a:pt x="25282" y="4800"/>
                      </a:cubicBezTo>
                      <a:cubicBezTo>
                        <a:pt x="25922" y="4800"/>
                        <a:pt x="27202" y="4800"/>
                        <a:pt x="27842" y="4800"/>
                      </a:cubicBezTo>
                      <a:cubicBezTo>
                        <a:pt x="28482" y="4800"/>
                        <a:pt x="29122" y="4800"/>
                        <a:pt x="29122" y="4800"/>
                      </a:cubicBezTo>
                      <a:cubicBezTo>
                        <a:pt x="31682" y="4800"/>
                        <a:pt x="34242" y="5440"/>
                        <a:pt x="37442" y="6080"/>
                      </a:cubicBezTo>
                      <a:cubicBezTo>
                        <a:pt x="40003" y="6721"/>
                        <a:pt x="43203" y="8001"/>
                        <a:pt x="45763" y="9281"/>
                      </a:cubicBezTo>
                      <a:cubicBezTo>
                        <a:pt x="48323" y="10561"/>
                        <a:pt x="50883" y="12481"/>
                        <a:pt x="53444" y="15041"/>
                      </a:cubicBezTo>
                      <a:cubicBezTo>
                        <a:pt x="55364" y="16961"/>
                        <a:pt x="57284" y="19521"/>
                        <a:pt x="58564" y="22722"/>
                      </a:cubicBezTo>
                      <a:cubicBezTo>
                        <a:pt x="59844" y="25922"/>
                        <a:pt x="60484" y="29122"/>
                        <a:pt x="60484" y="32962"/>
                      </a:cubicBezTo>
                      <a:cubicBezTo>
                        <a:pt x="60484" y="36163"/>
                        <a:pt x="59844" y="40003"/>
                        <a:pt x="57924" y="44483"/>
                      </a:cubicBezTo>
                      <a:cubicBezTo>
                        <a:pt x="58564" y="45763"/>
                        <a:pt x="58564" y="47683"/>
                        <a:pt x="57924" y="48963"/>
                      </a:cubicBezTo>
                      <a:cubicBezTo>
                        <a:pt x="57284" y="50883"/>
                        <a:pt x="56644" y="52164"/>
                        <a:pt x="55364" y="52803"/>
                      </a:cubicBezTo>
                      <a:cubicBezTo>
                        <a:pt x="55364" y="52803"/>
                        <a:pt x="54724" y="53444"/>
                        <a:pt x="54084" y="53444"/>
                      </a:cubicBezTo>
                      <a:lnTo>
                        <a:pt x="52803" y="55364"/>
                      </a:lnTo>
                      <a:lnTo>
                        <a:pt x="52803" y="55364"/>
                      </a:lnTo>
                      <a:lnTo>
                        <a:pt x="52164" y="56644"/>
                      </a:lnTo>
                      <a:cubicBezTo>
                        <a:pt x="47683" y="64964"/>
                        <a:pt x="43843" y="71365"/>
                        <a:pt x="39363" y="77125"/>
                      </a:cubicBezTo>
                      <a:cubicBezTo>
                        <a:pt x="36802" y="80325"/>
                        <a:pt x="34882" y="82885"/>
                        <a:pt x="33602" y="84166"/>
                      </a:cubicBezTo>
                      <a:cubicBezTo>
                        <a:pt x="33602" y="84806"/>
                        <a:pt x="32962" y="84806"/>
                        <a:pt x="32322" y="84806"/>
                      </a:cubicBezTo>
                      <a:lnTo>
                        <a:pt x="29122" y="90566"/>
                      </a:lnTo>
                      <a:cubicBezTo>
                        <a:pt x="27842" y="92486"/>
                        <a:pt x="26562" y="93766"/>
                        <a:pt x="24642" y="94406"/>
                      </a:cubicBezTo>
                      <a:cubicBezTo>
                        <a:pt x="22722" y="95046"/>
                        <a:pt x="20161" y="95046"/>
                        <a:pt x="18241" y="93766"/>
                      </a:cubicBezTo>
                      <a:cubicBezTo>
                        <a:pt x="16321" y="92486"/>
                        <a:pt x="15041" y="91206"/>
                        <a:pt x="14401" y="89286"/>
                      </a:cubicBezTo>
                      <a:cubicBezTo>
                        <a:pt x="15041" y="88646"/>
                        <a:pt x="15041" y="86726"/>
                        <a:pt x="16321" y="84806"/>
                      </a:cubicBezTo>
                      <a:close/>
                      <a:moveTo>
                        <a:pt x="41283" y="46403"/>
                      </a:moveTo>
                      <a:cubicBezTo>
                        <a:pt x="43843" y="40643"/>
                        <a:pt x="45123" y="36163"/>
                        <a:pt x="45123" y="33602"/>
                      </a:cubicBezTo>
                      <a:cubicBezTo>
                        <a:pt x="45123" y="30402"/>
                        <a:pt x="43843" y="27842"/>
                        <a:pt x="40643" y="25282"/>
                      </a:cubicBezTo>
                      <a:cubicBezTo>
                        <a:pt x="37442" y="22722"/>
                        <a:pt x="33602" y="21441"/>
                        <a:pt x="29122" y="21441"/>
                      </a:cubicBezTo>
                      <a:cubicBezTo>
                        <a:pt x="25282" y="21441"/>
                        <a:pt x="23362" y="21441"/>
                        <a:pt x="23362" y="21441"/>
                      </a:cubicBezTo>
                      <a:cubicBezTo>
                        <a:pt x="23362" y="21441"/>
                        <a:pt x="22722" y="22082"/>
                        <a:pt x="22722" y="22722"/>
                      </a:cubicBezTo>
                      <a:cubicBezTo>
                        <a:pt x="22722" y="23362"/>
                        <a:pt x="22082" y="24642"/>
                        <a:pt x="22082" y="25922"/>
                      </a:cubicBezTo>
                      <a:cubicBezTo>
                        <a:pt x="22082" y="27842"/>
                        <a:pt x="22082" y="29762"/>
                        <a:pt x="22722" y="32322"/>
                      </a:cubicBezTo>
                      <a:cubicBezTo>
                        <a:pt x="23362" y="35522"/>
                        <a:pt x="24642" y="38723"/>
                        <a:pt x="26562" y="41283"/>
                      </a:cubicBezTo>
                      <a:cubicBezTo>
                        <a:pt x="28482" y="43843"/>
                        <a:pt x="29762" y="45763"/>
                        <a:pt x="30402" y="45763"/>
                      </a:cubicBezTo>
                      <a:cubicBezTo>
                        <a:pt x="31042" y="46403"/>
                        <a:pt x="33602" y="46403"/>
                        <a:pt x="36802" y="46403"/>
                      </a:cubicBezTo>
                      <a:cubicBezTo>
                        <a:pt x="38723" y="47043"/>
                        <a:pt x="40003" y="47043"/>
                        <a:pt x="41283" y="46403"/>
                      </a:cubicBezTo>
                      <a:close/>
                    </a:path>
                  </a:pathLst>
                </a:custGeom>
                <a:solidFill>
                  <a:schemeClr val="bg1"/>
                </a:solidFill>
                <a:ln w="9525" cap="flat">
                  <a:noFill/>
                  <a:prstDash val="solid"/>
                  <a:miter/>
                </a:ln>
              </p:spPr>
              <p:txBody>
                <a:bodyPr rtlCol="0" anchor="ctr"/>
                <a:lstStyle/>
                <a:p>
                  <a:endParaRPr lang="en-US"/>
                </a:p>
              </p:txBody>
            </p:sp>
          </p:grpSp>
          <p:grpSp>
            <p:nvGrpSpPr>
              <p:cNvPr id="307" name="Group 306"/>
              <p:cNvGrpSpPr/>
              <p:nvPr/>
            </p:nvGrpSpPr>
            <p:grpSpPr>
              <a:xfrm>
                <a:off x="10973783" y="3086903"/>
                <a:ext cx="315955" cy="219161"/>
                <a:chOff x="13472409" y="3352382"/>
                <a:chExt cx="315955" cy="219161"/>
              </a:xfrm>
            </p:grpSpPr>
            <p:sp>
              <p:nvSpPr>
                <p:cNvPr id="138" name="Freeform: Shape 137"/>
                <p:cNvSpPr/>
                <p:nvPr/>
              </p:nvSpPr>
              <p:spPr>
                <a:xfrm>
                  <a:off x="13472409" y="3352382"/>
                  <a:ext cx="315955" cy="219161"/>
                </a:xfrm>
                <a:custGeom>
                  <a:avLst/>
                  <a:gdLst>
                    <a:gd name="connsiteX0" fmla="*/ 5440 w 243215"/>
                    <a:gd name="connsiteY0" fmla="*/ 117447 h 185612"/>
                    <a:gd name="connsiteX1" fmla="*/ 33602 w 243215"/>
                    <a:gd name="connsiteY1" fmla="*/ 143049 h 185612"/>
                    <a:gd name="connsiteX2" fmla="*/ 61124 w 243215"/>
                    <a:gd name="connsiteY2" fmla="*/ 168651 h 185612"/>
                    <a:gd name="connsiteX3" fmla="*/ 52803 w 243215"/>
                    <a:gd name="connsiteY3" fmla="*/ 171211 h 185612"/>
                    <a:gd name="connsiteX4" fmla="*/ 57924 w 243215"/>
                    <a:gd name="connsiteY4" fmla="*/ 134089 h 185612"/>
                    <a:gd name="connsiteX5" fmla="*/ 63044 w 243215"/>
                    <a:gd name="connsiteY5" fmla="*/ 96966 h 185612"/>
                    <a:gd name="connsiteX6" fmla="*/ 68164 w 243215"/>
                    <a:gd name="connsiteY6" fmla="*/ 59844 h 185612"/>
                    <a:gd name="connsiteX7" fmla="*/ 73285 w 243215"/>
                    <a:gd name="connsiteY7" fmla="*/ 22721 h 185612"/>
                    <a:gd name="connsiteX8" fmla="*/ 73925 w 243215"/>
                    <a:gd name="connsiteY8" fmla="*/ 15041 h 185612"/>
                    <a:gd name="connsiteX9" fmla="*/ 82885 w 243215"/>
                    <a:gd name="connsiteY9" fmla="*/ 13761 h 185612"/>
                    <a:gd name="connsiteX10" fmla="*/ 102727 w 243215"/>
                    <a:gd name="connsiteY10" fmla="*/ 10561 h 185612"/>
                    <a:gd name="connsiteX11" fmla="*/ 112327 w 243215"/>
                    <a:gd name="connsiteY11" fmla="*/ 9280 h 185612"/>
                    <a:gd name="connsiteX12" fmla="*/ 121928 w 243215"/>
                    <a:gd name="connsiteY12" fmla="*/ 8001 h 185612"/>
                    <a:gd name="connsiteX13" fmla="*/ 161611 w 243215"/>
                    <a:gd name="connsiteY13" fmla="*/ 5440 h 185612"/>
                    <a:gd name="connsiteX14" fmla="*/ 201293 w 243215"/>
                    <a:gd name="connsiteY14" fmla="*/ 4800 h 185612"/>
                    <a:gd name="connsiteX15" fmla="*/ 221134 w 243215"/>
                    <a:gd name="connsiteY15" fmla="*/ 5440 h 185612"/>
                    <a:gd name="connsiteX16" fmla="*/ 240976 w 243215"/>
                    <a:gd name="connsiteY16" fmla="*/ 6720 h 185612"/>
                    <a:gd name="connsiteX17" fmla="*/ 240976 w 243215"/>
                    <a:gd name="connsiteY17" fmla="*/ 9280 h 185612"/>
                    <a:gd name="connsiteX18" fmla="*/ 221774 w 243215"/>
                    <a:gd name="connsiteY18" fmla="*/ 15041 h 185612"/>
                    <a:gd name="connsiteX19" fmla="*/ 202573 w 243215"/>
                    <a:gd name="connsiteY19" fmla="*/ 19521 h 185612"/>
                    <a:gd name="connsiteX20" fmla="*/ 163531 w 243215"/>
                    <a:gd name="connsiteY20" fmla="*/ 26562 h 185612"/>
                    <a:gd name="connsiteX21" fmla="*/ 124488 w 243215"/>
                    <a:gd name="connsiteY21" fmla="*/ 31682 h 185612"/>
                    <a:gd name="connsiteX22" fmla="*/ 114887 w 243215"/>
                    <a:gd name="connsiteY22" fmla="*/ 32322 h 185612"/>
                    <a:gd name="connsiteX23" fmla="*/ 105287 w 243215"/>
                    <a:gd name="connsiteY23" fmla="*/ 32962 h 185612"/>
                    <a:gd name="connsiteX24" fmla="*/ 85445 w 243215"/>
                    <a:gd name="connsiteY24" fmla="*/ 34242 h 185612"/>
                    <a:gd name="connsiteX25" fmla="*/ 95046 w 243215"/>
                    <a:gd name="connsiteY25" fmla="*/ 25282 h 185612"/>
                    <a:gd name="connsiteX26" fmla="*/ 86726 w 243215"/>
                    <a:gd name="connsiteY26" fmla="*/ 62404 h 185612"/>
                    <a:gd name="connsiteX27" fmla="*/ 79045 w 243215"/>
                    <a:gd name="connsiteY27" fmla="*/ 99526 h 185612"/>
                    <a:gd name="connsiteX28" fmla="*/ 71365 w 243215"/>
                    <a:gd name="connsiteY28" fmla="*/ 136649 h 185612"/>
                    <a:gd name="connsiteX29" fmla="*/ 63044 w 243215"/>
                    <a:gd name="connsiteY29" fmla="*/ 173131 h 185612"/>
                    <a:gd name="connsiteX30" fmla="*/ 61124 w 243215"/>
                    <a:gd name="connsiteY30" fmla="*/ 182732 h 185612"/>
                    <a:gd name="connsiteX31" fmla="*/ 54724 w 243215"/>
                    <a:gd name="connsiteY31" fmla="*/ 175691 h 185612"/>
                    <a:gd name="connsiteX32" fmla="*/ 29762 w 243215"/>
                    <a:gd name="connsiteY32" fmla="*/ 147530 h 185612"/>
                    <a:gd name="connsiteX33" fmla="*/ 4800 w 243215"/>
                    <a:gd name="connsiteY33" fmla="*/ 119368 h 185612"/>
                    <a:gd name="connsiteX34" fmla="*/ 5440 w 243215"/>
                    <a:gd name="connsiteY34" fmla="*/ 117447 h 18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3215" h="185612">
                      <a:moveTo>
                        <a:pt x="5440" y="117447"/>
                      </a:moveTo>
                      <a:cubicBezTo>
                        <a:pt x="15041" y="125768"/>
                        <a:pt x="24002" y="134089"/>
                        <a:pt x="33602" y="143049"/>
                      </a:cubicBezTo>
                      <a:lnTo>
                        <a:pt x="61124" y="168651"/>
                      </a:lnTo>
                      <a:lnTo>
                        <a:pt x="52803" y="171211"/>
                      </a:lnTo>
                      <a:cubicBezTo>
                        <a:pt x="54083" y="159050"/>
                        <a:pt x="56004" y="146249"/>
                        <a:pt x="57924" y="134089"/>
                      </a:cubicBezTo>
                      <a:lnTo>
                        <a:pt x="63044" y="96966"/>
                      </a:lnTo>
                      <a:lnTo>
                        <a:pt x="68164" y="59844"/>
                      </a:lnTo>
                      <a:cubicBezTo>
                        <a:pt x="70085" y="47683"/>
                        <a:pt x="71365" y="34882"/>
                        <a:pt x="73285" y="22721"/>
                      </a:cubicBezTo>
                      <a:lnTo>
                        <a:pt x="73925" y="15041"/>
                      </a:lnTo>
                      <a:lnTo>
                        <a:pt x="82885" y="13761"/>
                      </a:lnTo>
                      <a:cubicBezTo>
                        <a:pt x="89286" y="12481"/>
                        <a:pt x="95686" y="11841"/>
                        <a:pt x="102727" y="10561"/>
                      </a:cubicBezTo>
                      <a:cubicBezTo>
                        <a:pt x="105927" y="9921"/>
                        <a:pt x="109127" y="9921"/>
                        <a:pt x="112327" y="9280"/>
                      </a:cubicBezTo>
                      <a:cubicBezTo>
                        <a:pt x="115528" y="8640"/>
                        <a:pt x="118728" y="8640"/>
                        <a:pt x="121928" y="8001"/>
                      </a:cubicBezTo>
                      <a:cubicBezTo>
                        <a:pt x="135369" y="6720"/>
                        <a:pt x="148170" y="6080"/>
                        <a:pt x="161611" y="5440"/>
                      </a:cubicBezTo>
                      <a:cubicBezTo>
                        <a:pt x="175051" y="4800"/>
                        <a:pt x="187852" y="4800"/>
                        <a:pt x="201293" y="4800"/>
                      </a:cubicBezTo>
                      <a:cubicBezTo>
                        <a:pt x="207693" y="4800"/>
                        <a:pt x="214734" y="4800"/>
                        <a:pt x="221134" y="5440"/>
                      </a:cubicBezTo>
                      <a:cubicBezTo>
                        <a:pt x="227535" y="6080"/>
                        <a:pt x="234575" y="6080"/>
                        <a:pt x="240976" y="6720"/>
                      </a:cubicBezTo>
                      <a:lnTo>
                        <a:pt x="240976" y="9280"/>
                      </a:lnTo>
                      <a:cubicBezTo>
                        <a:pt x="234575" y="11201"/>
                        <a:pt x="228175" y="13121"/>
                        <a:pt x="221774" y="15041"/>
                      </a:cubicBezTo>
                      <a:cubicBezTo>
                        <a:pt x="215374" y="16961"/>
                        <a:pt x="208974" y="18241"/>
                        <a:pt x="202573" y="19521"/>
                      </a:cubicBezTo>
                      <a:cubicBezTo>
                        <a:pt x="189772" y="22081"/>
                        <a:pt x="176331" y="24641"/>
                        <a:pt x="163531" y="26562"/>
                      </a:cubicBezTo>
                      <a:cubicBezTo>
                        <a:pt x="150730" y="28482"/>
                        <a:pt x="137289" y="30402"/>
                        <a:pt x="124488" y="31682"/>
                      </a:cubicBezTo>
                      <a:cubicBezTo>
                        <a:pt x="121288" y="32322"/>
                        <a:pt x="118088" y="32322"/>
                        <a:pt x="114887" y="32322"/>
                      </a:cubicBezTo>
                      <a:cubicBezTo>
                        <a:pt x="111687" y="32322"/>
                        <a:pt x="108487" y="32962"/>
                        <a:pt x="105287" y="32962"/>
                      </a:cubicBezTo>
                      <a:cubicBezTo>
                        <a:pt x="98886" y="33602"/>
                        <a:pt x="91846" y="33602"/>
                        <a:pt x="85445" y="34242"/>
                      </a:cubicBezTo>
                      <a:lnTo>
                        <a:pt x="95046" y="25282"/>
                      </a:lnTo>
                      <a:cubicBezTo>
                        <a:pt x="92486" y="37442"/>
                        <a:pt x="89286" y="49603"/>
                        <a:pt x="86726" y="62404"/>
                      </a:cubicBezTo>
                      <a:lnTo>
                        <a:pt x="79045" y="99526"/>
                      </a:lnTo>
                      <a:lnTo>
                        <a:pt x="71365" y="136649"/>
                      </a:lnTo>
                      <a:cubicBezTo>
                        <a:pt x="68804" y="148810"/>
                        <a:pt x="66244" y="160970"/>
                        <a:pt x="63044" y="173131"/>
                      </a:cubicBezTo>
                      <a:lnTo>
                        <a:pt x="61124" y="182732"/>
                      </a:lnTo>
                      <a:lnTo>
                        <a:pt x="54724" y="175691"/>
                      </a:lnTo>
                      <a:lnTo>
                        <a:pt x="29762" y="147530"/>
                      </a:lnTo>
                      <a:cubicBezTo>
                        <a:pt x="21441" y="137929"/>
                        <a:pt x="13121" y="128968"/>
                        <a:pt x="4800" y="119368"/>
                      </a:cubicBezTo>
                      <a:lnTo>
                        <a:pt x="5440" y="117447"/>
                      </a:lnTo>
                      <a:close/>
                    </a:path>
                  </a:pathLst>
                </a:custGeom>
                <a:solidFill>
                  <a:schemeClr val="bg1"/>
                </a:solidFill>
                <a:ln w="9525" cap="flat">
                  <a:noFill/>
                  <a:prstDash val="solid"/>
                  <a:miter/>
                </a:ln>
              </p:spPr>
              <p:txBody>
                <a:bodyPr rtlCol="0" anchor="ctr"/>
                <a:lstStyle/>
                <a:p>
                  <a:endParaRPr lang="en-US"/>
                </a:p>
              </p:txBody>
            </p:sp>
            <p:sp>
              <p:nvSpPr>
                <p:cNvPr id="139" name="Freeform: Shape 138"/>
                <p:cNvSpPr/>
                <p:nvPr/>
              </p:nvSpPr>
              <p:spPr>
                <a:xfrm>
                  <a:off x="13627891" y="3434194"/>
                  <a:ext cx="74832" cy="105802"/>
                </a:xfrm>
                <a:custGeom>
                  <a:avLst/>
                  <a:gdLst>
                    <a:gd name="connsiteX0" fmla="*/ 20161 w 57603"/>
                    <a:gd name="connsiteY0" fmla="*/ 7197 h 89605"/>
                    <a:gd name="connsiteX1" fmla="*/ 43843 w 57603"/>
                    <a:gd name="connsiteY1" fmla="*/ 5917 h 89605"/>
                    <a:gd name="connsiteX2" fmla="*/ 54724 w 57603"/>
                    <a:gd name="connsiteY2" fmla="*/ 14877 h 89605"/>
                    <a:gd name="connsiteX3" fmla="*/ 56004 w 57603"/>
                    <a:gd name="connsiteY3" fmla="*/ 30878 h 89605"/>
                    <a:gd name="connsiteX4" fmla="*/ 50883 w 57603"/>
                    <a:gd name="connsiteY4" fmla="*/ 41759 h 89605"/>
                    <a:gd name="connsiteX5" fmla="*/ 48963 w 57603"/>
                    <a:gd name="connsiteY5" fmla="*/ 43679 h 89605"/>
                    <a:gd name="connsiteX6" fmla="*/ 47683 w 57603"/>
                    <a:gd name="connsiteY6" fmla="*/ 44959 h 89605"/>
                    <a:gd name="connsiteX7" fmla="*/ 45763 w 57603"/>
                    <a:gd name="connsiteY7" fmla="*/ 46879 h 89605"/>
                    <a:gd name="connsiteX8" fmla="*/ 41923 w 57603"/>
                    <a:gd name="connsiteY8" fmla="*/ 52000 h 89605"/>
                    <a:gd name="connsiteX9" fmla="*/ 36802 w 57603"/>
                    <a:gd name="connsiteY9" fmla="*/ 59680 h 89605"/>
                    <a:gd name="connsiteX10" fmla="*/ 31042 w 57603"/>
                    <a:gd name="connsiteY10" fmla="*/ 66081 h 89605"/>
                    <a:gd name="connsiteX11" fmla="*/ 33602 w 57603"/>
                    <a:gd name="connsiteY11" fmla="*/ 67361 h 89605"/>
                    <a:gd name="connsiteX12" fmla="*/ 43203 w 57603"/>
                    <a:gd name="connsiteY12" fmla="*/ 73121 h 89605"/>
                    <a:gd name="connsiteX13" fmla="*/ 47043 w 57603"/>
                    <a:gd name="connsiteY13" fmla="*/ 77601 h 89605"/>
                    <a:gd name="connsiteX14" fmla="*/ 46403 w 57603"/>
                    <a:gd name="connsiteY14" fmla="*/ 83362 h 89605"/>
                    <a:gd name="connsiteX15" fmla="*/ 41923 w 57603"/>
                    <a:gd name="connsiteY15" fmla="*/ 87202 h 89605"/>
                    <a:gd name="connsiteX16" fmla="*/ 36162 w 57603"/>
                    <a:gd name="connsiteY16" fmla="*/ 86562 h 89605"/>
                    <a:gd name="connsiteX17" fmla="*/ 25922 w 57603"/>
                    <a:gd name="connsiteY17" fmla="*/ 80802 h 89605"/>
                    <a:gd name="connsiteX18" fmla="*/ 17601 w 57603"/>
                    <a:gd name="connsiteY18" fmla="*/ 76321 h 89605"/>
                    <a:gd name="connsiteX19" fmla="*/ 16321 w 57603"/>
                    <a:gd name="connsiteY19" fmla="*/ 76321 h 89605"/>
                    <a:gd name="connsiteX20" fmla="*/ 15041 w 57603"/>
                    <a:gd name="connsiteY20" fmla="*/ 76321 h 89605"/>
                    <a:gd name="connsiteX21" fmla="*/ 10561 w 57603"/>
                    <a:gd name="connsiteY21" fmla="*/ 75681 h 89605"/>
                    <a:gd name="connsiteX22" fmla="*/ 6720 w 57603"/>
                    <a:gd name="connsiteY22" fmla="*/ 73121 h 89605"/>
                    <a:gd name="connsiteX23" fmla="*/ 4800 w 57603"/>
                    <a:gd name="connsiteY23" fmla="*/ 68641 h 89605"/>
                    <a:gd name="connsiteX24" fmla="*/ 6080 w 57603"/>
                    <a:gd name="connsiteY24" fmla="*/ 63521 h 89605"/>
                    <a:gd name="connsiteX25" fmla="*/ 9921 w 57603"/>
                    <a:gd name="connsiteY25" fmla="*/ 60320 h 89605"/>
                    <a:gd name="connsiteX26" fmla="*/ 14401 w 57603"/>
                    <a:gd name="connsiteY26" fmla="*/ 59680 h 89605"/>
                    <a:gd name="connsiteX27" fmla="*/ 15041 w 57603"/>
                    <a:gd name="connsiteY27" fmla="*/ 59680 h 89605"/>
                    <a:gd name="connsiteX28" fmla="*/ 15681 w 57603"/>
                    <a:gd name="connsiteY28" fmla="*/ 59680 h 89605"/>
                    <a:gd name="connsiteX29" fmla="*/ 19521 w 57603"/>
                    <a:gd name="connsiteY29" fmla="*/ 57120 h 89605"/>
                    <a:gd name="connsiteX30" fmla="*/ 26562 w 57603"/>
                    <a:gd name="connsiteY30" fmla="*/ 48159 h 89605"/>
                    <a:gd name="connsiteX31" fmla="*/ 32322 w 57603"/>
                    <a:gd name="connsiteY31" fmla="*/ 39839 h 89605"/>
                    <a:gd name="connsiteX32" fmla="*/ 38082 w 57603"/>
                    <a:gd name="connsiteY32" fmla="*/ 34079 h 89605"/>
                    <a:gd name="connsiteX33" fmla="*/ 38082 w 57603"/>
                    <a:gd name="connsiteY33" fmla="*/ 34079 h 89605"/>
                    <a:gd name="connsiteX34" fmla="*/ 38723 w 57603"/>
                    <a:gd name="connsiteY34" fmla="*/ 30878 h 89605"/>
                    <a:gd name="connsiteX35" fmla="*/ 38723 w 57603"/>
                    <a:gd name="connsiteY35" fmla="*/ 30238 h 89605"/>
                    <a:gd name="connsiteX36" fmla="*/ 38723 w 57603"/>
                    <a:gd name="connsiteY36" fmla="*/ 23838 h 89605"/>
                    <a:gd name="connsiteX37" fmla="*/ 36802 w 57603"/>
                    <a:gd name="connsiteY37" fmla="*/ 22558 h 89605"/>
                    <a:gd name="connsiteX38" fmla="*/ 21441 w 57603"/>
                    <a:gd name="connsiteY38" fmla="*/ 23838 h 89605"/>
                    <a:gd name="connsiteX39" fmla="*/ 15681 w 57603"/>
                    <a:gd name="connsiteY39" fmla="*/ 23198 h 89605"/>
                    <a:gd name="connsiteX40" fmla="*/ 12481 w 57603"/>
                    <a:gd name="connsiteY40" fmla="*/ 18718 h 89605"/>
                    <a:gd name="connsiteX41" fmla="*/ 13121 w 57603"/>
                    <a:gd name="connsiteY41" fmla="*/ 12957 h 89605"/>
                    <a:gd name="connsiteX42" fmla="*/ 20161 w 57603"/>
                    <a:gd name="connsiteY42" fmla="*/ 7197 h 8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7603" h="89605">
                      <a:moveTo>
                        <a:pt x="20161" y="7197"/>
                      </a:moveTo>
                      <a:cubicBezTo>
                        <a:pt x="29762" y="4637"/>
                        <a:pt x="37442" y="3997"/>
                        <a:pt x="43843" y="5917"/>
                      </a:cubicBezTo>
                      <a:cubicBezTo>
                        <a:pt x="48963" y="7197"/>
                        <a:pt x="52163" y="10397"/>
                        <a:pt x="54724" y="14877"/>
                      </a:cubicBezTo>
                      <a:cubicBezTo>
                        <a:pt x="56644" y="19358"/>
                        <a:pt x="57284" y="24478"/>
                        <a:pt x="56004" y="30878"/>
                      </a:cubicBezTo>
                      <a:cubicBezTo>
                        <a:pt x="54724" y="35999"/>
                        <a:pt x="53444" y="39199"/>
                        <a:pt x="50883" y="41759"/>
                      </a:cubicBezTo>
                      <a:cubicBezTo>
                        <a:pt x="50243" y="42399"/>
                        <a:pt x="49603" y="43039"/>
                        <a:pt x="48963" y="43679"/>
                      </a:cubicBezTo>
                      <a:cubicBezTo>
                        <a:pt x="48323" y="44319"/>
                        <a:pt x="47683" y="44319"/>
                        <a:pt x="47683" y="44959"/>
                      </a:cubicBezTo>
                      <a:cubicBezTo>
                        <a:pt x="47043" y="45599"/>
                        <a:pt x="47043" y="46239"/>
                        <a:pt x="45763" y="46879"/>
                      </a:cubicBezTo>
                      <a:cubicBezTo>
                        <a:pt x="45123" y="47520"/>
                        <a:pt x="43843" y="49440"/>
                        <a:pt x="41923" y="52000"/>
                      </a:cubicBezTo>
                      <a:cubicBezTo>
                        <a:pt x="40003" y="54560"/>
                        <a:pt x="38723" y="57120"/>
                        <a:pt x="36802" y="59680"/>
                      </a:cubicBezTo>
                      <a:cubicBezTo>
                        <a:pt x="34882" y="62240"/>
                        <a:pt x="32962" y="64160"/>
                        <a:pt x="31042" y="66081"/>
                      </a:cubicBezTo>
                      <a:cubicBezTo>
                        <a:pt x="31682" y="66721"/>
                        <a:pt x="32322" y="66721"/>
                        <a:pt x="33602" y="67361"/>
                      </a:cubicBezTo>
                      <a:cubicBezTo>
                        <a:pt x="38723" y="70561"/>
                        <a:pt x="41923" y="72481"/>
                        <a:pt x="43203" y="73121"/>
                      </a:cubicBezTo>
                      <a:cubicBezTo>
                        <a:pt x="45123" y="74401"/>
                        <a:pt x="46403" y="75681"/>
                        <a:pt x="47043" y="77601"/>
                      </a:cubicBezTo>
                      <a:cubicBezTo>
                        <a:pt x="47683" y="79522"/>
                        <a:pt x="47683" y="81442"/>
                        <a:pt x="46403" y="83362"/>
                      </a:cubicBezTo>
                      <a:cubicBezTo>
                        <a:pt x="45763" y="85282"/>
                        <a:pt x="43843" y="86562"/>
                        <a:pt x="41923" y="87202"/>
                      </a:cubicBezTo>
                      <a:cubicBezTo>
                        <a:pt x="40003" y="87842"/>
                        <a:pt x="38082" y="87842"/>
                        <a:pt x="36162" y="86562"/>
                      </a:cubicBezTo>
                      <a:cubicBezTo>
                        <a:pt x="34882" y="85922"/>
                        <a:pt x="31682" y="84002"/>
                        <a:pt x="25922" y="80802"/>
                      </a:cubicBezTo>
                      <a:cubicBezTo>
                        <a:pt x="22721" y="78882"/>
                        <a:pt x="19521" y="76961"/>
                        <a:pt x="17601" y="76321"/>
                      </a:cubicBezTo>
                      <a:cubicBezTo>
                        <a:pt x="17601" y="76321"/>
                        <a:pt x="16961" y="76321"/>
                        <a:pt x="16321" y="76321"/>
                      </a:cubicBezTo>
                      <a:cubicBezTo>
                        <a:pt x="15681" y="76321"/>
                        <a:pt x="15681" y="76321"/>
                        <a:pt x="15041" y="76321"/>
                      </a:cubicBezTo>
                      <a:cubicBezTo>
                        <a:pt x="13121" y="76321"/>
                        <a:pt x="11841" y="76321"/>
                        <a:pt x="10561" y="75681"/>
                      </a:cubicBezTo>
                      <a:cubicBezTo>
                        <a:pt x="9281" y="75041"/>
                        <a:pt x="8001" y="74401"/>
                        <a:pt x="6720" y="73121"/>
                      </a:cubicBezTo>
                      <a:cubicBezTo>
                        <a:pt x="5440" y="71841"/>
                        <a:pt x="4800" y="69921"/>
                        <a:pt x="4800" y="68641"/>
                      </a:cubicBezTo>
                      <a:cubicBezTo>
                        <a:pt x="4800" y="66721"/>
                        <a:pt x="5440" y="64801"/>
                        <a:pt x="6080" y="63521"/>
                      </a:cubicBezTo>
                      <a:cubicBezTo>
                        <a:pt x="7360" y="62240"/>
                        <a:pt x="8641" y="60960"/>
                        <a:pt x="9921" y="60320"/>
                      </a:cubicBezTo>
                      <a:cubicBezTo>
                        <a:pt x="11201" y="59680"/>
                        <a:pt x="12481" y="59680"/>
                        <a:pt x="14401" y="59680"/>
                      </a:cubicBezTo>
                      <a:cubicBezTo>
                        <a:pt x="14401" y="59680"/>
                        <a:pt x="15041" y="59680"/>
                        <a:pt x="15041" y="59680"/>
                      </a:cubicBezTo>
                      <a:cubicBezTo>
                        <a:pt x="15681" y="59680"/>
                        <a:pt x="15681" y="59680"/>
                        <a:pt x="15681" y="59680"/>
                      </a:cubicBezTo>
                      <a:cubicBezTo>
                        <a:pt x="16321" y="59040"/>
                        <a:pt x="17601" y="58400"/>
                        <a:pt x="19521" y="57120"/>
                      </a:cubicBezTo>
                      <a:cubicBezTo>
                        <a:pt x="21441" y="55200"/>
                        <a:pt x="24002" y="52000"/>
                        <a:pt x="26562" y="48159"/>
                      </a:cubicBezTo>
                      <a:cubicBezTo>
                        <a:pt x="29122" y="44319"/>
                        <a:pt x="31042" y="41119"/>
                        <a:pt x="32322" y="39839"/>
                      </a:cubicBezTo>
                      <a:cubicBezTo>
                        <a:pt x="34242" y="37279"/>
                        <a:pt x="36162" y="35359"/>
                        <a:pt x="38082" y="34079"/>
                      </a:cubicBezTo>
                      <a:lnTo>
                        <a:pt x="38082" y="34079"/>
                      </a:lnTo>
                      <a:lnTo>
                        <a:pt x="38723" y="30878"/>
                      </a:lnTo>
                      <a:lnTo>
                        <a:pt x="38723" y="30238"/>
                      </a:lnTo>
                      <a:cubicBezTo>
                        <a:pt x="39363" y="27038"/>
                        <a:pt x="39363" y="25118"/>
                        <a:pt x="38723" y="23838"/>
                      </a:cubicBezTo>
                      <a:cubicBezTo>
                        <a:pt x="38723" y="23198"/>
                        <a:pt x="37442" y="22558"/>
                        <a:pt x="36802" y="22558"/>
                      </a:cubicBezTo>
                      <a:cubicBezTo>
                        <a:pt x="32962" y="21278"/>
                        <a:pt x="27842" y="21918"/>
                        <a:pt x="21441" y="23838"/>
                      </a:cubicBezTo>
                      <a:cubicBezTo>
                        <a:pt x="19521" y="24478"/>
                        <a:pt x="17601" y="23838"/>
                        <a:pt x="15681" y="23198"/>
                      </a:cubicBezTo>
                      <a:cubicBezTo>
                        <a:pt x="13761" y="21918"/>
                        <a:pt x="12481" y="20638"/>
                        <a:pt x="12481" y="18718"/>
                      </a:cubicBezTo>
                      <a:cubicBezTo>
                        <a:pt x="11841" y="16797"/>
                        <a:pt x="11841" y="14877"/>
                        <a:pt x="13121" y="12957"/>
                      </a:cubicBezTo>
                      <a:cubicBezTo>
                        <a:pt x="16321" y="9117"/>
                        <a:pt x="18241" y="7837"/>
                        <a:pt x="20161" y="7197"/>
                      </a:cubicBezTo>
                      <a:close/>
                    </a:path>
                  </a:pathLst>
                </a:custGeom>
                <a:solidFill>
                  <a:schemeClr val="bg1"/>
                </a:solidFill>
                <a:ln w="9525" cap="flat">
                  <a:noFill/>
                  <a:prstDash val="solid"/>
                  <a:miter/>
                </a:ln>
              </p:spPr>
              <p:txBody>
                <a:bodyPr rtlCol="0" anchor="ctr"/>
                <a:lstStyle/>
                <a:p>
                  <a:endParaRPr lang="en-US"/>
                </a:p>
              </p:txBody>
            </p:sp>
            <p:sp>
              <p:nvSpPr>
                <p:cNvPr id="140" name="Freeform: Shape 139"/>
                <p:cNvSpPr/>
                <p:nvPr/>
              </p:nvSpPr>
              <p:spPr>
                <a:xfrm>
                  <a:off x="13687413" y="3455919"/>
                  <a:ext cx="91462" cy="98244"/>
                </a:xfrm>
                <a:custGeom>
                  <a:avLst/>
                  <a:gdLst>
                    <a:gd name="connsiteX0" fmla="*/ 58829 w 70404"/>
                    <a:gd name="connsiteY0" fmla="*/ 27202 h 83205"/>
                    <a:gd name="connsiteX1" fmla="*/ 47308 w 70404"/>
                    <a:gd name="connsiteY1" fmla="*/ 23361 h 83205"/>
                    <a:gd name="connsiteX2" fmla="*/ 41548 w 70404"/>
                    <a:gd name="connsiteY2" fmla="*/ 21441 h 83205"/>
                    <a:gd name="connsiteX3" fmla="*/ 41548 w 70404"/>
                    <a:gd name="connsiteY3" fmla="*/ 21441 h 83205"/>
                    <a:gd name="connsiteX4" fmla="*/ 37067 w 70404"/>
                    <a:gd name="connsiteY4" fmla="*/ 28482 h 83205"/>
                    <a:gd name="connsiteX5" fmla="*/ 33227 w 70404"/>
                    <a:gd name="connsiteY5" fmla="*/ 36162 h 83205"/>
                    <a:gd name="connsiteX6" fmla="*/ 33227 w 70404"/>
                    <a:gd name="connsiteY6" fmla="*/ 36162 h 83205"/>
                    <a:gd name="connsiteX7" fmla="*/ 37067 w 70404"/>
                    <a:gd name="connsiteY7" fmla="*/ 38083 h 83205"/>
                    <a:gd name="connsiteX8" fmla="*/ 43468 w 70404"/>
                    <a:gd name="connsiteY8" fmla="*/ 40643 h 83205"/>
                    <a:gd name="connsiteX9" fmla="*/ 49868 w 70404"/>
                    <a:gd name="connsiteY9" fmla="*/ 45123 h 83205"/>
                    <a:gd name="connsiteX10" fmla="*/ 54989 w 70404"/>
                    <a:gd name="connsiteY10" fmla="*/ 55364 h 83205"/>
                    <a:gd name="connsiteX11" fmla="*/ 54349 w 70404"/>
                    <a:gd name="connsiteY11" fmla="*/ 66884 h 83205"/>
                    <a:gd name="connsiteX12" fmla="*/ 40268 w 70404"/>
                    <a:gd name="connsiteY12" fmla="*/ 78405 h 83205"/>
                    <a:gd name="connsiteX13" fmla="*/ 37067 w 70404"/>
                    <a:gd name="connsiteY13" fmla="*/ 78405 h 83205"/>
                    <a:gd name="connsiteX14" fmla="*/ 33867 w 70404"/>
                    <a:gd name="connsiteY14" fmla="*/ 78405 h 83205"/>
                    <a:gd name="connsiteX15" fmla="*/ 31307 w 70404"/>
                    <a:gd name="connsiteY15" fmla="*/ 78405 h 83205"/>
                    <a:gd name="connsiteX16" fmla="*/ 28747 w 70404"/>
                    <a:gd name="connsiteY16" fmla="*/ 77765 h 83205"/>
                    <a:gd name="connsiteX17" fmla="*/ 26827 w 70404"/>
                    <a:gd name="connsiteY17" fmla="*/ 77125 h 83205"/>
                    <a:gd name="connsiteX18" fmla="*/ 21066 w 70404"/>
                    <a:gd name="connsiteY18" fmla="*/ 76485 h 83205"/>
                    <a:gd name="connsiteX19" fmla="*/ 20426 w 70404"/>
                    <a:gd name="connsiteY19" fmla="*/ 76485 h 83205"/>
                    <a:gd name="connsiteX20" fmla="*/ 19786 w 70404"/>
                    <a:gd name="connsiteY20" fmla="*/ 76485 h 83205"/>
                    <a:gd name="connsiteX21" fmla="*/ 19146 w 70404"/>
                    <a:gd name="connsiteY21" fmla="*/ 76485 h 83205"/>
                    <a:gd name="connsiteX22" fmla="*/ 15946 w 70404"/>
                    <a:gd name="connsiteY22" fmla="*/ 75845 h 83205"/>
                    <a:gd name="connsiteX23" fmla="*/ 10186 w 70404"/>
                    <a:gd name="connsiteY23" fmla="*/ 73925 h 83205"/>
                    <a:gd name="connsiteX24" fmla="*/ 5705 w 70404"/>
                    <a:gd name="connsiteY24" fmla="*/ 70725 h 83205"/>
                    <a:gd name="connsiteX25" fmla="*/ 5065 w 70404"/>
                    <a:gd name="connsiteY25" fmla="*/ 64964 h 83205"/>
                    <a:gd name="connsiteX26" fmla="*/ 8266 w 70404"/>
                    <a:gd name="connsiteY26" fmla="*/ 60484 h 83205"/>
                    <a:gd name="connsiteX27" fmla="*/ 14026 w 70404"/>
                    <a:gd name="connsiteY27" fmla="*/ 59844 h 83205"/>
                    <a:gd name="connsiteX28" fmla="*/ 19786 w 70404"/>
                    <a:gd name="connsiteY28" fmla="*/ 61764 h 83205"/>
                    <a:gd name="connsiteX29" fmla="*/ 19786 w 70404"/>
                    <a:gd name="connsiteY29" fmla="*/ 61764 h 83205"/>
                    <a:gd name="connsiteX30" fmla="*/ 21066 w 70404"/>
                    <a:gd name="connsiteY30" fmla="*/ 61764 h 83205"/>
                    <a:gd name="connsiteX31" fmla="*/ 28107 w 70404"/>
                    <a:gd name="connsiteY31" fmla="*/ 62404 h 83205"/>
                    <a:gd name="connsiteX32" fmla="*/ 30667 w 70404"/>
                    <a:gd name="connsiteY32" fmla="*/ 63044 h 83205"/>
                    <a:gd name="connsiteX33" fmla="*/ 32587 w 70404"/>
                    <a:gd name="connsiteY33" fmla="*/ 63684 h 83205"/>
                    <a:gd name="connsiteX34" fmla="*/ 34507 w 70404"/>
                    <a:gd name="connsiteY34" fmla="*/ 63684 h 83205"/>
                    <a:gd name="connsiteX35" fmla="*/ 36427 w 70404"/>
                    <a:gd name="connsiteY35" fmla="*/ 63684 h 83205"/>
                    <a:gd name="connsiteX36" fmla="*/ 37708 w 70404"/>
                    <a:gd name="connsiteY36" fmla="*/ 63684 h 83205"/>
                    <a:gd name="connsiteX37" fmla="*/ 38988 w 70404"/>
                    <a:gd name="connsiteY37" fmla="*/ 63684 h 83205"/>
                    <a:gd name="connsiteX38" fmla="*/ 39628 w 70404"/>
                    <a:gd name="connsiteY38" fmla="*/ 63044 h 83205"/>
                    <a:gd name="connsiteX39" fmla="*/ 40268 w 70404"/>
                    <a:gd name="connsiteY39" fmla="*/ 61124 h 83205"/>
                    <a:gd name="connsiteX40" fmla="*/ 40268 w 70404"/>
                    <a:gd name="connsiteY40" fmla="*/ 57924 h 83205"/>
                    <a:gd name="connsiteX41" fmla="*/ 38348 w 70404"/>
                    <a:gd name="connsiteY41" fmla="*/ 54084 h 83205"/>
                    <a:gd name="connsiteX42" fmla="*/ 36427 w 70404"/>
                    <a:gd name="connsiteY42" fmla="*/ 52803 h 83205"/>
                    <a:gd name="connsiteX43" fmla="*/ 30667 w 70404"/>
                    <a:gd name="connsiteY43" fmla="*/ 50243 h 83205"/>
                    <a:gd name="connsiteX44" fmla="*/ 24267 w 70404"/>
                    <a:gd name="connsiteY44" fmla="*/ 47043 h 83205"/>
                    <a:gd name="connsiteX45" fmla="*/ 17866 w 70404"/>
                    <a:gd name="connsiteY45" fmla="*/ 40643 h 83205"/>
                    <a:gd name="connsiteX46" fmla="*/ 17866 w 70404"/>
                    <a:gd name="connsiteY46" fmla="*/ 34242 h 83205"/>
                    <a:gd name="connsiteX47" fmla="*/ 19146 w 70404"/>
                    <a:gd name="connsiteY47" fmla="*/ 29762 h 83205"/>
                    <a:gd name="connsiteX48" fmla="*/ 23627 w 70404"/>
                    <a:gd name="connsiteY48" fmla="*/ 20161 h 83205"/>
                    <a:gd name="connsiteX49" fmla="*/ 29387 w 70404"/>
                    <a:gd name="connsiteY49" fmla="*/ 11201 h 83205"/>
                    <a:gd name="connsiteX50" fmla="*/ 32587 w 70404"/>
                    <a:gd name="connsiteY50" fmla="*/ 8001 h 83205"/>
                    <a:gd name="connsiteX51" fmla="*/ 37708 w 70404"/>
                    <a:gd name="connsiteY51" fmla="*/ 4800 h 83205"/>
                    <a:gd name="connsiteX52" fmla="*/ 38988 w 70404"/>
                    <a:gd name="connsiteY52" fmla="*/ 4800 h 83205"/>
                    <a:gd name="connsiteX53" fmla="*/ 40268 w 70404"/>
                    <a:gd name="connsiteY53" fmla="*/ 4800 h 83205"/>
                    <a:gd name="connsiteX54" fmla="*/ 40908 w 70404"/>
                    <a:gd name="connsiteY54" fmla="*/ 4800 h 83205"/>
                    <a:gd name="connsiteX55" fmla="*/ 41548 w 70404"/>
                    <a:gd name="connsiteY55" fmla="*/ 4800 h 83205"/>
                    <a:gd name="connsiteX56" fmla="*/ 42828 w 70404"/>
                    <a:gd name="connsiteY56" fmla="*/ 4800 h 83205"/>
                    <a:gd name="connsiteX57" fmla="*/ 45388 w 70404"/>
                    <a:gd name="connsiteY57" fmla="*/ 5440 h 83205"/>
                    <a:gd name="connsiteX58" fmla="*/ 52429 w 70404"/>
                    <a:gd name="connsiteY58" fmla="*/ 8001 h 83205"/>
                    <a:gd name="connsiteX59" fmla="*/ 63309 w 70404"/>
                    <a:gd name="connsiteY59" fmla="*/ 11841 h 83205"/>
                    <a:gd name="connsiteX60" fmla="*/ 67789 w 70404"/>
                    <a:gd name="connsiteY60" fmla="*/ 15041 h 83205"/>
                    <a:gd name="connsiteX61" fmla="*/ 68430 w 70404"/>
                    <a:gd name="connsiteY61" fmla="*/ 20801 h 83205"/>
                    <a:gd name="connsiteX62" fmla="*/ 65229 w 70404"/>
                    <a:gd name="connsiteY62" fmla="*/ 25282 h 83205"/>
                    <a:gd name="connsiteX63" fmla="*/ 58829 w 70404"/>
                    <a:gd name="connsiteY63" fmla="*/ 27202 h 8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70404" h="83205">
                      <a:moveTo>
                        <a:pt x="58829" y="27202"/>
                      </a:moveTo>
                      <a:cubicBezTo>
                        <a:pt x="58829" y="27202"/>
                        <a:pt x="54989" y="25922"/>
                        <a:pt x="47308" y="23361"/>
                      </a:cubicBezTo>
                      <a:cubicBezTo>
                        <a:pt x="44748" y="22722"/>
                        <a:pt x="42828" y="22082"/>
                        <a:pt x="41548" y="21441"/>
                      </a:cubicBezTo>
                      <a:lnTo>
                        <a:pt x="41548" y="21441"/>
                      </a:lnTo>
                      <a:cubicBezTo>
                        <a:pt x="40268" y="23361"/>
                        <a:pt x="38348" y="25922"/>
                        <a:pt x="37067" y="28482"/>
                      </a:cubicBezTo>
                      <a:cubicBezTo>
                        <a:pt x="35147" y="31682"/>
                        <a:pt x="34507" y="34242"/>
                        <a:pt x="33227" y="36162"/>
                      </a:cubicBezTo>
                      <a:lnTo>
                        <a:pt x="33227" y="36162"/>
                      </a:lnTo>
                      <a:cubicBezTo>
                        <a:pt x="33867" y="36802"/>
                        <a:pt x="35147" y="36802"/>
                        <a:pt x="37067" y="38083"/>
                      </a:cubicBezTo>
                      <a:cubicBezTo>
                        <a:pt x="40268" y="39363"/>
                        <a:pt x="42188" y="40643"/>
                        <a:pt x="43468" y="40643"/>
                      </a:cubicBezTo>
                      <a:cubicBezTo>
                        <a:pt x="46668" y="41923"/>
                        <a:pt x="48588" y="43843"/>
                        <a:pt x="49868" y="45123"/>
                      </a:cubicBezTo>
                      <a:cubicBezTo>
                        <a:pt x="52429" y="47683"/>
                        <a:pt x="53709" y="50883"/>
                        <a:pt x="54989" y="55364"/>
                      </a:cubicBezTo>
                      <a:cubicBezTo>
                        <a:pt x="56269" y="59204"/>
                        <a:pt x="55629" y="63044"/>
                        <a:pt x="54349" y="66884"/>
                      </a:cubicBezTo>
                      <a:cubicBezTo>
                        <a:pt x="51788" y="73925"/>
                        <a:pt x="46668" y="77765"/>
                        <a:pt x="40268" y="78405"/>
                      </a:cubicBezTo>
                      <a:cubicBezTo>
                        <a:pt x="39628" y="78405"/>
                        <a:pt x="38348" y="78405"/>
                        <a:pt x="37067" y="78405"/>
                      </a:cubicBezTo>
                      <a:cubicBezTo>
                        <a:pt x="35787" y="78405"/>
                        <a:pt x="35147" y="78405"/>
                        <a:pt x="33867" y="78405"/>
                      </a:cubicBezTo>
                      <a:cubicBezTo>
                        <a:pt x="32587" y="78405"/>
                        <a:pt x="31947" y="78405"/>
                        <a:pt x="31307" y="78405"/>
                      </a:cubicBezTo>
                      <a:cubicBezTo>
                        <a:pt x="30667" y="78405"/>
                        <a:pt x="29387" y="78405"/>
                        <a:pt x="28747" y="77765"/>
                      </a:cubicBezTo>
                      <a:cubicBezTo>
                        <a:pt x="27467" y="77765"/>
                        <a:pt x="26827" y="77125"/>
                        <a:pt x="26827" y="77125"/>
                      </a:cubicBezTo>
                      <a:cubicBezTo>
                        <a:pt x="24267" y="76485"/>
                        <a:pt x="22347" y="76485"/>
                        <a:pt x="21066" y="76485"/>
                      </a:cubicBezTo>
                      <a:cubicBezTo>
                        <a:pt x="21066" y="76485"/>
                        <a:pt x="20426" y="76485"/>
                        <a:pt x="20426" y="76485"/>
                      </a:cubicBezTo>
                      <a:cubicBezTo>
                        <a:pt x="20426" y="76485"/>
                        <a:pt x="20426" y="76485"/>
                        <a:pt x="19786" y="76485"/>
                      </a:cubicBezTo>
                      <a:cubicBezTo>
                        <a:pt x="19786" y="76485"/>
                        <a:pt x="19786" y="76485"/>
                        <a:pt x="19146" y="76485"/>
                      </a:cubicBezTo>
                      <a:cubicBezTo>
                        <a:pt x="18506" y="76485"/>
                        <a:pt x="17226" y="76485"/>
                        <a:pt x="15946" y="75845"/>
                      </a:cubicBezTo>
                      <a:cubicBezTo>
                        <a:pt x="14026" y="75205"/>
                        <a:pt x="12106" y="74565"/>
                        <a:pt x="10186" y="73925"/>
                      </a:cubicBezTo>
                      <a:cubicBezTo>
                        <a:pt x="8266" y="73285"/>
                        <a:pt x="6986" y="72005"/>
                        <a:pt x="5705" y="70725"/>
                      </a:cubicBezTo>
                      <a:cubicBezTo>
                        <a:pt x="5065" y="68804"/>
                        <a:pt x="4425" y="66884"/>
                        <a:pt x="5065" y="64964"/>
                      </a:cubicBezTo>
                      <a:cubicBezTo>
                        <a:pt x="5705" y="63044"/>
                        <a:pt x="6986" y="61764"/>
                        <a:pt x="8266" y="60484"/>
                      </a:cubicBezTo>
                      <a:cubicBezTo>
                        <a:pt x="10186" y="59844"/>
                        <a:pt x="12106" y="59204"/>
                        <a:pt x="14026" y="59844"/>
                      </a:cubicBezTo>
                      <a:cubicBezTo>
                        <a:pt x="15946" y="60484"/>
                        <a:pt x="17866" y="61124"/>
                        <a:pt x="19786" y="61764"/>
                      </a:cubicBezTo>
                      <a:lnTo>
                        <a:pt x="19786" y="61764"/>
                      </a:lnTo>
                      <a:cubicBezTo>
                        <a:pt x="20426" y="61764"/>
                        <a:pt x="20426" y="61764"/>
                        <a:pt x="21066" y="61764"/>
                      </a:cubicBezTo>
                      <a:cubicBezTo>
                        <a:pt x="22347" y="61764"/>
                        <a:pt x="24267" y="62404"/>
                        <a:pt x="28107" y="62404"/>
                      </a:cubicBezTo>
                      <a:lnTo>
                        <a:pt x="30667" y="63044"/>
                      </a:lnTo>
                      <a:cubicBezTo>
                        <a:pt x="31947" y="63044"/>
                        <a:pt x="32587" y="63044"/>
                        <a:pt x="32587" y="63684"/>
                      </a:cubicBezTo>
                      <a:cubicBezTo>
                        <a:pt x="33227" y="63684"/>
                        <a:pt x="33867" y="63684"/>
                        <a:pt x="34507" y="63684"/>
                      </a:cubicBezTo>
                      <a:cubicBezTo>
                        <a:pt x="35147" y="63684"/>
                        <a:pt x="35787" y="63684"/>
                        <a:pt x="36427" y="63684"/>
                      </a:cubicBezTo>
                      <a:cubicBezTo>
                        <a:pt x="37067" y="63684"/>
                        <a:pt x="37067" y="63684"/>
                        <a:pt x="37708" y="63684"/>
                      </a:cubicBezTo>
                      <a:cubicBezTo>
                        <a:pt x="38348" y="63684"/>
                        <a:pt x="38348" y="63684"/>
                        <a:pt x="38988" y="63684"/>
                      </a:cubicBezTo>
                      <a:cubicBezTo>
                        <a:pt x="38988" y="63684"/>
                        <a:pt x="39628" y="63044"/>
                        <a:pt x="39628" y="63044"/>
                      </a:cubicBezTo>
                      <a:cubicBezTo>
                        <a:pt x="39628" y="62404"/>
                        <a:pt x="40268" y="62404"/>
                        <a:pt x="40268" y="61124"/>
                      </a:cubicBezTo>
                      <a:cubicBezTo>
                        <a:pt x="40268" y="60484"/>
                        <a:pt x="40268" y="59204"/>
                        <a:pt x="40268" y="57924"/>
                      </a:cubicBezTo>
                      <a:cubicBezTo>
                        <a:pt x="39628" y="56644"/>
                        <a:pt x="38988" y="55364"/>
                        <a:pt x="38348" y="54084"/>
                      </a:cubicBezTo>
                      <a:cubicBezTo>
                        <a:pt x="38348" y="54084"/>
                        <a:pt x="37708" y="53444"/>
                        <a:pt x="36427" y="52803"/>
                      </a:cubicBezTo>
                      <a:cubicBezTo>
                        <a:pt x="35787" y="52163"/>
                        <a:pt x="33867" y="51523"/>
                        <a:pt x="30667" y="50243"/>
                      </a:cubicBezTo>
                      <a:cubicBezTo>
                        <a:pt x="27467" y="48963"/>
                        <a:pt x="25547" y="48323"/>
                        <a:pt x="24267" y="47043"/>
                      </a:cubicBezTo>
                      <a:cubicBezTo>
                        <a:pt x="21066" y="45123"/>
                        <a:pt x="19146" y="43203"/>
                        <a:pt x="17866" y="40643"/>
                      </a:cubicBezTo>
                      <a:cubicBezTo>
                        <a:pt x="17226" y="38723"/>
                        <a:pt x="17226" y="36802"/>
                        <a:pt x="17866" y="34242"/>
                      </a:cubicBezTo>
                      <a:cubicBezTo>
                        <a:pt x="18506" y="32962"/>
                        <a:pt x="18506" y="31682"/>
                        <a:pt x="19146" y="29762"/>
                      </a:cubicBezTo>
                      <a:cubicBezTo>
                        <a:pt x="20426" y="27202"/>
                        <a:pt x="21707" y="24002"/>
                        <a:pt x="23627" y="20161"/>
                      </a:cubicBezTo>
                      <a:cubicBezTo>
                        <a:pt x="25547" y="16961"/>
                        <a:pt x="27467" y="13761"/>
                        <a:pt x="29387" y="11201"/>
                      </a:cubicBezTo>
                      <a:cubicBezTo>
                        <a:pt x="30667" y="9921"/>
                        <a:pt x="31307" y="8641"/>
                        <a:pt x="32587" y="8001"/>
                      </a:cubicBezTo>
                      <a:cubicBezTo>
                        <a:pt x="34507" y="6080"/>
                        <a:pt x="35787" y="5440"/>
                        <a:pt x="37708" y="4800"/>
                      </a:cubicBezTo>
                      <a:cubicBezTo>
                        <a:pt x="38348" y="4800"/>
                        <a:pt x="38988" y="4800"/>
                        <a:pt x="38988" y="4800"/>
                      </a:cubicBezTo>
                      <a:cubicBezTo>
                        <a:pt x="39628" y="4800"/>
                        <a:pt x="39628" y="4800"/>
                        <a:pt x="40268" y="4800"/>
                      </a:cubicBezTo>
                      <a:lnTo>
                        <a:pt x="40908" y="4800"/>
                      </a:lnTo>
                      <a:cubicBezTo>
                        <a:pt x="40908" y="4800"/>
                        <a:pt x="41548" y="4800"/>
                        <a:pt x="41548" y="4800"/>
                      </a:cubicBezTo>
                      <a:cubicBezTo>
                        <a:pt x="42188" y="4800"/>
                        <a:pt x="42188" y="4800"/>
                        <a:pt x="42828" y="4800"/>
                      </a:cubicBezTo>
                      <a:cubicBezTo>
                        <a:pt x="43468" y="4800"/>
                        <a:pt x="44108" y="5440"/>
                        <a:pt x="45388" y="5440"/>
                      </a:cubicBezTo>
                      <a:cubicBezTo>
                        <a:pt x="47308" y="6080"/>
                        <a:pt x="49228" y="6721"/>
                        <a:pt x="52429" y="8001"/>
                      </a:cubicBezTo>
                      <a:lnTo>
                        <a:pt x="63309" y="11841"/>
                      </a:lnTo>
                      <a:cubicBezTo>
                        <a:pt x="65229" y="12481"/>
                        <a:pt x="66509" y="13761"/>
                        <a:pt x="67789" y="15041"/>
                      </a:cubicBezTo>
                      <a:cubicBezTo>
                        <a:pt x="68430" y="16961"/>
                        <a:pt x="69070" y="18881"/>
                        <a:pt x="68430" y="20801"/>
                      </a:cubicBezTo>
                      <a:cubicBezTo>
                        <a:pt x="67789" y="22722"/>
                        <a:pt x="66509" y="24002"/>
                        <a:pt x="65229" y="25282"/>
                      </a:cubicBezTo>
                      <a:cubicBezTo>
                        <a:pt x="62669" y="27202"/>
                        <a:pt x="60749" y="27202"/>
                        <a:pt x="58829" y="27202"/>
                      </a:cubicBezTo>
                      <a:close/>
                    </a:path>
                  </a:pathLst>
                </a:custGeom>
                <a:solidFill>
                  <a:schemeClr val="bg1"/>
                </a:solidFill>
                <a:ln w="9525" cap="flat">
                  <a:noFill/>
                  <a:prstDash val="solid"/>
                  <a:miter/>
                </a:ln>
              </p:spPr>
              <p:txBody>
                <a:bodyPr rtlCol="0" anchor="ctr"/>
                <a:lstStyle/>
                <a:p>
                  <a:endParaRPr lang="en-US"/>
                </a:p>
              </p:txBody>
            </p:sp>
          </p:grpSp>
          <p:grpSp>
            <p:nvGrpSpPr>
              <p:cNvPr id="292" name="Group 291"/>
              <p:cNvGrpSpPr/>
              <p:nvPr/>
            </p:nvGrpSpPr>
            <p:grpSpPr>
              <a:xfrm>
                <a:off x="10354081" y="2659375"/>
                <a:ext cx="1200751" cy="168822"/>
                <a:chOff x="13683483" y="2278201"/>
                <a:chExt cx="1200751" cy="168822"/>
              </a:xfrm>
            </p:grpSpPr>
            <p:sp>
              <p:nvSpPr>
                <p:cNvPr id="141" name="Freeform: Shape 140"/>
                <p:cNvSpPr/>
                <p:nvPr/>
              </p:nvSpPr>
              <p:spPr>
                <a:xfrm>
                  <a:off x="13683483" y="2317794"/>
                  <a:ext cx="91462" cy="90687"/>
                </a:xfrm>
                <a:custGeom>
                  <a:avLst/>
                  <a:gdLst>
                    <a:gd name="connsiteX0" fmla="*/ 61854 w 70404"/>
                    <a:gd name="connsiteY0" fmla="*/ 67524 h 76804"/>
                    <a:gd name="connsiteX1" fmla="*/ 56094 w 70404"/>
                    <a:gd name="connsiteY1" fmla="*/ 69444 h 76804"/>
                    <a:gd name="connsiteX2" fmla="*/ 48413 w 70404"/>
                    <a:gd name="connsiteY2" fmla="*/ 72645 h 76804"/>
                    <a:gd name="connsiteX3" fmla="*/ 29212 w 70404"/>
                    <a:gd name="connsiteY3" fmla="*/ 74565 h 76804"/>
                    <a:gd name="connsiteX4" fmla="*/ 25372 w 70404"/>
                    <a:gd name="connsiteY4" fmla="*/ 73285 h 76804"/>
                    <a:gd name="connsiteX5" fmla="*/ 22172 w 70404"/>
                    <a:gd name="connsiteY5" fmla="*/ 71365 h 76804"/>
                    <a:gd name="connsiteX6" fmla="*/ 19612 w 70404"/>
                    <a:gd name="connsiteY6" fmla="*/ 69444 h 76804"/>
                    <a:gd name="connsiteX7" fmla="*/ 17051 w 70404"/>
                    <a:gd name="connsiteY7" fmla="*/ 67524 h 76804"/>
                    <a:gd name="connsiteX8" fmla="*/ 15131 w 70404"/>
                    <a:gd name="connsiteY8" fmla="*/ 64964 h 76804"/>
                    <a:gd name="connsiteX9" fmla="*/ 13851 w 70404"/>
                    <a:gd name="connsiteY9" fmla="*/ 63044 h 76804"/>
                    <a:gd name="connsiteX10" fmla="*/ 12571 w 70404"/>
                    <a:gd name="connsiteY10" fmla="*/ 60484 h 76804"/>
                    <a:gd name="connsiteX11" fmla="*/ 11291 w 70404"/>
                    <a:gd name="connsiteY11" fmla="*/ 58564 h 76804"/>
                    <a:gd name="connsiteX12" fmla="*/ 10651 w 70404"/>
                    <a:gd name="connsiteY12" fmla="*/ 57284 h 76804"/>
                    <a:gd name="connsiteX13" fmla="*/ 9371 w 70404"/>
                    <a:gd name="connsiteY13" fmla="*/ 55364 h 76804"/>
                    <a:gd name="connsiteX14" fmla="*/ 8091 w 70404"/>
                    <a:gd name="connsiteY14" fmla="*/ 52803 h 76804"/>
                    <a:gd name="connsiteX15" fmla="*/ 6811 w 70404"/>
                    <a:gd name="connsiteY15" fmla="*/ 50243 h 76804"/>
                    <a:gd name="connsiteX16" fmla="*/ 5531 w 70404"/>
                    <a:gd name="connsiteY16" fmla="*/ 47043 h 76804"/>
                    <a:gd name="connsiteX17" fmla="*/ 10651 w 70404"/>
                    <a:gd name="connsiteY17" fmla="*/ 22081 h 76804"/>
                    <a:gd name="connsiteX18" fmla="*/ 18972 w 70404"/>
                    <a:gd name="connsiteY18" fmla="*/ 11841 h 76804"/>
                    <a:gd name="connsiteX19" fmla="*/ 29212 w 70404"/>
                    <a:gd name="connsiteY19" fmla="*/ 5440 h 76804"/>
                    <a:gd name="connsiteX20" fmla="*/ 31772 w 70404"/>
                    <a:gd name="connsiteY20" fmla="*/ 4800 h 76804"/>
                    <a:gd name="connsiteX21" fmla="*/ 32412 w 70404"/>
                    <a:gd name="connsiteY21" fmla="*/ 4800 h 76804"/>
                    <a:gd name="connsiteX22" fmla="*/ 34973 w 70404"/>
                    <a:gd name="connsiteY22" fmla="*/ 4800 h 76804"/>
                    <a:gd name="connsiteX23" fmla="*/ 42013 w 70404"/>
                    <a:gd name="connsiteY23" fmla="*/ 4800 h 76804"/>
                    <a:gd name="connsiteX24" fmla="*/ 49054 w 70404"/>
                    <a:gd name="connsiteY24" fmla="*/ 4800 h 76804"/>
                    <a:gd name="connsiteX25" fmla="*/ 51614 w 70404"/>
                    <a:gd name="connsiteY25" fmla="*/ 4800 h 76804"/>
                    <a:gd name="connsiteX26" fmla="*/ 52894 w 70404"/>
                    <a:gd name="connsiteY26" fmla="*/ 4800 h 76804"/>
                    <a:gd name="connsiteX27" fmla="*/ 53534 w 70404"/>
                    <a:gd name="connsiteY27" fmla="*/ 4800 h 76804"/>
                    <a:gd name="connsiteX28" fmla="*/ 56734 w 70404"/>
                    <a:gd name="connsiteY28" fmla="*/ 6080 h 76804"/>
                    <a:gd name="connsiteX29" fmla="*/ 63774 w 70404"/>
                    <a:gd name="connsiteY29" fmla="*/ 16321 h 76804"/>
                    <a:gd name="connsiteX30" fmla="*/ 65055 w 70404"/>
                    <a:gd name="connsiteY30" fmla="*/ 26562 h 76804"/>
                    <a:gd name="connsiteX31" fmla="*/ 63774 w 70404"/>
                    <a:gd name="connsiteY31" fmla="*/ 36802 h 76804"/>
                    <a:gd name="connsiteX32" fmla="*/ 57374 w 70404"/>
                    <a:gd name="connsiteY32" fmla="*/ 46403 h 76804"/>
                    <a:gd name="connsiteX33" fmla="*/ 54174 w 70404"/>
                    <a:gd name="connsiteY33" fmla="*/ 47683 h 76804"/>
                    <a:gd name="connsiteX34" fmla="*/ 52894 w 70404"/>
                    <a:gd name="connsiteY34" fmla="*/ 47683 h 76804"/>
                    <a:gd name="connsiteX35" fmla="*/ 52254 w 70404"/>
                    <a:gd name="connsiteY35" fmla="*/ 47683 h 76804"/>
                    <a:gd name="connsiteX36" fmla="*/ 50974 w 70404"/>
                    <a:gd name="connsiteY36" fmla="*/ 47683 h 76804"/>
                    <a:gd name="connsiteX37" fmla="*/ 46493 w 70404"/>
                    <a:gd name="connsiteY37" fmla="*/ 47683 h 76804"/>
                    <a:gd name="connsiteX38" fmla="*/ 34973 w 70404"/>
                    <a:gd name="connsiteY38" fmla="*/ 46403 h 76804"/>
                    <a:gd name="connsiteX39" fmla="*/ 24092 w 70404"/>
                    <a:gd name="connsiteY39" fmla="*/ 45123 h 76804"/>
                    <a:gd name="connsiteX40" fmla="*/ 26012 w 70404"/>
                    <a:gd name="connsiteY40" fmla="*/ 48323 h 76804"/>
                    <a:gd name="connsiteX41" fmla="*/ 30492 w 70404"/>
                    <a:gd name="connsiteY41" fmla="*/ 54724 h 76804"/>
                    <a:gd name="connsiteX42" fmla="*/ 34333 w 70404"/>
                    <a:gd name="connsiteY42" fmla="*/ 56644 h 76804"/>
                    <a:gd name="connsiteX43" fmla="*/ 43933 w 70404"/>
                    <a:gd name="connsiteY43" fmla="*/ 55364 h 76804"/>
                    <a:gd name="connsiteX44" fmla="*/ 50974 w 70404"/>
                    <a:gd name="connsiteY44" fmla="*/ 52803 h 76804"/>
                    <a:gd name="connsiteX45" fmla="*/ 58654 w 70404"/>
                    <a:gd name="connsiteY45" fmla="*/ 50243 h 76804"/>
                    <a:gd name="connsiteX46" fmla="*/ 65055 w 70404"/>
                    <a:gd name="connsiteY46" fmla="*/ 50883 h 76804"/>
                    <a:gd name="connsiteX47" fmla="*/ 68895 w 70404"/>
                    <a:gd name="connsiteY47" fmla="*/ 56004 h 76804"/>
                    <a:gd name="connsiteX48" fmla="*/ 68255 w 70404"/>
                    <a:gd name="connsiteY48" fmla="*/ 62404 h 76804"/>
                    <a:gd name="connsiteX49" fmla="*/ 61854 w 70404"/>
                    <a:gd name="connsiteY49" fmla="*/ 67524 h 76804"/>
                    <a:gd name="connsiteX50" fmla="*/ 33692 w 70404"/>
                    <a:gd name="connsiteY50" fmla="*/ 22721 h 76804"/>
                    <a:gd name="connsiteX51" fmla="*/ 31132 w 70404"/>
                    <a:gd name="connsiteY51" fmla="*/ 24642 h 76804"/>
                    <a:gd name="connsiteX52" fmla="*/ 27292 w 70404"/>
                    <a:gd name="connsiteY52" fmla="*/ 27842 h 76804"/>
                    <a:gd name="connsiteX53" fmla="*/ 36253 w 70404"/>
                    <a:gd name="connsiteY53" fmla="*/ 29122 h 76804"/>
                    <a:gd name="connsiteX54" fmla="*/ 46493 w 70404"/>
                    <a:gd name="connsiteY54" fmla="*/ 30402 h 76804"/>
                    <a:gd name="connsiteX55" fmla="*/ 46493 w 70404"/>
                    <a:gd name="connsiteY55" fmla="*/ 26562 h 76804"/>
                    <a:gd name="connsiteX56" fmla="*/ 45853 w 70404"/>
                    <a:gd name="connsiteY56" fmla="*/ 22081 h 76804"/>
                    <a:gd name="connsiteX57" fmla="*/ 40733 w 70404"/>
                    <a:gd name="connsiteY57" fmla="*/ 22081 h 76804"/>
                    <a:gd name="connsiteX58" fmla="*/ 34333 w 70404"/>
                    <a:gd name="connsiteY58" fmla="*/ 22081 h 76804"/>
                    <a:gd name="connsiteX59" fmla="*/ 33692 w 70404"/>
                    <a:gd name="connsiteY59" fmla="*/ 22081 h 76804"/>
                    <a:gd name="connsiteX60" fmla="*/ 33692 w 70404"/>
                    <a:gd name="connsiteY60" fmla="*/ 22721 h 76804"/>
                    <a:gd name="connsiteX61" fmla="*/ 33053 w 70404"/>
                    <a:gd name="connsiteY61" fmla="*/ 22721 h 76804"/>
                    <a:gd name="connsiteX62" fmla="*/ 32412 w 70404"/>
                    <a:gd name="connsiteY62" fmla="*/ 22721 h 76804"/>
                    <a:gd name="connsiteX63" fmla="*/ 32412 w 70404"/>
                    <a:gd name="connsiteY63" fmla="*/ 22721 h 76804"/>
                    <a:gd name="connsiteX64" fmla="*/ 33692 w 70404"/>
                    <a:gd name="connsiteY64" fmla="*/ 22721 h 76804"/>
                    <a:gd name="connsiteX65" fmla="*/ 50334 w 70404"/>
                    <a:gd name="connsiteY65" fmla="*/ 30402 h 76804"/>
                    <a:gd name="connsiteX66" fmla="*/ 50334 w 70404"/>
                    <a:gd name="connsiteY66" fmla="*/ 30402 h 76804"/>
                    <a:gd name="connsiteX67" fmla="*/ 50334 w 70404"/>
                    <a:gd name="connsiteY67" fmla="*/ 30402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70404" h="76804">
                      <a:moveTo>
                        <a:pt x="61854" y="67524"/>
                      </a:moveTo>
                      <a:cubicBezTo>
                        <a:pt x="60574" y="68164"/>
                        <a:pt x="58654" y="68804"/>
                        <a:pt x="56094" y="69444"/>
                      </a:cubicBezTo>
                      <a:cubicBezTo>
                        <a:pt x="52254" y="70725"/>
                        <a:pt x="49694" y="72005"/>
                        <a:pt x="48413" y="72645"/>
                      </a:cubicBezTo>
                      <a:cubicBezTo>
                        <a:pt x="40733" y="75205"/>
                        <a:pt x="34333" y="75845"/>
                        <a:pt x="29212" y="74565"/>
                      </a:cubicBezTo>
                      <a:cubicBezTo>
                        <a:pt x="27932" y="73925"/>
                        <a:pt x="26652" y="73925"/>
                        <a:pt x="25372" y="73285"/>
                      </a:cubicBezTo>
                      <a:cubicBezTo>
                        <a:pt x="24092" y="72645"/>
                        <a:pt x="22812" y="72005"/>
                        <a:pt x="22172" y="71365"/>
                      </a:cubicBezTo>
                      <a:cubicBezTo>
                        <a:pt x="21532" y="70725"/>
                        <a:pt x="20252" y="70085"/>
                        <a:pt x="19612" y="69444"/>
                      </a:cubicBezTo>
                      <a:cubicBezTo>
                        <a:pt x="18332" y="68804"/>
                        <a:pt x="17691" y="68164"/>
                        <a:pt x="17051" y="67524"/>
                      </a:cubicBezTo>
                      <a:cubicBezTo>
                        <a:pt x="16411" y="66884"/>
                        <a:pt x="15771" y="66244"/>
                        <a:pt x="15131" y="64964"/>
                      </a:cubicBezTo>
                      <a:lnTo>
                        <a:pt x="13851" y="63044"/>
                      </a:lnTo>
                      <a:cubicBezTo>
                        <a:pt x="13851" y="62404"/>
                        <a:pt x="13211" y="61764"/>
                        <a:pt x="12571" y="60484"/>
                      </a:cubicBezTo>
                      <a:cubicBezTo>
                        <a:pt x="11931" y="59204"/>
                        <a:pt x="11291" y="58564"/>
                        <a:pt x="11291" y="58564"/>
                      </a:cubicBezTo>
                      <a:cubicBezTo>
                        <a:pt x="11291" y="58564"/>
                        <a:pt x="11291" y="57924"/>
                        <a:pt x="10651" y="57284"/>
                      </a:cubicBezTo>
                      <a:cubicBezTo>
                        <a:pt x="10011" y="56644"/>
                        <a:pt x="10011" y="56004"/>
                        <a:pt x="9371" y="55364"/>
                      </a:cubicBezTo>
                      <a:lnTo>
                        <a:pt x="8091" y="52803"/>
                      </a:lnTo>
                      <a:cubicBezTo>
                        <a:pt x="7451" y="52163"/>
                        <a:pt x="6811" y="50883"/>
                        <a:pt x="6811" y="50243"/>
                      </a:cubicBezTo>
                      <a:cubicBezTo>
                        <a:pt x="6171" y="48963"/>
                        <a:pt x="6171" y="48323"/>
                        <a:pt x="5531" y="47043"/>
                      </a:cubicBezTo>
                      <a:cubicBezTo>
                        <a:pt x="3611" y="39363"/>
                        <a:pt x="5531" y="31042"/>
                        <a:pt x="10651" y="22081"/>
                      </a:cubicBezTo>
                      <a:cubicBezTo>
                        <a:pt x="13211" y="18241"/>
                        <a:pt x="15771" y="15041"/>
                        <a:pt x="18972" y="11841"/>
                      </a:cubicBezTo>
                      <a:cubicBezTo>
                        <a:pt x="22172" y="8641"/>
                        <a:pt x="25372" y="6720"/>
                        <a:pt x="29212" y="5440"/>
                      </a:cubicBezTo>
                      <a:lnTo>
                        <a:pt x="31772" y="4800"/>
                      </a:lnTo>
                      <a:lnTo>
                        <a:pt x="32412" y="4800"/>
                      </a:lnTo>
                      <a:cubicBezTo>
                        <a:pt x="33053" y="4800"/>
                        <a:pt x="33692" y="4800"/>
                        <a:pt x="34973" y="4800"/>
                      </a:cubicBezTo>
                      <a:cubicBezTo>
                        <a:pt x="36893" y="4800"/>
                        <a:pt x="39453" y="4800"/>
                        <a:pt x="42013" y="4800"/>
                      </a:cubicBezTo>
                      <a:cubicBezTo>
                        <a:pt x="45213" y="4800"/>
                        <a:pt x="47133" y="4800"/>
                        <a:pt x="49054" y="4800"/>
                      </a:cubicBezTo>
                      <a:lnTo>
                        <a:pt x="51614" y="4800"/>
                      </a:lnTo>
                      <a:cubicBezTo>
                        <a:pt x="52254" y="4800"/>
                        <a:pt x="52254" y="4800"/>
                        <a:pt x="52894" y="4800"/>
                      </a:cubicBezTo>
                      <a:cubicBezTo>
                        <a:pt x="53534" y="4800"/>
                        <a:pt x="53534" y="4800"/>
                        <a:pt x="53534" y="4800"/>
                      </a:cubicBezTo>
                      <a:cubicBezTo>
                        <a:pt x="54814" y="4800"/>
                        <a:pt x="55454" y="5440"/>
                        <a:pt x="56734" y="6080"/>
                      </a:cubicBezTo>
                      <a:cubicBezTo>
                        <a:pt x="59934" y="8001"/>
                        <a:pt x="62494" y="11201"/>
                        <a:pt x="63774" y="16321"/>
                      </a:cubicBezTo>
                      <a:cubicBezTo>
                        <a:pt x="64415" y="19521"/>
                        <a:pt x="65055" y="22721"/>
                        <a:pt x="65055" y="26562"/>
                      </a:cubicBezTo>
                      <a:cubicBezTo>
                        <a:pt x="65055" y="30402"/>
                        <a:pt x="64415" y="33602"/>
                        <a:pt x="63774" y="36802"/>
                      </a:cubicBezTo>
                      <a:cubicBezTo>
                        <a:pt x="62494" y="41283"/>
                        <a:pt x="60574" y="44483"/>
                        <a:pt x="57374" y="46403"/>
                      </a:cubicBezTo>
                      <a:cubicBezTo>
                        <a:pt x="56094" y="47043"/>
                        <a:pt x="55454" y="47683"/>
                        <a:pt x="54174" y="47683"/>
                      </a:cubicBezTo>
                      <a:cubicBezTo>
                        <a:pt x="53534" y="47683"/>
                        <a:pt x="53534" y="47683"/>
                        <a:pt x="52894" y="47683"/>
                      </a:cubicBezTo>
                      <a:lnTo>
                        <a:pt x="52254" y="47683"/>
                      </a:lnTo>
                      <a:lnTo>
                        <a:pt x="50974" y="47683"/>
                      </a:lnTo>
                      <a:cubicBezTo>
                        <a:pt x="49694" y="47683"/>
                        <a:pt x="48413" y="47683"/>
                        <a:pt x="46493" y="47683"/>
                      </a:cubicBezTo>
                      <a:lnTo>
                        <a:pt x="34973" y="46403"/>
                      </a:lnTo>
                      <a:lnTo>
                        <a:pt x="24092" y="45123"/>
                      </a:lnTo>
                      <a:lnTo>
                        <a:pt x="26012" y="48323"/>
                      </a:lnTo>
                      <a:cubicBezTo>
                        <a:pt x="27932" y="51523"/>
                        <a:pt x="29852" y="54083"/>
                        <a:pt x="30492" y="54724"/>
                      </a:cubicBezTo>
                      <a:cubicBezTo>
                        <a:pt x="31132" y="55364"/>
                        <a:pt x="32412" y="56004"/>
                        <a:pt x="34333" y="56644"/>
                      </a:cubicBezTo>
                      <a:cubicBezTo>
                        <a:pt x="36253" y="57284"/>
                        <a:pt x="39453" y="56644"/>
                        <a:pt x="43933" y="55364"/>
                      </a:cubicBezTo>
                      <a:cubicBezTo>
                        <a:pt x="45213" y="54724"/>
                        <a:pt x="47133" y="54083"/>
                        <a:pt x="50974" y="52803"/>
                      </a:cubicBezTo>
                      <a:cubicBezTo>
                        <a:pt x="54814" y="51523"/>
                        <a:pt x="57374" y="50243"/>
                        <a:pt x="58654" y="50243"/>
                      </a:cubicBezTo>
                      <a:cubicBezTo>
                        <a:pt x="61214" y="49603"/>
                        <a:pt x="63134" y="49603"/>
                        <a:pt x="65055" y="50883"/>
                      </a:cubicBezTo>
                      <a:cubicBezTo>
                        <a:pt x="66975" y="52163"/>
                        <a:pt x="68255" y="54083"/>
                        <a:pt x="68895" y="56004"/>
                      </a:cubicBezTo>
                      <a:cubicBezTo>
                        <a:pt x="69535" y="58564"/>
                        <a:pt x="69535" y="60484"/>
                        <a:pt x="68255" y="62404"/>
                      </a:cubicBezTo>
                      <a:cubicBezTo>
                        <a:pt x="65695" y="64964"/>
                        <a:pt x="64415" y="66884"/>
                        <a:pt x="61854" y="67524"/>
                      </a:cubicBezTo>
                      <a:close/>
                      <a:moveTo>
                        <a:pt x="33692" y="22721"/>
                      </a:moveTo>
                      <a:lnTo>
                        <a:pt x="31132" y="24642"/>
                      </a:lnTo>
                      <a:cubicBezTo>
                        <a:pt x="29852" y="25922"/>
                        <a:pt x="28572" y="26562"/>
                        <a:pt x="27292" y="27842"/>
                      </a:cubicBezTo>
                      <a:lnTo>
                        <a:pt x="36253" y="29122"/>
                      </a:lnTo>
                      <a:cubicBezTo>
                        <a:pt x="40733" y="29762"/>
                        <a:pt x="43933" y="29762"/>
                        <a:pt x="46493" y="30402"/>
                      </a:cubicBezTo>
                      <a:cubicBezTo>
                        <a:pt x="46493" y="29122"/>
                        <a:pt x="46493" y="27842"/>
                        <a:pt x="46493" y="26562"/>
                      </a:cubicBezTo>
                      <a:cubicBezTo>
                        <a:pt x="46493" y="25282"/>
                        <a:pt x="46493" y="24002"/>
                        <a:pt x="45853" y="22081"/>
                      </a:cubicBezTo>
                      <a:cubicBezTo>
                        <a:pt x="45213" y="22081"/>
                        <a:pt x="43293" y="22081"/>
                        <a:pt x="40733" y="22081"/>
                      </a:cubicBezTo>
                      <a:cubicBezTo>
                        <a:pt x="38173" y="22081"/>
                        <a:pt x="36253" y="22081"/>
                        <a:pt x="34333" y="22081"/>
                      </a:cubicBezTo>
                      <a:lnTo>
                        <a:pt x="33692" y="22081"/>
                      </a:lnTo>
                      <a:close/>
                      <a:moveTo>
                        <a:pt x="33692" y="22721"/>
                      </a:moveTo>
                      <a:lnTo>
                        <a:pt x="33053" y="22721"/>
                      </a:lnTo>
                      <a:cubicBezTo>
                        <a:pt x="33053" y="22721"/>
                        <a:pt x="32412" y="22721"/>
                        <a:pt x="32412" y="22721"/>
                      </a:cubicBezTo>
                      <a:cubicBezTo>
                        <a:pt x="31772" y="22721"/>
                        <a:pt x="31772" y="22721"/>
                        <a:pt x="32412" y="22721"/>
                      </a:cubicBezTo>
                      <a:cubicBezTo>
                        <a:pt x="32412" y="23361"/>
                        <a:pt x="33053" y="23361"/>
                        <a:pt x="33692" y="22721"/>
                      </a:cubicBezTo>
                      <a:close/>
                      <a:moveTo>
                        <a:pt x="50334" y="30402"/>
                      </a:moveTo>
                      <a:cubicBezTo>
                        <a:pt x="50974" y="31042"/>
                        <a:pt x="50974" y="31042"/>
                        <a:pt x="50334" y="30402"/>
                      </a:cubicBezTo>
                      <a:lnTo>
                        <a:pt x="50334" y="30402"/>
                      </a:lnTo>
                      <a:close/>
                    </a:path>
                  </a:pathLst>
                </a:custGeom>
                <a:solidFill>
                  <a:schemeClr val="bg1"/>
                </a:solidFill>
                <a:ln w="9525" cap="flat">
                  <a:noFill/>
                  <a:prstDash val="solid"/>
                  <a:miter/>
                </a:ln>
              </p:spPr>
              <p:txBody>
                <a:bodyPr rtlCol="0" anchor="ctr"/>
                <a:lstStyle/>
                <a:p>
                  <a:endParaRPr lang="en-US"/>
                </a:p>
              </p:txBody>
            </p:sp>
            <p:sp>
              <p:nvSpPr>
                <p:cNvPr id="142" name="Freeform: Shape 141"/>
                <p:cNvSpPr/>
                <p:nvPr/>
              </p:nvSpPr>
              <p:spPr>
                <a:xfrm>
                  <a:off x="13777556" y="2282735"/>
                  <a:ext cx="33259" cy="113359"/>
                </a:xfrm>
                <a:custGeom>
                  <a:avLst/>
                  <a:gdLst>
                    <a:gd name="connsiteX0" fmla="*/ 25922 w 25601"/>
                    <a:gd name="connsiteY0" fmla="*/ 15292 h 96006"/>
                    <a:gd name="connsiteX1" fmla="*/ 22721 w 25601"/>
                    <a:gd name="connsiteY1" fmla="*/ 39614 h 96006"/>
                    <a:gd name="connsiteX2" fmla="*/ 22081 w 25601"/>
                    <a:gd name="connsiteY2" fmla="*/ 62655 h 96006"/>
                    <a:gd name="connsiteX3" fmla="*/ 24642 w 25601"/>
                    <a:gd name="connsiteY3" fmla="*/ 86337 h 96006"/>
                    <a:gd name="connsiteX4" fmla="*/ 23361 w 25601"/>
                    <a:gd name="connsiteY4" fmla="*/ 92737 h 96006"/>
                    <a:gd name="connsiteX5" fmla="*/ 17601 w 25601"/>
                    <a:gd name="connsiteY5" fmla="*/ 96577 h 96006"/>
                    <a:gd name="connsiteX6" fmla="*/ 11201 w 25601"/>
                    <a:gd name="connsiteY6" fmla="*/ 95297 h 96006"/>
                    <a:gd name="connsiteX7" fmla="*/ 7360 w 25601"/>
                    <a:gd name="connsiteY7" fmla="*/ 89537 h 96006"/>
                    <a:gd name="connsiteX8" fmla="*/ 4800 w 25601"/>
                    <a:gd name="connsiteY8" fmla="*/ 62655 h 96006"/>
                    <a:gd name="connsiteX9" fmla="*/ 5440 w 25601"/>
                    <a:gd name="connsiteY9" fmla="*/ 37694 h 96006"/>
                    <a:gd name="connsiteX10" fmla="*/ 8641 w 25601"/>
                    <a:gd name="connsiteY10" fmla="*/ 12092 h 96006"/>
                    <a:gd name="connsiteX11" fmla="*/ 11841 w 25601"/>
                    <a:gd name="connsiteY11" fmla="*/ 6331 h 96006"/>
                    <a:gd name="connsiteX12" fmla="*/ 18241 w 25601"/>
                    <a:gd name="connsiteY12" fmla="*/ 5051 h 96006"/>
                    <a:gd name="connsiteX13" fmla="*/ 24002 w 25601"/>
                    <a:gd name="connsiteY13" fmla="*/ 8252 h 96006"/>
                    <a:gd name="connsiteX14" fmla="*/ 25922 w 25601"/>
                    <a:gd name="connsiteY14" fmla="*/ 15292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601" h="96006">
                      <a:moveTo>
                        <a:pt x="25922" y="15292"/>
                      </a:moveTo>
                      <a:cubicBezTo>
                        <a:pt x="24642" y="26173"/>
                        <a:pt x="23361" y="34493"/>
                        <a:pt x="22721" y="39614"/>
                      </a:cubicBezTo>
                      <a:cubicBezTo>
                        <a:pt x="22081" y="46654"/>
                        <a:pt x="22081" y="54335"/>
                        <a:pt x="22081" y="62655"/>
                      </a:cubicBezTo>
                      <a:cubicBezTo>
                        <a:pt x="22081" y="70976"/>
                        <a:pt x="23361" y="78656"/>
                        <a:pt x="24642" y="86337"/>
                      </a:cubicBezTo>
                      <a:cubicBezTo>
                        <a:pt x="25282" y="88897"/>
                        <a:pt x="24642" y="90817"/>
                        <a:pt x="23361" y="92737"/>
                      </a:cubicBezTo>
                      <a:cubicBezTo>
                        <a:pt x="22081" y="94657"/>
                        <a:pt x="20161" y="95937"/>
                        <a:pt x="17601" y="96577"/>
                      </a:cubicBezTo>
                      <a:cubicBezTo>
                        <a:pt x="15041" y="97217"/>
                        <a:pt x="13121" y="96577"/>
                        <a:pt x="11201" y="95297"/>
                      </a:cubicBezTo>
                      <a:cubicBezTo>
                        <a:pt x="9281" y="94017"/>
                        <a:pt x="8001" y="92097"/>
                        <a:pt x="7360" y="89537"/>
                      </a:cubicBezTo>
                      <a:cubicBezTo>
                        <a:pt x="5440" y="81216"/>
                        <a:pt x="4800" y="72256"/>
                        <a:pt x="4800" y="62655"/>
                      </a:cubicBezTo>
                      <a:cubicBezTo>
                        <a:pt x="4800" y="53054"/>
                        <a:pt x="4800" y="44734"/>
                        <a:pt x="5440" y="37694"/>
                      </a:cubicBezTo>
                      <a:cubicBezTo>
                        <a:pt x="6080" y="30653"/>
                        <a:pt x="7360" y="22332"/>
                        <a:pt x="8641" y="12092"/>
                      </a:cubicBezTo>
                      <a:cubicBezTo>
                        <a:pt x="9281" y="9532"/>
                        <a:pt x="9921" y="7612"/>
                        <a:pt x="11841" y="6331"/>
                      </a:cubicBezTo>
                      <a:cubicBezTo>
                        <a:pt x="13761" y="5051"/>
                        <a:pt x="15681" y="4411"/>
                        <a:pt x="18241" y="5051"/>
                      </a:cubicBezTo>
                      <a:cubicBezTo>
                        <a:pt x="20801" y="5691"/>
                        <a:pt x="22721" y="6331"/>
                        <a:pt x="24002" y="8252"/>
                      </a:cubicBezTo>
                      <a:cubicBezTo>
                        <a:pt x="25922" y="10812"/>
                        <a:pt x="25922" y="12732"/>
                        <a:pt x="25922" y="15292"/>
                      </a:cubicBezTo>
                      <a:close/>
                    </a:path>
                  </a:pathLst>
                </a:custGeom>
                <a:solidFill>
                  <a:schemeClr val="bg1"/>
                </a:solidFill>
                <a:ln w="9525" cap="flat">
                  <a:noFill/>
                  <a:prstDash val="solid"/>
                  <a:miter/>
                </a:ln>
              </p:spPr>
              <p:txBody>
                <a:bodyPr rtlCol="0" anchor="ctr"/>
                <a:lstStyle/>
                <a:p>
                  <a:endParaRPr lang="en-US"/>
                </a:p>
              </p:txBody>
            </p:sp>
            <p:sp>
              <p:nvSpPr>
                <p:cNvPr id="143" name="Freeform: Shape 142"/>
                <p:cNvSpPr/>
                <p:nvPr/>
              </p:nvSpPr>
              <p:spPr>
                <a:xfrm>
                  <a:off x="13816635" y="2282735"/>
                  <a:ext cx="33259" cy="113359"/>
                </a:xfrm>
                <a:custGeom>
                  <a:avLst/>
                  <a:gdLst>
                    <a:gd name="connsiteX0" fmla="*/ 25922 w 25601"/>
                    <a:gd name="connsiteY0" fmla="*/ 15292 h 96006"/>
                    <a:gd name="connsiteX1" fmla="*/ 22721 w 25601"/>
                    <a:gd name="connsiteY1" fmla="*/ 39614 h 96006"/>
                    <a:gd name="connsiteX2" fmla="*/ 22081 w 25601"/>
                    <a:gd name="connsiteY2" fmla="*/ 62655 h 96006"/>
                    <a:gd name="connsiteX3" fmla="*/ 24642 w 25601"/>
                    <a:gd name="connsiteY3" fmla="*/ 86337 h 96006"/>
                    <a:gd name="connsiteX4" fmla="*/ 23362 w 25601"/>
                    <a:gd name="connsiteY4" fmla="*/ 92737 h 96006"/>
                    <a:gd name="connsiteX5" fmla="*/ 17601 w 25601"/>
                    <a:gd name="connsiteY5" fmla="*/ 96577 h 96006"/>
                    <a:gd name="connsiteX6" fmla="*/ 11201 w 25601"/>
                    <a:gd name="connsiteY6" fmla="*/ 95297 h 96006"/>
                    <a:gd name="connsiteX7" fmla="*/ 7361 w 25601"/>
                    <a:gd name="connsiteY7" fmla="*/ 89537 h 96006"/>
                    <a:gd name="connsiteX8" fmla="*/ 4800 w 25601"/>
                    <a:gd name="connsiteY8" fmla="*/ 62655 h 96006"/>
                    <a:gd name="connsiteX9" fmla="*/ 5440 w 25601"/>
                    <a:gd name="connsiteY9" fmla="*/ 37694 h 96006"/>
                    <a:gd name="connsiteX10" fmla="*/ 8641 w 25601"/>
                    <a:gd name="connsiteY10" fmla="*/ 12092 h 96006"/>
                    <a:gd name="connsiteX11" fmla="*/ 11841 w 25601"/>
                    <a:gd name="connsiteY11" fmla="*/ 6331 h 96006"/>
                    <a:gd name="connsiteX12" fmla="*/ 18241 w 25601"/>
                    <a:gd name="connsiteY12" fmla="*/ 5051 h 96006"/>
                    <a:gd name="connsiteX13" fmla="*/ 24002 w 25601"/>
                    <a:gd name="connsiteY13" fmla="*/ 8252 h 96006"/>
                    <a:gd name="connsiteX14" fmla="*/ 25922 w 25601"/>
                    <a:gd name="connsiteY14" fmla="*/ 15292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601" h="96006">
                      <a:moveTo>
                        <a:pt x="25922" y="15292"/>
                      </a:moveTo>
                      <a:cubicBezTo>
                        <a:pt x="24642" y="26173"/>
                        <a:pt x="23362" y="34493"/>
                        <a:pt x="22721" y="39614"/>
                      </a:cubicBezTo>
                      <a:cubicBezTo>
                        <a:pt x="22081" y="46654"/>
                        <a:pt x="22081" y="54335"/>
                        <a:pt x="22081" y="62655"/>
                      </a:cubicBezTo>
                      <a:cubicBezTo>
                        <a:pt x="22081" y="70976"/>
                        <a:pt x="23362" y="78656"/>
                        <a:pt x="24642" y="86337"/>
                      </a:cubicBezTo>
                      <a:cubicBezTo>
                        <a:pt x="25282" y="88897"/>
                        <a:pt x="24642" y="90817"/>
                        <a:pt x="23362" y="92737"/>
                      </a:cubicBezTo>
                      <a:cubicBezTo>
                        <a:pt x="22081" y="94657"/>
                        <a:pt x="20161" y="95937"/>
                        <a:pt x="17601" y="96577"/>
                      </a:cubicBezTo>
                      <a:cubicBezTo>
                        <a:pt x="15041" y="97217"/>
                        <a:pt x="13121" y="96577"/>
                        <a:pt x="11201" y="95297"/>
                      </a:cubicBezTo>
                      <a:cubicBezTo>
                        <a:pt x="9281" y="94017"/>
                        <a:pt x="8001" y="92097"/>
                        <a:pt x="7361" y="89537"/>
                      </a:cubicBezTo>
                      <a:cubicBezTo>
                        <a:pt x="5440" y="81216"/>
                        <a:pt x="4800" y="72256"/>
                        <a:pt x="4800" y="62655"/>
                      </a:cubicBezTo>
                      <a:cubicBezTo>
                        <a:pt x="4800" y="53054"/>
                        <a:pt x="4800" y="44734"/>
                        <a:pt x="5440" y="37694"/>
                      </a:cubicBezTo>
                      <a:cubicBezTo>
                        <a:pt x="6080" y="30653"/>
                        <a:pt x="7361" y="22332"/>
                        <a:pt x="8641" y="12092"/>
                      </a:cubicBezTo>
                      <a:cubicBezTo>
                        <a:pt x="9281" y="9532"/>
                        <a:pt x="9921" y="7612"/>
                        <a:pt x="11841" y="6331"/>
                      </a:cubicBezTo>
                      <a:cubicBezTo>
                        <a:pt x="13761" y="5051"/>
                        <a:pt x="15681" y="4411"/>
                        <a:pt x="18241" y="5051"/>
                      </a:cubicBezTo>
                      <a:cubicBezTo>
                        <a:pt x="20801" y="5691"/>
                        <a:pt x="22721" y="6331"/>
                        <a:pt x="24002" y="8252"/>
                      </a:cubicBezTo>
                      <a:cubicBezTo>
                        <a:pt x="25922" y="10812"/>
                        <a:pt x="26562" y="12732"/>
                        <a:pt x="25922" y="15292"/>
                      </a:cubicBezTo>
                      <a:close/>
                    </a:path>
                  </a:pathLst>
                </a:custGeom>
                <a:solidFill>
                  <a:schemeClr val="bg1"/>
                </a:solidFill>
                <a:ln w="9525" cap="flat">
                  <a:noFill/>
                  <a:prstDash val="solid"/>
                  <a:miter/>
                </a:ln>
              </p:spPr>
              <p:txBody>
                <a:bodyPr rtlCol="0" anchor="ctr"/>
                <a:lstStyle/>
                <a:p>
                  <a:endParaRPr lang="en-US"/>
                </a:p>
              </p:txBody>
            </p:sp>
            <p:sp>
              <p:nvSpPr>
                <p:cNvPr id="144" name="Freeform: Shape 143"/>
                <p:cNvSpPr/>
                <p:nvPr/>
              </p:nvSpPr>
              <p:spPr>
                <a:xfrm>
                  <a:off x="13856545" y="2291345"/>
                  <a:ext cx="33259" cy="105802"/>
                </a:xfrm>
                <a:custGeom>
                  <a:avLst/>
                  <a:gdLst>
                    <a:gd name="connsiteX0" fmla="*/ 22721 w 25601"/>
                    <a:gd name="connsiteY0" fmla="*/ 34882 h 89605"/>
                    <a:gd name="connsiteX1" fmla="*/ 23361 w 25601"/>
                    <a:gd name="connsiteY1" fmla="*/ 58564 h 89605"/>
                    <a:gd name="connsiteX2" fmla="*/ 24002 w 25601"/>
                    <a:gd name="connsiteY2" fmla="*/ 80965 h 89605"/>
                    <a:gd name="connsiteX3" fmla="*/ 22081 w 25601"/>
                    <a:gd name="connsiteY3" fmla="*/ 87366 h 89605"/>
                    <a:gd name="connsiteX4" fmla="*/ 16321 w 25601"/>
                    <a:gd name="connsiteY4" fmla="*/ 90566 h 89605"/>
                    <a:gd name="connsiteX5" fmla="*/ 9921 w 25601"/>
                    <a:gd name="connsiteY5" fmla="*/ 88646 h 89605"/>
                    <a:gd name="connsiteX6" fmla="*/ 6720 w 25601"/>
                    <a:gd name="connsiteY6" fmla="*/ 82885 h 89605"/>
                    <a:gd name="connsiteX7" fmla="*/ 6080 w 25601"/>
                    <a:gd name="connsiteY7" fmla="*/ 58564 h 89605"/>
                    <a:gd name="connsiteX8" fmla="*/ 5440 w 25601"/>
                    <a:gd name="connsiteY8" fmla="*/ 35522 h 89605"/>
                    <a:gd name="connsiteX9" fmla="*/ 7360 w 25601"/>
                    <a:gd name="connsiteY9" fmla="*/ 29122 h 89605"/>
                    <a:gd name="connsiteX10" fmla="*/ 13121 w 25601"/>
                    <a:gd name="connsiteY10" fmla="*/ 25922 h 89605"/>
                    <a:gd name="connsiteX11" fmla="*/ 19521 w 25601"/>
                    <a:gd name="connsiteY11" fmla="*/ 27842 h 89605"/>
                    <a:gd name="connsiteX12" fmla="*/ 22721 w 25601"/>
                    <a:gd name="connsiteY12" fmla="*/ 34882 h 89605"/>
                    <a:gd name="connsiteX13" fmla="*/ 20161 w 25601"/>
                    <a:gd name="connsiteY13" fmla="*/ 7360 h 89605"/>
                    <a:gd name="connsiteX14" fmla="*/ 22721 w 25601"/>
                    <a:gd name="connsiteY14" fmla="*/ 13761 h 89605"/>
                    <a:gd name="connsiteX15" fmla="*/ 20161 w 25601"/>
                    <a:gd name="connsiteY15" fmla="*/ 20161 h 89605"/>
                    <a:gd name="connsiteX16" fmla="*/ 13761 w 25601"/>
                    <a:gd name="connsiteY16" fmla="*/ 22721 h 89605"/>
                    <a:gd name="connsiteX17" fmla="*/ 7360 w 25601"/>
                    <a:gd name="connsiteY17" fmla="*/ 20161 h 89605"/>
                    <a:gd name="connsiteX18" fmla="*/ 4800 w 25601"/>
                    <a:gd name="connsiteY18" fmla="*/ 13761 h 89605"/>
                    <a:gd name="connsiteX19" fmla="*/ 7360 w 25601"/>
                    <a:gd name="connsiteY19" fmla="*/ 7360 h 89605"/>
                    <a:gd name="connsiteX20" fmla="*/ 13761 w 25601"/>
                    <a:gd name="connsiteY20" fmla="*/ 4800 h 89605"/>
                    <a:gd name="connsiteX21" fmla="*/ 20161 w 25601"/>
                    <a:gd name="connsiteY21" fmla="*/ 7360 h 8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601" h="89605">
                      <a:moveTo>
                        <a:pt x="22721" y="34882"/>
                      </a:moveTo>
                      <a:cubicBezTo>
                        <a:pt x="22721" y="39363"/>
                        <a:pt x="23361" y="47683"/>
                        <a:pt x="23361" y="58564"/>
                      </a:cubicBezTo>
                      <a:cubicBezTo>
                        <a:pt x="23361" y="68164"/>
                        <a:pt x="23361" y="75845"/>
                        <a:pt x="24002" y="80965"/>
                      </a:cubicBezTo>
                      <a:cubicBezTo>
                        <a:pt x="24002" y="83525"/>
                        <a:pt x="23361" y="85445"/>
                        <a:pt x="22081" y="87366"/>
                      </a:cubicBezTo>
                      <a:cubicBezTo>
                        <a:pt x="20801" y="89286"/>
                        <a:pt x="18881" y="90566"/>
                        <a:pt x="16321" y="90566"/>
                      </a:cubicBezTo>
                      <a:cubicBezTo>
                        <a:pt x="13761" y="90566"/>
                        <a:pt x="11841" y="89926"/>
                        <a:pt x="9921" y="88646"/>
                      </a:cubicBezTo>
                      <a:cubicBezTo>
                        <a:pt x="8001" y="87366"/>
                        <a:pt x="6720" y="85445"/>
                        <a:pt x="6720" y="82885"/>
                      </a:cubicBezTo>
                      <a:cubicBezTo>
                        <a:pt x="6080" y="77125"/>
                        <a:pt x="6080" y="68804"/>
                        <a:pt x="6080" y="58564"/>
                      </a:cubicBezTo>
                      <a:cubicBezTo>
                        <a:pt x="6080" y="47683"/>
                        <a:pt x="6080" y="40003"/>
                        <a:pt x="5440" y="35522"/>
                      </a:cubicBezTo>
                      <a:cubicBezTo>
                        <a:pt x="5440" y="32962"/>
                        <a:pt x="6080" y="31042"/>
                        <a:pt x="7360" y="29122"/>
                      </a:cubicBezTo>
                      <a:cubicBezTo>
                        <a:pt x="9281" y="27202"/>
                        <a:pt x="11201" y="26562"/>
                        <a:pt x="13121" y="25922"/>
                      </a:cubicBezTo>
                      <a:cubicBezTo>
                        <a:pt x="15681" y="25922"/>
                        <a:pt x="17601" y="26562"/>
                        <a:pt x="19521" y="27842"/>
                      </a:cubicBezTo>
                      <a:cubicBezTo>
                        <a:pt x="21441" y="30402"/>
                        <a:pt x="22721" y="32322"/>
                        <a:pt x="22721" y="34882"/>
                      </a:cubicBezTo>
                      <a:close/>
                      <a:moveTo>
                        <a:pt x="20161" y="7360"/>
                      </a:moveTo>
                      <a:cubicBezTo>
                        <a:pt x="22081" y="9281"/>
                        <a:pt x="22721" y="11201"/>
                        <a:pt x="22721" y="13761"/>
                      </a:cubicBezTo>
                      <a:cubicBezTo>
                        <a:pt x="22721" y="16321"/>
                        <a:pt x="22081" y="18241"/>
                        <a:pt x="20161" y="20161"/>
                      </a:cubicBezTo>
                      <a:cubicBezTo>
                        <a:pt x="18241" y="22081"/>
                        <a:pt x="16321" y="22721"/>
                        <a:pt x="13761" y="22721"/>
                      </a:cubicBezTo>
                      <a:cubicBezTo>
                        <a:pt x="11201" y="22721"/>
                        <a:pt x="9281" y="22081"/>
                        <a:pt x="7360" y="20161"/>
                      </a:cubicBezTo>
                      <a:cubicBezTo>
                        <a:pt x="5440" y="18241"/>
                        <a:pt x="4800" y="16321"/>
                        <a:pt x="4800" y="13761"/>
                      </a:cubicBezTo>
                      <a:cubicBezTo>
                        <a:pt x="4800" y="11201"/>
                        <a:pt x="5440" y="9281"/>
                        <a:pt x="7360" y="7360"/>
                      </a:cubicBezTo>
                      <a:cubicBezTo>
                        <a:pt x="9281" y="5440"/>
                        <a:pt x="11201" y="4800"/>
                        <a:pt x="13761" y="4800"/>
                      </a:cubicBezTo>
                      <a:cubicBezTo>
                        <a:pt x="16321" y="4800"/>
                        <a:pt x="18241" y="6080"/>
                        <a:pt x="20161" y="7360"/>
                      </a:cubicBezTo>
                      <a:close/>
                    </a:path>
                  </a:pathLst>
                </a:custGeom>
                <a:solidFill>
                  <a:schemeClr val="bg1"/>
                </a:solidFill>
                <a:ln w="9525" cap="flat">
                  <a:noFill/>
                  <a:prstDash val="solid"/>
                  <a:miter/>
                </a:ln>
              </p:spPr>
              <p:txBody>
                <a:bodyPr rtlCol="0" anchor="ctr"/>
                <a:lstStyle/>
                <a:p>
                  <a:endParaRPr lang="en-US"/>
                </a:p>
              </p:txBody>
            </p:sp>
            <p:sp>
              <p:nvSpPr>
                <p:cNvPr id="145" name="Freeform: Shape 144"/>
                <p:cNvSpPr/>
                <p:nvPr/>
              </p:nvSpPr>
              <p:spPr>
                <a:xfrm>
                  <a:off x="13888348" y="2318550"/>
                  <a:ext cx="83146" cy="128473"/>
                </a:xfrm>
                <a:custGeom>
                  <a:avLst/>
                  <a:gdLst>
                    <a:gd name="connsiteX0" fmla="*/ 7200 w 64004"/>
                    <a:gd name="connsiteY0" fmla="*/ 98887 h 108807"/>
                    <a:gd name="connsiteX1" fmla="*/ 5920 w 64004"/>
                    <a:gd name="connsiteY1" fmla="*/ 88646 h 108807"/>
                    <a:gd name="connsiteX2" fmla="*/ 5920 w 64004"/>
                    <a:gd name="connsiteY2" fmla="*/ 77125 h 108807"/>
                    <a:gd name="connsiteX3" fmla="*/ 5920 w 64004"/>
                    <a:gd name="connsiteY3" fmla="*/ 68164 h 108807"/>
                    <a:gd name="connsiteX4" fmla="*/ 5280 w 64004"/>
                    <a:gd name="connsiteY4" fmla="*/ 59844 h 108807"/>
                    <a:gd name="connsiteX5" fmla="*/ 5280 w 64004"/>
                    <a:gd name="connsiteY5" fmla="*/ 47683 h 108807"/>
                    <a:gd name="connsiteX6" fmla="*/ 5280 w 64004"/>
                    <a:gd name="connsiteY6" fmla="*/ 46403 h 108807"/>
                    <a:gd name="connsiteX7" fmla="*/ 5920 w 64004"/>
                    <a:gd name="connsiteY7" fmla="*/ 44483 h 108807"/>
                    <a:gd name="connsiteX8" fmla="*/ 7200 w 64004"/>
                    <a:gd name="connsiteY8" fmla="*/ 38083 h 108807"/>
                    <a:gd name="connsiteX9" fmla="*/ 7841 w 64004"/>
                    <a:gd name="connsiteY9" fmla="*/ 31682 h 108807"/>
                    <a:gd name="connsiteX10" fmla="*/ 8481 w 64004"/>
                    <a:gd name="connsiteY10" fmla="*/ 29762 h 108807"/>
                    <a:gd name="connsiteX11" fmla="*/ 7841 w 64004"/>
                    <a:gd name="connsiteY11" fmla="*/ 27842 h 108807"/>
                    <a:gd name="connsiteX12" fmla="*/ 7200 w 64004"/>
                    <a:gd name="connsiteY12" fmla="*/ 19521 h 108807"/>
                    <a:gd name="connsiteX13" fmla="*/ 9121 w 64004"/>
                    <a:gd name="connsiteY13" fmla="*/ 13121 h 108807"/>
                    <a:gd name="connsiteX14" fmla="*/ 16801 w 64004"/>
                    <a:gd name="connsiteY14" fmla="*/ 5440 h 108807"/>
                    <a:gd name="connsiteX15" fmla="*/ 20641 w 64004"/>
                    <a:gd name="connsiteY15" fmla="*/ 4800 h 108807"/>
                    <a:gd name="connsiteX16" fmla="*/ 21921 w 64004"/>
                    <a:gd name="connsiteY16" fmla="*/ 4800 h 108807"/>
                    <a:gd name="connsiteX17" fmla="*/ 23842 w 64004"/>
                    <a:gd name="connsiteY17" fmla="*/ 5440 h 108807"/>
                    <a:gd name="connsiteX18" fmla="*/ 28322 w 64004"/>
                    <a:gd name="connsiteY18" fmla="*/ 6720 h 108807"/>
                    <a:gd name="connsiteX19" fmla="*/ 39843 w 64004"/>
                    <a:gd name="connsiteY19" fmla="*/ 11201 h 108807"/>
                    <a:gd name="connsiteX20" fmla="*/ 51363 w 64004"/>
                    <a:gd name="connsiteY20" fmla="*/ 16321 h 108807"/>
                    <a:gd name="connsiteX21" fmla="*/ 55844 w 64004"/>
                    <a:gd name="connsiteY21" fmla="*/ 18881 h 108807"/>
                    <a:gd name="connsiteX22" fmla="*/ 57764 w 64004"/>
                    <a:gd name="connsiteY22" fmla="*/ 20161 h 108807"/>
                    <a:gd name="connsiteX23" fmla="*/ 60964 w 64004"/>
                    <a:gd name="connsiteY23" fmla="*/ 23362 h 108807"/>
                    <a:gd name="connsiteX24" fmla="*/ 62884 w 64004"/>
                    <a:gd name="connsiteY24" fmla="*/ 32962 h 108807"/>
                    <a:gd name="connsiteX25" fmla="*/ 62884 w 64004"/>
                    <a:gd name="connsiteY25" fmla="*/ 35522 h 108807"/>
                    <a:gd name="connsiteX26" fmla="*/ 62884 w 64004"/>
                    <a:gd name="connsiteY26" fmla="*/ 36802 h 108807"/>
                    <a:gd name="connsiteX27" fmla="*/ 57124 w 64004"/>
                    <a:gd name="connsiteY27" fmla="*/ 59844 h 108807"/>
                    <a:gd name="connsiteX28" fmla="*/ 34082 w 64004"/>
                    <a:gd name="connsiteY28" fmla="*/ 68804 h 108807"/>
                    <a:gd name="connsiteX29" fmla="*/ 27682 w 64004"/>
                    <a:gd name="connsiteY29" fmla="*/ 68804 h 108807"/>
                    <a:gd name="connsiteX30" fmla="*/ 24482 w 64004"/>
                    <a:gd name="connsiteY30" fmla="*/ 68804 h 108807"/>
                    <a:gd name="connsiteX31" fmla="*/ 24482 w 64004"/>
                    <a:gd name="connsiteY31" fmla="*/ 78405 h 108807"/>
                    <a:gd name="connsiteX32" fmla="*/ 24482 w 64004"/>
                    <a:gd name="connsiteY32" fmla="*/ 88006 h 108807"/>
                    <a:gd name="connsiteX33" fmla="*/ 25122 w 64004"/>
                    <a:gd name="connsiteY33" fmla="*/ 96326 h 108807"/>
                    <a:gd name="connsiteX34" fmla="*/ 23842 w 64004"/>
                    <a:gd name="connsiteY34" fmla="*/ 102727 h 108807"/>
                    <a:gd name="connsiteX35" fmla="*/ 18081 w 64004"/>
                    <a:gd name="connsiteY35" fmla="*/ 105927 h 108807"/>
                    <a:gd name="connsiteX36" fmla="*/ 11681 w 64004"/>
                    <a:gd name="connsiteY36" fmla="*/ 104647 h 108807"/>
                    <a:gd name="connsiteX37" fmla="*/ 7200 w 64004"/>
                    <a:gd name="connsiteY37" fmla="*/ 98887 h 108807"/>
                    <a:gd name="connsiteX38" fmla="*/ 24482 w 64004"/>
                    <a:gd name="connsiteY38" fmla="*/ 23362 h 108807"/>
                    <a:gd name="connsiteX39" fmla="*/ 25122 w 64004"/>
                    <a:gd name="connsiteY39" fmla="*/ 29122 h 108807"/>
                    <a:gd name="connsiteX40" fmla="*/ 24482 w 64004"/>
                    <a:gd name="connsiteY40" fmla="*/ 33602 h 108807"/>
                    <a:gd name="connsiteX41" fmla="*/ 23201 w 64004"/>
                    <a:gd name="connsiteY41" fmla="*/ 40003 h 108807"/>
                    <a:gd name="connsiteX42" fmla="*/ 21921 w 64004"/>
                    <a:gd name="connsiteY42" fmla="*/ 46403 h 108807"/>
                    <a:gd name="connsiteX43" fmla="*/ 21281 w 64004"/>
                    <a:gd name="connsiteY43" fmla="*/ 48323 h 108807"/>
                    <a:gd name="connsiteX44" fmla="*/ 21281 w 64004"/>
                    <a:gd name="connsiteY44" fmla="*/ 48323 h 108807"/>
                    <a:gd name="connsiteX45" fmla="*/ 21281 w 64004"/>
                    <a:gd name="connsiteY45" fmla="*/ 48323 h 108807"/>
                    <a:gd name="connsiteX46" fmla="*/ 21281 w 64004"/>
                    <a:gd name="connsiteY46" fmla="*/ 49603 h 108807"/>
                    <a:gd name="connsiteX47" fmla="*/ 23201 w 64004"/>
                    <a:gd name="connsiteY47" fmla="*/ 50243 h 108807"/>
                    <a:gd name="connsiteX48" fmla="*/ 23842 w 64004"/>
                    <a:gd name="connsiteY48" fmla="*/ 50883 h 108807"/>
                    <a:gd name="connsiteX49" fmla="*/ 25122 w 64004"/>
                    <a:gd name="connsiteY49" fmla="*/ 50883 h 108807"/>
                    <a:gd name="connsiteX50" fmla="*/ 32162 w 64004"/>
                    <a:gd name="connsiteY50" fmla="*/ 50883 h 108807"/>
                    <a:gd name="connsiteX51" fmla="*/ 42403 w 64004"/>
                    <a:gd name="connsiteY51" fmla="*/ 48323 h 108807"/>
                    <a:gd name="connsiteX52" fmla="*/ 44323 w 64004"/>
                    <a:gd name="connsiteY52" fmla="*/ 36162 h 108807"/>
                    <a:gd name="connsiteX53" fmla="*/ 44323 w 64004"/>
                    <a:gd name="connsiteY53" fmla="*/ 32962 h 108807"/>
                    <a:gd name="connsiteX54" fmla="*/ 44323 w 64004"/>
                    <a:gd name="connsiteY54" fmla="*/ 32322 h 108807"/>
                    <a:gd name="connsiteX55" fmla="*/ 43043 w 64004"/>
                    <a:gd name="connsiteY55" fmla="*/ 31682 h 108807"/>
                    <a:gd name="connsiteX56" fmla="*/ 32162 w 64004"/>
                    <a:gd name="connsiteY56" fmla="*/ 26562 h 108807"/>
                    <a:gd name="connsiteX57" fmla="*/ 24482 w 64004"/>
                    <a:gd name="connsiteY57" fmla="*/ 23362 h 10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4004" h="108807">
                      <a:moveTo>
                        <a:pt x="7200" y="98887"/>
                      </a:moveTo>
                      <a:cubicBezTo>
                        <a:pt x="6560" y="95686"/>
                        <a:pt x="6560" y="92486"/>
                        <a:pt x="5920" y="88646"/>
                      </a:cubicBezTo>
                      <a:cubicBezTo>
                        <a:pt x="5920" y="85446"/>
                        <a:pt x="5920" y="81605"/>
                        <a:pt x="5920" y="77125"/>
                      </a:cubicBezTo>
                      <a:cubicBezTo>
                        <a:pt x="5920" y="72645"/>
                        <a:pt x="5920" y="70085"/>
                        <a:pt x="5920" y="68164"/>
                      </a:cubicBezTo>
                      <a:cubicBezTo>
                        <a:pt x="5920" y="64964"/>
                        <a:pt x="5280" y="61764"/>
                        <a:pt x="5280" y="59844"/>
                      </a:cubicBezTo>
                      <a:cubicBezTo>
                        <a:pt x="4640" y="57284"/>
                        <a:pt x="4640" y="52803"/>
                        <a:pt x="5280" y="47683"/>
                      </a:cubicBezTo>
                      <a:cubicBezTo>
                        <a:pt x="5280" y="47683"/>
                        <a:pt x="5280" y="47043"/>
                        <a:pt x="5280" y="46403"/>
                      </a:cubicBezTo>
                      <a:lnTo>
                        <a:pt x="5920" y="44483"/>
                      </a:lnTo>
                      <a:lnTo>
                        <a:pt x="7200" y="38083"/>
                      </a:lnTo>
                      <a:lnTo>
                        <a:pt x="7841" y="31682"/>
                      </a:lnTo>
                      <a:lnTo>
                        <a:pt x="8481" y="29762"/>
                      </a:lnTo>
                      <a:cubicBezTo>
                        <a:pt x="8481" y="29762"/>
                        <a:pt x="8481" y="29122"/>
                        <a:pt x="7841" y="27842"/>
                      </a:cubicBezTo>
                      <a:cubicBezTo>
                        <a:pt x="7200" y="24642"/>
                        <a:pt x="6560" y="22082"/>
                        <a:pt x="7200" y="19521"/>
                      </a:cubicBezTo>
                      <a:cubicBezTo>
                        <a:pt x="7841" y="16961"/>
                        <a:pt x="8481" y="14401"/>
                        <a:pt x="9121" y="13121"/>
                      </a:cubicBezTo>
                      <a:cubicBezTo>
                        <a:pt x="11041" y="9281"/>
                        <a:pt x="13601" y="6720"/>
                        <a:pt x="16801" y="5440"/>
                      </a:cubicBezTo>
                      <a:cubicBezTo>
                        <a:pt x="18081" y="4800"/>
                        <a:pt x="19361" y="4800"/>
                        <a:pt x="20641" y="4800"/>
                      </a:cubicBezTo>
                      <a:cubicBezTo>
                        <a:pt x="21281" y="4800"/>
                        <a:pt x="21921" y="4800"/>
                        <a:pt x="21921" y="4800"/>
                      </a:cubicBezTo>
                      <a:cubicBezTo>
                        <a:pt x="22562" y="4800"/>
                        <a:pt x="23201" y="4800"/>
                        <a:pt x="23842" y="5440"/>
                      </a:cubicBezTo>
                      <a:cubicBezTo>
                        <a:pt x="25122" y="6080"/>
                        <a:pt x="26402" y="6080"/>
                        <a:pt x="28322" y="6720"/>
                      </a:cubicBezTo>
                      <a:cubicBezTo>
                        <a:pt x="31522" y="8001"/>
                        <a:pt x="35362" y="9281"/>
                        <a:pt x="39843" y="11201"/>
                      </a:cubicBezTo>
                      <a:lnTo>
                        <a:pt x="51363" y="16321"/>
                      </a:lnTo>
                      <a:cubicBezTo>
                        <a:pt x="53283" y="16961"/>
                        <a:pt x="54564" y="18241"/>
                        <a:pt x="55844" y="18881"/>
                      </a:cubicBezTo>
                      <a:lnTo>
                        <a:pt x="57764" y="20161"/>
                      </a:lnTo>
                      <a:cubicBezTo>
                        <a:pt x="59044" y="21441"/>
                        <a:pt x="60324" y="22082"/>
                        <a:pt x="60964" y="23362"/>
                      </a:cubicBezTo>
                      <a:cubicBezTo>
                        <a:pt x="62244" y="25922"/>
                        <a:pt x="62884" y="29122"/>
                        <a:pt x="62884" y="32962"/>
                      </a:cubicBezTo>
                      <a:cubicBezTo>
                        <a:pt x="62884" y="32962"/>
                        <a:pt x="62884" y="34242"/>
                        <a:pt x="62884" y="35522"/>
                      </a:cubicBezTo>
                      <a:cubicBezTo>
                        <a:pt x="62884" y="36162"/>
                        <a:pt x="62884" y="36162"/>
                        <a:pt x="62884" y="36802"/>
                      </a:cubicBezTo>
                      <a:cubicBezTo>
                        <a:pt x="62884" y="47043"/>
                        <a:pt x="60964" y="55364"/>
                        <a:pt x="57124" y="59844"/>
                      </a:cubicBezTo>
                      <a:cubicBezTo>
                        <a:pt x="52643" y="65604"/>
                        <a:pt x="44963" y="68164"/>
                        <a:pt x="34082" y="68804"/>
                      </a:cubicBezTo>
                      <a:cubicBezTo>
                        <a:pt x="32802" y="68804"/>
                        <a:pt x="30882" y="68804"/>
                        <a:pt x="27682" y="68804"/>
                      </a:cubicBezTo>
                      <a:cubicBezTo>
                        <a:pt x="26402" y="68804"/>
                        <a:pt x="25122" y="68804"/>
                        <a:pt x="24482" y="68804"/>
                      </a:cubicBezTo>
                      <a:cubicBezTo>
                        <a:pt x="24482" y="71365"/>
                        <a:pt x="24482" y="73925"/>
                        <a:pt x="24482" y="78405"/>
                      </a:cubicBezTo>
                      <a:cubicBezTo>
                        <a:pt x="24482" y="82245"/>
                        <a:pt x="24482" y="85446"/>
                        <a:pt x="24482" y="88006"/>
                      </a:cubicBezTo>
                      <a:cubicBezTo>
                        <a:pt x="24482" y="90566"/>
                        <a:pt x="25122" y="93126"/>
                        <a:pt x="25122" y="96326"/>
                      </a:cubicBezTo>
                      <a:cubicBezTo>
                        <a:pt x="25762" y="98887"/>
                        <a:pt x="25122" y="100807"/>
                        <a:pt x="23842" y="102727"/>
                      </a:cubicBezTo>
                      <a:cubicBezTo>
                        <a:pt x="22562" y="104647"/>
                        <a:pt x="20641" y="105927"/>
                        <a:pt x="18081" y="105927"/>
                      </a:cubicBezTo>
                      <a:cubicBezTo>
                        <a:pt x="15521" y="106567"/>
                        <a:pt x="13601" y="105927"/>
                        <a:pt x="11681" y="104647"/>
                      </a:cubicBezTo>
                      <a:cubicBezTo>
                        <a:pt x="8481" y="103367"/>
                        <a:pt x="7200" y="101447"/>
                        <a:pt x="7200" y="98887"/>
                      </a:cubicBezTo>
                      <a:close/>
                      <a:moveTo>
                        <a:pt x="24482" y="23362"/>
                      </a:moveTo>
                      <a:cubicBezTo>
                        <a:pt x="25122" y="25922"/>
                        <a:pt x="25122" y="27842"/>
                        <a:pt x="25122" y="29122"/>
                      </a:cubicBezTo>
                      <a:cubicBezTo>
                        <a:pt x="25122" y="29762"/>
                        <a:pt x="25122" y="31042"/>
                        <a:pt x="24482" y="33602"/>
                      </a:cubicBezTo>
                      <a:lnTo>
                        <a:pt x="23201" y="40003"/>
                      </a:lnTo>
                      <a:lnTo>
                        <a:pt x="21921" y="46403"/>
                      </a:lnTo>
                      <a:lnTo>
                        <a:pt x="21281" y="48323"/>
                      </a:lnTo>
                      <a:lnTo>
                        <a:pt x="21281" y="48323"/>
                      </a:lnTo>
                      <a:lnTo>
                        <a:pt x="21281" y="48323"/>
                      </a:lnTo>
                      <a:cubicBezTo>
                        <a:pt x="21281" y="48963"/>
                        <a:pt x="21281" y="48963"/>
                        <a:pt x="21281" y="49603"/>
                      </a:cubicBezTo>
                      <a:lnTo>
                        <a:pt x="23201" y="50243"/>
                      </a:lnTo>
                      <a:lnTo>
                        <a:pt x="23842" y="50883"/>
                      </a:lnTo>
                      <a:cubicBezTo>
                        <a:pt x="23842" y="50883"/>
                        <a:pt x="24482" y="50883"/>
                        <a:pt x="25122" y="50883"/>
                      </a:cubicBezTo>
                      <a:cubicBezTo>
                        <a:pt x="28322" y="50883"/>
                        <a:pt x="30882" y="50883"/>
                        <a:pt x="32162" y="50883"/>
                      </a:cubicBezTo>
                      <a:cubicBezTo>
                        <a:pt x="37922" y="50883"/>
                        <a:pt x="41123" y="49603"/>
                        <a:pt x="42403" y="48323"/>
                      </a:cubicBezTo>
                      <a:cubicBezTo>
                        <a:pt x="43683" y="46403"/>
                        <a:pt x="44323" y="42563"/>
                        <a:pt x="44323" y="36162"/>
                      </a:cubicBezTo>
                      <a:cubicBezTo>
                        <a:pt x="44323" y="34882"/>
                        <a:pt x="44323" y="34242"/>
                        <a:pt x="44323" y="32962"/>
                      </a:cubicBezTo>
                      <a:lnTo>
                        <a:pt x="44323" y="32322"/>
                      </a:lnTo>
                      <a:lnTo>
                        <a:pt x="43043" y="31682"/>
                      </a:lnTo>
                      <a:cubicBezTo>
                        <a:pt x="40483" y="30402"/>
                        <a:pt x="36642" y="28482"/>
                        <a:pt x="32162" y="26562"/>
                      </a:cubicBezTo>
                      <a:lnTo>
                        <a:pt x="24482" y="23362"/>
                      </a:lnTo>
                      <a:close/>
                    </a:path>
                  </a:pathLst>
                </a:custGeom>
                <a:solidFill>
                  <a:schemeClr val="bg1"/>
                </a:solidFill>
                <a:ln w="9525" cap="flat">
                  <a:noFill/>
                  <a:prstDash val="solid"/>
                  <a:miter/>
                </a:ln>
              </p:spPr>
              <p:txBody>
                <a:bodyPr rtlCol="0" anchor="ctr"/>
                <a:lstStyle/>
                <a:p>
                  <a:endParaRPr lang="en-US"/>
                </a:p>
              </p:txBody>
            </p:sp>
            <p:sp>
              <p:nvSpPr>
                <p:cNvPr id="146" name="Freeform: Shape 145"/>
                <p:cNvSpPr/>
                <p:nvPr/>
              </p:nvSpPr>
              <p:spPr>
                <a:xfrm>
                  <a:off x="13973455" y="2317794"/>
                  <a:ext cx="66517" cy="83130"/>
                </a:xfrm>
                <a:custGeom>
                  <a:avLst/>
                  <a:gdLst>
                    <a:gd name="connsiteX0" fmla="*/ 46654 w 51203"/>
                    <a:gd name="connsiteY0" fmla="*/ 15681 h 70404"/>
                    <a:gd name="connsiteX1" fmla="*/ 48574 w 51203"/>
                    <a:gd name="connsiteY1" fmla="*/ 18241 h 70404"/>
                    <a:gd name="connsiteX2" fmla="*/ 50494 w 51203"/>
                    <a:gd name="connsiteY2" fmla="*/ 24642 h 70404"/>
                    <a:gd name="connsiteX3" fmla="*/ 47294 w 51203"/>
                    <a:gd name="connsiteY3" fmla="*/ 30402 h 70404"/>
                    <a:gd name="connsiteX4" fmla="*/ 40894 w 51203"/>
                    <a:gd name="connsiteY4" fmla="*/ 32322 h 70404"/>
                    <a:gd name="connsiteX5" fmla="*/ 35133 w 51203"/>
                    <a:gd name="connsiteY5" fmla="*/ 29122 h 70404"/>
                    <a:gd name="connsiteX6" fmla="*/ 30013 w 51203"/>
                    <a:gd name="connsiteY6" fmla="*/ 22721 h 70404"/>
                    <a:gd name="connsiteX7" fmla="*/ 24893 w 51203"/>
                    <a:gd name="connsiteY7" fmla="*/ 24642 h 70404"/>
                    <a:gd name="connsiteX8" fmla="*/ 26173 w 51203"/>
                    <a:gd name="connsiteY8" fmla="*/ 25922 h 70404"/>
                    <a:gd name="connsiteX9" fmla="*/ 31293 w 51203"/>
                    <a:gd name="connsiteY9" fmla="*/ 29762 h 70404"/>
                    <a:gd name="connsiteX10" fmla="*/ 41534 w 51203"/>
                    <a:gd name="connsiteY10" fmla="*/ 36802 h 70404"/>
                    <a:gd name="connsiteX11" fmla="*/ 50494 w 51203"/>
                    <a:gd name="connsiteY11" fmla="*/ 48323 h 70404"/>
                    <a:gd name="connsiteX12" fmla="*/ 47294 w 51203"/>
                    <a:gd name="connsiteY12" fmla="*/ 65604 h 70404"/>
                    <a:gd name="connsiteX13" fmla="*/ 38974 w 51203"/>
                    <a:gd name="connsiteY13" fmla="*/ 70085 h 70404"/>
                    <a:gd name="connsiteX14" fmla="*/ 32573 w 51203"/>
                    <a:gd name="connsiteY14" fmla="*/ 70725 h 70404"/>
                    <a:gd name="connsiteX15" fmla="*/ 22333 w 51203"/>
                    <a:gd name="connsiteY15" fmla="*/ 70725 h 70404"/>
                    <a:gd name="connsiteX16" fmla="*/ 16572 w 51203"/>
                    <a:gd name="connsiteY16" fmla="*/ 70085 h 70404"/>
                    <a:gd name="connsiteX17" fmla="*/ 14652 w 51203"/>
                    <a:gd name="connsiteY17" fmla="*/ 69444 h 70404"/>
                    <a:gd name="connsiteX18" fmla="*/ 12092 w 51203"/>
                    <a:gd name="connsiteY18" fmla="*/ 68804 h 70404"/>
                    <a:gd name="connsiteX19" fmla="*/ 6331 w 51203"/>
                    <a:gd name="connsiteY19" fmla="*/ 64964 h 70404"/>
                    <a:gd name="connsiteX20" fmla="*/ 5051 w 51203"/>
                    <a:gd name="connsiteY20" fmla="*/ 58564 h 70404"/>
                    <a:gd name="connsiteX21" fmla="*/ 8892 w 51203"/>
                    <a:gd name="connsiteY21" fmla="*/ 52803 h 70404"/>
                    <a:gd name="connsiteX22" fmla="*/ 15292 w 51203"/>
                    <a:gd name="connsiteY22" fmla="*/ 51523 h 70404"/>
                    <a:gd name="connsiteX23" fmla="*/ 19772 w 51203"/>
                    <a:gd name="connsiteY23" fmla="*/ 52803 h 70404"/>
                    <a:gd name="connsiteX24" fmla="*/ 22973 w 51203"/>
                    <a:gd name="connsiteY24" fmla="*/ 53443 h 70404"/>
                    <a:gd name="connsiteX25" fmla="*/ 30653 w 51203"/>
                    <a:gd name="connsiteY25" fmla="*/ 53443 h 70404"/>
                    <a:gd name="connsiteX26" fmla="*/ 32573 w 51203"/>
                    <a:gd name="connsiteY26" fmla="*/ 53443 h 70404"/>
                    <a:gd name="connsiteX27" fmla="*/ 29373 w 51203"/>
                    <a:gd name="connsiteY27" fmla="*/ 50883 h 70404"/>
                    <a:gd name="connsiteX28" fmla="*/ 21052 w 51203"/>
                    <a:gd name="connsiteY28" fmla="*/ 45123 h 70404"/>
                    <a:gd name="connsiteX29" fmla="*/ 13372 w 51203"/>
                    <a:gd name="connsiteY29" fmla="*/ 39363 h 70404"/>
                    <a:gd name="connsiteX30" fmla="*/ 6331 w 51203"/>
                    <a:gd name="connsiteY30" fmla="*/ 27842 h 70404"/>
                    <a:gd name="connsiteX31" fmla="*/ 8892 w 51203"/>
                    <a:gd name="connsiteY31" fmla="*/ 15681 h 70404"/>
                    <a:gd name="connsiteX32" fmla="*/ 26813 w 51203"/>
                    <a:gd name="connsiteY32" fmla="*/ 5440 h 70404"/>
                    <a:gd name="connsiteX33" fmla="*/ 30013 w 51203"/>
                    <a:gd name="connsiteY33" fmla="*/ 4800 h 70404"/>
                    <a:gd name="connsiteX34" fmla="*/ 33213 w 51203"/>
                    <a:gd name="connsiteY34" fmla="*/ 4800 h 70404"/>
                    <a:gd name="connsiteX35" fmla="*/ 35773 w 51203"/>
                    <a:gd name="connsiteY35" fmla="*/ 4800 h 70404"/>
                    <a:gd name="connsiteX36" fmla="*/ 37054 w 51203"/>
                    <a:gd name="connsiteY36" fmla="*/ 4800 h 70404"/>
                    <a:gd name="connsiteX37" fmla="*/ 43454 w 51203"/>
                    <a:gd name="connsiteY37" fmla="*/ 7360 h 70404"/>
                    <a:gd name="connsiteX38" fmla="*/ 46014 w 51203"/>
                    <a:gd name="connsiteY38" fmla="*/ 13761 h 70404"/>
                    <a:gd name="connsiteX39" fmla="*/ 46654 w 51203"/>
                    <a:gd name="connsiteY39" fmla="*/ 15681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03" h="70404">
                      <a:moveTo>
                        <a:pt x="46654" y="15681"/>
                      </a:moveTo>
                      <a:lnTo>
                        <a:pt x="48574" y="18241"/>
                      </a:lnTo>
                      <a:cubicBezTo>
                        <a:pt x="49854" y="20161"/>
                        <a:pt x="50494" y="22081"/>
                        <a:pt x="50494" y="24642"/>
                      </a:cubicBezTo>
                      <a:cubicBezTo>
                        <a:pt x="50494" y="27202"/>
                        <a:pt x="49214" y="29122"/>
                        <a:pt x="47294" y="30402"/>
                      </a:cubicBezTo>
                      <a:cubicBezTo>
                        <a:pt x="45374" y="31682"/>
                        <a:pt x="43454" y="32322"/>
                        <a:pt x="40894" y="32322"/>
                      </a:cubicBezTo>
                      <a:cubicBezTo>
                        <a:pt x="38334" y="32322"/>
                        <a:pt x="36413" y="31042"/>
                        <a:pt x="35133" y="29122"/>
                      </a:cubicBezTo>
                      <a:lnTo>
                        <a:pt x="30013" y="22721"/>
                      </a:lnTo>
                      <a:cubicBezTo>
                        <a:pt x="28093" y="23361"/>
                        <a:pt x="26173" y="24002"/>
                        <a:pt x="24893" y="24642"/>
                      </a:cubicBezTo>
                      <a:cubicBezTo>
                        <a:pt x="25533" y="25282"/>
                        <a:pt x="25533" y="25282"/>
                        <a:pt x="26173" y="25922"/>
                      </a:cubicBezTo>
                      <a:cubicBezTo>
                        <a:pt x="26173" y="25922"/>
                        <a:pt x="28093" y="27202"/>
                        <a:pt x="31293" y="29762"/>
                      </a:cubicBezTo>
                      <a:cubicBezTo>
                        <a:pt x="35773" y="32322"/>
                        <a:pt x="38974" y="34882"/>
                        <a:pt x="41534" y="36802"/>
                      </a:cubicBezTo>
                      <a:cubicBezTo>
                        <a:pt x="46014" y="40643"/>
                        <a:pt x="49214" y="44483"/>
                        <a:pt x="50494" y="48323"/>
                      </a:cubicBezTo>
                      <a:cubicBezTo>
                        <a:pt x="53055" y="54724"/>
                        <a:pt x="51774" y="60484"/>
                        <a:pt x="47294" y="65604"/>
                      </a:cubicBezTo>
                      <a:cubicBezTo>
                        <a:pt x="45374" y="67524"/>
                        <a:pt x="42814" y="68804"/>
                        <a:pt x="38974" y="70085"/>
                      </a:cubicBezTo>
                      <a:cubicBezTo>
                        <a:pt x="37054" y="70725"/>
                        <a:pt x="35133" y="70725"/>
                        <a:pt x="32573" y="70725"/>
                      </a:cubicBezTo>
                      <a:cubicBezTo>
                        <a:pt x="28733" y="70725"/>
                        <a:pt x="24893" y="70725"/>
                        <a:pt x="22333" y="70725"/>
                      </a:cubicBezTo>
                      <a:cubicBezTo>
                        <a:pt x="21052" y="70725"/>
                        <a:pt x="19132" y="70085"/>
                        <a:pt x="16572" y="70085"/>
                      </a:cubicBezTo>
                      <a:cubicBezTo>
                        <a:pt x="16572" y="70085"/>
                        <a:pt x="15932" y="70085"/>
                        <a:pt x="14652" y="69444"/>
                      </a:cubicBezTo>
                      <a:cubicBezTo>
                        <a:pt x="13372" y="69444"/>
                        <a:pt x="12732" y="68804"/>
                        <a:pt x="12092" y="68804"/>
                      </a:cubicBezTo>
                      <a:cubicBezTo>
                        <a:pt x="9532" y="68164"/>
                        <a:pt x="7612" y="66884"/>
                        <a:pt x="6331" y="64964"/>
                      </a:cubicBezTo>
                      <a:cubicBezTo>
                        <a:pt x="5051" y="63044"/>
                        <a:pt x="4411" y="60484"/>
                        <a:pt x="5051" y="58564"/>
                      </a:cubicBezTo>
                      <a:cubicBezTo>
                        <a:pt x="5691" y="56004"/>
                        <a:pt x="6971" y="54083"/>
                        <a:pt x="8892" y="52803"/>
                      </a:cubicBezTo>
                      <a:cubicBezTo>
                        <a:pt x="10812" y="51523"/>
                        <a:pt x="13372" y="50883"/>
                        <a:pt x="15292" y="51523"/>
                      </a:cubicBezTo>
                      <a:cubicBezTo>
                        <a:pt x="15292" y="51523"/>
                        <a:pt x="17212" y="52163"/>
                        <a:pt x="19772" y="52803"/>
                      </a:cubicBezTo>
                      <a:cubicBezTo>
                        <a:pt x="21052" y="52803"/>
                        <a:pt x="22333" y="53443"/>
                        <a:pt x="22973" y="53443"/>
                      </a:cubicBezTo>
                      <a:cubicBezTo>
                        <a:pt x="24893" y="53443"/>
                        <a:pt x="27453" y="53443"/>
                        <a:pt x="30653" y="53443"/>
                      </a:cubicBezTo>
                      <a:cubicBezTo>
                        <a:pt x="31293" y="53443"/>
                        <a:pt x="31933" y="53443"/>
                        <a:pt x="32573" y="53443"/>
                      </a:cubicBezTo>
                      <a:cubicBezTo>
                        <a:pt x="31933" y="52803"/>
                        <a:pt x="30653" y="51523"/>
                        <a:pt x="29373" y="50883"/>
                      </a:cubicBezTo>
                      <a:cubicBezTo>
                        <a:pt x="27453" y="49603"/>
                        <a:pt x="24893" y="47043"/>
                        <a:pt x="21052" y="45123"/>
                      </a:cubicBezTo>
                      <a:cubicBezTo>
                        <a:pt x="16572" y="42563"/>
                        <a:pt x="14012" y="40643"/>
                        <a:pt x="13372" y="39363"/>
                      </a:cubicBezTo>
                      <a:cubicBezTo>
                        <a:pt x="9532" y="35522"/>
                        <a:pt x="6971" y="31682"/>
                        <a:pt x="6331" y="27842"/>
                      </a:cubicBezTo>
                      <a:cubicBezTo>
                        <a:pt x="5691" y="23361"/>
                        <a:pt x="6331" y="19521"/>
                        <a:pt x="8892" y="15681"/>
                      </a:cubicBezTo>
                      <a:cubicBezTo>
                        <a:pt x="12732" y="10561"/>
                        <a:pt x="18492" y="7360"/>
                        <a:pt x="26813" y="5440"/>
                      </a:cubicBezTo>
                      <a:cubicBezTo>
                        <a:pt x="27453" y="5440"/>
                        <a:pt x="28733" y="5440"/>
                        <a:pt x="30013" y="4800"/>
                      </a:cubicBezTo>
                      <a:cubicBezTo>
                        <a:pt x="31293" y="4800"/>
                        <a:pt x="32573" y="4800"/>
                        <a:pt x="33213" y="4800"/>
                      </a:cubicBezTo>
                      <a:lnTo>
                        <a:pt x="35773" y="4800"/>
                      </a:lnTo>
                      <a:lnTo>
                        <a:pt x="37054" y="4800"/>
                      </a:lnTo>
                      <a:cubicBezTo>
                        <a:pt x="39614" y="4800"/>
                        <a:pt x="41534" y="5440"/>
                        <a:pt x="43454" y="7360"/>
                      </a:cubicBezTo>
                      <a:cubicBezTo>
                        <a:pt x="45374" y="9281"/>
                        <a:pt x="46014" y="11201"/>
                        <a:pt x="46014" y="13761"/>
                      </a:cubicBezTo>
                      <a:cubicBezTo>
                        <a:pt x="46654" y="13761"/>
                        <a:pt x="46654" y="14401"/>
                        <a:pt x="46654" y="15681"/>
                      </a:cubicBezTo>
                      <a:close/>
                    </a:path>
                  </a:pathLst>
                </a:custGeom>
                <a:solidFill>
                  <a:schemeClr val="bg1"/>
                </a:solidFill>
                <a:ln w="9525" cap="flat">
                  <a:noFill/>
                  <a:prstDash val="solid"/>
                  <a:miter/>
                </a:ln>
              </p:spPr>
              <p:txBody>
                <a:bodyPr rtlCol="0" anchor="ctr"/>
                <a:lstStyle/>
                <a:p>
                  <a:endParaRPr lang="en-US"/>
                </a:p>
              </p:txBody>
            </p:sp>
            <p:sp>
              <p:nvSpPr>
                <p:cNvPr id="147" name="Freeform: Shape 146"/>
                <p:cNvSpPr/>
                <p:nvPr/>
              </p:nvSpPr>
              <p:spPr>
                <a:xfrm>
                  <a:off x="14039350" y="2317794"/>
                  <a:ext cx="91462" cy="90687"/>
                </a:xfrm>
                <a:custGeom>
                  <a:avLst/>
                  <a:gdLst>
                    <a:gd name="connsiteX0" fmla="*/ 61854 w 70404"/>
                    <a:gd name="connsiteY0" fmla="*/ 67524 h 76804"/>
                    <a:gd name="connsiteX1" fmla="*/ 56094 w 70404"/>
                    <a:gd name="connsiteY1" fmla="*/ 69444 h 76804"/>
                    <a:gd name="connsiteX2" fmla="*/ 48413 w 70404"/>
                    <a:gd name="connsiteY2" fmla="*/ 72645 h 76804"/>
                    <a:gd name="connsiteX3" fmla="*/ 29212 w 70404"/>
                    <a:gd name="connsiteY3" fmla="*/ 74565 h 76804"/>
                    <a:gd name="connsiteX4" fmla="*/ 25372 w 70404"/>
                    <a:gd name="connsiteY4" fmla="*/ 73285 h 76804"/>
                    <a:gd name="connsiteX5" fmla="*/ 22172 w 70404"/>
                    <a:gd name="connsiteY5" fmla="*/ 71365 h 76804"/>
                    <a:gd name="connsiteX6" fmla="*/ 19612 w 70404"/>
                    <a:gd name="connsiteY6" fmla="*/ 69444 h 76804"/>
                    <a:gd name="connsiteX7" fmla="*/ 17051 w 70404"/>
                    <a:gd name="connsiteY7" fmla="*/ 67524 h 76804"/>
                    <a:gd name="connsiteX8" fmla="*/ 15131 w 70404"/>
                    <a:gd name="connsiteY8" fmla="*/ 64964 h 76804"/>
                    <a:gd name="connsiteX9" fmla="*/ 13851 w 70404"/>
                    <a:gd name="connsiteY9" fmla="*/ 63044 h 76804"/>
                    <a:gd name="connsiteX10" fmla="*/ 12571 w 70404"/>
                    <a:gd name="connsiteY10" fmla="*/ 60484 h 76804"/>
                    <a:gd name="connsiteX11" fmla="*/ 11291 w 70404"/>
                    <a:gd name="connsiteY11" fmla="*/ 58564 h 76804"/>
                    <a:gd name="connsiteX12" fmla="*/ 10651 w 70404"/>
                    <a:gd name="connsiteY12" fmla="*/ 57284 h 76804"/>
                    <a:gd name="connsiteX13" fmla="*/ 9371 w 70404"/>
                    <a:gd name="connsiteY13" fmla="*/ 55364 h 76804"/>
                    <a:gd name="connsiteX14" fmla="*/ 8091 w 70404"/>
                    <a:gd name="connsiteY14" fmla="*/ 52803 h 76804"/>
                    <a:gd name="connsiteX15" fmla="*/ 6811 w 70404"/>
                    <a:gd name="connsiteY15" fmla="*/ 50243 h 76804"/>
                    <a:gd name="connsiteX16" fmla="*/ 5531 w 70404"/>
                    <a:gd name="connsiteY16" fmla="*/ 47043 h 76804"/>
                    <a:gd name="connsiteX17" fmla="*/ 10651 w 70404"/>
                    <a:gd name="connsiteY17" fmla="*/ 22081 h 76804"/>
                    <a:gd name="connsiteX18" fmla="*/ 18972 w 70404"/>
                    <a:gd name="connsiteY18" fmla="*/ 11841 h 76804"/>
                    <a:gd name="connsiteX19" fmla="*/ 29212 w 70404"/>
                    <a:gd name="connsiteY19" fmla="*/ 5440 h 76804"/>
                    <a:gd name="connsiteX20" fmla="*/ 31772 w 70404"/>
                    <a:gd name="connsiteY20" fmla="*/ 4800 h 76804"/>
                    <a:gd name="connsiteX21" fmla="*/ 32412 w 70404"/>
                    <a:gd name="connsiteY21" fmla="*/ 4800 h 76804"/>
                    <a:gd name="connsiteX22" fmla="*/ 34973 w 70404"/>
                    <a:gd name="connsiteY22" fmla="*/ 4800 h 76804"/>
                    <a:gd name="connsiteX23" fmla="*/ 42013 w 70404"/>
                    <a:gd name="connsiteY23" fmla="*/ 4800 h 76804"/>
                    <a:gd name="connsiteX24" fmla="*/ 49053 w 70404"/>
                    <a:gd name="connsiteY24" fmla="*/ 4800 h 76804"/>
                    <a:gd name="connsiteX25" fmla="*/ 51614 w 70404"/>
                    <a:gd name="connsiteY25" fmla="*/ 4800 h 76804"/>
                    <a:gd name="connsiteX26" fmla="*/ 52894 w 70404"/>
                    <a:gd name="connsiteY26" fmla="*/ 4800 h 76804"/>
                    <a:gd name="connsiteX27" fmla="*/ 53534 w 70404"/>
                    <a:gd name="connsiteY27" fmla="*/ 4800 h 76804"/>
                    <a:gd name="connsiteX28" fmla="*/ 56734 w 70404"/>
                    <a:gd name="connsiteY28" fmla="*/ 6080 h 76804"/>
                    <a:gd name="connsiteX29" fmla="*/ 63774 w 70404"/>
                    <a:gd name="connsiteY29" fmla="*/ 16321 h 76804"/>
                    <a:gd name="connsiteX30" fmla="*/ 65054 w 70404"/>
                    <a:gd name="connsiteY30" fmla="*/ 26562 h 76804"/>
                    <a:gd name="connsiteX31" fmla="*/ 63774 w 70404"/>
                    <a:gd name="connsiteY31" fmla="*/ 36802 h 76804"/>
                    <a:gd name="connsiteX32" fmla="*/ 57374 w 70404"/>
                    <a:gd name="connsiteY32" fmla="*/ 46403 h 76804"/>
                    <a:gd name="connsiteX33" fmla="*/ 54174 w 70404"/>
                    <a:gd name="connsiteY33" fmla="*/ 47683 h 76804"/>
                    <a:gd name="connsiteX34" fmla="*/ 52894 w 70404"/>
                    <a:gd name="connsiteY34" fmla="*/ 47683 h 76804"/>
                    <a:gd name="connsiteX35" fmla="*/ 52254 w 70404"/>
                    <a:gd name="connsiteY35" fmla="*/ 47683 h 76804"/>
                    <a:gd name="connsiteX36" fmla="*/ 50974 w 70404"/>
                    <a:gd name="connsiteY36" fmla="*/ 47683 h 76804"/>
                    <a:gd name="connsiteX37" fmla="*/ 46493 w 70404"/>
                    <a:gd name="connsiteY37" fmla="*/ 47683 h 76804"/>
                    <a:gd name="connsiteX38" fmla="*/ 34973 w 70404"/>
                    <a:gd name="connsiteY38" fmla="*/ 46403 h 76804"/>
                    <a:gd name="connsiteX39" fmla="*/ 24092 w 70404"/>
                    <a:gd name="connsiteY39" fmla="*/ 45123 h 76804"/>
                    <a:gd name="connsiteX40" fmla="*/ 26012 w 70404"/>
                    <a:gd name="connsiteY40" fmla="*/ 48323 h 76804"/>
                    <a:gd name="connsiteX41" fmla="*/ 30492 w 70404"/>
                    <a:gd name="connsiteY41" fmla="*/ 54724 h 76804"/>
                    <a:gd name="connsiteX42" fmla="*/ 34333 w 70404"/>
                    <a:gd name="connsiteY42" fmla="*/ 56644 h 76804"/>
                    <a:gd name="connsiteX43" fmla="*/ 43933 w 70404"/>
                    <a:gd name="connsiteY43" fmla="*/ 55364 h 76804"/>
                    <a:gd name="connsiteX44" fmla="*/ 50974 w 70404"/>
                    <a:gd name="connsiteY44" fmla="*/ 52803 h 76804"/>
                    <a:gd name="connsiteX45" fmla="*/ 58654 w 70404"/>
                    <a:gd name="connsiteY45" fmla="*/ 50243 h 76804"/>
                    <a:gd name="connsiteX46" fmla="*/ 65054 w 70404"/>
                    <a:gd name="connsiteY46" fmla="*/ 50883 h 76804"/>
                    <a:gd name="connsiteX47" fmla="*/ 68895 w 70404"/>
                    <a:gd name="connsiteY47" fmla="*/ 56004 h 76804"/>
                    <a:gd name="connsiteX48" fmla="*/ 68255 w 70404"/>
                    <a:gd name="connsiteY48" fmla="*/ 62404 h 76804"/>
                    <a:gd name="connsiteX49" fmla="*/ 61854 w 70404"/>
                    <a:gd name="connsiteY49" fmla="*/ 67524 h 76804"/>
                    <a:gd name="connsiteX50" fmla="*/ 34333 w 70404"/>
                    <a:gd name="connsiteY50" fmla="*/ 22721 h 76804"/>
                    <a:gd name="connsiteX51" fmla="*/ 31772 w 70404"/>
                    <a:gd name="connsiteY51" fmla="*/ 24642 h 76804"/>
                    <a:gd name="connsiteX52" fmla="*/ 27932 w 70404"/>
                    <a:gd name="connsiteY52" fmla="*/ 27842 h 76804"/>
                    <a:gd name="connsiteX53" fmla="*/ 36893 w 70404"/>
                    <a:gd name="connsiteY53" fmla="*/ 29122 h 76804"/>
                    <a:gd name="connsiteX54" fmla="*/ 47133 w 70404"/>
                    <a:gd name="connsiteY54" fmla="*/ 30402 h 76804"/>
                    <a:gd name="connsiteX55" fmla="*/ 47133 w 70404"/>
                    <a:gd name="connsiteY55" fmla="*/ 26562 h 76804"/>
                    <a:gd name="connsiteX56" fmla="*/ 46493 w 70404"/>
                    <a:gd name="connsiteY56" fmla="*/ 22081 h 76804"/>
                    <a:gd name="connsiteX57" fmla="*/ 41373 w 70404"/>
                    <a:gd name="connsiteY57" fmla="*/ 22081 h 76804"/>
                    <a:gd name="connsiteX58" fmla="*/ 34973 w 70404"/>
                    <a:gd name="connsiteY58" fmla="*/ 22081 h 76804"/>
                    <a:gd name="connsiteX59" fmla="*/ 34333 w 70404"/>
                    <a:gd name="connsiteY59" fmla="*/ 22081 h 76804"/>
                    <a:gd name="connsiteX60" fmla="*/ 33692 w 70404"/>
                    <a:gd name="connsiteY60" fmla="*/ 22721 h 76804"/>
                    <a:gd name="connsiteX61" fmla="*/ 33052 w 70404"/>
                    <a:gd name="connsiteY61" fmla="*/ 22721 h 76804"/>
                    <a:gd name="connsiteX62" fmla="*/ 32412 w 70404"/>
                    <a:gd name="connsiteY62" fmla="*/ 22721 h 76804"/>
                    <a:gd name="connsiteX63" fmla="*/ 32412 w 70404"/>
                    <a:gd name="connsiteY63" fmla="*/ 22721 h 76804"/>
                    <a:gd name="connsiteX64" fmla="*/ 33692 w 70404"/>
                    <a:gd name="connsiteY64" fmla="*/ 22721 h 76804"/>
                    <a:gd name="connsiteX65" fmla="*/ 50974 w 70404"/>
                    <a:gd name="connsiteY65" fmla="*/ 30402 h 76804"/>
                    <a:gd name="connsiteX66" fmla="*/ 50974 w 70404"/>
                    <a:gd name="connsiteY66" fmla="*/ 30402 h 76804"/>
                    <a:gd name="connsiteX67" fmla="*/ 50974 w 70404"/>
                    <a:gd name="connsiteY67" fmla="*/ 30402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70404" h="76804">
                      <a:moveTo>
                        <a:pt x="61854" y="67524"/>
                      </a:moveTo>
                      <a:cubicBezTo>
                        <a:pt x="60574" y="68164"/>
                        <a:pt x="58654" y="68804"/>
                        <a:pt x="56094" y="69444"/>
                      </a:cubicBezTo>
                      <a:cubicBezTo>
                        <a:pt x="52254" y="70725"/>
                        <a:pt x="49694" y="72005"/>
                        <a:pt x="48413" y="72645"/>
                      </a:cubicBezTo>
                      <a:cubicBezTo>
                        <a:pt x="40733" y="75205"/>
                        <a:pt x="34333" y="75845"/>
                        <a:pt x="29212" y="74565"/>
                      </a:cubicBezTo>
                      <a:cubicBezTo>
                        <a:pt x="27932" y="73925"/>
                        <a:pt x="26652" y="73925"/>
                        <a:pt x="25372" y="73285"/>
                      </a:cubicBezTo>
                      <a:cubicBezTo>
                        <a:pt x="24092" y="72645"/>
                        <a:pt x="22812" y="72005"/>
                        <a:pt x="22172" y="71365"/>
                      </a:cubicBezTo>
                      <a:cubicBezTo>
                        <a:pt x="21532" y="70725"/>
                        <a:pt x="20252" y="70085"/>
                        <a:pt x="19612" y="69444"/>
                      </a:cubicBezTo>
                      <a:cubicBezTo>
                        <a:pt x="18332" y="68804"/>
                        <a:pt x="17691" y="68164"/>
                        <a:pt x="17051" y="67524"/>
                      </a:cubicBezTo>
                      <a:cubicBezTo>
                        <a:pt x="16411" y="66884"/>
                        <a:pt x="15771" y="66244"/>
                        <a:pt x="15131" y="64964"/>
                      </a:cubicBezTo>
                      <a:lnTo>
                        <a:pt x="13851" y="63044"/>
                      </a:lnTo>
                      <a:cubicBezTo>
                        <a:pt x="13851" y="62404"/>
                        <a:pt x="13211" y="61764"/>
                        <a:pt x="12571" y="60484"/>
                      </a:cubicBezTo>
                      <a:cubicBezTo>
                        <a:pt x="11931" y="59204"/>
                        <a:pt x="11291" y="58564"/>
                        <a:pt x="11291" y="58564"/>
                      </a:cubicBezTo>
                      <a:cubicBezTo>
                        <a:pt x="11291" y="58564"/>
                        <a:pt x="11291" y="57924"/>
                        <a:pt x="10651" y="57284"/>
                      </a:cubicBezTo>
                      <a:cubicBezTo>
                        <a:pt x="10011" y="56644"/>
                        <a:pt x="10011" y="56004"/>
                        <a:pt x="9371" y="55364"/>
                      </a:cubicBezTo>
                      <a:lnTo>
                        <a:pt x="8091" y="52803"/>
                      </a:lnTo>
                      <a:cubicBezTo>
                        <a:pt x="7451" y="52163"/>
                        <a:pt x="6811" y="50883"/>
                        <a:pt x="6811" y="50243"/>
                      </a:cubicBezTo>
                      <a:cubicBezTo>
                        <a:pt x="6171" y="48963"/>
                        <a:pt x="6171" y="48323"/>
                        <a:pt x="5531" y="47043"/>
                      </a:cubicBezTo>
                      <a:cubicBezTo>
                        <a:pt x="3611" y="39363"/>
                        <a:pt x="5531" y="31042"/>
                        <a:pt x="10651" y="22081"/>
                      </a:cubicBezTo>
                      <a:cubicBezTo>
                        <a:pt x="13211" y="18241"/>
                        <a:pt x="15771" y="15041"/>
                        <a:pt x="18972" y="11841"/>
                      </a:cubicBezTo>
                      <a:cubicBezTo>
                        <a:pt x="22172" y="8641"/>
                        <a:pt x="25372" y="6720"/>
                        <a:pt x="29212" y="5440"/>
                      </a:cubicBezTo>
                      <a:lnTo>
                        <a:pt x="31772" y="4800"/>
                      </a:lnTo>
                      <a:lnTo>
                        <a:pt x="32412" y="4800"/>
                      </a:lnTo>
                      <a:cubicBezTo>
                        <a:pt x="33052" y="4800"/>
                        <a:pt x="33692" y="4800"/>
                        <a:pt x="34973" y="4800"/>
                      </a:cubicBezTo>
                      <a:cubicBezTo>
                        <a:pt x="36893" y="4800"/>
                        <a:pt x="39453" y="4800"/>
                        <a:pt x="42013" y="4800"/>
                      </a:cubicBezTo>
                      <a:cubicBezTo>
                        <a:pt x="45213" y="4800"/>
                        <a:pt x="47133" y="4800"/>
                        <a:pt x="49053" y="4800"/>
                      </a:cubicBezTo>
                      <a:lnTo>
                        <a:pt x="51614" y="4800"/>
                      </a:lnTo>
                      <a:cubicBezTo>
                        <a:pt x="52254" y="4800"/>
                        <a:pt x="52254" y="4800"/>
                        <a:pt x="52894" y="4800"/>
                      </a:cubicBezTo>
                      <a:cubicBezTo>
                        <a:pt x="53534" y="4800"/>
                        <a:pt x="53534" y="4800"/>
                        <a:pt x="53534" y="4800"/>
                      </a:cubicBezTo>
                      <a:cubicBezTo>
                        <a:pt x="54814" y="4800"/>
                        <a:pt x="55454" y="5440"/>
                        <a:pt x="56734" y="6080"/>
                      </a:cubicBezTo>
                      <a:cubicBezTo>
                        <a:pt x="59934" y="8001"/>
                        <a:pt x="62494" y="11201"/>
                        <a:pt x="63774" y="16321"/>
                      </a:cubicBezTo>
                      <a:cubicBezTo>
                        <a:pt x="64415" y="19521"/>
                        <a:pt x="65054" y="22721"/>
                        <a:pt x="65054" y="26562"/>
                      </a:cubicBezTo>
                      <a:cubicBezTo>
                        <a:pt x="65054" y="30402"/>
                        <a:pt x="64415" y="33602"/>
                        <a:pt x="63774" y="36802"/>
                      </a:cubicBezTo>
                      <a:cubicBezTo>
                        <a:pt x="62494" y="41283"/>
                        <a:pt x="60574" y="44483"/>
                        <a:pt x="57374" y="46403"/>
                      </a:cubicBezTo>
                      <a:cubicBezTo>
                        <a:pt x="56094" y="47043"/>
                        <a:pt x="55454" y="47683"/>
                        <a:pt x="54174" y="47683"/>
                      </a:cubicBezTo>
                      <a:cubicBezTo>
                        <a:pt x="53534" y="47683"/>
                        <a:pt x="53534" y="47683"/>
                        <a:pt x="52894" y="47683"/>
                      </a:cubicBezTo>
                      <a:lnTo>
                        <a:pt x="52254" y="47683"/>
                      </a:lnTo>
                      <a:lnTo>
                        <a:pt x="50974" y="47683"/>
                      </a:lnTo>
                      <a:cubicBezTo>
                        <a:pt x="49694" y="47683"/>
                        <a:pt x="48413" y="47683"/>
                        <a:pt x="46493" y="47683"/>
                      </a:cubicBezTo>
                      <a:lnTo>
                        <a:pt x="34973" y="46403"/>
                      </a:lnTo>
                      <a:lnTo>
                        <a:pt x="24092" y="45123"/>
                      </a:lnTo>
                      <a:lnTo>
                        <a:pt x="26012" y="48323"/>
                      </a:lnTo>
                      <a:cubicBezTo>
                        <a:pt x="27932" y="51523"/>
                        <a:pt x="29852" y="54083"/>
                        <a:pt x="30492" y="54724"/>
                      </a:cubicBezTo>
                      <a:cubicBezTo>
                        <a:pt x="31132" y="55364"/>
                        <a:pt x="32412" y="56004"/>
                        <a:pt x="34333" y="56644"/>
                      </a:cubicBezTo>
                      <a:cubicBezTo>
                        <a:pt x="36253" y="57284"/>
                        <a:pt x="39453" y="56644"/>
                        <a:pt x="43933" y="55364"/>
                      </a:cubicBezTo>
                      <a:cubicBezTo>
                        <a:pt x="45213" y="54724"/>
                        <a:pt x="47133" y="54083"/>
                        <a:pt x="50974" y="52803"/>
                      </a:cubicBezTo>
                      <a:cubicBezTo>
                        <a:pt x="54814" y="51523"/>
                        <a:pt x="57374" y="50243"/>
                        <a:pt x="58654" y="50243"/>
                      </a:cubicBezTo>
                      <a:cubicBezTo>
                        <a:pt x="61214" y="49603"/>
                        <a:pt x="63134" y="49603"/>
                        <a:pt x="65054" y="50883"/>
                      </a:cubicBezTo>
                      <a:cubicBezTo>
                        <a:pt x="66975" y="52163"/>
                        <a:pt x="68255" y="54083"/>
                        <a:pt x="68895" y="56004"/>
                      </a:cubicBezTo>
                      <a:cubicBezTo>
                        <a:pt x="69535" y="58564"/>
                        <a:pt x="69535" y="60484"/>
                        <a:pt x="68255" y="62404"/>
                      </a:cubicBezTo>
                      <a:cubicBezTo>
                        <a:pt x="66335" y="64964"/>
                        <a:pt x="64415" y="66884"/>
                        <a:pt x="61854" y="67524"/>
                      </a:cubicBezTo>
                      <a:close/>
                      <a:moveTo>
                        <a:pt x="34333" y="22721"/>
                      </a:moveTo>
                      <a:lnTo>
                        <a:pt x="31772" y="24642"/>
                      </a:lnTo>
                      <a:cubicBezTo>
                        <a:pt x="30492" y="25922"/>
                        <a:pt x="29212" y="26562"/>
                        <a:pt x="27932" y="27842"/>
                      </a:cubicBezTo>
                      <a:lnTo>
                        <a:pt x="36893" y="29122"/>
                      </a:lnTo>
                      <a:cubicBezTo>
                        <a:pt x="41373" y="29762"/>
                        <a:pt x="44573" y="29762"/>
                        <a:pt x="47133" y="30402"/>
                      </a:cubicBezTo>
                      <a:cubicBezTo>
                        <a:pt x="47133" y="29122"/>
                        <a:pt x="47133" y="27842"/>
                        <a:pt x="47133" y="26562"/>
                      </a:cubicBezTo>
                      <a:cubicBezTo>
                        <a:pt x="47133" y="25282"/>
                        <a:pt x="47133" y="24002"/>
                        <a:pt x="46493" y="22081"/>
                      </a:cubicBezTo>
                      <a:cubicBezTo>
                        <a:pt x="45853" y="22081"/>
                        <a:pt x="43933" y="22081"/>
                        <a:pt x="41373" y="22081"/>
                      </a:cubicBezTo>
                      <a:cubicBezTo>
                        <a:pt x="38813" y="22081"/>
                        <a:pt x="36893" y="22081"/>
                        <a:pt x="34973" y="22081"/>
                      </a:cubicBezTo>
                      <a:lnTo>
                        <a:pt x="34333" y="22081"/>
                      </a:lnTo>
                      <a:close/>
                      <a:moveTo>
                        <a:pt x="33692" y="22721"/>
                      </a:moveTo>
                      <a:lnTo>
                        <a:pt x="33052" y="22721"/>
                      </a:lnTo>
                      <a:cubicBezTo>
                        <a:pt x="33052" y="22721"/>
                        <a:pt x="32412" y="22721"/>
                        <a:pt x="32412" y="22721"/>
                      </a:cubicBezTo>
                      <a:cubicBezTo>
                        <a:pt x="31772" y="22721"/>
                        <a:pt x="31772" y="22721"/>
                        <a:pt x="32412" y="22721"/>
                      </a:cubicBezTo>
                      <a:cubicBezTo>
                        <a:pt x="33052" y="23361"/>
                        <a:pt x="33692" y="23361"/>
                        <a:pt x="33692" y="22721"/>
                      </a:cubicBezTo>
                      <a:close/>
                      <a:moveTo>
                        <a:pt x="50974" y="30402"/>
                      </a:moveTo>
                      <a:cubicBezTo>
                        <a:pt x="50974" y="31042"/>
                        <a:pt x="50974" y="31042"/>
                        <a:pt x="50974" y="30402"/>
                      </a:cubicBezTo>
                      <a:lnTo>
                        <a:pt x="50974" y="30402"/>
                      </a:lnTo>
                      <a:close/>
                    </a:path>
                  </a:pathLst>
                </a:custGeom>
                <a:solidFill>
                  <a:schemeClr val="bg1"/>
                </a:solidFill>
                <a:ln w="9525" cap="flat">
                  <a:noFill/>
                  <a:prstDash val="solid"/>
                  <a:miter/>
                </a:ln>
              </p:spPr>
              <p:txBody>
                <a:bodyPr rtlCol="0" anchor="ctr"/>
                <a:lstStyle/>
                <a:p>
                  <a:endParaRPr lang="en-US"/>
                </a:p>
              </p:txBody>
            </p:sp>
            <p:sp>
              <p:nvSpPr>
                <p:cNvPr id="148" name="Freeform: Shape 147"/>
                <p:cNvSpPr/>
                <p:nvPr/>
              </p:nvSpPr>
              <p:spPr>
                <a:xfrm>
                  <a:off x="14195782" y="2314772"/>
                  <a:ext cx="83146" cy="60458"/>
                </a:xfrm>
                <a:custGeom>
                  <a:avLst/>
                  <a:gdLst>
                    <a:gd name="connsiteX0" fmla="*/ 53443 w 64004"/>
                    <a:gd name="connsiteY0" fmla="*/ 50243 h 51203"/>
                    <a:gd name="connsiteX1" fmla="*/ 13761 w 64004"/>
                    <a:gd name="connsiteY1" fmla="*/ 48963 h 51203"/>
                    <a:gd name="connsiteX2" fmla="*/ 7360 w 64004"/>
                    <a:gd name="connsiteY2" fmla="*/ 46403 h 51203"/>
                    <a:gd name="connsiteX3" fmla="*/ 4800 w 64004"/>
                    <a:gd name="connsiteY3" fmla="*/ 40003 h 51203"/>
                    <a:gd name="connsiteX4" fmla="*/ 7360 w 64004"/>
                    <a:gd name="connsiteY4" fmla="*/ 33602 h 51203"/>
                    <a:gd name="connsiteX5" fmla="*/ 13761 w 64004"/>
                    <a:gd name="connsiteY5" fmla="*/ 31042 h 51203"/>
                    <a:gd name="connsiteX6" fmla="*/ 54724 w 64004"/>
                    <a:gd name="connsiteY6" fmla="*/ 32322 h 51203"/>
                    <a:gd name="connsiteX7" fmla="*/ 60484 w 64004"/>
                    <a:gd name="connsiteY7" fmla="*/ 35522 h 51203"/>
                    <a:gd name="connsiteX8" fmla="*/ 62404 w 64004"/>
                    <a:gd name="connsiteY8" fmla="*/ 41923 h 51203"/>
                    <a:gd name="connsiteX9" fmla="*/ 59204 w 64004"/>
                    <a:gd name="connsiteY9" fmla="*/ 47683 h 51203"/>
                    <a:gd name="connsiteX10" fmla="*/ 53443 w 64004"/>
                    <a:gd name="connsiteY10" fmla="*/ 50243 h 51203"/>
                    <a:gd name="connsiteX11" fmla="*/ 53443 w 64004"/>
                    <a:gd name="connsiteY11" fmla="*/ 22721 h 51203"/>
                    <a:gd name="connsiteX12" fmla="*/ 35522 w 64004"/>
                    <a:gd name="connsiteY12" fmla="*/ 22721 h 51203"/>
                    <a:gd name="connsiteX13" fmla="*/ 17601 w 64004"/>
                    <a:gd name="connsiteY13" fmla="*/ 22721 h 51203"/>
                    <a:gd name="connsiteX14" fmla="*/ 11201 w 64004"/>
                    <a:gd name="connsiteY14" fmla="*/ 20161 h 51203"/>
                    <a:gd name="connsiteX15" fmla="*/ 8641 w 64004"/>
                    <a:gd name="connsiteY15" fmla="*/ 13761 h 51203"/>
                    <a:gd name="connsiteX16" fmla="*/ 11201 w 64004"/>
                    <a:gd name="connsiteY16" fmla="*/ 7361 h 51203"/>
                    <a:gd name="connsiteX17" fmla="*/ 17601 w 64004"/>
                    <a:gd name="connsiteY17" fmla="*/ 4800 h 51203"/>
                    <a:gd name="connsiteX18" fmla="*/ 35522 w 64004"/>
                    <a:gd name="connsiteY18" fmla="*/ 4800 h 51203"/>
                    <a:gd name="connsiteX19" fmla="*/ 53443 w 64004"/>
                    <a:gd name="connsiteY19" fmla="*/ 4800 h 51203"/>
                    <a:gd name="connsiteX20" fmla="*/ 59844 w 64004"/>
                    <a:gd name="connsiteY20" fmla="*/ 7361 h 51203"/>
                    <a:gd name="connsiteX21" fmla="*/ 62404 w 64004"/>
                    <a:gd name="connsiteY21" fmla="*/ 13761 h 51203"/>
                    <a:gd name="connsiteX22" fmla="*/ 59844 w 64004"/>
                    <a:gd name="connsiteY22" fmla="*/ 20161 h 51203"/>
                    <a:gd name="connsiteX23" fmla="*/ 53443 w 64004"/>
                    <a:gd name="connsiteY23" fmla="*/ 2272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004" h="51203">
                      <a:moveTo>
                        <a:pt x="53443" y="50243"/>
                      </a:moveTo>
                      <a:cubicBezTo>
                        <a:pt x="41283" y="48963"/>
                        <a:pt x="28482" y="48963"/>
                        <a:pt x="13761" y="48963"/>
                      </a:cubicBezTo>
                      <a:cubicBezTo>
                        <a:pt x="11201" y="48963"/>
                        <a:pt x="9281" y="48323"/>
                        <a:pt x="7360" y="46403"/>
                      </a:cubicBezTo>
                      <a:cubicBezTo>
                        <a:pt x="5440" y="44483"/>
                        <a:pt x="4800" y="42563"/>
                        <a:pt x="4800" y="40003"/>
                      </a:cubicBezTo>
                      <a:cubicBezTo>
                        <a:pt x="4800" y="37442"/>
                        <a:pt x="5440" y="35522"/>
                        <a:pt x="7360" y="33602"/>
                      </a:cubicBezTo>
                      <a:cubicBezTo>
                        <a:pt x="9281" y="31682"/>
                        <a:pt x="11201" y="31042"/>
                        <a:pt x="13761" y="31042"/>
                      </a:cubicBezTo>
                      <a:cubicBezTo>
                        <a:pt x="28482" y="31042"/>
                        <a:pt x="41923" y="31682"/>
                        <a:pt x="54724" y="32322"/>
                      </a:cubicBezTo>
                      <a:cubicBezTo>
                        <a:pt x="57284" y="32322"/>
                        <a:pt x="59204" y="33602"/>
                        <a:pt x="60484" y="35522"/>
                      </a:cubicBezTo>
                      <a:cubicBezTo>
                        <a:pt x="61764" y="37442"/>
                        <a:pt x="63044" y="39363"/>
                        <a:pt x="62404" y="41923"/>
                      </a:cubicBezTo>
                      <a:cubicBezTo>
                        <a:pt x="62404" y="44483"/>
                        <a:pt x="61124" y="46403"/>
                        <a:pt x="59204" y="47683"/>
                      </a:cubicBezTo>
                      <a:cubicBezTo>
                        <a:pt x="58564" y="49603"/>
                        <a:pt x="56004" y="50243"/>
                        <a:pt x="53443" y="50243"/>
                      </a:cubicBezTo>
                      <a:close/>
                      <a:moveTo>
                        <a:pt x="53443" y="22721"/>
                      </a:moveTo>
                      <a:cubicBezTo>
                        <a:pt x="49603" y="22721"/>
                        <a:pt x="43203" y="22721"/>
                        <a:pt x="35522" y="22721"/>
                      </a:cubicBezTo>
                      <a:cubicBezTo>
                        <a:pt x="27842" y="22721"/>
                        <a:pt x="21441" y="22721"/>
                        <a:pt x="17601" y="22721"/>
                      </a:cubicBezTo>
                      <a:cubicBezTo>
                        <a:pt x="15041" y="22721"/>
                        <a:pt x="13121" y="22082"/>
                        <a:pt x="11201" y="20161"/>
                      </a:cubicBezTo>
                      <a:cubicBezTo>
                        <a:pt x="9281" y="18241"/>
                        <a:pt x="8641" y="16321"/>
                        <a:pt x="8641" y="13761"/>
                      </a:cubicBezTo>
                      <a:cubicBezTo>
                        <a:pt x="8641" y="11201"/>
                        <a:pt x="9281" y="9281"/>
                        <a:pt x="11201" y="7361"/>
                      </a:cubicBezTo>
                      <a:cubicBezTo>
                        <a:pt x="13121" y="5440"/>
                        <a:pt x="15041" y="4800"/>
                        <a:pt x="17601" y="4800"/>
                      </a:cubicBezTo>
                      <a:cubicBezTo>
                        <a:pt x="21441" y="4800"/>
                        <a:pt x="27842" y="4800"/>
                        <a:pt x="35522" y="4800"/>
                      </a:cubicBezTo>
                      <a:cubicBezTo>
                        <a:pt x="43203" y="4800"/>
                        <a:pt x="49603" y="4800"/>
                        <a:pt x="53443" y="4800"/>
                      </a:cubicBezTo>
                      <a:cubicBezTo>
                        <a:pt x="56004" y="4800"/>
                        <a:pt x="57924" y="5440"/>
                        <a:pt x="59844" y="7361"/>
                      </a:cubicBezTo>
                      <a:cubicBezTo>
                        <a:pt x="61764" y="9281"/>
                        <a:pt x="62404" y="11201"/>
                        <a:pt x="62404" y="13761"/>
                      </a:cubicBezTo>
                      <a:cubicBezTo>
                        <a:pt x="62404" y="16321"/>
                        <a:pt x="61764" y="18241"/>
                        <a:pt x="59844" y="20161"/>
                      </a:cubicBezTo>
                      <a:cubicBezTo>
                        <a:pt x="57924" y="22082"/>
                        <a:pt x="56004" y="22721"/>
                        <a:pt x="53443" y="22721"/>
                      </a:cubicBezTo>
                      <a:close/>
                    </a:path>
                  </a:pathLst>
                </a:custGeom>
                <a:solidFill>
                  <a:schemeClr val="bg1"/>
                </a:solidFill>
                <a:ln w="9525" cap="flat">
                  <a:noFill/>
                  <a:prstDash val="solid"/>
                  <a:miter/>
                </a:ln>
              </p:spPr>
              <p:txBody>
                <a:bodyPr rtlCol="0" anchor="ctr"/>
                <a:lstStyle/>
                <a:p>
                  <a:endParaRPr lang="en-US"/>
                </a:p>
              </p:txBody>
            </p:sp>
            <p:sp>
              <p:nvSpPr>
                <p:cNvPr id="149" name="Freeform: Shape 148"/>
                <p:cNvSpPr/>
                <p:nvPr/>
              </p:nvSpPr>
              <p:spPr>
                <a:xfrm>
                  <a:off x="14538346" y="2315527"/>
                  <a:ext cx="83146" cy="90687"/>
                </a:xfrm>
                <a:custGeom>
                  <a:avLst/>
                  <a:gdLst>
                    <a:gd name="connsiteX0" fmla="*/ 6720 w 64004"/>
                    <a:gd name="connsiteY0" fmla="*/ 70085 h 76804"/>
                    <a:gd name="connsiteX1" fmla="*/ 4800 w 64004"/>
                    <a:gd name="connsiteY1" fmla="*/ 13761 h 76804"/>
                    <a:gd name="connsiteX2" fmla="*/ 7360 w 64004"/>
                    <a:gd name="connsiteY2" fmla="*/ 7360 h 76804"/>
                    <a:gd name="connsiteX3" fmla="*/ 13761 w 64004"/>
                    <a:gd name="connsiteY3" fmla="*/ 4800 h 76804"/>
                    <a:gd name="connsiteX4" fmla="*/ 19521 w 64004"/>
                    <a:gd name="connsiteY4" fmla="*/ 6720 h 76804"/>
                    <a:gd name="connsiteX5" fmla="*/ 22721 w 64004"/>
                    <a:gd name="connsiteY5" fmla="*/ 12481 h 76804"/>
                    <a:gd name="connsiteX6" fmla="*/ 25282 w 64004"/>
                    <a:gd name="connsiteY6" fmla="*/ 10561 h 76804"/>
                    <a:gd name="connsiteX7" fmla="*/ 46403 w 64004"/>
                    <a:gd name="connsiteY7" fmla="*/ 6080 h 76804"/>
                    <a:gd name="connsiteX8" fmla="*/ 53444 w 64004"/>
                    <a:gd name="connsiteY8" fmla="*/ 9921 h 76804"/>
                    <a:gd name="connsiteX9" fmla="*/ 55364 w 64004"/>
                    <a:gd name="connsiteY9" fmla="*/ 11841 h 76804"/>
                    <a:gd name="connsiteX10" fmla="*/ 56644 w 64004"/>
                    <a:gd name="connsiteY10" fmla="*/ 12481 h 76804"/>
                    <a:gd name="connsiteX11" fmla="*/ 60484 w 64004"/>
                    <a:gd name="connsiteY11" fmla="*/ 18241 h 76804"/>
                    <a:gd name="connsiteX12" fmla="*/ 59204 w 64004"/>
                    <a:gd name="connsiteY12" fmla="*/ 24642 h 76804"/>
                    <a:gd name="connsiteX13" fmla="*/ 53444 w 64004"/>
                    <a:gd name="connsiteY13" fmla="*/ 28482 h 76804"/>
                    <a:gd name="connsiteX14" fmla="*/ 47043 w 64004"/>
                    <a:gd name="connsiteY14" fmla="*/ 27202 h 76804"/>
                    <a:gd name="connsiteX15" fmla="*/ 44483 w 64004"/>
                    <a:gd name="connsiteY15" fmla="*/ 25282 h 76804"/>
                    <a:gd name="connsiteX16" fmla="*/ 42563 w 64004"/>
                    <a:gd name="connsiteY16" fmla="*/ 24002 h 76804"/>
                    <a:gd name="connsiteX17" fmla="*/ 41923 w 64004"/>
                    <a:gd name="connsiteY17" fmla="*/ 23361 h 76804"/>
                    <a:gd name="connsiteX18" fmla="*/ 36162 w 64004"/>
                    <a:gd name="connsiteY18" fmla="*/ 24642 h 76804"/>
                    <a:gd name="connsiteX19" fmla="*/ 27842 w 64004"/>
                    <a:gd name="connsiteY19" fmla="*/ 33602 h 76804"/>
                    <a:gd name="connsiteX20" fmla="*/ 23361 w 64004"/>
                    <a:gd name="connsiteY20" fmla="*/ 36162 h 76804"/>
                    <a:gd name="connsiteX21" fmla="*/ 25282 w 64004"/>
                    <a:gd name="connsiteY21" fmla="*/ 67524 h 76804"/>
                    <a:gd name="connsiteX22" fmla="*/ 23361 w 64004"/>
                    <a:gd name="connsiteY22" fmla="*/ 73925 h 76804"/>
                    <a:gd name="connsiteX23" fmla="*/ 17601 w 64004"/>
                    <a:gd name="connsiteY23" fmla="*/ 77125 h 76804"/>
                    <a:gd name="connsiteX24" fmla="*/ 11201 w 64004"/>
                    <a:gd name="connsiteY24" fmla="*/ 75205 h 76804"/>
                    <a:gd name="connsiteX25" fmla="*/ 6720 w 64004"/>
                    <a:gd name="connsiteY25" fmla="*/ 70085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004" h="76804">
                      <a:moveTo>
                        <a:pt x="6720" y="70085"/>
                      </a:moveTo>
                      <a:cubicBezTo>
                        <a:pt x="5440" y="57924"/>
                        <a:pt x="4800" y="39363"/>
                        <a:pt x="4800" y="13761"/>
                      </a:cubicBezTo>
                      <a:cubicBezTo>
                        <a:pt x="4800" y="11201"/>
                        <a:pt x="5440" y="9281"/>
                        <a:pt x="7360" y="7360"/>
                      </a:cubicBezTo>
                      <a:cubicBezTo>
                        <a:pt x="9281" y="5440"/>
                        <a:pt x="11201" y="4800"/>
                        <a:pt x="13761" y="4800"/>
                      </a:cubicBezTo>
                      <a:cubicBezTo>
                        <a:pt x="16321" y="4800"/>
                        <a:pt x="18241" y="5440"/>
                        <a:pt x="19521" y="6720"/>
                      </a:cubicBezTo>
                      <a:cubicBezTo>
                        <a:pt x="21441" y="8001"/>
                        <a:pt x="22081" y="9921"/>
                        <a:pt x="22721" y="12481"/>
                      </a:cubicBezTo>
                      <a:cubicBezTo>
                        <a:pt x="23361" y="11841"/>
                        <a:pt x="24002" y="11201"/>
                        <a:pt x="25282" y="10561"/>
                      </a:cubicBezTo>
                      <a:cubicBezTo>
                        <a:pt x="31682" y="5440"/>
                        <a:pt x="38723" y="4160"/>
                        <a:pt x="46403" y="6080"/>
                      </a:cubicBezTo>
                      <a:cubicBezTo>
                        <a:pt x="48963" y="6720"/>
                        <a:pt x="50883" y="8001"/>
                        <a:pt x="53444" y="9921"/>
                      </a:cubicBezTo>
                      <a:lnTo>
                        <a:pt x="55364" y="11841"/>
                      </a:lnTo>
                      <a:cubicBezTo>
                        <a:pt x="56004" y="12481"/>
                        <a:pt x="56004" y="12481"/>
                        <a:pt x="56644" y="12481"/>
                      </a:cubicBezTo>
                      <a:cubicBezTo>
                        <a:pt x="58564" y="13761"/>
                        <a:pt x="59844" y="15681"/>
                        <a:pt x="60484" y="18241"/>
                      </a:cubicBezTo>
                      <a:cubicBezTo>
                        <a:pt x="61124" y="20801"/>
                        <a:pt x="60484" y="22721"/>
                        <a:pt x="59204" y="24642"/>
                      </a:cubicBezTo>
                      <a:cubicBezTo>
                        <a:pt x="57924" y="26562"/>
                        <a:pt x="56004" y="27842"/>
                        <a:pt x="53444" y="28482"/>
                      </a:cubicBezTo>
                      <a:cubicBezTo>
                        <a:pt x="50883" y="29122"/>
                        <a:pt x="48963" y="28482"/>
                        <a:pt x="47043" y="27202"/>
                      </a:cubicBezTo>
                      <a:cubicBezTo>
                        <a:pt x="46403" y="26562"/>
                        <a:pt x="45123" y="25922"/>
                        <a:pt x="44483" y="25282"/>
                      </a:cubicBezTo>
                      <a:lnTo>
                        <a:pt x="42563" y="24002"/>
                      </a:lnTo>
                      <a:cubicBezTo>
                        <a:pt x="41923" y="24002"/>
                        <a:pt x="41923" y="23361"/>
                        <a:pt x="41923" y="23361"/>
                      </a:cubicBezTo>
                      <a:cubicBezTo>
                        <a:pt x="40003" y="22721"/>
                        <a:pt x="38082" y="23361"/>
                        <a:pt x="36162" y="24642"/>
                      </a:cubicBezTo>
                      <a:cubicBezTo>
                        <a:pt x="34882" y="25922"/>
                        <a:pt x="31682" y="28482"/>
                        <a:pt x="27842" y="33602"/>
                      </a:cubicBezTo>
                      <a:cubicBezTo>
                        <a:pt x="26562" y="34882"/>
                        <a:pt x="25282" y="36162"/>
                        <a:pt x="23361" y="36162"/>
                      </a:cubicBezTo>
                      <a:cubicBezTo>
                        <a:pt x="23361" y="48323"/>
                        <a:pt x="24002" y="59204"/>
                        <a:pt x="25282" y="67524"/>
                      </a:cubicBezTo>
                      <a:cubicBezTo>
                        <a:pt x="25282" y="70085"/>
                        <a:pt x="24642" y="72005"/>
                        <a:pt x="23361" y="73925"/>
                      </a:cubicBezTo>
                      <a:cubicBezTo>
                        <a:pt x="22081" y="75845"/>
                        <a:pt x="20161" y="77125"/>
                        <a:pt x="17601" y="77125"/>
                      </a:cubicBezTo>
                      <a:cubicBezTo>
                        <a:pt x="15041" y="77125"/>
                        <a:pt x="13121" y="76485"/>
                        <a:pt x="11201" y="75205"/>
                      </a:cubicBezTo>
                      <a:cubicBezTo>
                        <a:pt x="8001" y="74565"/>
                        <a:pt x="6720" y="72645"/>
                        <a:pt x="6720" y="70085"/>
                      </a:cubicBezTo>
                      <a:close/>
                    </a:path>
                  </a:pathLst>
                </a:custGeom>
                <a:solidFill>
                  <a:schemeClr val="bg1"/>
                </a:solidFill>
                <a:ln w="9525" cap="flat">
                  <a:noFill/>
                  <a:prstDash val="solid"/>
                  <a:miter/>
                </a:ln>
              </p:spPr>
              <p:txBody>
                <a:bodyPr rtlCol="0" anchor="ctr"/>
                <a:lstStyle/>
                <a:p>
                  <a:endParaRPr lang="en-US"/>
                </a:p>
              </p:txBody>
            </p:sp>
            <p:sp>
              <p:nvSpPr>
                <p:cNvPr id="150" name="Freeform: Shape 149"/>
                <p:cNvSpPr/>
                <p:nvPr/>
              </p:nvSpPr>
              <p:spPr>
                <a:xfrm>
                  <a:off x="14611514" y="2278201"/>
                  <a:ext cx="74832" cy="128473"/>
                </a:xfrm>
                <a:custGeom>
                  <a:avLst/>
                  <a:gdLst>
                    <a:gd name="connsiteX0" fmla="*/ 34242 w 57603"/>
                    <a:gd name="connsiteY0" fmla="*/ 32573 h 108807"/>
                    <a:gd name="connsiteX1" fmla="*/ 18881 w 57603"/>
                    <a:gd name="connsiteY1" fmla="*/ 46014 h 108807"/>
                    <a:gd name="connsiteX2" fmla="*/ 12481 w 57603"/>
                    <a:gd name="connsiteY2" fmla="*/ 47934 h 108807"/>
                    <a:gd name="connsiteX3" fmla="*/ 6721 w 57603"/>
                    <a:gd name="connsiteY3" fmla="*/ 44734 h 108807"/>
                    <a:gd name="connsiteX4" fmla="*/ 4800 w 57603"/>
                    <a:gd name="connsiteY4" fmla="*/ 38334 h 108807"/>
                    <a:gd name="connsiteX5" fmla="*/ 8001 w 57603"/>
                    <a:gd name="connsiteY5" fmla="*/ 32573 h 108807"/>
                    <a:gd name="connsiteX6" fmla="*/ 27202 w 57603"/>
                    <a:gd name="connsiteY6" fmla="*/ 14652 h 108807"/>
                    <a:gd name="connsiteX7" fmla="*/ 27842 w 57603"/>
                    <a:gd name="connsiteY7" fmla="*/ 14012 h 108807"/>
                    <a:gd name="connsiteX8" fmla="*/ 29762 w 57603"/>
                    <a:gd name="connsiteY8" fmla="*/ 10812 h 108807"/>
                    <a:gd name="connsiteX9" fmla="*/ 34242 w 57603"/>
                    <a:gd name="connsiteY9" fmla="*/ 6331 h 108807"/>
                    <a:gd name="connsiteX10" fmla="*/ 40643 w 57603"/>
                    <a:gd name="connsiteY10" fmla="*/ 5051 h 108807"/>
                    <a:gd name="connsiteX11" fmla="*/ 47043 w 57603"/>
                    <a:gd name="connsiteY11" fmla="*/ 7612 h 108807"/>
                    <a:gd name="connsiteX12" fmla="*/ 52164 w 57603"/>
                    <a:gd name="connsiteY12" fmla="*/ 17852 h 108807"/>
                    <a:gd name="connsiteX13" fmla="*/ 52803 w 57603"/>
                    <a:gd name="connsiteY13" fmla="*/ 27453 h 108807"/>
                    <a:gd name="connsiteX14" fmla="*/ 51523 w 57603"/>
                    <a:gd name="connsiteY14" fmla="*/ 42174 h 108807"/>
                    <a:gd name="connsiteX15" fmla="*/ 47683 w 57603"/>
                    <a:gd name="connsiteY15" fmla="*/ 99778 h 108807"/>
                    <a:gd name="connsiteX16" fmla="*/ 45123 w 57603"/>
                    <a:gd name="connsiteY16" fmla="*/ 106178 h 108807"/>
                    <a:gd name="connsiteX17" fmla="*/ 38723 w 57603"/>
                    <a:gd name="connsiteY17" fmla="*/ 108738 h 108807"/>
                    <a:gd name="connsiteX18" fmla="*/ 32322 w 57603"/>
                    <a:gd name="connsiteY18" fmla="*/ 106178 h 108807"/>
                    <a:gd name="connsiteX19" fmla="*/ 29762 w 57603"/>
                    <a:gd name="connsiteY19" fmla="*/ 99778 h 108807"/>
                    <a:gd name="connsiteX20" fmla="*/ 33602 w 57603"/>
                    <a:gd name="connsiteY20" fmla="*/ 40894 h 108807"/>
                    <a:gd name="connsiteX21" fmla="*/ 34242 w 57603"/>
                    <a:gd name="connsiteY21" fmla="*/ 32573 h 10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603" h="108807">
                      <a:moveTo>
                        <a:pt x="34242" y="32573"/>
                      </a:moveTo>
                      <a:cubicBezTo>
                        <a:pt x="29122" y="38334"/>
                        <a:pt x="24002" y="42814"/>
                        <a:pt x="18881" y="46014"/>
                      </a:cubicBezTo>
                      <a:cubicBezTo>
                        <a:pt x="16961" y="47294"/>
                        <a:pt x="15041" y="47934"/>
                        <a:pt x="12481" y="47934"/>
                      </a:cubicBezTo>
                      <a:cubicBezTo>
                        <a:pt x="9921" y="47934"/>
                        <a:pt x="8001" y="46654"/>
                        <a:pt x="6721" y="44734"/>
                      </a:cubicBezTo>
                      <a:cubicBezTo>
                        <a:pt x="5440" y="42814"/>
                        <a:pt x="4800" y="40894"/>
                        <a:pt x="4800" y="38334"/>
                      </a:cubicBezTo>
                      <a:cubicBezTo>
                        <a:pt x="4800" y="35773"/>
                        <a:pt x="6080" y="33853"/>
                        <a:pt x="8001" y="32573"/>
                      </a:cubicBezTo>
                      <a:cubicBezTo>
                        <a:pt x="13121" y="28733"/>
                        <a:pt x="19521" y="22973"/>
                        <a:pt x="27202" y="14652"/>
                      </a:cubicBezTo>
                      <a:lnTo>
                        <a:pt x="27842" y="14012"/>
                      </a:lnTo>
                      <a:cubicBezTo>
                        <a:pt x="29122" y="12092"/>
                        <a:pt x="29762" y="10812"/>
                        <a:pt x="29762" y="10812"/>
                      </a:cubicBezTo>
                      <a:cubicBezTo>
                        <a:pt x="31042" y="8892"/>
                        <a:pt x="32322" y="6971"/>
                        <a:pt x="34242" y="6331"/>
                      </a:cubicBezTo>
                      <a:cubicBezTo>
                        <a:pt x="36163" y="5051"/>
                        <a:pt x="38083" y="4411"/>
                        <a:pt x="40643" y="5051"/>
                      </a:cubicBezTo>
                      <a:cubicBezTo>
                        <a:pt x="43203" y="5051"/>
                        <a:pt x="45123" y="6331"/>
                        <a:pt x="47043" y="7612"/>
                      </a:cubicBezTo>
                      <a:cubicBezTo>
                        <a:pt x="49603" y="10172"/>
                        <a:pt x="50883" y="13372"/>
                        <a:pt x="52164" y="17852"/>
                      </a:cubicBezTo>
                      <a:cubicBezTo>
                        <a:pt x="52803" y="20412"/>
                        <a:pt x="52803" y="23613"/>
                        <a:pt x="52803" y="27453"/>
                      </a:cubicBezTo>
                      <a:cubicBezTo>
                        <a:pt x="52803" y="30653"/>
                        <a:pt x="52164" y="35133"/>
                        <a:pt x="51523" y="42174"/>
                      </a:cubicBezTo>
                      <a:cubicBezTo>
                        <a:pt x="48963" y="65215"/>
                        <a:pt x="47683" y="84417"/>
                        <a:pt x="47683" y="99778"/>
                      </a:cubicBezTo>
                      <a:cubicBezTo>
                        <a:pt x="47683" y="102338"/>
                        <a:pt x="47043" y="104258"/>
                        <a:pt x="45123" y="106178"/>
                      </a:cubicBezTo>
                      <a:cubicBezTo>
                        <a:pt x="43203" y="108098"/>
                        <a:pt x="41283" y="108738"/>
                        <a:pt x="38723" y="108738"/>
                      </a:cubicBezTo>
                      <a:cubicBezTo>
                        <a:pt x="36163" y="108738"/>
                        <a:pt x="34242" y="108098"/>
                        <a:pt x="32322" y="106178"/>
                      </a:cubicBezTo>
                      <a:cubicBezTo>
                        <a:pt x="30402" y="104258"/>
                        <a:pt x="29762" y="102338"/>
                        <a:pt x="29762" y="99778"/>
                      </a:cubicBezTo>
                      <a:cubicBezTo>
                        <a:pt x="29762" y="83776"/>
                        <a:pt x="31042" y="63935"/>
                        <a:pt x="33602" y="40894"/>
                      </a:cubicBezTo>
                      <a:cubicBezTo>
                        <a:pt x="34242" y="34493"/>
                        <a:pt x="34242" y="32573"/>
                        <a:pt x="34242" y="32573"/>
                      </a:cubicBezTo>
                      <a:close/>
                    </a:path>
                  </a:pathLst>
                </a:custGeom>
                <a:solidFill>
                  <a:schemeClr val="bg1"/>
                </a:solidFill>
                <a:ln w="9525" cap="flat">
                  <a:noFill/>
                  <a:prstDash val="solid"/>
                  <a:miter/>
                </a:ln>
              </p:spPr>
              <p:txBody>
                <a:bodyPr rtlCol="0" anchor="ctr"/>
                <a:lstStyle/>
                <a:p>
                  <a:endParaRPr lang="en-US"/>
                </a:p>
              </p:txBody>
            </p:sp>
            <p:sp>
              <p:nvSpPr>
                <p:cNvPr id="151" name="Freeform: Shape 150"/>
                <p:cNvSpPr/>
                <p:nvPr/>
              </p:nvSpPr>
              <p:spPr>
                <a:xfrm>
                  <a:off x="14735403" y="2315527"/>
                  <a:ext cx="83146" cy="90687"/>
                </a:xfrm>
                <a:custGeom>
                  <a:avLst/>
                  <a:gdLst>
                    <a:gd name="connsiteX0" fmla="*/ 6720 w 64004"/>
                    <a:gd name="connsiteY0" fmla="*/ 70085 h 76804"/>
                    <a:gd name="connsiteX1" fmla="*/ 4800 w 64004"/>
                    <a:gd name="connsiteY1" fmla="*/ 13761 h 76804"/>
                    <a:gd name="connsiteX2" fmla="*/ 7360 w 64004"/>
                    <a:gd name="connsiteY2" fmla="*/ 7360 h 76804"/>
                    <a:gd name="connsiteX3" fmla="*/ 13761 w 64004"/>
                    <a:gd name="connsiteY3" fmla="*/ 4800 h 76804"/>
                    <a:gd name="connsiteX4" fmla="*/ 19521 w 64004"/>
                    <a:gd name="connsiteY4" fmla="*/ 6720 h 76804"/>
                    <a:gd name="connsiteX5" fmla="*/ 22081 w 64004"/>
                    <a:gd name="connsiteY5" fmla="*/ 12481 h 76804"/>
                    <a:gd name="connsiteX6" fmla="*/ 24641 w 64004"/>
                    <a:gd name="connsiteY6" fmla="*/ 10561 h 76804"/>
                    <a:gd name="connsiteX7" fmla="*/ 45763 w 64004"/>
                    <a:gd name="connsiteY7" fmla="*/ 6080 h 76804"/>
                    <a:gd name="connsiteX8" fmla="*/ 52803 w 64004"/>
                    <a:gd name="connsiteY8" fmla="*/ 9921 h 76804"/>
                    <a:gd name="connsiteX9" fmla="*/ 54723 w 64004"/>
                    <a:gd name="connsiteY9" fmla="*/ 11841 h 76804"/>
                    <a:gd name="connsiteX10" fmla="*/ 56004 w 64004"/>
                    <a:gd name="connsiteY10" fmla="*/ 12481 h 76804"/>
                    <a:gd name="connsiteX11" fmla="*/ 59844 w 64004"/>
                    <a:gd name="connsiteY11" fmla="*/ 18241 h 76804"/>
                    <a:gd name="connsiteX12" fmla="*/ 58564 w 64004"/>
                    <a:gd name="connsiteY12" fmla="*/ 24642 h 76804"/>
                    <a:gd name="connsiteX13" fmla="*/ 52803 w 64004"/>
                    <a:gd name="connsiteY13" fmla="*/ 28482 h 76804"/>
                    <a:gd name="connsiteX14" fmla="*/ 46403 w 64004"/>
                    <a:gd name="connsiteY14" fmla="*/ 27202 h 76804"/>
                    <a:gd name="connsiteX15" fmla="*/ 43843 w 64004"/>
                    <a:gd name="connsiteY15" fmla="*/ 25282 h 76804"/>
                    <a:gd name="connsiteX16" fmla="*/ 41923 w 64004"/>
                    <a:gd name="connsiteY16" fmla="*/ 24002 h 76804"/>
                    <a:gd name="connsiteX17" fmla="*/ 41283 w 64004"/>
                    <a:gd name="connsiteY17" fmla="*/ 23361 h 76804"/>
                    <a:gd name="connsiteX18" fmla="*/ 35522 w 64004"/>
                    <a:gd name="connsiteY18" fmla="*/ 24642 h 76804"/>
                    <a:gd name="connsiteX19" fmla="*/ 27202 w 64004"/>
                    <a:gd name="connsiteY19" fmla="*/ 33602 h 76804"/>
                    <a:gd name="connsiteX20" fmla="*/ 22721 w 64004"/>
                    <a:gd name="connsiteY20" fmla="*/ 36162 h 76804"/>
                    <a:gd name="connsiteX21" fmla="*/ 24641 w 64004"/>
                    <a:gd name="connsiteY21" fmla="*/ 67524 h 76804"/>
                    <a:gd name="connsiteX22" fmla="*/ 22721 w 64004"/>
                    <a:gd name="connsiteY22" fmla="*/ 73925 h 76804"/>
                    <a:gd name="connsiteX23" fmla="*/ 16961 w 64004"/>
                    <a:gd name="connsiteY23" fmla="*/ 77125 h 76804"/>
                    <a:gd name="connsiteX24" fmla="*/ 10561 w 64004"/>
                    <a:gd name="connsiteY24" fmla="*/ 75205 h 76804"/>
                    <a:gd name="connsiteX25" fmla="*/ 6720 w 64004"/>
                    <a:gd name="connsiteY25" fmla="*/ 70085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004" h="76804">
                      <a:moveTo>
                        <a:pt x="6720" y="70085"/>
                      </a:moveTo>
                      <a:cubicBezTo>
                        <a:pt x="5440" y="57924"/>
                        <a:pt x="4800" y="39363"/>
                        <a:pt x="4800" y="13761"/>
                      </a:cubicBezTo>
                      <a:cubicBezTo>
                        <a:pt x="4800" y="11201"/>
                        <a:pt x="5440" y="9281"/>
                        <a:pt x="7360" y="7360"/>
                      </a:cubicBezTo>
                      <a:cubicBezTo>
                        <a:pt x="9280" y="5440"/>
                        <a:pt x="11201" y="4800"/>
                        <a:pt x="13761" y="4800"/>
                      </a:cubicBezTo>
                      <a:cubicBezTo>
                        <a:pt x="16321" y="4800"/>
                        <a:pt x="18241" y="5440"/>
                        <a:pt x="19521" y="6720"/>
                      </a:cubicBezTo>
                      <a:cubicBezTo>
                        <a:pt x="21441" y="8001"/>
                        <a:pt x="22081" y="9921"/>
                        <a:pt x="22081" y="12481"/>
                      </a:cubicBezTo>
                      <a:cubicBezTo>
                        <a:pt x="22721" y="11841"/>
                        <a:pt x="23361" y="11201"/>
                        <a:pt x="24641" y="10561"/>
                      </a:cubicBezTo>
                      <a:cubicBezTo>
                        <a:pt x="31042" y="5440"/>
                        <a:pt x="38082" y="4160"/>
                        <a:pt x="45763" y="6080"/>
                      </a:cubicBezTo>
                      <a:cubicBezTo>
                        <a:pt x="48323" y="6720"/>
                        <a:pt x="50243" y="8001"/>
                        <a:pt x="52803" y="9921"/>
                      </a:cubicBezTo>
                      <a:lnTo>
                        <a:pt x="54723" y="11841"/>
                      </a:lnTo>
                      <a:cubicBezTo>
                        <a:pt x="55364" y="12481"/>
                        <a:pt x="55364" y="12481"/>
                        <a:pt x="56004" y="12481"/>
                      </a:cubicBezTo>
                      <a:cubicBezTo>
                        <a:pt x="57924" y="13761"/>
                        <a:pt x="59204" y="15681"/>
                        <a:pt x="59844" y="18241"/>
                      </a:cubicBezTo>
                      <a:cubicBezTo>
                        <a:pt x="60484" y="20801"/>
                        <a:pt x="59844" y="22721"/>
                        <a:pt x="58564" y="24642"/>
                      </a:cubicBezTo>
                      <a:cubicBezTo>
                        <a:pt x="57284" y="26562"/>
                        <a:pt x="55364" y="27842"/>
                        <a:pt x="52803" y="28482"/>
                      </a:cubicBezTo>
                      <a:cubicBezTo>
                        <a:pt x="50243" y="29122"/>
                        <a:pt x="48323" y="28482"/>
                        <a:pt x="46403" y="27202"/>
                      </a:cubicBezTo>
                      <a:cubicBezTo>
                        <a:pt x="45763" y="26562"/>
                        <a:pt x="44483" y="25922"/>
                        <a:pt x="43843" y="25282"/>
                      </a:cubicBezTo>
                      <a:lnTo>
                        <a:pt x="41923" y="24002"/>
                      </a:lnTo>
                      <a:cubicBezTo>
                        <a:pt x="41283" y="24002"/>
                        <a:pt x="41283" y="23361"/>
                        <a:pt x="41283" y="23361"/>
                      </a:cubicBezTo>
                      <a:cubicBezTo>
                        <a:pt x="39363" y="22721"/>
                        <a:pt x="37442" y="23361"/>
                        <a:pt x="35522" y="24642"/>
                      </a:cubicBezTo>
                      <a:cubicBezTo>
                        <a:pt x="34242" y="25922"/>
                        <a:pt x="31042" y="28482"/>
                        <a:pt x="27202" y="33602"/>
                      </a:cubicBezTo>
                      <a:cubicBezTo>
                        <a:pt x="25922" y="34882"/>
                        <a:pt x="24641" y="36162"/>
                        <a:pt x="22721" y="36162"/>
                      </a:cubicBezTo>
                      <a:cubicBezTo>
                        <a:pt x="22721" y="48323"/>
                        <a:pt x="23361" y="59204"/>
                        <a:pt x="24641" y="67524"/>
                      </a:cubicBezTo>
                      <a:cubicBezTo>
                        <a:pt x="24641" y="70085"/>
                        <a:pt x="24002" y="72005"/>
                        <a:pt x="22721" y="73925"/>
                      </a:cubicBezTo>
                      <a:cubicBezTo>
                        <a:pt x="21441" y="75845"/>
                        <a:pt x="19521" y="77125"/>
                        <a:pt x="16961" y="77125"/>
                      </a:cubicBezTo>
                      <a:cubicBezTo>
                        <a:pt x="14401" y="77125"/>
                        <a:pt x="12481" y="76485"/>
                        <a:pt x="10561" y="75205"/>
                      </a:cubicBezTo>
                      <a:cubicBezTo>
                        <a:pt x="8001" y="74565"/>
                        <a:pt x="7360" y="72645"/>
                        <a:pt x="6720" y="70085"/>
                      </a:cubicBezTo>
                      <a:close/>
                    </a:path>
                  </a:pathLst>
                </a:custGeom>
                <a:solidFill>
                  <a:schemeClr val="bg1"/>
                </a:solidFill>
                <a:ln w="9525" cap="flat">
                  <a:noFill/>
                  <a:prstDash val="solid"/>
                  <a:miter/>
                </a:ln>
              </p:spPr>
              <p:txBody>
                <a:bodyPr rtlCol="0" anchor="ctr"/>
                <a:lstStyle/>
                <a:p>
                  <a:endParaRPr lang="en-US"/>
                </a:p>
              </p:txBody>
            </p:sp>
            <p:sp>
              <p:nvSpPr>
                <p:cNvPr id="152" name="Freeform: Shape 151"/>
                <p:cNvSpPr/>
                <p:nvPr/>
              </p:nvSpPr>
              <p:spPr>
                <a:xfrm>
                  <a:off x="14809402" y="2278201"/>
                  <a:ext cx="74832" cy="128473"/>
                </a:xfrm>
                <a:custGeom>
                  <a:avLst/>
                  <a:gdLst>
                    <a:gd name="connsiteX0" fmla="*/ 34242 w 57603"/>
                    <a:gd name="connsiteY0" fmla="*/ 32573 h 108807"/>
                    <a:gd name="connsiteX1" fmla="*/ 18881 w 57603"/>
                    <a:gd name="connsiteY1" fmla="*/ 46014 h 108807"/>
                    <a:gd name="connsiteX2" fmla="*/ 12481 w 57603"/>
                    <a:gd name="connsiteY2" fmla="*/ 47934 h 108807"/>
                    <a:gd name="connsiteX3" fmla="*/ 6720 w 57603"/>
                    <a:gd name="connsiteY3" fmla="*/ 44734 h 108807"/>
                    <a:gd name="connsiteX4" fmla="*/ 4800 w 57603"/>
                    <a:gd name="connsiteY4" fmla="*/ 38334 h 108807"/>
                    <a:gd name="connsiteX5" fmla="*/ 8001 w 57603"/>
                    <a:gd name="connsiteY5" fmla="*/ 32573 h 108807"/>
                    <a:gd name="connsiteX6" fmla="*/ 27202 w 57603"/>
                    <a:gd name="connsiteY6" fmla="*/ 14652 h 108807"/>
                    <a:gd name="connsiteX7" fmla="*/ 27842 w 57603"/>
                    <a:gd name="connsiteY7" fmla="*/ 14012 h 108807"/>
                    <a:gd name="connsiteX8" fmla="*/ 29762 w 57603"/>
                    <a:gd name="connsiteY8" fmla="*/ 10812 h 108807"/>
                    <a:gd name="connsiteX9" fmla="*/ 34242 w 57603"/>
                    <a:gd name="connsiteY9" fmla="*/ 6331 h 108807"/>
                    <a:gd name="connsiteX10" fmla="*/ 40643 w 57603"/>
                    <a:gd name="connsiteY10" fmla="*/ 5051 h 108807"/>
                    <a:gd name="connsiteX11" fmla="*/ 47043 w 57603"/>
                    <a:gd name="connsiteY11" fmla="*/ 7612 h 108807"/>
                    <a:gd name="connsiteX12" fmla="*/ 52163 w 57603"/>
                    <a:gd name="connsiteY12" fmla="*/ 17852 h 108807"/>
                    <a:gd name="connsiteX13" fmla="*/ 52803 w 57603"/>
                    <a:gd name="connsiteY13" fmla="*/ 27453 h 108807"/>
                    <a:gd name="connsiteX14" fmla="*/ 51523 w 57603"/>
                    <a:gd name="connsiteY14" fmla="*/ 42174 h 108807"/>
                    <a:gd name="connsiteX15" fmla="*/ 47683 w 57603"/>
                    <a:gd name="connsiteY15" fmla="*/ 99778 h 108807"/>
                    <a:gd name="connsiteX16" fmla="*/ 45123 w 57603"/>
                    <a:gd name="connsiteY16" fmla="*/ 106178 h 108807"/>
                    <a:gd name="connsiteX17" fmla="*/ 38722 w 57603"/>
                    <a:gd name="connsiteY17" fmla="*/ 108738 h 108807"/>
                    <a:gd name="connsiteX18" fmla="*/ 32322 w 57603"/>
                    <a:gd name="connsiteY18" fmla="*/ 106178 h 108807"/>
                    <a:gd name="connsiteX19" fmla="*/ 29762 w 57603"/>
                    <a:gd name="connsiteY19" fmla="*/ 99778 h 108807"/>
                    <a:gd name="connsiteX20" fmla="*/ 33602 w 57603"/>
                    <a:gd name="connsiteY20" fmla="*/ 40894 h 108807"/>
                    <a:gd name="connsiteX21" fmla="*/ 34242 w 57603"/>
                    <a:gd name="connsiteY21" fmla="*/ 32573 h 10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603" h="108807">
                      <a:moveTo>
                        <a:pt x="34242" y="32573"/>
                      </a:moveTo>
                      <a:cubicBezTo>
                        <a:pt x="29122" y="38334"/>
                        <a:pt x="24002" y="42814"/>
                        <a:pt x="18881" y="46014"/>
                      </a:cubicBezTo>
                      <a:cubicBezTo>
                        <a:pt x="16961" y="47294"/>
                        <a:pt x="15041" y="47934"/>
                        <a:pt x="12481" y="47934"/>
                      </a:cubicBezTo>
                      <a:cubicBezTo>
                        <a:pt x="9921" y="47934"/>
                        <a:pt x="8001" y="46654"/>
                        <a:pt x="6720" y="44734"/>
                      </a:cubicBezTo>
                      <a:cubicBezTo>
                        <a:pt x="5440" y="42814"/>
                        <a:pt x="4800" y="40894"/>
                        <a:pt x="4800" y="38334"/>
                      </a:cubicBezTo>
                      <a:cubicBezTo>
                        <a:pt x="4800" y="35773"/>
                        <a:pt x="6080" y="33853"/>
                        <a:pt x="8001" y="32573"/>
                      </a:cubicBezTo>
                      <a:cubicBezTo>
                        <a:pt x="13121" y="28733"/>
                        <a:pt x="19521" y="22973"/>
                        <a:pt x="27202" y="14652"/>
                      </a:cubicBezTo>
                      <a:lnTo>
                        <a:pt x="27842" y="14012"/>
                      </a:lnTo>
                      <a:cubicBezTo>
                        <a:pt x="29122" y="12092"/>
                        <a:pt x="29762" y="10812"/>
                        <a:pt x="29762" y="10812"/>
                      </a:cubicBezTo>
                      <a:cubicBezTo>
                        <a:pt x="31042" y="8892"/>
                        <a:pt x="32322" y="6971"/>
                        <a:pt x="34242" y="6331"/>
                      </a:cubicBezTo>
                      <a:cubicBezTo>
                        <a:pt x="36162" y="5051"/>
                        <a:pt x="38082" y="4411"/>
                        <a:pt x="40643" y="5051"/>
                      </a:cubicBezTo>
                      <a:cubicBezTo>
                        <a:pt x="43203" y="5051"/>
                        <a:pt x="45123" y="6331"/>
                        <a:pt x="47043" y="7612"/>
                      </a:cubicBezTo>
                      <a:cubicBezTo>
                        <a:pt x="49603" y="10172"/>
                        <a:pt x="50883" y="13372"/>
                        <a:pt x="52163" y="17852"/>
                      </a:cubicBezTo>
                      <a:cubicBezTo>
                        <a:pt x="52803" y="20412"/>
                        <a:pt x="52803" y="23613"/>
                        <a:pt x="52803" y="27453"/>
                      </a:cubicBezTo>
                      <a:cubicBezTo>
                        <a:pt x="52803" y="30653"/>
                        <a:pt x="52163" y="35133"/>
                        <a:pt x="51523" y="42174"/>
                      </a:cubicBezTo>
                      <a:cubicBezTo>
                        <a:pt x="48963" y="65215"/>
                        <a:pt x="47683" y="84417"/>
                        <a:pt x="47683" y="99778"/>
                      </a:cubicBezTo>
                      <a:cubicBezTo>
                        <a:pt x="47683" y="102338"/>
                        <a:pt x="47043" y="104258"/>
                        <a:pt x="45123" y="106178"/>
                      </a:cubicBezTo>
                      <a:cubicBezTo>
                        <a:pt x="43203" y="108098"/>
                        <a:pt x="41283" y="108738"/>
                        <a:pt x="38722" y="108738"/>
                      </a:cubicBezTo>
                      <a:cubicBezTo>
                        <a:pt x="36162" y="108738"/>
                        <a:pt x="34242" y="108098"/>
                        <a:pt x="32322" y="106178"/>
                      </a:cubicBezTo>
                      <a:cubicBezTo>
                        <a:pt x="30402" y="104258"/>
                        <a:pt x="29762" y="102338"/>
                        <a:pt x="29762" y="99778"/>
                      </a:cubicBezTo>
                      <a:cubicBezTo>
                        <a:pt x="29762" y="83776"/>
                        <a:pt x="31042" y="63935"/>
                        <a:pt x="33602" y="40894"/>
                      </a:cubicBezTo>
                      <a:cubicBezTo>
                        <a:pt x="33602" y="34493"/>
                        <a:pt x="34242" y="32573"/>
                        <a:pt x="34242" y="32573"/>
                      </a:cubicBezTo>
                      <a:close/>
                    </a:path>
                  </a:pathLst>
                </a:custGeom>
                <a:solidFill>
                  <a:schemeClr val="bg1"/>
                </a:solidFill>
                <a:ln w="9525" cap="flat">
                  <a:noFill/>
                  <a:prstDash val="solid"/>
                  <a:miter/>
                </a:ln>
              </p:spPr>
              <p:txBody>
                <a:bodyPr rtlCol="0" anchor="ctr"/>
                <a:lstStyle/>
                <a:p>
                  <a:endParaRPr lang="en-US"/>
                </a:p>
              </p:txBody>
            </p:sp>
            <p:sp>
              <p:nvSpPr>
                <p:cNvPr id="153" name="Freeform: Shape 152"/>
                <p:cNvSpPr/>
                <p:nvPr/>
              </p:nvSpPr>
              <p:spPr>
                <a:xfrm>
                  <a:off x="14360072" y="2288768"/>
                  <a:ext cx="124719" cy="30229"/>
                </a:xfrm>
                <a:custGeom>
                  <a:avLst/>
                  <a:gdLst>
                    <a:gd name="connsiteX0" fmla="*/ 51785 w 96006"/>
                    <a:gd name="connsiteY0" fmla="*/ 25544 h 25601"/>
                    <a:gd name="connsiteX1" fmla="*/ 8263 w 96006"/>
                    <a:gd name="connsiteY1" fmla="*/ 16583 h 25601"/>
                    <a:gd name="connsiteX2" fmla="*/ 5702 w 96006"/>
                    <a:gd name="connsiteY2" fmla="*/ 8263 h 25601"/>
                    <a:gd name="connsiteX3" fmla="*/ 14023 w 96006"/>
                    <a:gd name="connsiteY3" fmla="*/ 5702 h 25601"/>
                    <a:gd name="connsiteX4" fmla="*/ 14023 w 96006"/>
                    <a:gd name="connsiteY4" fmla="*/ 5702 h 25601"/>
                    <a:gd name="connsiteX5" fmla="*/ 86988 w 96006"/>
                    <a:gd name="connsiteY5" fmla="*/ 6983 h 25601"/>
                    <a:gd name="connsiteX6" fmla="*/ 95308 w 96006"/>
                    <a:gd name="connsiteY6" fmla="*/ 10823 h 25601"/>
                    <a:gd name="connsiteX7" fmla="*/ 91468 w 96006"/>
                    <a:gd name="connsiteY7" fmla="*/ 19143 h 25601"/>
                    <a:gd name="connsiteX8" fmla="*/ 51785 w 96006"/>
                    <a:gd name="connsiteY8" fmla="*/ 25544 h 2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06" h="25601">
                      <a:moveTo>
                        <a:pt x="51785" y="25544"/>
                      </a:moveTo>
                      <a:cubicBezTo>
                        <a:pt x="26824" y="25544"/>
                        <a:pt x="9543" y="17223"/>
                        <a:pt x="8263" y="16583"/>
                      </a:cubicBezTo>
                      <a:cubicBezTo>
                        <a:pt x="5062" y="15303"/>
                        <a:pt x="3782" y="11463"/>
                        <a:pt x="5702" y="8263"/>
                      </a:cubicBezTo>
                      <a:cubicBezTo>
                        <a:pt x="6983" y="5062"/>
                        <a:pt x="10823" y="3782"/>
                        <a:pt x="14023" y="5702"/>
                      </a:cubicBezTo>
                      <a:lnTo>
                        <a:pt x="14023" y="5702"/>
                      </a:lnTo>
                      <a:cubicBezTo>
                        <a:pt x="14663" y="5702"/>
                        <a:pt x="47945" y="22344"/>
                        <a:pt x="86988" y="6983"/>
                      </a:cubicBezTo>
                      <a:cubicBezTo>
                        <a:pt x="90188" y="5702"/>
                        <a:pt x="94028" y="6983"/>
                        <a:pt x="95308" y="10823"/>
                      </a:cubicBezTo>
                      <a:cubicBezTo>
                        <a:pt x="96588" y="14023"/>
                        <a:pt x="95308" y="17863"/>
                        <a:pt x="91468" y="19143"/>
                      </a:cubicBezTo>
                      <a:cubicBezTo>
                        <a:pt x="77387" y="23624"/>
                        <a:pt x="63946" y="25544"/>
                        <a:pt x="51785" y="25544"/>
                      </a:cubicBezTo>
                      <a:close/>
                    </a:path>
                  </a:pathLst>
                </a:custGeom>
                <a:solidFill>
                  <a:schemeClr val="bg1"/>
                </a:solidFill>
                <a:ln w="9525" cap="flat">
                  <a:noFill/>
                  <a:prstDash val="solid"/>
                  <a:miter/>
                </a:ln>
              </p:spPr>
              <p:txBody>
                <a:bodyPr rtlCol="0" anchor="ctr"/>
                <a:lstStyle/>
                <a:p>
                  <a:endParaRPr lang="en-US"/>
                </a:p>
              </p:txBody>
            </p:sp>
            <p:sp>
              <p:nvSpPr>
                <p:cNvPr id="154" name="Freeform: Shape 153"/>
                <p:cNvSpPr/>
                <p:nvPr/>
              </p:nvSpPr>
              <p:spPr>
                <a:xfrm>
                  <a:off x="14349444" y="2298146"/>
                  <a:ext cx="74832" cy="113359"/>
                </a:xfrm>
                <a:custGeom>
                  <a:avLst/>
                  <a:gdLst>
                    <a:gd name="connsiteX0" fmla="*/ 11323 w 57603"/>
                    <a:gd name="connsiteY0" fmla="*/ 95686 h 96006"/>
                    <a:gd name="connsiteX1" fmla="*/ 4923 w 57603"/>
                    <a:gd name="connsiteY1" fmla="*/ 91206 h 96006"/>
                    <a:gd name="connsiteX2" fmla="*/ 9403 w 57603"/>
                    <a:gd name="connsiteY2" fmla="*/ 83525 h 96006"/>
                    <a:gd name="connsiteX3" fmla="*/ 42045 w 57603"/>
                    <a:gd name="connsiteY3" fmla="*/ 11201 h 96006"/>
                    <a:gd name="connsiteX4" fmla="*/ 47806 w 57603"/>
                    <a:gd name="connsiteY4" fmla="*/ 4800 h 96006"/>
                    <a:gd name="connsiteX5" fmla="*/ 54206 w 57603"/>
                    <a:gd name="connsiteY5" fmla="*/ 10561 h 96006"/>
                    <a:gd name="connsiteX6" fmla="*/ 12603 w 57603"/>
                    <a:gd name="connsiteY6" fmla="*/ 95686 h 96006"/>
                    <a:gd name="connsiteX7" fmla="*/ 11323 w 57603"/>
                    <a:gd name="connsiteY7" fmla="*/ 95686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603" h="96006">
                      <a:moveTo>
                        <a:pt x="11323" y="95686"/>
                      </a:moveTo>
                      <a:cubicBezTo>
                        <a:pt x="8763" y="95686"/>
                        <a:pt x="6203" y="93766"/>
                        <a:pt x="4923" y="91206"/>
                      </a:cubicBezTo>
                      <a:cubicBezTo>
                        <a:pt x="4283" y="88006"/>
                        <a:pt x="6203" y="84166"/>
                        <a:pt x="9403" y="83525"/>
                      </a:cubicBezTo>
                      <a:cubicBezTo>
                        <a:pt x="10683" y="82885"/>
                        <a:pt x="45246" y="72645"/>
                        <a:pt x="42045" y="11201"/>
                      </a:cubicBezTo>
                      <a:cubicBezTo>
                        <a:pt x="42045" y="8001"/>
                        <a:pt x="44606" y="4800"/>
                        <a:pt x="47806" y="4800"/>
                      </a:cubicBezTo>
                      <a:cubicBezTo>
                        <a:pt x="51006" y="4800"/>
                        <a:pt x="54206" y="7361"/>
                        <a:pt x="54206" y="10561"/>
                      </a:cubicBezTo>
                      <a:cubicBezTo>
                        <a:pt x="58046" y="82245"/>
                        <a:pt x="14524" y="95046"/>
                        <a:pt x="12603" y="95686"/>
                      </a:cubicBezTo>
                      <a:cubicBezTo>
                        <a:pt x="12603" y="95686"/>
                        <a:pt x="11963" y="95686"/>
                        <a:pt x="11323" y="95686"/>
                      </a:cubicBezTo>
                      <a:close/>
                    </a:path>
                  </a:pathLst>
                </a:custGeom>
                <a:solidFill>
                  <a:schemeClr val="bg1"/>
                </a:solidFill>
                <a:ln w="9525" cap="flat">
                  <a:noFill/>
                  <a:prstDash val="solid"/>
                  <a:miter/>
                </a:ln>
              </p:spPr>
              <p:txBody>
                <a:bodyPr rtlCol="0" anchor="ctr"/>
                <a:lstStyle/>
                <a:p>
                  <a:endParaRPr lang="en-US"/>
                </a:p>
              </p:txBody>
            </p:sp>
            <p:sp>
              <p:nvSpPr>
                <p:cNvPr id="155" name="Freeform: Shape 154"/>
                <p:cNvSpPr/>
                <p:nvPr/>
              </p:nvSpPr>
              <p:spPr>
                <a:xfrm>
                  <a:off x="14440377" y="2295123"/>
                  <a:ext cx="41573" cy="113359"/>
                </a:xfrm>
                <a:custGeom>
                  <a:avLst/>
                  <a:gdLst>
                    <a:gd name="connsiteX0" fmla="*/ 29651 w 32002"/>
                    <a:gd name="connsiteY0" fmla="*/ 96326 h 96006"/>
                    <a:gd name="connsiteX1" fmla="*/ 18130 w 32002"/>
                    <a:gd name="connsiteY1" fmla="*/ 91206 h 96006"/>
                    <a:gd name="connsiteX2" fmla="*/ 6610 w 32002"/>
                    <a:gd name="connsiteY2" fmla="*/ 10561 h 96006"/>
                    <a:gd name="connsiteX3" fmla="*/ 13650 w 32002"/>
                    <a:gd name="connsiteY3" fmla="*/ 4800 h 96006"/>
                    <a:gd name="connsiteX4" fmla="*/ 19410 w 32002"/>
                    <a:gd name="connsiteY4" fmla="*/ 11841 h 96006"/>
                    <a:gd name="connsiteX5" fmla="*/ 26451 w 32002"/>
                    <a:gd name="connsiteY5" fmla="*/ 81605 h 96006"/>
                    <a:gd name="connsiteX6" fmla="*/ 30291 w 32002"/>
                    <a:gd name="connsiteY6" fmla="*/ 83525 h 96006"/>
                    <a:gd name="connsiteX7" fmla="*/ 30931 w 32002"/>
                    <a:gd name="connsiteY7" fmla="*/ 89926 h 96006"/>
                    <a:gd name="connsiteX8" fmla="*/ 32211 w 32002"/>
                    <a:gd name="connsiteY8" fmla="*/ 96326 h 96006"/>
                    <a:gd name="connsiteX9" fmla="*/ 29651 w 32002"/>
                    <a:gd name="connsiteY9" fmla="*/ 96326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02" h="96006">
                      <a:moveTo>
                        <a:pt x="29651" y="96326"/>
                      </a:moveTo>
                      <a:cubicBezTo>
                        <a:pt x="26451" y="96326"/>
                        <a:pt x="21971" y="95046"/>
                        <a:pt x="18130" y="91206"/>
                      </a:cubicBezTo>
                      <a:cubicBezTo>
                        <a:pt x="5970" y="80325"/>
                        <a:pt x="2129" y="52803"/>
                        <a:pt x="6610" y="10561"/>
                      </a:cubicBezTo>
                      <a:cubicBezTo>
                        <a:pt x="7250" y="7360"/>
                        <a:pt x="9810" y="4800"/>
                        <a:pt x="13650" y="4800"/>
                      </a:cubicBezTo>
                      <a:cubicBezTo>
                        <a:pt x="16850" y="5440"/>
                        <a:pt x="19410" y="8001"/>
                        <a:pt x="19410" y="11841"/>
                      </a:cubicBezTo>
                      <a:cubicBezTo>
                        <a:pt x="14290" y="62404"/>
                        <a:pt x="22611" y="77125"/>
                        <a:pt x="26451" y="81605"/>
                      </a:cubicBezTo>
                      <a:cubicBezTo>
                        <a:pt x="28371" y="83525"/>
                        <a:pt x="30291" y="83525"/>
                        <a:pt x="30291" y="83525"/>
                      </a:cubicBezTo>
                      <a:lnTo>
                        <a:pt x="30931" y="89926"/>
                      </a:lnTo>
                      <a:lnTo>
                        <a:pt x="32211" y="96326"/>
                      </a:lnTo>
                      <a:cubicBezTo>
                        <a:pt x="30931" y="96326"/>
                        <a:pt x="30291" y="96326"/>
                        <a:pt x="29651" y="96326"/>
                      </a:cubicBezTo>
                      <a:close/>
                    </a:path>
                  </a:pathLst>
                </a:custGeom>
                <a:solidFill>
                  <a:schemeClr val="bg1"/>
                </a:solidFill>
                <a:ln w="9525" cap="flat">
                  <a:noFill/>
                  <a:prstDash val="solid"/>
                  <a:miter/>
                </a:ln>
              </p:spPr>
              <p:txBody>
                <a:bodyPr rtlCol="0" anchor="ctr"/>
                <a:lstStyle/>
                <a:p>
                  <a:endParaRPr lang="en-US"/>
                </a:p>
              </p:txBody>
            </p:sp>
          </p:grpSp>
          <p:grpSp>
            <p:nvGrpSpPr>
              <p:cNvPr id="289" name="Group 288"/>
              <p:cNvGrpSpPr/>
              <p:nvPr/>
            </p:nvGrpSpPr>
            <p:grpSpPr>
              <a:xfrm>
                <a:off x="11145527" y="2070408"/>
                <a:ext cx="490565" cy="322693"/>
                <a:chOff x="12993486" y="1506147"/>
                <a:chExt cx="490565" cy="322693"/>
              </a:xfrm>
            </p:grpSpPr>
            <p:sp>
              <p:nvSpPr>
                <p:cNvPr id="157" name="Freeform: Shape 156"/>
                <p:cNvSpPr/>
                <p:nvPr/>
              </p:nvSpPr>
              <p:spPr>
                <a:xfrm>
                  <a:off x="12993486" y="1806169"/>
                  <a:ext cx="490565" cy="22671"/>
                </a:xfrm>
                <a:custGeom>
                  <a:avLst/>
                  <a:gdLst>
                    <a:gd name="connsiteX0" fmla="*/ 4800 w 377624"/>
                    <a:gd name="connsiteY0" fmla="*/ 4800 h 19201"/>
                    <a:gd name="connsiteX1" fmla="*/ 62404 w 377624"/>
                    <a:gd name="connsiteY1" fmla="*/ 4800 h 19201"/>
                    <a:gd name="connsiteX2" fmla="*/ 121928 w 377624"/>
                    <a:gd name="connsiteY2" fmla="*/ 4800 h 19201"/>
                    <a:gd name="connsiteX3" fmla="*/ 189772 w 377624"/>
                    <a:gd name="connsiteY3" fmla="*/ 4800 h 19201"/>
                    <a:gd name="connsiteX4" fmla="*/ 224335 w 377624"/>
                    <a:gd name="connsiteY4" fmla="*/ 4800 h 19201"/>
                    <a:gd name="connsiteX5" fmla="*/ 257617 w 377624"/>
                    <a:gd name="connsiteY5" fmla="*/ 4800 h 19201"/>
                    <a:gd name="connsiteX6" fmla="*/ 288979 w 377624"/>
                    <a:gd name="connsiteY6" fmla="*/ 6080 h 19201"/>
                    <a:gd name="connsiteX7" fmla="*/ 303700 w 377624"/>
                    <a:gd name="connsiteY7" fmla="*/ 6720 h 19201"/>
                    <a:gd name="connsiteX8" fmla="*/ 317141 w 377624"/>
                    <a:gd name="connsiteY8" fmla="*/ 7360 h 19201"/>
                    <a:gd name="connsiteX9" fmla="*/ 340822 w 377624"/>
                    <a:gd name="connsiteY9" fmla="*/ 9281 h 19201"/>
                    <a:gd name="connsiteX10" fmla="*/ 358743 w 377624"/>
                    <a:gd name="connsiteY10" fmla="*/ 11201 h 19201"/>
                    <a:gd name="connsiteX11" fmla="*/ 374744 w 377624"/>
                    <a:gd name="connsiteY11" fmla="*/ 13121 h 19201"/>
                    <a:gd name="connsiteX12" fmla="*/ 374744 w 377624"/>
                    <a:gd name="connsiteY12" fmla="*/ 14401 h 19201"/>
                    <a:gd name="connsiteX13" fmla="*/ 358743 w 377624"/>
                    <a:gd name="connsiteY13" fmla="*/ 15681 h 19201"/>
                    <a:gd name="connsiteX14" fmla="*/ 340182 w 377624"/>
                    <a:gd name="connsiteY14" fmla="*/ 16321 h 19201"/>
                    <a:gd name="connsiteX15" fmla="*/ 316501 w 377624"/>
                    <a:gd name="connsiteY15" fmla="*/ 16961 h 19201"/>
                    <a:gd name="connsiteX16" fmla="*/ 303060 w 377624"/>
                    <a:gd name="connsiteY16" fmla="*/ 16961 h 19201"/>
                    <a:gd name="connsiteX17" fmla="*/ 288339 w 377624"/>
                    <a:gd name="connsiteY17" fmla="*/ 16961 h 19201"/>
                    <a:gd name="connsiteX18" fmla="*/ 256977 w 377624"/>
                    <a:gd name="connsiteY18" fmla="*/ 16961 h 19201"/>
                    <a:gd name="connsiteX19" fmla="*/ 223695 w 377624"/>
                    <a:gd name="connsiteY19" fmla="*/ 15681 h 19201"/>
                    <a:gd name="connsiteX20" fmla="*/ 189132 w 377624"/>
                    <a:gd name="connsiteY20" fmla="*/ 13761 h 19201"/>
                    <a:gd name="connsiteX21" fmla="*/ 121288 w 377624"/>
                    <a:gd name="connsiteY21" fmla="*/ 10561 h 19201"/>
                    <a:gd name="connsiteX22" fmla="*/ 62404 w 377624"/>
                    <a:gd name="connsiteY22" fmla="*/ 8001 h 19201"/>
                    <a:gd name="connsiteX23" fmla="*/ 4800 w 377624"/>
                    <a:gd name="connsiteY23" fmla="*/ 4800 h 19201"/>
                    <a:gd name="connsiteX24" fmla="*/ 4800 w 377624"/>
                    <a:gd name="connsiteY24" fmla="*/ 4800 h 1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7624" h="19201">
                      <a:moveTo>
                        <a:pt x="4800" y="4800"/>
                      </a:moveTo>
                      <a:cubicBezTo>
                        <a:pt x="4800" y="4800"/>
                        <a:pt x="27842" y="4800"/>
                        <a:pt x="62404" y="4800"/>
                      </a:cubicBezTo>
                      <a:cubicBezTo>
                        <a:pt x="79685" y="4800"/>
                        <a:pt x="100166" y="4800"/>
                        <a:pt x="121928" y="4800"/>
                      </a:cubicBezTo>
                      <a:cubicBezTo>
                        <a:pt x="143689" y="4800"/>
                        <a:pt x="166731" y="4800"/>
                        <a:pt x="189772" y="4800"/>
                      </a:cubicBezTo>
                      <a:cubicBezTo>
                        <a:pt x="201293" y="4800"/>
                        <a:pt x="212814" y="4800"/>
                        <a:pt x="224335" y="4800"/>
                      </a:cubicBezTo>
                      <a:cubicBezTo>
                        <a:pt x="235855" y="4800"/>
                        <a:pt x="246736" y="4800"/>
                        <a:pt x="257617" y="4800"/>
                      </a:cubicBezTo>
                      <a:cubicBezTo>
                        <a:pt x="268497" y="4800"/>
                        <a:pt x="278738" y="5440"/>
                        <a:pt x="288979" y="6080"/>
                      </a:cubicBezTo>
                      <a:cubicBezTo>
                        <a:pt x="294099" y="6080"/>
                        <a:pt x="298579" y="6720"/>
                        <a:pt x="303700" y="6720"/>
                      </a:cubicBezTo>
                      <a:cubicBezTo>
                        <a:pt x="308180" y="6720"/>
                        <a:pt x="312660" y="7360"/>
                        <a:pt x="317141" y="7360"/>
                      </a:cubicBezTo>
                      <a:cubicBezTo>
                        <a:pt x="326101" y="8001"/>
                        <a:pt x="333782" y="8641"/>
                        <a:pt x="340822" y="9281"/>
                      </a:cubicBezTo>
                      <a:cubicBezTo>
                        <a:pt x="347863" y="9921"/>
                        <a:pt x="354263" y="10561"/>
                        <a:pt x="358743" y="11201"/>
                      </a:cubicBezTo>
                      <a:cubicBezTo>
                        <a:pt x="368984" y="12481"/>
                        <a:pt x="374744" y="13121"/>
                        <a:pt x="374744" y="13121"/>
                      </a:cubicBezTo>
                      <a:lnTo>
                        <a:pt x="374744" y="14401"/>
                      </a:lnTo>
                      <a:cubicBezTo>
                        <a:pt x="374744" y="14401"/>
                        <a:pt x="368984" y="15041"/>
                        <a:pt x="358743" y="15681"/>
                      </a:cubicBezTo>
                      <a:cubicBezTo>
                        <a:pt x="353623" y="15681"/>
                        <a:pt x="347223" y="16321"/>
                        <a:pt x="340182" y="16321"/>
                      </a:cubicBezTo>
                      <a:cubicBezTo>
                        <a:pt x="333142" y="16321"/>
                        <a:pt x="325461" y="16961"/>
                        <a:pt x="316501" y="16961"/>
                      </a:cubicBezTo>
                      <a:cubicBezTo>
                        <a:pt x="312020" y="16961"/>
                        <a:pt x="307540" y="16961"/>
                        <a:pt x="303060" y="16961"/>
                      </a:cubicBezTo>
                      <a:cubicBezTo>
                        <a:pt x="298579" y="16961"/>
                        <a:pt x="293459" y="16961"/>
                        <a:pt x="288339" y="16961"/>
                      </a:cubicBezTo>
                      <a:cubicBezTo>
                        <a:pt x="278098" y="16961"/>
                        <a:pt x="267857" y="16961"/>
                        <a:pt x="256977" y="16961"/>
                      </a:cubicBezTo>
                      <a:cubicBezTo>
                        <a:pt x="246096" y="16961"/>
                        <a:pt x="235215" y="16321"/>
                        <a:pt x="223695" y="15681"/>
                      </a:cubicBezTo>
                      <a:cubicBezTo>
                        <a:pt x="212174" y="15041"/>
                        <a:pt x="200653" y="14401"/>
                        <a:pt x="189132" y="13761"/>
                      </a:cubicBezTo>
                      <a:cubicBezTo>
                        <a:pt x="166091" y="12481"/>
                        <a:pt x="143049" y="11841"/>
                        <a:pt x="121288" y="10561"/>
                      </a:cubicBezTo>
                      <a:cubicBezTo>
                        <a:pt x="99526" y="9921"/>
                        <a:pt x="79685" y="8641"/>
                        <a:pt x="62404" y="8001"/>
                      </a:cubicBezTo>
                      <a:cubicBezTo>
                        <a:pt x="27842" y="6080"/>
                        <a:pt x="4800" y="4800"/>
                        <a:pt x="4800" y="4800"/>
                      </a:cubicBezTo>
                      <a:lnTo>
                        <a:pt x="4800" y="4800"/>
                      </a:lnTo>
                      <a:close/>
                    </a:path>
                  </a:pathLst>
                </a:custGeom>
                <a:solidFill>
                  <a:schemeClr val="bg1"/>
                </a:solidFill>
                <a:ln w="9525" cap="flat">
                  <a:noFill/>
                  <a:prstDash val="solid"/>
                  <a:miter/>
                </a:ln>
              </p:spPr>
              <p:txBody>
                <a:bodyPr rtlCol="0" anchor="ctr"/>
                <a:lstStyle/>
                <a:p>
                  <a:endParaRPr lang="en-US"/>
                </a:p>
              </p:txBody>
            </p:sp>
            <p:sp>
              <p:nvSpPr>
                <p:cNvPr id="158" name="Freeform: Shape 157"/>
                <p:cNvSpPr/>
                <p:nvPr/>
              </p:nvSpPr>
              <p:spPr>
                <a:xfrm>
                  <a:off x="12993486" y="1506147"/>
                  <a:ext cx="349214" cy="309846"/>
                </a:xfrm>
                <a:custGeom>
                  <a:avLst/>
                  <a:gdLst>
                    <a:gd name="connsiteX0" fmla="*/ 267857 w 268817"/>
                    <a:gd name="connsiteY0" fmla="*/ 5440 h 262417"/>
                    <a:gd name="connsiteX1" fmla="*/ 228175 w 268817"/>
                    <a:gd name="connsiteY1" fmla="*/ 46403 h 262417"/>
                    <a:gd name="connsiteX2" fmla="*/ 187212 w 268817"/>
                    <a:gd name="connsiteY2" fmla="*/ 88006 h 262417"/>
                    <a:gd name="connsiteX3" fmla="*/ 139849 w 268817"/>
                    <a:gd name="connsiteY3" fmla="*/ 136009 h 262417"/>
                    <a:gd name="connsiteX4" fmla="*/ 116168 w 268817"/>
                    <a:gd name="connsiteY4" fmla="*/ 160330 h 262417"/>
                    <a:gd name="connsiteX5" fmla="*/ 93126 w 268817"/>
                    <a:gd name="connsiteY5" fmla="*/ 184012 h 262417"/>
                    <a:gd name="connsiteX6" fmla="*/ 70725 w 268817"/>
                    <a:gd name="connsiteY6" fmla="*/ 205133 h 262417"/>
                    <a:gd name="connsiteX7" fmla="*/ 59844 w 268817"/>
                    <a:gd name="connsiteY7" fmla="*/ 214734 h 262417"/>
                    <a:gd name="connsiteX8" fmla="*/ 49603 w 268817"/>
                    <a:gd name="connsiteY8" fmla="*/ 223695 h 262417"/>
                    <a:gd name="connsiteX9" fmla="*/ 31682 w 268817"/>
                    <a:gd name="connsiteY9" fmla="*/ 239056 h 262417"/>
                    <a:gd name="connsiteX10" fmla="*/ 17601 w 268817"/>
                    <a:gd name="connsiteY10" fmla="*/ 250576 h 262417"/>
                    <a:gd name="connsiteX11" fmla="*/ 5440 w 268817"/>
                    <a:gd name="connsiteY11" fmla="*/ 260177 h 262417"/>
                    <a:gd name="connsiteX12" fmla="*/ 4800 w 268817"/>
                    <a:gd name="connsiteY12" fmla="*/ 259537 h 262417"/>
                    <a:gd name="connsiteX13" fmla="*/ 15041 w 268817"/>
                    <a:gd name="connsiteY13" fmla="*/ 247376 h 262417"/>
                    <a:gd name="connsiteX14" fmla="*/ 27202 w 268817"/>
                    <a:gd name="connsiteY14" fmla="*/ 233935 h 262417"/>
                    <a:gd name="connsiteX15" fmla="*/ 43203 w 268817"/>
                    <a:gd name="connsiteY15" fmla="*/ 216654 h 262417"/>
                    <a:gd name="connsiteX16" fmla="*/ 52163 w 268817"/>
                    <a:gd name="connsiteY16" fmla="*/ 207053 h 262417"/>
                    <a:gd name="connsiteX17" fmla="*/ 62404 w 268817"/>
                    <a:gd name="connsiteY17" fmla="*/ 196813 h 262417"/>
                    <a:gd name="connsiteX18" fmla="*/ 84165 w 268817"/>
                    <a:gd name="connsiteY18" fmla="*/ 175051 h 262417"/>
                    <a:gd name="connsiteX19" fmla="*/ 108487 w 268817"/>
                    <a:gd name="connsiteY19" fmla="*/ 152650 h 262417"/>
                    <a:gd name="connsiteX20" fmla="*/ 133449 w 268817"/>
                    <a:gd name="connsiteY20" fmla="*/ 129608 h 262417"/>
                    <a:gd name="connsiteX21" fmla="*/ 182732 w 268817"/>
                    <a:gd name="connsiteY21" fmla="*/ 83525 h 262417"/>
                    <a:gd name="connsiteX22" fmla="*/ 225615 w 268817"/>
                    <a:gd name="connsiteY22" fmla="*/ 43843 h 262417"/>
                    <a:gd name="connsiteX23" fmla="*/ 267857 w 268817"/>
                    <a:gd name="connsiteY23" fmla="*/ 4800 h 262417"/>
                    <a:gd name="connsiteX24" fmla="*/ 267857 w 268817"/>
                    <a:gd name="connsiteY24" fmla="*/ 5440 h 26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8817" h="262417">
                      <a:moveTo>
                        <a:pt x="267857" y="5440"/>
                      </a:moveTo>
                      <a:cubicBezTo>
                        <a:pt x="267857" y="5440"/>
                        <a:pt x="251856" y="22081"/>
                        <a:pt x="228175" y="46403"/>
                      </a:cubicBezTo>
                      <a:cubicBezTo>
                        <a:pt x="216014" y="58564"/>
                        <a:pt x="201933" y="73285"/>
                        <a:pt x="187212" y="88006"/>
                      </a:cubicBezTo>
                      <a:cubicBezTo>
                        <a:pt x="171851" y="103367"/>
                        <a:pt x="155850" y="119368"/>
                        <a:pt x="139849" y="136009"/>
                      </a:cubicBezTo>
                      <a:cubicBezTo>
                        <a:pt x="131529" y="144329"/>
                        <a:pt x="123848" y="152650"/>
                        <a:pt x="116168" y="160330"/>
                      </a:cubicBezTo>
                      <a:cubicBezTo>
                        <a:pt x="108487" y="168651"/>
                        <a:pt x="100807" y="176331"/>
                        <a:pt x="93126" y="184012"/>
                      </a:cubicBezTo>
                      <a:cubicBezTo>
                        <a:pt x="85446" y="191692"/>
                        <a:pt x="77765" y="198733"/>
                        <a:pt x="70725" y="205133"/>
                      </a:cubicBezTo>
                      <a:cubicBezTo>
                        <a:pt x="66884" y="208334"/>
                        <a:pt x="63684" y="211534"/>
                        <a:pt x="59844" y="214734"/>
                      </a:cubicBezTo>
                      <a:cubicBezTo>
                        <a:pt x="56644" y="217934"/>
                        <a:pt x="52803" y="220494"/>
                        <a:pt x="49603" y="223695"/>
                      </a:cubicBezTo>
                      <a:cubicBezTo>
                        <a:pt x="43203" y="229455"/>
                        <a:pt x="37442" y="234575"/>
                        <a:pt x="31682" y="239056"/>
                      </a:cubicBezTo>
                      <a:cubicBezTo>
                        <a:pt x="26562" y="243536"/>
                        <a:pt x="21441" y="247376"/>
                        <a:pt x="17601" y="250576"/>
                      </a:cubicBezTo>
                      <a:cubicBezTo>
                        <a:pt x="9921" y="256977"/>
                        <a:pt x="5440" y="260177"/>
                        <a:pt x="5440" y="260177"/>
                      </a:cubicBezTo>
                      <a:lnTo>
                        <a:pt x="4800" y="259537"/>
                      </a:lnTo>
                      <a:cubicBezTo>
                        <a:pt x="4800" y="259537"/>
                        <a:pt x="8641" y="255057"/>
                        <a:pt x="15041" y="247376"/>
                      </a:cubicBezTo>
                      <a:cubicBezTo>
                        <a:pt x="18241" y="243536"/>
                        <a:pt x="22081" y="239056"/>
                        <a:pt x="27202" y="233935"/>
                      </a:cubicBezTo>
                      <a:cubicBezTo>
                        <a:pt x="31682" y="228815"/>
                        <a:pt x="37442" y="223054"/>
                        <a:pt x="43203" y="216654"/>
                      </a:cubicBezTo>
                      <a:cubicBezTo>
                        <a:pt x="46403" y="213454"/>
                        <a:pt x="48963" y="210254"/>
                        <a:pt x="52163" y="207053"/>
                      </a:cubicBezTo>
                      <a:cubicBezTo>
                        <a:pt x="55364" y="203853"/>
                        <a:pt x="58564" y="200013"/>
                        <a:pt x="62404" y="196813"/>
                      </a:cubicBezTo>
                      <a:cubicBezTo>
                        <a:pt x="69445" y="189772"/>
                        <a:pt x="76485" y="182732"/>
                        <a:pt x="84165" y="175051"/>
                      </a:cubicBezTo>
                      <a:cubicBezTo>
                        <a:pt x="91846" y="167371"/>
                        <a:pt x="100166" y="160330"/>
                        <a:pt x="108487" y="152650"/>
                      </a:cubicBezTo>
                      <a:cubicBezTo>
                        <a:pt x="116808" y="144969"/>
                        <a:pt x="125128" y="137289"/>
                        <a:pt x="133449" y="129608"/>
                      </a:cubicBezTo>
                      <a:cubicBezTo>
                        <a:pt x="150090" y="114247"/>
                        <a:pt x="166731" y="98246"/>
                        <a:pt x="182732" y="83525"/>
                      </a:cubicBezTo>
                      <a:cubicBezTo>
                        <a:pt x="198093" y="68804"/>
                        <a:pt x="212814" y="55364"/>
                        <a:pt x="225615" y="43843"/>
                      </a:cubicBezTo>
                      <a:cubicBezTo>
                        <a:pt x="250576" y="20801"/>
                        <a:pt x="267857" y="4800"/>
                        <a:pt x="267857" y="4800"/>
                      </a:cubicBezTo>
                      <a:lnTo>
                        <a:pt x="267857" y="5440"/>
                      </a:lnTo>
                      <a:close/>
                    </a:path>
                  </a:pathLst>
                </a:custGeom>
                <a:solidFill>
                  <a:schemeClr val="bg1"/>
                </a:solidFill>
                <a:ln w="9525" cap="flat">
                  <a:noFill/>
                  <a:prstDash val="solid"/>
                  <a:miter/>
                </a:ln>
              </p:spPr>
              <p:txBody>
                <a:bodyPr rtlCol="0" anchor="ctr"/>
                <a:lstStyle/>
                <a:p>
                  <a:endParaRPr lang="en-US"/>
                </a:p>
              </p:txBody>
            </p:sp>
            <p:sp>
              <p:nvSpPr>
                <p:cNvPr id="159" name="Freeform: Shape 158"/>
                <p:cNvSpPr/>
                <p:nvPr/>
              </p:nvSpPr>
              <p:spPr>
                <a:xfrm>
                  <a:off x="13099275" y="1697521"/>
                  <a:ext cx="74832" cy="128473"/>
                </a:xfrm>
                <a:custGeom>
                  <a:avLst/>
                  <a:gdLst>
                    <a:gd name="connsiteX0" fmla="*/ 50094 w 57603"/>
                    <a:gd name="connsiteY0" fmla="*/ 104497 h 108807"/>
                    <a:gd name="connsiteX1" fmla="*/ 49454 w 57603"/>
                    <a:gd name="connsiteY1" fmla="*/ 104497 h 108807"/>
                    <a:gd name="connsiteX2" fmla="*/ 43693 w 57603"/>
                    <a:gd name="connsiteY2" fmla="*/ 96817 h 108807"/>
                    <a:gd name="connsiteX3" fmla="*/ 44973 w 57603"/>
                    <a:gd name="connsiteY3" fmla="*/ 82736 h 108807"/>
                    <a:gd name="connsiteX4" fmla="*/ 43053 w 57603"/>
                    <a:gd name="connsiteY4" fmla="*/ 66095 h 108807"/>
                    <a:gd name="connsiteX5" fmla="*/ 48174 w 57603"/>
                    <a:gd name="connsiteY5" fmla="*/ 58414 h 108807"/>
                    <a:gd name="connsiteX6" fmla="*/ 55854 w 57603"/>
                    <a:gd name="connsiteY6" fmla="*/ 63535 h 108807"/>
                    <a:gd name="connsiteX7" fmla="*/ 57774 w 57603"/>
                    <a:gd name="connsiteY7" fmla="*/ 82736 h 108807"/>
                    <a:gd name="connsiteX8" fmla="*/ 56494 w 57603"/>
                    <a:gd name="connsiteY8" fmla="*/ 98737 h 108807"/>
                    <a:gd name="connsiteX9" fmla="*/ 50094 w 57603"/>
                    <a:gd name="connsiteY9" fmla="*/ 104497 h 108807"/>
                    <a:gd name="connsiteX10" fmla="*/ 36013 w 57603"/>
                    <a:gd name="connsiteY10" fmla="*/ 40493 h 108807"/>
                    <a:gd name="connsiteX11" fmla="*/ 30892 w 57603"/>
                    <a:gd name="connsiteY11" fmla="*/ 37933 h 108807"/>
                    <a:gd name="connsiteX12" fmla="*/ 8491 w 57603"/>
                    <a:gd name="connsiteY12" fmla="*/ 17452 h 108807"/>
                    <a:gd name="connsiteX13" fmla="*/ 5291 w 57603"/>
                    <a:gd name="connsiteY13" fmla="*/ 8491 h 108807"/>
                    <a:gd name="connsiteX14" fmla="*/ 14251 w 57603"/>
                    <a:gd name="connsiteY14" fmla="*/ 5291 h 108807"/>
                    <a:gd name="connsiteX15" fmla="*/ 41133 w 57603"/>
                    <a:gd name="connsiteY15" fmla="*/ 29612 h 108807"/>
                    <a:gd name="connsiteX16" fmla="*/ 39853 w 57603"/>
                    <a:gd name="connsiteY16" fmla="*/ 39213 h 108807"/>
                    <a:gd name="connsiteX17" fmla="*/ 36013 w 57603"/>
                    <a:gd name="connsiteY17" fmla="*/ 40493 h 10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603" h="108807">
                      <a:moveTo>
                        <a:pt x="50094" y="104497"/>
                      </a:moveTo>
                      <a:cubicBezTo>
                        <a:pt x="50094" y="104497"/>
                        <a:pt x="49454" y="104497"/>
                        <a:pt x="49454" y="104497"/>
                      </a:cubicBezTo>
                      <a:cubicBezTo>
                        <a:pt x="45613" y="103857"/>
                        <a:pt x="43053" y="100657"/>
                        <a:pt x="43693" y="96817"/>
                      </a:cubicBezTo>
                      <a:cubicBezTo>
                        <a:pt x="44333" y="91696"/>
                        <a:pt x="44973" y="87216"/>
                        <a:pt x="44973" y="82736"/>
                      </a:cubicBezTo>
                      <a:cubicBezTo>
                        <a:pt x="44973" y="76975"/>
                        <a:pt x="44333" y="71215"/>
                        <a:pt x="43053" y="66095"/>
                      </a:cubicBezTo>
                      <a:cubicBezTo>
                        <a:pt x="42413" y="62255"/>
                        <a:pt x="44333" y="59054"/>
                        <a:pt x="48174" y="58414"/>
                      </a:cubicBezTo>
                      <a:cubicBezTo>
                        <a:pt x="52014" y="57774"/>
                        <a:pt x="55214" y="59694"/>
                        <a:pt x="55854" y="63535"/>
                      </a:cubicBezTo>
                      <a:cubicBezTo>
                        <a:pt x="57134" y="69935"/>
                        <a:pt x="57774" y="76335"/>
                        <a:pt x="57774" y="82736"/>
                      </a:cubicBezTo>
                      <a:cubicBezTo>
                        <a:pt x="57774" y="87856"/>
                        <a:pt x="57134" y="93617"/>
                        <a:pt x="56494" y="98737"/>
                      </a:cubicBezTo>
                      <a:cubicBezTo>
                        <a:pt x="56494" y="101937"/>
                        <a:pt x="53294" y="104497"/>
                        <a:pt x="50094" y="104497"/>
                      </a:cubicBezTo>
                      <a:close/>
                      <a:moveTo>
                        <a:pt x="36013" y="40493"/>
                      </a:moveTo>
                      <a:cubicBezTo>
                        <a:pt x="34093" y="40493"/>
                        <a:pt x="32173" y="39213"/>
                        <a:pt x="30892" y="37933"/>
                      </a:cubicBezTo>
                      <a:cubicBezTo>
                        <a:pt x="20652" y="23852"/>
                        <a:pt x="9131" y="18092"/>
                        <a:pt x="8491" y="17452"/>
                      </a:cubicBezTo>
                      <a:cubicBezTo>
                        <a:pt x="5291" y="15532"/>
                        <a:pt x="4011" y="11691"/>
                        <a:pt x="5291" y="8491"/>
                      </a:cubicBezTo>
                      <a:cubicBezTo>
                        <a:pt x="7211" y="5291"/>
                        <a:pt x="11051" y="4011"/>
                        <a:pt x="14251" y="5291"/>
                      </a:cubicBezTo>
                      <a:cubicBezTo>
                        <a:pt x="14891" y="5291"/>
                        <a:pt x="28972" y="12971"/>
                        <a:pt x="41133" y="29612"/>
                      </a:cubicBezTo>
                      <a:cubicBezTo>
                        <a:pt x="43053" y="32813"/>
                        <a:pt x="42413" y="36653"/>
                        <a:pt x="39853" y="39213"/>
                      </a:cubicBezTo>
                      <a:cubicBezTo>
                        <a:pt x="39213" y="40493"/>
                        <a:pt x="37933" y="40493"/>
                        <a:pt x="36013" y="40493"/>
                      </a:cubicBezTo>
                      <a:close/>
                    </a:path>
                  </a:pathLst>
                </a:custGeom>
                <a:solidFill>
                  <a:schemeClr val="bg1"/>
                </a:solidFill>
                <a:ln w="9525" cap="flat">
                  <a:noFill/>
                  <a:prstDash val="solid"/>
                  <a:miter/>
                </a:ln>
              </p:spPr>
              <p:txBody>
                <a:bodyPr rtlCol="0" anchor="ctr"/>
                <a:lstStyle/>
                <a:p>
                  <a:endParaRPr lang="en-US"/>
                </a:p>
              </p:txBody>
            </p:sp>
            <p:sp>
              <p:nvSpPr>
                <p:cNvPr id="160" name="Freeform: Shape 159"/>
                <p:cNvSpPr/>
                <p:nvPr/>
              </p:nvSpPr>
              <p:spPr>
                <a:xfrm>
                  <a:off x="13258931" y="1662581"/>
                  <a:ext cx="58203" cy="90687"/>
                </a:xfrm>
                <a:custGeom>
                  <a:avLst/>
                  <a:gdLst>
                    <a:gd name="connsiteX0" fmla="*/ 31522 w 44802"/>
                    <a:gd name="connsiteY0" fmla="*/ 72005 h 76804"/>
                    <a:gd name="connsiteX1" fmla="*/ 30882 w 44802"/>
                    <a:gd name="connsiteY1" fmla="*/ 70725 h 76804"/>
                    <a:gd name="connsiteX2" fmla="*/ 29602 w 44802"/>
                    <a:gd name="connsiteY2" fmla="*/ 69445 h 76804"/>
                    <a:gd name="connsiteX3" fmla="*/ 28322 w 44802"/>
                    <a:gd name="connsiteY3" fmla="*/ 66884 h 76804"/>
                    <a:gd name="connsiteX4" fmla="*/ 27682 w 44802"/>
                    <a:gd name="connsiteY4" fmla="*/ 64324 h 76804"/>
                    <a:gd name="connsiteX5" fmla="*/ 26402 w 44802"/>
                    <a:gd name="connsiteY5" fmla="*/ 52163 h 76804"/>
                    <a:gd name="connsiteX6" fmla="*/ 24482 w 44802"/>
                    <a:gd name="connsiteY6" fmla="*/ 52163 h 76804"/>
                    <a:gd name="connsiteX7" fmla="*/ 14881 w 44802"/>
                    <a:gd name="connsiteY7" fmla="*/ 50883 h 76804"/>
                    <a:gd name="connsiteX8" fmla="*/ 10401 w 44802"/>
                    <a:gd name="connsiteY8" fmla="*/ 49603 h 76804"/>
                    <a:gd name="connsiteX9" fmla="*/ 5280 w 44802"/>
                    <a:gd name="connsiteY9" fmla="*/ 44483 h 76804"/>
                    <a:gd name="connsiteX10" fmla="*/ 5280 w 44802"/>
                    <a:gd name="connsiteY10" fmla="*/ 39363 h 76804"/>
                    <a:gd name="connsiteX11" fmla="*/ 5920 w 44802"/>
                    <a:gd name="connsiteY11" fmla="*/ 37442 h 76804"/>
                    <a:gd name="connsiteX12" fmla="*/ 7841 w 44802"/>
                    <a:gd name="connsiteY12" fmla="*/ 34242 h 76804"/>
                    <a:gd name="connsiteX13" fmla="*/ 13601 w 44802"/>
                    <a:gd name="connsiteY13" fmla="*/ 26562 h 76804"/>
                    <a:gd name="connsiteX14" fmla="*/ 17441 w 44802"/>
                    <a:gd name="connsiteY14" fmla="*/ 21441 h 76804"/>
                    <a:gd name="connsiteX15" fmla="*/ 21281 w 44802"/>
                    <a:gd name="connsiteY15" fmla="*/ 16321 h 76804"/>
                    <a:gd name="connsiteX16" fmla="*/ 23202 w 44802"/>
                    <a:gd name="connsiteY16" fmla="*/ 13761 h 76804"/>
                    <a:gd name="connsiteX17" fmla="*/ 23202 w 44802"/>
                    <a:gd name="connsiteY17" fmla="*/ 13761 h 76804"/>
                    <a:gd name="connsiteX18" fmla="*/ 23202 w 44802"/>
                    <a:gd name="connsiteY18" fmla="*/ 13761 h 76804"/>
                    <a:gd name="connsiteX19" fmla="*/ 23202 w 44802"/>
                    <a:gd name="connsiteY19" fmla="*/ 13121 h 76804"/>
                    <a:gd name="connsiteX20" fmla="*/ 23842 w 44802"/>
                    <a:gd name="connsiteY20" fmla="*/ 11201 h 76804"/>
                    <a:gd name="connsiteX21" fmla="*/ 33442 w 44802"/>
                    <a:gd name="connsiteY21" fmla="*/ 4800 h 76804"/>
                    <a:gd name="connsiteX22" fmla="*/ 37922 w 44802"/>
                    <a:gd name="connsiteY22" fmla="*/ 7360 h 76804"/>
                    <a:gd name="connsiteX23" fmla="*/ 39203 w 44802"/>
                    <a:gd name="connsiteY23" fmla="*/ 9281 h 76804"/>
                    <a:gd name="connsiteX24" fmla="*/ 39843 w 44802"/>
                    <a:gd name="connsiteY24" fmla="*/ 10561 h 76804"/>
                    <a:gd name="connsiteX25" fmla="*/ 39843 w 44802"/>
                    <a:gd name="connsiteY25" fmla="*/ 11841 h 76804"/>
                    <a:gd name="connsiteX26" fmla="*/ 39843 w 44802"/>
                    <a:gd name="connsiteY26" fmla="*/ 13121 h 76804"/>
                    <a:gd name="connsiteX27" fmla="*/ 39843 w 44802"/>
                    <a:gd name="connsiteY27" fmla="*/ 15041 h 76804"/>
                    <a:gd name="connsiteX28" fmla="*/ 39843 w 44802"/>
                    <a:gd name="connsiteY28" fmla="*/ 16961 h 76804"/>
                    <a:gd name="connsiteX29" fmla="*/ 39843 w 44802"/>
                    <a:gd name="connsiteY29" fmla="*/ 25922 h 76804"/>
                    <a:gd name="connsiteX30" fmla="*/ 40483 w 44802"/>
                    <a:gd name="connsiteY30" fmla="*/ 31682 h 76804"/>
                    <a:gd name="connsiteX31" fmla="*/ 40483 w 44802"/>
                    <a:gd name="connsiteY31" fmla="*/ 32962 h 76804"/>
                    <a:gd name="connsiteX32" fmla="*/ 40483 w 44802"/>
                    <a:gd name="connsiteY32" fmla="*/ 34882 h 76804"/>
                    <a:gd name="connsiteX33" fmla="*/ 40483 w 44802"/>
                    <a:gd name="connsiteY33" fmla="*/ 38723 h 76804"/>
                    <a:gd name="connsiteX34" fmla="*/ 44323 w 44802"/>
                    <a:gd name="connsiteY34" fmla="*/ 40643 h 76804"/>
                    <a:gd name="connsiteX35" fmla="*/ 46243 w 44802"/>
                    <a:gd name="connsiteY35" fmla="*/ 44483 h 76804"/>
                    <a:gd name="connsiteX36" fmla="*/ 44323 w 44802"/>
                    <a:gd name="connsiteY36" fmla="*/ 49603 h 76804"/>
                    <a:gd name="connsiteX37" fmla="*/ 39843 w 44802"/>
                    <a:gd name="connsiteY37" fmla="*/ 52163 h 76804"/>
                    <a:gd name="connsiteX38" fmla="*/ 39843 w 44802"/>
                    <a:gd name="connsiteY38" fmla="*/ 52163 h 76804"/>
                    <a:gd name="connsiteX39" fmla="*/ 40483 w 44802"/>
                    <a:gd name="connsiteY39" fmla="*/ 61124 h 76804"/>
                    <a:gd name="connsiteX40" fmla="*/ 41123 w 44802"/>
                    <a:gd name="connsiteY40" fmla="*/ 62404 h 76804"/>
                    <a:gd name="connsiteX41" fmla="*/ 41763 w 44802"/>
                    <a:gd name="connsiteY41" fmla="*/ 64324 h 76804"/>
                    <a:gd name="connsiteX42" fmla="*/ 43043 w 44802"/>
                    <a:gd name="connsiteY42" fmla="*/ 66884 h 76804"/>
                    <a:gd name="connsiteX43" fmla="*/ 43683 w 44802"/>
                    <a:gd name="connsiteY43" fmla="*/ 72005 h 76804"/>
                    <a:gd name="connsiteX44" fmla="*/ 40483 w 44802"/>
                    <a:gd name="connsiteY44" fmla="*/ 75845 h 76804"/>
                    <a:gd name="connsiteX45" fmla="*/ 35362 w 44802"/>
                    <a:gd name="connsiteY45" fmla="*/ 76485 h 76804"/>
                    <a:gd name="connsiteX46" fmla="*/ 31522 w 44802"/>
                    <a:gd name="connsiteY46" fmla="*/ 72005 h 76804"/>
                    <a:gd name="connsiteX47" fmla="*/ 21281 w 44802"/>
                    <a:gd name="connsiteY47" fmla="*/ 38723 h 76804"/>
                    <a:gd name="connsiteX48" fmla="*/ 24482 w 44802"/>
                    <a:gd name="connsiteY48" fmla="*/ 38723 h 76804"/>
                    <a:gd name="connsiteX49" fmla="*/ 27042 w 44802"/>
                    <a:gd name="connsiteY49" fmla="*/ 38723 h 76804"/>
                    <a:gd name="connsiteX50" fmla="*/ 27042 w 44802"/>
                    <a:gd name="connsiteY50" fmla="*/ 34882 h 76804"/>
                    <a:gd name="connsiteX51" fmla="*/ 27042 w 44802"/>
                    <a:gd name="connsiteY51" fmla="*/ 32962 h 76804"/>
                    <a:gd name="connsiteX52" fmla="*/ 27042 w 44802"/>
                    <a:gd name="connsiteY52" fmla="*/ 31042 h 76804"/>
                    <a:gd name="connsiteX53" fmla="*/ 25122 w 44802"/>
                    <a:gd name="connsiteY53" fmla="*/ 33602 h 76804"/>
                    <a:gd name="connsiteX54" fmla="*/ 21281 w 44802"/>
                    <a:gd name="connsiteY54" fmla="*/ 38723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4802" h="76804">
                      <a:moveTo>
                        <a:pt x="31522" y="72005"/>
                      </a:moveTo>
                      <a:cubicBezTo>
                        <a:pt x="31522" y="72005"/>
                        <a:pt x="31522" y="71365"/>
                        <a:pt x="30882" y="70725"/>
                      </a:cubicBezTo>
                      <a:lnTo>
                        <a:pt x="29602" y="69445"/>
                      </a:lnTo>
                      <a:cubicBezTo>
                        <a:pt x="28962" y="68804"/>
                        <a:pt x="28962" y="68164"/>
                        <a:pt x="28322" y="66884"/>
                      </a:cubicBezTo>
                      <a:cubicBezTo>
                        <a:pt x="27682" y="66244"/>
                        <a:pt x="27682" y="64964"/>
                        <a:pt x="27682" y="64324"/>
                      </a:cubicBezTo>
                      <a:cubicBezTo>
                        <a:pt x="27042" y="61124"/>
                        <a:pt x="26402" y="57284"/>
                        <a:pt x="26402" y="52163"/>
                      </a:cubicBezTo>
                      <a:cubicBezTo>
                        <a:pt x="25762" y="52163"/>
                        <a:pt x="25122" y="52163"/>
                        <a:pt x="24482" y="52163"/>
                      </a:cubicBezTo>
                      <a:cubicBezTo>
                        <a:pt x="20641" y="52163"/>
                        <a:pt x="17441" y="51523"/>
                        <a:pt x="14881" y="50883"/>
                      </a:cubicBezTo>
                      <a:cubicBezTo>
                        <a:pt x="12961" y="50243"/>
                        <a:pt x="11681" y="50243"/>
                        <a:pt x="10401" y="49603"/>
                      </a:cubicBezTo>
                      <a:cubicBezTo>
                        <a:pt x="7841" y="48323"/>
                        <a:pt x="5920" y="46403"/>
                        <a:pt x="5280" y="44483"/>
                      </a:cubicBezTo>
                      <a:cubicBezTo>
                        <a:pt x="4640" y="43203"/>
                        <a:pt x="4640" y="41283"/>
                        <a:pt x="5280" y="39363"/>
                      </a:cubicBezTo>
                      <a:cubicBezTo>
                        <a:pt x="5280" y="38723"/>
                        <a:pt x="5920" y="38083"/>
                        <a:pt x="5920" y="37442"/>
                      </a:cubicBezTo>
                      <a:cubicBezTo>
                        <a:pt x="6560" y="36802"/>
                        <a:pt x="7200" y="35522"/>
                        <a:pt x="7841" y="34242"/>
                      </a:cubicBezTo>
                      <a:cubicBezTo>
                        <a:pt x="9121" y="32322"/>
                        <a:pt x="11041" y="29762"/>
                        <a:pt x="13601" y="26562"/>
                      </a:cubicBezTo>
                      <a:lnTo>
                        <a:pt x="17441" y="21441"/>
                      </a:lnTo>
                      <a:lnTo>
                        <a:pt x="21281" y="16321"/>
                      </a:lnTo>
                      <a:cubicBezTo>
                        <a:pt x="22561" y="15041"/>
                        <a:pt x="23202" y="14401"/>
                        <a:pt x="23202" y="13761"/>
                      </a:cubicBezTo>
                      <a:cubicBezTo>
                        <a:pt x="23202" y="13761"/>
                        <a:pt x="23202" y="13761"/>
                        <a:pt x="23202" y="13761"/>
                      </a:cubicBezTo>
                      <a:cubicBezTo>
                        <a:pt x="23202" y="13761"/>
                        <a:pt x="23202" y="13761"/>
                        <a:pt x="23202" y="13761"/>
                      </a:cubicBezTo>
                      <a:cubicBezTo>
                        <a:pt x="23202" y="13761"/>
                        <a:pt x="23202" y="13121"/>
                        <a:pt x="23202" y="13121"/>
                      </a:cubicBezTo>
                      <a:cubicBezTo>
                        <a:pt x="23202" y="12481"/>
                        <a:pt x="23842" y="11841"/>
                        <a:pt x="23842" y="11201"/>
                      </a:cubicBezTo>
                      <a:cubicBezTo>
                        <a:pt x="25762" y="6720"/>
                        <a:pt x="28962" y="4800"/>
                        <a:pt x="33442" y="4800"/>
                      </a:cubicBezTo>
                      <a:cubicBezTo>
                        <a:pt x="35362" y="4800"/>
                        <a:pt x="37282" y="6080"/>
                        <a:pt x="37922" y="7360"/>
                      </a:cubicBezTo>
                      <a:cubicBezTo>
                        <a:pt x="38563" y="8001"/>
                        <a:pt x="38563" y="8641"/>
                        <a:pt x="39203" y="9281"/>
                      </a:cubicBezTo>
                      <a:cubicBezTo>
                        <a:pt x="39203" y="9921"/>
                        <a:pt x="39843" y="9921"/>
                        <a:pt x="39843" y="10561"/>
                      </a:cubicBezTo>
                      <a:lnTo>
                        <a:pt x="39843" y="11841"/>
                      </a:lnTo>
                      <a:cubicBezTo>
                        <a:pt x="39843" y="11841"/>
                        <a:pt x="39843" y="12481"/>
                        <a:pt x="39843" y="13121"/>
                      </a:cubicBezTo>
                      <a:cubicBezTo>
                        <a:pt x="39843" y="13761"/>
                        <a:pt x="39843" y="13761"/>
                        <a:pt x="39843" y="15041"/>
                      </a:cubicBezTo>
                      <a:cubicBezTo>
                        <a:pt x="39843" y="15681"/>
                        <a:pt x="39843" y="16321"/>
                        <a:pt x="39843" y="16961"/>
                      </a:cubicBezTo>
                      <a:cubicBezTo>
                        <a:pt x="39843" y="20801"/>
                        <a:pt x="39843" y="24002"/>
                        <a:pt x="39843" y="25922"/>
                      </a:cubicBezTo>
                      <a:cubicBezTo>
                        <a:pt x="39843" y="29122"/>
                        <a:pt x="39843" y="31042"/>
                        <a:pt x="40483" y="31682"/>
                      </a:cubicBezTo>
                      <a:cubicBezTo>
                        <a:pt x="40483" y="32322"/>
                        <a:pt x="40483" y="32322"/>
                        <a:pt x="40483" y="32962"/>
                      </a:cubicBezTo>
                      <a:cubicBezTo>
                        <a:pt x="40483" y="33602"/>
                        <a:pt x="40483" y="33602"/>
                        <a:pt x="40483" y="34882"/>
                      </a:cubicBezTo>
                      <a:cubicBezTo>
                        <a:pt x="40483" y="35522"/>
                        <a:pt x="40483" y="36802"/>
                        <a:pt x="40483" y="38723"/>
                      </a:cubicBezTo>
                      <a:cubicBezTo>
                        <a:pt x="41763" y="38723"/>
                        <a:pt x="43043" y="39363"/>
                        <a:pt x="44323" y="40643"/>
                      </a:cubicBezTo>
                      <a:cubicBezTo>
                        <a:pt x="45603" y="41923"/>
                        <a:pt x="46243" y="43203"/>
                        <a:pt x="46243" y="44483"/>
                      </a:cubicBezTo>
                      <a:cubicBezTo>
                        <a:pt x="46243" y="46403"/>
                        <a:pt x="45603" y="48323"/>
                        <a:pt x="44323" y="49603"/>
                      </a:cubicBezTo>
                      <a:cubicBezTo>
                        <a:pt x="43043" y="50883"/>
                        <a:pt x="41763" y="51523"/>
                        <a:pt x="39843" y="52163"/>
                      </a:cubicBezTo>
                      <a:lnTo>
                        <a:pt x="39843" y="52163"/>
                      </a:lnTo>
                      <a:cubicBezTo>
                        <a:pt x="39843" y="56004"/>
                        <a:pt x="39843" y="58564"/>
                        <a:pt x="40483" y="61124"/>
                      </a:cubicBezTo>
                      <a:cubicBezTo>
                        <a:pt x="40483" y="61764"/>
                        <a:pt x="40483" y="62404"/>
                        <a:pt x="41123" y="62404"/>
                      </a:cubicBezTo>
                      <a:lnTo>
                        <a:pt x="41763" y="64324"/>
                      </a:lnTo>
                      <a:cubicBezTo>
                        <a:pt x="42403" y="64964"/>
                        <a:pt x="43043" y="66244"/>
                        <a:pt x="43043" y="66884"/>
                      </a:cubicBezTo>
                      <a:cubicBezTo>
                        <a:pt x="43683" y="68804"/>
                        <a:pt x="43683" y="70085"/>
                        <a:pt x="43683" y="72005"/>
                      </a:cubicBezTo>
                      <a:cubicBezTo>
                        <a:pt x="43043" y="73925"/>
                        <a:pt x="41763" y="75205"/>
                        <a:pt x="40483" y="75845"/>
                      </a:cubicBezTo>
                      <a:cubicBezTo>
                        <a:pt x="38563" y="76485"/>
                        <a:pt x="37282" y="76485"/>
                        <a:pt x="35362" y="76485"/>
                      </a:cubicBezTo>
                      <a:cubicBezTo>
                        <a:pt x="33442" y="75205"/>
                        <a:pt x="32162" y="73925"/>
                        <a:pt x="31522" y="72005"/>
                      </a:cubicBezTo>
                      <a:close/>
                      <a:moveTo>
                        <a:pt x="21281" y="38723"/>
                      </a:moveTo>
                      <a:cubicBezTo>
                        <a:pt x="22561" y="38723"/>
                        <a:pt x="23202" y="38723"/>
                        <a:pt x="24482" y="38723"/>
                      </a:cubicBezTo>
                      <a:cubicBezTo>
                        <a:pt x="25122" y="38723"/>
                        <a:pt x="25762" y="38723"/>
                        <a:pt x="27042" y="38723"/>
                      </a:cubicBezTo>
                      <a:cubicBezTo>
                        <a:pt x="27042" y="36802"/>
                        <a:pt x="27042" y="35522"/>
                        <a:pt x="27042" y="34882"/>
                      </a:cubicBezTo>
                      <a:cubicBezTo>
                        <a:pt x="27042" y="34242"/>
                        <a:pt x="27042" y="33602"/>
                        <a:pt x="27042" y="32962"/>
                      </a:cubicBezTo>
                      <a:cubicBezTo>
                        <a:pt x="27042" y="32322"/>
                        <a:pt x="27042" y="32322"/>
                        <a:pt x="27042" y="31042"/>
                      </a:cubicBezTo>
                      <a:lnTo>
                        <a:pt x="25122" y="33602"/>
                      </a:lnTo>
                      <a:lnTo>
                        <a:pt x="21281" y="38723"/>
                      </a:lnTo>
                      <a:close/>
                    </a:path>
                  </a:pathLst>
                </a:custGeom>
                <a:solidFill>
                  <a:schemeClr val="bg1"/>
                </a:solidFill>
                <a:ln w="9525" cap="flat">
                  <a:noFill/>
                  <a:prstDash val="solid"/>
                  <a:miter/>
                </a:ln>
              </p:spPr>
              <p:txBody>
                <a:bodyPr rtlCol="0" anchor="ctr"/>
                <a:lstStyle/>
                <a:p>
                  <a:endParaRPr lang="en-US"/>
                </a:p>
              </p:txBody>
            </p:sp>
            <p:sp>
              <p:nvSpPr>
                <p:cNvPr id="161" name="Freeform: Shape 160"/>
                <p:cNvSpPr/>
                <p:nvPr/>
              </p:nvSpPr>
              <p:spPr>
                <a:xfrm>
                  <a:off x="13320251" y="1657291"/>
                  <a:ext cx="66517" cy="90687"/>
                </a:xfrm>
                <a:custGeom>
                  <a:avLst/>
                  <a:gdLst>
                    <a:gd name="connsiteX0" fmla="*/ 38723 w 51203"/>
                    <a:gd name="connsiteY0" fmla="*/ 17601 h 76804"/>
                    <a:gd name="connsiteX1" fmla="*/ 27202 w 51203"/>
                    <a:gd name="connsiteY1" fmla="*/ 18241 h 76804"/>
                    <a:gd name="connsiteX2" fmla="*/ 21441 w 51203"/>
                    <a:gd name="connsiteY2" fmla="*/ 18241 h 76804"/>
                    <a:gd name="connsiteX3" fmla="*/ 21441 w 51203"/>
                    <a:gd name="connsiteY3" fmla="*/ 18241 h 76804"/>
                    <a:gd name="connsiteX4" fmla="*/ 20161 w 51203"/>
                    <a:gd name="connsiteY4" fmla="*/ 25922 h 76804"/>
                    <a:gd name="connsiteX5" fmla="*/ 19521 w 51203"/>
                    <a:gd name="connsiteY5" fmla="*/ 33602 h 76804"/>
                    <a:gd name="connsiteX6" fmla="*/ 19521 w 51203"/>
                    <a:gd name="connsiteY6" fmla="*/ 33602 h 76804"/>
                    <a:gd name="connsiteX7" fmla="*/ 23362 w 51203"/>
                    <a:gd name="connsiteY7" fmla="*/ 33602 h 76804"/>
                    <a:gd name="connsiteX8" fmla="*/ 30402 w 51203"/>
                    <a:gd name="connsiteY8" fmla="*/ 33602 h 76804"/>
                    <a:gd name="connsiteX9" fmla="*/ 38082 w 51203"/>
                    <a:gd name="connsiteY9" fmla="*/ 35522 h 76804"/>
                    <a:gd name="connsiteX10" fmla="*/ 45763 w 51203"/>
                    <a:gd name="connsiteY10" fmla="*/ 42563 h 76804"/>
                    <a:gd name="connsiteX11" fmla="*/ 48963 w 51203"/>
                    <a:gd name="connsiteY11" fmla="*/ 52803 h 76804"/>
                    <a:gd name="connsiteX12" fmla="*/ 40643 w 51203"/>
                    <a:gd name="connsiteY12" fmla="*/ 67524 h 76804"/>
                    <a:gd name="connsiteX13" fmla="*/ 38082 w 51203"/>
                    <a:gd name="connsiteY13" fmla="*/ 68804 h 76804"/>
                    <a:gd name="connsiteX14" fmla="*/ 35522 w 51203"/>
                    <a:gd name="connsiteY14" fmla="*/ 69445 h 76804"/>
                    <a:gd name="connsiteX15" fmla="*/ 32962 w 51203"/>
                    <a:gd name="connsiteY15" fmla="*/ 70085 h 76804"/>
                    <a:gd name="connsiteX16" fmla="*/ 30402 w 51203"/>
                    <a:gd name="connsiteY16" fmla="*/ 70725 h 76804"/>
                    <a:gd name="connsiteX17" fmla="*/ 28482 w 51203"/>
                    <a:gd name="connsiteY17" fmla="*/ 70725 h 76804"/>
                    <a:gd name="connsiteX18" fmla="*/ 23362 w 51203"/>
                    <a:gd name="connsiteY18" fmla="*/ 72005 h 76804"/>
                    <a:gd name="connsiteX19" fmla="*/ 22721 w 51203"/>
                    <a:gd name="connsiteY19" fmla="*/ 72005 h 76804"/>
                    <a:gd name="connsiteX20" fmla="*/ 22721 w 51203"/>
                    <a:gd name="connsiteY20" fmla="*/ 72005 h 76804"/>
                    <a:gd name="connsiteX21" fmla="*/ 22721 w 51203"/>
                    <a:gd name="connsiteY21" fmla="*/ 72005 h 76804"/>
                    <a:gd name="connsiteX22" fmla="*/ 19521 w 51203"/>
                    <a:gd name="connsiteY22" fmla="*/ 72645 h 76804"/>
                    <a:gd name="connsiteX23" fmla="*/ 13761 w 51203"/>
                    <a:gd name="connsiteY23" fmla="*/ 73285 h 76804"/>
                    <a:gd name="connsiteX24" fmla="*/ 8641 w 51203"/>
                    <a:gd name="connsiteY24" fmla="*/ 71365 h 76804"/>
                    <a:gd name="connsiteX25" fmla="*/ 6080 w 51203"/>
                    <a:gd name="connsiteY25" fmla="*/ 66884 h 76804"/>
                    <a:gd name="connsiteX26" fmla="*/ 8001 w 51203"/>
                    <a:gd name="connsiteY26" fmla="*/ 61764 h 76804"/>
                    <a:gd name="connsiteX27" fmla="*/ 12481 w 51203"/>
                    <a:gd name="connsiteY27" fmla="*/ 59204 h 76804"/>
                    <a:gd name="connsiteX28" fmla="*/ 18241 w 51203"/>
                    <a:gd name="connsiteY28" fmla="*/ 58564 h 76804"/>
                    <a:gd name="connsiteX29" fmla="*/ 18241 w 51203"/>
                    <a:gd name="connsiteY29" fmla="*/ 58564 h 76804"/>
                    <a:gd name="connsiteX30" fmla="*/ 19521 w 51203"/>
                    <a:gd name="connsiteY30" fmla="*/ 58564 h 76804"/>
                    <a:gd name="connsiteX31" fmla="*/ 25922 w 51203"/>
                    <a:gd name="connsiteY31" fmla="*/ 57284 h 76804"/>
                    <a:gd name="connsiteX32" fmla="*/ 28482 w 51203"/>
                    <a:gd name="connsiteY32" fmla="*/ 56644 h 76804"/>
                    <a:gd name="connsiteX33" fmla="*/ 30402 w 51203"/>
                    <a:gd name="connsiteY33" fmla="*/ 56004 h 76804"/>
                    <a:gd name="connsiteX34" fmla="*/ 31682 w 51203"/>
                    <a:gd name="connsiteY34" fmla="*/ 55364 h 76804"/>
                    <a:gd name="connsiteX35" fmla="*/ 32962 w 51203"/>
                    <a:gd name="connsiteY35" fmla="*/ 54724 h 76804"/>
                    <a:gd name="connsiteX36" fmla="*/ 34242 w 51203"/>
                    <a:gd name="connsiteY36" fmla="*/ 54083 h 76804"/>
                    <a:gd name="connsiteX37" fmla="*/ 33602 w 51203"/>
                    <a:gd name="connsiteY37" fmla="*/ 56644 h 76804"/>
                    <a:gd name="connsiteX38" fmla="*/ 34242 w 51203"/>
                    <a:gd name="connsiteY38" fmla="*/ 56004 h 76804"/>
                    <a:gd name="connsiteX39" fmla="*/ 34242 w 51203"/>
                    <a:gd name="connsiteY39" fmla="*/ 54083 h 76804"/>
                    <a:gd name="connsiteX40" fmla="*/ 32962 w 51203"/>
                    <a:gd name="connsiteY40" fmla="*/ 51523 h 76804"/>
                    <a:gd name="connsiteX41" fmla="*/ 29762 w 51203"/>
                    <a:gd name="connsiteY41" fmla="*/ 48963 h 76804"/>
                    <a:gd name="connsiteX42" fmla="*/ 27202 w 51203"/>
                    <a:gd name="connsiteY42" fmla="*/ 48323 h 76804"/>
                    <a:gd name="connsiteX43" fmla="*/ 21441 w 51203"/>
                    <a:gd name="connsiteY43" fmla="*/ 48323 h 76804"/>
                    <a:gd name="connsiteX44" fmla="*/ 14401 w 51203"/>
                    <a:gd name="connsiteY44" fmla="*/ 47683 h 76804"/>
                    <a:gd name="connsiteX45" fmla="*/ 6720 w 51203"/>
                    <a:gd name="connsiteY45" fmla="*/ 43843 h 76804"/>
                    <a:gd name="connsiteX46" fmla="*/ 4800 w 51203"/>
                    <a:gd name="connsiteY46" fmla="*/ 38722 h 76804"/>
                    <a:gd name="connsiteX47" fmla="*/ 4800 w 51203"/>
                    <a:gd name="connsiteY47" fmla="*/ 34242 h 76804"/>
                    <a:gd name="connsiteX48" fmla="*/ 5440 w 51203"/>
                    <a:gd name="connsiteY48" fmla="*/ 24642 h 76804"/>
                    <a:gd name="connsiteX49" fmla="*/ 7360 w 51203"/>
                    <a:gd name="connsiteY49" fmla="*/ 15041 h 76804"/>
                    <a:gd name="connsiteX50" fmla="*/ 8641 w 51203"/>
                    <a:gd name="connsiteY50" fmla="*/ 11201 h 76804"/>
                    <a:gd name="connsiteX51" fmla="*/ 11841 w 51203"/>
                    <a:gd name="connsiteY51" fmla="*/ 6720 h 76804"/>
                    <a:gd name="connsiteX52" fmla="*/ 13121 w 51203"/>
                    <a:gd name="connsiteY52" fmla="*/ 6080 h 76804"/>
                    <a:gd name="connsiteX53" fmla="*/ 14401 w 51203"/>
                    <a:gd name="connsiteY53" fmla="*/ 5440 h 76804"/>
                    <a:gd name="connsiteX54" fmla="*/ 14401 w 51203"/>
                    <a:gd name="connsiteY54" fmla="*/ 5440 h 76804"/>
                    <a:gd name="connsiteX55" fmla="*/ 15041 w 51203"/>
                    <a:gd name="connsiteY55" fmla="*/ 5440 h 76804"/>
                    <a:gd name="connsiteX56" fmla="*/ 16321 w 51203"/>
                    <a:gd name="connsiteY56" fmla="*/ 5440 h 76804"/>
                    <a:gd name="connsiteX57" fmla="*/ 18881 w 51203"/>
                    <a:gd name="connsiteY57" fmla="*/ 5440 h 76804"/>
                    <a:gd name="connsiteX58" fmla="*/ 25922 w 51203"/>
                    <a:gd name="connsiteY58" fmla="*/ 5440 h 76804"/>
                    <a:gd name="connsiteX59" fmla="*/ 36802 w 51203"/>
                    <a:gd name="connsiteY59" fmla="*/ 4800 h 76804"/>
                    <a:gd name="connsiteX60" fmla="*/ 41923 w 51203"/>
                    <a:gd name="connsiteY60" fmla="*/ 6720 h 76804"/>
                    <a:gd name="connsiteX61" fmla="*/ 44483 w 51203"/>
                    <a:gd name="connsiteY61" fmla="*/ 11201 h 76804"/>
                    <a:gd name="connsiteX62" fmla="*/ 42563 w 51203"/>
                    <a:gd name="connsiteY62" fmla="*/ 16321 h 76804"/>
                    <a:gd name="connsiteX63" fmla="*/ 38723 w 51203"/>
                    <a:gd name="connsiteY63" fmla="*/ 17601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1203" h="76804">
                      <a:moveTo>
                        <a:pt x="38723" y="17601"/>
                      </a:moveTo>
                      <a:cubicBezTo>
                        <a:pt x="38723" y="17601"/>
                        <a:pt x="34882" y="17601"/>
                        <a:pt x="27202" y="18241"/>
                      </a:cubicBezTo>
                      <a:cubicBezTo>
                        <a:pt x="24642" y="18241"/>
                        <a:pt x="22721" y="18241"/>
                        <a:pt x="21441" y="18241"/>
                      </a:cubicBezTo>
                      <a:lnTo>
                        <a:pt x="21441" y="18241"/>
                      </a:lnTo>
                      <a:cubicBezTo>
                        <a:pt x="20801" y="20161"/>
                        <a:pt x="20161" y="22721"/>
                        <a:pt x="20161" y="25922"/>
                      </a:cubicBezTo>
                      <a:cubicBezTo>
                        <a:pt x="19521" y="29122"/>
                        <a:pt x="19521" y="31682"/>
                        <a:pt x="19521" y="33602"/>
                      </a:cubicBezTo>
                      <a:lnTo>
                        <a:pt x="19521" y="33602"/>
                      </a:lnTo>
                      <a:cubicBezTo>
                        <a:pt x="20161" y="33602"/>
                        <a:pt x="21441" y="33602"/>
                        <a:pt x="23362" y="33602"/>
                      </a:cubicBezTo>
                      <a:cubicBezTo>
                        <a:pt x="26562" y="33602"/>
                        <a:pt x="29122" y="33602"/>
                        <a:pt x="30402" y="33602"/>
                      </a:cubicBezTo>
                      <a:cubicBezTo>
                        <a:pt x="33602" y="33602"/>
                        <a:pt x="36162" y="34242"/>
                        <a:pt x="38082" y="35522"/>
                      </a:cubicBezTo>
                      <a:cubicBezTo>
                        <a:pt x="41283" y="37442"/>
                        <a:pt x="43843" y="39363"/>
                        <a:pt x="45763" y="42563"/>
                      </a:cubicBezTo>
                      <a:cubicBezTo>
                        <a:pt x="47683" y="45763"/>
                        <a:pt x="48963" y="48963"/>
                        <a:pt x="48963" y="52803"/>
                      </a:cubicBezTo>
                      <a:cubicBezTo>
                        <a:pt x="48963" y="59844"/>
                        <a:pt x="46403" y="64964"/>
                        <a:pt x="40643" y="67524"/>
                      </a:cubicBezTo>
                      <a:cubicBezTo>
                        <a:pt x="40003" y="68164"/>
                        <a:pt x="39363" y="68164"/>
                        <a:pt x="38082" y="68804"/>
                      </a:cubicBezTo>
                      <a:cubicBezTo>
                        <a:pt x="37442" y="69445"/>
                        <a:pt x="36162" y="69445"/>
                        <a:pt x="35522" y="69445"/>
                      </a:cubicBezTo>
                      <a:cubicBezTo>
                        <a:pt x="34242" y="69445"/>
                        <a:pt x="33602" y="70085"/>
                        <a:pt x="32962" y="70085"/>
                      </a:cubicBezTo>
                      <a:cubicBezTo>
                        <a:pt x="32322" y="70085"/>
                        <a:pt x="31682" y="70725"/>
                        <a:pt x="30402" y="70725"/>
                      </a:cubicBezTo>
                      <a:cubicBezTo>
                        <a:pt x="29122" y="70725"/>
                        <a:pt x="28482" y="70725"/>
                        <a:pt x="28482" y="70725"/>
                      </a:cubicBezTo>
                      <a:cubicBezTo>
                        <a:pt x="25922" y="71365"/>
                        <a:pt x="24642" y="72005"/>
                        <a:pt x="23362" y="72005"/>
                      </a:cubicBezTo>
                      <a:cubicBezTo>
                        <a:pt x="23362" y="72005"/>
                        <a:pt x="22721" y="72005"/>
                        <a:pt x="22721" y="72005"/>
                      </a:cubicBezTo>
                      <a:cubicBezTo>
                        <a:pt x="22721" y="72005"/>
                        <a:pt x="22721" y="72005"/>
                        <a:pt x="22721" y="72005"/>
                      </a:cubicBezTo>
                      <a:cubicBezTo>
                        <a:pt x="22721" y="72005"/>
                        <a:pt x="22721" y="72005"/>
                        <a:pt x="22721" y="72005"/>
                      </a:cubicBezTo>
                      <a:cubicBezTo>
                        <a:pt x="22081" y="72005"/>
                        <a:pt x="20801" y="72645"/>
                        <a:pt x="19521" y="72645"/>
                      </a:cubicBezTo>
                      <a:cubicBezTo>
                        <a:pt x="17601" y="72645"/>
                        <a:pt x="15681" y="72645"/>
                        <a:pt x="13761" y="73285"/>
                      </a:cubicBezTo>
                      <a:cubicBezTo>
                        <a:pt x="11841" y="73285"/>
                        <a:pt x="9921" y="72645"/>
                        <a:pt x="8641" y="71365"/>
                      </a:cubicBezTo>
                      <a:cubicBezTo>
                        <a:pt x="7360" y="70085"/>
                        <a:pt x="6720" y="68804"/>
                        <a:pt x="6080" y="66884"/>
                      </a:cubicBezTo>
                      <a:cubicBezTo>
                        <a:pt x="6080" y="64964"/>
                        <a:pt x="6720" y="63044"/>
                        <a:pt x="8001" y="61764"/>
                      </a:cubicBezTo>
                      <a:cubicBezTo>
                        <a:pt x="9281" y="60484"/>
                        <a:pt x="10561" y="59844"/>
                        <a:pt x="12481" y="59204"/>
                      </a:cubicBezTo>
                      <a:cubicBezTo>
                        <a:pt x="14401" y="59204"/>
                        <a:pt x="16321" y="59204"/>
                        <a:pt x="18241" y="58564"/>
                      </a:cubicBezTo>
                      <a:lnTo>
                        <a:pt x="18241" y="58564"/>
                      </a:lnTo>
                      <a:cubicBezTo>
                        <a:pt x="18881" y="58564"/>
                        <a:pt x="18881" y="58564"/>
                        <a:pt x="19521" y="58564"/>
                      </a:cubicBezTo>
                      <a:cubicBezTo>
                        <a:pt x="20801" y="57924"/>
                        <a:pt x="22721" y="57924"/>
                        <a:pt x="25922" y="57284"/>
                      </a:cubicBezTo>
                      <a:lnTo>
                        <a:pt x="28482" y="56644"/>
                      </a:lnTo>
                      <a:cubicBezTo>
                        <a:pt x="29122" y="56644"/>
                        <a:pt x="30402" y="56004"/>
                        <a:pt x="30402" y="56004"/>
                      </a:cubicBezTo>
                      <a:cubicBezTo>
                        <a:pt x="31042" y="56004"/>
                        <a:pt x="31682" y="56004"/>
                        <a:pt x="31682" y="55364"/>
                      </a:cubicBezTo>
                      <a:cubicBezTo>
                        <a:pt x="32322" y="55364"/>
                        <a:pt x="32962" y="55364"/>
                        <a:pt x="32962" y="54724"/>
                      </a:cubicBezTo>
                      <a:cubicBezTo>
                        <a:pt x="33602" y="54724"/>
                        <a:pt x="33602" y="54724"/>
                        <a:pt x="34242" y="54083"/>
                      </a:cubicBezTo>
                      <a:cubicBezTo>
                        <a:pt x="33602" y="56644"/>
                        <a:pt x="33602" y="56644"/>
                        <a:pt x="33602" y="56644"/>
                      </a:cubicBezTo>
                      <a:cubicBezTo>
                        <a:pt x="33602" y="56644"/>
                        <a:pt x="34242" y="56004"/>
                        <a:pt x="34242" y="56004"/>
                      </a:cubicBezTo>
                      <a:cubicBezTo>
                        <a:pt x="34242" y="55364"/>
                        <a:pt x="34242" y="54724"/>
                        <a:pt x="34242" y="54083"/>
                      </a:cubicBezTo>
                      <a:cubicBezTo>
                        <a:pt x="34242" y="53443"/>
                        <a:pt x="33602" y="52163"/>
                        <a:pt x="32962" y="51523"/>
                      </a:cubicBezTo>
                      <a:cubicBezTo>
                        <a:pt x="32322" y="50243"/>
                        <a:pt x="31042" y="49603"/>
                        <a:pt x="29762" y="48963"/>
                      </a:cubicBezTo>
                      <a:cubicBezTo>
                        <a:pt x="29762" y="48963"/>
                        <a:pt x="28482" y="48963"/>
                        <a:pt x="27202" y="48323"/>
                      </a:cubicBezTo>
                      <a:cubicBezTo>
                        <a:pt x="26562" y="48323"/>
                        <a:pt x="24642" y="48323"/>
                        <a:pt x="21441" y="48323"/>
                      </a:cubicBezTo>
                      <a:cubicBezTo>
                        <a:pt x="18241" y="48323"/>
                        <a:pt x="16321" y="48323"/>
                        <a:pt x="14401" y="47683"/>
                      </a:cubicBezTo>
                      <a:cubicBezTo>
                        <a:pt x="11201" y="47043"/>
                        <a:pt x="8001" y="45763"/>
                        <a:pt x="6720" y="43843"/>
                      </a:cubicBezTo>
                      <a:cubicBezTo>
                        <a:pt x="5440" y="42563"/>
                        <a:pt x="4800" y="40643"/>
                        <a:pt x="4800" y="38722"/>
                      </a:cubicBezTo>
                      <a:cubicBezTo>
                        <a:pt x="4800" y="37442"/>
                        <a:pt x="4800" y="36162"/>
                        <a:pt x="4800" y="34242"/>
                      </a:cubicBezTo>
                      <a:cubicBezTo>
                        <a:pt x="4800" y="31682"/>
                        <a:pt x="4800" y="28482"/>
                        <a:pt x="5440" y="24642"/>
                      </a:cubicBezTo>
                      <a:cubicBezTo>
                        <a:pt x="6080" y="20801"/>
                        <a:pt x="6720" y="17601"/>
                        <a:pt x="7360" y="15041"/>
                      </a:cubicBezTo>
                      <a:cubicBezTo>
                        <a:pt x="8001" y="13121"/>
                        <a:pt x="8001" y="11841"/>
                        <a:pt x="8641" y="11201"/>
                      </a:cubicBezTo>
                      <a:cubicBezTo>
                        <a:pt x="9281" y="9281"/>
                        <a:pt x="10561" y="8001"/>
                        <a:pt x="11841" y="6720"/>
                      </a:cubicBezTo>
                      <a:cubicBezTo>
                        <a:pt x="12481" y="6720"/>
                        <a:pt x="12481" y="6080"/>
                        <a:pt x="13121" y="6080"/>
                      </a:cubicBezTo>
                      <a:cubicBezTo>
                        <a:pt x="13761" y="6080"/>
                        <a:pt x="13761" y="5440"/>
                        <a:pt x="14401" y="5440"/>
                      </a:cubicBezTo>
                      <a:lnTo>
                        <a:pt x="14401" y="5440"/>
                      </a:lnTo>
                      <a:cubicBezTo>
                        <a:pt x="14401" y="5440"/>
                        <a:pt x="15041" y="5440"/>
                        <a:pt x="15041" y="5440"/>
                      </a:cubicBezTo>
                      <a:cubicBezTo>
                        <a:pt x="15041" y="5440"/>
                        <a:pt x="15681" y="5440"/>
                        <a:pt x="16321" y="5440"/>
                      </a:cubicBezTo>
                      <a:cubicBezTo>
                        <a:pt x="16961" y="5440"/>
                        <a:pt x="17601" y="5440"/>
                        <a:pt x="18881" y="5440"/>
                      </a:cubicBezTo>
                      <a:cubicBezTo>
                        <a:pt x="20801" y="5440"/>
                        <a:pt x="22721" y="5440"/>
                        <a:pt x="25922" y="5440"/>
                      </a:cubicBezTo>
                      <a:lnTo>
                        <a:pt x="36802" y="4800"/>
                      </a:lnTo>
                      <a:cubicBezTo>
                        <a:pt x="38723" y="4800"/>
                        <a:pt x="40643" y="5440"/>
                        <a:pt x="41923" y="6720"/>
                      </a:cubicBezTo>
                      <a:cubicBezTo>
                        <a:pt x="43203" y="8001"/>
                        <a:pt x="43843" y="9281"/>
                        <a:pt x="44483" y="11201"/>
                      </a:cubicBezTo>
                      <a:cubicBezTo>
                        <a:pt x="44483" y="13121"/>
                        <a:pt x="43843" y="15041"/>
                        <a:pt x="42563" y="16321"/>
                      </a:cubicBezTo>
                      <a:cubicBezTo>
                        <a:pt x="41923" y="16961"/>
                        <a:pt x="40643" y="17601"/>
                        <a:pt x="38723" y="17601"/>
                      </a:cubicBezTo>
                      <a:close/>
                    </a:path>
                  </a:pathLst>
                </a:custGeom>
                <a:solidFill>
                  <a:schemeClr val="bg1"/>
                </a:solidFill>
                <a:ln w="9525" cap="flat">
                  <a:noFill/>
                  <a:prstDash val="solid"/>
                  <a:miter/>
                </a:ln>
              </p:spPr>
              <p:txBody>
                <a:bodyPr rtlCol="0" anchor="ctr"/>
                <a:lstStyle/>
                <a:p>
                  <a:endParaRPr lang="en-US"/>
                </a:p>
              </p:txBody>
            </p:sp>
            <p:sp>
              <p:nvSpPr>
                <p:cNvPr id="162" name="Freeform: Shape 161"/>
                <p:cNvSpPr/>
                <p:nvPr/>
              </p:nvSpPr>
              <p:spPr>
                <a:xfrm>
                  <a:off x="13389045" y="1638398"/>
                  <a:ext cx="41573" cy="45343"/>
                </a:xfrm>
                <a:custGeom>
                  <a:avLst/>
                  <a:gdLst>
                    <a:gd name="connsiteX0" fmla="*/ 19688 w 32002"/>
                    <a:gd name="connsiteY0" fmla="*/ 5440 h 38402"/>
                    <a:gd name="connsiteX1" fmla="*/ 29928 w 32002"/>
                    <a:gd name="connsiteY1" fmla="*/ 11841 h 38402"/>
                    <a:gd name="connsiteX2" fmla="*/ 31849 w 32002"/>
                    <a:gd name="connsiteY2" fmla="*/ 22081 h 38402"/>
                    <a:gd name="connsiteX3" fmla="*/ 29288 w 32002"/>
                    <a:gd name="connsiteY3" fmla="*/ 30402 h 38402"/>
                    <a:gd name="connsiteX4" fmla="*/ 20968 w 32002"/>
                    <a:gd name="connsiteY4" fmla="*/ 34242 h 38402"/>
                    <a:gd name="connsiteX5" fmla="*/ 15207 w 32002"/>
                    <a:gd name="connsiteY5" fmla="*/ 33602 h 38402"/>
                    <a:gd name="connsiteX6" fmla="*/ 9447 w 32002"/>
                    <a:gd name="connsiteY6" fmla="*/ 31042 h 38402"/>
                    <a:gd name="connsiteX7" fmla="*/ 4967 w 32002"/>
                    <a:gd name="connsiteY7" fmla="*/ 20801 h 38402"/>
                    <a:gd name="connsiteX8" fmla="*/ 7527 w 32002"/>
                    <a:gd name="connsiteY8" fmla="*/ 9921 h 38402"/>
                    <a:gd name="connsiteX9" fmla="*/ 8167 w 32002"/>
                    <a:gd name="connsiteY9" fmla="*/ 8641 h 38402"/>
                    <a:gd name="connsiteX10" fmla="*/ 10727 w 32002"/>
                    <a:gd name="connsiteY10" fmla="*/ 6080 h 38402"/>
                    <a:gd name="connsiteX11" fmla="*/ 13287 w 32002"/>
                    <a:gd name="connsiteY11" fmla="*/ 5440 h 38402"/>
                    <a:gd name="connsiteX12" fmla="*/ 15207 w 32002"/>
                    <a:gd name="connsiteY12" fmla="*/ 4800 h 38402"/>
                    <a:gd name="connsiteX13" fmla="*/ 16488 w 32002"/>
                    <a:gd name="connsiteY13" fmla="*/ 4800 h 38402"/>
                    <a:gd name="connsiteX14" fmla="*/ 19688 w 32002"/>
                    <a:gd name="connsiteY14" fmla="*/ 5440 h 38402"/>
                    <a:gd name="connsiteX15" fmla="*/ 15207 w 32002"/>
                    <a:gd name="connsiteY15" fmla="*/ 13121 h 38402"/>
                    <a:gd name="connsiteX16" fmla="*/ 13927 w 32002"/>
                    <a:gd name="connsiteY16" fmla="*/ 13761 h 38402"/>
                    <a:gd name="connsiteX17" fmla="*/ 13287 w 32002"/>
                    <a:gd name="connsiteY17" fmla="*/ 14401 h 38402"/>
                    <a:gd name="connsiteX18" fmla="*/ 12647 w 32002"/>
                    <a:gd name="connsiteY18" fmla="*/ 16321 h 38402"/>
                    <a:gd name="connsiteX19" fmla="*/ 12647 w 32002"/>
                    <a:gd name="connsiteY19" fmla="*/ 19521 h 38402"/>
                    <a:gd name="connsiteX20" fmla="*/ 13287 w 32002"/>
                    <a:gd name="connsiteY20" fmla="*/ 22721 h 38402"/>
                    <a:gd name="connsiteX21" fmla="*/ 14567 w 32002"/>
                    <a:gd name="connsiteY21" fmla="*/ 24642 h 38402"/>
                    <a:gd name="connsiteX22" fmla="*/ 14567 w 32002"/>
                    <a:gd name="connsiteY22" fmla="*/ 24642 h 38402"/>
                    <a:gd name="connsiteX23" fmla="*/ 15207 w 32002"/>
                    <a:gd name="connsiteY23" fmla="*/ 24642 h 38402"/>
                    <a:gd name="connsiteX24" fmla="*/ 16488 w 32002"/>
                    <a:gd name="connsiteY24" fmla="*/ 25282 h 38402"/>
                    <a:gd name="connsiteX25" fmla="*/ 19688 w 32002"/>
                    <a:gd name="connsiteY25" fmla="*/ 25922 h 38402"/>
                    <a:gd name="connsiteX26" fmla="*/ 22888 w 32002"/>
                    <a:gd name="connsiteY26" fmla="*/ 24642 h 38402"/>
                    <a:gd name="connsiteX27" fmla="*/ 23528 w 32002"/>
                    <a:gd name="connsiteY27" fmla="*/ 21441 h 38402"/>
                    <a:gd name="connsiteX28" fmla="*/ 22888 w 32002"/>
                    <a:gd name="connsiteY28" fmla="*/ 15681 h 38402"/>
                    <a:gd name="connsiteX29" fmla="*/ 15207 w 32002"/>
                    <a:gd name="connsiteY29" fmla="*/ 13121 h 3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002" h="38402">
                      <a:moveTo>
                        <a:pt x="19688" y="5440"/>
                      </a:moveTo>
                      <a:cubicBezTo>
                        <a:pt x="24168" y="6080"/>
                        <a:pt x="27368" y="8001"/>
                        <a:pt x="29928" y="11841"/>
                      </a:cubicBezTo>
                      <a:cubicBezTo>
                        <a:pt x="31209" y="14401"/>
                        <a:pt x="31849" y="17601"/>
                        <a:pt x="31849" y="22081"/>
                      </a:cubicBezTo>
                      <a:cubicBezTo>
                        <a:pt x="31849" y="25282"/>
                        <a:pt x="30568" y="28482"/>
                        <a:pt x="29288" y="30402"/>
                      </a:cubicBezTo>
                      <a:cubicBezTo>
                        <a:pt x="27368" y="32322"/>
                        <a:pt x="24808" y="33602"/>
                        <a:pt x="20968" y="34242"/>
                      </a:cubicBezTo>
                      <a:cubicBezTo>
                        <a:pt x="19688" y="34242"/>
                        <a:pt x="17768" y="34242"/>
                        <a:pt x="15207" y="33602"/>
                      </a:cubicBezTo>
                      <a:cubicBezTo>
                        <a:pt x="12647" y="32962"/>
                        <a:pt x="10727" y="32322"/>
                        <a:pt x="9447" y="31042"/>
                      </a:cubicBezTo>
                      <a:cubicBezTo>
                        <a:pt x="6887" y="29122"/>
                        <a:pt x="5607" y="25282"/>
                        <a:pt x="4967" y="20801"/>
                      </a:cubicBezTo>
                      <a:cubicBezTo>
                        <a:pt x="4327" y="16321"/>
                        <a:pt x="5607" y="12481"/>
                        <a:pt x="7527" y="9921"/>
                      </a:cubicBezTo>
                      <a:cubicBezTo>
                        <a:pt x="7527" y="9281"/>
                        <a:pt x="8167" y="9281"/>
                        <a:pt x="8167" y="8641"/>
                      </a:cubicBezTo>
                      <a:cubicBezTo>
                        <a:pt x="8807" y="7360"/>
                        <a:pt x="9447" y="6720"/>
                        <a:pt x="10727" y="6080"/>
                      </a:cubicBezTo>
                      <a:cubicBezTo>
                        <a:pt x="11367" y="6080"/>
                        <a:pt x="12647" y="5440"/>
                        <a:pt x="13287" y="5440"/>
                      </a:cubicBezTo>
                      <a:cubicBezTo>
                        <a:pt x="13927" y="5440"/>
                        <a:pt x="14567" y="5440"/>
                        <a:pt x="15207" y="4800"/>
                      </a:cubicBezTo>
                      <a:cubicBezTo>
                        <a:pt x="15848" y="4800"/>
                        <a:pt x="16488" y="4800"/>
                        <a:pt x="16488" y="4800"/>
                      </a:cubicBezTo>
                      <a:cubicBezTo>
                        <a:pt x="17768" y="4800"/>
                        <a:pt x="18408" y="5440"/>
                        <a:pt x="19688" y="5440"/>
                      </a:cubicBezTo>
                      <a:close/>
                      <a:moveTo>
                        <a:pt x="15207" y="13121"/>
                      </a:moveTo>
                      <a:cubicBezTo>
                        <a:pt x="14567" y="13121"/>
                        <a:pt x="14567" y="13121"/>
                        <a:pt x="13927" y="13761"/>
                      </a:cubicBezTo>
                      <a:cubicBezTo>
                        <a:pt x="13927" y="13761"/>
                        <a:pt x="13287" y="14401"/>
                        <a:pt x="13287" y="14401"/>
                      </a:cubicBezTo>
                      <a:cubicBezTo>
                        <a:pt x="13287" y="15041"/>
                        <a:pt x="12647" y="15681"/>
                        <a:pt x="12647" y="16321"/>
                      </a:cubicBezTo>
                      <a:cubicBezTo>
                        <a:pt x="12647" y="17601"/>
                        <a:pt x="12647" y="18241"/>
                        <a:pt x="12647" y="19521"/>
                      </a:cubicBezTo>
                      <a:cubicBezTo>
                        <a:pt x="12647" y="20801"/>
                        <a:pt x="13287" y="22081"/>
                        <a:pt x="13287" y="22721"/>
                      </a:cubicBezTo>
                      <a:cubicBezTo>
                        <a:pt x="13927" y="23362"/>
                        <a:pt x="13927" y="24002"/>
                        <a:pt x="14567" y="24642"/>
                      </a:cubicBezTo>
                      <a:lnTo>
                        <a:pt x="14567" y="24642"/>
                      </a:lnTo>
                      <a:cubicBezTo>
                        <a:pt x="14567" y="24642"/>
                        <a:pt x="15207" y="24642"/>
                        <a:pt x="15207" y="24642"/>
                      </a:cubicBezTo>
                      <a:cubicBezTo>
                        <a:pt x="15848" y="24642"/>
                        <a:pt x="15848" y="24642"/>
                        <a:pt x="16488" y="25282"/>
                      </a:cubicBezTo>
                      <a:cubicBezTo>
                        <a:pt x="17768" y="25922"/>
                        <a:pt x="19048" y="25922"/>
                        <a:pt x="19688" y="25922"/>
                      </a:cubicBezTo>
                      <a:cubicBezTo>
                        <a:pt x="20968" y="25922"/>
                        <a:pt x="22248" y="25282"/>
                        <a:pt x="22888" y="24642"/>
                      </a:cubicBezTo>
                      <a:cubicBezTo>
                        <a:pt x="23528" y="24002"/>
                        <a:pt x="23528" y="22721"/>
                        <a:pt x="23528" y="21441"/>
                      </a:cubicBezTo>
                      <a:cubicBezTo>
                        <a:pt x="23528" y="18881"/>
                        <a:pt x="23528" y="16961"/>
                        <a:pt x="22888" y="15681"/>
                      </a:cubicBezTo>
                      <a:cubicBezTo>
                        <a:pt x="21608" y="13761"/>
                        <a:pt x="19048" y="13121"/>
                        <a:pt x="15207" y="13121"/>
                      </a:cubicBezTo>
                      <a:close/>
                    </a:path>
                  </a:pathLst>
                </a:custGeom>
                <a:solidFill>
                  <a:schemeClr val="bg1"/>
                </a:solidFill>
                <a:ln w="9525" cap="flat">
                  <a:noFill/>
                  <a:prstDash val="solid"/>
                  <a:miter/>
                </a:ln>
              </p:spPr>
              <p:txBody>
                <a:bodyPr rtlCol="0" anchor="ctr"/>
                <a:lstStyle/>
                <a:p>
                  <a:endParaRPr lang="en-US"/>
                </a:p>
              </p:txBody>
            </p:sp>
          </p:grpSp>
          <p:grpSp>
            <p:nvGrpSpPr>
              <p:cNvPr id="296" name="Group 295"/>
              <p:cNvGrpSpPr/>
              <p:nvPr/>
            </p:nvGrpSpPr>
            <p:grpSpPr>
              <a:xfrm>
                <a:off x="9486599" y="540206"/>
                <a:ext cx="856192" cy="816182"/>
                <a:chOff x="15045538" y="1832620"/>
                <a:chExt cx="856192" cy="816182"/>
              </a:xfrm>
            </p:grpSpPr>
            <p:sp>
              <p:nvSpPr>
                <p:cNvPr id="163" name="Freeform: Shape 162"/>
                <p:cNvSpPr/>
                <p:nvPr/>
              </p:nvSpPr>
              <p:spPr>
                <a:xfrm>
                  <a:off x="15045538" y="2063115"/>
                  <a:ext cx="540451" cy="476107"/>
                </a:xfrm>
                <a:custGeom>
                  <a:avLst/>
                  <a:gdLst>
                    <a:gd name="connsiteX0" fmla="*/ 5440 w 416027"/>
                    <a:gd name="connsiteY0" fmla="*/ 8001 h 403226"/>
                    <a:gd name="connsiteX1" fmla="*/ 405466 w 416027"/>
                    <a:gd name="connsiteY1" fmla="*/ 4800 h 403226"/>
                    <a:gd name="connsiteX2" fmla="*/ 409947 w 416027"/>
                    <a:gd name="connsiteY2" fmla="*/ 4800 h 403226"/>
                    <a:gd name="connsiteX3" fmla="*/ 409947 w 416027"/>
                    <a:gd name="connsiteY3" fmla="*/ 9281 h 403226"/>
                    <a:gd name="connsiteX4" fmla="*/ 412507 w 416027"/>
                    <a:gd name="connsiteY4" fmla="*/ 394586 h 403226"/>
                    <a:gd name="connsiteX5" fmla="*/ 412507 w 416027"/>
                    <a:gd name="connsiteY5" fmla="*/ 401626 h 403226"/>
                    <a:gd name="connsiteX6" fmla="*/ 405466 w 416027"/>
                    <a:gd name="connsiteY6" fmla="*/ 401626 h 403226"/>
                    <a:gd name="connsiteX7" fmla="*/ 210894 w 416027"/>
                    <a:gd name="connsiteY7" fmla="*/ 402906 h 403226"/>
                    <a:gd name="connsiteX8" fmla="*/ 162251 w 416027"/>
                    <a:gd name="connsiteY8" fmla="*/ 402906 h 403226"/>
                    <a:gd name="connsiteX9" fmla="*/ 113607 w 416027"/>
                    <a:gd name="connsiteY9" fmla="*/ 402906 h 403226"/>
                    <a:gd name="connsiteX10" fmla="*/ 16321 w 416027"/>
                    <a:gd name="connsiteY10" fmla="*/ 402266 h 403226"/>
                    <a:gd name="connsiteX11" fmla="*/ 8001 w 416027"/>
                    <a:gd name="connsiteY11" fmla="*/ 402266 h 403226"/>
                    <a:gd name="connsiteX12" fmla="*/ 8001 w 416027"/>
                    <a:gd name="connsiteY12" fmla="*/ 393946 h 403226"/>
                    <a:gd name="connsiteX13" fmla="*/ 6720 w 416027"/>
                    <a:gd name="connsiteY13" fmla="*/ 297299 h 403226"/>
                    <a:gd name="connsiteX14" fmla="*/ 5440 w 416027"/>
                    <a:gd name="connsiteY14" fmla="*/ 200653 h 403226"/>
                    <a:gd name="connsiteX15" fmla="*/ 4800 w 416027"/>
                    <a:gd name="connsiteY15" fmla="*/ 104007 h 403226"/>
                    <a:gd name="connsiteX16" fmla="*/ 5440 w 416027"/>
                    <a:gd name="connsiteY16" fmla="*/ 7360 h 403226"/>
                    <a:gd name="connsiteX17" fmla="*/ 5440 w 416027"/>
                    <a:gd name="connsiteY17" fmla="*/ 8001 h 403226"/>
                    <a:gd name="connsiteX18" fmla="*/ 6720 w 416027"/>
                    <a:gd name="connsiteY18" fmla="*/ 9281 h 403226"/>
                    <a:gd name="connsiteX19" fmla="*/ 12481 w 416027"/>
                    <a:gd name="connsiteY19" fmla="*/ 104647 h 403226"/>
                    <a:gd name="connsiteX20" fmla="*/ 16961 w 416027"/>
                    <a:gd name="connsiteY20" fmla="*/ 200653 h 403226"/>
                    <a:gd name="connsiteX21" fmla="*/ 20801 w 416027"/>
                    <a:gd name="connsiteY21" fmla="*/ 296659 h 403226"/>
                    <a:gd name="connsiteX22" fmla="*/ 24642 w 416027"/>
                    <a:gd name="connsiteY22" fmla="*/ 392666 h 403226"/>
                    <a:gd name="connsiteX23" fmla="*/ 16321 w 416027"/>
                    <a:gd name="connsiteY23" fmla="*/ 384345 h 403226"/>
                    <a:gd name="connsiteX24" fmla="*/ 113607 w 416027"/>
                    <a:gd name="connsiteY24" fmla="*/ 383705 h 403226"/>
                    <a:gd name="connsiteX25" fmla="*/ 162251 w 416027"/>
                    <a:gd name="connsiteY25" fmla="*/ 383705 h 403226"/>
                    <a:gd name="connsiteX26" fmla="*/ 210894 w 416027"/>
                    <a:gd name="connsiteY26" fmla="*/ 383705 h 403226"/>
                    <a:gd name="connsiteX27" fmla="*/ 405466 w 416027"/>
                    <a:gd name="connsiteY27" fmla="*/ 384985 h 403226"/>
                    <a:gd name="connsiteX28" fmla="*/ 398426 w 416027"/>
                    <a:gd name="connsiteY28" fmla="*/ 392026 h 403226"/>
                    <a:gd name="connsiteX29" fmla="*/ 400986 w 416027"/>
                    <a:gd name="connsiteY29" fmla="*/ 6720 h 403226"/>
                    <a:gd name="connsiteX30" fmla="*/ 405466 w 416027"/>
                    <a:gd name="connsiteY30" fmla="*/ 11201 h 403226"/>
                    <a:gd name="connsiteX31" fmla="*/ 6720 w 416027"/>
                    <a:gd name="connsiteY31" fmla="*/ 9281 h 403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16027" h="403226">
                      <a:moveTo>
                        <a:pt x="5440" y="8001"/>
                      </a:moveTo>
                      <a:lnTo>
                        <a:pt x="405466" y="4800"/>
                      </a:lnTo>
                      <a:lnTo>
                        <a:pt x="409947" y="4800"/>
                      </a:lnTo>
                      <a:lnTo>
                        <a:pt x="409947" y="9281"/>
                      </a:lnTo>
                      <a:lnTo>
                        <a:pt x="412507" y="394586"/>
                      </a:lnTo>
                      <a:lnTo>
                        <a:pt x="412507" y="401626"/>
                      </a:lnTo>
                      <a:lnTo>
                        <a:pt x="405466" y="401626"/>
                      </a:lnTo>
                      <a:lnTo>
                        <a:pt x="210894" y="402906"/>
                      </a:lnTo>
                      <a:lnTo>
                        <a:pt x="162251" y="402906"/>
                      </a:lnTo>
                      <a:cubicBezTo>
                        <a:pt x="146250" y="402906"/>
                        <a:pt x="129608" y="402906"/>
                        <a:pt x="113607" y="402906"/>
                      </a:cubicBezTo>
                      <a:lnTo>
                        <a:pt x="16321" y="402266"/>
                      </a:lnTo>
                      <a:lnTo>
                        <a:pt x="8001" y="402266"/>
                      </a:lnTo>
                      <a:lnTo>
                        <a:pt x="8001" y="393946"/>
                      </a:lnTo>
                      <a:lnTo>
                        <a:pt x="6720" y="297299"/>
                      </a:lnTo>
                      <a:cubicBezTo>
                        <a:pt x="6080" y="265297"/>
                        <a:pt x="5440" y="233295"/>
                        <a:pt x="5440" y="200653"/>
                      </a:cubicBezTo>
                      <a:lnTo>
                        <a:pt x="4800" y="104007"/>
                      </a:lnTo>
                      <a:cubicBezTo>
                        <a:pt x="4800" y="72005"/>
                        <a:pt x="4800" y="40003"/>
                        <a:pt x="5440" y="7360"/>
                      </a:cubicBezTo>
                      <a:lnTo>
                        <a:pt x="5440" y="8001"/>
                      </a:lnTo>
                      <a:close/>
                      <a:moveTo>
                        <a:pt x="6720" y="9281"/>
                      </a:moveTo>
                      <a:cubicBezTo>
                        <a:pt x="8641" y="41283"/>
                        <a:pt x="10561" y="72645"/>
                        <a:pt x="12481" y="104647"/>
                      </a:cubicBezTo>
                      <a:lnTo>
                        <a:pt x="16961" y="200653"/>
                      </a:lnTo>
                      <a:cubicBezTo>
                        <a:pt x="18881" y="232655"/>
                        <a:pt x="19521" y="264657"/>
                        <a:pt x="20801" y="296659"/>
                      </a:cubicBezTo>
                      <a:lnTo>
                        <a:pt x="24642" y="392666"/>
                      </a:lnTo>
                      <a:lnTo>
                        <a:pt x="16321" y="384345"/>
                      </a:lnTo>
                      <a:lnTo>
                        <a:pt x="113607" y="383705"/>
                      </a:lnTo>
                      <a:cubicBezTo>
                        <a:pt x="129608" y="383705"/>
                        <a:pt x="146250" y="383705"/>
                        <a:pt x="162251" y="383705"/>
                      </a:cubicBezTo>
                      <a:lnTo>
                        <a:pt x="210894" y="383705"/>
                      </a:lnTo>
                      <a:lnTo>
                        <a:pt x="405466" y="384985"/>
                      </a:lnTo>
                      <a:lnTo>
                        <a:pt x="398426" y="392026"/>
                      </a:lnTo>
                      <a:lnTo>
                        <a:pt x="400986" y="6720"/>
                      </a:lnTo>
                      <a:lnTo>
                        <a:pt x="405466" y="11201"/>
                      </a:lnTo>
                      <a:lnTo>
                        <a:pt x="6720" y="9281"/>
                      </a:lnTo>
                      <a:close/>
                    </a:path>
                  </a:pathLst>
                </a:custGeom>
                <a:solidFill>
                  <a:schemeClr val="bg1"/>
                </a:solidFill>
                <a:ln w="9525" cap="flat">
                  <a:noFill/>
                  <a:prstDash val="solid"/>
                  <a:miter/>
                </a:ln>
              </p:spPr>
              <p:txBody>
                <a:bodyPr rtlCol="0" anchor="ctr"/>
                <a:lstStyle/>
                <a:p>
                  <a:endParaRPr lang="en-US"/>
                </a:p>
              </p:txBody>
            </p:sp>
            <p:sp>
              <p:nvSpPr>
                <p:cNvPr id="164" name="Freeform: Shape 163"/>
                <p:cNvSpPr/>
                <p:nvPr/>
              </p:nvSpPr>
              <p:spPr>
                <a:xfrm>
                  <a:off x="15565204" y="1959582"/>
                  <a:ext cx="199551" cy="574352"/>
                </a:xfrm>
                <a:custGeom>
                  <a:avLst/>
                  <a:gdLst>
                    <a:gd name="connsiteX0" fmla="*/ 4800 w 153609"/>
                    <a:gd name="connsiteY0" fmla="*/ 95686 h 486431"/>
                    <a:gd name="connsiteX1" fmla="*/ 138569 w 153609"/>
                    <a:gd name="connsiteY1" fmla="*/ 8641 h 486431"/>
                    <a:gd name="connsiteX2" fmla="*/ 144329 w 153609"/>
                    <a:gd name="connsiteY2" fmla="*/ 4800 h 486431"/>
                    <a:gd name="connsiteX3" fmla="*/ 144329 w 153609"/>
                    <a:gd name="connsiteY3" fmla="*/ 11841 h 486431"/>
                    <a:gd name="connsiteX4" fmla="*/ 149450 w 153609"/>
                    <a:gd name="connsiteY4" fmla="*/ 198093 h 486431"/>
                    <a:gd name="connsiteX5" fmla="*/ 152650 w 153609"/>
                    <a:gd name="connsiteY5" fmla="*/ 291539 h 486431"/>
                    <a:gd name="connsiteX6" fmla="*/ 153930 w 153609"/>
                    <a:gd name="connsiteY6" fmla="*/ 338262 h 486431"/>
                    <a:gd name="connsiteX7" fmla="*/ 153930 w 153609"/>
                    <a:gd name="connsiteY7" fmla="*/ 384985 h 486431"/>
                    <a:gd name="connsiteX8" fmla="*/ 153930 w 153609"/>
                    <a:gd name="connsiteY8" fmla="*/ 389465 h 486431"/>
                    <a:gd name="connsiteX9" fmla="*/ 150730 w 153609"/>
                    <a:gd name="connsiteY9" fmla="*/ 392025 h 486431"/>
                    <a:gd name="connsiteX10" fmla="*/ 116168 w 153609"/>
                    <a:gd name="connsiteY10" fmla="*/ 415707 h 486431"/>
                    <a:gd name="connsiteX11" fmla="*/ 81605 w 153609"/>
                    <a:gd name="connsiteY11" fmla="*/ 438748 h 486431"/>
                    <a:gd name="connsiteX12" fmla="*/ 64324 w 153609"/>
                    <a:gd name="connsiteY12" fmla="*/ 450269 h 486431"/>
                    <a:gd name="connsiteX13" fmla="*/ 47043 w 153609"/>
                    <a:gd name="connsiteY13" fmla="*/ 461790 h 486431"/>
                    <a:gd name="connsiteX14" fmla="*/ 11201 w 153609"/>
                    <a:gd name="connsiteY14" fmla="*/ 483551 h 486431"/>
                    <a:gd name="connsiteX15" fmla="*/ 9921 w 153609"/>
                    <a:gd name="connsiteY15" fmla="*/ 482271 h 486431"/>
                    <a:gd name="connsiteX16" fmla="*/ 41923 w 153609"/>
                    <a:gd name="connsiteY16" fmla="*/ 455390 h 486431"/>
                    <a:gd name="connsiteX17" fmla="*/ 57924 w 153609"/>
                    <a:gd name="connsiteY17" fmla="*/ 442589 h 486431"/>
                    <a:gd name="connsiteX18" fmla="*/ 74565 w 153609"/>
                    <a:gd name="connsiteY18" fmla="*/ 429788 h 486431"/>
                    <a:gd name="connsiteX19" fmla="*/ 107847 w 153609"/>
                    <a:gd name="connsiteY19" fmla="*/ 404186 h 486431"/>
                    <a:gd name="connsiteX20" fmla="*/ 141129 w 153609"/>
                    <a:gd name="connsiteY20" fmla="*/ 379225 h 486431"/>
                    <a:gd name="connsiteX21" fmla="*/ 137929 w 153609"/>
                    <a:gd name="connsiteY21" fmla="*/ 386265 h 486431"/>
                    <a:gd name="connsiteX22" fmla="*/ 136649 w 153609"/>
                    <a:gd name="connsiteY22" fmla="*/ 339542 h 486431"/>
                    <a:gd name="connsiteX23" fmla="*/ 136649 w 153609"/>
                    <a:gd name="connsiteY23" fmla="*/ 292819 h 486431"/>
                    <a:gd name="connsiteX24" fmla="*/ 137289 w 153609"/>
                    <a:gd name="connsiteY24" fmla="*/ 199373 h 486431"/>
                    <a:gd name="connsiteX25" fmla="*/ 137289 w 153609"/>
                    <a:gd name="connsiteY25" fmla="*/ 13121 h 486431"/>
                    <a:gd name="connsiteX26" fmla="*/ 143049 w 153609"/>
                    <a:gd name="connsiteY26" fmla="*/ 16321 h 486431"/>
                    <a:gd name="connsiteX27" fmla="*/ 6080 w 153609"/>
                    <a:gd name="connsiteY27" fmla="*/ 98246 h 486431"/>
                    <a:gd name="connsiteX28" fmla="*/ 4800 w 153609"/>
                    <a:gd name="connsiteY28" fmla="*/ 95686 h 48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3609" h="486431">
                      <a:moveTo>
                        <a:pt x="4800" y="95686"/>
                      </a:moveTo>
                      <a:lnTo>
                        <a:pt x="138569" y="8641"/>
                      </a:lnTo>
                      <a:lnTo>
                        <a:pt x="144329" y="4800"/>
                      </a:lnTo>
                      <a:lnTo>
                        <a:pt x="144329" y="11841"/>
                      </a:lnTo>
                      <a:lnTo>
                        <a:pt x="149450" y="198093"/>
                      </a:lnTo>
                      <a:lnTo>
                        <a:pt x="152650" y="291539"/>
                      </a:lnTo>
                      <a:cubicBezTo>
                        <a:pt x="153290" y="306900"/>
                        <a:pt x="153290" y="322901"/>
                        <a:pt x="153930" y="338262"/>
                      </a:cubicBezTo>
                      <a:cubicBezTo>
                        <a:pt x="153930" y="353623"/>
                        <a:pt x="153930" y="369624"/>
                        <a:pt x="153930" y="384985"/>
                      </a:cubicBezTo>
                      <a:lnTo>
                        <a:pt x="153930" y="389465"/>
                      </a:lnTo>
                      <a:lnTo>
                        <a:pt x="150730" y="392025"/>
                      </a:lnTo>
                      <a:cubicBezTo>
                        <a:pt x="139209" y="399706"/>
                        <a:pt x="127688" y="408026"/>
                        <a:pt x="116168" y="415707"/>
                      </a:cubicBezTo>
                      <a:cubicBezTo>
                        <a:pt x="104647" y="423388"/>
                        <a:pt x="93126" y="431068"/>
                        <a:pt x="81605" y="438748"/>
                      </a:cubicBezTo>
                      <a:lnTo>
                        <a:pt x="64324" y="450269"/>
                      </a:lnTo>
                      <a:lnTo>
                        <a:pt x="47043" y="461790"/>
                      </a:lnTo>
                      <a:cubicBezTo>
                        <a:pt x="34882" y="468830"/>
                        <a:pt x="23361" y="476511"/>
                        <a:pt x="11201" y="483551"/>
                      </a:cubicBezTo>
                      <a:lnTo>
                        <a:pt x="9921" y="482271"/>
                      </a:lnTo>
                      <a:cubicBezTo>
                        <a:pt x="20801" y="473311"/>
                        <a:pt x="31682" y="464350"/>
                        <a:pt x="41923" y="455390"/>
                      </a:cubicBezTo>
                      <a:lnTo>
                        <a:pt x="57924" y="442589"/>
                      </a:lnTo>
                      <a:lnTo>
                        <a:pt x="74565" y="429788"/>
                      </a:lnTo>
                      <a:cubicBezTo>
                        <a:pt x="85446" y="421467"/>
                        <a:pt x="96326" y="412507"/>
                        <a:pt x="107847" y="404186"/>
                      </a:cubicBezTo>
                      <a:cubicBezTo>
                        <a:pt x="118728" y="395866"/>
                        <a:pt x="130249" y="387545"/>
                        <a:pt x="141129" y="379225"/>
                      </a:cubicBezTo>
                      <a:lnTo>
                        <a:pt x="137929" y="386265"/>
                      </a:lnTo>
                      <a:cubicBezTo>
                        <a:pt x="137289" y="370904"/>
                        <a:pt x="137289" y="354903"/>
                        <a:pt x="136649" y="339542"/>
                      </a:cubicBezTo>
                      <a:cubicBezTo>
                        <a:pt x="136649" y="324181"/>
                        <a:pt x="136649" y="308180"/>
                        <a:pt x="136649" y="292819"/>
                      </a:cubicBezTo>
                      <a:lnTo>
                        <a:pt x="137289" y="199373"/>
                      </a:lnTo>
                      <a:lnTo>
                        <a:pt x="137289" y="13121"/>
                      </a:lnTo>
                      <a:lnTo>
                        <a:pt x="143049" y="16321"/>
                      </a:lnTo>
                      <a:lnTo>
                        <a:pt x="6080" y="98246"/>
                      </a:lnTo>
                      <a:lnTo>
                        <a:pt x="4800" y="95686"/>
                      </a:lnTo>
                      <a:close/>
                    </a:path>
                  </a:pathLst>
                </a:custGeom>
                <a:solidFill>
                  <a:schemeClr val="bg1"/>
                </a:solidFill>
                <a:ln w="9525" cap="flat">
                  <a:noFill/>
                  <a:prstDash val="solid"/>
                  <a:miter/>
                </a:ln>
              </p:spPr>
              <p:txBody>
                <a:bodyPr rtlCol="0" anchor="ctr"/>
                <a:lstStyle/>
                <a:p>
                  <a:endParaRPr lang="en-US"/>
                </a:p>
              </p:txBody>
            </p:sp>
            <p:sp>
              <p:nvSpPr>
                <p:cNvPr id="165" name="Freeform: Shape 164"/>
                <p:cNvSpPr/>
                <p:nvPr/>
              </p:nvSpPr>
              <p:spPr>
                <a:xfrm>
                  <a:off x="15045538" y="1949757"/>
                  <a:ext cx="698430" cy="128473"/>
                </a:xfrm>
                <a:custGeom>
                  <a:avLst/>
                  <a:gdLst>
                    <a:gd name="connsiteX0" fmla="*/ 5440 w 537634"/>
                    <a:gd name="connsiteY0" fmla="*/ 104007 h 108807"/>
                    <a:gd name="connsiteX1" fmla="*/ 75845 w 537634"/>
                    <a:gd name="connsiteY1" fmla="*/ 54724 h 108807"/>
                    <a:gd name="connsiteX2" fmla="*/ 146250 w 537634"/>
                    <a:gd name="connsiteY2" fmla="*/ 5440 h 108807"/>
                    <a:gd name="connsiteX3" fmla="*/ 146890 w 537634"/>
                    <a:gd name="connsiteY3" fmla="*/ 4800 h 108807"/>
                    <a:gd name="connsiteX4" fmla="*/ 148170 w 537634"/>
                    <a:gd name="connsiteY4" fmla="*/ 4800 h 108807"/>
                    <a:gd name="connsiteX5" fmla="*/ 344022 w 537634"/>
                    <a:gd name="connsiteY5" fmla="*/ 7360 h 108807"/>
                    <a:gd name="connsiteX6" fmla="*/ 392666 w 537634"/>
                    <a:gd name="connsiteY6" fmla="*/ 8641 h 108807"/>
                    <a:gd name="connsiteX7" fmla="*/ 416987 w 537634"/>
                    <a:gd name="connsiteY7" fmla="*/ 9921 h 108807"/>
                    <a:gd name="connsiteX8" fmla="*/ 441309 w 537634"/>
                    <a:gd name="connsiteY8" fmla="*/ 11201 h 108807"/>
                    <a:gd name="connsiteX9" fmla="*/ 489952 w 537634"/>
                    <a:gd name="connsiteY9" fmla="*/ 14401 h 108807"/>
                    <a:gd name="connsiteX10" fmla="*/ 514273 w 537634"/>
                    <a:gd name="connsiteY10" fmla="*/ 16321 h 108807"/>
                    <a:gd name="connsiteX11" fmla="*/ 538595 w 537634"/>
                    <a:gd name="connsiteY11" fmla="*/ 18881 h 108807"/>
                    <a:gd name="connsiteX12" fmla="*/ 538595 w 537634"/>
                    <a:gd name="connsiteY12" fmla="*/ 20161 h 108807"/>
                    <a:gd name="connsiteX13" fmla="*/ 514273 w 537634"/>
                    <a:gd name="connsiteY13" fmla="*/ 20801 h 108807"/>
                    <a:gd name="connsiteX14" fmla="*/ 489952 w 537634"/>
                    <a:gd name="connsiteY14" fmla="*/ 21441 h 108807"/>
                    <a:gd name="connsiteX15" fmla="*/ 440669 w 537634"/>
                    <a:gd name="connsiteY15" fmla="*/ 22081 h 108807"/>
                    <a:gd name="connsiteX16" fmla="*/ 416347 w 537634"/>
                    <a:gd name="connsiteY16" fmla="*/ 22081 h 108807"/>
                    <a:gd name="connsiteX17" fmla="*/ 392025 w 537634"/>
                    <a:gd name="connsiteY17" fmla="*/ 22081 h 108807"/>
                    <a:gd name="connsiteX18" fmla="*/ 343382 w 537634"/>
                    <a:gd name="connsiteY18" fmla="*/ 20801 h 108807"/>
                    <a:gd name="connsiteX19" fmla="*/ 147530 w 537634"/>
                    <a:gd name="connsiteY19" fmla="*/ 12481 h 108807"/>
                    <a:gd name="connsiteX20" fmla="*/ 149450 w 537634"/>
                    <a:gd name="connsiteY20" fmla="*/ 11841 h 108807"/>
                    <a:gd name="connsiteX21" fmla="*/ 77125 w 537634"/>
                    <a:gd name="connsiteY21" fmla="*/ 58564 h 108807"/>
                    <a:gd name="connsiteX22" fmla="*/ 4800 w 537634"/>
                    <a:gd name="connsiteY22" fmla="*/ 105287 h 108807"/>
                    <a:gd name="connsiteX23" fmla="*/ 5440 w 537634"/>
                    <a:gd name="connsiteY23" fmla="*/ 104007 h 10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7634" h="108807">
                      <a:moveTo>
                        <a:pt x="5440" y="104007"/>
                      </a:moveTo>
                      <a:lnTo>
                        <a:pt x="75845" y="54724"/>
                      </a:lnTo>
                      <a:lnTo>
                        <a:pt x="146250" y="5440"/>
                      </a:lnTo>
                      <a:lnTo>
                        <a:pt x="146890" y="4800"/>
                      </a:lnTo>
                      <a:lnTo>
                        <a:pt x="148170" y="4800"/>
                      </a:lnTo>
                      <a:lnTo>
                        <a:pt x="344022" y="7360"/>
                      </a:lnTo>
                      <a:cubicBezTo>
                        <a:pt x="360663" y="7360"/>
                        <a:pt x="376665" y="8001"/>
                        <a:pt x="392666" y="8641"/>
                      </a:cubicBezTo>
                      <a:lnTo>
                        <a:pt x="416987" y="9921"/>
                      </a:lnTo>
                      <a:lnTo>
                        <a:pt x="441309" y="11201"/>
                      </a:lnTo>
                      <a:cubicBezTo>
                        <a:pt x="457310" y="11841"/>
                        <a:pt x="473951" y="13121"/>
                        <a:pt x="489952" y="14401"/>
                      </a:cubicBezTo>
                      <a:cubicBezTo>
                        <a:pt x="498272" y="15041"/>
                        <a:pt x="505953" y="15681"/>
                        <a:pt x="514273" y="16321"/>
                      </a:cubicBezTo>
                      <a:cubicBezTo>
                        <a:pt x="522594" y="16961"/>
                        <a:pt x="530275" y="17601"/>
                        <a:pt x="538595" y="18881"/>
                      </a:cubicBezTo>
                      <a:lnTo>
                        <a:pt x="538595" y="20161"/>
                      </a:lnTo>
                      <a:cubicBezTo>
                        <a:pt x="530275" y="20801"/>
                        <a:pt x="521954" y="20801"/>
                        <a:pt x="514273" y="20801"/>
                      </a:cubicBezTo>
                      <a:cubicBezTo>
                        <a:pt x="505953" y="20801"/>
                        <a:pt x="497632" y="21441"/>
                        <a:pt x="489952" y="21441"/>
                      </a:cubicBezTo>
                      <a:cubicBezTo>
                        <a:pt x="473311" y="21441"/>
                        <a:pt x="457310" y="22081"/>
                        <a:pt x="440669" y="22081"/>
                      </a:cubicBezTo>
                      <a:lnTo>
                        <a:pt x="416347" y="22081"/>
                      </a:lnTo>
                      <a:lnTo>
                        <a:pt x="392025" y="22081"/>
                      </a:lnTo>
                      <a:cubicBezTo>
                        <a:pt x="375384" y="22081"/>
                        <a:pt x="359383" y="21441"/>
                        <a:pt x="343382" y="20801"/>
                      </a:cubicBezTo>
                      <a:lnTo>
                        <a:pt x="147530" y="12481"/>
                      </a:lnTo>
                      <a:lnTo>
                        <a:pt x="149450" y="11841"/>
                      </a:lnTo>
                      <a:lnTo>
                        <a:pt x="77125" y="58564"/>
                      </a:lnTo>
                      <a:lnTo>
                        <a:pt x="4800" y="105287"/>
                      </a:lnTo>
                      <a:lnTo>
                        <a:pt x="5440" y="104007"/>
                      </a:lnTo>
                      <a:close/>
                    </a:path>
                  </a:pathLst>
                </a:custGeom>
                <a:solidFill>
                  <a:schemeClr val="bg1"/>
                </a:solidFill>
                <a:ln w="9525" cap="flat">
                  <a:noFill/>
                  <a:prstDash val="solid"/>
                  <a:miter/>
                </a:ln>
              </p:spPr>
              <p:txBody>
                <a:bodyPr rtlCol="0" anchor="ctr"/>
                <a:lstStyle/>
                <a:p>
                  <a:endParaRPr lang="en-US"/>
                </a:p>
              </p:txBody>
            </p:sp>
            <p:sp>
              <p:nvSpPr>
                <p:cNvPr id="166" name="Freeform: Shape 165"/>
                <p:cNvSpPr/>
                <p:nvPr/>
              </p:nvSpPr>
              <p:spPr>
                <a:xfrm>
                  <a:off x="15055189" y="2499627"/>
                  <a:ext cx="33259" cy="30229"/>
                </a:xfrm>
                <a:custGeom>
                  <a:avLst/>
                  <a:gdLst>
                    <a:gd name="connsiteX0" fmla="*/ 8893 w 25601"/>
                    <a:gd name="connsiteY0" fmla="*/ 23614 h 25601"/>
                    <a:gd name="connsiteX1" fmla="*/ 5692 w 25601"/>
                    <a:gd name="connsiteY1" fmla="*/ 22334 h 25601"/>
                    <a:gd name="connsiteX2" fmla="*/ 6332 w 25601"/>
                    <a:gd name="connsiteY2" fmla="*/ 16573 h 25601"/>
                    <a:gd name="connsiteX3" fmla="*/ 19133 w 25601"/>
                    <a:gd name="connsiteY3" fmla="*/ 5692 h 25601"/>
                    <a:gd name="connsiteX4" fmla="*/ 24894 w 25601"/>
                    <a:gd name="connsiteY4" fmla="*/ 6333 h 25601"/>
                    <a:gd name="connsiteX5" fmla="*/ 24254 w 25601"/>
                    <a:gd name="connsiteY5" fmla="*/ 12093 h 25601"/>
                    <a:gd name="connsiteX6" fmla="*/ 11453 w 25601"/>
                    <a:gd name="connsiteY6" fmla="*/ 22974 h 25601"/>
                    <a:gd name="connsiteX7" fmla="*/ 8893 w 25601"/>
                    <a:gd name="connsiteY7" fmla="*/ 23614 h 2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01" h="25601">
                      <a:moveTo>
                        <a:pt x="8893" y="23614"/>
                      </a:moveTo>
                      <a:cubicBezTo>
                        <a:pt x="7613" y="23614"/>
                        <a:pt x="6332" y="22974"/>
                        <a:pt x="5692" y="22334"/>
                      </a:cubicBezTo>
                      <a:cubicBezTo>
                        <a:pt x="4412" y="20413"/>
                        <a:pt x="4412" y="17853"/>
                        <a:pt x="6332" y="16573"/>
                      </a:cubicBezTo>
                      <a:lnTo>
                        <a:pt x="19133" y="5692"/>
                      </a:lnTo>
                      <a:cubicBezTo>
                        <a:pt x="21054" y="4412"/>
                        <a:pt x="23614" y="4412"/>
                        <a:pt x="24894" y="6333"/>
                      </a:cubicBezTo>
                      <a:cubicBezTo>
                        <a:pt x="26174" y="8253"/>
                        <a:pt x="26174" y="10813"/>
                        <a:pt x="24254" y="12093"/>
                      </a:cubicBezTo>
                      <a:lnTo>
                        <a:pt x="11453" y="22974"/>
                      </a:lnTo>
                      <a:cubicBezTo>
                        <a:pt x="10813" y="22974"/>
                        <a:pt x="9533" y="23614"/>
                        <a:pt x="8893" y="23614"/>
                      </a:cubicBezTo>
                      <a:close/>
                    </a:path>
                  </a:pathLst>
                </a:custGeom>
                <a:solidFill>
                  <a:schemeClr val="bg1"/>
                </a:solidFill>
                <a:ln w="9525" cap="flat">
                  <a:noFill/>
                  <a:prstDash val="solid"/>
                  <a:miter/>
                </a:ln>
              </p:spPr>
              <p:txBody>
                <a:bodyPr rtlCol="0" anchor="ctr"/>
                <a:lstStyle/>
                <a:p>
                  <a:endParaRPr lang="en-US"/>
                </a:p>
              </p:txBody>
            </p:sp>
            <p:sp>
              <p:nvSpPr>
                <p:cNvPr id="167" name="Freeform: Shape 166"/>
                <p:cNvSpPr/>
                <p:nvPr/>
              </p:nvSpPr>
              <p:spPr>
                <a:xfrm>
                  <a:off x="15107571" y="2376742"/>
                  <a:ext cx="590340" cy="113359"/>
                </a:xfrm>
                <a:custGeom>
                  <a:avLst/>
                  <a:gdLst>
                    <a:gd name="connsiteX0" fmla="*/ 8893 w 454429"/>
                    <a:gd name="connsiteY0" fmla="*/ 93766 h 96006"/>
                    <a:gd name="connsiteX1" fmla="*/ 5693 w 454429"/>
                    <a:gd name="connsiteY1" fmla="*/ 92486 h 96006"/>
                    <a:gd name="connsiteX2" fmla="*/ 6333 w 454429"/>
                    <a:gd name="connsiteY2" fmla="*/ 86726 h 96006"/>
                    <a:gd name="connsiteX3" fmla="*/ 33854 w 454429"/>
                    <a:gd name="connsiteY3" fmla="*/ 63684 h 96006"/>
                    <a:gd name="connsiteX4" fmla="*/ 39615 w 454429"/>
                    <a:gd name="connsiteY4" fmla="*/ 64324 h 96006"/>
                    <a:gd name="connsiteX5" fmla="*/ 38975 w 454429"/>
                    <a:gd name="connsiteY5" fmla="*/ 70085 h 96006"/>
                    <a:gd name="connsiteX6" fmla="*/ 11453 w 454429"/>
                    <a:gd name="connsiteY6" fmla="*/ 93126 h 96006"/>
                    <a:gd name="connsiteX7" fmla="*/ 8893 w 454429"/>
                    <a:gd name="connsiteY7" fmla="*/ 93766 h 96006"/>
                    <a:gd name="connsiteX8" fmla="*/ 63936 w 454429"/>
                    <a:gd name="connsiteY8" fmla="*/ 48323 h 96006"/>
                    <a:gd name="connsiteX9" fmla="*/ 60736 w 454429"/>
                    <a:gd name="connsiteY9" fmla="*/ 47043 h 96006"/>
                    <a:gd name="connsiteX10" fmla="*/ 61376 w 454429"/>
                    <a:gd name="connsiteY10" fmla="*/ 41283 h 96006"/>
                    <a:gd name="connsiteX11" fmla="*/ 88898 w 454429"/>
                    <a:gd name="connsiteY11" fmla="*/ 18241 h 96006"/>
                    <a:gd name="connsiteX12" fmla="*/ 94658 w 454429"/>
                    <a:gd name="connsiteY12" fmla="*/ 18881 h 96006"/>
                    <a:gd name="connsiteX13" fmla="*/ 94018 w 454429"/>
                    <a:gd name="connsiteY13" fmla="*/ 24642 h 96006"/>
                    <a:gd name="connsiteX14" fmla="*/ 66496 w 454429"/>
                    <a:gd name="connsiteY14" fmla="*/ 47683 h 96006"/>
                    <a:gd name="connsiteX15" fmla="*/ 63936 w 454429"/>
                    <a:gd name="connsiteY15" fmla="*/ 48323 h 96006"/>
                    <a:gd name="connsiteX16" fmla="*/ 445401 w 454429"/>
                    <a:gd name="connsiteY16" fmla="*/ 13761 h 96006"/>
                    <a:gd name="connsiteX17" fmla="*/ 409559 w 454429"/>
                    <a:gd name="connsiteY17" fmla="*/ 13761 h 96006"/>
                    <a:gd name="connsiteX18" fmla="*/ 405078 w 454429"/>
                    <a:gd name="connsiteY18" fmla="*/ 9281 h 96006"/>
                    <a:gd name="connsiteX19" fmla="*/ 409559 w 454429"/>
                    <a:gd name="connsiteY19" fmla="*/ 4800 h 96006"/>
                    <a:gd name="connsiteX20" fmla="*/ 445401 w 454429"/>
                    <a:gd name="connsiteY20" fmla="*/ 4800 h 96006"/>
                    <a:gd name="connsiteX21" fmla="*/ 449881 w 454429"/>
                    <a:gd name="connsiteY21" fmla="*/ 9281 h 96006"/>
                    <a:gd name="connsiteX22" fmla="*/ 445401 w 454429"/>
                    <a:gd name="connsiteY22" fmla="*/ 13761 h 96006"/>
                    <a:gd name="connsiteX23" fmla="*/ 373716 w 454429"/>
                    <a:gd name="connsiteY23" fmla="*/ 13761 h 96006"/>
                    <a:gd name="connsiteX24" fmla="*/ 337874 w 454429"/>
                    <a:gd name="connsiteY24" fmla="*/ 13761 h 96006"/>
                    <a:gd name="connsiteX25" fmla="*/ 333394 w 454429"/>
                    <a:gd name="connsiteY25" fmla="*/ 9281 h 96006"/>
                    <a:gd name="connsiteX26" fmla="*/ 337874 w 454429"/>
                    <a:gd name="connsiteY26" fmla="*/ 4800 h 96006"/>
                    <a:gd name="connsiteX27" fmla="*/ 373716 w 454429"/>
                    <a:gd name="connsiteY27" fmla="*/ 4800 h 96006"/>
                    <a:gd name="connsiteX28" fmla="*/ 378197 w 454429"/>
                    <a:gd name="connsiteY28" fmla="*/ 9281 h 96006"/>
                    <a:gd name="connsiteX29" fmla="*/ 373716 w 454429"/>
                    <a:gd name="connsiteY29" fmla="*/ 13761 h 96006"/>
                    <a:gd name="connsiteX30" fmla="*/ 302032 w 454429"/>
                    <a:gd name="connsiteY30" fmla="*/ 13761 h 96006"/>
                    <a:gd name="connsiteX31" fmla="*/ 266189 w 454429"/>
                    <a:gd name="connsiteY31" fmla="*/ 13761 h 96006"/>
                    <a:gd name="connsiteX32" fmla="*/ 261709 w 454429"/>
                    <a:gd name="connsiteY32" fmla="*/ 9281 h 96006"/>
                    <a:gd name="connsiteX33" fmla="*/ 266189 w 454429"/>
                    <a:gd name="connsiteY33" fmla="*/ 4800 h 96006"/>
                    <a:gd name="connsiteX34" fmla="*/ 302032 w 454429"/>
                    <a:gd name="connsiteY34" fmla="*/ 4800 h 96006"/>
                    <a:gd name="connsiteX35" fmla="*/ 306512 w 454429"/>
                    <a:gd name="connsiteY35" fmla="*/ 9281 h 96006"/>
                    <a:gd name="connsiteX36" fmla="*/ 302032 w 454429"/>
                    <a:gd name="connsiteY36" fmla="*/ 13761 h 96006"/>
                    <a:gd name="connsiteX37" fmla="*/ 230347 w 454429"/>
                    <a:gd name="connsiteY37" fmla="*/ 13761 h 96006"/>
                    <a:gd name="connsiteX38" fmla="*/ 194505 w 454429"/>
                    <a:gd name="connsiteY38" fmla="*/ 13761 h 96006"/>
                    <a:gd name="connsiteX39" fmla="*/ 190024 w 454429"/>
                    <a:gd name="connsiteY39" fmla="*/ 9281 h 96006"/>
                    <a:gd name="connsiteX40" fmla="*/ 194505 w 454429"/>
                    <a:gd name="connsiteY40" fmla="*/ 4800 h 96006"/>
                    <a:gd name="connsiteX41" fmla="*/ 230347 w 454429"/>
                    <a:gd name="connsiteY41" fmla="*/ 4800 h 96006"/>
                    <a:gd name="connsiteX42" fmla="*/ 234827 w 454429"/>
                    <a:gd name="connsiteY42" fmla="*/ 9281 h 96006"/>
                    <a:gd name="connsiteX43" fmla="*/ 230347 w 454429"/>
                    <a:gd name="connsiteY43" fmla="*/ 13761 h 96006"/>
                    <a:gd name="connsiteX44" fmla="*/ 159302 w 454429"/>
                    <a:gd name="connsiteY44" fmla="*/ 13761 h 96006"/>
                    <a:gd name="connsiteX45" fmla="*/ 123460 w 454429"/>
                    <a:gd name="connsiteY45" fmla="*/ 13761 h 96006"/>
                    <a:gd name="connsiteX46" fmla="*/ 118980 w 454429"/>
                    <a:gd name="connsiteY46" fmla="*/ 9281 h 96006"/>
                    <a:gd name="connsiteX47" fmla="*/ 123460 w 454429"/>
                    <a:gd name="connsiteY47" fmla="*/ 4800 h 96006"/>
                    <a:gd name="connsiteX48" fmla="*/ 159302 w 454429"/>
                    <a:gd name="connsiteY48" fmla="*/ 4800 h 96006"/>
                    <a:gd name="connsiteX49" fmla="*/ 163783 w 454429"/>
                    <a:gd name="connsiteY49" fmla="*/ 9281 h 96006"/>
                    <a:gd name="connsiteX50" fmla="*/ 159302 w 454429"/>
                    <a:gd name="connsiteY50" fmla="*/ 13761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54429" h="96006">
                      <a:moveTo>
                        <a:pt x="8893" y="93766"/>
                      </a:moveTo>
                      <a:cubicBezTo>
                        <a:pt x="7613" y="93766"/>
                        <a:pt x="6333" y="93126"/>
                        <a:pt x="5693" y="92486"/>
                      </a:cubicBezTo>
                      <a:cubicBezTo>
                        <a:pt x="4412" y="90566"/>
                        <a:pt x="4412" y="88006"/>
                        <a:pt x="6333" y="86726"/>
                      </a:cubicBezTo>
                      <a:lnTo>
                        <a:pt x="33854" y="63684"/>
                      </a:lnTo>
                      <a:cubicBezTo>
                        <a:pt x="35774" y="62404"/>
                        <a:pt x="38335" y="62404"/>
                        <a:pt x="39615" y="64324"/>
                      </a:cubicBezTo>
                      <a:cubicBezTo>
                        <a:pt x="40895" y="66244"/>
                        <a:pt x="40895" y="68804"/>
                        <a:pt x="38975" y="70085"/>
                      </a:cubicBezTo>
                      <a:lnTo>
                        <a:pt x="11453" y="93126"/>
                      </a:lnTo>
                      <a:cubicBezTo>
                        <a:pt x="10813" y="93766"/>
                        <a:pt x="10173" y="93766"/>
                        <a:pt x="8893" y="93766"/>
                      </a:cubicBezTo>
                      <a:close/>
                      <a:moveTo>
                        <a:pt x="63936" y="48323"/>
                      </a:moveTo>
                      <a:cubicBezTo>
                        <a:pt x="62656" y="48323"/>
                        <a:pt x="61376" y="47683"/>
                        <a:pt x="60736" y="47043"/>
                      </a:cubicBezTo>
                      <a:cubicBezTo>
                        <a:pt x="59456" y="45123"/>
                        <a:pt x="59456" y="42563"/>
                        <a:pt x="61376" y="41283"/>
                      </a:cubicBezTo>
                      <a:lnTo>
                        <a:pt x="88898" y="18241"/>
                      </a:lnTo>
                      <a:cubicBezTo>
                        <a:pt x="90818" y="16961"/>
                        <a:pt x="93378" y="16961"/>
                        <a:pt x="94658" y="18881"/>
                      </a:cubicBezTo>
                      <a:cubicBezTo>
                        <a:pt x="95938" y="20801"/>
                        <a:pt x="95938" y="23361"/>
                        <a:pt x="94018" y="24642"/>
                      </a:cubicBezTo>
                      <a:lnTo>
                        <a:pt x="66496" y="47683"/>
                      </a:lnTo>
                      <a:cubicBezTo>
                        <a:pt x="65856" y="47683"/>
                        <a:pt x="65216" y="48323"/>
                        <a:pt x="63936" y="48323"/>
                      </a:cubicBezTo>
                      <a:close/>
                      <a:moveTo>
                        <a:pt x="445401" y="13761"/>
                      </a:moveTo>
                      <a:lnTo>
                        <a:pt x="409559" y="13761"/>
                      </a:lnTo>
                      <a:cubicBezTo>
                        <a:pt x="406998" y="13761"/>
                        <a:pt x="405078" y="11841"/>
                        <a:pt x="405078" y="9281"/>
                      </a:cubicBezTo>
                      <a:cubicBezTo>
                        <a:pt x="405078" y="6720"/>
                        <a:pt x="406998" y="4800"/>
                        <a:pt x="409559" y="4800"/>
                      </a:cubicBezTo>
                      <a:lnTo>
                        <a:pt x="445401" y="4800"/>
                      </a:lnTo>
                      <a:cubicBezTo>
                        <a:pt x="447961" y="4800"/>
                        <a:pt x="449881" y="6720"/>
                        <a:pt x="449881" y="9281"/>
                      </a:cubicBezTo>
                      <a:cubicBezTo>
                        <a:pt x="449241" y="11841"/>
                        <a:pt x="447321" y="13761"/>
                        <a:pt x="445401" y="13761"/>
                      </a:cubicBezTo>
                      <a:close/>
                      <a:moveTo>
                        <a:pt x="373716" y="13761"/>
                      </a:moveTo>
                      <a:lnTo>
                        <a:pt x="337874" y="13761"/>
                      </a:lnTo>
                      <a:cubicBezTo>
                        <a:pt x="335314" y="13761"/>
                        <a:pt x="333394" y="11841"/>
                        <a:pt x="333394" y="9281"/>
                      </a:cubicBezTo>
                      <a:cubicBezTo>
                        <a:pt x="333394" y="6720"/>
                        <a:pt x="335314" y="4800"/>
                        <a:pt x="337874" y="4800"/>
                      </a:cubicBezTo>
                      <a:lnTo>
                        <a:pt x="373716" y="4800"/>
                      </a:lnTo>
                      <a:cubicBezTo>
                        <a:pt x="376277" y="4800"/>
                        <a:pt x="378197" y="6720"/>
                        <a:pt x="378197" y="9281"/>
                      </a:cubicBezTo>
                      <a:cubicBezTo>
                        <a:pt x="377557" y="11841"/>
                        <a:pt x="375636" y="13761"/>
                        <a:pt x="373716" y="13761"/>
                      </a:cubicBezTo>
                      <a:close/>
                      <a:moveTo>
                        <a:pt x="302032" y="13761"/>
                      </a:moveTo>
                      <a:lnTo>
                        <a:pt x="266189" y="13761"/>
                      </a:lnTo>
                      <a:cubicBezTo>
                        <a:pt x="263629" y="13761"/>
                        <a:pt x="261709" y="11841"/>
                        <a:pt x="261709" y="9281"/>
                      </a:cubicBezTo>
                      <a:cubicBezTo>
                        <a:pt x="261709" y="6720"/>
                        <a:pt x="263629" y="4800"/>
                        <a:pt x="266189" y="4800"/>
                      </a:cubicBezTo>
                      <a:lnTo>
                        <a:pt x="302032" y="4800"/>
                      </a:lnTo>
                      <a:cubicBezTo>
                        <a:pt x="304592" y="4800"/>
                        <a:pt x="306512" y="6720"/>
                        <a:pt x="306512" y="9281"/>
                      </a:cubicBezTo>
                      <a:cubicBezTo>
                        <a:pt x="306512" y="11841"/>
                        <a:pt x="304592" y="13761"/>
                        <a:pt x="302032" y="13761"/>
                      </a:cubicBezTo>
                      <a:close/>
                      <a:moveTo>
                        <a:pt x="230347" y="13761"/>
                      </a:moveTo>
                      <a:lnTo>
                        <a:pt x="194505" y="13761"/>
                      </a:lnTo>
                      <a:cubicBezTo>
                        <a:pt x="191945" y="13761"/>
                        <a:pt x="190024" y="11841"/>
                        <a:pt x="190024" y="9281"/>
                      </a:cubicBezTo>
                      <a:cubicBezTo>
                        <a:pt x="190024" y="6720"/>
                        <a:pt x="191945" y="4800"/>
                        <a:pt x="194505" y="4800"/>
                      </a:cubicBezTo>
                      <a:lnTo>
                        <a:pt x="230347" y="4800"/>
                      </a:lnTo>
                      <a:cubicBezTo>
                        <a:pt x="232907" y="4800"/>
                        <a:pt x="234827" y="6720"/>
                        <a:pt x="234827" y="9281"/>
                      </a:cubicBezTo>
                      <a:cubicBezTo>
                        <a:pt x="234827" y="11841"/>
                        <a:pt x="232907" y="13761"/>
                        <a:pt x="230347" y="13761"/>
                      </a:cubicBezTo>
                      <a:close/>
                      <a:moveTo>
                        <a:pt x="159302" y="13761"/>
                      </a:moveTo>
                      <a:lnTo>
                        <a:pt x="123460" y="13761"/>
                      </a:lnTo>
                      <a:cubicBezTo>
                        <a:pt x="120900" y="13761"/>
                        <a:pt x="118980" y="11841"/>
                        <a:pt x="118980" y="9281"/>
                      </a:cubicBezTo>
                      <a:cubicBezTo>
                        <a:pt x="118980" y="6720"/>
                        <a:pt x="120900" y="4800"/>
                        <a:pt x="123460" y="4800"/>
                      </a:cubicBezTo>
                      <a:lnTo>
                        <a:pt x="159302" y="4800"/>
                      </a:lnTo>
                      <a:cubicBezTo>
                        <a:pt x="161863" y="4800"/>
                        <a:pt x="163783" y="6720"/>
                        <a:pt x="163783" y="9281"/>
                      </a:cubicBezTo>
                      <a:cubicBezTo>
                        <a:pt x="163143" y="11841"/>
                        <a:pt x="161223" y="13761"/>
                        <a:pt x="159302" y="13761"/>
                      </a:cubicBezTo>
                      <a:close/>
                    </a:path>
                  </a:pathLst>
                </a:custGeom>
                <a:solidFill>
                  <a:schemeClr val="bg1"/>
                </a:solidFill>
                <a:ln w="9525" cap="flat">
                  <a:noFill/>
                  <a:prstDash val="solid"/>
                  <a:miter/>
                </a:ln>
              </p:spPr>
              <p:txBody>
                <a:bodyPr rtlCol="0" anchor="ctr"/>
                <a:lstStyle/>
                <a:p>
                  <a:endParaRPr lang="en-US"/>
                </a:p>
              </p:txBody>
            </p:sp>
            <p:sp>
              <p:nvSpPr>
                <p:cNvPr id="168" name="Freeform: Shape 167"/>
                <p:cNvSpPr/>
                <p:nvPr/>
              </p:nvSpPr>
              <p:spPr>
                <a:xfrm>
                  <a:off x="15719855" y="2376742"/>
                  <a:ext cx="41573" cy="15115"/>
                </a:xfrm>
                <a:custGeom>
                  <a:avLst/>
                  <a:gdLst>
                    <a:gd name="connsiteX0" fmla="*/ 26562 w 32002"/>
                    <a:gd name="connsiteY0" fmla="*/ 13761 h 12800"/>
                    <a:gd name="connsiteX1" fmla="*/ 9280 w 32002"/>
                    <a:gd name="connsiteY1" fmla="*/ 13761 h 12800"/>
                    <a:gd name="connsiteX2" fmla="*/ 4800 w 32002"/>
                    <a:gd name="connsiteY2" fmla="*/ 9281 h 12800"/>
                    <a:gd name="connsiteX3" fmla="*/ 9280 w 32002"/>
                    <a:gd name="connsiteY3" fmla="*/ 4800 h 12800"/>
                    <a:gd name="connsiteX4" fmla="*/ 26562 w 32002"/>
                    <a:gd name="connsiteY4" fmla="*/ 4800 h 12800"/>
                    <a:gd name="connsiteX5" fmla="*/ 31042 w 32002"/>
                    <a:gd name="connsiteY5" fmla="*/ 9281 h 12800"/>
                    <a:gd name="connsiteX6" fmla="*/ 26562 w 32002"/>
                    <a:gd name="connsiteY6" fmla="*/ 13761 h 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2" h="12800">
                      <a:moveTo>
                        <a:pt x="26562" y="13761"/>
                      </a:moveTo>
                      <a:lnTo>
                        <a:pt x="9280" y="13761"/>
                      </a:lnTo>
                      <a:cubicBezTo>
                        <a:pt x="6720" y="13761"/>
                        <a:pt x="4800" y="11841"/>
                        <a:pt x="4800" y="9281"/>
                      </a:cubicBezTo>
                      <a:cubicBezTo>
                        <a:pt x="4800" y="6720"/>
                        <a:pt x="6720" y="4800"/>
                        <a:pt x="9280" y="4800"/>
                      </a:cubicBezTo>
                      <a:lnTo>
                        <a:pt x="26562" y="4800"/>
                      </a:lnTo>
                      <a:cubicBezTo>
                        <a:pt x="29122" y="4800"/>
                        <a:pt x="31042" y="6720"/>
                        <a:pt x="31042" y="9281"/>
                      </a:cubicBezTo>
                      <a:cubicBezTo>
                        <a:pt x="31042" y="11841"/>
                        <a:pt x="29122" y="13761"/>
                        <a:pt x="26562" y="13761"/>
                      </a:cubicBezTo>
                      <a:close/>
                    </a:path>
                  </a:pathLst>
                </a:custGeom>
                <a:solidFill>
                  <a:schemeClr val="bg1"/>
                </a:solidFill>
                <a:ln w="9525" cap="flat">
                  <a:noFill/>
                  <a:prstDash val="solid"/>
                  <a:miter/>
                </a:ln>
              </p:spPr>
              <p:txBody>
                <a:bodyPr rtlCol="0" anchor="ctr"/>
                <a:lstStyle/>
                <a:p>
                  <a:endParaRPr lang="en-US"/>
                </a:p>
              </p:txBody>
            </p:sp>
            <p:sp>
              <p:nvSpPr>
                <p:cNvPr id="169" name="Freeform: Shape 168"/>
                <p:cNvSpPr/>
                <p:nvPr/>
              </p:nvSpPr>
              <p:spPr>
                <a:xfrm>
                  <a:off x="15226797" y="1949757"/>
                  <a:ext cx="16630" cy="37786"/>
                </a:xfrm>
                <a:custGeom>
                  <a:avLst/>
                  <a:gdLst>
                    <a:gd name="connsiteX0" fmla="*/ 9281 w 12800"/>
                    <a:gd name="connsiteY0" fmla="*/ 30402 h 32002"/>
                    <a:gd name="connsiteX1" fmla="*/ 4800 w 12800"/>
                    <a:gd name="connsiteY1" fmla="*/ 25922 h 32002"/>
                    <a:gd name="connsiteX2" fmla="*/ 4800 w 12800"/>
                    <a:gd name="connsiteY2" fmla="*/ 9281 h 32002"/>
                    <a:gd name="connsiteX3" fmla="*/ 9281 w 12800"/>
                    <a:gd name="connsiteY3" fmla="*/ 4800 h 32002"/>
                    <a:gd name="connsiteX4" fmla="*/ 13761 w 12800"/>
                    <a:gd name="connsiteY4" fmla="*/ 9281 h 32002"/>
                    <a:gd name="connsiteX5" fmla="*/ 13761 w 12800"/>
                    <a:gd name="connsiteY5" fmla="*/ 25922 h 32002"/>
                    <a:gd name="connsiteX6" fmla="*/ 9281 w 12800"/>
                    <a:gd name="connsiteY6" fmla="*/ 30402 h 3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00" h="32002">
                      <a:moveTo>
                        <a:pt x="9281" y="30402"/>
                      </a:moveTo>
                      <a:cubicBezTo>
                        <a:pt x="6721" y="30402"/>
                        <a:pt x="4800" y="28482"/>
                        <a:pt x="4800" y="25922"/>
                      </a:cubicBezTo>
                      <a:lnTo>
                        <a:pt x="4800" y="9281"/>
                      </a:lnTo>
                      <a:cubicBezTo>
                        <a:pt x="4800" y="6720"/>
                        <a:pt x="6721" y="4800"/>
                        <a:pt x="9281" y="4800"/>
                      </a:cubicBezTo>
                      <a:cubicBezTo>
                        <a:pt x="11841" y="4800"/>
                        <a:pt x="13761" y="6720"/>
                        <a:pt x="13761" y="9281"/>
                      </a:cubicBezTo>
                      <a:lnTo>
                        <a:pt x="13761" y="25922"/>
                      </a:lnTo>
                      <a:cubicBezTo>
                        <a:pt x="13761" y="28482"/>
                        <a:pt x="11841" y="30402"/>
                        <a:pt x="9281" y="30402"/>
                      </a:cubicBezTo>
                      <a:close/>
                    </a:path>
                  </a:pathLst>
                </a:custGeom>
                <a:solidFill>
                  <a:schemeClr val="bg1"/>
                </a:solidFill>
                <a:ln w="9525" cap="flat">
                  <a:noFill/>
                  <a:prstDash val="solid"/>
                  <a:miter/>
                </a:ln>
              </p:spPr>
              <p:txBody>
                <a:bodyPr rtlCol="0" anchor="ctr"/>
                <a:lstStyle/>
                <a:p>
                  <a:endParaRPr lang="en-US"/>
                </a:p>
              </p:txBody>
            </p:sp>
            <p:sp>
              <p:nvSpPr>
                <p:cNvPr id="170" name="Freeform: Shape 169"/>
                <p:cNvSpPr/>
                <p:nvPr/>
              </p:nvSpPr>
              <p:spPr>
                <a:xfrm>
                  <a:off x="15226797" y="2012481"/>
                  <a:ext cx="16630" cy="317404"/>
                </a:xfrm>
                <a:custGeom>
                  <a:avLst/>
                  <a:gdLst>
                    <a:gd name="connsiteX0" fmla="*/ 9281 w 12800"/>
                    <a:gd name="connsiteY0" fmla="*/ 269137 h 268817"/>
                    <a:gd name="connsiteX1" fmla="*/ 4800 w 12800"/>
                    <a:gd name="connsiteY1" fmla="*/ 264657 h 268817"/>
                    <a:gd name="connsiteX2" fmla="*/ 4800 w 12800"/>
                    <a:gd name="connsiteY2" fmla="*/ 228175 h 268817"/>
                    <a:gd name="connsiteX3" fmla="*/ 9281 w 12800"/>
                    <a:gd name="connsiteY3" fmla="*/ 223695 h 268817"/>
                    <a:gd name="connsiteX4" fmla="*/ 13761 w 12800"/>
                    <a:gd name="connsiteY4" fmla="*/ 228175 h 268817"/>
                    <a:gd name="connsiteX5" fmla="*/ 13761 w 12800"/>
                    <a:gd name="connsiteY5" fmla="*/ 264657 h 268817"/>
                    <a:gd name="connsiteX6" fmla="*/ 9281 w 12800"/>
                    <a:gd name="connsiteY6" fmla="*/ 269137 h 268817"/>
                    <a:gd name="connsiteX7" fmla="*/ 9281 w 12800"/>
                    <a:gd name="connsiteY7" fmla="*/ 196173 h 268817"/>
                    <a:gd name="connsiteX8" fmla="*/ 4800 w 12800"/>
                    <a:gd name="connsiteY8" fmla="*/ 191692 h 268817"/>
                    <a:gd name="connsiteX9" fmla="*/ 4800 w 12800"/>
                    <a:gd name="connsiteY9" fmla="*/ 155210 h 268817"/>
                    <a:gd name="connsiteX10" fmla="*/ 9281 w 12800"/>
                    <a:gd name="connsiteY10" fmla="*/ 150730 h 268817"/>
                    <a:gd name="connsiteX11" fmla="*/ 13761 w 12800"/>
                    <a:gd name="connsiteY11" fmla="*/ 155210 h 268817"/>
                    <a:gd name="connsiteX12" fmla="*/ 13761 w 12800"/>
                    <a:gd name="connsiteY12" fmla="*/ 191692 h 268817"/>
                    <a:gd name="connsiteX13" fmla="*/ 9281 w 12800"/>
                    <a:gd name="connsiteY13" fmla="*/ 196173 h 268817"/>
                    <a:gd name="connsiteX14" fmla="*/ 9281 w 12800"/>
                    <a:gd name="connsiteY14" fmla="*/ 123208 h 268817"/>
                    <a:gd name="connsiteX15" fmla="*/ 4800 w 12800"/>
                    <a:gd name="connsiteY15" fmla="*/ 118728 h 268817"/>
                    <a:gd name="connsiteX16" fmla="*/ 4800 w 12800"/>
                    <a:gd name="connsiteY16" fmla="*/ 82245 h 268817"/>
                    <a:gd name="connsiteX17" fmla="*/ 9281 w 12800"/>
                    <a:gd name="connsiteY17" fmla="*/ 77765 h 268817"/>
                    <a:gd name="connsiteX18" fmla="*/ 13761 w 12800"/>
                    <a:gd name="connsiteY18" fmla="*/ 82245 h 268817"/>
                    <a:gd name="connsiteX19" fmla="*/ 13761 w 12800"/>
                    <a:gd name="connsiteY19" fmla="*/ 118728 h 268817"/>
                    <a:gd name="connsiteX20" fmla="*/ 9281 w 12800"/>
                    <a:gd name="connsiteY20" fmla="*/ 123208 h 268817"/>
                    <a:gd name="connsiteX21" fmla="*/ 9281 w 12800"/>
                    <a:gd name="connsiteY21" fmla="*/ 50243 h 268817"/>
                    <a:gd name="connsiteX22" fmla="*/ 4800 w 12800"/>
                    <a:gd name="connsiteY22" fmla="*/ 45763 h 268817"/>
                    <a:gd name="connsiteX23" fmla="*/ 4800 w 12800"/>
                    <a:gd name="connsiteY23" fmla="*/ 9281 h 268817"/>
                    <a:gd name="connsiteX24" fmla="*/ 9281 w 12800"/>
                    <a:gd name="connsiteY24" fmla="*/ 4800 h 268817"/>
                    <a:gd name="connsiteX25" fmla="*/ 13761 w 12800"/>
                    <a:gd name="connsiteY25" fmla="*/ 9281 h 268817"/>
                    <a:gd name="connsiteX26" fmla="*/ 13761 w 12800"/>
                    <a:gd name="connsiteY26" fmla="*/ 45763 h 268817"/>
                    <a:gd name="connsiteX27" fmla="*/ 9281 w 12800"/>
                    <a:gd name="connsiteY27" fmla="*/ 50243 h 268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800" h="268817">
                      <a:moveTo>
                        <a:pt x="9281" y="269137"/>
                      </a:moveTo>
                      <a:cubicBezTo>
                        <a:pt x="6721" y="269137"/>
                        <a:pt x="4800" y="267217"/>
                        <a:pt x="4800" y="264657"/>
                      </a:cubicBezTo>
                      <a:lnTo>
                        <a:pt x="4800" y="228175"/>
                      </a:lnTo>
                      <a:cubicBezTo>
                        <a:pt x="4800" y="225615"/>
                        <a:pt x="6721" y="223695"/>
                        <a:pt x="9281" y="223695"/>
                      </a:cubicBezTo>
                      <a:cubicBezTo>
                        <a:pt x="11841" y="223695"/>
                        <a:pt x="13761" y="225615"/>
                        <a:pt x="13761" y="228175"/>
                      </a:cubicBezTo>
                      <a:lnTo>
                        <a:pt x="13761" y="264657"/>
                      </a:lnTo>
                      <a:cubicBezTo>
                        <a:pt x="13761" y="267217"/>
                        <a:pt x="11841" y="269137"/>
                        <a:pt x="9281" y="269137"/>
                      </a:cubicBezTo>
                      <a:close/>
                      <a:moveTo>
                        <a:pt x="9281" y="196173"/>
                      </a:moveTo>
                      <a:cubicBezTo>
                        <a:pt x="6721" y="196173"/>
                        <a:pt x="4800" y="194253"/>
                        <a:pt x="4800" y="191692"/>
                      </a:cubicBezTo>
                      <a:lnTo>
                        <a:pt x="4800" y="155210"/>
                      </a:lnTo>
                      <a:cubicBezTo>
                        <a:pt x="4800" y="152650"/>
                        <a:pt x="6721" y="150730"/>
                        <a:pt x="9281" y="150730"/>
                      </a:cubicBezTo>
                      <a:cubicBezTo>
                        <a:pt x="11841" y="150730"/>
                        <a:pt x="13761" y="152650"/>
                        <a:pt x="13761" y="155210"/>
                      </a:cubicBezTo>
                      <a:lnTo>
                        <a:pt x="13761" y="191692"/>
                      </a:lnTo>
                      <a:cubicBezTo>
                        <a:pt x="13761" y="194253"/>
                        <a:pt x="11841" y="196173"/>
                        <a:pt x="9281" y="196173"/>
                      </a:cubicBezTo>
                      <a:close/>
                      <a:moveTo>
                        <a:pt x="9281" y="123208"/>
                      </a:moveTo>
                      <a:cubicBezTo>
                        <a:pt x="6721" y="123208"/>
                        <a:pt x="4800" y="121288"/>
                        <a:pt x="4800" y="118728"/>
                      </a:cubicBezTo>
                      <a:lnTo>
                        <a:pt x="4800" y="82245"/>
                      </a:lnTo>
                      <a:cubicBezTo>
                        <a:pt x="4800" y="79685"/>
                        <a:pt x="6721" y="77765"/>
                        <a:pt x="9281" y="77765"/>
                      </a:cubicBezTo>
                      <a:cubicBezTo>
                        <a:pt x="11841" y="77765"/>
                        <a:pt x="13761" y="79685"/>
                        <a:pt x="13761" y="82245"/>
                      </a:cubicBezTo>
                      <a:lnTo>
                        <a:pt x="13761" y="118728"/>
                      </a:lnTo>
                      <a:cubicBezTo>
                        <a:pt x="13761" y="121288"/>
                        <a:pt x="11841" y="123208"/>
                        <a:pt x="9281" y="123208"/>
                      </a:cubicBezTo>
                      <a:close/>
                      <a:moveTo>
                        <a:pt x="9281" y="50243"/>
                      </a:moveTo>
                      <a:cubicBezTo>
                        <a:pt x="6721" y="50243"/>
                        <a:pt x="4800" y="48323"/>
                        <a:pt x="4800" y="45763"/>
                      </a:cubicBezTo>
                      <a:lnTo>
                        <a:pt x="4800" y="9281"/>
                      </a:lnTo>
                      <a:cubicBezTo>
                        <a:pt x="4800" y="6720"/>
                        <a:pt x="6721" y="4800"/>
                        <a:pt x="9281" y="4800"/>
                      </a:cubicBezTo>
                      <a:cubicBezTo>
                        <a:pt x="11841" y="4800"/>
                        <a:pt x="13761" y="6720"/>
                        <a:pt x="13761" y="9281"/>
                      </a:cubicBezTo>
                      <a:lnTo>
                        <a:pt x="13761" y="45763"/>
                      </a:lnTo>
                      <a:cubicBezTo>
                        <a:pt x="13761" y="48323"/>
                        <a:pt x="11841" y="50243"/>
                        <a:pt x="9281" y="50243"/>
                      </a:cubicBezTo>
                      <a:close/>
                    </a:path>
                  </a:pathLst>
                </a:custGeom>
                <a:solidFill>
                  <a:schemeClr val="bg1"/>
                </a:solidFill>
                <a:ln w="9525" cap="flat">
                  <a:noFill/>
                  <a:prstDash val="solid"/>
                  <a:miter/>
                </a:ln>
              </p:spPr>
              <p:txBody>
                <a:bodyPr rtlCol="0" anchor="ctr"/>
                <a:lstStyle/>
                <a:p>
                  <a:endParaRPr lang="en-US"/>
                </a:p>
              </p:txBody>
            </p:sp>
            <p:sp>
              <p:nvSpPr>
                <p:cNvPr id="171" name="Freeform: Shape 170"/>
                <p:cNvSpPr/>
                <p:nvPr/>
              </p:nvSpPr>
              <p:spPr>
                <a:xfrm>
                  <a:off x="15226797" y="2356338"/>
                  <a:ext cx="16630" cy="37786"/>
                </a:xfrm>
                <a:custGeom>
                  <a:avLst/>
                  <a:gdLst>
                    <a:gd name="connsiteX0" fmla="*/ 9281 w 12800"/>
                    <a:gd name="connsiteY0" fmla="*/ 31042 h 32002"/>
                    <a:gd name="connsiteX1" fmla="*/ 4800 w 12800"/>
                    <a:gd name="connsiteY1" fmla="*/ 26562 h 32002"/>
                    <a:gd name="connsiteX2" fmla="*/ 4800 w 12800"/>
                    <a:gd name="connsiteY2" fmla="*/ 9281 h 32002"/>
                    <a:gd name="connsiteX3" fmla="*/ 9281 w 12800"/>
                    <a:gd name="connsiteY3" fmla="*/ 4800 h 32002"/>
                    <a:gd name="connsiteX4" fmla="*/ 13761 w 12800"/>
                    <a:gd name="connsiteY4" fmla="*/ 9281 h 32002"/>
                    <a:gd name="connsiteX5" fmla="*/ 13761 w 12800"/>
                    <a:gd name="connsiteY5" fmla="*/ 26562 h 32002"/>
                    <a:gd name="connsiteX6" fmla="*/ 9281 w 12800"/>
                    <a:gd name="connsiteY6" fmla="*/ 31042 h 3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00" h="32002">
                      <a:moveTo>
                        <a:pt x="9281" y="31042"/>
                      </a:moveTo>
                      <a:cubicBezTo>
                        <a:pt x="6721" y="31042"/>
                        <a:pt x="4800" y="29122"/>
                        <a:pt x="4800" y="26562"/>
                      </a:cubicBezTo>
                      <a:lnTo>
                        <a:pt x="4800" y="9281"/>
                      </a:lnTo>
                      <a:cubicBezTo>
                        <a:pt x="4800" y="6720"/>
                        <a:pt x="6721" y="4800"/>
                        <a:pt x="9281" y="4800"/>
                      </a:cubicBezTo>
                      <a:cubicBezTo>
                        <a:pt x="11841" y="4800"/>
                        <a:pt x="13761" y="6720"/>
                        <a:pt x="13761" y="9281"/>
                      </a:cubicBezTo>
                      <a:lnTo>
                        <a:pt x="13761" y="26562"/>
                      </a:lnTo>
                      <a:cubicBezTo>
                        <a:pt x="13761" y="29122"/>
                        <a:pt x="11841" y="31042"/>
                        <a:pt x="9281" y="31042"/>
                      </a:cubicBezTo>
                      <a:close/>
                    </a:path>
                  </a:pathLst>
                </a:custGeom>
                <a:solidFill>
                  <a:schemeClr val="bg1"/>
                </a:solidFill>
                <a:ln w="9525" cap="flat">
                  <a:noFill/>
                  <a:prstDash val="solid"/>
                  <a:miter/>
                </a:ln>
              </p:spPr>
              <p:txBody>
                <a:bodyPr rtlCol="0" anchor="ctr"/>
                <a:lstStyle/>
                <a:p>
                  <a:endParaRPr lang="en-US"/>
                </a:p>
              </p:txBody>
            </p:sp>
            <p:sp>
              <p:nvSpPr>
                <p:cNvPr id="172" name="Freeform: Shape 171"/>
                <p:cNvSpPr/>
                <p:nvPr/>
              </p:nvSpPr>
              <p:spPr>
                <a:xfrm>
                  <a:off x="15504290" y="1832620"/>
                  <a:ext cx="74832" cy="75572"/>
                </a:xfrm>
                <a:custGeom>
                  <a:avLst/>
                  <a:gdLst>
                    <a:gd name="connsiteX0" fmla="*/ 30568 w 57603"/>
                    <a:gd name="connsiteY0" fmla="*/ 4800 h 64004"/>
                    <a:gd name="connsiteX1" fmla="*/ 40809 w 57603"/>
                    <a:gd name="connsiteY1" fmla="*/ 7360 h 64004"/>
                    <a:gd name="connsiteX2" fmla="*/ 51690 w 57603"/>
                    <a:gd name="connsiteY2" fmla="*/ 40003 h 64004"/>
                    <a:gd name="connsiteX3" fmla="*/ 52330 w 57603"/>
                    <a:gd name="connsiteY3" fmla="*/ 50883 h 64004"/>
                    <a:gd name="connsiteX4" fmla="*/ 52970 w 57603"/>
                    <a:gd name="connsiteY4" fmla="*/ 54084 h 64004"/>
                    <a:gd name="connsiteX5" fmla="*/ 52330 w 57603"/>
                    <a:gd name="connsiteY5" fmla="*/ 57284 h 64004"/>
                    <a:gd name="connsiteX6" fmla="*/ 47209 w 57603"/>
                    <a:gd name="connsiteY6" fmla="*/ 60484 h 64004"/>
                    <a:gd name="connsiteX7" fmla="*/ 39529 w 57603"/>
                    <a:gd name="connsiteY7" fmla="*/ 63044 h 64004"/>
                    <a:gd name="connsiteX8" fmla="*/ 28648 w 57603"/>
                    <a:gd name="connsiteY8" fmla="*/ 64324 h 64004"/>
                    <a:gd name="connsiteX9" fmla="*/ 20328 w 57603"/>
                    <a:gd name="connsiteY9" fmla="*/ 63684 h 64004"/>
                    <a:gd name="connsiteX10" fmla="*/ 14567 w 57603"/>
                    <a:gd name="connsiteY10" fmla="*/ 61764 h 64004"/>
                    <a:gd name="connsiteX11" fmla="*/ 10087 w 57603"/>
                    <a:gd name="connsiteY11" fmla="*/ 57924 h 64004"/>
                    <a:gd name="connsiteX12" fmla="*/ 6247 w 57603"/>
                    <a:gd name="connsiteY12" fmla="*/ 52163 h 64004"/>
                    <a:gd name="connsiteX13" fmla="*/ 4967 w 57603"/>
                    <a:gd name="connsiteY13" fmla="*/ 47043 h 64004"/>
                    <a:gd name="connsiteX14" fmla="*/ 7527 w 57603"/>
                    <a:gd name="connsiteY14" fmla="*/ 36802 h 64004"/>
                    <a:gd name="connsiteX15" fmla="*/ 15847 w 57603"/>
                    <a:gd name="connsiteY15" fmla="*/ 29122 h 64004"/>
                    <a:gd name="connsiteX16" fmla="*/ 33129 w 57603"/>
                    <a:gd name="connsiteY16" fmla="*/ 25922 h 64004"/>
                    <a:gd name="connsiteX17" fmla="*/ 38249 w 57603"/>
                    <a:gd name="connsiteY17" fmla="*/ 25922 h 64004"/>
                    <a:gd name="connsiteX18" fmla="*/ 37609 w 57603"/>
                    <a:gd name="connsiteY18" fmla="*/ 24002 h 64004"/>
                    <a:gd name="connsiteX19" fmla="*/ 35689 w 57603"/>
                    <a:gd name="connsiteY19" fmla="*/ 20161 h 64004"/>
                    <a:gd name="connsiteX20" fmla="*/ 34409 w 57603"/>
                    <a:gd name="connsiteY20" fmla="*/ 18881 h 64004"/>
                    <a:gd name="connsiteX21" fmla="*/ 32489 w 57603"/>
                    <a:gd name="connsiteY21" fmla="*/ 18241 h 64004"/>
                    <a:gd name="connsiteX22" fmla="*/ 22248 w 57603"/>
                    <a:gd name="connsiteY22" fmla="*/ 21441 h 64004"/>
                    <a:gd name="connsiteX23" fmla="*/ 13287 w 57603"/>
                    <a:gd name="connsiteY23" fmla="*/ 22721 h 64004"/>
                    <a:gd name="connsiteX24" fmla="*/ 11367 w 57603"/>
                    <a:gd name="connsiteY24" fmla="*/ 20161 h 64004"/>
                    <a:gd name="connsiteX25" fmla="*/ 10727 w 57603"/>
                    <a:gd name="connsiteY25" fmla="*/ 16321 h 64004"/>
                    <a:gd name="connsiteX26" fmla="*/ 16488 w 57603"/>
                    <a:gd name="connsiteY26" fmla="*/ 10561 h 64004"/>
                    <a:gd name="connsiteX27" fmla="*/ 27368 w 57603"/>
                    <a:gd name="connsiteY27" fmla="*/ 6080 h 64004"/>
                    <a:gd name="connsiteX28" fmla="*/ 30568 w 57603"/>
                    <a:gd name="connsiteY28" fmla="*/ 4800 h 64004"/>
                    <a:gd name="connsiteX29" fmla="*/ 31208 w 57603"/>
                    <a:gd name="connsiteY29" fmla="*/ 38083 h 64004"/>
                    <a:gd name="connsiteX30" fmla="*/ 19688 w 57603"/>
                    <a:gd name="connsiteY30" fmla="*/ 40643 h 64004"/>
                    <a:gd name="connsiteX31" fmla="*/ 17768 w 57603"/>
                    <a:gd name="connsiteY31" fmla="*/ 47683 h 64004"/>
                    <a:gd name="connsiteX32" fmla="*/ 19688 w 57603"/>
                    <a:gd name="connsiteY32" fmla="*/ 50243 h 64004"/>
                    <a:gd name="connsiteX33" fmla="*/ 27368 w 57603"/>
                    <a:gd name="connsiteY33" fmla="*/ 50243 h 64004"/>
                    <a:gd name="connsiteX34" fmla="*/ 36329 w 57603"/>
                    <a:gd name="connsiteY34" fmla="*/ 49603 h 64004"/>
                    <a:gd name="connsiteX35" fmla="*/ 36969 w 57603"/>
                    <a:gd name="connsiteY35" fmla="*/ 48963 h 64004"/>
                    <a:gd name="connsiteX36" fmla="*/ 36969 w 57603"/>
                    <a:gd name="connsiteY36" fmla="*/ 46403 h 64004"/>
                    <a:gd name="connsiteX37" fmla="*/ 36969 w 57603"/>
                    <a:gd name="connsiteY37" fmla="*/ 44483 h 64004"/>
                    <a:gd name="connsiteX38" fmla="*/ 36969 w 57603"/>
                    <a:gd name="connsiteY38" fmla="*/ 39363 h 64004"/>
                    <a:gd name="connsiteX39" fmla="*/ 33769 w 57603"/>
                    <a:gd name="connsiteY39" fmla="*/ 38723 h 64004"/>
                    <a:gd name="connsiteX40" fmla="*/ 31208 w 57603"/>
                    <a:gd name="connsiteY40" fmla="*/ 38083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7603" h="64004">
                      <a:moveTo>
                        <a:pt x="30568" y="4800"/>
                      </a:moveTo>
                      <a:cubicBezTo>
                        <a:pt x="34409" y="4800"/>
                        <a:pt x="37609" y="5440"/>
                        <a:pt x="40809" y="7360"/>
                      </a:cubicBezTo>
                      <a:cubicBezTo>
                        <a:pt x="47850" y="11201"/>
                        <a:pt x="51690" y="22081"/>
                        <a:pt x="51690" y="40003"/>
                      </a:cubicBezTo>
                      <a:cubicBezTo>
                        <a:pt x="51690" y="46403"/>
                        <a:pt x="51690" y="49603"/>
                        <a:pt x="52330" y="50883"/>
                      </a:cubicBezTo>
                      <a:cubicBezTo>
                        <a:pt x="52970" y="51523"/>
                        <a:pt x="52970" y="52803"/>
                        <a:pt x="52970" y="54084"/>
                      </a:cubicBezTo>
                      <a:cubicBezTo>
                        <a:pt x="52970" y="55364"/>
                        <a:pt x="52330" y="56644"/>
                        <a:pt x="52330" y="57284"/>
                      </a:cubicBezTo>
                      <a:cubicBezTo>
                        <a:pt x="51690" y="58564"/>
                        <a:pt x="49770" y="59204"/>
                        <a:pt x="47209" y="60484"/>
                      </a:cubicBezTo>
                      <a:cubicBezTo>
                        <a:pt x="44649" y="61764"/>
                        <a:pt x="42089" y="62404"/>
                        <a:pt x="39529" y="63044"/>
                      </a:cubicBezTo>
                      <a:cubicBezTo>
                        <a:pt x="35689" y="63684"/>
                        <a:pt x="32489" y="64324"/>
                        <a:pt x="28648" y="64324"/>
                      </a:cubicBezTo>
                      <a:cubicBezTo>
                        <a:pt x="24808" y="64324"/>
                        <a:pt x="22248" y="64324"/>
                        <a:pt x="20328" y="63684"/>
                      </a:cubicBezTo>
                      <a:cubicBezTo>
                        <a:pt x="17768" y="63044"/>
                        <a:pt x="15847" y="62404"/>
                        <a:pt x="14567" y="61764"/>
                      </a:cubicBezTo>
                      <a:cubicBezTo>
                        <a:pt x="13287" y="61124"/>
                        <a:pt x="12007" y="59844"/>
                        <a:pt x="10087" y="57924"/>
                      </a:cubicBezTo>
                      <a:cubicBezTo>
                        <a:pt x="8167" y="55364"/>
                        <a:pt x="6887" y="53443"/>
                        <a:pt x="6247" y="52163"/>
                      </a:cubicBezTo>
                      <a:cubicBezTo>
                        <a:pt x="5607" y="50883"/>
                        <a:pt x="5607" y="49603"/>
                        <a:pt x="4967" y="47043"/>
                      </a:cubicBezTo>
                      <a:cubicBezTo>
                        <a:pt x="4327" y="43203"/>
                        <a:pt x="5607" y="40003"/>
                        <a:pt x="7527" y="36802"/>
                      </a:cubicBezTo>
                      <a:cubicBezTo>
                        <a:pt x="9447" y="33602"/>
                        <a:pt x="12007" y="31042"/>
                        <a:pt x="15847" y="29122"/>
                      </a:cubicBezTo>
                      <a:cubicBezTo>
                        <a:pt x="20328" y="27202"/>
                        <a:pt x="25448" y="25922"/>
                        <a:pt x="33129" y="25922"/>
                      </a:cubicBezTo>
                      <a:lnTo>
                        <a:pt x="38249" y="25922"/>
                      </a:lnTo>
                      <a:lnTo>
                        <a:pt x="37609" y="24002"/>
                      </a:lnTo>
                      <a:cubicBezTo>
                        <a:pt x="36969" y="22721"/>
                        <a:pt x="36969" y="21441"/>
                        <a:pt x="35689" y="20161"/>
                      </a:cubicBezTo>
                      <a:cubicBezTo>
                        <a:pt x="35049" y="19521"/>
                        <a:pt x="35049" y="18881"/>
                        <a:pt x="34409" y="18881"/>
                      </a:cubicBezTo>
                      <a:cubicBezTo>
                        <a:pt x="33769" y="18881"/>
                        <a:pt x="33129" y="18241"/>
                        <a:pt x="32489" y="18241"/>
                      </a:cubicBezTo>
                      <a:cubicBezTo>
                        <a:pt x="29288" y="18241"/>
                        <a:pt x="25448" y="18881"/>
                        <a:pt x="22248" y="21441"/>
                      </a:cubicBezTo>
                      <a:cubicBezTo>
                        <a:pt x="19048" y="24002"/>
                        <a:pt x="15847" y="24002"/>
                        <a:pt x="13287" y="22721"/>
                      </a:cubicBezTo>
                      <a:cubicBezTo>
                        <a:pt x="12007" y="22081"/>
                        <a:pt x="11367" y="21441"/>
                        <a:pt x="11367" y="20161"/>
                      </a:cubicBezTo>
                      <a:cubicBezTo>
                        <a:pt x="10727" y="18881"/>
                        <a:pt x="10727" y="17601"/>
                        <a:pt x="10727" y="16321"/>
                      </a:cubicBezTo>
                      <a:cubicBezTo>
                        <a:pt x="11367" y="14401"/>
                        <a:pt x="12647" y="12481"/>
                        <a:pt x="16488" y="10561"/>
                      </a:cubicBezTo>
                      <a:cubicBezTo>
                        <a:pt x="19688" y="8641"/>
                        <a:pt x="23528" y="6720"/>
                        <a:pt x="27368" y="6080"/>
                      </a:cubicBezTo>
                      <a:cubicBezTo>
                        <a:pt x="28008" y="4800"/>
                        <a:pt x="29288" y="4800"/>
                        <a:pt x="30568" y="4800"/>
                      </a:cubicBezTo>
                      <a:close/>
                      <a:moveTo>
                        <a:pt x="31208" y="38083"/>
                      </a:moveTo>
                      <a:cubicBezTo>
                        <a:pt x="26088" y="38083"/>
                        <a:pt x="22248" y="39363"/>
                        <a:pt x="19688" y="40643"/>
                      </a:cubicBezTo>
                      <a:cubicBezTo>
                        <a:pt x="17128" y="42563"/>
                        <a:pt x="16488" y="44483"/>
                        <a:pt x="17768" y="47683"/>
                      </a:cubicBezTo>
                      <a:cubicBezTo>
                        <a:pt x="18408" y="48963"/>
                        <a:pt x="19048" y="49603"/>
                        <a:pt x="19688" y="50243"/>
                      </a:cubicBezTo>
                      <a:cubicBezTo>
                        <a:pt x="20328" y="50243"/>
                        <a:pt x="22888" y="50883"/>
                        <a:pt x="27368" y="50243"/>
                      </a:cubicBezTo>
                      <a:cubicBezTo>
                        <a:pt x="31848" y="50243"/>
                        <a:pt x="35049" y="49603"/>
                        <a:pt x="36329" y="49603"/>
                      </a:cubicBezTo>
                      <a:cubicBezTo>
                        <a:pt x="36969" y="49603"/>
                        <a:pt x="36969" y="48963"/>
                        <a:pt x="36969" y="48963"/>
                      </a:cubicBezTo>
                      <a:cubicBezTo>
                        <a:pt x="36969" y="48323"/>
                        <a:pt x="36969" y="47683"/>
                        <a:pt x="36969" y="46403"/>
                      </a:cubicBezTo>
                      <a:cubicBezTo>
                        <a:pt x="36969" y="45763"/>
                        <a:pt x="36969" y="44483"/>
                        <a:pt x="36969" y="44483"/>
                      </a:cubicBezTo>
                      <a:lnTo>
                        <a:pt x="36969" y="39363"/>
                      </a:lnTo>
                      <a:lnTo>
                        <a:pt x="33769" y="38723"/>
                      </a:lnTo>
                      <a:cubicBezTo>
                        <a:pt x="34409" y="38083"/>
                        <a:pt x="33129" y="38083"/>
                        <a:pt x="31208" y="38083"/>
                      </a:cubicBezTo>
                      <a:close/>
                    </a:path>
                  </a:pathLst>
                </a:custGeom>
                <a:solidFill>
                  <a:schemeClr val="bg1"/>
                </a:solidFill>
                <a:ln w="9525" cap="flat">
                  <a:noFill/>
                  <a:prstDash val="solid"/>
                  <a:miter/>
                </a:ln>
              </p:spPr>
              <p:txBody>
                <a:bodyPr rtlCol="0" anchor="ctr"/>
                <a:lstStyle/>
                <a:p>
                  <a:endParaRPr lang="en-US"/>
                </a:p>
              </p:txBody>
            </p:sp>
            <p:sp>
              <p:nvSpPr>
                <p:cNvPr id="173" name="Freeform: Shape 172"/>
                <p:cNvSpPr/>
                <p:nvPr/>
              </p:nvSpPr>
              <p:spPr>
                <a:xfrm>
                  <a:off x="15826898" y="2168161"/>
                  <a:ext cx="74832" cy="75572"/>
                </a:xfrm>
                <a:custGeom>
                  <a:avLst/>
                  <a:gdLst>
                    <a:gd name="connsiteX0" fmla="*/ 30568 w 57603"/>
                    <a:gd name="connsiteY0" fmla="*/ 4800 h 64004"/>
                    <a:gd name="connsiteX1" fmla="*/ 40809 w 57603"/>
                    <a:gd name="connsiteY1" fmla="*/ 7360 h 64004"/>
                    <a:gd name="connsiteX2" fmla="*/ 51690 w 57603"/>
                    <a:gd name="connsiteY2" fmla="*/ 40003 h 64004"/>
                    <a:gd name="connsiteX3" fmla="*/ 52330 w 57603"/>
                    <a:gd name="connsiteY3" fmla="*/ 50883 h 64004"/>
                    <a:gd name="connsiteX4" fmla="*/ 52970 w 57603"/>
                    <a:gd name="connsiteY4" fmla="*/ 54083 h 64004"/>
                    <a:gd name="connsiteX5" fmla="*/ 52330 w 57603"/>
                    <a:gd name="connsiteY5" fmla="*/ 57284 h 64004"/>
                    <a:gd name="connsiteX6" fmla="*/ 47210 w 57603"/>
                    <a:gd name="connsiteY6" fmla="*/ 60484 h 64004"/>
                    <a:gd name="connsiteX7" fmla="*/ 39529 w 57603"/>
                    <a:gd name="connsiteY7" fmla="*/ 63044 h 64004"/>
                    <a:gd name="connsiteX8" fmla="*/ 28648 w 57603"/>
                    <a:gd name="connsiteY8" fmla="*/ 64324 h 64004"/>
                    <a:gd name="connsiteX9" fmla="*/ 20328 w 57603"/>
                    <a:gd name="connsiteY9" fmla="*/ 63684 h 64004"/>
                    <a:gd name="connsiteX10" fmla="*/ 14567 w 57603"/>
                    <a:gd name="connsiteY10" fmla="*/ 61764 h 64004"/>
                    <a:gd name="connsiteX11" fmla="*/ 10087 w 57603"/>
                    <a:gd name="connsiteY11" fmla="*/ 57924 h 64004"/>
                    <a:gd name="connsiteX12" fmla="*/ 6247 w 57603"/>
                    <a:gd name="connsiteY12" fmla="*/ 52163 h 64004"/>
                    <a:gd name="connsiteX13" fmla="*/ 4967 w 57603"/>
                    <a:gd name="connsiteY13" fmla="*/ 47043 h 64004"/>
                    <a:gd name="connsiteX14" fmla="*/ 7527 w 57603"/>
                    <a:gd name="connsiteY14" fmla="*/ 36802 h 64004"/>
                    <a:gd name="connsiteX15" fmla="*/ 15848 w 57603"/>
                    <a:gd name="connsiteY15" fmla="*/ 29122 h 64004"/>
                    <a:gd name="connsiteX16" fmla="*/ 33129 w 57603"/>
                    <a:gd name="connsiteY16" fmla="*/ 25922 h 64004"/>
                    <a:gd name="connsiteX17" fmla="*/ 38249 w 57603"/>
                    <a:gd name="connsiteY17" fmla="*/ 25922 h 64004"/>
                    <a:gd name="connsiteX18" fmla="*/ 37609 w 57603"/>
                    <a:gd name="connsiteY18" fmla="*/ 24002 h 64004"/>
                    <a:gd name="connsiteX19" fmla="*/ 35689 w 57603"/>
                    <a:gd name="connsiteY19" fmla="*/ 20161 h 64004"/>
                    <a:gd name="connsiteX20" fmla="*/ 34409 w 57603"/>
                    <a:gd name="connsiteY20" fmla="*/ 18881 h 64004"/>
                    <a:gd name="connsiteX21" fmla="*/ 32489 w 57603"/>
                    <a:gd name="connsiteY21" fmla="*/ 18241 h 64004"/>
                    <a:gd name="connsiteX22" fmla="*/ 22248 w 57603"/>
                    <a:gd name="connsiteY22" fmla="*/ 21441 h 64004"/>
                    <a:gd name="connsiteX23" fmla="*/ 13287 w 57603"/>
                    <a:gd name="connsiteY23" fmla="*/ 22721 h 64004"/>
                    <a:gd name="connsiteX24" fmla="*/ 10727 w 57603"/>
                    <a:gd name="connsiteY24" fmla="*/ 20161 h 64004"/>
                    <a:gd name="connsiteX25" fmla="*/ 10087 w 57603"/>
                    <a:gd name="connsiteY25" fmla="*/ 16321 h 64004"/>
                    <a:gd name="connsiteX26" fmla="*/ 15848 w 57603"/>
                    <a:gd name="connsiteY26" fmla="*/ 10561 h 64004"/>
                    <a:gd name="connsiteX27" fmla="*/ 26728 w 57603"/>
                    <a:gd name="connsiteY27" fmla="*/ 6080 h 64004"/>
                    <a:gd name="connsiteX28" fmla="*/ 30568 w 57603"/>
                    <a:gd name="connsiteY28" fmla="*/ 4800 h 64004"/>
                    <a:gd name="connsiteX29" fmla="*/ 31209 w 57603"/>
                    <a:gd name="connsiteY29" fmla="*/ 38082 h 64004"/>
                    <a:gd name="connsiteX30" fmla="*/ 19688 w 57603"/>
                    <a:gd name="connsiteY30" fmla="*/ 40643 h 64004"/>
                    <a:gd name="connsiteX31" fmla="*/ 17768 w 57603"/>
                    <a:gd name="connsiteY31" fmla="*/ 47683 h 64004"/>
                    <a:gd name="connsiteX32" fmla="*/ 19688 w 57603"/>
                    <a:gd name="connsiteY32" fmla="*/ 50243 h 64004"/>
                    <a:gd name="connsiteX33" fmla="*/ 27368 w 57603"/>
                    <a:gd name="connsiteY33" fmla="*/ 50243 h 64004"/>
                    <a:gd name="connsiteX34" fmla="*/ 36329 w 57603"/>
                    <a:gd name="connsiteY34" fmla="*/ 49603 h 64004"/>
                    <a:gd name="connsiteX35" fmla="*/ 36969 w 57603"/>
                    <a:gd name="connsiteY35" fmla="*/ 48963 h 64004"/>
                    <a:gd name="connsiteX36" fmla="*/ 36969 w 57603"/>
                    <a:gd name="connsiteY36" fmla="*/ 46403 h 64004"/>
                    <a:gd name="connsiteX37" fmla="*/ 36969 w 57603"/>
                    <a:gd name="connsiteY37" fmla="*/ 44483 h 64004"/>
                    <a:gd name="connsiteX38" fmla="*/ 36969 w 57603"/>
                    <a:gd name="connsiteY38" fmla="*/ 39363 h 64004"/>
                    <a:gd name="connsiteX39" fmla="*/ 33769 w 57603"/>
                    <a:gd name="connsiteY39" fmla="*/ 38723 h 64004"/>
                    <a:gd name="connsiteX40" fmla="*/ 31209 w 57603"/>
                    <a:gd name="connsiteY40" fmla="*/ 38082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7603" h="64004">
                      <a:moveTo>
                        <a:pt x="30568" y="4800"/>
                      </a:moveTo>
                      <a:cubicBezTo>
                        <a:pt x="34409" y="4800"/>
                        <a:pt x="37609" y="5440"/>
                        <a:pt x="40809" y="7360"/>
                      </a:cubicBezTo>
                      <a:cubicBezTo>
                        <a:pt x="47850" y="11201"/>
                        <a:pt x="51690" y="22081"/>
                        <a:pt x="51690" y="40003"/>
                      </a:cubicBezTo>
                      <a:cubicBezTo>
                        <a:pt x="51690" y="46403"/>
                        <a:pt x="51690" y="49603"/>
                        <a:pt x="52330" y="50883"/>
                      </a:cubicBezTo>
                      <a:cubicBezTo>
                        <a:pt x="52970" y="51523"/>
                        <a:pt x="52970" y="52803"/>
                        <a:pt x="52970" y="54083"/>
                      </a:cubicBezTo>
                      <a:cubicBezTo>
                        <a:pt x="52970" y="55364"/>
                        <a:pt x="52330" y="56644"/>
                        <a:pt x="52330" y="57284"/>
                      </a:cubicBezTo>
                      <a:cubicBezTo>
                        <a:pt x="51690" y="58564"/>
                        <a:pt x="49770" y="59204"/>
                        <a:pt x="47210" y="60484"/>
                      </a:cubicBezTo>
                      <a:cubicBezTo>
                        <a:pt x="44649" y="61764"/>
                        <a:pt x="42089" y="62404"/>
                        <a:pt x="39529" y="63044"/>
                      </a:cubicBezTo>
                      <a:cubicBezTo>
                        <a:pt x="35689" y="63684"/>
                        <a:pt x="32489" y="64324"/>
                        <a:pt x="28648" y="64324"/>
                      </a:cubicBezTo>
                      <a:cubicBezTo>
                        <a:pt x="24808" y="64324"/>
                        <a:pt x="22248" y="64324"/>
                        <a:pt x="20328" y="63684"/>
                      </a:cubicBezTo>
                      <a:cubicBezTo>
                        <a:pt x="17768" y="63044"/>
                        <a:pt x="15848" y="62404"/>
                        <a:pt x="14567" y="61764"/>
                      </a:cubicBezTo>
                      <a:cubicBezTo>
                        <a:pt x="13287" y="61124"/>
                        <a:pt x="12007" y="59844"/>
                        <a:pt x="10087" y="57924"/>
                      </a:cubicBezTo>
                      <a:cubicBezTo>
                        <a:pt x="8167" y="55364"/>
                        <a:pt x="6887" y="53444"/>
                        <a:pt x="6247" y="52163"/>
                      </a:cubicBezTo>
                      <a:cubicBezTo>
                        <a:pt x="5607" y="50883"/>
                        <a:pt x="5607" y="49603"/>
                        <a:pt x="4967" y="47043"/>
                      </a:cubicBezTo>
                      <a:cubicBezTo>
                        <a:pt x="4327" y="43203"/>
                        <a:pt x="5607" y="40003"/>
                        <a:pt x="7527" y="36802"/>
                      </a:cubicBezTo>
                      <a:cubicBezTo>
                        <a:pt x="9447" y="33602"/>
                        <a:pt x="12007" y="31042"/>
                        <a:pt x="15848" y="29122"/>
                      </a:cubicBezTo>
                      <a:cubicBezTo>
                        <a:pt x="20328" y="27202"/>
                        <a:pt x="25448" y="25922"/>
                        <a:pt x="33129" y="25922"/>
                      </a:cubicBezTo>
                      <a:lnTo>
                        <a:pt x="38249" y="25922"/>
                      </a:lnTo>
                      <a:lnTo>
                        <a:pt x="37609" y="24002"/>
                      </a:lnTo>
                      <a:cubicBezTo>
                        <a:pt x="36969" y="22721"/>
                        <a:pt x="36969" y="21441"/>
                        <a:pt x="35689" y="20161"/>
                      </a:cubicBezTo>
                      <a:cubicBezTo>
                        <a:pt x="35049" y="19521"/>
                        <a:pt x="35049" y="18881"/>
                        <a:pt x="34409" y="18881"/>
                      </a:cubicBezTo>
                      <a:cubicBezTo>
                        <a:pt x="33769" y="18881"/>
                        <a:pt x="33129" y="18241"/>
                        <a:pt x="32489" y="18241"/>
                      </a:cubicBezTo>
                      <a:cubicBezTo>
                        <a:pt x="29288" y="18241"/>
                        <a:pt x="25448" y="18881"/>
                        <a:pt x="22248" y="21441"/>
                      </a:cubicBezTo>
                      <a:cubicBezTo>
                        <a:pt x="19048" y="24002"/>
                        <a:pt x="16487" y="24002"/>
                        <a:pt x="13287" y="22721"/>
                      </a:cubicBezTo>
                      <a:cubicBezTo>
                        <a:pt x="12007" y="22081"/>
                        <a:pt x="11367" y="21441"/>
                        <a:pt x="10727" y="20161"/>
                      </a:cubicBezTo>
                      <a:cubicBezTo>
                        <a:pt x="10087" y="18881"/>
                        <a:pt x="10087" y="17601"/>
                        <a:pt x="10087" y="16321"/>
                      </a:cubicBezTo>
                      <a:cubicBezTo>
                        <a:pt x="10727" y="14401"/>
                        <a:pt x="12007" y="12481"/>
                        <a:pt x="15848" y="10561"/>
                      </a:cubicBezTo>
                      <a:cubicBezTo>
                        <a:pt x="19048" y="8641"/>
                        <a:pt x="22888" y="6720"/>
                        <a:pt x="26728" y="6080"/>
                      </a:cubicBezTo>
                      <a:cubicBezTo>
                        <a:pt x="28008" y="4800"/>
                        <a:pt x="29288" y="4800"/>
                        <a:pt x="30568" y="4800"/>
                      </a:cubicBezTo>
                      <a:close/>
                      <a:moveTo>
                        <a:pt x="31209" y="38082"/>
                      </a:moveTo>
                      <a:cubicBezTo>
                        <a:pt x="26088" y="38082"/>
                        <a:pt x="22248" y="39363"/>
                        <a:pt x="19688" y="40643"/>
                      </a:cubicBezTo>
                      <a:cubicBezTo>
                        <a:pt x="17128" y="42563"/>
                        <a:pt x="16487" y="44483"/>
                        <a:pt x="17768" y="47683"/>
                      </a:cubicBezTo>
                      <a:cubicBezTo>
                        <a:pt x="18408" y="48963"/>
                        <a:pt x="19048" y="49603"/>
                        <a:pt x="19688" y="50243"/>
                      </a:cubicBezTo>
                      <a:cubicBezTo>
                        <a:pt x="20328" y="50243"/>
                        <a:pt x="22888" y="50883"/>
                        <a:pt x="27368" y="50243"/>
                      </a:cubicBezTo>
                      <a:cubicBezTo>
                        <a:pt x="31849" y="50243"/>
                        <a:pt x="35049" y="49603"/>
                        <a:pt x="36329" y="49603"/>
                      </a:cubicBezTo>
                      <a:cubicBezTo>
                        <a:pt x="36969" y="49603"/>
                        <a:pt x="36969" y="48963"/>
                        <a:pt x="36969" y="48963"/>
                      </a:cubicBezTo>
                      <a:cubicBezTo>
                        <a:pt x="36969" y="48323"/>
                        <a:pt x="36969" y="47683"/>
                        <a:pt x="36969" y="46403"/>
                      </a:cubicBezTo>
                      <a:cubicBezTo>
                        <a:pt x="36969" y="45763"/>
                        <a:pt x="36969" y="44483"/>
                        <a:pt x="36969" y="44483"/>
                      </a:cubicBezTo>
                      <a:lnTo>
                        <a:pt x="36969" y="39363"/>
                      </a:lnTo>
                      <a:lnTo>
                        <a:pt x="33769" y="38723"/>
                      </a:lnTo>
                      <a:cubicBezTo>
                        <a:pt x="34409" y="38082"/>
                        <a:pt x="33129" y="38082"/>
                        <a:pt x="31209" y="38082"/>
                      </a:cubicBezTo>
                      <a:close/>
                    </a:path>
                  </a:pathLst>
                </a:custGeom>
                <a:solidFill>
                  <a:schemeClr val="bg1"/>
                </a:solidFill>
                <a:ln w="9525" cap="flat">
                  <a:noFill/>
                  <a:prstDash val="solid"/>
                  <a:miter/>
                </a:ln>
              </p:spPr>
              <p:txBody>
                <a:bodyPr rtlCol="0" anchor="ctr"/>
                <a:lstStyle/>
                <a:p>
                  <a:endParaRPr lang="en-US"/>
                </a:p>
              </p:txBody>
            </p:sp>
            <p:sp>
              <p:nvSpPr>
                <p:cNvPr id="174" name="Freeform: Shape 173"/>
                <p:cNvSpPr/>
                <p:nvPr/>
              </p:nvSpPr>
              <p:spPr>
                <a:xfrm>
                  <a:off x="15336335" y="2573230"/>
                  <a:ext cx="74832" cy="75572"/>
                </a:xfrm>
                <a:custGeom>
                  <a:avLst/>
                  <a:gdLst>
                    <a:gd name="connsiteX0" fmla="*/ 30568 w 57603"/>
                    <a:gd name="connsiteY0" fmla="*/ 4800 h 64004"/>
                    <a:gd name="connsiteX1" fmla="*/ 40809 w 57603"/>
                    <a:gd name="connsiteY1" fmla="*/ 7360 h 64004"/>
                    <a:gd name="connsiteX2" fmla="*/ 51690 w 57603"/>
                    <a:gd name="connsiteY2" fmla="*/ 40003 h 64004"/>
                    <a:gd name="connsiteX3" fmla="*/ 52330 w 57603"/>
                    <a:gd name="connsiteY3" fmla="*/ 50883 h 64004"/>
                    <a:gd name="connsiteX4" fmla="*/ 52970 w 57603"/>
                    <a:gd name="connsiteY4" fmla="*/ 54083 h 64004"/>
                    <a:gd name="connsiteX5" fmla="*/ 52330 w 57603"/>
                    <a:gd name="connsiteY5" fmla="*/ 57284 h 64004"/>
                    <a:gd name="connsiteX6" fmla="*/ 47210 w 57603"/>
                    <a:gd name="connsiteY6" fmla="*/ 60484 h 64004"/>
                    <a:gd name="connsiteX7" fmla="*/ 39529 w 57603"/>
                    <a:gd name="connsiteY7" fmla="*/ 63044 h 64004"/>
                    <a:gd name="connsiteX8" fmla="*/ 28648 w 57603"/>
                    <a:gd name="connsiteY8" fmla="*/ 64324 h 64004"/>
                    <a:gd name="connsiteX9" fmla="*/ 20328 w 57603"/>
                    <a:gd name="connsiteY9" fmla="*/ 63684 h 64004"/>
                    <a:gd name="connsiteX10" fmla="*/ 14567 w 57603"/>
                    <a:gd name="connsiteY10" fmla="*/ 61764 h 64004"/>
                    <a:gd name="connsiteX11" fmla="*/ 10087 w 57603"/>
                    <a:gd name="connsiteY11" fmla="*/ 57924 h 64004"/>
                    <a:gd name="connsiteX12" fmla="*/ 6247 w 57603"/>
                    <a:gd name="connsiteY12" fmla="*/ 52163 h 64004"/>
                    <a:gd name="connsiteX13" fmla="*/ 4967 w 57603"/>
                    <a:gd name="connsiteY13" fmla="*/ 47043 h 64004"/>
                    <a:gd name="connsiteX14" fmla="*/ 7527 w 57603"/>
                    <a:gd name="connsiteY14" fmla="*/ 36802 h 64004"/>
                    <a:gd name="connsiteX15" fmla="*/ 15848 w 57603"/>
                    <a:gd name="connsiteY15" fmla="*/ 29122 h 64004"/>
                    <a:gd name="connsiteX16" fmla="*/ 33129 w 57603"/>
                    <a:gd name="connsiteY16" fmla="*/ 25922 h 64004"/>
                    <a:gd name="connsiteX17" fmla="*/ 38249 w 57603"/>
                    <a:gd name="connsiteY17" fmla="*/ 25922 h 64004"/>
                    <a:gd name="connsiteX18" fmla="*/ 36969 w 57603"/>
                    <a:gd name="connsiteY18" fmla="*/ 23361 h 64004"/>
                    <a:gd name="connsiteX19" fmla="*/ 35049 w 57603"/>
                    <a:gd name="connsiteY19" fmla="*/ 19521 h 64004"/>
                    <a:gd name="connsiteX20" fmla="*/ 33769 w 57603"/>
                    <a:gd name="connsiteY20" fmla="*/ 18241 h 64004"/>
                    <a:gd name="connsiteX21" fmla="*/ 31849 w 57603"/>
                    <a:gd name="connsiteY21" fmla="*/ 17601 h 64004"/>
                    <a:gd name="connsiteX22" fmla="*/ 21608 w 57603"/>
                    <a:gd name="connsiteY22" fmla="*/ 20801 h 64004"/>
                    <a:gd name="connsiteX23" fmla="*/ 12647 w 57603"/>
                    <a:gd name="connsiteY23" fmla="*/ 22081 h 64004"/>
                    <a:gd name="connsiteX24" fmla="*/ 10727 w 57603"/>
                    <a:gd name="connsiteY24" fmla="*/ 19521 h 64004"/>
                    <a:gd name="connsiteX25" fmla="*/ 10087 w 57603"/>
                    <a:gd name="connsiteY25" fmla="*/ 15681 h 64004"/>
                    <a:gd name="connsiteX26" fmla="*/ 15848 w 57603"/>
                    <a:gd name="connsiteY26" fmla="*/ 9921 h 64004"/>
                    <a:gd name="connsiteX27" fmla="*/ 26728 w 57603"/>
                    <a:gd name="connsiteY27" fmla="*/ 5440 h 64004"/>
                    <a:gd name="connsiteX28" fmla="*/ 30568 w 57603"/>
                    <a:gd name="connsiteY28" fmla="*/ 4800 h 64004"/>
                    <a:gd name="connsiteX29" fmla="*/ 31209 w 57603"/>
                    <a:gd name="connsiteY29" fmla="*/ 38082 h 64004"/>
                    <a:gd name="connsiteX30" fmla="*/ 19688 w 57603"/>
                    <a:gd name="connsiteY30" fmla="*/ 40643 h 64004"/>
                    <a:gd name="connsiteX31" fmla="*/ 17768 w 57603"/>
                    <a:gd name="connsiteY31" fmla="*/ 47683 h 64004"/>
                    <a:gd name="connsiteX32" fmla="*/ 19688 w 57603"/>
                    <a:gd name="connsiteY32" fmla="*/ 50243 h 64004"/>
                    <a:gd name="connsiteX33" fmla="*/ 27368 w 57603"/>
                    <a:gd name="connsiteY33" fmla="*/ 50243 h 64004"/>
                    <a:gd name="connsiteX34" fmla="*/ 36329 w 57603"/>
                    <a:gd name="connsiteY34" fmla="*/ 49603 h 64004"/>
                    <a:gd name="connsiteX35" fmla="*/ 36969 w 57603"/>
                    <a:gd name="connsiteY35" fmla="*/ 48963 h 64004"/>
                    <a:gd name="connsiteX36" fmla="*/ 36969 w 57603"/>
                    <a:gd name="connsiteY36" fmla="*/ 46403 h 64004"/>
                    <a:gd name="connsiteX37" fmla="*/ 36969 w 57603"/>
                    <a:gd name="connsiteY37" fmla="*/ 44483 h 64004"/>
                    <a:gd name="connsiteX38" fmla="*/ 36969 w 57603"/>
                    <a:gd name="connsiteY38" fmla="*/ 39363 h 64004"/>
                    <a:gd name="connsiteX39" fmla="*/ 33769 w 57603"/>
                    <a:gd name="connsiteY39" fmla="*/ 38722 h 64004"/>
                    <a:gd name="connsiteX40" fmla="*/ 31209 w 57603"/>
                    <a:gd name="connsiteY40" fmla="*/ 38082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7603" h="64004">
                      <a:moveTo>
                        <a:pt x="30568" y="4800"/>
                      </a:moveTo>
                      <a:cubicBezTo>
                        <a:pt x="34409" y="4800"/>
                        <a:pt x="37609" y="5440"/>
                        <a:pt x="40809" y="7360"/>
                      </a:cubicBezTo>
                      <a:cubicBezTo>
                        <a:pt x="47850" y="11201"/>
                        <a:pt x="51690" y="22081"/>
                        <a:pt x="51690" y="40003"/>
                      </a:cubicBezTo>
                      <a:cubicBezTo>
                        <a:pt x="51690" y="46403"/>
                        <a:pt x="51690" y="49603"/>
                        <a:pt x="52330" y="50883"/>
                      </a:cubicBezTo>
                      <a:cubicBezTo>
                        <a:pt x="52970" y="51523"/>
                        <a:pt x="52970" y="52803"/>
                        <a:pt x="52970" y="54083"/>
                      </a:cubicBezTo>
                      <a:cubicBezTo>
                        <a:pt x="52970" y="55364"/>
                        <a:pt x="52330" y="56644"/>
                        <a:pt x="52330" y="57284"/>
                      </a:cubicBezTo>
                      <a:cubicBezTo>
                        <a:pt x="51690" y="58564"/>
                        <a:pt x="49770" y="59204"/>
                        <a:pt x="47210" y="60484"/>
                      </a:cubicBezTo>
                      <a:cubicBezTo>
                        <a:pt x="44649" y="61764"/>
                        <a:pt x="42089" y="62404"/>
                        <a:pt x="39529" y="63044"/>
                      </a:cubicBezTo>
                      <a:cubicBezTo>
                        <a:pt x="35689" y="63684"/>
                        <a:pt x="32489" y="64324"/>
                        <a:pt x="28648" y="64324"/>
                      </a:cubicBezTo>
                      <a:cubicBezTo>
                        <a:pt x="24808" y="64324"/>
                        <a:pt x="22248" y="64324"/>
                        <a:pt x="20328" y="63684"/>
                      </a:cubicBezTo>
                      <a:cubicBezTo>
                        <a:pt x="17768" y="63044"/>
                        <a:pt x="15848" y="62404"/>
                        <a:pt x="14567" y="61764"/>
                      </a:cubicBezTo>
                      <a:cubicBezTo>
                        <a:pt x="13287" y="61124"/>
                        <a:pt x="12007" y="59844"/>
                        <a:pt x="10087" y="57924"/>
                      </a:cubicBezTo>
                      <a:cubicBezTo>
                        <a:pt x="8167" y="55364"/>
                        <a:pt x="6887" y="53443"/>
                        <a:pt x="6247" y="52163"/>
                      </a:cubicBezTo>
                      <a:cubicBezTo>
                        <a:pt x="5607" y="50883"/>
                        <a:pt x="5607" y="49603"/>
                        <a:pt x="4967" y="47043"/>
                      </a:cubicBezTo>
                      <a:cubicBezTo>
                        <a:pt x="4327" y="43203"/>
                        <a:pt x="5607" y="40003"/>
                        <a:pt x="7527" y="36802"/>
                      </a:cubicBezTo>
                      <a:cubicBezTo>
                        <a:pt x="9447" y="33602"/>
                        <a:pt x="12007" y="31042"/>
                        <a:pt x="15848" y="29122"/>
                      </a:cubicBezTo>
                      <a:cubicBezTo>
                        <a:pt x="20328" y="27202"/>
                        <a:pt x="25448" y="25922"/>
                        <a:pt x="33129" y="25922"/>
                      </a:cubicBezTo>
                      <a:lnTo>
                        <a:pt x="38249" y="25922"/>
                      </a:lnTo>
                      <a:lnTo>
                        <a:pt x="36969" y="23361"/>
                      </a:lnTo>
                      <a:cubicBezTo>
                        <a:pt x="36329" y="22081"/>
                        <a:pt x="36329" y="20801"/>
                        <a:pt x="35049" y="19521"/>
                      </a:cubicBezTo>
                      <a:cubicBezTo>
                        <a:pt x="34409" y="18881"/>
                        <a:pt x="34409" y="18241"/>
                        <a:pt x="33769" y="18241"/>
                      </a:cubicBezTo>
                      <a:cubicBezTo>
                        <a:pt x="33129" y="18241"/>
                        <a:pt x="32489" y="17601"/>
                        <a:pt x="31849" y="17601"/>
                      </a:cubicBezTo>
                      <a:cubicBezTo>
                        <a:pt x="28648" y="17601"/>
                        <a:pt x="24808" y="18241"/>
                        <a:pt x="21608" y="20801"/>
                      </a:cubicBezTo>
                      <a:cubicBezTo>
                        <a:pt x="18408" y="23361"/>
                        <a:pt x="15848" y="23361"/>
                        <a:pt x="12647" y="22081"/>
                      </a:cubicBezTo>
                      <a:cubicBezTo>
                        <a:pt x="11367" y="21441"/>
                        <a:pt x="10727" y="20801"/>
                        <a:pt x="10727" y="19521"/>
                      </a:cubicBezTo>
                      <a:cubicBezTo>
                        <a:pt x="10087" y="18241"/>
                        <a:pt x="10087" y="16961"/>
                        <a:pt x="10087" y="15681"/>
                      </a:cubicBezTo>
                      <a:cubicBezTo>
                        <a:pt x="10727" y="13761"/>
                        <a:pt x="12007" y="11841"/>
                        <a:pt x="15848" y="9921"/>
                      </a:cubicBezTo>
                      <a:cubicBezTo>
                        <a:pt x="19048" y="8001"/>
                        <a:pt x="22888" y="6080"/>
                        <a:pt x="26728" y="5440"/>
                      </a:cubicBezTo>
                      <a:cubicBezTo>
                        <a:pt x="28008" y="4800"/>
                        <a:pt x="29288" y="4800"/>
                        <a:pt x="30568" y="4800"/>
                      </a:cubicBezTo>
                      <a:close/>
                      <a:moveTo>
                        <a:pt x="31209" y="38082"/>
                      </a:moveTo>
                      <a:cubicBezTo>
                        <a:pt x="26088" y="38082"/>
                        <a:pt x="22248" y="39363"/>
                        <a:pt x="19688" y="40643"/>
                      </a:cubicBezTo>
                      <a:cubicBezTo>
                        <a:pt x="17128" y="42563"/>
                        <a:pt x="16487" y="44483"/>
                        <a:pt x="17768" y="47683"/>
                      </a:cubicBezTo>
                      <a:cubicBezTo>
                        <a:pt x="18408" y="48963"/>
                        <a:pt x="19048" y="49603"/>
                        <a:pt x="19688" y="50243"/>
                      </a:cubicBezTo>
                      <a:cubicBezTo>
                        <a:pt x="20328" y="50243"/>
                        <a:pt x="22888" y="50883"/>
                        <a:pt x="27368" y="50243"/>
                      </a:cubicBezTo>
                      <a:cubicBezTo>
                        <a:pt x="31849" y="50243"/>
                        <a:pt x="35049" y="49603"/>
                        <a:pt x="36329" y="49603"/>
                      </a:cubicBezTo>
                      <a:cubicBezTo>
                        <a:pt x="36969" y="49603"/>
                        <a:pt x="36969" y="48963"/>
                        <a:pt x="36969" y="48963"/>
                      </a:cubicBezTo>
                      <a:cubicBezTo>
                        <a:pt x="36969" y="48323"/>
                        <a:pt x="36969" y="47683"/>
                        <a:pt x="36969" y="46403"/>
                      </a:cubicBezTo>
                      <a:cubicBezTo>
                        <a:pt x="36969" y="45763"/>
                        <a:pt x="36969" y="44483"/>
                        <a:pt x="36969" y="44483"/>
                      </a:cubicBezTo>
                      <a:lnTo>
                        <a:pt x="36969" y="39363"/>
                      </a:lnTo>
                      <a:lnTo>
                        <a:pt x="33769" y="38722"/>
                      </a:lnTo>
                      <a:cubicBezTo>
                        <a:pt x="34409" y="38082"/>
                        <a:pt x="33129" y="38082"/>
                        <a:pt x="31209" y="38082"/>
                      </a:cubicBezTo>
                      <a:close/>
                    </a:path>
                  </a:pathLst>
                </a:custGeom>
                <a:solidFill>
                  <a:schemeClr val="bg1"/>
                </a:solidFill>
                <a:ln w="9525" cap="flat">
                  <a:noFill/>
                  <a:prstDash val="solid"/>
                  <a:miter/>
                </a:ln>
              </p:spPr>
              <p:txBody>
                <a:bodyPr rtlCol="0" anchor="ctr"/>
                <a:lstStyle/>
                <a:p>
                  <a:endParaRPr lang="en-US"/>
                </a:p>
              </p:txBody>
            </p:sp>
          </p:grpSp>
          <p:grpSp>
            <p:nvGrpSpPr>
              <p:cNvPr id="308" name="Group 307"/>
              <p:cNvGrpSpPr/>
              <p:nvPr/>
            </p:nvGrpSpPr>
            <p:grpSpPr>
              <a:xfrm>
                <a:off x="6399356" y="1480440"/>
                <a:ext cx="634407" cy="488643"/>
                <a:chOff x="13041711" y="3587413"/>
                <a:chExt cx="634407" cy="488643"/>
              </a:xfrm>
            </p:grpSpPr>
            <p:sp>
              <p:nvSpPr>
                <p:cNvPr id="175" name="Freeform: Shape 174"/>
                <p:cNvSpPr/>
                <p:nvPr/>
              </p:nvSpPr>
              <p:spPr>
                <a:xfrm>
                  <a:off x="13052520" y="3592391"/>
                  <a:ext cx="623598" cy="385420"/>
                </a:xfrm>
                <a:custGeom>
                  <a:avLst/>
                  <a:gdLst>
                    <a:gd name="connsiteX0" fmla="*/ 478431 w 480031"/>
                    <a:gd name="connsiteY0" fmla="*/ 7626 h 326421"/>
                    <a:gd name="connsiteX1" fmla="*/ 440029 w 480031"/>
                    <a:gd name="connsiteY1" fmla="*/ 85071 h 326421"/>
                    <a:gd name="connsiteX2" fmla="*/ 401626 w 480031"/>
                    <a:gd name="connsiteY2" fmla="*/ 162516 h 326421"/>
                    <a:gd name="connsiteX3" fmla="*/ 322901 w 480031"/>
                    <a:gd name="connsiteY3" fmla="*/ 316766 h 326421"/>
                    <a:gd name="connsiteX4" fmla="*/ 309460 w 480031"/>
                    <a:gd name="connsiteY4" fmla="*/ 323806 h 326421"/>
                    <a:gd name="connsiteX5" fmla="*/ 308180 w 480031"/>
                    <a:gd name="connsiteY5" fmla="*/ 323806 h 326421"/>
                    <a:gd name="connsiteX6" fmla="*/ 232015 w 480031"/>
                    <a:gd name="connsiteY6" fmla="*/ 314846 h 326421"/>
                    <a:gd name="connsiteX7" fmla="*/ 155850 w 480031"/>
                    <a:gd name="connsiteY7" fmla="*/ 302045 h 326421"/>
                    <a:gd name="connsiteX8" fmla="*/ 80325 w 480031"/>
                    <a:gd name="connsiteY8" fmla="*/ 285404 h 326421"/>
                    <a:gd name="connsiteX9" fmla="*/ 6080 w 480031"/>
                    <a:gd name="connsiteY9" fmla="*/ 263642 h 326421"/>
                    <a:gd name="connsiteX10" fmla="*/ 4800 w 480031"/>
                    <a:gd name="connsiteY10" fmla="*/ 261722 h 326421"/>
                    <a:gd name="connsiteX11" fmla="*/ 6080 w 480031"/>
                    <a:gd name="connsiteY11" fmla="*/ 260442 h 326421"/>
                    <a:gd name="connsiteX12" fmla="*/ 83525 w 480031"/>
                    <a:gd name="connsiteY12" fmla="*/ 263002 h 326421"/>
                    <a:gd name="connsiteX13" fmla="*/ 160330 w 480031"/>
                    <a:gd name="connsiteY13" fmla="*/ 270043 h 326421"/>
                    <a:gd name="connsiteX14" fmla="*/ 236495 w 480031"/>
                    <a:gd name="connsiteY14" fmla="*/ 281564 h 326421"/>
                    <a:gd name="connsiteX15" fmla="*/ 312020 w 480031"/>
                    <a:gd name="connsiteY15" fmla="*/ 296284 h 326421"/>
                    <a:gd name="connsiteX16" fmla="*/ 297299 w 480031"/>
                    <a:gd name="connsiteY16" fmla="*/ 303325 h 326421"/>
                    <a:gd name="connsiteX17" fmla="*/ 384985 w 480031"/>
                    <a:gd name="connsiteY17" fmla="*/ 154195 h 326421"/>
                    <a:gd name="connsiteX18" fmla="*/ 429148 w 480031"/>
                    <a:gd name="connsiteY18" fmla="*/ 79950 h 326421"/>
                    <a:gd name="connsiteX19" fmla="*/ 473951 w 480031"/>
                    <a:gd name="connsiteY19" fmla="*/ 5706 h 326421"/>
                    <a:gd name="connsiteX20" fmla="*/ 476511 w 480031"/>
                    <a:gd name="connsiteY20" fmla="*/ 5065 h 326421"/>
                    <a:gd name="connsiteX21" fmla="*/ 478431 w 480031"/>
                    <a:gd name="connsiteY21" fmla="*/ 7626 h 32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0031" h="326421">
                      <a:moveTo>
                        <a:pt x="478431" y="7626"/>
                      </a:moveTo>
                      <a:cubicBezTo>
                        <a:pt x="465630" y="33867"/>
                        <a:pt x="452829" y="59469"/>
                        <a:pt x="440029" y="85071"/>
                      </a:cubicBezTo>
                      <a:lnTo>
                        <a:pt x="401626" y="162516"/>
                      </a:lnTo>
                      <a:lnTo>
                        <a:pt x="322901" y="316766"/>
                      </a:lnTo>
                      <a:cubicBezTo>
                        <a:pt x="320341" y="321886"/>
                        <a:pt x="314580" y="324446"/>
                        <a:pt x="309460" y="323806"/>
                      </a:cubicBezTo>
                      <a:lnTo>
                        <a:pt x="308180" y="323806"/>
                      </a:lnTo>
                      <a:lnTo>
                        <a:pt x="232015" y="314846"/>
                      </a:lnTo>
                      <a:cubicBezTo>
                        <a:pt x="206413" y="311645"/>
                        <a:pt x="181452" y="307165"/>
                        <a:pt x="155850" y="302045"/>
                      </a:cubicBezTo>
                      <a:cubicBezTo>
                        <a:pt x="130888" y="296924"/>
                        <a:pt x="105287" y="291164"/>
                        <a:pt x="80325" y="285404"/>
                      </a:cubicBezTo>
                      <a:cubicBezTo>
                        <a:pt x="55364" y="279003"/>
                        <a:pt x="30402" y="271963"/>
                        <a:pt x="6080" y="263642"/>
                      </a:cubicBezTo>
                      <a:cubicBezTo>
                        <a:pt x="5440" y="263642"/>
                        <a:pt x="4800" y="262362"/>
                        <a:pt x="4800" y="261722"/>
                      </a:cubicBezTo>
                      <a:cubicBezTo>
                        <a:pt x="4800" y="261082"/>
                        <a:pt x="5440" y="260442"/>
                        <a:pt x="6080" y="260442"/>
                      </a:cubicBezTo>
                      <a:cubicBezTo>
                        <a:pt x="32322" y="259802"/>
                        <a:pt x="57924" y="261082"/>
                        <a:pt x="83525" y="263002"/>
                      </a:cubicBezTo>
                      <a:cubicBezTo>
                        <a:pt x="109127" y="264922"/>
                        <a:pt x="134729" y="267483"/>
                        <a:pt x="160330" y="270043"/>
                      </a:cubicBezTo>
                      <a:cubicBezTo>
                        <a:pt x="185932" y="273243"/>
                        <a:pt x="211534" y="276443"/>
                        <a:pt x="236495" y="281564"/>
                      </a:cubicBezTo>
                      <a:lnTo>
                        <a:pt x="312020" y="296284"/>
                      </a:lnTo>
                      <a:lnTo>
                        <a:pt x="297299" y="303325"/>
                      </a:lnTo>
                      <a:lnTo>
                        <a:pt x="384985" y="154195"/>
                      </a:lnTo>
                      <a:lnTo>
                        <a:pt x="429148" y="79950"/>
                      </a:lnTo>
                      <a:cubicBezTo>
                        <a:pt x="443869" y="54989"/>
                        <a:pt x="458590" y="30667"/>
                        <a:pt x="473951" y="5706"/>
                      </a:cubicBezTo>
                      <a:cubicBezTo>
                        <a:pt x="474591" y="5065"/>
                        <a:pt x="475231" y="4425"/>
                        <a:pt x="476511" y="5065"/>
                      </a:cubicBezTo>
                      <a:cubicBezTo>
                        <a:pt x="478431" y="5706"/>
                        <a:pt x="478431" y="6985"/>
                        <a:pt x="478431" y="7626"/>
                      </a:cubicBezTo>
                      <a:close/>
                    </a:path>
                  </a:pathLst>
                </a:custGeom>
                <a:solidFill>
                  <a:schemeClr val="bg1"/>
                </a:solidFill>
                <a:ln w="9525" cap="flat">
                  <a:noFill/>
                  <a:prstDash val="solid"/>
                  <a:miter/>
                </a:ln>
              </p:spPr>
              <p:txBody>
                <a:bodyPr rtlCol="0" anchor="ctr"/>
                <a:lstStyle/>
                <a:p>
                  <a:endParaRPr lang="en-US"/>
                </a:p>
              </p:txBody>
            </p:sp>
            <p:sp>
              <p:nvSpPr>
                <p:cNvPr id="176" name="Freeform: Shape 175"/>
                <p:cNvSpPr/>
                <p:nvPr/>
              </p:nvSpPr>
              <p:spPr>
                <a:xfrm>
                  <a:off x="13041711" y="3587413"/>
                  <a:ext cx="623598" cy="317404"/>
                </a:xfrm>
                <a:custGeom>
                  <a:avLst/>
                  <a:gdLst>
                    <a:gd name="connsiteX0" fmla="*/ 5440 w 480031"/>
                    <a:gd name="connsiteY0" fmla="*/ 261457 h 268817"/>
                    <a:gd name="connsiteX1" fmla="*/ 62404 w 480031"/>
                    <a:gd name="connsiteY1" fmla="*/ 226255 h 268817"/>
                    <a:gd name="connsiteX2" fmla="*/ 119368 w 480031"/>
                    <a:gd name="connsiteY2" fmla="*/ 190412 h 268817"/>
                    <a:gd name="connsiteX3" fmla="*/ 233295 w 480031"/>
                    <a:gd name="connsiteY3" fmla="*/ 120648 h 268817"/>
                    <a:gd name="connsiteX4" fmla="*/ 290259 w 480031"/>
                    <a:gd name="connsiteY4" fmla="*/ 84166 h 268817"/>
                    <a:gd name="connsiteX5" fmla="*/ 349783 w 480031"/>
                    <a:gd name="connsiteY5" fmla="*/ 52164 h 268817"/>
                    <a:gd name="connsiteX6" fmla="*/ 411867 w 480031"/>
                    <a:gd name="connsiteY6" fmla="*/ 26562 h 268817"/>
                    <a:gd name="connsiteX7" fmla="*/ 475871 w 480031"/>
                    <a:gd name="connsiteY7" fmla="*/ 4800 h 268817"/>
                    <a:gd name="connsiteX8" fmla="*/ 477791 w 480031"/>
                    <a:gd name="connsiteY8" fmla="*/ 6080 h 268817"/>
                    <a:gd name="connsiteX9" fmla="*/ 477151 w 480031"/>
                    <a:gd name="connsiteY9" fmla="*/ 8001 h 268817"/>
                    <a:gd name="connsiteX10" fmla="*/ 364504 w 480031"/>
                    <a:gd name="connsiteY10" fmla="*/ 82245 h 268817"/>
                    <a:gd name="connsiteX11" fmla="*/ 305620 w 480031"/>
                    <a:gd name="connsiteY11" fmla="*/ 113607 h 268817"/>
                    <a:gd name="connsiteX12" fmla="*/ 246736 w 480031"/>
                    <a:gd name="connsiteY12" fmla="*/ 144330 h 268817"/>
                    <a:gd name="connsiteX13" fmla="*/ 187212 w 480031"/>
                    <a:gd name="connsiteY13" fmla="*/ 176332 h 268817"/>
                    <a:gd name="connsiteX14" fmla="*/ 127048 w 480031"/>
                    <a:gd name="connsiteY14" fmla="*/ 205774 h 268817"/>
                    <a:gd name="connsiteX15" fmla="*/ 6720 w 480031"/>
                    <a:gd name="connsiteY15" fmla="*/ 264657 h 268817"/>
                    <a:gd name="connsiteX16" fmla="*/ 4800 w 480031"/>
                    <a:gd name="connsiteY16" fmla="*/ 264017 h 268817"/>
                    <a:gd name="connsiteX17" fmla="*/ 5440 w 480031"/>
                    <a:gd name="connsiteY17" fmla="*/ 261457 h 268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0031" h="268817">
                      <a:moveTo>
                        <a:pt x="5440" y="261457"/>
                      </a:moveTo>
                      <a:lnTo>
                        <a:pt x="62404" y="226255"/>
                      </a:lnTo>
                      <a:lnTo>
                        <a:pt x="119368" y="190412"/>
                      </a:lnTo>
                      <a:cubicBezTo>
                        <a:pt x="157770" y="166731"/>
                        <a:pt x="196173" y="144970"/>
                        <a:pt x="233295" y="120648"/>
                      </a:cubicBezTo>
                      <a:cubicBezTo>
                        <a:pt x="251856" y="108487"/>
                        <a:pt x="271058" y="96326"/>
                        <a:pt x="290259" y="84166"/>
                      </a:cubicBezTo>
                      <a:cubicBezTo>
                        <a:pt x="309460" y="72645"/>
                        <a:pt x="329301" y="61764"/>
                        <a:pt x="349783" y="52164"/>
                      </a:cubicBezTo>
                      <a:cubicBezTo>
                        <a:pt x="370264" y="42563"/>
                        <a:pt x="391385" y="34242"/>
                        <a:pt x="411867" y="26562"/>
                      </a:cubicBezTo>
                      <a:cubicBezTo>
                        <a:pt x="432988" y="18881"/>
                        <a:pt x="453470" y="11201"/>
                        <a:pt x="475871" y="4800"/>
                      </a:cubicBezTo>
                      <a:cubicBezTo>
                        <a:pt x="476511" y="4800"/>
                        <a:pt x="477791" y="4800"/>
                        <a:pt x="477791" y="6080"/>
                      </a:cubicBezTo>
                      <a:cubicBezTo>
                        <a:pt x="477791" y="6721"/>
                        <a:pt x="477791" y="7361"/>
                        <a:pt x="477151" y="8001"/>
                      </a:cubicBezTo>
                      <a:cubicBezTo>
                        <a:pt x="442589" y="37442"/>
                        <a:pt x="402906" y="59844"/>
                        <a:pt x="364504" y="82245"/>
                      </a:cubicBezTo>
                      <a:cubicBezTo>
                        <a:pt x="345302" y="93126"/>
                        <a:pt x="326101" y="103367"/>
                        <a:pt x="305620" y="113607"/>
                      </a:cubicBezTo>
                      <a:cubicBezTo>
                        <a:pt x="285779" y="123208"/>
                        <a:pt x="265937" y="133449"/>
                        <a:pt x="246736" y="144330"/>
                      </a:cubicBezTo>
                      <a:cubicBezTo>
                        <a:pt x="227535" y="155210"/>
                        <a:pt x="207053" y="166091"/>
                        <a:pt x="187212" y="176332"/>
                      </a:cubicBezTo>
                      <a:lnTo>
                        <a:pt x="127048" y="205774"/>
                      </a:lnTo>
                      <a:cubicBezTo>
                        <a:pt x="87366" y="225615"/>
                        <a:pt x="47683" y="246096"/>
                        <a:pt x="6720" y="264657"/>
                      </a:cubicBezTo>
                      <a:cubicBezTo>
                        <a:pt x="6080" y="265297"/>
                        <a:pt x="4800" y="264657"/>
                        <a:pt x="4800" y="264017"/>
                      </a:cubicBezTo>
                      <a:cubicBezTo>
                        <a:pt x="4800" y="262737"/>
                        <a:pt x="4800" y="261457"/>
                        <a:pt x="5440" y="261457"/>
                      </a:cubicBezTo>
                      <a:close/>
                    </a:path>
                  </a:pathLst>
                </a:custGeom>
                <a:solidFill>
                  <a:schemeClr val="bg1"/>
                </a:solidFill>
                <a:ln w="9525" cap="flat">
                  <a:noFill/>
                  <a:prstDash val="solid"/>
                  <a:miter/>
                </a:ln>
              </p:spPr>
              <p:txBody>
                <a:bodyPr rtlCol="0" anchor="ctr"/>
                <a:lstStyle/>
                <a:p>
                  <a:endParaRPr lang="en-US"/>
                </a:p>
              </p:txBody>
            </p:sp>
            <p:sp>
              <p:nvSpPr>
                <p:cNvPr id="177" name="Freeform: Shape 176"/>
                <p:cNvSpPr/>
                <p:nvPr/>
              </p:nvSpPr>
              <p:spPr>
                <a:xfrm>
                  <a:off x="13207170" y="3970254"/>
                  <a:ext cx="49887" cy="105802"/>
                </a:xfrm>
                <a:custGeom>
                  <a:avLst/>
                  <a:gdLst>
                    <a:gd name="connsiteX0" fmla="*/ 18241 w 38402"/>
                    <a:gd name="connsiteY0" fmla="*/ 16586 h 89605"/>
                    <a:gd name="connsiteX1" fmla="*/ 18881 w 38402"/>
                    <a:gd name="connsiteY1" fmla="*/ 10186 h 89605"/>
                    <a:gd name="connsiteX2" fmla="*/ 18881 w 38402"/>
                    <a:gd name="connsiteY2" fmla="*/ 9546 h 89605"/>
                    <a:gd name="connsiteX3" fmla="*/ 20161 w 38402"/>
                    <a:gd name="connsiteY3" fmla="*/ 5706 h 89605"/>
                    <a:gd name="connsiteX4" fmla="*/ 24642 w 38402"/>
                    <a:gd name="connsiteY4" fmla="*/ 5065 h 89605"/>
                    <a:gd name="connsiteX5" fmla="*/ 30402 w 38402"/>
                    <a:gd name="connsiteY5" fmla="*/ 7626 h 89605"/>
                    <a:gd name="connsiteX6" fmla="*/ 34242 w 38402"/>
                    <a:gd name="connsiteY6" fmla="*/ 13386 h 89605"/>
                    <a:gd name="connsiteX7" fmla="*/ 35522 w 38402"/>
                    <a:gd name="connsiteY7" fmla="*/ 27467 h 89605"/>
                    <a:gd name="connsiteX8" fmla="*/ 32322 w 38402"/>
                    <a:gd name="connsiteY8" fmla="*/ 38988 h 89605"/>
                    <a:gd name="connsiteX9" fmla="*/ 27202 w 38402"/>
                    <a:gd name="connsiteY9" fmla="*/ 46028 h 89605"/>
                    <a:gd name="connsiteX10" fmla="*/ 29762 w 38402"/>
                    <a:gd name="connsiteY10" fmla="*/ 61389 h 89605"/>
                    <a:gd name="connsiteX11" fmla="*/ 29122 w 38402"/>
                    <a:gd name="connsiteY11" fmla="*/ 67150 h 89605"/>
                    <a:gd name="connsiteX12" fmla="*/ 27202 w 38402"/>
                    <a:gd name="connsiteY12" fmla="*/ 73550 h 89605"/>
                    <a:gd name="connsiteX13" fmla="*/ 24002 w 38402"/>
                    <a:gd name="connsiteY13" fmla="*/ 79310 h 89605"/>
                    <a:gd name="connsiteX14" fmla="*/ 19521 w 38402"/>
                    <a:gd name="connsiteY14" fmla="*/ 83790 h 89605"/>
                    <a:gd name="connsiteX15" fmla="*/ 7360 w 38402"/>
                    <a:gd name="connsiteY15" fmla="*/ 86351 h 89605"/>
                    <a:gd name="connsiteX16" fmla="*/ 4800 w 38402"/>
                    <a:gd name="connsiteY16" fmla="*/ 83790 h 89605"/>
                    <a:gd name="connsiteX17" fmla="*/ 4800 w 38402"/>
                    <a:gd name="connsiteY17" fmla="*/ 79950 h 89605"/>
                    <a:gd name="connsiteX18" fmla="*/ 10561 w 38402"/>
                    <a:gd name="connsiteY18" fmla="*/ 54989 h 89605"/>
                    <a:gd name="connsiteX19" fmla="*/ 18241 w 38402"/>
                    <a:gd name="connsiteY19" fmla="*/ 16586 h 89605"/>
                    <a:gd name="connsiteX20" fmla="*/ 13121 w 38402"/>
                    <a:gd name="connsiteY20" fmla="*/ 74190 h 89605"/>
                    <a:gd name="connsiteX21" fmla="*/ 13121 w 38402"/>
                    <a:gd name="connsiteY21" fmla="*/ 74190 h 89605"/>
                    <a:gd name="connsiteX22" fmla="*/ 12481 w 38402"/>
                    <a:gd name="connsiteY22" fmla="*/ 79950 h 89605"/>
                    <a:gd name="connsiteX23" fmla="*/ 19521 w 38402"/>
                    <a:gd name="connsiteY23" fmla="*/ 76110 h 89605"/>
                    <a:gd name="connsiteX24" fmla="*/ 22721 w 38402"/>
                    <a:gd name="connsiteY24" fmla="*/ 69710 h 89605"/>
                    <a:gd name="connsiteX25" fmla="*/ 23362 w 38402"/>
                    <a:gd name="connsiteY25" fmla="*/ 64589 h 89605"/>
                    <a:gd name="connsiteX26" fmla="*/ 23362 w 38402"/>
                    <a:gd name="connsiteY26" fmla="*/ 60109 h 89605"/>
                    <a:gd name="connsiteX27" fmla="*/ 23362 w 38402"/>
                    <a:gd name="connsiteY27" fmla="*/ 54989 h 89605"/>
                    <a:gd name="connsiteX28" fmla="*/ 18881 w 38402"/>
                    <a:gd name="connsiteY28" fmla="*/ 47948 h 89605"/>
                    <a:gd name="connsiteX29" fmla="*/ 15041 w 38402"/>
                    <a:gd name="connsiteY29" fmla="*/ 65869 h 89605"/>
                    <a:gd name="connsiteX30" fmla="*/ 13121 w 38402"/>
                    <a:gd name="connsiteY30" fmla="*/ 74190 h 89605"/>
                    <a:gd name="connsiteX31" fmla="*/ 22721 w 38402"/>
                    <a:gd name="connsiteY31" fmla="*/ 23627 h 89605"/>
                    <a:gd name="connsiteX32" fmla="*/ 19521 w 38402"/>
                    <a:gd name="connsiteY32" fmla="*/ 41548 h 89605"/>
                    <a:gd name="connsiteX33" fmla="*/ 28482 w 38402"/>
                    <a:gd name="connsiteY33" fmla="*/ 27467 h 89605"/>
                    <a:gd name="connsiteX34" fmla="*/ 26562 w 38402"/>
                    <a:gd name="connsiteY34" fmla="*/ 11466 h 89605"/>
                    <a:gd name="connsiteX35" fmla="*/ 22721 w 38402"/>
                    <a:gd name="connsiteY35" fmla="*/ 23627 h 8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402" h="89605">
                      <a:moveTo>
                        <a:pt x="18241" y="16586"/>
                      </a:moveTo>
                      <a:lnTo>
                        <a:pt x="18881" y="10186"/>
                      </a:lnTo>
                      <a:lnTo>
                        <a:pt x="18881" y="9546"/>
                      </a:lnTo>
                      <a:cubicBezTo>
                        <a:pt x="18881" y="7626"/>
                        <a:pt x="19521" y="6346"/>
                        <a:pt x="20161" y="5706"/>
                      </a:cubicBezTo>
                      <a:cubicBezTo>
                        <a:pt x="20801" y="5065"/>
                        <a:pt x="22081" y="4425"/>
                        <a:pt x="24642" y="5065"/>
                      </a:cubicBezTo>
                      <a:cubicBezTo>
                        <a:pt x="26562" y="5706"/>
                        <a:pt x="28482" y="6346"/>
                        <a:pt x="30402" y="7626"/>
                      </a:cubicBezTo>
                      <a:cubicBezTo>
                        <a:pt x="32322" y="8906"/>
                        <a:pt x="33602" y="10826"/>
                        <a:pt x="34242" y="13386"/>
                      </a:cubicBezTo>
                      <a:cubicBezTo>
                        <a:pt x="36162" y="17866"/>
                        <a:pt x="36162" y="22347"/>
                        <a:pt x="35522" y="27467"/>
                      </a:cubicBezTo>
                      <a:cubicBezTo>
                        <a:pt x="34882" y="32587"/>
                        <a:pt x="33602" y="36427"/>
                        <a:pt x="32322" y="38988"/>
                      </a:cubicBezTo>
                      <a:cubicBezTo>
                        <a:pt x="31042" y="41548"/>
                        <a:pt x="29122" y="44108"/>
                        <a:pt x="27202" y="46028"/>
                      </a:cubicBezTo>
                      <a:cubicBezTo>
                        <a:pt x="29762" y="49228"/>
                        <a:pt x="30402" y="54989"/>
                        <a:pt x="29762" y="61389"/>
                      </a:cubicBezTo>
                      <a:cubicBezTo>
                        <a:pt x="29762" y="62669"/>
                        <a:pt x="29122" y="64589"/>
                        <a:pt x="29122" y="67150"/>
                      </a:cubicBezTo>
                      <a:cubicBezTo>
                        <a:pt x="28482" y="69070"/>
                        <a:pt x="28482" y="71630"/>
                        <a:pt x="27202" y="73550"/>
                      </a:cubicBezTo>
                      <a:cubicBezTo>
                        <a:pt x="26562" y="75470"/>
                        <a:pt x="25282" y="77390"/>
                        <a:pt x="24002" y="79310"/>
                      </a:cubicBezTo>
                      <a:cubicBezTo>
                        <a:pt x="22721" y="81230"/>
                        <a:pt x="21441" y="82511"/>
                        <a:pt x="19521" y="83790"/>
                      </a:cubicBezTo>
                      <a:cubicBezTo>
                        <a:pt x="16321" y="86351"/>
                        <a:pt x="11841" y="86991"/>
                        <a:pt x="7360" y="86351"/>
                      </a:cubicBezTo>
                      <a:cubicBezTo>
                        <a:pt x="5440" y="86351"/>
                        <a:pt x="4800" y="85071"/>
                        <a:pt x="4800" y="83790"/>
                      </a:cubicBezTo>
                      <a:cubicBezTo>
                        <a:pt x="4800" y="82511"/>
                        <a:pt x="4800" y="81230"/>
                        <a:pt x="4800" y="79950"/>
                      </a:cubicBezTo>
                      <a:lnTo>
                        <a:pt x="10561" y="54989"/>
                      </a:lnTo>
                      <a:lnTo>
                        <a:pt x="18241" y="16586"/>
                      </a:lnTo>
                      <a:close/>
                      <a:moveTo>
                        <a:pt x="13121" y="74190"/>
                      </a:moveTo>
                      <a:lnTo>
                        <a:pt x="13121" y="74190"/>
                      </a:lnTo>
                      <a:lnTo>
                        <a:pt x="12481" y="79950"/>
                      </a:lnTo>
                      <a:cubicBezTo>
                        <a:pt x="15041" y="79950"/>
                        <a:pt x="17601" y="78670"/>
                        <a:pt x="19521" y="76110"/>
                      </a:cubicBezTo>
                      <a:cubicBezTo>
                        <a:pt x="21441" y="73550"/>
                        <a:pt x="22081" y="71630"/>
                        <a:pt x="22721" y="69710"/>
                      </a:cubicBezTo>
                      <a:cubicBezTo>
                        <a:pt x="23362" y="67789"/>
                        <a:pt x="23362" y="65869"/>
                        <a:pt x="23362" y="64589"/>
                      </a:cubicBezTo>
                      <a:cubicBezTo>
                        <a:pt x="23362" y="63309"/>
                        <a:pt x="23362" y="62029"/>
                        <a:pt x="23362" y="60109"/>
                      </a:cubicBezTo>
                      <a:cubicBezTo>
                        <a:pt x="23362" y="58189"/>
                        <a:pt x="23362" y="56269"/>
                        <a:pt x="23362" y="54989"/>
                      </a:cubicBezTo>
                      <a:cubicBezTo>
                        <a:pt x="22721" y="51149"/>
                        <a:pt x="21441" y="49228"/>
                        <a:pt x="18881" y="47948"/>
                      </a:cubicBezTo>
                      <a:cubicBezTo>
                        <a:pt x="17601" y="53069"/>
                        <a:pt x="16321" y="58829"/>
                        <a:pt x="15041" y="65869"/>
                      </a:cubicBezTo>
                      <a:lnTo>
                        <a:pt x="13121" y="74190"/>
                      </a:lnTo>
                      <a:close/>
                      <a:moveTo>
                        <a:pt x="22721" y="23627"/>
                      </a:moveTo>
                      <a:lnTo>
                        <a:pt x="19521" y="41548"/>
                      </a:lnTo>
                      <a:cubicBezTo>
                        <a:pt x="24002" y="42188"/>
                        <a:pt x="26562" y="37708"/>
                        <a:pt x="28482" y="27467"/>
                      </a:cubicBezTo>
                      <a:cubicBezTo>
                        <a:pt x="30402" y="17866"/>
                        <a:pt x="29762" y="12106"/>
                        <a:pt x="26562" y="11466"/>
                      </a:cubicBezTo>
                      <a:cubicBezTo>
                        <a:pt x="25282" y="12746"/>
                        <a:pt x="24002" y="17226"/>
                        <a:pt x="22721" y="23627"/>
                      </a:cubicBezTo>
                      <a:close/>
                    </a:path>
                  </a:pathLst>
                </a:custGeom>
                <a:solidFill>
                  <a:schemeClr val="bg1"/>
                </a:solidFill>
                <a:ln w="9525" cap="flat">
                  <a:noFill/>
                  <a:prstDash val="solid"/>
                  <a:miter/>
                </a:ln>
              </p:spPr>
              <p:txBody>
                <a:bodyPr rtlCol="0" anchor="ctr"/>
                <a:lstStyle/>
                <a:p>
                  <a:endParaRPr lang="en-US"/>
                </a:p>
              </p:txBody>
            </p:sp>
            <p:sp>
              <p:nvSpPr>
                <p:cNvPr id="178" name="Freeform: Shape 177"/>
                <p:cNvSpPr/>
                <p:nvPr/>
              </p:nvSpPr>
              <p:spPr>
                <a:xfrm>
                  <a:off x="13594634" y="3774833"/>
                  <a:ext cx="58203" cy="105802"/>
                </a:xfrm>
                <a:custGeom>
                  <a:avLst/>
                  <a:gdLst>
                    <a:gd name="connsiteX0" fmla="*/ 22721 w 44802"/>
                    <a:gd name="connsiteY0" fmla="*/ 13761 h 89605"/>
                    <a:gd name="connsiteX1" fmla="*/ 16961 w 44802"/>
                    <a:gd name="connsiteY1" fmla="*/ 43203 h 89605"/>
                    <a:gd name="connsiteX2" fmla="*/ 23361 w 44802"/>
                    <a:gd name="connsiteY2" fmla="*/ 45123 h 89605"/>
                    <a:gd name="connsiteX3" fmla="*/ 27842 w 44802"/>
                    <a:gd name="connsiteY3" fmla="*/ 45763 h 89605"/>
                    <a:gd name="connsiteX4" fmla="*/ 29122 w 44802"/>
                    <a:gd name="connsiteY4" fmla="*/ 41923 h 89605"/>
                    <a:gd name="connsiteX5" fmla="*/ 31042 w 44802"/>
                    <a:gd name="connsiteY5" fmla="*/ 27202 h 89605"/>
                    <a:gd name="connsiteX6" fmla="*/ 32962 w 44802"/>
                    <a:gd name="connsiteY6" fmla="*/ 10561 h 89605"/>
                    <a:gd name="connsiteX7" fmla="*/ 34242 w 44802"/>
                    <a:gd name="connsiteY7" fmla="*/ 8641 h 89605"/>
                    <a:gd name="connsiteX8" fmla="*/ 36162 w 44802"/>
                    <a:gd name="connsiteY8" fmla="*/ 8001 h 89605"/>
                    <a:gd name="connsiteX9" fmla="*/ 37442 w 44802"/>
                    <a:gd name="connsiteY9" fmla="*/ 8641 h 89605"/>
                    <a:gd name="connsiteX10" fmla="*/ 38723 w 44802"/>
                    <a:gd name="connsiteY10" fmla="*/ 9280 h 89605"/>
                    <a:gd name="connsiteX11" fmla="*/ 40003 w 44802"/>
                    <a:gd name="connsiteY11" fmla="*/ 9921 h 89605"/>
                    <a:gd name="connsiteX12" fmla="*/ 32962 w 44802"/>
                    <a:gd name="connsiteY12" fmla="*/ 54723 h 89605"/>
                    <a:gd name="connsiteX13" fmla="*/ 28482 w 44802"/>
                    <a:gd name="connsiteY13" fmla="*/ 85446 h 89605"/>
                    <a:gd name="connsiteX14" fmla="*/ 27202 w 44802"/>
                    <a:gd name="connsiteY14" fmla="*/ 87366 h 89605"/>
                    <a:gd name="connsiteX15" fmla="*/ 24002 w 44802"/>
                    <a:gd name="connsiteY15" fmla="*/ 88006 h 89605"/>
                    <a:gd name="connsiteX16" fmla="*/ 22081 w 44802"/>
                    <a:gd name="connsiteY16" fmla="*/ 85446 h 89605"/>
                    <a:gd name="connsiteX17" fmla="*/ 22081 w 44802"/>
                    <a:gd name="connsiteY17" fmla="*/ 78405 h 89605"/>
                    <a:gd name="connsiteX18" fmla="*/ 22721 w 44802"/>
                    <a:gd name="connsiteY18" fmla="*/ 70725 h 89605"/>
                    <a:gd name="connsiteX19" fmla="*/ 23361 w 44802"/>
                    <a:gd name="connsiteY19" fmla="*/ 67524 h 89605"/>
                    <a:gd name="connsiteX20" fmla="*/ 24642 w 44802"/>
                    <a:gd name="connsiteY20" fmla="*/ 61764 h 89605"/>
                    <a:gd name="connsiteX21" fmla="*/ 25922 w 44802"/>
                    <a:gd name="connsiteY21" fmla="*/ 55364 h 89605"/>
                    <a:gd name="connsiteX22" fmla="*/ 25922 w 44802"/>
                    <a:gd name="connsiteY22" fmla="*/ 54723 h 89605"/>
                    <a:gd name="connsiteX23" fmla="*/ 26562 w 44802"/>
                    <a:gd name="connsiteY23" fmla="*/ 51523 h 89605"/>
                    <a:gd name="connsiteX24" fmla="*/ 25922 w 44802"/>
                    <a:gd name="connsiteY24" fmla="*/ 50243 h 89605"/>
                    <a:gd name="connsiteX25" fmla="*/ 25922 w 44802"/>
                    <a:gd name="connsiteY25" fmla="*/ 50243 h 89605"/>
                    <a:gd name="connsiteX26" fmla="*/ 24002 w 44802"/>
                    <a:gd name="connsiteY26" fmla="*/ 50243 h 89605"/>
                    <a:gd name="connsiteX27" fmla="*/ 16321 w 44802"/>
                    <a:gd name="connsiteY27" fmla="*/ 47683 h 89605"/>
                    <a:gd name="connsiteX28" fmla="*/ 13761 w 44802"/>
                    <a:gd name="connsiteY28" fmla="*/ 61124 h 89605"/>
                    <a:gd name="connsiteX29" fmla="*/ 11201 w 44802"/>
                    <a:gd name="connsiteY29" fmla="*/ 80965 h 89605"/>
                    <a:gd name="connsiteX30" fmla="*/ 9921 w 44802"/>
                    <a:gd name="connsiteY30" fmla="*/ 83525 h 89605"/>
                    <a:gd name="connsiteX31" fmla="*/ 7360 w 44802"/>
                    <a:gd name="connsiteY31" fmla="*/ 84165 h 89605"/>
                    <a:gd name="connsiteX32" fmla="*/ 4800 w 44802"/>
                    <a:gd name="connsiteY32" fmla="*/ 79045 h 89605"/>
                    <a:gd name="connsiteX33" fmla="*/ 6080 w 44802"/>
                    <a:gd name="connsiteY33" fmla="*/ 66884 h 89605"/>
                    <a:gd name="connsiteX34" fmla="*/ 9921 w 44802"/>
                    <a:gd name="connsiteY34" fmla="*/ 48963 h 89605"/>
                    <a:gd name="connsiteX35" fmla="*/ 10561 w 44802"/>
                    <a:gd name="connsiteY35" fmla="*/ 42563 h 89605"/>
                    <a:gd name="connsiteX36" fmla="*/ 10561 w 44802"/>
                    <a:gd name="connsiteY36" fmla="*/ 41923 h 89605"/>
                    <a:gd name="connsiteX37" fmla="*/ 12481 w 44802"/>
                    <a:gd name="connsiteY37" fmla="*/ 34882 h 89605"/>
                    <a:gd name="connsiteX38" fmla="*/ 16321 w 44802"/>
                    <a:gd name="connsiteY38" fmla="*/ 8001 h 89605"/>
                    <a:gd name="connsiteX39" fmla="*/ 17601 w 44802"/>
                    <a:gd name="connsiteY39" fmla="*/ 5440 h 89605"/>
                    <a:gd name="connsiteX40" fmla="*/ 20161 w 44802"/>
                    <a:gd name="connsiteY40" fmla="*/ 4800 h 89605"/>
                    <a:gd name="connsiteX41" fmla="*/ 22721 w 44802"/>
                    <a:gd name="connsiteY41" fmla="*/ 13761 h 8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4802" h="89605">
                      <a:moveTo>
                        <a:pt x="22721" y="13761"/>
                      </a:moveTo>
                      <a:lnTo>
                        <a:pt x="16961" y="43203"/>
                      </a:lnTo>
                      <a:cubicBezTo>
                        <a:pt x="18241" y="43843"/>
                        <a:pt x="20161" y="44483"/>
                        <a:pt x="23361" y="45123"/>
                      </a:cubicBezTo>
                      <a:lnTo>
                        <a:pt x="27842" y="45763"/>
                      </a:lnTo>
                      <a:cubicBezTo>
                        <a:pt x="27842" y="45763"/>
                        <a:pt x="28482" y="44483"/>
                        <a:pt x="29122" y="41923"/>
                      </a:cubicBezTo>
                      <a:cubicBezTo>
                        <a:pt x="29762" y="40003"/>
                        <a:pt x="30402" y="34882"/>
                        <a:pt x="31042" y="27202"/>
                      </a:cubicBezTo>
                      <a:cubicBezTo>
                        <a:pt x="31682" y="19521"/>
                        <a:pt x="32322" y="13761"/>
                        <a:pt x="32962" y="10561"/>
                      </a:cubicBezTo>
                      <a:cubicBezTo>
                        <a:pt x="32962" y="9921"/>
                        <a:pt x="33602" y="9280"/>
                        <a:pt x="34242" y="8641"/>
                      </a:cubicBezTo>
                      <a:cubicBezTo>
                        <a:pt x="34882" y="8001"/>
                        <a:pt x="35522" y="8001"/>
                        <a:pt x="36162" y="8001"/>
                      </a:cubicBezTo>
                      <a:cubicBezTo>
                        <a:pt x="36802" y="8001"/>
                        <a:pt x="37442" y="8001"/>
                        <a:pt x="37442" y="8641"/>
                      </a:cubicBezTo>
                      <a:cubicBezTo>
                        <a:pt x="38082" y="8641"/>
                        <a:pt x="38082" y="9280"/>
                        <a:pt x="38723" y="9280"/>
                      </a:cubicBezTo>
                      <a:cubicBezTo>
                        <a:pt x="39363" y="9280"/>
                        <a:pt x="39363" y="9921"/>
                        <a:pt x="40003" y="9921"/>
                      </a:cubicBezTo>
                      <a:cubicBezTo>
                        <a:pt x="38082" y="20161"/>
                        <a:pt x="36162" y="34882"/>
                        <a:pt x="32962" y="54723"/>
                      </a:cubicBezTo>
                      <a:cubicBezTo>
                        <a:pt x="30402" y="74565"/>
                        <a:pt x="29122" y="84806"/>
                        <a:pt x="28482" y="85446"/>
                      </a:cubicBezTo>
                      <a:cubicBezTo>
                        <a:pt x="28482" y="86085"/>
                        <a:pt x="27842" y="86726"/>
                        <a:pt x="27202" y="87366"/>
                      </a:cubicBezTo>
                      <a:cubicBezTo>
                        <a:pt x="26562" y="88006"/>
                        <a:pt x="25282" y="88006"/>
                        <a:pt x="24002" y="88006"/>
                      </a:cubicBezTo>
                      <a:cubicBezTo>
                        <a:pt x="22721" y="88006"/>
                        <a:pt x="22081" y="86726"/>
                        <a:pt x="22081" y="85446"/>
                      </a:cubicBezTo>
                      <a:cubicBezTo>
                        <a:pt x="21441" y="83525"/>
                        <a:pt x="21441" y="81605"/>
                        <a:pt x="22081" y="78405"/>
                      </a:cubicBezTo>
                      <a:cubicBezTo>
                        <a:pt x="22081" y="75205"/>
                        <a:pt x="22721" y="72645"/>
                        <a:pt x="22721" y="70725"/>
                      </a:cubicBezTo>
                      <a:cubicBezTo>
                        <a:pt x="22721" y="70084"/>
                        <a:pt x="22721" y="68804"/>
                        <a:pt x="23361" y="67524"/>
                      </a:cubicBezTo>
                      <a:cubicBezTo>
                        <a:pt x="23361" y="65604"/>
                        <a:pt x="24002" y="64324"/>
                        <a:pt x="24642" y="61764"/>
                      </a:cubicBezTo>
                      <a:cubicBezTo>
                        <a:pt x="25282" y="57924"/>
                        <a:pt x="25922" y="56004"/>
                        <a:pt x="25922" y="55364"/>
                      </a:cubicBezTo>
                      <a:lnTo>
                        <a:pt x="25922" y="54723"/>
                      </a:lnTo>
                      <a:lnTo>
                        <a:pt x="26562" y="51523"/>
                      </a:lnTo>
                      <a:lnTo>
                        <a:pt x="25922" y="50243"/>
                      </a:lnTo>
                      <a:lnTo>
                        <a:pt x="25922" y="50243"/>
                      </a:lnTo>
                      <a:cubicBezTo>
                        <a:pt x="25282" y="50243"/>
                        <a:pt x="24642" y="50243"/>
                        <a:pt x="24002" y="50243"/>
                      </a:cubicBezTo>
                      <a:lnTo>
                        <a:pt x="16321" y="47683"/>
                      </a:lnTo>
                      <a:lnTo>
                        <a:pt x="13761" y="61124"/>
                      </a:lnTo>
                      <a:lnTo>
                        <a:pt x="11201" y="80965"/>
                      </a:lnTo>
                      <a:cubicBezTo>
                        <a:pt x="11201" y="82245"/>
                        <a:pt x="10561" y="82885"/>
                        <a:pt x="9921" y="83525"/>
                      </a:cubicBezTo>
                      <a:cubicBezTo>
                        <a:pt x="9281" y="84165"/>
                        <a:pt x="8001" y="84806"/>
                        <a:pt x="7360" y="84165"/>
                      </a:cubicBezTo>
                      <a:cubicBezTo>
                        <a:pt x="6080" y="84165"/>
                        <a:pt x="4800" y="82245"/>
                        <a:pt x="4800" y="79045"/>
                      </a:cubicBezTo>
                      <a:cubicBezTo>
                        <a:pt x="4800" y="75845"/>
                        <a:pt x="4800" y="72005"/>
                        <a:pt x="6080" y="66884"/>
                      </a:cubicBezTo>
                      <a:lnTo>
                        <a:pt x="9921" y="48963"/>
                      </a:lnTo>
                      <a:cubicBezTo>
                        <a:pt x="10561" y="45123"/>
                        <a:pt x="11201" y="43203"/>
                        <a:pt x="10561" y="42563"/>
                      </a:cubicBezTo>
                      <a:lnTo>
                        <a:pt x="10561" y="41923"/>
                      </a:lnTo>
                      <a:cubicBezTo>
                        <a:pt x="11841" y="38082"/>
                        <a:pt x="11841" y="35522"/>
                        <a:pt x="12481" y="34882"/>
                      </a:cubicBezTo>
                      <a:lnTo>
                        <a:pt x="16321" y="8001"/>
                      </a:lnTo>
                      <a:cubicBezTo>
                        <a:pt x="16321" y="7360"/>
                        <a:pt x="16961" y="6080"/>
                        <a:pt x="17601" y="5440"/>
                      </a:cubicBezTo>
                      <a:cubicBezTo>
                        <a:pt x="18241" y="4800"/>
                        <a:pt x="19521" y="4800"/>
                        <a:pt x="20161" y="4800"/>
                      </a:cubicBezTo>
                      <a:cubicBezTo>
                        <a:pt x="22721" y="6080"/>
                        <a:pt x="23361" y="8641"/>
                        <a:pt x="22721" y="13761"/>
                      </a:cubicBezTo>
                      <a:close/>
                    </a:path>
                  </a:pathLst>
                </a:custGeom>
                <a:solidFill>
                  <a:schemeClr val="bg1"/>
                </a:solidFill>
                <a:ln w="9525" cap="flat">
                  <a:noFill/>
                  <a:prstDash val="solid"/>
                  <a:miter/>
                </a:ln>
              </p:spPr>
              <p:txBody>
                <a:bodyPr rtlCol="0" anchor="ctr"/>
                <a:lstStyle/>
                <a:p>
                  <a:endParaRPr lang="en-US"/>
                </a:p>
              </p:txBody>
            </p:sp>
          </p:grpSp>
          <p:grpSp>
            <p:nvGrpSpPr>
              <p:cNvPr id="302" name="Group 301"/>
              <p:cNvGrpSpPr/>
              <p:nvPr/>
            </p:nvGrpSpPr>
            <p:grpSpPr>
              <a:xfrm>
                <a:off x="8195027" y="2464910"/>
                <a:ext cx="1540893" cy="429565"/>
                <a:chOff x="13638702" y="3865207"/>
                <a:chExt cx="1540893" cy="429565"/>
              </a:xfrm>
            </p:grpSpPr>
            <p:sp>
              <p:nvSpPr>
                <p:cNvPr id="156" name="Freeform: Shape 155"/>
                <p:cNvSpPr/>
                <p:nvPr/>
              </p:nvSpPr>
              <p:spPr>
                <a:xfrm>
                  <a:off x="14971729" y="3984810"/>
                  <a:ext cx="207866" cy="181374"/>
                </a:xfrm>
                <a:custGeom>
                  <a:avLst/>
                  <a:gdLst>
                    <a:gd name="connsiteX0" fmla="*/ 156343 w 160010"/>
                    <a:gd name="connsiteY0" fmla="*/ 134826 h 153609"/>
                    <a:gd name="connsiteX1" fmla="*/ 142262 w 160010"/>
                    <a:gd name="connsiteY1" fmla="*/ 123946 h 153609"/>
                    <a:gd name="connsiteX2" fmla="*/ 130741 w 160010"/>
                    <a:gd name="connsiteY2" fmla="*/ 36260 h 153609"/>
                    <a:gd name="connsiteX3" fmla="*/ 144822 w 160010"/>
                    <a:gd name="connsiteY3" fmla="*/ 31780 h 153609"/>
                    <a:gd name="connsiteX4" fmla="*/ 151862 w 160010"/>
                    <a:gd name="connsiteY4" fmla="*/ 14499 h 153609"/>
                    <a:gd name="connsiteX5" fmla="*/ 134581 w 160010"/>
                    <a:gd name="connsiteY5" fmla="*/ 7458 h 153609"/>
                    <a:gd name="connsiteX6" fmla="*/ 34735 w 160010"/>
                    <a:gd name="connsiteY6" fmla="*/ 6178 h 153609"/>
                    <a:gd name="connsiteX7" fmla="*/ 16814 w 160010"/>
                    <a:gd name="connsiteY7" fmla="*/ 11938 h 153609"/>
                    <a:gd name="connsiteX8" fmla="*/ 22574 w 160010"/>
                    <a:gd name="connsiteY8" fmla="*/ 29859 h 153609"/>
                    <a:gd name="connsiteX9" fmla="*/ 57136 w 160010"/>
                    <a:gd name="connsiteY9" fmla="*/ 40740 h 153609"/>
                    <a:gd name="connsiteX10" fmla="*/ 14253 w 160010"/>
                    <a:gd name="connsiteY10" fmla="*/ 127786 h 153609"/>
                    <a:gd name="connsiteX11" fmla="*/ 5293 w 160010"/>
                    <a:gd name="connsiteY11" fmla="*/ 143787 h 153609"/>
                    <a:gd name="connsiteX12" fmla="*/ 18094 w 160010"/>
                    <a:gd name="connsiteY12" fmla="*/ 153388 h 153609"/>
                    <a:gd name="connsiteX13" fmla="*/ 21294 w 160010"/>
                    <a:gd name="connsiteY13" fmla="*/ 152748 h 153609"/>
                    <a:gd name="connsiteX14" fmla="*/ 84018 w 160010"/>
                    <a:gd name="connsiteY14" fmla="*/ 42660 h 153609"/>
                    <a:gd name="connsiteX15" fmla="*/ 86578 w 160010"/>
                    <a:gd name="connsiteY15" fmla="*/ 42660 h 153609"/>
                    <a:gd name="connsiteX16" fmla="*/ 103859 w 160010"/>
                    <a:gd name="connsiteY16" fmla="*/ 41380 h 153609"/>
                    <a:gd name="connsiteX17" fmla="*/ 122420 w 160010"/>
                    <a:gd name="connsiteY17" fmla="*/ 141867 h 153609"/>
                    <a:gd name="connsiteX18" fmla="*/ 142262 w 160010"/>
                    <a:gd name="connsiteY18" fmla="*/ 150187 h 153609"/>
                    <a:gd name="connsiteX19" fmla="*/ 146102 w 160010"/>
                    <a:gd name="connsiteY19" fmla="*/ 150187 h 153609"/>
                    <a:gd name="connsiteX20" fmla="*/ 156343 w 160010"/>
                    <a:gd name="connsiteY20" fmla="*/ 134826 h 15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0010" h="153609">
                      <a:moveTo>
                        <a:pt x="156343" y="134826"/>
                      </a:moveTo>
                      <a:cubicBezTo>
                        <a:pt x="155063" y="128426"/>
                        <a:pt x="149302" y="123306"/>
                        <a:pt x="142262" y="123946"/>
                      </a:cubicBezTo>
                      <a:cubicBezTo>
                        <a:pt x="137781" y="122666"/>
                        <a:pt x="124981" y="105384"/>
                        <a:pt x="130741" y="36260"/>
                      </a:cubicBezTo>
                      <a:cubicBezTo>
                        <a:pt x="135221" y="34980"/>
                        <a:pt x="139702" y="33060"/>
                        <a:pt x="144822" y="31780"/>
                      </a:cubicBezTo>
                      <a:cubicBezTo>
                        <a:pt x="151862" y="29220"/>
                        <a:pt x="155063" y="21539"/>
                        <a:pt x="151862" y="14499"/>
                      </a:cubicBezTo>
                      <a:cubicBezTo>
                        <a:pt x="149302" y="8098"/>
                        <a:pt x="141622" y="4258"/>
                        <a:pt x="134581" y="7458"/>
                      </a:cubicBezTo>
                      <a:cubicBezTo>
                        <a:pt x="82098" y="28580"/>
                        <a:pt x="35375" y="6818"/>
                        <a:pt x="34735" y="6178"/>
                      </a:cubicBezTo>
                      <a:cubicBezTo>
                        <a:pt x="28334" y="2978"/>
                        <a:pt x="20654" y="5538"/>
                        <a:pt x="16814" y="11938"/>
                      </a:cubicBezTo>
                      <a:cubicBezTo>
                        <a:pt x="13613" y="18339"/>
                        <a:pt x="16174" y="26019"/>
                        <a:pt x="22574" y="29859"/>
                      </a:cubicBezTo>
                      <a:cubicBezTo>
                        <a:pt x="23854" y="30500"/>
                        <a:pt x="36655" y="36900"/>
                        <a:pt x="57136" y="40740"/>
                      </a:cubicBezTo>
                      <a:cubicBezTo>
                        <a:pt x="57136" y="113705"/>
                        <a:pt x="16174" y="127146"/>
                        <a:pt x="14253" y="127786"/>
                      </a:cubicBezTo>
                      <a:cubicBezTo>
                        <a:pt x="7213" y="129706"/>
                        <a:pt x="3373" y="136747"/>
                        <a:pt x="5293" y="143787"/>
                      </a:cubicBezTo>
                      <a:cubicBezTo>
                        <a:pt x="6573" y="149547"/>
                        <a:pt x="12333" y="153388"/>
                        <a:pt x="18094" y="153388"/>
                      </a:cubicBezTo>
                      <a:cubicBezTo>
                        <a:pt x="19374" y="153388"/>
                        <a:pt x="20654" y="153388"/>
                        <a:pt x="21294" y="152748"/>
                      </a:cubicBezTo>
                      <a:cubicBezTo>
                        <a:pt x="23854" y="152107"/>
                        <a:pt x="82738" y="134826"/>
                        <a:pt x="84018" y="42660"/>
                      </a:cubicBezTo>
                      <a:cubicBezTo>
                        <a:pt x="84658" y="42660"/>
                        <a:pt x="85938" y="42660"/>
                        <a:pt x="86578" y="42660"/>
                      </a:cubicBezTo>
                      <a:cubicBezTo>
                        <a:pt x="92338" y="42660"/>
                        <a:pt x="98099" y="42020"/>
                        <a:pt x="103859" y="41380"/>
                      </a:cubicBezTo>
                      <a:cubicBezTo>
                        <a:pt x="100019" y="93864"/>
                        <a:pt x="106419" y="126506"/>
                        <a:pt x="122420" y="141867"/>
                      </a:cubicBezTo>
                      <a:cubicBezTo>
                        <a:pt x="130101" y="148907"/>
                        <a:pt x="137781" y="150187"/>
                        <a:pt x="142262" y="150187"/>
                      </a:cubicBezTo>
                      <a:cubicBezTo>
                        <a:pt x="144182" y="150187"/>
                        <a:pt x="145462" y="150187"/>
                        <a:pt x="146102" y="150187"/>
                      </a:cubicBezTo>
                      <a:cubicBezTo>
                        <a:pt x="153142" y="148907"/>
                        <a:pt x="157623" y="141867"/>
                        <a:pt x="156343" y="134826"/>
                      </a:cubicBezTo>
                      <a:close/>
                    </a:path>
                  </a:pathLst>
                </a:custGeom>
                <a:solidFill>
                  <a:schemeClr val="bg1"/>
                </a:solidFill>
                <a:ln w="9525" cap="flat">
                  <a:noFill/>
                  <a:prstDash val="solid"/>
                  <a:miter/>
                </a:ln>
              </p:spPr>
              <p:txBody>
                <a:bodyPr rtlCol="0" anchor="ctr"/>
                <a:lstStyle/>
                <a:p>
                  <a:endParaRPr lang="en-US"/>
                </a:p>
              </p:txBody>
            </p:sp>
            <p:sp>
              <p:nvSpPr>
                <p:cNvPr id="184" name="Freeform: Shape 183"/>
                <p:cNvSpPr/>
                <p:nvPr/>
              </p:nvSpPr>
              <p:spPr>
                <a:xfrm>
                  <a:off x="13758432" y="4016666"/>
                  <a:ext cx="58203" cy="113359"/>
                </a:xfrm>
                <a:custGeom>
                  <a:avLst/>
                  <a:gdLst>
                    <a:gd name="connsiteX0" fmla="*/ 38723 w 44802"/>
                    <a:gd name="connsiteY0" fmla="*/ 6080 h 96006"/>
                    <a:gd name="connsiteX1" fmla="*/ 35522 w 44802"/>
                    <a:gd name="connsiteY1" fmla="*/ 6080 h 96006"/>
                    <a:gd name="connsiteX2" fmla="*/ 11841 w 44802"/>
                    <a:gd name="connsiteY2" fmla="*/ 4800 h 96006"/>
                    <a:gd name="connsiteX3" fmla="*/ 5440 w 44802"/>
                    <a:gd name="connsiteY3" fmla="*/ 8001 h 96006"/>
                    <a:gd name="connsiteX4" fmla="*/ 4800 w 44802"/>
                    <a:gd name="connsiteY4" fmla="*/ 9280 h 96006"/>
                    <a:gd name="connsiteX5" fmla="*/ 5440 w 44802"/>
                    <a:gd name="connsiteY5" fmla="*/ 10561 h 96006"/>
                    <a:gd name="connsiteX6" fmla="*/ 20161 w 44802"/>
                    <a:gd name="connsiteY6" fmla="*/ 15041 h 96006"/>
                    <a:gd name="connsiteX7" fmla="*/ 22081 w 44802"/>
                    <a:gd name="connsiteY7" fmla="*/ 43203 h 96006"/>
                    <a:gd name="connsiteX8" fmla="*/ 24002 w 44802"/>
                    <a:gd name="connsiteY8" fmla="*/ 75205 h 96006"/>
                    <a:gd name="connsiteX9" fmla="*/ 24002 w 44802"/>
                    <a:gd name="connsiteY9" fmla="*/ 75845 h 96006"/>
                    <a:gd name="connsiteX10" fmla="*/ 24642 w 44802"/>
                    <a:gd name="connsiteY10" fmla="*/ 76485 h 96006"/>
                    <a:gd name="connsiteX11" fmla="*/ 25282 w 44802"/>
                    <a:gd name="connsiteY11" fmla="*/ 77765 h 96006"/>
                    <a:gd name="connsiteX12" fmla="*/ 24642 w 44802"/>
                    <a:gd name="connsiteY12" fmla="*/ 82885 h 96006"/>
                    <a:gd name="connsiteX13" fmla="*/ 25282 w 44802"/>
                    <a:gd name="connsiteY13" fmla="*/ 94406 h 96006"/>
                    <a:gd name="connsiteX14" fmla="*/ 29762 w 44802"/>
                    <a:gd name="connsiteY14" fmla="*/ 96966 h 96006"/>
                    <a:gd name="connsiteX15" fmla="*/ 30402 w 44802"/>
                    <a:gd name="connsiteY15" fmla="*/ 96966 h 96006"/>
                    <a:gd name="connsiteX16" fmla="*/ 34882 w 44802"/>
                    <a:gd name="connsiteY16" fmla="*/ 95686 h 96006"/>
                    <a:gd name="connsiteX17" fmla="*/ 37442 w 44802"/>
                    <a:gd name="connsiteY17" fmla="*/ 91206 h 96006"/>
                    <a:gd name="connsiteX18" fmla="*/ 34242 w 44802"/>
                    <a:gd name="connsiteY18" fmla="*/ 52163 h 96006"/>
                    <a:gd name="connsiteX19" fmla="*/ 31042 w 44802"/>
                    <a:gd name="connsiteY19" fmla="*/ 20161 h 96006"/>
                    <a:gd name="connsiteX20" fmla="*/ 31042 w 44802"/>
                    <a:gd name="connsiteY20" fmla="*/ 15041 h 96006"/>
                    <a:gd name="connsiteX21" fmla="*/ 38082 w 44802"/>
                    <a:gd name="connsiteY21" fmla="*/ 15681 h 96006"/>
                    <a:gd name="connsiteX22" fmla="*/ 41923 w 44802"/>
                    <a:gd name="connsiteY22" fmla="*/ 15041 h 96006"/>
                    <a:gd name="connsiteX23" fmla="*/ 45123 w 44802"/>
                    <a:gd name="connsiteY23" fmla="*/ 10561 h 96006"/>
                    <a:gd name="connsiteX24" fmla="*/ 38723 w 44802"/>
                    <a:gd name="connsiteY24" fmla="*/ 6080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802" h="96006">
                      <a:moveTo>
                        <a:pt x="38723" y="6080"/>
                      </a:moveTo>
                      <a:lnTo>
                        <a:pt x="35522" y="6080"/>
                      </a:lnTo>
                      <a:lnTo>
                        <a:pt x="11841" y="4800"/>
                      </a:lnTo>
                      <a:cubicBezTo>
                        <a:pt x="8001" y="4800"/>
                        <a:pt x="6080" y="6720"/>
                        <a:pt x="5440" y="8001"/>
                      </a:cubicBezTo>
                      <a:lnTo>
                        <a:pt x="4800" y="9280"/>
                      </a:lnTo>
                      <a:lnTo>
                        <a:pt x="5440" y="10561"/>
                      </a:lnTo>
                      <a:cubicBezTo>
                        <a:pt x="6720" y="13761"/>
                        <a:pt x="10561" y="15041"/>
                        <a:pt x="20161" y="15041"/>
                      </a:cubicBezTo>
                      <a:cubicBezTo>
                        <a:pt x="20161" y="22081"/>
                        <a:pt x="21441" y="31682"/>
                        <a:pt x="22081" y="43203"/>
                      </a:cubicBezTo>
                      <a:cubicBezTo>
                        <a:pt x="23362" y="57284"/>
                        <a:pt x="24002" y="68164"/>
                        <a:pt x="24002" y="75205"/>
                      </a:cubicBezTo>
                      <a:lnTo>
                        <a:pt x="24002" y="75845"/>
                      </a:lnTo>
                      <a:lnTo>
                        <a:pt x="24642" y="76485"/>
                      </a:lnTo>
                      <a:cubicBezTo>
                        <a:pt x="24642" y="77125"/>
                        <a:pt x="25282" y="77125"/>
                        <a:pt x="25282" y="77765"/>
                      </a:cubicBezTo>
                      <a:lnTo>
                        <a:pt x="24642" y="82885"/>
                      </a:lnTo>
                      <a:lnTo>
                        <a:pt x="25282" y="94406"/>
                      </a:lnTo>
                      <a:lnTo>
                        <a:pt x="29762" y="96966"/>
                      </a:lnTo>
                      <a:lnTo>
                        <a:pt x="30402" y="96966"/>
                      </a:lnTo>
                      <a:cubicBezTo>
                        <a:pt x="31682" y="96966"/>
                        <a:pt x="33602" y="96326"/>
                        <a:pt x="34882" y="95686"/>
                      </a:cubicBezTo>
                      <a:cubicBezTo>
                        <a:pt x="36802" y="94406"/>
                        <a:pt x="37442" y="92486"/>
                        <a:pt x="37442" y="91206"/>
                      </a:cubicBezTo>
                      <a:cubicBezTo>
                        <a:pt x="37442" y="82885"/>
                        <a:pt x="36162" y="69445"/>
                        <a:pt x="34242" y="52163"/>
                      </a:cubicBezTo>
                      <a:cubicBezTo>
                        <a:pt x="32322" y="35522"/>
                        <a:pt x="31042" y="24642"/>
                        <a:pt x="31042" y="20161"/>
                      </a:cubicBezTo>
                      <a:cubicBezTo>
                        <a:pt x="31042" y="17601"/>
                        <a:pt x="31042" y="15681"/>
                        <a:pt x="31042" y="15041"/>
                      </a:cubicBezTo>
                      <a:lnTo>
                        <a:pt x="38082" y="15681"/>
                      </a:lnTo>
                      <a:cubicBezTo>
                        <a:pt x="39363" y="15681"/>
                        <a:pt x="40643" y="15681"/>
                        <a:pt x="41923" y="15041"/>
                      </a:cubicBezTo>
                      <a:cubicBezTo>
                        <a:pt x="45123" y="13761"/>
                        <a:pt x="45123" y="11201"/>
                        <a:pt x="45123" y="10561"/>
                      </a:cubicBezTo>
                      <a:cubicBezTo>
                        <a:pt x="45123" y="10561"/>
                        <a:pt x="45123" y="6080"/>
                        <a:pt x="38723" y="6080"/>
                      </a:cubicBezTo>
                      <a:close/>
                    </a:path>
                  </a:pathLst>
                </a:custGeom>
                <a:solidFill>
                  <a:schemeClr val="bg1"/>
                </a:solidFill>
                <a:ln w="9525" cap="flat">
                  <a:noFill/>
                  <a:prstDash val="solid"/>
                  <a:miter/>
                </a:ln>
              </p:spPr>
              <p:txBody>
                <a:bodyPr rtlCol="0" anchor="ctr"/>
                <a:lstStyle/>
                <a:p>
                  <a:endParaRPr lang="en-US"/>
                </a:p>
              </p:txBody>
            </p:sp>
            <p:sp>
              <p:nvSpPr>
                <p:cNvPr id="185" name="Freeform: Shape 184"/>
                <p:cNvSpPr/>
                <p:nvPr/>
              </p:nvSpPr>
              <p:spPr>
                <a:xfrm>
                  <a:off x="13822454" y="4016666"/>
                  <a:ext cx="58203" cy="120915"/>
                </a:xfrm>
                <a:custGeom>
                  <a:avLst/>
                  <a:gdLst>
                    <a:gd name="connsiteX0" fmla="*/ 39363 w 44802"/>
                    <a:gd name="connsiteY0" fmla="*/ 88646 h 102406"/>
                    <a:gd name="connsiteX1" fmla="*/ 32322 w 44802"/>
                    <a:gd name="connsiteY1" fmla="*/ 68164 h 102406"/>
                    <a:gd name="connsiteX2" fmla="*/ 25922 w 44802"/>
                    <a:gd name="connsiteY2" fmla="*/ 48963 h 102406"/>
                    <a:gd name="connsiteX3" fmla="*/ 27202 w 44802"/>
                    <a:gd name="connsiteY3" fmla="*/ 47043 h 102406"/>
                    <a:gd name="connsiteX4" fmla="*/ 34882 w 44802"/>
                    <a:gd name="connsiteY4" fmla="*/ 30402 h 102406"/>
                    <a:gd name="connsiteX5" fmla="*/ 34882 w 44802"/>
                    <a:gd name="connsiteY5" fmla="*/ 20801 h 102406"/>
                    <a:gd name="connsiteX6" fmla="*/ 27842 w 44802"/>
                    <a:gd name="connsiteY6" fmla="*/ 8641 h 102406"/>
                    <a:gd name="connsiteX7" fmla="*/ 11841 w 44802"/>
                    <a:gd name="connsiteY7" fmla="*/ 4800 h 102406"/>
                    <a:gd name="connsiteX8" fmla="*/ 4800 w 44802"/>
                    <a:gd name="connsiteY8" fmla="*/ 13121 h 102406"/>
                    <a:gd name="connsiteX9" fmla="*/ 7361 w 44802"/>
                    <a:gd name="connsiteY9" fmla="*/ 95686 h 102406"/>
                    <a:gd name="connsiteX10" fmla="*/ 7361 w 44802"/>
                    <a:gd name="connsiteY10" fmla="*/ 96966 h 102406"/>
                    <a:gd name="connsiteX11" fmla="*/ 10561 w 44802"/>
                    <a:gd name="connsiteY11" fmla="*/ 99526 h 102406"/>
                    <a:gd name="connsiteX12" fmla="*/ 16321 w 44802"/>
                    <a:gd name="connsiteY12" fmla="*/ 99526 h 102406"/>
                    <a:gd name="connsiteX13" fmla="*/ 19521 w 44802"/>
                    <a:gd name="connsiteY13" fmla="*/ 94406 h 102406"/>
                    <a:gd name="connsiteX14" fmla="*/ 18881 w 44802"/>
                    <a:gd name="connsiteY14" fmla="*/ 93126 h 102406"/>
                    <a:gd name="connsiteX15" fmla="*/ 16961 w 44802"/>
                    <a:gd name="connsiteY15" fmla="*/ 75205 h 102406"/>
                    <a:gd name="connsiteX16" fmla="*/ 15681 w 44802"/>
                    <a:gd name="connsiteY16" fmla="*/ 52803 h 102406"/>
                    <a:gd name="connsiteX17" fmla="*/ 15681 w 44802"/>
                    <a:gd name="connsiteY17" fmla="*/ 52803 h 102406"/>
                    <a:gd name="connsiteX18" fmla="*/ 21441 w 44802"/>
                    <a:gd name="connsiteY18" fmla="*/ 71365 h 102406"/>
                    <a:gd name="connsiteX19" fmla="*/ 31682 w 44802"/>
                    <a:gd name="connsiteY19" fmla="*/ 98886 h 102406"/>
                    <a:gd name="connsiteX20" fmla="*/ 32322 w 44802"/>
                    <a:gd name="connsiteY20" fmla="*/ 99526 h 102406"/>
                    <a:gd name="connsiteX21" fmla="*/ 35522 w 44802"/>
                    <a:gd name="connsiteY21" fmla="*/ 100166 h 102406"/>
                    <a:gd name="connsiteX22" fmla="*/ 36162 w 44802"/>
                    <a:gd name="connsiteY22" fmla="*/ 100166 h 102406"/>
                    <a:gd name="connsiteX23" fmla="*/ 41283 w 44802"/>
                    <a:gd name="connsiteY23" fmla="*/ 95046 h 102406"/>
                    <a:gd name="connsiteX24" fmla="*/ 39363 w 44802"/>
                    <a:gd name="connsiteY24" fmla="*/ 89926 h 102406"/>
                    <a:gd name="connsiteX25" fmla="*/ 39363 w 44802"/>
                    <a:gd name="connsiteY25" fmla="*/ 88646 h 102406"/>
                    <a:gd name="connsiteX26" fmla="*/ 16321 w 44802"/>
                    <a:gd name="connsiteY26" fmla="*/ 15041 h 102406"/>
                    <a:gd name="connsiteX27" fmla="*/ 22082 w 44802"/>
                    <a:gd name="connsiteY27" fmla="*/ 17601 h 102406"/>
                    <a:gd name="connsiteX28" fmla="*/ 23362 w 44802"/>
                    <a:gd name="connsiteY28" fmla="*/ 20801 h 102406"/>
                    <a:gd name="connsiteX29" fmla="*/ 23362 w 44802"/>
                    <a:gd name="connsiteY29" fmla="*/ 25922 h 102406"/>
                    <a:gd name="connsiteX30" fmla="*/ 20801 w 44802"/>
                    <a:gd name="connsiteY30" fmla="*/ 36162 h 102406"/>
                    <a:gd name="connsiteX31" fmla="*/ 17601 w 44802"/>
                    <a:gd name="connsiteY31" fmla="*/ 41283 h 102406"/>
                    <a:gd name="connsiteX32" fmla="*/ 16961 w 44802"/>
                    <a:gd name="connsiteY32" fmla="*/ 41923 h 102406"/>
                    <a:gd name="connsiteX33" fmla="*/ 16321 w 44802"/>
                    <a:gd name="connsiteY33" fmla="*/ 15041 h 102406"/>
                    <a:gd name="connsiteX34" fmla="*/ 16321 w 44802"/>
                    <a:gd name="connsiteY34" fmla="*/ 15041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4802" h="102406">
                      <a:moveTo>
                        <a:pt x="39363" y="88646"/>
                      </a:moveTo>
                      <a:cubicBezTo>
                        <a:pt x="39363" y="88006"/>
                        <a:pt x="38083" y="84165"/>
                        <a:pt x="32322" y="68164"/>
                      </a:cubicBezTo>
                      <a:cubicBezTo>
                        <a:pt x="28482" y="56004"/>
                        <a:pt x="26562" y="50883"/>
                        <a:pt x="25922" y="48963"/>
                      </a:cubicBezTo>
                      <a:cubicBezTo>
                        <a:pt x="26562" y="48323"/>
                        <a:pt x="26562" y="47683"/>
                        <a:pt x="27202" y="47043"/>
                      </a:cubicBezTo>
                      <a:cubicBezTo>
                        <a:pt x="32322" y="40003"/>
                        <a:pt x="34882" y="34882"/>
                        <a:pt x="34882" y="30402"/>
                      </a:cubicBezTo>
                      <a:lnTo>
                        <a:pt x="34882" y="20801"/>
                      </a:lnTo>
                      <a:cubicBezTo>
                        <a:pt x="34882" y="15681"/>
                        <a:pt x="32322" y="11201"/>
                        <a:pt x="27842" y="8641"/>
                      </a:cubicBezTo>
                      <a:cubicBezTo>
                        <a:pt x="23362" y="6080"/>
                        <a:pt x="18241" y="4800"/>
                        <a:pt x="11841" y="4800"/>
                      </a:cubicBezTo>
                      <a:cubicBezTo>
                        <a:pt x="8641" y="4800"/>
                        <a:pt x="4800" y="6720"/>
                        <a:pt x="4800" y="13121"/>
                      </a:cubicBezTo>
                      <a:cubicBezTo>
                        <a:pt x="4800" y="30402"/>
                        <a:pt x="5440" y="57924"/>
                        <a:pt x="7361" y="95686"/>
                      </a:cubicBezTo>
                      <a:lnTo>
                        <a:pt x="7361" y="96966"/>
                      </a:lnTo>
                      <a:lnTo>
                        <a:pt x="10561" y="99526"/>
                      </a:lnTo>
                      <a:lnTo>
                        <a:pt x="16321" y="99526"/>
                      </a:lnTo>
                      <a:lnTo>
                        <a:pt x="19521" y="94406"/>
                      </a:lnTo>
                      <a:lnTo>
                        <a:pt x="18881" y="93126"/>
                      </a:lnTo>
                      <a:cubicBezTo>
                        <a:pt x="18881" y="92486"/>
                        <a:pt x="18241" y="89926"/>
                        <a:pt x="16961" y="75205"/>
                      </a:cubicBezTo>
                      <a:cubicBezTo>
                        <a:pt x="16321" y="65604"/>
                        <a:pt x="15681" y="57924"/>
                        <a:pt x="15681" y="52803"/>
                      </a:cubicBezTo>
                      <a:cubicBezTo>
                        <a:pt x="15681" y="52803"/>
                        <a:pt x="15681" y="52803"/>
                        <a:pt x="15681" y="52803"/>
                      </a:cubicBezTo>
                      <a:cubicBezTo>
                        <a:pt x="16321" y="54083"/>
                        <a:pt x="18241" y="57924"/>
                        <a:pt x="21441" y="71365"/>
                      </a:cubicBezTo>
                      <a:cubicBezTo>
                        <a:pt x="25922" y="91846"/>
                        <a:pt x="29122" y="96966"/>
                        <a:pt x="31682" y="98886"/>
                      </a:cubicBezTo>
                      <a:lnTo>
                        <a:pt x="32322" y="99526"/>
                      </a:lnTo>
                      <a:lnTo>
                        <a:pt x="35522" y="100166"/>
                      </a:lnTo>
                      <a:lnTo>
                        <a:pt x="36162" y="100166"/>
                      </a:lnTo>
                      <a:cubicBezTo>
                        <a:pt x="40003" y="100166"/>
                        <a:pt x="41283" y="97606"/>
                        <a:pt x="41283" y="95046"/>
                      </a:cubicBezTo>
                      <a:cubicBezTo>
                        <a:pt x="41283" y="93126"/>
                        <a:pt x="40643" y="91846"/>
                        <a:pt x="39363" y="89926"/>
                      </a:cubicBezTo>
                      <a:cubicBezTo>
                        <a:pt x="40003" y="89926"/>
                        <a:pt x="39363" y="89286"/>
                        <a:pt x="39363" y="88646"/>
                      </a:cubicBezTo>
                      <a:close/>
                      <a:moveTo>
                        <a:pt x="16321" y="15041"/>
                      </a:moveTo>
                      <a:cubicBezTo>
                        <a:pt x="20801" y="15041"/>
                        <a:pt x="21441" y="16961"/>
                        <a:pt x="22082" y="17601"/>
                      </a:cubicBezTo>
                      <a:cubicBezTo>
                        <a:pt x="22721" y="18881"/>
                        <a:pt x="23362" y="20161"/>
                        <a:pt x="23362" y="20801"/>
                      </a:cubicBezTo>
                      <a:cubicBezTo>
                        <a:pt x="23362" y="21441"/>
                        <a:pt x="23362" y="23361"/>
                        <a:pt x="23362" y="25922"/>
                      </a:cubicBezTo>
                      <a:cubicBezTo>
                        <a:pt x="23362" y="27202"/>
                        <a:pt x="22721" y="30402"/>
                        <a:pt x="20801" y="36162"/>
                      </a:cubicBezTo>
                      <a:cubicBezTo>
                        <a:pt x="20161" y="38082"/>
                        <a:pt x="18881" y="40003"/>
                        <a:pt x="17601" y="41283"/>
                      </a:cubicBezTo>
                      <a:cubicBezTo>
                        <a:pt x="17601" y="41283"/>
                        <a:pt x="16961" y="41923"/>
                        <a:pt x="16961" y="41923"/>
                      </a:cubicBezTo>
                      <a:lnTo>
                        <a:pt x="16321" y="15041"/>
                      </a:lnTo>
                      <a:cubicBezTo>
                        <a:pt x="16321" y="15041"/>
                        <a:pt x="16321" y="15041"/>
                        <a:pt x="16321" y="15041"/>
                      </a:cubicBezTo>
                      <a:close/>
                    </a:path>
                  </a:pathLst>
                </a:custGeom>
                <a:solidFill>
                  <a:schemeClr val="bg1"/>
                </a:solidFill>
                <a:ln w="9525" cap="flat">
                  <a:noFill/>
                  <a:prstDash val="solid"/>
                  <a:miter/>
                </a:ln>
              </p:spPr>
              <p:txBody>
                <a:bodyPr rtlCol="0" anchor="ctr"/>
                <a:lstStyle/>
                <a:p>
                  <a:endParaRPr lang="en-US"/>
                </a:p>
              </p:txBody>
            </p:sp>
            <p:sp>
              <p:nvSpPr>
                <p:cNvPr id="186" name="Freeform: Shape 185"/>
                <p:cNvSpPr/>
                <p:nvPr/>
              </p:nvSpPr>
              <p:spPr>
                <a:xfrm>
                  <a:off x="13880657" y="4016666"/>
                  <a:ext cx="58203" cy="120915"/>
                </a:xfrm>
                <a:custGeom>
                  <a:avLst/>
                  <a:gdLst>
                    <a:gd name="connsiteX0" fmla="*/ 36802 w 44802"/>
                    <a:gd name="connsiteY0" fmla="*/ 86726 h 102406"/>
                    <a:gd name="connsiteX1" fmla="*/ 31682 w 44802"/>
                    <a:gd name="connsiteY1" fmla="*/ 86726 h 102406"/>
                    <a:gd name="connsiteX2" fmla="*/ 31042 w 44802"/>
                    <a:gd name="connsiteY2" fmla="*/ 86726 h 102406"/>
                    <a:gd name="connsiteX3" fmla="*/ 31042 w 44802"/>
                    <a:gd name="connsiteY3" fmla="*/ 84806 h 102406"/>
                    <a:gd name="connsiteX4" fmla="*/ 31042 w 44802"/>
                    <a:gd name="connsiteY4" fmla="*/ 80325 h 102406"/>
                    <a:gd name="connsiteX5" fmla="*/ 29762 w 44802"/>
                    <a:gd name="connsiteY5" fmla="*/ 51523 h 102406"/>
                    <a:gd name="connsiteX6" fmla="*/ 30402 w 44802"/>
                    <a:gd name="connsiteY6" fmla="*/ 20161 h 102406"/>
                    <a:gd name="connsiteX7" fmla="*/ 30402 w 44802"/>
                    <a:gd name="connsiteY7" fmla="*/ 16321 h 102406"/>
                    <a:gd name="connsiteX8" fmla="*/ 31042 w 44802"/>
                    <a:gd name="connsiteY8" fmla="*/ 16321 h 102406"/>
                    <a:gd name="connsiteX9" fmla="*/ 31682 w 44802"/>
                    <a:gd name="connsiteY9" fmla="*/ 16961 h 102406"/>
                    <a:gd name="connsiteX10" fmla="*/ 38083 w 44802"/>
                    <a:gd name="connsiteY10" fmla="*/ 16321 h 102406"/>
                    <a:gd name="connsiteX11" fmla="*/ 38723 w 44802"/>
                    <a:gd name="connsiteY11" fmla="*/ 15041 h 102406"/>
                    <a:gd name="connsiteX12" fmla="*/ 40003 w 44802"/>
                    <a:gd name="connsiteY12" fmla="*/ 11841 h 102406"/>
                    <a:gd name="connsiteX13" fmla="*/ 12481 w 44802"/>
                    <a:gd name="connsiteY13" fmla="*/ 4800 h 102406"/>
                    <a:gd name="connsiteX14" fmla="*/ 8641 w 44802"/>
                    <a:gd name="connsiteY14" fmla="*/ 5440 h 102406"/>
                    <a:gd name="connsiteX15" fmla="*/ 4800 w 44802"/>
                    <a:gd name="connsiteY15" fmla="*/ 9921 h 102406"/>
                    <a:gd name="connsiteX16" fmla="*/ 11841 w 44802"/>
                    <a:gd name="connsiteY16" fmla="*/ 15681 h 102406"/>
                    <a:gd name="connsiteX17" fmla="*/ 11841 w 44802"/>
                    <a:gd name="connsiteY17" fmla="*/ 15681 h 102406"/>
                    <a:gd name="connsiteX18" fmla="*/ 15681 w 44802"/>
                    <a:gd name="connsiteY18" fmla="*/ 15681 h 102406"/>
                    <a:gd name="connsiteX19" fmla="*/ 17601 w 44802"/>
                    <a:gd name="connsiteY19" fmla="*/ 15681 h 102406"/>
                    <a:gd name="connsiteX20" fmla="*/ 18241 w 44802"/>
                    <a:gd name="connsiteY20" fmla="*/ 27842 h 102406"/>
                    <a:gd name="connsiteX21" fmla="*/ 17601 w 44802"/>
                    <a:gd name="connsiteY21" fmla="*/ 58564 h 102406"/>
                    <a:gd name="connsiteX22" fmla="*/ 18881 w 44802"/>
                    <a:gd name="connsiteY22" fmla="*/ 86726 h 102406"/>
                    <a:gd name="connsiteX23" fmla="*/ 14401 w 44802"/>
                    <a:gd name="connsiteY23" fmla="*/ 87366 h 102406"/>
                    <a:gd name="connsiteX24" fmla="*/ 13761 w 44802"/>
                    <a:gd name="connsiteY24" fmla="*/ 88006 h 102406"/>
                    <a:gd name="connsiteX25" fmla="*/ 13121 w 44802"/>
                    <a:gd name="connsiteY25" fmla="*/ 88646 h 102406"/>
                    <a:gd name="connsiteX26" fmla="*/ 10561 w 44802"/>
                    <a:gd name="connsiteY26" fmla="*/ 93126 h 102406"/>
                    <a:gd name="connsiteX27" fmla="*/ 10561 w 44802"/>
                    <a:gd name="connsiteY27" fmla="*/ 94406 h 102406"/>
                    <a:gd name="connsiteX28" fmla="*/ 11201 w 44802"/>
                    <a:gd name="connsiteY28" fmla="*/ 95046 h 102406"/>
                    <a:gd name="connsiteX29" fmla="*/ 18881 w 44802"/>
                    <a:gd name="connsiteY29" fmla="*/ 97606 h 102406"/>
                    <a:gd name="connsiteX30" fmla="*/ 20161 w 44802"/>
                    <a:gd name="connsiteY30" fmla="*/ 97606 h 102406"/>
                    <a:gd name="connsiteX31" fmla="*/ 24642 w 44802"/>
                    <a:gd name="connsiteY31" fmla="*/ 98886 h 102406"/>
                    <a:gd name="connsiteX32" fmla="*/ 30402 w 44802"/>
                    <a:gd name="connsiteY32" fmla="*/ 97606 h 102406"/>
                    <a:gd name="connsiteX33" fmla="*/ 32322 w 44802"/>
                    <a:gd name="connsiteY33" fmla="*/ 96966 h 102406"/>
                    <a:gd name="connsiteX34" fmla="*/ 38083 w 44802"/>
                    <a:gd name="connsiteY34" fmla="*/ 97606 h 102406"/>
                    <a:gd name="connsiteX35" fmla="*/ 42563 w 44802"/>
                    <a:gd name="connsiteY35" fmla="*/ 96326 h 102406"/>
                    <a:gd name="connsiteX36" fmla="*/ 45123 w 44802"/>
                    <a:gd name="connsiteY36" fmla="*/ 91846 h 102406"/>
                    <a:gd name="connsiteX37" fmla="*/ 36802 w 44802"/>
                    <a:gd name="connsiteY37" fmla="*/ 86726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802" h="102406">
                      <a:moveTo>
                        <a:pt x="36802" y="86726"/>
                      </a:moveTo>
                      <a:lnTo>
                        <a:pt x="31682" y="86726"/>
                      </a:lnTo>
                      <a:cubicBezTo>
                        <a:pt x="31682" y="86726"/>
                        <a:pt x="31042" y="86726"/>
                        <a:pt x="31042" y="86726"/>
                      </a:cubicBezTo>
                      <a:cubicBezTo>
                        <a:pt x="31042" y="86726"/>
                        <a:pt x="31042" y="86085"/>
                        <a:pt x="31042" y="84806"/>
                      </a:cubicBezTo>
                      <a:lnTo>
                        <a:pt x="31042" y="80325"/>
                      </a:lnTo>
                      <a:lnTo>
                        <a:pt x="29762" y="51523"/>
                      </a:lnTo>
                      <a:lnTo>
                        <a:pt x="30402" y="20161"/>
                      </a:lnTo>
                      <a:cubicBezTo>
                        <a:pt x="30402" y="18881"/>
                        <a:pt x="30402" y="17601"/>
                        <a:pt x="30402" y="16321"/>
                      </a:cubicBezTo>
                      <a:cubicBezTo>
                        <a:pt x="31042" y="16321"/>
                        <a:pt x="31042" y="16321"/>
                        <a:pt x="31042" y="16321"/>
                      </a:cubicBezTo>
                      <a:lnTo>
                        <a:pt x="31682" y="16961"/>
                      </a:lnTo>
                      <a:lnTo>
                        <a:pt x="38083" y="16321"/>
                      </a:lnTo>
                      <a:lnTo>
                        <a:pt x="38723" y="15041"/>
                      </a:lnTo>
                      <a:cubicBezTo>
                        <a:pt x="39363" y="13761"/>
                        <a:pt x="40003" y="13121"/>
                        <a:pt x="40003" y="11841"/>
                      </a:cubicBezTo>
                      <a:cubicBezTo>
                        <a:pt x="40003" y="6080"/>
                        <a:pt x="32962" y="4800"/>
                        <a:pt x="12481" y="4800"/>
                      </a:cubicBezTo>
                      <a:cubicBezTo>
                        <a:pt x="11201" y="4800"/>
                        <a:pt x="10561" y="4800"/>
                        <a:pt x="8641" y="5440"/>
                      </a:cubicBezTo>
                      <a:cubicBezTo>
                        <a:pt x="5440" y="6720"/>
                        <a:pt x="4800" y="8641"/>
                        <a:pt x="4800" y="9921"/>
                      </a:cubicBezTo>
                      <a:cubicBezTo>
                        <a:pt x="4800" y="12481"/>
                        <a:pt x="6720" y="15681"/>
                        <a:pt x="11841" y="15681"/>
                      </a:cubicBezTo>
                      <a:cubicBezTo>
                        <a:pt x="11841" y="15681"/>
                        <a:pt x="11841" y="15681"/>
                        <a:pt x="11841" y="15681"/>
                      </a:cubicBezTo>
                      <a:lnTo>
                        <a:pt x="15681" y="15681"/>
                      </a:lnTo>
                      <a:cubicBezTo>
                        <a:pt x="16321" y="15681"/>
                        <a:pt x="17601" y="15681"/>
                        <a:pt x="17601" y="15681"/>
                      </a:cubicBezTo>
                      <a:cubicBezTo>
                        <a:pt x="18241" y="18881"/>
                        <a:pt x="18241" y="23361"/>
                        <a:pt x="18241" y="27842"/>
                      </a:cubicBezTo>
                      <a:lnTo>
                        <a:pt x="17601" y="58564"/>
                      </a:lnTo>
                      <a:lnTo>
                        <a:pt x="18881" y="86726"/>
                      </a:lnTo>
                      <a:lnTo>
                        <a:pt x="14401" y="87366"/>
                      </a:lnTo>
                      <a:lnTo>
                        <a:pt x="13761" y="88006"/>
                      </a:lnTo>
                      <a:cubicBezTo>
                        <a:pt x="13761" y="88006"/>
                        <a:pt x="13121" y="88006"/>
                        <a:pt x="13121" y="88646"/>
                      </a:cubicBezTo>
                      <a:cubicBezTo>
                        <a:pt x="11201" y="89286"/>
                        <a:pt x="10561" y="91206"/>
                        <a:pt x="10561" y="93126"/>
                      </a:cubicBezTo>
                      <a:lnTo>
                        <a:pt x="10561" y="94406"/>
                      </a:lnTo>
                      <a:lnTo>
                        <a:pt x="11201" y="95046"/>
                      </a:lnTo>
                      <a:cubicBezTo>
                        <a:pt x="13121" y="97606"/>
                        <a:pt x="16321" y="97606"/>
                        <a:pt x="18881" y="97606"/>
                      </a:cubicBezTo>
                      <a:lnTo>
                        <a:pt x="20161" y="97606"/>
                      </a:lnTo>
                      <a:cubicBezTo>
                        <a:pt x="21441" y="98246"/>
                        <a:pt x="22721" y="98886"/>
                        <a:pt x="24642" y="98886"/>
                      </a:cubicBezTo>
                      <a:cubicBezTo>
                        <a:pt x="26562" y="98886"/>
                        <a:pt x="28482" y="98246"/>
                        <a:pt x="30402" y="97606"/>
                      </a:cubicBezTo>
                      <a:cubicBezTo>
                        <a:pt x="31682" y="96966"/>
                        <a:pt x="32322" y="96966"/>
                        <a:pt x="32322" y="96966"/>
                      </a:cubicBezTo>
                      <a:lnTo>
                        <a:pt x="38083" y="97606"/>
                      </a:lnTo>
                      <a:cubicBezTo>
                        <a:pt x="40003" y="97606"/>
                        <a:pt x="41283" y="96966"/>
                        <a:pt x="42563" y="96326"/>
                      </a:cubicBezTo>
                      <a:cubicBezTo>
                        <a:pt x="44483" y="95046"/>
                        <a:pt x="45123" y="93766"/>
                        <a:pt x="45123" y="91846"/>
                      </a:cubicBezTo>
                      <a:cubicBezTo>
                        <a:pt x="45123" y="89286"/>
                        <a:pt x="43843" y="86726"/>
                        <a:pt x="36802" y="86726"/>
                      </a:cubicBezTo>
                      <a:close/>
                    </a:path>
                  </a:pathLst>
                </a:custGeom>
                <a:solidFill>
                  <a:schemeClr val="bg1"/>
                </a:solidFill>
                <a:ln w="9525" cap="flat">
                  <a:noFill/>
                  <a:prstDash val="solid"/>
                  <a:miter/>
                </a:ln>
              </p:spPr>
              <p:txBody>
                <a:bodyPr rtlCol="0" anchor="ctr"/>
                <a:lstStyle/>
                <a:p>
                  <a:endParaRPr lang="en-US"/>
                </a:p>
              </p:txBody>
            </p:sp>
            <p:sp>
              <p:nvSpPr>
                <p:cNvPr id="187" name="Freeform: Shape 186"/>
                <p:cNvSpPr/>
                <p:nvPr/>
              </p:nvSpPr>
              <p:spPr>
                <a:xfrm>
                  <a:off x="13943849" y="4015155"/>
                  <a:ext cx="74832" cy="120915"/>
                </a:xfrm>
                <a:custGeom>
                  <a:avLst/>
                  <a:gdLst>
                    <a:gd name="connsiteX0" fmla="*/ 48963 w 57603"/>
                    <a:gd name="connsiteY0" fmla="*/ 79045 h 102406"/>
                    <a:gd name="connsiteX1" fmla="*/ 49603 w 57603"/>
                    <a:gd name="connsiteY1" fmla="*/ 77765 h 102406"/>
                    <a:gd name="connsiteX2" fmla="*/ 50243 w 57603"/>
                    <a:gd name="connsiteY2" fmla="*/ 76485 h 102406"/>
                    <a:gd name="connsiteX3" fmla="*/ 48323 w 57603"/>
                    <a:gd name="connsiteY3" fmla="*/ 67525 h 102406"/>
                    <a:gd name="connsiteX4" fmla="*/ 45763 w 57603"/>
                    <a:gd name="connsiteY4" fmla="*/ 57284 h 102406"/>
                    <a:gd name="connsiteX5" fmla="*/ 42563 w 57603"/>
                    <a:gd name="connsiteY5" fmla="*/ 34242 h 102406"/>
                    <a:gd name="connsiteX6" fmla="*/ 40643 w 57603"/>
                    <a:gd name="connsiteY6" fmla="*/ 10561 h 102406"/>
                    <a:gd name="connsiteX7" fmla="*/ 38082 w 57603"/>
                    <a:gd name="connsiteY7" fmla="*/ 6080 h 102406"/>
                    <a:gd name="connsiteX8" fmla="*/ 36802 w 57603"/>
                    <a:gd name="connsiteY8" fmla="*/ 5440 h 102406"/>
                    <a:gd name="connsiteX9" fmla="*/ 33602 w 57603"/>
                    <a:gd name="connsiteY9" fmla="*/ 4800 h 102406"/>
                    <a:gd name="connsiteX10" fmla="*/ 33602 w 57603"/>
                    <a:gd name="connsiteY10" fmla="*/ 4800 h 102406"/>
                    <a:gd name="connsiteX11" fmla="*/ 32962 w 57603"/>
                    <a:gd name="connsiteY11" fmla="*/ 5440 h 102406"/>
                    <a:gd name="connsiteX12" fmla="*/ 31682 w 57603"/>
                    <a:gd name="connsiteY12" fmla="*/ 5440 h 102406"/>
                    <a:gd name="connsiteX13" fmla="*/ 27202 w 57603"/>
                    <a:gd name="connsiteY13" fmla="*/ 5440 h 102406"/>
                    <a:gd name="connsiteX14" fmla="*/ 25922 w 57603"/>
                    <a:gd name="connsiteY14" fmla="*/ 6721 h 102406"/>
                    <a:gd name="connsiteX15" fmla="*/ 22721 w 57603"/>
                    <a:gd name="connsiteY15" fmla="*/ 19521 h 102406"/>
                    <a:gd name="connsiteX16" fmla="*/ 21441 w 57603"/>
                    <a:gd name="connsiteY16" fmla="*/ 25922 h 102406"/>
                    <a:gd name="connsiteX17" fmla="*/ 18881 w 57603"/>
                    <a:gd name="connsiteY17" fmla="*/ 36162 h 102406"/>
                    <a:gd name="connsiteX18" fmla="*/ 16321 w 57603"/>
                    <a:gd name="connsiteY18" fmla="*/ 46403 h 102406"/>
                    <a:gd name="connsiteX19" fmla="*/ 14401 w 57603"/>
                    <a:gd name="connsiteY19" fmla="*/ 56004 h 102406"/>
                    <a:gd name="connsiteX20" fmla="*/ 12481 w 57603"/>
                    <a:gd name="connsiteY20" fmla="*/ 65604 h 102406"/>
                    <a:gd name="connsiteX21" fmla="*/ 9281 w 57603"/>
                    <a:gd name="connsiteY21" fmla="*/ 77765 h 102406"/>
                    <a:gd name="connsiteX22" fmla="*/ 4800 w 57603"/>
                    <a:gd name="connsiteY22" fmla="*/ 91846 h 102406"/>
                    <a:gd name="connsiteX23" fmla="*/ 4800 w 57603"/>
                    <a:gd name="connsiteY23" fmla="*/ 93126 h 102406"/>
                    <a:gd name="connsiteX24" fmla="*/ 7360 w 57603"/>
                    <a:gd name="connsiteY24" fmla="*/ 97606 h 102406"/>
                    <a:gd name="connsiteX25" fmla="*/ 11201 w 57603"/>
                    <a:gd name="connsiteY25" fmla="*/ 98887 h 102406"/>
                    <a:gd name="connsiteX26" fmla="*/ 19521 w 57603"/>
                    <a:gd name="connsiteY26" fmla="*/ 87366 h 102406"/>
                    <a:gd name="connsiteX27" fmla="*/ 21441 w 57603"/>
                    <a:gd name="connsiteY27" fmla="*/ 79045 h 102406"/>
                    <a:gd name="connsiteX28" fmla="*/ 21441 w 57603"/>
                    <a:gd name="connsiteY28" fmla="*/ 78405 h 102406"/>
                    <a:gd name="connsiteX29" fmla="*/ 26562 w 57603"/>
                    <a:gd name="connsiteY29" fmla="*/ 79045 h 102406"/>
                    <a:gd name="connsiteX30" fmla="*/ 27202 w 57603"/>
                    <a:gd name="connsiteY30" fmla="*/ 79045 h 102406"/>
                    <a:gd name="connsiteX31" fmla="*/ 32322 w 57603"/>
                    <a:gd name="connsiteY31" fmla="*/ 79045 h 102406"/>
                    <a:gd name="connsiteX32" fmla="*/ 37442 w 57603"/>
                    <a:gd name="connsiteY32" fmla="*/ 79045 h 102406"/>
                    <a:gd name="connsiteX33" fmla="*/ 38082 w 57603"/>
                    <a:gd name="connsiteY33" fmla="*/ 80965 h 102406"/>
                    <a:gd name="connsiteX34" fmla="*/ 39363 w 57603"/>
                    <a:gd name="connsiteY34" fmla="*/ 85446 h 102406"/>
                    <a:gd name="connsiteX35" fmla="*/ 40003 w 57603"/>
                    <a:gd name="connsiteY35" fmla="*/ 89286 h 102406"/>
                    <a:gd name="connsiteX36" fmla="*/ 40003 w 57603"/>
                    <a:gd name="connsiteY36" fmla="*/ 93126 h 102406"/>
                    <a:gd name="connsiteX37" fmla="*/ 41923 w 57603"/>
                    <a:gd name="connsiteY37" fmla="*/ 98246 h 102406"/>
                    <a:gd name="connsiteX38" fmla="*/ 48323 w 57603"/>
                    <a:gd name="connsiteY38" fmla="*/ 100166 h 102406"/>
                    <a:gd name="connsiteX39" fmla="*/ 48963 w 57603"/>
                    <a:gd name="connsiteY39" fmla="*/ 100166 h 102406"/>
                    <a:gd name="connsiteX40" fmla="*/ 49603 w 57603"/>
                    <a:gd name="connsiteY40" fmla="*/ 100166 h 102406"/>
                    <a:gd name="connsiteX41" fmla="*/ 52803 w 57603"/>
                    <a:gd name="connsiteY41" fmla="*/ 94406 h 102406"/>
                    <a:gd name="connsiteX42" fmla="*/ 51523 w 57603"/>
                    <a:gd name="connsiteY42" fmla="*/ 85446 h 102406"/>
                    <a:gd name="connsiteX43" fmla="*/ 48963 w 57603"/>
                    <a:gd name="connsiteY43" fmla="*/ 79045 h 102406"/>
                    <a:gd name="connsiteX44" fmla="*/ 34882 w 57603"/>
                    <a:gd name="connsiteY44" fmla="*/ 71365 h 102406"/>
                    <a:gd name="connsiteX45" fmla="*/ 24002 w 57603"/>
                    <a:gd name="connsiteY45" fmla="*/ 70085 h 102406"/>
                    <a:gd name="connsiteX46" fmla="*/ 22721 w 57603"/>
                    <a:gd name="connsiteY46" fmla="*/ 69445 h 102406"/>
                    <a:gd name="connsiteX47" fmla="*/ 24642 w 57603"/>
                    <a:gd name="connsiteY47" fmla="*/ 61124 h 102406"/>
                    <a:gd name="connsiteX48" fmla="*/ 31682 w 57603"/>
                    <a:gd name="connsiteY48" fmla="*/ 36162 h 102406"/>
                    <a:gd name="connsiteX49" fmla="*/ 32962 w 57603"/>
                    <a:gd name="connsiteY49" fmla="*/ 41923 h 102406"/>
                    <a:gd name="connsiteX50" fmla="*/ 35522 w 57603"/>
                    <a:gd name="connsiteY50" fmla="*/ 64964 h 102406"/>
                    <a:gd name="connsiteX51" fmla="*/ 35522 w 57603"/>
                    <a:gd name="connsiteY51" fmla="*/ 68164 h 102406"/>
                    <a:gd name="connsiteX52" fmla="*/ 34882 w 57603"/>
                    <a:gd name="connsiteY52" fmla="*/ 71365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7603" h="102406">
                      <a:moveTo>
                        <a:pt x="48963" y="79045"/>
                      </a:moveTo>
                      <a:lnTo>
                        <a:pt x="49603" y="77765"/>
                      </a:lnTo>
                      <a:lnTo>
                        <a:pt x="50243" y="76485"/>
                      </a:lnTo>
                      <a:cubicBezTo>
                        <a:pt x="50243" y="74565"/>
                        <a:pt x="49603" y="71365"/>
                        <a:pt x="48323" y="67525"/>
                      </a:cubicBezTo>
                      <a:cubicBezTo>
                        <a:pt x="47043" y="64324"/>
                        <a:pt x="46403" y="61124"/>
                        <a:pt x="45763" y="57284"/>
                      </a:cubicBezTo>
                      <a:cubicBezTo>
                        <a:pt x="45123" y="54084"/>
                        <a:pt x="43843" y="46403"/>
                        <a:pt x="42563" y="34242"/>
                      </a:cubicBezTo>
                      <a:cubicBezTo>
                        <a:pt x="41283" y="22722"/>
                        <a:pt x="40643" y="14401"/>
                        <a:pt x="40643" y="10561"/>
                      </a:cubicBezTo>
                      <a:cubicBezTo>
                        <a:pt x="40643" y="8641"/>
                        <a:pt x="39363" y="7360"/>
                        <a:pt x="38082" y="6080"/>
                      </a:cubicBezTo>
                      <a:cubicBezTo>
                        <a:pt x="37442" y="6080"/>
                        <a:pt x="36802" y="5440"/>
                        <a:pt x="36802" y="5440"/>
                      </a:cubicBezTo>
                      <a:lnTo>
                        <a:pt x="33602" y="4800"/>
                      </a:lnTo>
                      <a:lnTo>
                        <a:pt x="33602" y="4800"/>
                      </a:lnTo>
                      <a:lnTo>
                        <a:pt x="32962" y="5440"/>
                      </a:lnTo>
                      <a:cubicBezTo>
                        <a:pt x="32962" y="5440"/>
                        <a:pt x="32962" y="5440"/>
                        <a:pt x="31682" y="5440"/>
                      </a:cubicBezTo>
                      <a:lnTo>
                        <a:pt x="27202" y="5440"/>
                      </a:lnTo>
                      <a:lnTo>
                        <a:pt x="25922" y="6721"/>
                      </a:lnTo>
                      <a:cubicBezTo>
                        <a:pt x="25282" y="8001"/>
                        <a:pt x="24642" y="9281"/>
                        <a:pt x="22721" y="19521"/>
                      </a:cubicBezTo>
                      <a:cubicBezTo>
                        <a:pt x="22081" y="22082"/>
                        <a:pt x="22081" y="24642"/>
                        <a:pt x="21441" y="25922"/>
                      </a:cubicBezTo>
                      <a:cubicBezTo>
                        <a:pt x="21441" y="27202"/>
                        <a:pt x="20161" y="31042"/>
                        <a:pt x="18881" y="36162"/>
                      </a:cubicBezTo>
                      <a:cubicBezTo>
                        <a:pt x="17601" y="41283"/>
                        <a:pt x="16321" y="45123"/>
                        <a:pt x="16321" y="46403"/>
                      </a:cubicBezTo>
                      <a:lnTo>
                        <a:pt x="14401" y="56004"/>
                      </a:lnTo>
                      <a:cubicBezTo>
                        <a:pt x="13121" y="61124"/>
                        <a:pt x="12481" y="64324"/>
                        <a:pt x="12481" y="65604"/>
                      </a:cubicBezTo>
                      <a:lnTo>
                        <a:pt x="9281" y="77765"/>
                      </a:lnTo>
                      <a:cubicBezTo>
                        <a:pt x="8001" y="84165"/>
                        <a:pt x="6080" y="89286"/>
                        <a:pt x="4800" y="91846"/>
                      </a:cubicBezTo>
                      <a:lnTo>
                        <a:pt x="4800" y="93126"/>
                      </a:lnTo>
                      <a:cubicBezTo>
                        <a:pt x="4800" y="94406"/>
                        <a:pt x="5440" y="96326"/>
                        <a:pt x="7360" y="97606"/>
                      </a:cubicBezTo>
                      <a:cubicBezTo>
                        <a:pt x="8641" y="98246"/>
                        <a:pt x="9921" y="98887"/>
                        <a:pt x="11201" y="98887"/>
                      </a:cubicBezTo>
                      <a:cubicBezTo>
                        <a:pt x="15681" y="98887"/>
                        <a:pt x="18241" y="93126"/>
                        <a:pt x="19521" y="87366"/>
                      </a:cubicBezTo>
                      <a:cubicBezTo>
                        <a:pt x="20161" y="84165"/>
                        <a:pt x="20801" y="80965"/>
                        <a:pt x="21441" y="79045"/>
                      </a:cubicBezTo>
                      <a:lnTo>
                        <a:pt x="21441" y="78405"/>
                      </a:lnTo>
                      <a:cubicBezTo>
                        <a:pt x="23361" y="78405"/>
                        <a:pt x="25282" y="78405"/>
                        <a:pt x="26562" y="79045"/>
                      </a:cubicBezTo>
                      <a:lnTo>
                        <a:pt x="27202" y="79045"/>
                      </a:lnTo>
                      <a:lnTo>
                        <a:pt x="32322" y="79045"/>
                      </a:lnTo>
                      <a:cubicBezTo>
                        <a:pt x="34242" y="79045"/>
                        <a:pt x="36162" y="79045"/>
                        <a:pt x="37442" y="79045"/>
                      </a:cubicBezTo>
                      <a:cubicBezTo>
                        <a:pt x="37442" y="79685"/>
                        <a:pt x="37442" y="80325"/>
                        <a:pt x="38082" y="80965"/>
                      </a:cubicBezTo>
                      <a:cubicBezTo>
                        <a:pt x="38723" y="82885"/>
                        <a:pt x="38723" y="84806"/>
                        <a:pt x="39363" y="85446"/>
                      </a:cubicBezTo>
                      <a:cubicBezTo>
                        <a:pt x="39363" y="86086"/>
                        <a:pt x="40003" y="87366"/>
                        <a:pt x="40003" y="89286"/>
                      </a:cubicBezTo>
                      <a:cubicBezTo>
                        <a:pt x="40003" y="90566"/>
                        <a:pt x="40003" y="91846"/>
                        <a:pt x="40003" y="93126"/>
                      </a:cubicBezTo>
                      <a:cubicBezTo>
                        <a:pt x="40003" y="95046"/>
                        <a:pt x="40643" y="96966"/>
                        <a:pt x="41923" y="98246"/>
                      </a:cubicBezTo>
                      <a:cubicBezTo>
                        <a:pt x="43203" y="99527"/>
                        <a:pt x="45123" y="100166"/>
                        <a:pt x="48323" y="100166"/>
                      </a:cubicBezTo>
                      <a:lnTo>
                        <a:pt x="48963" y="100166"/>
                      </a:lnTo>
                      <a:lnTo>
                        <a:pt x="49603" y="100166"/>
                      </a:lnTo>
                      <a:cubicBezTo>
                        <a:pt x="50883" y="99527"/>
                        <a:pt x="52803" y="98246"/>
                        <a:pt x="52803" y="94406"/>
                      </a:cubicBezTo>
                      <a:cubicBezTo>
                        <a:pt x="52803" y="92486"/>
                        <a:pt x="52163" y="89926"/>
                        <a:pt x="51523" y="85446"/>
                      </a:cubicBezTo>
                      <a:cubicBezTo>
                        <a:pt x="49603" y="82885"/>
                        <a:pt x="49603" y="80325"/>
                        <a:pt x="48963" y="79045"/>
                      </a:cubicBezTo>
                      <a:close/>
                      <a:moveTo>
                        <a:pt x="34882" y="71365"/>
                      </a:moveTo>
                      <a:cubicBezTo>
                        <a:pt x="31042" y="71365"/>
                        <a:pt x="27202" y="70725"/>
                        <a:pt x="24002" y="70085"/>
                      </a:cubicBezTo>
                      <a:cubicBezTo>
                        <a:pt x="23361" y="70085"/>
                        <a:pt x="22721" y="70085"/>
                        <a:pt x="22721" y="69445"/>
                      </a:cubicBezTo>
                      <a:cubicBezTo>
                        <a:pt x="22721" y="68164"/>
                        <a:pt x="23361" y="65604"/>
                        <a:pt x="24642" y="61124"/>
                      </a:cubicBezTo>
                      <a:cubicBezTo>
                        <a:pt x="25922" y="57284"/>
                        <a:pt x="27842" y="48963"/>
                        <a:pt x="31682" y="36162"/>
                      </a:cubicBezTo>
                      <a:cubicBezTo>
                        <a:pt x="31682" y="38083"/>
                        <a:pt x="32322" y="40003"/>
                        <a:pt x="32962" y="41923"/>
                      </a:cubicBezTo>
                      <a:cubicBezTo>
                        <a:pt x="34882" y="52163"/>
                        <a:pt x="35522" y="59844"/>
                        <a:pt x="35522" y="64964"/>
                      </a:cubicBezTo>
                      <a:lnTo>
                        <a:pt x="35522" y="68164"/>
                      </a:lnTo>
                      <a:cubicBezTo>
                        <a:pt x="34882" y="69445"/>
                        <a:pt x="34882" y="70085"/>
                        <a:pt x="34882" y="71365"/>
                      </a:cubicBezTo>
                      <a:close/>
                    </a:path>
                  </a:pathLst>
                </a:custGeom>
                <a:solidFill>
                  <a:schemeClr val="bg1"/>
                </a:solidFill>
                <a:ln w="9525" cap="flat">
                  <a:noFill/>
                  <a:prstDash val="solid"/>
                  <a:miter/>
                </a:ln>
              </p:spPr>
              <p:txBody>
                <a:bodyPr rtlCol="0" anchor="ctr"/>
                <a:lstStyle/>
                <a:p>
                  <a:endParaRPr lang="en-US"/>
                </a:p>
              </p:txBody>
            </p:sp>
            <p:sp>
              <p:nvSpPr>
                <p:cNvPr id="188" name="Freeform: Shape 187"/>
                <p:cNvSpPr/>
                <p:nvPr/>
              </p:nvSpPr>
              <p:spPr>
                <a:xfrm>
                  <a:off x="14022839" y="4017422"/>
                  <a:ext cx="91462" cy="120915"/>
                </a:xfrm>
                <a:custGeom>
                  <a:avLst/>
                  <a:gdLst>
                    <a:gd name="connsiteX0" fmla="*/ 56644 w 70404"/>
                    <a:gd name="connsiteY0" fmla="*/ 6080 h 102406"/>
                    <a:gd name="connsiteX1" fmla="*/ 50883 w 70404"/>
                    <a:gd name="connsiteY1" fmla="*/ 12481 h 102406"/>
                    <a:gd name="connsiteX2" fmla="*/ 51523 w 70404"/>
                    <a:gd name="connsiteY2" fmla="*/ 15681 h 102406"/>
                    <a:gd name="connsiteX3" fmla="*/ 48963 w 70404"/>
                    <a:gd name="connsiteY3" fmla="*/ 77125 h 102406"/>
                    <a:gd name="connsiteX4" fmla="*/ 46403 w 70404"/>
                    <a:gd name="connsiteY4" fmla="*/ 68804 h 102406"/>
                    <a:gd name="connsiteX5" fmla="*/ 42563 w 70404"/>
                    <a:gd name="connsiteY5" fmla="*/ 58564 h 102406"/>
                    <a:gd name="connsiteX6" fmla="*/ 31042 w 70404"/>
                    <a:gd name="connsiteY6" fmla="*/ 36802 h 102406"/>
                    <a:gd name="connsiteX7" fmla="*/ 18881 w 70404"/>
                    <a:gd name="connsiteY7" fmla="*/ 11841 h 102406"/>
                    <a:gd name="connsiteX8" fmla="*/ 18881 w 70404"/>
                    <a:gd name="connsiteY8" fmla="*/ 11201 h 102406"/>
                    <a:gd name="connsiteX9" fmla="*/ 18881 w 70404"/>
                    <a:gd name="connsiteY9" fmla="*/ 10561 h 102406"/>
                    <a:gd name="connsiteX10" fmla="*/ 14401 w 70404"/>
                    <a:gd name="connsiteY10" fmla="*/ 6080 h 102406"/>
                    <a:gd name="connsiteX11" fmla="*/ 13761 w 70404"/>
                    <a:gd name="connsiteY11" fmla="*/ 6080 h 102406"/>
                    <a:gd name="connsiteX12" fmla="*/ 13121 w 70404"/>
                    <a:gd name="connsiteY12" fmla="*/ 6080 h 102406"/>
                    <a:gd name="connsiteX13" fmla="*/ 11841 w 70404"/>
                    <a:gd name="connsiteY13" fmla="*/ 4800 h 102406"/>
                    <a:gd name="connsiteX14" fmla="*/ 9921 w 70404"/>
                    <a:gd name="connsiteY14" fmla="*/ 6080 h 102406"/>
                    <a:gd name="connsiteX15" fmla="*/ 7360 w 70404"/>
                    <a:gd name="connsiteY15" fmla="*/ 9280 h 102406"/>
                    <a:gd name="connsiteX16" fmla="*/ 6720 w 70404"/>
                    <a:gd name="connsiteY16" fmla="*/ 10561 h 102406"/>
                    <a:gd name="connsiteX17" fmla="*/ 6080 w 70404"/>
                    <a:gd name="connsiteY17" fmla="*/ 13121 h 102406"/>
                    <a:gd name="connsiteX18" fmla="*/ 6080 w 70404"/>
                    <a:gd name="connsiteY18" fmla="*/ 14401 h 102406"/>
                    <a:gd name="connsiteX19" fmla="*/ 6080 w 70404"/>
                    <a:gd name="connsiteY19" fmla="*/ 17601 h 102406"/>
                    <a:gd name="connsiteX20" fmla="*/ 6080 w 70404"/>
                    <a:gd name="connsiteY20" fmla="*/ 19521 h 102406"/>
                    <a:gd name="connsiteX21" fmla="*/ 4800 w 70404"/>
                    <a:gd name="connsiteY21" fmla="*/ 43203 h 102406"/>
                    <a:gd name="connsiteX22" fmla="*/ 6080 w 70404"/>
                    <a:gd name="connsiteY22" fmla="*/ 80325 h 102406"/>
                    <a:gd name="connsiteX23" fmla="*/ 5440 w 70404"/>
                    <a:gd name="connsiteY23" fmla="*/ 89286 h 102406"/>
                    <a:gd name="connsiteX24" fmla="*/ 12481 w 70404"/>
                    <a:gd name="connsiteY24" fmla="*/ 99526 h 102406"/>
                    <a:gd name="connsiteX25" fmla="*/ 18881 w 70404"/>
                    <a:gd name="connsiteY25" fmla="*/ 93126 h 102406"/>
                    <a:gd name="connsiteX26" fmla="*/ 18241 w 70404"/>
                    <a:gd name="connsiteY26" fmla="*/ 89926 h 102406"/>
                    <a:gd name="connsiteX27" fmla="*/ 18241 w 70404"/>
                    <a:gd name="connsiteY27" fmla="*/ 79045 h 102406"/>
                    <a:gd name="connsiteX28" fmla="*/ 18241 w 70404"/>
                    <a:gd name="connsiteY28" fmla="*/ 78405 h 102406"/>
                    <a:gd name="connsiteX29" fmla="*/ 17601 w 70404"/>
                    <a:gd name="connsiteY29" fmla="*/ 77765 h 102406"/>
                    <a:gd name="connsiteX30" fmla="*/ 16961 w 70404"/>
                    <a:gd name="connsiteY30" fmla="*/ 58564 h 102406"/>
                    <a:gd name="connsiteX31" fmla="*/ 17601 w 70404"/>
                    <a:gd name="connsiteY31" fmla="*/ 58564 h 102406"/>
                    <a:gd name="connsiteX32" fmla="*/ 16961 w 70404"/>
                    <a:gd name="connsiteY32" fmla="*/ 54723 h 102406"/>
                    <a:gd name="connsiteX33" fmla="*/ 16321 w 70404"/>
                    <a:gd name="connsiteY33" fmla="*/ 45763 h 102406"/>
                    <a:gd name="connsiteX34" fmla="*/ 16961 w 70404"/>
                    <a:gd name="connsiteY34" fmla="*/ 39363 h 102406"/>
                    <a:gd name="connsiteX35" fmla="*/ 16321 w 70404"/>
                    <a:gd name="connsiteY35" fmla="*/ 29122 h 102406"/>
                    <a:gd name="connsiteX36" fmla="*/ 16321 w 70404"/>
                    <a:gd name="connsiteY36" fmla="*/ 28482 h 102406"/>
                    <a:gd name="connsiteX37" fmla="*/ 31042 w 70404"/>
                    <a:gd name="connsiteY37" fmla="*/ 60484 h 102406"/>
                    <a:gd name="connsiteX38" fmla="*/ 36162 w 70404"/>
                    <a:gd name="connsiteY38" fmla="*/ 70725 h 102406"/>
                    <a:gd name="connsiteX39" fmla="*/ 40643 w 70404"/>
                    <a:gd name="connsiteY39" fmla="*/ 79685 h 102406"/>
                    <a:gd name="connsiteX40" fmla="*/ 44483 w 70404"/>
                    <a:gd name="connsiteY40" fmla="*/ 89926 h 102406"/>
                    <a:gd name="connsiteX41" fmla="*/ 43843 w 70404"/>
                    <a:gd name="connsiteY41" fmla="*/ 91206 h 102406"/>
                    <a:gd name="connsiteX42" fmla="*/ 45123 w 70404"/>
                    <a:gd name="connsiteY42" fmla="*/ 92486 h 102406"/>
                    <a:gd name="connsiteX43" fmla="*/ 45123 w 70404"/>
                    <a:gd name="connsiteY43" fmla="*/ 93126 h 102406"/>
                    <a:gd name="connsiteX44" fmla="*/ 47043 w 70404"/>
                    <a:gd name="connsiteY44" fmla="*/ 96326 h 102406"/>
                    <a:gd name="connsiteX45" fmla="*/ 50883 w 70404"/>
                    <a:gd name="connsiteY45" fmla="*/ 98246 h 102406"/>
                    <a:gd name="connsiteX46" fmla="*/ 54724 w 70404"/>
                    <a:gd name="connsiteY46" fmla="*/ 97606 h 102406"/>
                    <a:gd name="connsiteX47" fmla="*/ 57284 w 70404"/>
                    <a:gd name="connsiteY47" fmla="*/ 96966 h 102406"/>
                    <a:gd name="connsiteX48" fmla="*/ 58564 w 70404"/>
                    <a:gd name="connsiteY48" fmla="*/ 96966 h 102406"/>
                    <a:gd name="connsiteX49" fmla="*/ 59204 w 70404"/>
                    <a:gd name="connsiteY49" fmla="*/ 95686 h 102406"/>
                    <a:gd name="connsiteX50" fmla="*/ 63684 w 70404"/>
                    <a:gd name="connsiteY50" fmla="*/ 61764 h 102406"/>
                    <a:gd name="connsiteX51" fmla="*/ 65604 w 70404"/>
                    <a:gd name="connsiteY51" fmla="*/ 23361 h 102406"/>
                    <a:gd name="connsiteX52" fmla="*/ 66244 w 70404"/>
                    <a:gd name="connsiteY52" fmla="*/ 22081 h 102406"/>
                    <a:gd name="connsiteX53" fmla="*/ 66244 w 70404"/>
                    <a:gd name="connsiteY53" fmla="*/ 11841 h 102406"/>
                    <a:gd name="connsiteX54" fmla="*/ 64324 w 70404"/>
                    <a:gd name="connsiteY54" fmla="*/ 7360 h 102406"/>
                    <a:gd name="connsiteX55" fmla="*/ 56644 w 70404"/>
                    <a:gd name="connsiteY55" fmla="*/ 6080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0404" h="102406">
                      <a:moveTo>
                        <a:pt x="56644" y="6080"/>
                      </a:moveTo>
                      <a:cubicBezTo>
                        <a:pt x="52803" y="6080"/>
                        <a:pt x="50883" y="8640"/>
                        <a:pt x="50883" y="12481"/>
                      </a:cubicBezTo>
                      <a:lnTo>
                        <a:pt x="51523" y="15681"/>
                      </a:lnTo>
                      <a:cubicBezTo>
                        <a:pt x="51523" y="39363"/>
                        <a:pt x="50883" y="59844"/>
                        <a:pt x="48963" y="77125"/>
                      </a:cubicBezTo>
                      <a:cubicBezTo>
                        <a:pt x="47683" y="74565"/>
                        <a:pt x="47043" y="72005"/>
                        <a:pt x="46403" y="68804"/>
                      </a:cubicBezTo>
                      <a:cubicBezTo>
                        <a:pt x="45123" y="64964"/>
                        <a:pt x="43843" y="61764"/>
                        <a:pt x="42563" y="58564"/>
                      </a:cubicBezTo>
                      <a:cubicBezTo>
                        <a:pt x="41283" y="55364"/>
                        <a:pt x="37442" y="48323"/>
                        <a:pt x="31042" y="36802"/>
                      </a:cubicBezTo>
                      <a:cubicBezTo>
                        <a:pt x="24642" y="25922"/>
                        <a:pt x="20801" y="17601"/>
                        <a:pt x="18881" y="11841"/>
                      </a:cubicBezTo>
                      <a:cubicBezTo>
                        <a:pt x="18881" y="11841"/>
                        <a:pt x="18881" y="11201"/>
                        <a:pt x="18881" y="11201"/>
                      </a:cubicBezTo>
                      <a:lnTo>
                        <a:pt x="18881" y="10561"/>
                      </a:lnTo>
                      <a:cubicBezTo>
                        <a:pt x="18241" y="9280"/>
                        <a:pt x="17601" y="7360"/>
                        <a:pt x="14401" y="6080"/>
                      </a:cubicBezTo>
                      <a:lnTo>
                        <a:pt x="13761" y="6080"/>
                      </a:lnTo>
                      <a:lnTo>
                        <a:pt x="13121" y="6080"/>
                      </a:lnTo>
                      <a:lnTo>
                        <a:pt x="11841" y="4800"/>
                      </a:lnTo>
                      <a:lnTo>
                        <a:pt x="9921" y="6080"/>
                      </a:lnTo>
                      <a:cubicBezTo>
                        <a:pt x="8641" y="6720"/>
                        <a:pt x="8001" y="8001"/>
                        <a:pt x="7360" y="9280"/>
                      </a:cubicBezTo>
                      <a:lnTo>
                        <a:pt x="6720" y="10561"/>
                      </a:lnTo>
                      <a:cubicBezTo>
                        <a:pt x="6080" y="11201"/>
                        <a:pt x="6080" y="11841"/>
                        <a:pt x="6080" y="13121"/>
                      </a:cubicBezTo>
                      <a:cubicBezTo>
                        <a:pt x="6080" y="13761"/>
                        <a:pt x="6080" y="13761"/>
                        <a:pt x="6080" y="14401"/>
                      </a:cubicBezTo>
                      <a:cubicBezTo>
                        <a:pt x="6080" y="15041"/>
                        <a:pt x="6080" y="15681"/>
                        <a:pt x="6080" y="17601"/>
                      </a:cubicBezTo>
                      <a:lnTo>
                        <a:pt x="6080" y="19521"/>
                      </a:lnTo>
                      <a:lnTo>
                        <a:pt x="4800" y="43203"/>
                      </a:lnTo>
                      <a:lnTo>
                        <a:pt x="6080" y="80325"/>
                      </a:lnTo>
                      <a:lnTo>
                        <a:pt x="5440" y="89286"/>
                      </a:lnTo>
                      <a:cubicBezTo>
                        <a:pt x="5440" y="98246"/>
                        <a:pt x="9921" y="99526"/>
                        <a:pt x="12481" y="99526"/>
                      </a:cubicBezTo>
                      <a:cubicBezTo>
                        <a:pt x="16321" y="99526"/>
                        <a:pt x="18881" y="96966"/>
                        <a:pt x="18881" y="93126"/>
                      </a:cubicBezTo>
                      <a:cubicBezTo>
                        <a:pt x="18881" y="91846"/>
                        <a:pt x="18881" y="90566"/>
                        <a:pt x="18241" y="89926"/>
                      </a:cubicBezTo>
                      <a:lnTo>
                        <a:pt x="18241" y="79045"/>
                      </a:lnTo>
                      <a:lnTo>
                        <a:pt x="18241" y="78405"/>
                      </a:lnTo>
                      <a:lnTo>
                        <a:pt x="17601" y="77765"/>
                      </a:lnTo>
                      <a:cubicBezTo>
                        <a:pt x="17601" y="77125"/>
                        <a:pt x="16961" y="73925"/>
                        <a:pt x="16961" y="58564"/>
                      </a:cubicBezTo>
                      <a:lnTo>
                        <a:pt x="17601" y="58564"/>
                      </a:lnTo>
                      <a:lnTo>
                        <a:pt x="16961" y="54723"/>
                      </a:lnTo>
                      <a:cubicBezTo>
                        <a:pt x="16321" y="49603"/>
                        <a:pt x="16321" y="47043"/>
                        <a:pt x="16321" y="45763"/>
                      </a:cubicBezTo>
                      <a:lnTo>
                        <a:pt x="16961" y="39363"/>
                      </a:lnTo>
                      <a:lnTo>
                        <a:pt x="16321" y="29122"/>
                      </a:lnTo>
                      <a:cubicBezTo>
                        <a:pt x="16321" y="29122"/>
                        <a:pt x="16321" y="29122"/>
                        <a:pt x="16321" y="28482"/>
                      </a:cubicBezTo>
                      <a:cubicBezTo>
                        <a:pt x="18881" y="33602"/>
                        <a:pt x="24002" y="43203"/>
                        <a:pt x="31042" y="60484"/>
                      </a:cubicBezTo>
                      <a:cubicBezTo>
                        <a:pt x="34242" y="67524"/>
                        <a:pt x="35522" y="69444"/>
                        <a:pt x="36162" y="70725"/>
                      </a:cubicBezTo>
                      <a:cubicBezTo>
                        <a:pt x="36802" y="72645"/>
                        <a:pt x="38082" y="75845"/>
                        <a:pt x="40643" y="79685"/>
                      </a:cubicBezTo>
                      <a:cubicBezTo>
                        <a:pt x="42563" y="83525"/>
                        <a:pt x="43843" y="87366"/>
                        <a:pt x="44483" y="89926"/>
                      </a:cubicBezTo>
                      <a:lnTo>
                        <a:pt x="43843" y="91206"/>
                      </a:lnTo>
                      <a:lnTo>
                        <a:pt x="45123" y="92486"/>
                      </a:lnTo>
                      <a:cubicBezTo>
                        <a:pt x="45123" y="92486"/>
                        <a:pt x="45123" y="93126"/>
                        <a:pt x="45123" y="93126"/>
                      </a:cubicBezTo>
                      <a:cubicBezTo>
                        <a:pt x="45763" y="94406"/>
                        <a:pt x="45763" y="95686"/>
                        <a:pt x="47043" y="96326"/>
                      </a:cubicBezTo>
                      <a:cubicBezTo>
                        <a:pt x="48323" y="97606"/>
                        <a:pt x="49603" y="98246"/>
                        <a:pt x="50883" y="98246"/>
                      </a:cubicBezTo>
                      <a:cubicBezTo>
                        <a:pt x="51523" y="98246"/>
                        <a:pt x="52803" y="98246"/>
                        <a:pt x="54724" y="97606"/>
                      </a:cubicBezTo>
                      <a:cubicBezTo>
                        <a:pt x="56004" y="97606"/>
                        <a:pt x="56644" y="96966"/>
                        <a:pt x="57284" y="96966"/>
                      </a:cubicBezTo>
                      <a:lnTo>
                        <a:pt x="58564" y="96966"/>
                      </a:lnTo>
                      <a:lnTo>
                        <a:pt x="59204" y="95686"/>
                      </a:lnTo>
                      <a:cubicBezTo>
                        <a:pt x="59844" y="94406"/>
                        <a:pt x="61764" y="92486"/>
                        <a:pt x="63684" y="61764"/>
                      </a:cubicBezTo>
                      <a:cubicBezTo>
                        <a:pt x="64964" y="43203"/>
                        <a:pt x="65604" y="30402"/>
                        <a:pt x="65604" y="23361"/>
                      </a:cubicBezTo>
                      <a:lnTo>
                        <a:pt x="66244" y="22081"/>
                      </a:lnTo>
                      <a:lnTo>
                        <a:pt x="66244" y="11841"/>
                      </a:lnTo>
                      <a:cubicBezTo>
                        <a:pt x="66244" y="9921"/>
                        <a:pt x="65604" y="8640"/>
                        <a:pt x="64324" y="7360"/>
                      </a:cubicBezTo>
                      <a:cubicBezTo>
                        <a:pt x="60484" y="6720"/>
                        <a:pt x="59204" y="6080"/>
                        <a:pt x="56644" y="6080"/>
                      </a:cubicBezTo>
                      <a:close/>
                    </a:path>
                  </a:pathLst>
                </a:custGeom>
                <a:solidFill>
                  <a:schemeClr val="bg1"/>
                </a:solidFill>
                <a:ln w="9525" cap="flat">
                  <a:noFill/>
                  <a:prstDash val="solid"/>
                  <a:miter/>
                </a:ln>
              </p:spPr>
              <p:txBody>
                <a:bodyPr rtlCol="0" anchor="ctr"/>
                <a:lstStyle/>
                <a:p>
                  <a:endParaRPr lang="en-US"/>
                </a:p>
              </p:txBody>
            </p:sp>
            <p:sp>
              <p:nvSpPr>
                <p:cNvPr id="189" name="Freeform: Shape 188"/>
                <p:cNvSpPr/>
                <p:nvPr/>
              </p:nvSpPr>
              <p:spPr>
                <a:xfrm>
                  <a:off x="14113466" y="4018178"/>
                  <a:ext cx="74832" cy="120915"/>
                </a:xfrm>
                <a:custGeom>
                  <a:avLst/>
                  <a:gdLst>
                    <a:gd name="connsiteX0" fmla="*/ 34242 w 57603"/>
                    <a:gd name="connsiteY0" fmla="*/ 52803 h 102406"/>
                    <a:gd name="connsiteX1" fmla="*/ 26562 w 57603"/>
                    <a:gd name="connsiteY1" fmla="*/ 58564 h 102406"/>
                    <a:gd name="connsiteX2" fmla="*/ 34242 w 57603"/>
                    <a:gd name="connsiteY2" fmla="*/ 63684 h 102406"/>
                    <a:gd name="connsiteX3" fmla="*/ 34242 w 57603"/>
                    <a:gd name="connsiteY3" fmla="*/ 63684 h 102406"/>
                    <a:gd name="connsiteX4" fmla="*/ 37442 w 57603"/>
                    <a:gd name="connsiteY4" fmla="*/ 63684 h 102406"/>
                    <a:gd name="connsiteX5" fmla="*/ 40003 w 57603"/>
                    <a:gd name="connsiteY5" fmla="*/ 63684 h 102406"/>
                    <a:gd name="connsiteX6" fmla="*/ 40003 w 57603"/>
                    <a:gd name="connsiteY6" fmla="*/ 71365 h 102406"/>
                    <a:gd name="connsiteX7" fmla="*/ 32962 w 57603"/>
                    <a:gd name="connsiteY7" fmla="*/ 88646 h 102406"/>
                    <a:gd name="connsiteX8" fmla="*/ 25282 w 57603"/>
                    <a:gd name="connsiteY8" fmla="*/ 86726 h 102406"/>
                    <a:gd name="connsiteX9" fmla="*/ 22082 w 57603"/>
                    <a:gd name="connsiteY9" fmla="*/ 82885 h 102406"/>
                    <a:gd name="connsiteX10" fmla="*/ 20801 w 57603"/>
                    <a:gd name="connsiteY10" fmla="*/ 76485 h 102406"/>
                    <a:gd name="connsiteX11" fmla="*/ 20161 w 57603"/>
                    <a:gd name="connsiteY11" fmla="*/ 68804 h 102406"/>
                    <a:gd name="connsiteX12" fmla="*/ 18241 w 57603"/>
                    <a:gd name="connsiteY12" fmla="*/ 62404 h 102406"/>
                    <a:gd name="connsiteX13" fmla="*/ 17601 w 57603"/>
                    <a:gd name="connsiteY13" fmla="*/ 55364 h 102406"/>
                    <a:gd name="connsiteX14" fmla="*/ 17601 w 57603"/>
                    <a:gd name="connsiteY14" fmla="*/ 44483 h 102406"/>
                    <a:gd name="connsiteX15" fmla="*/ 18241 w 57603"/>
                    <a:gd name="connsiteY15" fmla="*/ 37442 h 102406"/>
                    <a:gd name="connsiteX16" fmla="*/ 19521 w 57603"/>
                    <a:gd name="connsiteY16" fmla="*/ 29122 h 102406"/>
                    <a:gd name="connsiteX17" fmla="*/ 23362 w 57603"/>
                    <a:gd name="connsiteY17" fmla="*/ 18881 h 102406"/>
                    <a:gd name="connsiteX18" fmla="*/ 29762 w 57603"/>
                    <a:gd name="connsiteY18" fmla="*/ 15041 h 102406"/>
                    <a:gd name="connsiteX19" fmla="*/ 33602 w 57603"/>
                    <a:gd name="connsiteY19" fmla="*/ 15041 h 102406"/>
                    <a:gd name="connsiteX20" fmla="*/ 37442 w 57603"/>
                    <a:gd name="connsiteY20" fmla="*/ 14401 h 102406"/>
                    <a:gd name="connsiteX21" fmla="*/ 40643 w 57603"/>
                    <a:gd name="connsiteY21" fmla="*/ 9921 h 102406"/>
                    <a:gd name="connsiteX22" fmla="*/ 31682 w 57603"/>
                    <a:gd name="connsiteY22" fmla="*/ 4800 h 102406"/>
                    <a:gd name="connsiteX23" fmla="*/ 8641 w 57603"/>
                    <a:gd name="connsiteY23" fmla="*/ 20801 h 102406"/>
                    <a:gd name="connsiteX24" fmla="*/ 6720 w 57603"/>
                    <a:gd name="connsiteY24" fmla="*/ 31682 h 102406"/>
                    <a:gd name="connsiteX25" fmla="*/ 5440 w 57603"/>
                    <a:gd name="connsiteY25" fmla="*/ 44483 h 102406"/>
                    <a:gd name="connsiteX26" fmla="*/ 4800 w 57603"/>
                    <a:gd name="connsiteY26" fmla="*/ 57284 h 102406"/>
                    <a:gd name="connsiteX27" fmla="*/ 6720 w 57603"/>
                    <a:gd name="connsiteY27" fmla="*/ 76485 h 102406"/>
                    <a:gd name="connsiteX28" fmla="*/ 13121 w 57603"/>
                    <a:gd name="connsiteY28" fmla="*/ 95046 h 102406"/>
                    <a:gd name="connsiteX29" fmla="*/ 31042 w 57603"/>
                    <a:gd name="connsiteY29" fmla="*/ 99527 h 102406"/>
                    <a:gd name="connsiteX30" fmla="*/ 50883 w 57603"/>
                    <a:gd name="connsiteY30" fmla="*/ 91846 h 102406"/>
                    <a:gd name="connsiteX31" fmla="*/ 52163 w 57603"/>
                    <a:gd name="connsiteY31" fmla="*/ 90566 h 102406"/>
                    <a:gd name="connsiteX32" fmla="*/ 51523 w 57603"/>
                    <a:gd name="connsiteY32" fmla="*/ 69445 h 102406"/>
                    <a:gd name="connsiteX33" fmla="*/ 53444 w 57603"/>
                    <a:gd name="connsiteY33" fmla="*/ 59204 h 102406"/>
                    <a:gd name="connsiteX34" fmla="*/ 34242 w 57603"/>
                    <a:gd name="connsiteY34" fmla="*/ 52803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7603" h="102406">
                      <a:moveTo>
                        <a:pt x="34242" y="52803"/>
                      </a:moveTo>
                      <a:cubicBezTo>
                        <a:pt x="27202" y="52803"/>
                        <a:pt x="26562" y="57284"/>
                        <a:pt x="26562" y="58564"/>
                      </a:cubicBezTo>
                      <a:cubicBezTo>
                        <a:pt x="26562" y="60484"/>
                        <a:pt x="27842" y="63684"/>
                        <a:pt x="34242" y="63684"/>
                      </a:cubicBezTo>
                      <a:cubicBezTo>
                        <a:pt x="34242" y="63684"/>
                        <a:pt x="34242" y="63684"/>
                        <a:pt x="34242" y="63684"/>
                      </a:cubicBezTo>
                      <a:lnTo>
                        <a:pt x="37442" y="63684"/>
                      </a:lnTo>
                      <a:cubicBezTo>
                        <a:pt x="38723" y="63684"/>
                        <a:pt x="39363" y="63684"/>
                        <a:pt x="40003" y="63684"/>
                      </a:cubicBezTo>
                      <a:lnTo>
                        <a:pt x="40003" y="71365"/>
                      </a:lnTo>
                      <a:cubicBezTo>
                        <a:pt x="40003" y="82885"/>
                        <a:pt x="37442" y="88646"/>
                        <a:pt x="32962" y="88646"/>
                      </a:cubicBezTo>
                      <a:cubicBezTo>
                        <a:pt x="29762" y="88646"/>
                        <a:pt x="27202" y="88006"/>
                        <a:pt x="25282" y="86726"/>
                      </a:cubicBezTo>
                      <a:cubicBezTo>
                        <a:pt x="23362" y="85446"/>
                        <a:pt x="22721" y="84166"/>
                        <a:pt x="22082" y="82885"/>
                      </a:cubicBezTo>
                      <a:cubicBezTo>
                        <a:pt x="21441" y="80965"/>
                        <a:pt x="20801" y="78405"/>
                        <a:pt x="20801" y="76485"/>
                      </a:cubicBezTo>
                      <a:cubicBezTo>
                        <a:pt x="20801" y="73925"/>
                        <a:pt x="20161" y="71365"/>
                        <a:pt x="20161" y="68804"/>
                      </a:cubicBezTo>
                      <a:cubicBezTo>
                        <a:pt x="20161" y="66244"/>
                        <a:pt x="19521" y="64324"/>
                        <a:pt x="18241" y="62404"/>
                      </a:cubicBezTo>
                      <a:cubicBezTo>
                        <a:pt x="18241" y="60484"/>
                        <a:pt x="17601" y="57924"/>
                        <a:pt x="17601" y="55364"/>
                      </a:cubicBezTo>
                      <a:cubicBezTo>
                        <a:pt x="17601" y="52164"/>
                        <a:pt x="17601" y="48323"/>
                        <a:pt x="17601" y="44483"/>
                      </a:cubicBezTo>
                      <a:cubicBezTo>
                        <a:pt x="17601" y="41923"/>
                        <a:pt x="17601" y="39363"/>
                        <a:pt x="18241" y="37442"/>
                      </a:cubicBezTo>
                      <a:cubicBezTo>
                        <a:pt x="18241" y="35522"/>
                        <a:pt x="18881" y="32322"/>
                        <a:pt x="19521" y="29122"/>
                      </a:cubicBezTo>
                      <a:cubicBezTo>
                        <a:pt x="20161" y="25922"/>
                        <a:pt x="21441" y="22722"/>
                        <a:pt x="23362" y="18881"/>
                      </a:cubicBezTo>
                      <a:cubicBezTo>
                        <a:pt x="25282" y="16321"/>
                        <a:pt x="27202" y="15041"/>
                        <a:pt x="29762" y="15041"/>
                      </a:cubicBezTo>
                      <a:lnTo>
                        <a:pt x="33602" y="15041"/>
                      </a:lnTo>
                      <a:cubicBezTo>
                        <a:pt x="34882" y="15041"/>
                        <a:pt x="36162" y="15041"/>
                        <a:pt x="37442" y="14401"/>
                      </a:cubicBezTo>
                      <a:cubicBezTo>
                        <a:pt x="40003" y="13121"/>
                        <a:pt x="40643" y="10561"/>
                        <a:pt x="40643" y="9921"/>
                      </a:cubicBezTo>
                      <a:cubicBezTo>
                        <a:pt x="40643" y="6721"/>
                        <a:pt x="37442" y="4800"/>
                        <a:pt x="31682" y="4800"/>
                      </a:cubicBezTo>
                      <a:cubicBezTo>
                        <a:pt x="19521" y="4800"/>
                        <a:pt x="11841" y="10561"/>
                        <a:pt x="8641" y="20801"/>
                      </a:cubicBezTo>
                      <a:cubicBezTo>
                        <a:pt x="8001" y="24002"/>
                        <a:pt x="7361" y="27202"/>
                        <a:pt x="6720" y="31682"/>
                      </a:cubicBezTo>
                      <a:cubicBezTo>
                        <a:pt x="6080" y="35522"/>
                        <a:pt x="6080" y="40003"/>
                        <a:pt x="5440" y="44483"/>
                      </a:cubicBezTo>
                      <a:cubicBezTo>
                        <a:pt x="4800" y="48963"/>
                        <a:pt x="4800" y="53444"/>
                        <a:pt x="4800" y="57284"/>
                      </a:cubicBezTo>
                      <a:cubicBezTo>
                        <a:pt x="4800" y="61124"/>
                        <a:pt x="5440" y="67525"/>
                        <a:pt x="6720" y="76485"/>
                      </a:cubicBezTo>
                      <a:cubicBezTo>
                        <a:pt x="8001" y="86086"/>
                        <a:pt x="10561" y="91846"/>
                        <a:pt x="13121" y="95046"/>
                      </a:cubicBezTo>
                      <a:cubicBezTo>
                        <a:pt x="16321" y="98246"/>
                        <a:pt x="22082" y="99527"/>
                        <a:pt x="31042" y="99527"/>
                      </a:cubicBezTo>
                      <a:cubicBezTo>
                        <a:pt x="37442" y="99527"/>
                        <a:pt x="44483" y="96966"/>
                        <a:pt x="50883" y="91846"/>
                      </a:cubicBezTo>
                      <a:lnTo>
                        <a:pt x="52163" y="90566"/>
                      </a:lnTo>
                      <a:lnTo>
                        <a:pt x="51523" y="69445"/>
                      </a:lnTo>
                      <a:lnTo>
                        <a:pt x="53444" y="59204"/>
                      </a:lnTo>
                      <a:cubicBezTo>
                        <a:pt x="54084" y="53444"/>
                        <a:pt x="47043" y="52803"/>
                        <a:pt x="34242" y="52803"/>
                      </a:cubicBezTo>
                      <a:close/>
                    </a:path>
                  </a:pathLst>
                </a:custGeom>
                <a:solidFill>
                  <a:schemeClr val="bg1"/>
                </a:solidFill>
                <a:ln w="9525" cap="flat">
                  <a:noFill/>
                  <a:prstDash val="solid"/>
                  <a:miter/>
                </a:ln>
              </p:spPr>
              <p:txBody>
                <a:bodyPr rtlCol="0" anchor="ctr"/>
                <a:lstStyle/>
                <a:p>
                  <a:endParaRPr lang="en-US"/>
                </a:p>
              </p:txBody>
            </p:sp>
            <p:sp>
              <p:nvSpPr>
                <p:cNvPr id="190" name="Freeform: Shape 189"/>
                <p:cNvSpPr/>
                <p:nvPr/>
              </p:nvSpPr>
              <p:spPr>
                <a:xfrm>
                  <a:off x="14192455" y="4018178"/>
                  <a:ext cx="49887" cy="120915"/>
                </a:xfrm>
                <a:custGeom>
                  <a:avLst/>
                  <a:gdLst>
                    <a:gd name="connsiteX0" fmla="*/ 31682 w 38402"/>
                    <a:gd name="connsiteY0" fmla="*/ 88006 h 102406"/>
                    <a:gd name="connsiteX1" fmla="*/ 31682 w 38402"/>
                    <a:gd name="connsiteY1" fmla="*/ 88006 h 102406"/>
                    <a:gd name="connsiteX2" fmla="*/ 16961 w 38402"/>
                    <a:gd name="connsiteY2" fmla="*/ 87366 h 102406"/>
                    <a:gd name="connsiteX3" fmla="*/ 16961 w 38402"/>
                    <a:gd name="connsiteY3" fmla="*/ 86726 h 102406"/>
                    <a:gd name="connsiteX4" fmla="*/ 17601 w 38402"/>
                    <a:gd name="connsiteY4" fmla="*/ 73925 h 102406"/>
                    <a:gd name="connsiteX5" fmla="*/ 17601 w 38402"/>
                    <a:gd name="connsiteY5" fmla="*/ 73285 h 102406"/>
                    <a:gd name="connsiteX6" fmla="*/ 16961 w 38402"/>
                    <a:gd name="connsiteY6" fmla="*/ 72645 h 102406"/>
                    <a:gd name="connsiteX7" fmla="*/ 17601 w 38402"/>
                    <a:gd name="connsiteY7" fmla="*/ 70725 h 102406"/>
                    <a:gd name="connsiteX8" fmla="*/ 17601 w 38402"/>
                    <a:gd name="connsiteY8" fmla="*/ 68804 h 102406"/>
                    <a:gd name="connsiteX9" fmla="*/ 18241 w 38402"/>
                    <a:gd name="connsiteY9" fmla="*/ 63044 h 102406"/>
                    <a:gd name="connsiteX10" fmla="*/ 16961 w 38402"/>
                    <a:gd name="connsiteY10" fmla="*/ 63684 h 102406"/>
                    <a:gd name="connsiteX11" fmla="*/ 16961 w 38402"/>
                    <a:gd name="connsiteY11" fmla="*/ 58564 h 102406"/>
                    <a:gd name="connsiteX12" fmla="*/ 17601 w 38402"/>
                    <a:gd name="connsiteY12" fmla="*/ 47683 h 102406"/>
                    <a:gd name="connsiteX13" fmla="*/ 17601 w 38402"/>
                    <a:gd name="connsiteY13" fmla="*/ 19521 h 102406"/>
                    <a:gd name="connsiteX14" fmla="*/ 17601 w 38402"/>
                    <a:gd name="connsiteY14" fmla="*/ 6080 h 102406"/>
                    <a:gd name="connsiteX15" fmla="*/ 11201 w 38402"/>
                    <a:gd name="connsiteY15" fmla="*/ 4800 h 102406"/>
                    <a:gd name="connsiteX16" fmla="*/ 6720 w 38402"/>
                    <a:gd name="connsiteY16" fmla="*/ 8641 h 102406"/>
                    <a:gd name="connsiteX17" fmla="*/ 6080 w 38402"/>
                    <a:gd name="connsiteY17" fmla="*/ 17601 h 102406"/>
                    <a:gd name="connsiteX18" fmla="*/ 4800 w 38402"/>
                    <a:gd name="connsiteY18" fmla="*/ 87366 h 102406"/>
                    <a:gd name="connsiteX19" fmla="*/ 4800 w 38402"/>
                    <a:gd name="connsiteY19" fmla="*/ 90566 h 102406"/>
                    <a:gd name="connsiteX20" fmla="*/ 4800 w 38402"/>
                    <a:gd name="connsiteY20" fmla="*/ 93126 h 102406"/>
                    <a:gd name="connsiteX21" fmla="*/ 11201 w 38402"/>
                    <a:gd name="connsiteY21" fmla="*/ 98246 h 102406"/>
                    <a:gd name="connsiteX22" fmla="*/ 11201 w 38402"/>
                    <a:gd name="connsiteY22" fmla="*/ 98246 h 102406"/>
                    <a:gd name="connsiteX23" fmla="*/ 19521 w 38402"/>
                    <a:gd name="connsiteY23" fmla="*/ 97606 h 102406"/>
                    <a:gd name="connsiteX24" fmla="*/ 32322 w 38402"/>
                    <a:gd name="connsiteY24" fmla="*/ 97606 h 102406"/>
                    <a:gd name="connsiteX25" fmla="*/ 38083 w 38402"/>
                    <a:gd name="connsiteY25" fmla="*/ 92486 h 102406"/>
                    <a:gd name="connsiteX26" fmla="*/ 36162 w 38402"/>
                    <a:gd name="connsiteY26" fmla="*/ 88646 h 102406"/>
                    <a:gd name="connsiteX27" fmla="*/ 31682 w 38402"/>
                    <a:gd name="connsiteY27" fmla="*/ 88006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402" h="102406">
                      <a:moveTo>
                        <a:pt x="31682" y="88006"/>
                      </a:moveTo>
                      <a:lnTo>
                        <a:pt x="31682" y="88006"/>
                      </a:lnTo>
                      <a:lnTo>
                        <a:pt x="16961" y="87366"/>
                      </a:lnTo>
                      <a:lnTo>
                        <a:pt x="16961" y="86726"/>
                      </a:lnTo>
                      <a:lnTo>
                        <a:pt x="17601" y="73925"/>
                      </a:lnTo>
                      <a:lnTo>
                        <a:pt x="17601" y="73285"/>
                      </a:lnTo>
                      <a:lnTo>
                        <a:pt x="16961" y="72645"/>
                      </a:lnTo>
                      <a:lnTo>
                        <a:pt x="17601" y="70725"/>
                      </a:lnTo>
                      <a:lnTo>
                        <a:pt x="17601" y="68804"/>
                      </a:lnTo>
                      <a:lnTo>
                        <a:pt x="18241" y="63044"/>
                      </a:lnTo>
                      <a:lnTo>
                        <a:pt x="16961" y="63684"/>
                      </a:lnTo>
                      <a:lnTo>
                        <a:pt x="16961" y="58564"/>
                      </a:lnTo>
                      <a:cubicBezTo>
                        <a:pt x="16961" y="57924"/>
                        <a:pt x="16961" y="54724"/>
                        <a:pt x="17601" y="47683"/>
                      </a:cubicBezTo>
                      <a:lnTo>
                        <a:pt x="17601" y="19521"/>
                      </a:lnTo>
                      <a:lnTo>
                        <a:pt x="17601" y="6080"/>
                      </a:lnTo>
                      <a:lnTo>
                        <a:pt x="11201" y="4800"/>
                      </a:lnTo>
                      <a:cubicBezTo>
                        <a:pt x="8001" y="4800"/>
                        <a:pt x="6720" y="6721"/>
                        <a:pt x="6720" y="8641"/>
                      </a:cubicBezTo>
                      <a:lnTo>
                        <a:pt x="6080" y="17601"/>
                      </a:lnTo>
                      <a:lnTo>
                        <a:pt x="4800" y="87366"/>
                      </a:lnTo>
                      <a:cubicBezTo>
                        <a:pt x="4800" y="89926"/>
                        <a:pt x="4800" y="90566"/>
                        <a:pt x="4800" y="90566"/>
                      </a:cubicBezTo>
                      <a:lnTo>
                        <a:pt x="4800" y="93126"/>
                      </a:lnTo>
                      <a:cubicBezTo>
                        <a:pt x="5440" y="96966"/>
                        <a:pt x="8641" y="98246"/>
                        <a:pt x="11201" y="98246"/>
                      </a:cubicBezTo>
                      <a:cubicBezTo>
                        <a:pt x="11201" y="98246"/>
                        <a:pt x="11201" y="98246"/>
                        <a:pt x="11201" y="98246"/>
                      </a:cubicBezTo>
                      <a:lnTo>
                        <a:pt x="19521" y="97606"/>
                      </a:lnTo>
                      <a:cubicBezTo>
                        <a:pt x="25282" y="97606"/>
                        <a:pt x="29122" y="97606"/>
                        <a:pt x="32322" y="97606"/>
                      </a:cubicBezTo>
                      <a:cubicBezTo>
                        <a:pt x="38083" y="96966"/>
                        <a:pt x="38083" y="93766"/>
                        <a:pt x="38083" y="92486"/>
                      </a:cubicBezTo>
                      <a:cubicBezTo>
                        <a:pt x="38083" y="91206"/>
                        <a:pt x="37442" y="89926"/>
                        <a:pt x="36162" y="88646"/>
                      </a:cubicBezTo>
                      <a:cubicBezTo>
                        <a:pt x="34242" y="88646"/>
                        <a:pt x="32962" y="88006"/>
                        <a:pt x="31682" y="88006"/>
                      </a:cubicBezTo>
                      <a:close/>
                    </a:path>
                  </a:pathLst>
                </a:custGeom>
                <a:solidFill>
                  <a:schemeClr val="bg1"/>
                </a:solidFill>
                <a:ln w="9525" cap="flat">
                  <a:noFill/>
                  <a:prstDash val="solid"/>
                  <a:miter/>
                </a:ln>
              </p:spPr>
              <p:txBody>
                <a:bodyPr rtlCol="0" anchor="ctr"/>
                <a:lstStyle/>
                <a:p>
                  <a:endParaRPr lang="en-US"/>
                </a:p>
              </p:txBody>
            </p:sp>
            <p:sp>
              <p:nvSpPr>
                <p:cNvPr id="191" name="Freeform: Shape 190"/>
                <p:cNvSpPr/>
                <p:nvPr/>
              </p:nvSpPr>
              <p:spPr>
                <a:xfrm>
                  <a:off x="14247332" y="4016666"/>
                  <a:ext cx="49887" cy="120915"/>
                </a:xfrm>
                <a:custGeom>
                  <a:avLst/>
                  <a:gdLst>
                    <a:gd name="connsiteX0" fmla="*/ 28482 w 38402"/>
                    <a:gd name="connsiteY0" fmla="*/ 89926 h 102406"/>
                    <a:gd name="connsiteX1" fmla="*/ 22081 w 38402"/>
                    <a:gd name="connsiteY1" fmla="*/ 89926 h 102406"/>
                    <a:gd name="connsiteX2" fmla="*/ 18241 w 38402"/>
                    <a:gd name="connsiteY2" fmla="*/ 89926 h 102406"/>
                    <a:gd name="connsiteX3" fmla="*/ 16961 w 38402"/>
                    <a:gd name="connsiteY3" fmla="*/ 78405 h 102406"/>
                    <a:gd name="connsiteX4" fmla="*/ 17601 w 38402"/>
                    <a:gd name="connsiteY4" fmla="*/ 59844 h 102406"/>
                    <a:gd name="connsiteX5" fmla="*/ 17601 w 38402"/>
                    <a:gd name="connsiteY5" fmla="*/ 52163 h 102406"/>
                    <a:gd name="connsiteX6" fmla="*/ 20161 w 38402"/>
                    <a:gd name="connsiteY6" fmla="*/ 52163 h 102406"/>
                    <a:gd name="connsiteX7" fmla="*/ 24642 w 38402"/>
                    <a:gd name="connsiteY7" fmla="*/ 53444 h 102406"/>
                    <a:gd name="connsiteX8" fmla="*/ 30402 w 38402"/>
                    <a:gd name="connsiteY8" fmla="*/ 51523 h 102406"/>
                    <a:gd name="connsiteX9" fmla="*/ 32322 w 38402"/>
                    <a:gd name="connsiteY9" fmla="*/ 46403 h 102406"/>
                    <a:gd name="connsiteX10" fmla="*/ 22081 w 38402"/>
                    <a:gd name="connsiteY10" fmla="*/ 40643 h 102406"/>
                    <a:gd name="connsiteX11" fmla="*/ 16961 w 38402"/>
                    <a:gd name="connsiteY11" fmla="*/ 40643 h 102406"/>
                    <a:gd name="connsiteX12" fmla="*/ 16961 w 38402"/>
                    <a:gd name="connsiteY12" fmla="*/ 40643 h 102406"/>
                    <a:gd name="connsiteX13" fmla="*/ 17601 w 38402"/>
                    <a:gd name="connsiteY13" fmla="*/ 20161 h 102406"/>
                    <a:gd name="connsiteX14" fmla="*/ 17601 w 38402"/>
                    <a:gd name="connsiteY14" fmla="*/ 17601 h 102406"/>
                    <a:gd name="connsiteX15" fmla="*/ 28482 w 38402"/>
                    <a:gd name="connsiteY15" fmla="*/ 19521 h 102406"/>
                    <a:gd name="connsiteX16" fmla="*/ 29762 w 38402"/>
                    <a:gd name="connsiteY16" fmla="*/ 19521 h 102406"/>
                    <a:gd name="connsiteX17" fmla="*/ 31042 w 38402"/>
                    <a:gd name="connsiteY17" fmla="*/ 18881 h 102406"/>
                    <a:gd name="connsiteX18" fmla="*/ 36162 w 38402"/>
                    <a:gd name="connsiteY18" fmla="*/ 13121 h 102406"/>
                    <a:gd name="connsiteX19" fmla="*/ 22081 w 38402"/>
                    <a:gd name="connsiteY19" fmla="*/ 6720 h 102406"/>
                    <a:gd name="connsiteX20" fmla="*/ 18241 w 38402"/>
                    <a:gd name="connsiteY20" fmla="*/ 6080 h 102406"/>
                    <a:gd name="connsiteX21" fmla="*/ 14401 w 38402"/>
                    <a:gd name="connsiteY21" fmla="*/ 4800 h 102406"/>
                    <a:gd name="connsiteX22" fmla="*/ 6080 w 38402"/>
                    <a:gd name="connsiteY22" fmla="*/ 11841 h 102406"/>
                    <a:gd name="connsiteX23" fmla="*/ 6720 w 38402"/>
                    <a:gd name="connsiteY23" fmla="*/ 27202 h 102406"/>
                    <a:gd name="connsiteX24" fmla="*/ 4800 w 38402"/>
                    <a:gd name="connsiteY24" fmla="*/ 68164 h 102406"/>
                    <a:gd name="connsiteX25" fmla="*/ 5440 w 38402"/>
                    <a:gd name="connsiteY25" fmla="*/ 85446 h 102406"/>
                    <a:gd name="connsiteX26" fmla="*/ 4800 w 38402"/>
                    <a:gd name="connsiteY26" fmla="*/ 89286 h 102406"/>
                    <a:gd name="connsiteX27" fmla="*/ 4800 w 38402"/>
                    <a:gd name="connsiteY27" fmla="*/ 92486 h 102406"/>
                    <a:gd name="connsiteX28" fmla="*/ 4800 w 38402"/>
                    <a:gd name="connsiteY28" fmla="*/ 94406 h 102406"/>
                    <a:gd name="connsiteX29" fmla="*/ 11841 w 38402"/>
                    <a:gd name="connsiteY29" fmla="*/ 100166 h 102406"/>
                    <a:gd name="connsiteX30" fmla="*/ 26562 w 38402"/>
                    <a:gd name="connsiteY30" fmla="*/ 100166 h 102406"/>
                    <a:gd name="connsiteX31" fmla="*/ 37442 w 38402"/>
                    <a:gd name="connsiteY31" fmla="*/ 94406 h 102406"/>
                    <a:gd name="connsiteX32" fmla="*/ 28482 w 38402"/>
                    <a:gd name="connsiteY32" fmla="*/ 89926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402" h="102406">
                      <a:moveTo>
                        <a:pt x="28482" y="89926"/>
                      </a:moveTo>
                      <a:lnTo>
                        <a:pt x="22081" y="89926"/>
                      </a:lnTo>
                      <a:cubicBezTo>
                        <a:pt x="19521" y="89926"/>
                        <a:pt x="18881" y="89286"/>
                        <a:pt x="18241" y="89926"/>
                      </a:cubicBezTo>
                      <a:cubicBezTo>
                        <a:pt x="18241" y="89286"/>
                        <a:pt x="16961" y="86726"/>
                        <a:pt x="16961" y="78405"/>
                      </a:cubicBezTo>
                      <a:lnTo>
                        <a:pt x="17601" y="59844"/>
                      </a:lnTo>
                      <a:cubicBezTo>
                        <a:pt x="17601" y="56644"/>
                        <a:pt x="17601" y="54083"/>
                        <a:pt x="17601" y="52163"/>
                      </a:cubicBezTo>
                      <a:lnTo>
                        <a:pt x="20161" y="52163"/>
                      </a:lnTo>
                      <a:cubicBezTo>
                        <a:pt x="21441" y="52803"/>
                        <a:pt x="22721" y="53444"/>
                        <a:pt x="24642" y="53444"/>
                      </a:cubicBezTo>
                      <a:cubicBezTo>
                        <a:pt x="27202" y="53444"/>
                        <a:pt x="29122" y="52803"/>
                        <a:pt x="30402" y="51523"/>
                      </a:cubicBezTo>
                      <a:cubicBezTo>
                        <a:pt x="31682" y="50243"/>
                        <a:pt x="32322" y="48963"/>
                        <a:pt x="32322" y="46403"/>
                      </a:cubicBezTo>
                      <a:cubicBezTo>
                        <a:pt x="31682" y="40643"/>
                        <a:pt x="24642" y="40643"/>
                        <a:pt x="22081" y="40643"/>
                      </a:cubicBezTo>
                      <a:lnTo>
                        <a:pt x="16961" y="40643"/>
                      </a:lnTo>
                      <a:cubicBezTo>
                        <a:pt x="16961" y="40643"/>
                        <a:pt x="16961" y="40643"/>
                        <a:pt x="16961" y="40643"/>
                      </a:cubicBezTo>
                      <a:lnTo>
                        <a:pt x="17601" y="20161"/>
                      </a:lnTo>
                      <a:cubicBezTo>
                        <a:pt x="17601" y="18881"/>
                        <a:pt x="17601" y="18241"/>
                        <a:pt x="17601" y="17601"/>
                      </a:cubicBezTo>
                      <a:cubicBezTo>
                        <a:pt x="20161" y="18241"/>
                        <a:pt x="24002" y="18881"/>
                        <a:pt x="28482" y="19521"/>
                      </a:cubicBezTo>
                      <a:lnTo>
                        <a:pt x="29762" y="19521"/>
                      </a:lnTo>
                      <a:lnTo>
                        <a:pt x="31042" y="18881"/>
                      </a:lnTo>
                      <a:cubicBezTo>
                        <a:pt x="32962" y="18241"/>
                        <a:pt x="36162" y="16321"/>
                        <a:pt x="36162" y="13121"/>
                      </a:cubicBezTo>
                      <a:cubicBezTo>
                        <a:pt x="35522" y="8641"/>
                        <a:pt x="30402" y="7360"/>
                        <a:pt x="22081" y="6720"/>
                      </a:cubicBezTo>
                      <a:cubicBezTo>
                        <a:pt x="20161" y="6720"/>
                        <a:pt x="18881" y="6720"/>
                        <a:pt x="18241" y="6080"/>
                      </a:cubicBezTo>
                      <a:cubicBezTo>
                        <a:pt x="16961" y="5440"/>
                        <a:pt x="15681" y="4800"/>
                        <a:pt x="14401" y="4800"/>
                      </a:cubicBezTo>
                      <a:cubicBezTo>
                        <a:pt x="6720" y="4800"/>
                        <a:pt x="6080" y="9921"/>
                        <a:pt x="6080" y="11841"/>
                      </a:cubicBezTo>
                      <a:lnTo>
                        <a:pt x="6720" y="27202"/>
                      </a:lnTo>
                      <a:lnTo>
                        <a:pt x="4800" y="68164"/>
                      </a:lnTo>
                      <a:lnTo>
                        <a:pt x="5440" y="85446"/>
                      </a:lnTo>
                      <a:cubicBezTo>
                        <a:pt x="5440" y="86726"/>
                        <a:pt x="5440" y="88006"/>
                        <a:pt x="4800" y="89286"/>
                      </a:cubicBezTo>
                      <a:lnTo>
                        <a:pt x="4800" y="92486"/>
                      </a:lnTo>
                      <a:lnTo>
                        <a:pt x="4800" y="94406"/>
                      </a:lnTo>
                      <a:cubicBezTo>
                        <a:pt x="4800" y="96966"/>
                        <a:pt x="6720" y="100166"/>
                        <a:pt x="11841" y="100166"/>
                      </a:cubicBezTo>
                      <a:lnTo>
                        <a:pt x="26562" y="100166"/>
                      </a:lnTo>
                      <a:cubicBezTo>
                        <a:pt x="29762" y="100166"/>
                        <a:pt x="37442" y="100166"/>
                        <a:pt x="37442" y="94406"/>
                      </a:cubicBezTo>
                      <a:cubicBezTo>
                        <a:pt x="36802" y="91846"/>
                        <a:pt x="34242" y="89926"/>
                        <a:pt x="28482" y="89926"/>
                      </a:cubicBezTo>
                      <a:close/>
                    </a:path>
                  </a:pathLst>
                </a:custGeom>
                <a:solidFill>
                  <a:schemeClr val="bg1"/>
                </a:solidFill>
                <a:ln w="9525" cap="flat">
                  <a:noFill/>
                  <a:prstDash val="solid"/>
                  <a:miter/>
                </a:ln>
              </p:spPr>
              <p:txBody>
                <a:bodyPr rtlCol="0" anchor="ctr"/>
                <a:lstStyle/>
                <a:p>
                  <a:endParaRPr lang="en-US"/>
                </a:p>
              </p:txBody>
            </p:sp>
            <p:sp>
              <p:nvSpPr>
                <p:cNvPr id="192" name="Freeform: Shape 191"/>
                <p:cNvSpPr/>
                <p:nvPr/>
              </p:nvSpPr>
              <p:spPr>
                <a:xfrm>
                  <a:off x="14334637" y="4062009"/>
                  <a:ext cx="66517" cy="30229"/>
                </a:xfrm>
                <a:custGeom>
                  <a:avLst/>
                  <a:gdLst>
                    <a:gd name="connsiteX0" fmla="*/ 50243 w 51203"/>
                    <a:gd name="connsiteY0" fmla="*/ 10561 h 25601"/>
                    <a:gd name="connsiteX1" fmla="*/ 47043 w 51203"/>
                    <a:gd name="connsiteY1" fmla="*/ 6080 h 25601"/>
                    <a:gd name="connsiteX2" fmla="*/ 43203 w 51203"/>
                    <a:gd name="connsiteY2" fmla="*/ 4800 h 25601"/>
                    <a:gd name="connsiteX3" fmla="*/ 23361 w 51203"/>
                    <a:gd name="connsiteY3" fmla="*/ 4800 h 25601"/>
                    <a:gd name="connsiteX4" fmla="*/ 4800 w 51203"/>
                    <a:gd name="connsiteY4" fmla="*/ 8641 h 25601"/>
                    <a:gd name="connsiteX5" fmla="*/ 7360 w 51203"/>
                    <a:gd name="connsiteY5" fmla="*/ 13121 h 25601"/>
                    <a:gd name="connsiteX6" fmla="*/ 7360 w 51203"/>
                    <a:gd name="connsiteY6" fmla="*/ 13121 h 25601"/>
                    <a:gd name="connsiteX7" fmla="*/ 6080 w 51203"/>
                    <a:gd name="connsiteY7" fmla="*/ 16321 h 25601"/>
                    <a:gd name="connsiteX8" fmla="*/ 8001 w 51203"/>
                    <a:gd name="connsiteY8" fmla="*/ 20161 h 25601"/>
                    <a:gd name="connsiteX9" fmla="*/ 11841 w 51203"/>
                    <a:gd name="connsiteY9" fmla="*/ 22081 h 25601"/>
                    <a:gd name="connsiteX10" fmla="*/ 42563 w 51203"/>
                    <a:gd name="connsiteY10" fmla="*/ 22081 h 25601"/>
                    <a:gd name="connsiteX11" fmla="*/ 45763 w 51203"/>
                    <a:gd name="connsiteY11" fmla="*/ 22081 h 25601"/>
                    <a:gd name="connsiteX12" fmla="*/ 50243 w 51203"/>
                    <a:gd name="connsiteY12" fmla="*/ 18241 h 25601"/>
                    <a:gd name="connsiteX13" fmla="*/ 48963 w 51203"/>
                    <a:gd name="connsiteY13" fmla="*/ 15041 h 25601"/>
                    <a:gd name="connsiteX14" fmla="*/ 48323 w 51203"/>
                    <a:gd name="connsiteY14" fmla="*/ 14401 h 25601"/>
                    <a:gd name="connsiteX15" fmla="*/ 50243 w 51203"/>
                    <a:gd name="connsiteY15" fmla="*/ 10561 h 25601"/>
                    <a:gd name="connsiteX16" fmla="*/ 45123 w 51203"/>
                    <a:gd name="connsiteY16" fmla="*/ 15681 h 25601"/>
                    <a:gd name="connsiteX17" fmla="*/ 45123 w 51203"/>
                    <a:gd name="connsiteY17" fmla="*/ 15681 h 25601"/>
                    <a:gd name="connsiteX18" fmla="*/ 45763 w 51203"/>
                    <a:gd name="connsiteY18" fmla="*/ 15681 h 25601"/>
                    <a:gd name="connsiteX19" fmla="*/ 45763 w 51203"/>
                    <a:gd name="connsiteY19" fmla="*/ 16321 h 25601"/>
                    <a:gd name="connsiteX20" fmla="*/ 45123 w 51203"/>
                    <a:gd name="connsiteY20" fmla="*/ 15681 h 25601"/>
                    <a:gd name="connsiteX21" fmla="*/ 45123 w 51203"/>
                    <a:gd name="connsiteY21" fmla="*/ 15681 h 25601"/>
                    <a:gd name="connsiteX22" fmla="*/ 45123 w 51203"/>
                    <a:gd name="connsiteY22" fmla="*/ 15681 h 25601"/>
                    <a:gd name="connsiteX23" fmla="*/ 45123 w 51203"/>
                    <a:gd name="connsiteY23" fmla="*/ 15681 h 25601"/>
                    <a:gd name="connsiteX24" fmla="*/ 45123 w 51203"/>
                    <a:gd name="connsiteY24" fmla="*/ 15681 h 2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203" h="25601">
                      <a:moveTo>
                        <a:pt x="50243" y="10561"/>
                      </a:moveTo>
                      <a:cubicBezTo>
                        <a:pt x="50243" y="9280"/>
                        <a:pt x="49603" y="7360"/>
                        <a:pt x="47043" y="6080"/>
                      </a:cubicBezTo>
                      <a:cubicBezTo>
                        <a:pt x="45763" y="5440"/>
                        <a:pt x="44483" y="4800"/>
                        <a:pt x="43203" y="4800"/>
                      </a:cubicBezTo>
                      <a:lnTo>
                        <a:pt x="23361" y="4800"/>
                      </a:lnTo>
                      <a:cubicBezTo>
                        <a:pt x="4800" y="4800"/>
                        <a:pt x="4800" y="4800"/>
                        <a:pt x="4800" y="8641"/>
                      </a:cubicBezTo>
                      <a:cubicBezTo>
                        <a:pt x="4800" y="10561"/>
                        <a:pt x="6080" y="12481"/>
                        <a:pt x="7360" y="13121"/>
                      </a:cubicBezTo>
                      <a:cubicBezTo>
                        <a:pt x="7360" y="13121"/>
                        <a:pt x="7360" y="13121"/>
                        <a:pt x="7360" y="13121"/>
                      </a:cubicBezTo>
                      <a:cubicBezTo>
                        <a:pt x="6720" y="13761"/>
                        <a:pt x="6080" y="15041"/>
                        <a:pt x="6080" y="16321"/>
                      </a:cubicBezTo>
                      <a:cubicBezTo>
                        <a:pt x="6080" y="17601"/>
                        <a:pt x="6720" y="18881"/>
                        <a:pt x="8001" y="20161"/>
                      </a:cubicBezTo>
                      <a:cubicBezTo>
                        <a:pt x="9281" y="21441"/>
                        <a:pt x="10561" y="22081"/>
                        <a:pt x="11841" y="22081"/>
                      </a:cubicBezTo>
                      <a:cubicBezTo>
                        <a:pt x="30402" y="22081"/>
                        <a:pt x="38723" y="22081"/>
                        <a:pt x="42563" y="22081"/>
                      </a:cubicBezTo>
                      <a:lnTo>
                        <a:pt x="45763" y="22081"/>
                      </a:lnTo>
                      <a:cubicBezTo>
                        <a:pt x="48323" y="22081"/>
                        <a:pt x="50243" y="20161"/>
                        <a:pt x="50243" y="18241"/>
                      </a:cubicBezTo>
                      <a:cubicBezTo>
                        <a:pt x="50243" y="17601"/>
                        <a:pt x="50243" y="16321"/>
                        <a:pt x="48963" y="15041"/>
                      </a:cubicBezTo>
                      <a:cubicBezTo>
                        <a:pt x="48963" y="15041"/>
                        <a:pt x="48323" y="14401"/>
                        <a:pt x="48323" y="14401"/>
                      </a:cubicBezTo>
                      <a:cubicBezTo>
                        <a:pt x="50243" y="13121"/>
                        <a:pt x="50243" y="12481"/>
                        <a:pt x="50243" y="10561"/>
                      </a:cubicBezTo>
                      <a:close/>
                      <a:moveTo>
                        <a:pt x="45123" y="15681"/>
                      </a:moveTo>
                      <a:lnTo>
                        <a:pt x="45123" y="15681"/>
                      </a:lnTo>
                      <a:cubicBezTo>
                        <a:pt x="45123" y="15681"/>
                        <a:pt x="45763" y="15681"/>
                        <a:pt x="45763" y="15681"/>
                      </a:cubicBezTo>
                      <a:lnTo>
                        <a:pt x="45763" y="16321"/>
                      </a:lnTo>
                      <a:cubicBezTo>
                        <a:pt x="45123" y="15681"/>
                        <a:pt x="45123" y="15681"/>
                        <a:pt x="45123" y="15681"/>
                      </a:cubicBezTo>
                      <a:close/>
                      <a:moveTo>
                        <a:pt x="45123" y="15681"/>
                      </a:moveTo>
                      <a:cubicBezTo>
                        <a:pt x="45123" y="15681"/>
                        <a:pt x="45123" y="15681"/>
                        <a:pt x="45123" y="15681"/>
                      </a:cubicBezTo>
                      <a:cubicBezTo>
                        <a:pt x="45123" y="15681"/>
                        <a:pt x="45123" y="15681"/>
                        <a:pt x="45123" y="15681"/>
                      </a:cubicBezTo>
                      <a:lnTo>
                        <a:pt x="45123" y="15681"/>
                      </a:lnTo>
                      <a:close/>
                    </a:path>
                  </a:pathLst>
                </a:custGeom>
                <a:solidFill>
                  <a:schemeClr val="bg1"/>
                </a:solidFill>
                <a:ln w="9525" cap="flat">
                  <a:noFill/>
                  <a:prstDash val="solid"/>
                  <a:miter/>
                </a:ln>
              </p:spPr>
              <p:txBody>
                <a:bodyPr rtlCol="0" anchor="ctr"/>
                <a:lstStyle/>
                <a:p>
                  <a:endParaRPr lang="en-US"/>
                </a:p>
              </p:txBody>
            </p:sp>
            <p:sp>
              <p:nvSpPr>
                <p:cNvPr id="193" name="Freeform: Shape 192"/>
                <p:cNvSpPr/>
                <p:nvPr/>
              </p:nvSpPr>
              <p:spPr>
                <a:xfrm>
                  <a:off x="14431917" y="4003063"/>
                  <a:ext cx="66517" cy="128473"/>
                </a:xfrm>
                <a:custGeom>
                  <a:avLst/>
                  <a:gdLst>
                    <a:gd name="connsiteX0" fmla="*/ 40643 w 51203"/>
                    <a:gd name="connsiteY0" fmla="*/ 98887 h 108807"/>
                    <a:gd name="connsiteX1" fmla="*/ 35522 w 51203"/>
                    <a:gd name="connsiteY1" fmla="*/ 98887 h 108807"/>
                    <a:gd name="connsiteX2" fmla="*/ 34242 w 51203"/>
                    <a:gd name="connsiteY2" fmla="*/ 84806 h 108807"/>
                    <a:gd name="connsiteX3" fmla="*/ 34242 w 51203"/>
                    <a:gd name="connsiteY3" fmla="*/ 79685 h 108807"/>
                    <a:gd name="connsiteX4" fmla="*/ 32962 w 51203"/>
                    <a:gd name="connsiteY4" fmla="*/ 60484 h 108807"/>
                    <a:gd name="connsiteX5" fmla="*/ 31682 w 51203"/>
                    <a:gd name="connsiteY5" fmla="*/ 40643 h 108807"/>
                    <a:gd name="connsiteX6" fmla="*/ 30402 w 51203"/>
                    <a:gd name="connsiteY6" fmla="*/ 25922 h 108807"/>
                    <a:gd name="connsiteX7" fmla="*/ 29122 w 51203"/>
                    <a:gd name="connsiteY7" fmla="*/ 15041 h 108807"/>
                    <a:gd name="connsiteX8" fmla="*/ 29762 w 51203"/>
                    <a:gd name="connsiteY8" fmla="*/ 11201 h 108807"/>
                    <a:gd name="connsiteX9" fmla="*/ 30402 w 51203"/>
                    <a:gd name="connsiteY9" fmla="*/ 6721 h 108807"/>
                    <a:gd name="connsiteX10" fmla="*/ 27842 w 51203"/>
                    <a:gd name="connsiteY10" fmla="*/ 6721 h 108807"/>
                    <a:gd name="connsiteX11" fmla="*/ 27202 w 51203"/>
                    <a:gd name="connsiteY11" fmla="*/ 6080 h 108807"/>
                    <a:gd name="connsiteX12" fmla="*/ 23362 w 51203"/>
                    <a:gd name="connsiteY12" fmla="*/ 4800 h 108807"/>
                    <a:gd name="connsiteX13" fmla="*/ 4800 w 51203"/>
                    <a:gd name="connsiteY13" fmla="*/ 9921 h 108807"/>
                    <a:gd name="connsiteX14" fmla="*/ 11201 w 51203"/>
                    <a:gd name="connsiteY14" fmla="*/ 14401 h 108807"/>
                    <a:gd name="connsiteX15" fmla="*/ 11201 w 51203"/>
                    <a:gd name="connsiteY15" fmla="*/ 14401 h 108807"/>
                    <a:gd name="connsiteX16" fmla="*/ 15041 w 51203"/>
                    <a:gd name="connsiteY16" fmla="*/ 14401 h 108807"/>
                    <a:gd name="connsiteX17" fmla="*/ 18881 w 51203"/>
                    <a:gd name="connsiteY17" fmla="*/ 15041 h 108807"/>
                    <a:gd name="connsiteX18" fmla="*/ 20161 w 51203"/>
                    <a:gd name="connsiteY18" fmla="*/ 18881 h 108807"/>
                    <a:gd name="connsiteX19" fmla="*/ 20161 w 51203"/>
                    <a:gd name="connsiteY19" fmla="*/ 24002 h 108807"/>
                    <a:gd name="connsiteX20" fmla="*/ 24002 w 51203"/>
                    <a:gd name="connsiteY20" fmla="*/ 68804 h 108807"/>
                    <a:gd name="connsiteX21" fmla="*/ 25282 w 51203"/>
                    <a:gd name="connsiteY21" fmla="*/ 98887 h 108807"/>
                    <a:gd name="connsiteX22" fmla="*/ 24002 w 51203"/>
                    <a:gd name="connsiteY22" fmla="*/ 98887 h 108807"/>
                    <a:gd name="connsiteX23" fmla="*/ 17601 w 51203"/>
                    <a:gd name="connsiteY23" fmla="*/ 98887 h 108807"/>
                    <a:gd name="connsiteX24" fmla="*/ 15041 w 51203"/>
                    <a:gd name="connsiteY24" fmla="*/ 102727 h 108807"/>
                    <a:gd name="connsiteX25" fmla="*/ 15041 w 51203"/>
                    <a:gd name="connsiteY25" fmla="*/ 104007 h 108807"/>
                    <a:gd name="connsiteX26" fmla="*/ 16961 w 51203"/>
                    <a:gd name="connsiteY26" fmla="*/ 107847 h 108807"/>
                    <a:gd name="connsiteX27" fmla="*/ 20801 w 51203"/>
                    <a:gd name="connsiteY27" fmla="*/ 109127 h 108807"/>
                    <a:gd name="connsiteX28" fmla="*/ 20801 w 51203"/>
                    <a:gd name="connsiteY28" fmla="*/ 109127 h 108807"/>
                    <a:gd name="connsiteX29" fmla="*/ 42563 w 51203"/>
                    <a:gd name="connsiteY29" fmla="*/ 108487 h 108807"/>
                    <a:gd name="connsiteX30" fmla="*/ 49603 w 51203"/>
                    <a:gd name="connsiteY30" fmla="*/ 103367 h 108807"/>
                    <a:gd name="connsiteX31" fmla="*/ 40643 w 51203"/>
                    <a:gd name="connsiteY31" fmla="*/ 98887 h 10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203" h="108807">
                      <a:moveTo>
                        <a:pt x="40643" y="98887"/>
                      </a:moveTo>
                      <a:lnTo>
                        <a:pt x="35522" y="98887"/>
                      </a:lnTo>
                      <a:cubicBezTo>
                        <a:pt x="35522" y="90566"/>
                        <a:pt x="34882" y="86726"/>
                        <a:pt x="34242" y="84806"/>
                      </a:cubicBezTo>
                      <a:cubicBezTo>
                        <a:pt x="34242" y="84166"/>
                        <a:pt x="34242" y="82245"/>
                        <a:pt x="34242" y="79685"/>
                      </a:cubicBezTo>
                      <a:cubicBezTo>
                        <a:pt x="34242" y="77125"/>
                        <a:pt x="33602" y="70725"/>
                        <a:pt x="32962" y="60484"/>
                      </a:cubicBezTo>
                      <a:cubicBezTo>
                        <a:pt x="32322" y="50883"/>
                        <a:pt x="31682" y="44483"/>
                        <a:pt x="31682" y="40643"/>
                      </a:cubicBezTo>
                      <a:cubicBezTo>
                        <a:pt x="31682" y="36802"/>
                        <a:pt x="31042" y="31682"/>
                        <a:pt x="30402" y="25922"/>
                      </a:cubicBezTo>
                      <a:cubicBezTo>
                        <a:pt x="29122" y="19521"/>
                        <a:pt x="29122" y="16321"/>
                        <a:pt x="29122" y="15041"/>
                      </a:cubicBezTo>
                      <a:cubicBezTo>
                        <a:pt x="29122" y="13121"/>
                        <a:pt x="29122" y="11841"/>
                        <a:pt x="29762" y="11201"/>
                      </a:cubicBezTo>
                      <a:lnTo>
                        <a:pt x="30402" y="6721"/>
                      </a:lnTo>
                      <a:lnTo>
                        <a:pt x="27842" y="6721"/>
                      </a:lnTo>
                      <a:cubicBezTo>
                        <a:pt x="27842" y="6721"/>
                        <a:pt x="27202" y="6080"/>
                        <a:pt x="27202" y="6080"/>
                      </a:cubicBezTo>
                      <a:cubicBezTo>
                        <a:pt x="25922" y="5440"/>
                        <a:pt x="24642" y="4800"/>
                        <a:pt x="23362" y="4800"/>
                      </a:cubicBezTo>
                      <a:cubicBezTo>
                        <a:pt x="9281" y="4800"/>
                        <a:pt x="4800" y="5440"/>
                        <a:pt x="4800" y="9921"/>
                      </a:cubicBezTo>
                      <a:cubicBezTo>
                        <a:pt x="4800" y="11201"/>
                        <a:pt x="5440" y="14401"/>
                        <a:pt x="11201" y="14401"/>
                      </a:cubicBezTo>
                      <a:cubicBezTo>
                        <a:pt x="11201" y="14401"/>
                        <a:pt x="11201" y="14401"/>
                        <a:pt x="11201" y="14401"/>
                      </a:cubicBezTo>
                      <a:lnTo>
                        <a:pt x="15041" y="14401"/>
                      </a:lnTo>
                      <a:cubicBezTo>
                        <a:pt x="17601" y="14401"/>
                        <a:pt x="18241" y="15041"/>
                        <a:pt x="18881" y="15041"/>
                      </a:cubicBezTo>
                      <a:cubicBezTo>
                        <a:pt x="19521" y="15681"/>
                        <a:pt x="20161" y="17601"/>
                        <a:pt x="20161" y="18881"/>
                      </a:cubicBezTo>
                      <a:lnTo>
                        <a:pt x="20161" y="24002"/>
                      </a:lnTo>
                      <a:cubicBezTo>
                        <a:pt x="22081" y="43843"/>
                        <a:pt x="23362" y="58564"/>
                        <a:pt x="24002" y="68804"/>
                      </a:cubicBezTo>
                      <a:cubicBezTo>
                        <a:pt x="24642" y="77765"/>
                        <a:pt x="25282" y="88006"/>
                        <a:pt x="25282" y="98887"/>
                      </a:cubicBezTo>
                      <a:cubicBezTo>
                        <a:pt x="25282" y="98887"/>
                        <a:pt x="24642" y="98887"/>
                        <a:pt x="24002" y="98887"/>
                      </a:cubicBezTo>
                      <a:lnTo>
                        <a:pt x="17601" y="98887"/>
                      </a:lnTo>
                      <a:lnTo>
                        <a:pt x="15041" y="102727"/>
                      </a:lnTo>
                      <a:lnTo>
                        <a:pt x="15041" y="104007"/>
                      </a:lnTo>
                      <a:cubicBezTo>
                        <a:pt x="15041" y="105927"/>
                        <a:pt x="15681" y="107207"/>
                        <a:pt x="16961" y="107847"/>
                      </a:cubicBezTo>
                      <a:cubicBezTo>
                        <a:pt x="18241" y="108487"/>
                        <a:pt x="19521" y="109127"/>
                        <a:pt x="20801" y="109127"/>
                      </a:cubicBezTo>
                      <a:lnTo>
                        <a:pt x="20801" y="109127"/>
                      </a:lnTo>
                      <a:lnTo>
                        <a:pt x="42563" y="108487"/>
                      </a:lnTo>
                      <a:cubicBezTo>
                        <a:pt x="48963" y="108487"/>
                        <a:pt x="49603" y="104647"/>
                        <a:pt x="49603" y="103367"/>
                      </a:cubicBezTo>
                      <a:cubicBezTo>
                        <a:pt x="49603" y="100807"/>
                        <a:pt x="46403" y="98887"/>
                        <a:pt x="40643" y="98887"/>
                      </a:cubicBezTo>
                      <a:close/>
                    </a:path>
                  </a:pathLst>
                </a:custGeom>
                <a:solidFill>
                  <a:schemeClr val="bg1"/>
                </a:solidFill>
                <a:ln w="9525" cap="flat">
                  <a:noFill/>
                  <a:prstDash val="solid"/>
                  <a:miter/>
                </a:ln>
              </p:spPr>
              <p:txBody>
                <a:bodyPr rtlCol="0" anchor="ctr"/>
                <a:lstStyle/>
                <a:p>
                  <a:endParaRPr lang="en-US"/>
                </a:p>
              </p:txBody>
            </p:sp>
            <p:sp>
              <p:nvSpPr>
                <p:cNvPr id="194" name="Freeform: Shape 193"/>
                <p:cNvSpPr/>
                <p:nvPr/>
              </p:nvSpPr>
              <p:spPr>
                <a:xfrm>
                  <a:off x="14500098" y="4004574"/>
                  <a:ext cx="58203" cy="136030"/>
                </a:xfrm>
                <a:custGeom>
                  <a:avLst/>
                  <a:gdLst>
                    <a:gd name="connsiteX0" fmla="*/ 39363 w 44802"/>
                    <a:gd name="connsiteY0" fmla="*/ 4800 h 115207"/>
                    <a:gd name="connsiteX1" fmla="*/ 34882 w 44802"/>
                    <a:gd name="connsiteY1" fmla="*/ 8641 h 115207"/>
                    <a:gd name="connsiteX2" fmla="*/ 34242 w 44802"/>
                    <a:gd name="connsiteY2" fmla="*/ 9921 h 115207"/>
                    <a:gd name="connsiteX3" fmla="*/ 33602 w 44802"/>
                    <a:gd name="connsiteY3" fmla="*/ 11841 h 115207"/>
                    <a:gd name="connsiteX4" fmla="*/ 28482 w 44802"/>
                    <a:gd name="connsiteY4" fmla="*/ 27202 h 115207"/>
                    <a:gd name="connsiteX5" fmla="*/ 16961 w 44802"/>
                    <a:gd name="connsiteY5" fmla="*/ 62404 h 115207"/>
                    <a:gd name="connsiteX6" fmla="*/ 9281 w 44802"/>
                    <a:gd name="connsiteY6" fmla="*/ 88006 h 115207"/>
                    <a:gd name="connsiteX7" fmla="*/ 6080 w 44802"/>
                    <a:gd name="connsiteY7" fmla="*/ 97606 h 115207"/>
                    <a:gd name="connsiteX8" fmla="*/ 4800 w 44802"/>
                    <a:gd name="connsiteY8" fmla="*/ 104007 h 115207"/>
                    <a:gd name="connsiteX9" fmla="*/ 8641 w 44802"/>
                    <a:gd name="connsiteY9" fmla="*/ 109767 h 115207"/>
                    <a:gd name="connsiteX10" fmla="*/ 9281 w 44802"/>
                    <a:gd name="connsiteY10" fmla="*/ 110407 h 115207"/>
                    <a:gd name="connsiteX11" fmla="*/ 9921 w 44802"/>
                    <a:gd name="connsiteY11" fmla="*/ 110407 h 115207"/>
                    <a:gd name="connsiteX12" fmla="*/ 15681 w 44802"/>
                    <a:gd name="connsiteY12" fmla="*/ 106567 h 115207"/>
                    <a:gd name="connsiteX13" fmla="*/ 16321 w 44802"/>
                    <a:gd name="connsiteY13" fmla="*/ 104647 h 115207"/>
                    <a:gd name="connsiteX14" fmla="*/ 16961 w 44802"/>
                    <a:gd name="connsiteY14" fmla="*/ 102087 h 115207"/>
                    <a:gd name="connsiteX15" fmla="*/ 17601 w 44802"/>
                    <a:gd name="connsiteY15" fmla="*/ 100166 h 115207"/>
                    <a:gd name="connsiteX16" fmla="*/ 20801 w 44802"/>
                    <a:gd name="connsiteY16" fmla="*/ 88646 h 115207"/>
                    <a:gd name="connsiteX17" fmla="*/ 39363 w 44802"/>
                    <a:gd name="connsiteY17" fmla="*/ 27202 h 115207"/>
                    <a:gd name="connsiteX18" fmla="*/ 41923 w 44802"/>
                    <a:gd name="connsiteY18" fmla="*/ 18241 h 115207"/>
                    <a:gd name="connsiteX19" fmla="*/ 43843 w 44802"/>
                    <a:gd name="connsiteY19" fmla="*/ 10561 h 115207"/>
                    <a:gd name="connsiteX20" fmla="*/ 39363 w 44802"/>
                    <a:gd name="connsiteY20" fmla="*/ 4800 h 11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802" h="115207">
                      <a:moveTo>
                        <a:pt x="39363" y="4800"/>
                      </a:moveTo>
                      <a:cubicBezTo>
                        <a:pt x="37442" y="4800"/>
                        <a:pt x="36162" y="6080"/>
                        <a:pt x="34882" y="8641"/>
                      </a:cubicBezTo>
                      <a:lnTo>
                        <a:pt x="34242" y="9921"/>
                      </a:lnTo>
                      <a:cubicBezTo>
                        <a:pt x="34242" y="10561"/>
                        <a:pt x="33602" y="11201"/>
                        <a:pt x="33602" y="11841"/>
                      </a:cubicBezTo>
                      <a:cubicBezTo>
                        <a:pt x="33602" y="12481"/>
                        <a:pt x="31682" y="17601"/>
                        <a:pt x="28482" y="27202"/>
                      </a:cubicBezTo>
                      <a:cubicBezTo>
                        <a:pt x="25282" y="36802"/>
                        <a:pt x="21441" y="48963"/>
                        <a:pt x="16961" y="62404"/>
                      </a:cubicBezTo>
                      <a:cubicBezTo>
                        <a:pt x="13121" y="75845"/>
                        <a:pt x="10561" y="84165"/>
                        <a:pt x="9281" y="88006"/>
                      </a:cubicBezTo>
                      <a:cubicBezTo>
                        <a:pt x="8001" y="91846"/>
                        <a:pt x="6720" y="95046"/>
                        <a:pt x="6080" y="97606"/>
                      </a:cubicBezTo>
                      <a:cubicBezTo>
                        <a:pt x="5440" y="100166"/>
                        <a:pt x="4800" y="102727"/>
                        <a:pt x="4800" y="104007"/>
                      </a:cubicBezTo>
                      <a:cubicBezTo>
                        <a:pt x="4800" y="106567"/>
                        <a:pt x="6080" y="109127"/>
                        <a:pt x="8641" y="109767"/>
                      </a:cubicBezTo>
                      <a:lnTo>
                        <a:pt x="9281" y="110407"/>
                      </a:lnTo>
                      <a:lnTo>
                        <a:pt x="9921" y="110407"/>
                      </a:lnTo>
                      <a:cubicBezTo>
                        <a:pt x="12481" y="110407"/>
                        <a:pt x="14401" y="109127"/>
                        <a:pt x="15681" y="106567"/>
                      </a:cubicBezTo>
                      <a:cubicBezTo>
                        <a:pt x="16321" y="105927"/>
                        <a:pt x="16321" y="105287"/>
                        <a:pt x="16321" y="104647"/>
                      </a:cubicBezTo>
                      <a:cubicBezTo>
                        <a:pt x="16321" y="104007"/>
                        <a:pt x="16961" y="103367"/>
                        <a:pt x="16961" y="102087"/>
                      </a:cubicBezTo>
                      <a:cubicBezTo>
                        <a:pt x="16961" y="101447"/>
                        <a:pt x="16961" y="100807"/>
                        <a:pt x="17601" y="100166"/>
                      </a:cubicBezTo>
                      <a:lnTo>
                        <a:pt x="20801" y="88646"/>
                      </a:lnTo>
                      <a:cubicBezTo>
                        <a:pt x="32322" y="50243"/>
                        <a:pt x="38723" y="29762"/>
                        <a:pt x="39363" y="27202"/>
                      </a:cubicBezTo>
                      <a:cubicBezTo>
                        <a:pt x="40003" y="24642"/>
                        <a:pt x="41283" y="21441"/>
                        <a:pt x="41923" y="18241"/>
                      </a:cubicBezTo>
                      <a:cubicBezTo>
                        <a:pt x="43843" y="13121"/>
                        <a:pt x="43843" y="11841"/>
                        <a:pt x="43843" y="10561"/>
                      </a:cubicBezTo>
                      <a:cubicBezTo>
                        <a:pt x="45123" y="7360"/>
                        <a:pt x="43203" y="4800"/>
                        <a:pt x="39363" y="4800"/>
                      </a:cubicBezTo>
                      <a:close/>
                    </a:path>
                  </a:pathLst>
                </a:custGeom>
                <a:solidFill>
                  <a:schemeClr val="bg1"/>
                </a:solidFill>
                <a:ln w="9525" cap="flat">
                  <a:noFill/>
                  <a:prstDash val="solid"/>
                  <a:miter/>
                </a:ln>
              </p:spPr>
              <p:txBody>
                <a:bodyPr rtlCol="0" anchor="ctr"/>
                <a:lstStyle/>
                <a:p>
                  <a:endParaRPr lang="en-US"/>
                </a:p>
              </p:txBody>
            </p:sp>
            <p:sp>
              <p:nvSpPr>
                <p:cNvPr id="195" name="Freeform: Shape 194"/>
                <p:cNvSpPr/>
                <p:nvPr/>
              </p:nvSpPr>
              <p:spPr>
                <a:xfrm>
                  <a:off x="14560795" y="4000040"/>
                  <a:ext cx="58203" cy="136030"/>
                </a:xfrm>
                <a:custGeom>
                  <a:avLst/>
                  <a:gdLst>
                    <a:gd name="connsiteX0" fmla="*/ 31682 w 44802"/>
                    <a:gd name="connsiteY0" fmla="*/ 84165 h 115207"/>
                    <a:gd name="connsiteX1" fmla="*/ 41283 w 44802"/>
                    <a:gd name="connsiteY1" fmla="*/ 58564 h 115207"/>
                    <a:gd name="connsiteX2" fmla="*/ 45123 w 44802"/>
                    <a:gd name="connsiteY2" fmla="*/ 31682 h 115207"/>
                    <a:gd name="connsiteX3" fmla="*/ 44483 w 44802"/>
                    <a:gd name="connsiteY3" fmla="*/ 24002 h 115207"/>
                    <a:gd name="connsiteX4" fmla="*/ 45123 w 44802"/>
                    <a:gd name="connsiteY4" fmla="*/ 24002 h 115207"/>
                    <a:gd name="connsiteX5" fmla="*/ 45123 w 44802"/>
                    <a:gd name="connsiteY5" fmla="*/ 22082 h 115207"/>
                    <a:gd name="connsiteX6" fmla="*/ 39363 w 44802"/>
                    <a:gd name="connsiteY6" fmla="*/ 9921 h 115207"/>
                    <a:gd name="connsiteX7" fmla="*/ 25282 w 44802"/>
                    <a:gd name="connsiteY7" fmla="*/ 4800 h 115207"/>
                    <a:gd name="connsiteX8" fmla="*/ 17601 w 44802"/>
                    <a:gd name="connsiteY8" fmla="*/ 8001 h 115207"/>
                    <a:gd name="connsiteX9" fmla="*/ 13761 w 44802"/>
                    <a:gd name="connsiteY9" fmla="*/ 13761 h 115207"/>
                    <a:gd name="connsiteX10" fmla="*/ 12481 w 44802"/>
                    <a:gd name="connsiteY10" fmla="*/ 19521 h 115207"/>
                    <a:gd name="connsiteX11" fmla="*/ 18241 w 44802"/>
                    <a:gd name="connsiteY11" fmla="*/ 25282 h 115207"/>
                    <a:gd name="connsiteX12" fmla="*/ 24642 w 44802"/>
                    <a:gd name="connsiteY12" fmla="*/ 17601 h 115207"/>
                    <a:gd name="connsiteX13" fmla="*/ 25922 w 44802"/>
                    <a:gd name="connsiteY13" fmla="*/ 15041 h 115207"/>
                    <a:gd name="connsiteX14" fmla="*/ 27842 w 44802"/>
                    <a:gd name="connsiteY14" fmla="*/ 13761 h 115207"/>
                    <a:gd name="connsiteX15" fmla="*/ 34882 w 44802"/>
                    <a:gd name="connsiteY15" fmla="*/ 29122 h 115207"/>
                    <a:gd name="connsiteX16" fmla="*/ 29762 w 44802"/>
                    <a:gd name="connsiteY16" fmla="*/ 59204 h 115207"/>
                    <a:gd name="connsiteX17" fmla="*/ 15041 w 44802"/>
                    <a:gd name="connsiteY17" fmla="*/ 89286 h 115207"/>
                    <a:gd name="connsiteX18" fmla="*/ 11201 w 44802"/>
                    <a:gd name="connsiteY18" fmla="*/ 96966 h 115207"/>
                    <a:gd name="connsiteX19" fmla="*/ 6080 w 44802"/>
                    <a:gd name="connsiteY19" fmla="*/ 104647 h 115207"/>
                    <a:gd name="connsiteX20" fmla="*/ 4800 w 44802"/>
                    <a:gd name="connsiteY20" fmla="*/ 105927 h 115207"/>
                    <a:gd name="connsiteX21" fmla="*/ 4800 w 44802"/>
                    <a:gd name="connsiteY21" fmla="*/ 107207 h 115207"/>
                    <a:gd name="connsiteX22" fmla="*/ 8001 w 44802"/>
                    <a:gd name="connsiteY22" fmla="*/ 112327 h 115207"/>
                    <a:gd name="connsiteX23" fmla="*/ 12481 w 44802"/>
                    <a:gd name="connsiteY23" fmla="*/ 113607 h 115207"/>
                    <a:gd name="connsiteX24" fmla="*/ 12481 w 44802"/>
                    <a:gd name="connsiteY24" fmla="*/ 113607 h 115207"/>
                    <a:gd name="connsiteX25" fmla="*/ 39363 w 44802"/>
                    <a:gd name="connsiteY25" fmla="*/ 112327 h 115207"/>
                    <a:gd name="connsiteX26" fmla="*/ 44483 w 44802"/>
                    <a:gd name="connsiteY26" fmla="*/ 107207 h 115207"/>
                    <a:gd name="connsiteX27" fmla="*/ 38082 w 44802"/>
                    <a:gd name="connsiteY27" fmla="*/ 102087 h 115207"/>
                    <a:gd name="connsiteX28" fmla="*/ 36802 w 44802"/>
                    <a:gd name="connsiteY28" fmla="*/ 102087 h 115207"/>
                    <a:gd name="connsiteX29" fmla="*/ 19521 w 44802"/>
                    <a:gd name="connsiteY29" fmla="*/ 103367 h 115207"/>
                    <a:gd name="connsiteX30" fmla="*/ 26562 w 44802"/>
                    <a:gd name="connsiteY30" fmla="*/ 91846 h 115207"/>
                    <a:gd name="connsiteX31" fmla="*/ 31682 w 44802"/>
                    <a:gd name="connsiteY31" fmla="*/ 84165 h 11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802" h="115207">
                      <a:moveTo>
                        <a:pt x="31682" y="84165"/>
                      </a:moveTo>
                      <a:cubicBezTo>
                        <a:pt x="35522" y="77765"/>
                        <a:pt x="38723" y="69445"/>
                        <a:pt x="41283" y="58564"/>
                      </a:cubicBezTo>
                      <a:cubicBezTo>
                        <a:pt x="43843" y="48323"/>
                        <a:pt x="45123" y="38723"/>
                        <a:pt x="45123" y="31682"/>
                      </a:cubicBezTo>
                      <a:lnTo>
                        <a:pt x="44483" y="24002"/>
                      </a:lnTo>
                      <a:lnTo>
                        <a:pt x="45123" y="24002"/>
                      </a:lnTo>
                      <a:lnTo>
                        <a:pt x="45123" y="22082"/>
                      </a:lnTo>
                      <a:cubicBezTo>
                        <a:pt x="45123" y="17601"/>
                        <a:pt x="43203" y="13121"/>
                        <a:pt x="39363" y="9921"/>
                      </a:cubicBezTo>
                      <a:cubicBezTo>
                        <a:pt x="35522" y="6721"/>
                        <a:pt x="31042" y="4800"/>
                        <a:pt x="25282" y="4800"/>
                      </a:cubicBezTo>
                      <a:cubicBezTo>
                        <a:pt x="22721" y="4800"/>
                        <a:pt x="20161" y="6080"/>
                        <a:pt x="17601" y="8001"/>
                      </a:cubicBezTo>
                      <a:cubicBezTo>
                        <a:pt x="15681" y="9921"/>
                        <a:pt x="14401" y="11841"/>
                        <a:pt x="13761" y="13761"/>
                      </a:cubicBezTo>
                      <a:cubicBezTo>
                        <a:pt x="13121" y="15681"/>
                        <a:pt x="12481" y="17601"/>
                        <a:pt x="12481" y="19521"/>
                      </a:cubicBezTo>
                      <a:cubicBezTo>
                        <a:pt x="12481" y="22722"/>
                        <a:pt x="15041" y="25282"/>
                        <a:pt x="18241" y="25282"/>
                      </a:cubicBezTo>
                      <a:cubicBezTo>
                        <a:pt x="20801" y="25282"/>
                        <a:pt x="23362" y="24002"/>
                        <a:pt x="24642" y="17601"/>
                      </a:cubicBezTo>
                      <a:cubicBezTo>
                        <a:pt x="24642" y="16961"/>
                        <a:pt x="25282" y="16321"/>
                        <a:pt x="25922" y="15041"/>
                      </a:cubicBezTo>
                      <a:cubicBezTo>
                        <a:pt x="26562" y="14401"/>
                        <a:pt x="27202" y="13761"/>
                        <a:pt x="27842" y="13761"/>
                      </a:cubicBezTo>
                      <a:cubicBezTo>
                        <a:pt x="30402" y="13761"/>
                        <a:pt x="34882" y="15041"/>
                        <a:pt x="34882" y="29122"/>
                      </a:cubicBezTo>
                      <a:cubicBezTo>
                        <a:pt x="34882" y="39363"/>
                        <a:pt x="32962" y="49603"/>
                        <a:pt x="29762" y="59204"/>
                      </a:cubicBezTo>
                      <a:cubicBezTo>
                        <a:pt x="26562" y="68804"/>
                        <a:pt x="21441" y="79045"/>
                        <a:pt x="15041" y="89286"/>
                      </a:cubicBezTo>
                      <a:cubicBezTo>
                        <a:pt x="14401" y="89926"/>
                        <a:pt x="13761" y="91206"/>
                        <a:pt x="11201" y="96966"/>
                      </a:cubicBezTo>
                      <a:cubicBezTo>
                        <a:pt x="9281" y="100807"/>
                        <a:pt x="8001" y="103367"/>
                        <a:pt x="6080" y="104647"/>
                      </a:cubicBezTo>
                      <a:lnTo>
                        <a:pt x="4800" y="105927"/>
                      </a:lnTo>
                      <a:lnTo>
                        <a:pt x="4800" y="107207"/>
                      </a:lnTo>
                      <a:cubicBezTo>
                        <a:pt x="4800" y="109127"/>
                        <a:pt x="6080" y="111047"/>
                        <a:pt x="8001" y="112327"/>
                      </a:cubicBezTo>
                      <a:cubicBezTo>
                        <a:pt x="9281" y="112967"/>
                        <a:pt x="11201" y="113607"/>
                        <a:pt x="12481" y="113607"/>
                      </a:cubicBezTo>
                      <a:cubicBezTo>
                        <a:pt x="12481" y="113607"/>
                        <a:pt x="12481" y="113607"/>
                        <a:pt x="12481" y="113607"/>
                      </a:cubicBezTo>
                      <a:lnTo>
                        <a:pt x="39363" y="112327"/>
                      </a:lnTo>
                      <a:lnTo>
                        <a:pt x="44483" y="107207"/>
                      </a:lnTo>
                      <a:lnTo>
                        <a:pt x="38082" y="102087"/>
                      </a:lnTo>
                      <a:lnTo>
                        <a:pt x="36802" y="102087"/>
                      </a:lnTo>
                      <a:cubicBezTo>
                        <a:pt x="29762" y="102087"/>
                        <a:pt x="24002" y="102727"/>
                        <a:pt x="19521" y="103367"/>
                      </a:cubicBezTo>
                      <a:cubicBezTo>
                        <a:pt x="20801" y="100807"/>
                        <a:pt x="22721" y="97606"/>
                        <a:pt x="26562" y="91846"/>
                      </a:cubicBezTo>
                      <a:cubicBezTo>
                        <a:pt x="29762" y="87366"/>
                        <a:pt x="31682" y="84806"/>
                        <a:pt x="31682" y="84165"/>
                      </a:cubicBezTo>
                      <a:close/>
                    </a:path>
                  </a:pathLst>
                </a:custGeom>
                <a:solidFill>
                  <a:schemeClr val="bg1"/>
                </a:solidFill>
                <a:ln w="9525" cap="flat">
                  <a:noFill/>
                  <a:prstDash val="solid"/>
                  <a:miter/>
                </a:ln>
              </p:spPr>
              <p:txBody>
                <a:bodyPr rtlCol="0" anchor="ctr"/>
                <a:lstStyle/>
                <a:p>
                  <a:endParaRPr lang="en-US"/>
                </a:p>
              </p:txBody>
            </p:sp>
            <p:sp>
              <p:nvSpPr>
                <p:cNvPr id="196" name="Freeform: Shape 195"/>
                <p:cNvSpPr/>
                <p:nvPr/>
              </p:nvSpPr>
              <p:spPr>
                <a:xfrm>
                  <a:off x="14661402" y="4015155"/>
                  <a:ext cx="49887" cy="120915"/>
                </a:xfrm>
                <a:custGeom>
                  <a:avLst/>
                  <a:gdLst>
                    <a:gd name="connsiteX0" fmla="*/ 36802 w 38402"/>
                    <a:gd name="connsiteY0" fmla="*/ 63684 h 102406"/>
                    <a:gd name="connsiteX1" fmla="*/ 36802 w 38402"/>
                    <a:gd name="connsiteY1" fmla="*/ 63684 h 102406"/>
                    <a:gd name="connsiteX2" fmla="*/ 34242 w 38402"/>
                    <a:gd name="connsiteY2" fmla="*/ 56004 h 102406"/>
                    <a:gd name="connsiteX3" fmla="*/ 31042 w 38402"/>
                    <a:gd name="connsiteY3" fmla="*/ 51523 h 102406"/>
                    <a:gd name="connsiteX4" fmla="*/ 31042 w 38402"/>
                    <a:gd name="connsiteY4" fmla="*/ 51523 h 102406"/>
                    <a:gd name="connsiteX5" fmla="*/ 34242 w 38402"/>
                    <a:gd name="connsiteY5" fmla="*/ 47683 h 102406"/>
                    <a:gd name="connsiteX6" fmla="*/ 36802 w 38402"/>
                    <a:gd name="connsiteY6" fmla="*/ 42563 h 102406"/>
                    <a:gd name="connsiteX7" fmla="*/ 36163 w 38402"/>
                    <a:gd name="connsiteY7" fmla="*/ 42563 h 102406"/>
                    <a:gd name="connsiteX8" fmla="*/ 37442 w 38402"/>
                    <a:gd name="connsiteY8" fmla="*/ 32322 h 102406"/>
                    <a:gd name="connsiteX9" fmla="*/ 36163 w 38402"/>
                    <a:gd name="connsiteY9" fmla="*/ 19521 h 102406"/>
                    <a:gd name="connsiteX10" fmla="*/ 32322 w 38402"/>
                    <a:gd name="connsiteY10" fmla="*/ 11841 h 102406"/>
                    <a:gd name="connsiteX11" fmla="*/ 23362 w 38402"/>
                    <a:gd name="connsiteY11" fmla="*/ 6721 h 102406"/>
                    <a:gd name="connsiteX12" fmla="*/ 13761 w 38402"/>
                    <a:gd name="connsiteY12" fmla="*/ 4800 h 102406"/>
                    <a:gd name="connsiteX13" fmla="*/ 6721 w 38402"/>
                    <a:gd name="connsiteY13" fmla="*/ 11201 h 102406"/>
                    <a:gd name="connsiteX14" fmla="*/ 6721 w 38402"/>
                    <a:gd name="connsiteY14" fmla="*/ 13121 h 102406"/>
                    <a:gd name="connsiteX15" fmla="*/ 7361 w 38402"/>
                    <a:gd name="connsiteY15" fmla="*/ 13761 h 102406"/>
                    <a:gd name="connsiteX16" fmla="*/ 7361 w 38402"/>
                    <a:gd name="connsiteY16" fmla="*/ 19521 h 102406"/>
                    <a:gd name="connsiteX17" fmla="*/ 6080 w 38402"/>
                    <a:gd name="connsiteY17" fmla="*/ 50883 h 102406"/>
                    <a:gd name="connsiteX18" fmla="*/ 6721 w 38402"/>
                    <a:gd name="connsiteY18" fmla="*/ 62404 h 102406"/>
                    <a:gd name="connsiteX19" fmla="*/ 4800 w 38402"/>
                    <a:gd name="connsiteY19" fmla="*/ 89926 h 102406"/>
                    <a:gd name="connsiteX20" fmla="*/ 4800 w 38402"/>
                    <a:gd name="connsiteY20" fmla="*/ 94406 h 102406"/>
                    <a:gd name="connsiteX21" fmla="*/ 6721 w 38402"/>
                    <a:gd name="connsiteY21" fmla="*/ 98887 h 102406"/>
                    <a:gd name="connsiteX22" fmla="*/ 11201 w 38402"/>
                    <a:gd name="connsiteY22" fmla="*/ 100807 h 102406"/>
                    <a:gd name="connsiteX23" fmla="*/ 26562 w 38402"/>
                    <a:gd name="connsiteY23" fmla="*/ 96966 h 102406"/>
                    <a:gd name="connsiteX24" fmla="*/ 38723 w 38402"/>
                    <a:gd name="connsiteY24" fmla="*/ 75845 h 102406"/>
                    <a:gd name="connsiteX25" fmla="*/ 38723 w 38402"/>
                    <a:gd name="connsiteY25" fmla="*/ 70085 h 102406"/>
                    <a:gd name="connsiteX26" fmla="*/ 36802 w 38402"/>
                    <a:gd name="connsiteY26" fmla="*/ 63684 h 102406"/>
                    <a:gd name="connsiteX27" fmla="*/ 16961 w 38402"/>
                    <a:gd name="connsiteY27" fmla="*/ 46403 h 102406"/>
                    <a:gd name="connsiteX28" fmla="*/ 16961 w 38402"/>
                    <a:gd name="connsiteY28" fmla="*/ 37442 h 102406"/>
                    <a:gd name="connsiteX29" fmla="*/ 16961 w 38402"/>
                    <a:gd name="connsiteY29" fmla="*/ 30402 h 102406"/>
                    <a:gd name="connsiteX30" fmla="*/ 18241 w 38402"/>
                    <a:gd name="connsiteY30" fmla="*/ 16321 h 102406"/>
                    <a:gd name="connsiteX31" fmla="*/ 22722 w 38402"/>
                    <a:gd name="connsiteY31" fmla="*/ 24002 h 102406"/>
                    <a:gd name="connsiteX32" fmla="*/ 23362 w 38402"/>
                    <a:gd name="connsiteY32" fmla="*/ 25282 h 102406"/>
                    <a:gd name="connsiteX33" fmla="*/ 24002 w 38402"/>
                    <a:gd name="connsiteY33" fmla="*/ 31682 h 102406"/>
                    <a:gd name="connsiteX34" fmla="*/ 16961 w 38402"/>
                    <a:gd name="connsiteY34" fmla="*/ 46403 h 102406"/>
                    <a:gd name="connsiteX35" fmla="*/ 16321 w 38402"/>
                    <a:gd name="connsiteY35" fmla="*/ 82885 h 102406"/>
                    <a:gd name="connsiteX36" fmla="*/ 16961 w 38402"/>
                    <a:gd name="connsiteY36" fmla="*/ 81605 h 102406"/>
                    <a:gd name="connsiteX37" fmla="*/ 16321 w 38402"/>
                    <a:gd name="connsiteY37" fmla="*/ 80325 h 102406"/>
                    <a:gd name="connsiteX38" fmla="*/ 15681 w 38402"/>
                    <a:gd name="connsiteY38" fmla="*/ 71365 h 102406"/>
                    <a:gd name="connsiteX39" fmla="*/ 16321 w 38402"/>
                    <a:gd name="connsiteY39" fmla="*/ 57924 h 102406"/>
                    <a:gd name="connsiteX40" fmla="*/ 20801 w 38402"/>
                    <a:gd name="connsiteY40" fmla="*/ 60484 h 102406"/>
                    <a:gd name="connsiteX41" fmla="*/ 22722 w 38402"/>
                    <a:gd name="connsiteY41" fmla="*/ 64324 h 102406"/>
                    <a:gd name="connsiteX42" fmla="*/ 24002 w 38402"/>
                    <a:gd name="connsiteY42" fmla="*/ 68804 h 102406"/>
                    <a:gd name="connsiteX43" fmla="*/ 24642 w 38402"/>
                    <a:gd name="connsiteY43" fmla="*/ 73285 h 102406"/>
                    <a:gd name="connsiteX44" fmla="*/ 24642 w 38402"/>
                    <a:gd name="connsiteY44" fmla="*/ 77125 h 102406"/>
                    <a:gd name="connsiteX45" fmla="*/ 24642 w 38402"/>
                    <a:gd name="connsiteY45" fmla="*/ 79045 h 102406"/>
                    <a:gd name="connsiteX46" fmla="*/ 24642 w 38402"/>
                    <a:gd name="connsiteY46" fmla="*/ 79685 h 102406"/>
                    <a:gd name="connsiteX47" fmla="*/ 20801 w 38402"/>
                    <a:gd name="connsiteY47" fmla="*/ 86726 h 102406"/>
                    <a:gd name="connsiteX48" fmla="*/ 15041 w 38402"/>
                    <a:gd name="connsiteY48" fmla="*/ 89926 h 102406"/>
                    <a:gd name="connsiteX49" fmla="*/ 15041 w 38402"/>
                    <a:gd name="connsiteY49" fmla="*/ 88006 h 102406"/>
                    <a:gd name="connsiteX50" fmla="*/ 16321 w 38402"/>
                    <a:gd name="connsiteY50" fmla="*/ 82885 h 102406"/>
                    <a:gd name="connsiteX51" fmla="*/ 16321 w 38402"/>
                    <a:gd name="connsiteY51" fmla="*/ 82885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8402" h="102406">
                      <a:moveTo>
                        <a:pt x="36802" y="63684"/>
                      </a:moveTo>
                      <a:lnTo>
                        <a:pt x="36802" y="63684"/>
                      </a:lnTo>
                      <a:cubicBezTo>
                        <a:pt x="36163" y="61124"/>
                        <a:pt x="35522" y="58564"/>
                        <a:pt x="34242" y="56004"/>
                      </a:cubicBezTo>
                      <a:cubicBezTo>
                        <a:pt x="33602" y="54084"/>
                        <a:pt x="32322" y="52803"/>
                        <a:pt x="31042" y="51523"/>
                      </a:cubicBezTo>
                      <a:cubicBezTo>
                        <a:pt x="31042" y="51523"/>
                        <a:pt x="31042" y="51523"/>
                        <a:pt x="31042" y="51523"/>
                      </a:cubicBezTo>
                      <a:cubicBezTo>
                        <a:pt x="32322" y="49603"/>
                        <a:pt x="33602" y="48323"/>
                        <a:pt x="34242" y="47683"/>
                      </a:cubicBezTo>
                      <a:lnTo>
                        <a:pt x="36802" y="42563"/>
                      </a:lnTo>
                      <a:lnTo>
                        <a:pt x="36163" y="42563"/>
                      </a:lnTo>
                      <a:cubicBezTo>
                        <a:pt x="36802" y="39363"/>
                        <a:pt x="37442" y="36162"/>
                        <a:pt x="37442" y="32322"/>
                      </a:cubicBezTo>
                      <a:cubicBezTo>
                        <a:pt x="37442" y="26562"/>
                        <a:pt x="36802" y="22722"/>
                        <a:pt x="36163" y="19521"/>
                      </a:cubicBezTo>
                      <a:cubicBezTo>
                        <a:pt x="35522" y="16961"/>
                        <a:pt x="34242" y="14401"/>
                        <a:pt x="32322" y="11841"/>
                      </a:cubicBezTo>
                      <a:cubicBezTo>
                        <a:pt x="31682" y="8641"/>
                        <a:pt x="27842" y="7360"/>
                        <a:pt x="23362" y="6721"/>
                      </a:cubicBezTo>
                      <a:cubicBezTo>
                        <a:pt x="18881" y="5440"/>
                        <a:pt x="15681" y="4800"/>
                        <a:pt x="13761" y="4800"/>
                      </a:cubicBezTo>
                      <a:cubicBezTo>
                        <a:pt x="9281" y="4800"/>
                        <a:pt x="6721" y="7360"/>
                        <a:pt x="6721" y="11201"/>
                      </a:cubicBezTo>
                      <a:lnTo>
                        <a:pt x="6721" y="13121"/>
                      </a:lnTo>
                      <a:lnTo>
                        <a:pt x="7361" y="13761"/>
                      </a:lnTo>
                      <a:cubicBezTo>
                        <a:pt x="7361" y="15041"/>
                        <a:pt x="7361" y="17601"/>
                        <a:pt x="7361" y="19521"/>
                      </a:cubicBezTo>
                      <a:lnTo>
                        <a:pt x="6080" y="50883"/>
                      </a:lnTo>
                      <a:lnTo>
                        <a:pt x="6721" y="62404"/>
                      </a:lnTo>
                      <a:lnTo>
                        <a:pt x="4800" y="89926"/>
                      </a:lnTo>
                      <a:cubicBezTo>
                        <a:pt x="4800" y="91846"/>
                        <a:pt x="4800" y="93126"/>
                        <a:pt x="4800" y="94406"/>
                      </a:cubicBezTo>
                      <a:cubicBezTo>
                        <a:pt x="4800" y="96326"/>
                        <a:pt x="5440" y="97606"/>
                        <a:pt x="6721" y="98887"/>
                      </a:cubicBezTo>
                      <a:cubicBezTo>
                        <a:pt x="8001" y="100166"/>
                        <a:pt x="9281" y="100807"/>
                        <a:pt x="11201" y="100807"/>
                      </a:cubicBezTo>
                      <a:cubicBezTo>
                        <a:pt x="16961" y="100807"/>
                        <a:pt x="22082" y="99527"/>
                        <a:pt x="26562" y="96966"/>
                      </a:cubicBezTo>
                      <a:cubicBezTo>
                        <a:pt x="34882" y="92486"/>
                        <a:pt x="38723" y="85446"/>
                        <a:pt x="38723" y="75845"/>
                      </a:cubicBezTo>
                      <a:lnTo>
                        <a:pt x="38723" y="70085"/>
                      </a:lnTo>
                      <a:cubicBezTo>
                        <a:pt x="36802" y="68164"/>
                        <a:pt x="36802" y="65604"/>
                        <a:pt x="36802" y="63684"/>
                      </a:cubicBezTo>
                      <a:close/>
                      <a:moveTo>
                        <a:pt x="16961" y="46403"/>
                      </a:moveTo>
                      <a:lnTo>
                        <a:pt x="16961" y="37442"/>
                      </a:lnTo>
                      <a:lnTo>
                        <a:pt x="16961" y="30402"/>
                      </a:lnTo>
                      <a:cubicBezTo>
                        <a:pt x="16961" y="20801"/>
                        <a:pt x="17601" y="17601"/>
                        <a:pt x="18241" y="16321"/>
                      </a:cubicBezTo>
                      <a:cubicBezTo>
                        <a:pt x="19521" y="16321"/>
                        <a:pt x="22082" y="17601"/>
                        <a:pt x="22722" y="24002"/>
                      </a:cubicBezTo>
                      <a:lnTo>
                        <a:pt x="23362" y="25282"/>
                      </a:lnTo>
                      <a:cubicBezTo>
                        <a:pt x="23362" y="28482"/>
                        <a:pt x="24002" y="30402"/>
                        <a:pt x="24002" y="31682"/>
                      </a:cubicBezTo>
                      <a:cubicBezTo>
                        <a:pt x="24002" y="43843"/>
                        <a:pt x="19521" y="45763"/>
                        <a:pt x="16961" y="46403"/>
                      </a:cubicBezTo>
                      <a:close/>
                      <a:moveTo>
                        <a:pt x="16321" y="82885"/>
                      </a:moveTo>
                      <a:lnTo>
                        <a:pt x="16961" y="81605"/>
                      </a:lnTo>
                      <a:lnTo>
                        <a:pt x="16321" y="80325"/>
                      </a:lnTo>
                      <a:cubicBezTo>
                        <a:pt x="16321" y="79685"/>
                        <a:pt x="15681" y="77765"/>
                        <a:pt x="15681" y="71365"/>
                      </a:cubicBezTo>
                      <a:cubicBezTo>
                        <a:pt x="15681" y="67525"/>
                        <a:pt x="15681" y="63044"/>
                        <a:pt x="16321" y="57924"/>
                      </a:cubicBezTo>
                      <a:cubicBezTo>
                        <a:pt x="18241" y="58564"/>
                        <a:pt x="19521" y="59204"/>
                        <a:pt x="20801" y="60484"/>
                      </a:cubicBezTo>
                      <a:cubicBezTo>
                        <a:pt x="21441" y="61764"/>
                        <a:pt x="22082" y="62404"/>
                        <a:pt x="22722" y="64324"/>
                      </a:cubicBezTo>
                      <a:cubicBezTo>
                        <a:pt x="23362" y="65604"/>
                        <a:pt x="24002" y="67525"/>
                        <a:pt x="24002" y="68804"/>
                      </a:cubicBezTo>
                      <a:cubicBezTo>
                        <a:pt x="24002" y="70085"/>
                        <a:pt x="24642" y="71365"/>
                        <a:pt x="24642" y="73285"/>
                      </a:cubicBezTo>
                      <a:cubicBezTo>
                        <a:pt x="24642" y="75205"/>
                        <a:pt x="24642" y="76485"/>
                        <a:pt x="24642" y="77125"/>
                      </a:cubicBezTo>
                      <a:cubicBezTo>
                        <a:pt x="24642" y="77765"/>
                        <a:pt x="24642" y="78405"/>
                        <a:pt x="24642" y="79045"/>
                      </a:cubicBezTo>
                      <a:lnTo>
                        <a:pt x="24642" y="79685"/>
                      </a:lnTo>
                      <a:cubicBezTo>
                        <a:pt x="24642" y="82245"/>
                        <a:pt x="23362" y="84806"/>
                        <a:pt x="20801" y="86726"/>
                      </a:cubicBezTo>
                      <a:cubicBezTo>
                        <a:pt x="18881" y="88646"/>
                        <a:pt x="17601" y="89286"/>
                        <a:pt x="15041" y="89926"/>
                      </a:cubicBezTo>
                      <a:lnTo>
                        <a:pt x="15041" y="88006"/>
                      </a:lnTo>
                      <a:cubicBezTo>
                        <a:pt x="16321" y="84165"/>
                        <a:pt x="16321" y="82885"/>
                        <a:pt x="16321" y="82885"/>
                      </a:cubicBezTo>
                      <a:lnTo>
                        <a:pt x="16321" y="82885"/>
                      </a:lnTo>
                      <a:close/>
                    </a:path>
                  </a:pathLst>
                </a:custGeom>
                <a:solidFill>
                  <a:schemeClr val="bg1"/>
                </a:solidFill>
                <a:ln w="9525" cap="flat">
                  <a:noFill/>
                  <a:prstDash val="solid"/>
                  <a:miter/>
                </a:ln>
              </p:spPr>
              <p:txBody>
                <a:bodyPr rtlCol="0" anchor="ctr"/>
                <a:lstStyle/>
                <a:p>
                  <a:endParaRPr lang="en-US"/>
                </a:p>
              </p:txBody>
            </p:sp>
            <p:sp>
              <p:nvSpPr>
                <p:cNvPr id="197" name="Freeform: Shape 196"/>
                <p:cNvSpPr/>
                <p:nvPr/>
              </p:nvSpPr>
              <p:spPr>
                <a:xfrm>
                  <a:off x="14717110" y="4016666"/>
                  <a:ext cx="58203" cy="120915"/>
                </a:xfrm>
                <a:custGeom>
                  <a:avLst/>
                  <a:gdLst>
                    <a:gd name="connsiteX0" fmla="*/ 45763 w 44802"/>
                    <a:gd name="connsiteY0" fmla="*/ 95046 h 102406"/>
                    <a:gd name="connsiteX1" fmla="*/ 44483 w 44802"/>
                    <a:gd name="connsiteY1" fmla="*/ 72005 h 102406"/>
                    <a:gd name="connsiteX2" fmla="*/ 43203 w 44802"/>
                    <a:gd name="connsiteY2" fmla="*/ 38722 h 102406"/>
                    <a:gd name="connsiteX3" fmla="*/ 41923 w 44802"/>
                    <a:gd name="connsiteY3" fmla="*/ 8641 h 102406"/>
                    <a:gd name="connsiteX4" fmla="*/ 41923 w 44802"/>
                    <a:gd name="connsiteY4" fmla="*/ 6080 h 102406"/>
                    <a:gd name="connsiteX5" fmla="*/ 39363 w 44802"/>
                    <a:gd name="connsiteY5" fmla="*/ 5440 h 102406"/>
                    <a:gd name="connsiteX6" fmla="*/ 34882 w 44802"/>
                    <a:gd name="connsiteY6" fmla="*/ 4800 h 102406"/>
                    <a:gd name="connsiteX7" fmla="*/ 31682 w 44802"/>
                    <a:gd name="connsiteY7" fmla="*/ 6080 h 102406"/>
                    <a:gd name="connsiteX8" fmla="*/ 29122 w 44802"/>
                    <a:gd name="connsiteY8" fmla="*/ 7360 h 102406"/>
                    <a:gd name="connsiteX9" fmla="*/ 29122 w 44802"/>
                    <a:gd name="connsiteY9" fmla="*/ 9921 h 102406"/>
                    <a:gd name="connsiteX10" fmla="*/ 30402 w 44802"/>
                    <a:gd name="connsiteY10" fmla="*/ 28482 h 102406"/>
                    <a:gd name="connsiteX11" fmla="*/ 31682 w 44802"/>
                    <a:gd name="connsiteY11" fmla="*/ 44483 h 102406"/>
                    <a:gd name="connsiteX12" fmla="*/ 31682 w 44802"/>
                    <a:gd name="connsiteY12" fmla="*/ 45763 h 102406"/>
                    <a:gd name="connsiteX13" fmla="*/ 26562 w 44802"/>
                    <a:gd name="connsiteY13" fmla="*/ 47043 h 102406"/>
                    <a:gd name="connsiteX14" fmla="*/ 17601 w 44802"/>
                    <a:gd name="connsiteY14" fmla="*/ 46403 h 102406"/>
                    <a:gd name="connsiteX15" fmla="*/ 18241 w 44802"/>
                    <a:gd name="connsiteY15" fmla="*/ 16961 h 102406"/>
                    <a:gd name="connsiteX16" fmla="*/ 11201 w 44802"/>
                    <a:gd name="connsiteY16" fmla="*/ 6080 h 102406"/>
                    <a:gd name="connsiteX17" fmla="*/ 6720 w 44802"/>
                    <a:gd name="connsiteY17" fmla="*/ 8001 h 102406"/>
                    <a:gd name="connsiteX18" fmla="*/ 4800 w 44802"/>
                    <a:gd name="connsiteY18" fmla="*/ 12481 h 102406"/>
                    <a:gd name="connsiteX19" fmla="*/ 6080 w 44802"/>
                    <a:gd name="connsiteY19" fmla="*/ 43203 h 102406"/>
                    <a:gd name="connsiteX20" fmla="*/ 6080 w 44802"/>
                    <a:gd name="connsiteY20" fmla="*/ 50243 h 102406"/>
                    <a:gd name="connsiteX21" fmla="*/ 4800 w 44802"/>
                    <a:gd name="connsiteY21" fmla="*/ 52163 h 102406"/>
                    <a:gd name="connsiteX22" fmla="*/ 5440 w 44802"/>
                    <a:gd name="connsiteY22" fmla="*/ 53444 h 102406"/>
                    <a:gd name="connsiteX23" fmla="*/ 5440 w 44802"/>
                    <a:gd name="connsiteY23" fmla="*/ 64964 h 102406"/>
                    <a:gd name="connsiteX24" fmla="*/ 4800 w 44802"/>
                    <a:gd name="connsiteY24" fmla="*/ 89286 h 102406"/>
                    <a:gd name="connsiteX25" fmla="*/ 11841 w 44802"/>
                    <a:gd name="connsiteY25" fmla="*/ 100166 h 102406"/>
                    <a:gd name="connsiteX26" fmla="*/ 18241 w 44802"/>
                    <a:gd name="connsiteY26" fmla="*/ 93126 h 102406"/>
                    <a:gd name="connsiteX27" fmla="*/ 16961 w 44802"/>
                    <a:gd name="connsiteY27" fmla="*/ 70084 h 102406"/>
                    <a:gd name="connsiteX28" fmla="*/ 16321 w 44802"/>
                    <a:gd name="connsiteY28" fmla="*/ 69445 h 102406"/>
                    <a:gd name="connsiteX29" fmla="*/ 16961 w 44802"/>
                    <a:gd name="connsiteY29" fmla="*/ 57284 h 102406"/>
                    <a:gd name="connsiteX30" fmla="*/ 26562 w 44802"/>
                    <a:gd name="connsiteY30" fmla="*/ 58564 h 102406"/>
                    <a:gd name="connsiteX31" fmla="*/ 29762 w 44802"/>
                    <a:gd name="connsiteY31" fmla="*/ 58564 h 102406"/>
                    <a:gd name="connsiteX32" fmla="*/ 29762 w 44802"/>
                    <a:gd name="connsiteY32" fmla="*/ 59844 h 102406"/>
                    <a:gd name="connsiteX33" fmla="*/ 28482 w 44802"/>
                    <a:gd name="connsiteY33" fmla="*/ 62404 h 102406"/>
                    <a:gd name="connsiteX34" fmla="*/ 29762 w 44802"/>
                    <a:gd name="connsiteY34" fmla="*/ 63684 h 102406"/>
                    <a:gd name="connsiteX35" fmla="*/ 30402 w 44802"/>
                    <a:gd name="connsiteY35" fmla="*/ 97606 h 102406"/>
                    <a:gd name="connsiteX36" fmla="*/ 30402 w 44802"/>
                    <a:gd name="connsiteY36" fmla="*/ 100807 h 102406"/>
                    <a:gd name="connsiteX37" fmla="*/ 33602 w 44802"/>
                    <a:gd name="connsiteY37" fmla="*/ 100807 h 102406"/>
                    <a:gd name="connsiteX38" fmla="*/ 36162 w 44802"/>
                    <a:gd name="connsiteY38" fmla="*/ 100807 h 102406"/>
                    <a:gd name="connsiteX39" fmla="*/ 43843 w 44802"/>
                    <a:gd name="connsiteY39" fmla="*/ 98246 h 102406"/>
                    <a:gd name="connsiteX40" fmla="*/ 45763 w 44802"/>
                    <a:gd name="connsiteY40" fmla="*/ 95046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4802" h="102406">
                      <a:moveTo>
                        <a:pt x="45763" y="95046"/>
                      </a:moveTo>
                      <a:cubicBezTo>
                        <a:pt x="45123" y="88006"/>
                        <a:pt x="44483" y="79685"/>
                        <a:pt x="44483" y="72005"/>
                      </a:cubicBezTo>
                      <a:cubicBezTo>
                        <a:pt x="44483" y="63684"/>
                        <a:pt x="43843" y="52803"/>
                        <a:pt x="43203" y="38722"/>
                      </a:cubicBezTo>
                      <a:cubicBezTo>
                        <a:pt x="42563" y="25282"/>
                        <a:pt x="41923" y="15041"/>
                        <a:pt x="41923" y="8641"/>
                      </a:cubicBezTo>
                      <a:lnTo>
                        <a:pt x="41923" y="6080"/>
                      </a:lnTo>
                      <a:lnTo>
                        <a:pt x="39363" y="5440"/>
                      </a:lnTo>
                      <a:cubicBezTo>
                        <a:pt x="36162" y="4800"/>
                        <a:pt x="35522" y="4800"/>
                        <a:pt x="34882" y="4800"/>
                      </a:cubicBezTo>
                      <a:cubicBezTo>
                        <a:pt x="33602" y="4800"/>
                        <a:pt x="32962" y="5440"/>
                        <a:pt x="31682" y="6080"/>
                      </a:cubicBezTo>
                      <a:lnTo>
                        <a:pt x="29122" y="7360"/>
                      </a:lnTo>
                      <a:lnTo>
                        <a:pt x="29122" y="9921"/>
                      </a:lnTo>
                      <a:cubicBezTo>
                        <a:pt x="29122" y="13761"/>
                        <a:pt x="29762" y="20161"/>
                        <a:pt x="30402" y="28482"/>
                      </a:cubicBezTo>
                      <a:cubicBezTo>
                        <a:pt x="31042" y="36162"/>
                        <a:pt x="31682" y="41923"/>
                        <a:pt x="31682" y="44483"/>
                      </a:cubicBezTo>
                      <a:cubicBezTo>
                        <a:pt x="31682" y="45123"/>
                        <a:pt x="31682" y="45763"/>
                        <a:pt x="31682" y="45763"/>
                      </a:cubicBezTo>
                      <a:lnTo>
                        <a:pt x="26562" y="47043"/>
                      </a:lnTo>
                      <a:cubicBezTo>
                        <a:pt x="22082" y="47043"/>
                        <a:pt x="19521" y="47043"/>
                        <a:pt x="17601" y="46403"/>
                      </a:cubicBezTo>
                      <a:lnTo>
                        <a:pt x="18241" y="16961"/>
                      </a:lnTo>
                      <a:cubicBezTo>
                        <a:pt x="18241" y="8001"/>
                        <a:pt x="14401" y="6080"/>
                        <a:pt x="11201" y="6080"/>
                      </a:cubicBezTo>
                      <a:cubicBezTo>
                        <a:pt x="9281" y="6080"/>
                        <a:pt x="8001" y="6720"/>
                        <a:pt x="6720" y="8001"/>
                      </a:cubicBezTo>
                      <a:cubicBezTo>
                        <a:pt x="4800" y="9280"/>
                        <a:pt x="4800" y="11201"/>
                        <a:pt x="4800" y="12481"/>
                      </a:cubicBezTo>
                      <a:lnTo>
                        <a:pt x="6080" y="43203"/>
                      </a:lnTo>
                      <a:cubicBezTo>
                        <a:pt x="6080" y="48963"/>
                        <a:pt x="5440" y="50243"/>
                        <a:pt x="6080" y="50243"/>
                      </a:cubicBezTo>
                      <a:lnTo>
                        <a:pt x="4800" y="52163"/>
                      </a:lnTo>
                      <a:lnTo>
                        <a:pt x="5440" y="53444"/>
                      </a:lnTo>
                      <a:cubicBezTo>
                        <a:pt x="5440" y="54083"/>
                        <a:pt x="5440" y="56644"/>
                        <a:pt x="5440" y="64964"/>
                      </a:cubicBezTo>
                      <a:lnTo>
                        <a:pt x="4800" y="89286"/>
                      </a:lnTo>
                      <a:cubicBezTo>
                        <a:pt x="4800" y="98886"/>
                        <a:pt x="9281" y="100166"/>
                        <a:pt x="11841" y="100166"/>
                      </a:cubicBezTo>
                      <a:cubicBezTo>
                        <a:pt x="15681" y="100166"/>
                        <a:pt x="18241" y="97606"/>
                        <a:pt x="18241" y="93126"/>
                      </a:cubicBezTo>
                      <a:lnTo>
                        <a:pt x="16961" y="70084"/>
                      </a:lnTo>
                      <a:lnTo>
                        <a:pt x="16321" y="69445"/>
                      </a:lnTo>
                      <a:lnTo>
                        <a:pt x="16961" y="57284"/>
                      </a:lnTo>
                      <a:lnTo>
                        <a:pt x="26562" y="58564"/>
                      </a:lnTo>
                      <a:cubicBezTo>
                        <a:pt x="27842" y="58564"/>
                        <a:pt x="29122" y="58564"/>
                        <a:pt x="29762" y="58564"/>
                      </a:cubicBezTo>
                      <a:cubicBezTo>
                        <a:pt x="29762" y="59204"/>
                        <a:pt x="29762" y="59204"/>
                        <a:pt x="29762" y="59844"/>
                      </a:cubicBezTo>
                      <a:lnTo>
                        <a:pt x="28482" y="62404"/>
                      </a:lnTo>
                      <a:lnTo>
                        <a:pt x="29762" y="63684"/>
                      </a:lnTo>
                      <a:cubicBezTo>
                        <a:pt x="29762" y="68804"/>
                        <a:pt x="30402" y="80325"/>
                        <a:pt x="30402" y="97606"/>
                      </a:cubicBezTo>
                      <a:lnTo>
                        <a:pt x="30402" y="100807"/>
                      </a:lnTo>
                      <a:lnTo>
                        <a:pt x="33602" y="100807"/>
                      </a:lnTo>
                      <a:cubicBezTo>
                        <a:pt x="34882" y="100807"/>
                        <a:pt x="35522" y="100807"/>
                        <a:pt x="36162" y="100807"/>
                      </a:cubicBezTo>
                      <a:lnTo>
                        <a:pt x="43843" y="98246"/>
                      </a:lnTo>
                      <a:lnTo>
                        <a:pt x="45763" y="95046"/>
                      </a:lnTo>
                      <a:close/>
                    </a:path>
                  </a:pathLst>
                </a:custGeom>
                <a:solidFill>
                  <a:schemeClr val="bg1"/>
                </a:solidFill>
                <a:ln w="9525" cap="flat">
                  <a:noFill/>
                  <a:prstDash val="solid"/>
                  <a:miter/>
                </a:ln>
              </p:spPr>
              <p:txBody>
                <a:bodyPr rtlCol="0" anchor="ctr"/>
                <a:lstStyle/>
                <a:p>
                  <a:endParaRPr lang="en-US"/>
                </a:p>
              </p:txBody>
            </p:sp>
            <p:sp>
              <p:nvSpPr>
                <p:cNvPr id="198" name="Freeform: Shape 197"/>
                <p:cNvSpPr/>
                <p:nvPr/>
              </p:nvSpPr>
              <p:spPr>
                <a:xfrm>
                  <a:off x="13638702" y="3894238"/>
                  <a:ext cx="1272140" cy="400534"/>
                </a:xfrm>
                <a:custGeom>
                  <a:avLst/>
                  <a:gdLst>
                    <a:gd name="connsiteX0" fmla="*/ 964223 w 979263"/>
                    <a:gd name="connsiteY0" fmla="*/ 335062 h 339222"/>
                    <a:gd name="connsiteX1" fmla="*/ 21441 w 979263"/>
                    <a:gd name="connsiteY1" fmla="*/ 335062 h 339222"/>
                    <a:gd name="connsiteX2" fmla="*/ 4800 w 979263"/>
                    <a:gd name="connsiteY2" fmla="*/ 318421 h 339222"/>
                    <a:gd name="connsiteX3" fmla="*/ 4800 w 979263"/>
                    <a:gd name="connsiteY3" fmla="*/ 21441 h 339222"/>
                    <a:gd name="connsiteX4" fmla="*/ 21441 w 979263"/>
                    <a:gd name="connsiteY4" fmla="*/ 4800 h 339222"/>
                    <a:gd name="connsiteX5" fmla="*/ 38082 w 979263"/>
                    <a:gd name="connsiteY5" fmla="*/ 21441 h 339222"/>
                    <a:gd name="connsiteX6" fmla="*/ 38082 w 979263"/>
                    <a:gd name="connsiteY6" fmla="*/ 301780 h 339222"/>
                    <a:gd name="connsiteX7" fmla="*/ 964223 w 979263"/>
                    <a:gd name="connsiteY7" fmla="*/ 301780 h 339222"/>
                    <a:gd name="connsiteX8" fmla="*/ 980864 w 979263"/>
                    <a:gd name="connsiteY8" fmla="*/ 318421 h 339222"/>
                    <a:gd name="connsiteX9" fmla="*/ 964223 w 979263"/>
                    <a:gd name="connsiteY9" fmla="*/ 335062 h 33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9263" h="339222">
                      <a:moveTo>
                        <a:pt x="964223" y="335062"/>
                      </a:moveTo>
                      <a:lnTo>
                        <a:pt x="21441" y="335062"/>
                      </a:lnTo>
                      <a:cubicBezTo>
                        <a:pt x="12481" y="335062"/>
                        <a:pt x="4800" y="327381"/>
                        <a:pt x="4800" y="318421"/>
                      </a:cubicBezTo>
                      <a:lnTo>
                        <a:pt x="4800" y="21441"/>
                      </a:lnTo>
                      <a:cubicBezTo>
                        <a:pt x="4800" y="12481"/>
                        <a:pt x="12481" y="4800"/>
                        <a:pt x="21441" y="4800"/>
                      </a:cubicBezTo>
                      <a:cubicBezTo>
                        <a:pt x="30402" y="4800"/>
                        <a:pt x="38082" y="12481"/>
                        <a:pt x="38082" y="21441"/>
                      </a:cubicBezTo>
                      <a:lnTo>
                        <a:pt x="38082" y="301780"/>
                      </a:lnTo>
                      <a:lnTo>
                        <a:pt x="964223" y="301780"/>
                      </a:lnTo>
                      <a:cubicBezTo>
                        <a:pt x="973183" y="301780"/>
                        <a:pt x="980864" y="309460"/>
                        <a:pt x="980864" y="318421"/>
                      </a:cubicBezTo>
                      <a:cubicBezTo>
                        <a:pt x="980864" y="327381"/>
                        <a:pt x="973183" y="335062"/>
                        <a:pt x="964223" y="335062"/>
                      </a:cubicBezTo>
                      <a:close/>
                    </a:path>
                  </a:pathLst>
                </a:custGeom>
                <a:solidFill>
                  <a:schemeClr val="bg1"/>
                </a:solidFill>
                <a:ln w="9525" cap="flat">
                  <a:noFill/>
                  <a:prstDash val="solid"/>
                  <a:miter/>
                </a:ln>
              </p:spPr>
              <p:txBody>
                <a:bodyPr rtlCol="0" anchor="ctr"/>
                <a:lstStyle/>
                <a:p>
                  <a:endParaRPr lang="en-US"/>
                </a:p>
              </p:txBody>
            </p:sp>
            <p:sp>
              <p:nvSpPr>
                <p:cNvPr id="199" name="Freeform: Shape 198"/>
                <p:cNvSpPr/>
                <p:nvPr/>
              </p:nvSpPr>
              <p:spPr>
                <a:xfrm>
                  <a:off x="13656163" y="3865207"/>
                  <a:ext cx="1288768" cy="408090"/>
                </a:xfrm>
                <a:custGeom>
                  <a:avLst/>
                  <a:gdLst>
                    <a:gd name="connsiteX0" fmla="*/ 8001 w 992064"/>
                    <a:gd name="connsiteY0" fmla="*/ 42828 h 345622"/>
                    <a:gd name="connsiteX1" fmla="*/ 166091 w 992064"/>
                    <a:gd name="connsiteY1" fmla="*/ 41548 h 345622"/>
                    <a:gd name="connsiteX2" fmla="*/ 244816 w 992064"/>
                    <a:gd name="connsiteY2" fmla="*/ 36427 h 345622"/>
                    <a:gd name="connsiteX3" fmla="*/ 324181 w 992064"/>
                    <a:gd name="connsiteY3" fmla="*/ 31947 h 345622"/>
                    <a:gd name="connsiteX4" fmla="*/ 404186 w 992064"/>
                    <a:gd name="connsiteY4" fmla="*/ 35147 h 345622"/>
                    <a:gd name="connsiteX5" fmla="*/ 482271 w 992064"/>
                    <a:gd name="connsiteY5" fmla="*/ 37708 h 345622"/>
                    <a:gd name="connsiteX6" fmla="*/ 562277 w 992064"/>
                    <a:gd name="connsiteY6" fmla="*/ 39628 h 345622"/>
                    <a:gd name="connsiteX7" fmla="*/ 640362 w 992064"/>
                    <a:gd name="connsiteY7" fmla="*/ 40908 h 345622"/>
                    <a:gd name="connsiteX8" fmla="*/ 719087 w 992064"/>
                    <a:gd name="connsiteY8" fmla="*/ 37708 h 345622"/>
                    <a:gd name="connsiteX9" fmla="*/ 758769 w 992064"/>
                    <a:gd name="connsiteY9" fmla="*/ 35787 h 345622"/>
                    <a:gd name="connsiteX10" fmla="*/ 778611 w 992064"/>
                    <a:gd name="connsiteY10" fmla="*/ 35147 h 345622"/>
                    <a:gd name="connsiteX11" fmla="*/ 788851 w 992064"/>
                    <a:gd name="connsiteY11" fmla="*/ 35147 h 345622"/>
                    <a:gd name="connsiteX12" fmla="*/ 793972 w 992064"/>
                    <a:gd name="connsiteY12" fmla="*/ 35147 h 345622"/>
                    <a:gd name="connsiteX13" fmla="*/ 798452 w 992064"/>
                    <a:gd name="connsiteY13" fmla="*/ 34507 h 345622"/>
                    <a:gd name="connsiteX14" fmla="*/ 833014 w 992064"/>
                    <a:gd name="connsiteY14" fmla="*/ 28107 h 345622"/>
                    <a:gd name="connsiteX15" fmla="*/ 868216 w 992064"/>
                    <a:gd name="connsiteY15" fmla="*/ 14026 h 345622"/>
                    <a:gd name="connsiteX16" fmla="*/ 878457 w 992064"/>
                    <a:gd name="connsiteY16" fmla="*/ 10186 h 345622"/>
                    <a:gd name="connsiteX17" fmla="*/ 889338 w 992064"/>
                    <a:gd name="connsiteY17" fmla="*/ 6985 h 345622"/>
                    <a:gd name="connsiteX18" fmla="*/ 895098 w 992064"/>
                    <a:gd name="connsiteY18" fmla="*/ 5706 h 345622"/>
                    <a:gd name="connsiteX19" fmla="*/ 901499 w 992064"/>
                    <a:gd name="connsiteY19" fmla="*/ 5065 h 345622"/>
                    <a:gd name="connsiteX20" fmla="*/ 914940 w 992064"/>
                    <a:gd name="connsiteY20" fmla="*/ 5706 h 345622"/>
                    <a:gd name="connsiteX21" fmla="*/ 927740 w 992064"/>
                    <a:gd name="connsiteY21" fmla="*/ 8906 h 345622"/>
                    <a:gd name="connsiteX22" fmla="*/ 939261 w 992064"/>
                    <a:gd name="connsiteY22" fmla="*/ 14026 h 345622"/>
                    <a:gd name="connsiteX23" fmla="*/ 957822 w 992064"/>
                    <a:gd name="connsiteY23" fmla="*/ 27467 h 345622"/>
                    <a:gd name="connsiteX24" fmla="*/ 973823 w 992064"/>
                    <a:gd name="connsiteY24" fmla="*/ 44108 h 345622"/>
                    <a:gd name="connsiteX25" fmla="*/ 980864 w 992064"/>
                    <a:gd name="connsiteY25" fmla="*/ 54349 h 345622"/>
                    <a:gd name="connsiteX26" fmla="*/ 986624 w 992064"/>
                    <a:gd name="connsiteY26" fmla="*/ 65869 h 345622"/>
                    <a:gd name="connsiteX27" fmla="*/ 989824 w 992064"/>
                    <a:gd name="connsiteY27" fmla="*/ 79310 h 345622"/>
                    <a:gd name="connsiteX28" fmla="*/ 989824 w 992064"/>
                    <a:gd name="connsiteY28" fmla="*/ 92751 h 345622"/>
                    <a:gd name="connsiteX29" fmla="*/ 983424 w 992064"/>
                    <a:gd name="connsiteY29" fmla="*/ 115793 h 345622"/>
                    <a:gd name="connsiteX30" fmla="*/ 966783 w 992064"/>
                    <a:gd name="connsiteY30" fmla="*/ 151635 h 345622"/>
                    <a:gd name="connsiteX31" fmla="*/ 957182 w 992064"/>
                    <a:gd name="connsiteY31" fmla="*/ 186197 h 345622"/>
                    <a:gd name="connsiteX32" fmla="*/ 956542 w 992064"/>
                    <a:gd name="connsiteY32" fmla="*/ 195158 h 345622"/>
                    <a:gd name="connsiteX33" fmla="*/ 955902 w 992064"/>
                    <a:gd name="connsiteY33" fmla="*/ 204758 h 345622"/>
                    <a:gd name="connsiteX34" fmla="*/ 955262 w 992064"/>
                    <a:gd name="connsiteY34" fmla="*/ 224600 h 345622"/>
                    <a:gd name="connsiteX35" fmla="*/ 953342 w 992064"/>
                    <a:gd name="connsiteY35" fmla="*/ 264282 h 345622"/>
                    <a:gd name="connsiteX36" fmla="*/ 947582 w 992064"/>
                    <a:gd name="connsiteY36" fmla="*/ 343647 h 345622"/>
                    <a:gd name="connsiteX37" fmla="*/ 945661 w 992064"/>
                    <a:gd name="connsiteY37" fmla="*/ 344928 h 345622"/>
                    <a:gd name="connsiteX38" fmla="*/ 944381 w 992064"/>
                    <a:gd name="connsiteY38" fmla="*/ 343647 h 345622"/>
                    <a:gd name="connsiteX39" fmla="*/ 937981 w 992064"/>
                    <a:gd name="connsiteY39" fmla="*/ 264282 h 345622"/>
                    <a:gd name="connsiteX40" fmla="*/ 935421 w 992064"/>
                    <a:gd name="connsiteY40" fmla="*/ 224600 h 345622"/>
                    <a:gd name="connsiteX41" fmla="*/ 934141 w 992064"/>
                    <a:gd name="connsiteY41" fmla="*/ 204758 h 345622"/>
                    <a:gd name="connsiteX42" fmla="*/ 933501 w 992064"/>
                    <a:gd name="connsiteY42" fmla="*/ 195158 h 345622"/>
                    <a:gd name="connsiteX43" fmla="*/ 933501 w 992064"/>
                    <a:gd name="connsiteY43" fmla="*/ 184277 h 345622"/>
                    <a:gd name="connsiteX44" fmla="*/ 941181 w 992064"/>
                    <a:gd name="connsiteY44" fmla="*/ 142034 h 345622"/>
                    <a:gd name="connsiteX45" fmla="*/ 955262 w 992064"/>
                    <a:gd name="connsiteY45" fmla="*/ 104912 h 345622"/>
                    <a:gd name="connsiteX46" fmla="*/ 958462 w 992064"/>
                    <a:gd name="connsiteY46" fmla="*/ 89551 h 345622"/>
                    <a:gd name="connsiteX47" fmla="*/ 956542 w 992064"/>
                    <a:gd name="connsiteY47" fmla="*/ 77390 h 345622"/>
                    <a:gd name="connsiteX48" fmla="*/ 936061 w 992064"/>
                    <a:gd name="connsiteY48" fmla="*/ 53709 h 345622"/>
                    <a:gd name="connsiteX49" fmla="*/ 909819 w 992064"/>
                    <a:gd name="connsiteY49" fmla="*/ 40268 h 345622"/>
                    <a:gd name="connsiteX50" fmla="*/ 880377 w 992064"/>
                    <a:gd name="connsiteY50" fmla="*/ 47308 h 345622"/>
                    <a:gd name="connsiteX51" fmla="*/ 841975 w 992064"/>
                    <a:gd name="connsiteY51" fmla="*/ 62029 h 345622"/>
                    <a:gd name="connsiteX52" fmla="*/ 798452 w 992064"/>
                    <a:gd name="connsiteY52" fmla="*/ 69070 h 345622"/>
                    <a:gd name="connsiteX53" fmla="*/ 792692 w 992064"/>
                    <a:gd name="connsiteY53" fmla="*/ 69070 h 345622"/>
                    <a:gd name="connsiteX54" fmla="*/ 787571 w 992064"/>
                    <a:gd name="connsiteY54" fmla="*/ 69070 h 345622"/>
                    <a:gd name="connsiteX55" fmla="*/ 777971 w 992064"/>
                    <a:gd name="connsiteY55" fmla="*/ 69070 h 345622"/>
                    <a:gd name="connsiteX56" fmla="*/ 758129 w 992064"/>
                    <a:gd name="connsiteY56" fmla="*/ 69070 h 345622"/>
                    <a:gd name="connsiteX57" fmla="*/ 719087 w 992064"/>
                    <a:gd name="connsiteY57" fmla="*/ 69710 h 345622"/>
                    <a:gd name="connsiteX58" fmla="*/ 639082 w 992064"/>
                    <a:gd name="connsiteY58" fmla="*/ 70350 h 345622"/>
                    <a:gd name="connsiteX59" fmla="*/ 559076 w 992064"/>
                    <a:gd name="connsiteY59" fmla="*/ 66509 h 345622"/>
                    <a:gd name="connsiteX60" fmla="*/ 480991 w 992064"/>
                    <a:gd name="connsiteY60" fmla="*/ 62029 h 345622"/>
                    <a:gd name="connsiteX61" fmla="*/ 400986 w 992064"/>
                    <a:gd name="connsiteY61" fmla="*/ 56909 h 345622"/>
                    <a:gd name="connsiteX62" fmla="*/ 322901 w 992064"/>
                    <a:gd name="connsiteY62" fmla="*/ 51148 h 345622"/>
                    <a:gd name="connsiteX63" fmla="*/ 244176 w 992064"/>
                    <a:gd name="connsiteY63" fmla="*/ 52428 h 345622"/>
                    <a:gd name="connsiteX64" fmla="*/ 164811 w 992064"/>
                    <a:gd name="connsiteY64" fmla="*/ 54349 h 345622"/>
                    <a:gd name="connsiteX65" fmla="*/ 6720 w 992064"/>
                    <a:gd name="connsiteY65" fmla="*/ 48588 h 345622"/>
                    <a:gd name="connsiteX66" fmla="*/ 4800 w 992064"/>
                    <a:gd name="connsiteY66" fmla="*/ 46668 h 345622"/>
                    <a:gd name="connsiteX67" fmla="*/ 8001 w 992064"/>
                    <a:gd name="connsiteY67" fmla="*/ 42828 h 34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992064" h="345622">
                      <a:moveTo>
                        <a:pt x="8001" y="42828"/>
                      </a:moveTo>
                      <a:cubicBezTo>
                        <a:pt x="61124" y="40908"/>
                        <a:pt x="113607" y="43468"/>
                        <a:pt x="166091" y="41548"/>
                      </a:cubicBezTo>
                      <a:cubicBezTo>
                        <a:pt x="192333" y="40908"/>
                        <a:pt x="218574" y="39628"/>
                        <a:pt x="244816" y="36427"/>
                      </a:cubicBezTo>
                      <a:cubicBezTo>
                        <a:pt x="271058" y="33227"/>
                        <a:pt x="297939" y="31947"/>
                        <a:pt x="324181" y="31947"/>
                      </a:cubicBezTo>
                      <a:cubicBezTo>
                        <a:pt x="350423" y="31307"/>
                        <a:pt x="377945" y="32587"/>
                        <a:pt x="404186" y="35147"/>
                      </a:cubicBezTo>
                      <a:cubicBezTo>
                        <a:pt x="430428" y="37708"/>
                        <a:pt x="456030" y="38347"/>
                        <a:pt x="482271" y="37708"/>
                      </a:cubicBezTo>
                      <a:cubicBezTo>
                        <a:pt x="508513" y="37068"/>
                        <a:pt x="536035" y="37708"/>
                        <a:pt x="562277" y="39628"/>
                      </a:cubicBezTo>
                      <a:cubicBezTo>
                        <a:pt x="588518" y="41548"/>
                        <a:pt x="614120" y="41548"/>
                        <a:pt x="640362" y="40908"/>
                      </a:cubicBezTo>
                      <a:cubicBezTo>
                        <a:pt x="666603" y="40268"/>
                        <a:pt x="692845" y="39628"/>
                        <a:pt x="719087" y="37708"/>
                      </a:cubicBezTo>
                      <a:cubicBezTo>
                        <a:pt x="732528" y="37068"/>
                        <a:pt x="745969" y="36427"/>
                        <a:pt x="758769" y="35787"/>
                      </a:cubicBezTo>
                      <a:lnTo>
                        <a:pt x="778611" y="35147"/>
                      </a:lnTo>
                      <a:lnTo>
                        <a:pt x="788851" y="35147"/>
                      </a:lnTo>
                      <a:lnTo>
                        <a:pt x="793972" y="35147"/>
                      </a:lnTo>
                      <a:lnTo>
                        <a:pt x="798452" y="34507"/>
                      </a:lnTo>
                      <a:cubicBezTo>
                        <a:pt x="809973" y="33867"/>
                        <a:pt x="821493" y="31307"/>
                        <a:pt x="833014" y="28107"/>
                      </a:cubicBezTo>
                      <a:cubicBezTo>
                        <a:pt x="844535" y="24267"/>
                        <a:pt x="855416" y="19146"/>
                        <a:pt x="868216" y="14026"/>
                      </a:cubicBezTo>
                      <a:cubicBezTo>
                        <a:pt x="871417" y="12746"/>
                        <a:pt x="874617" y="11466"/>
                        <a:pt x="878457" y="10186"/>
                      </a:cubicBezTo>
                      <a:cubicBezTo>
                        <a:pt x="882297" y="8906"/>
                        <a:pt x="885498" y="7626"/>
                        <a:pt x="889338" y="6985"/>
                      </a:cubicBezTo>
                      <a:cubicBezTo>
                        <a:pt x="891258" y="6345"/>
                        <a:pt x="893178" y="5706"/>
                        <a:pt x="895098" y="5706"/>
                      </a:cubicBezTo>
                      <a:lnTo>
                        <a:pt x="901499" y="5065"/>
                      </a:lnTo>
                      <a:cubicBezTo>
                        <a:pt x="905979" y="4425"/>
                        <a:pt x="910459" y="5065"/>
                        <a:pt x="914940" y="5706"/>
                      </a:cubicBezTo>
                      <a:cubicBezTo>
                        <a:pt x="919420" y="6345"/>
                        <a:pt x="923900" y="7626"/>
                        <a:pt x="927740" y="8906"/>
                      </a:cubicBezTo>
                      <a:cubicBezTo>
                        <a:pt x="931581" y="10186"/>
                        <a:pt x="935421" y="12106"/>
                        <a:pt x="939261" y="14026"/>
                      </a:cubicBezTo>
                      <a:cubicBezTo>
                        <a:pt x="946302" y="18506"/>
                        <a:pt x="952702" y="22987"/>
                        <a:pt x="957822" y="27467"/>
                      </a:cubicBezTo>
                      <a:cubicBezTo>
                        <a:pt x="963583" y="31947"/>
                        <a:pt x="968703" y="38347"/>
                        <a:pt x="973823" y="44108"/>
                      </a:cubicBezTo>
                      <a:lnTo>
                        <a:pt x="980864" y="54349"/>
                      </a:lnTo>
                      <a:cubicBezTo>
                        <a:pt x="982784" y="58189"/>
                        <a:pt x="984704" y="62029"/>
                        <a:pt x="986624" y="65869"/>
                      </a:cubicBezTo>
                      <a:cubicBezTo>
                        <a:pt x="987904" y="70350"/>
                        <a:pt x="989184" y="74830"/>
                        <a:pt x="989824" y="79310"/>
                      </a:cubicBezTo>
                      <a:cubicBezTo>
                        <a:pt x="990464" y="83790"/>
                        <a:pt x="990464" y="88271"/>
                        <a:pt x="989824" y="92751"/>
                      </a:cubicBezTo>
                      <a:cubicBezTo>
                        <a:pt x="989184" y="101712"/>
                        <a:pt x="985984" y="108752"/>
                        <a:pt x="983424" y="115793"/>
                      </a:cubicBezTo>
                      <a:cubicBezTo>
                        <a:pt x="977664" y="129233"/>
                        <a:pt x="971263" y="140114"/>
                        <a:pt x="966783" y="151635"/>
                      </a:cubicBezTo>
                      <a:cubicBezTo>
                        <a:pt x="962303" y="163156"/>
                        <a:pt x="959102" y="174676"/>
                        <a:pt x="957182" y="186197"/>
                      </a:cubicBezTo>
                      <a:lnTo>
                        <a:pt x="956542" y="195158"/>
                      </a:lnTo>
                      <a:lnTo>
                        <a:pt x="955902" y="204758"/>
                      </a:lnTo>
                      <a:lnTo>
                        <a:pt x="955262" y="224600"/>
                      </a:lnTo>
                      <a:lnTo>
                        <a:pt x="953342" y="264282"/>
                      </a:lnTo>
                      <a:cubicBezTo>
                        <a:pt x="952062" y="290524"/>
                        <a:pt x="950142" y="317406"/>
                        <a:pt x="947582" y="343647"/>
                      </a:cubicBezTo>
                      <a:cubicBezTo>
                        <a:pt x="947582" y="344287"/>
                        <a:pt x="946942" y="344928"/>
                        <a:pt x="945661" y="344928"/>
                      </a:cubicBezTo>
                      <a:cubicBezTo>
                        <a:pt x="945021" y="344928"/>
                        <a:pt x="944381" y="344287"/>
                        <a:pt x="944381" y="343647"/>
                      </a:cubicBezTo>
                      <a:cubicBezTo>
                        <a:pt x="941821" y="317406"/>
                        <a:pt x="939901" y="291164"/>
                        <a:pt x="937981" y="264282"/>
                      </a:cubicBezTo>
                      <a:lnTo>
                        <a:pt x="935421" y="224600"/>
                      </a:lnTo>
                      <a:lnTo>
                        <a:pt x="934141" y="204758"/>
                      </a:lnTo>
                      <a:lnTo>
                        <a:pt x="933501" y="195158"/>
                      </a:lnTo>
                      <a:lnTo>
                        <a:pt x="933501" y="184277"/>
                      </a:lnTo>
                      <a:cubicBezTo>
                        <a:pt x="934141" y="170196"/>
                        <a:pt x="936701" y="155475"/>
                        <a:pt x="941181" y="142034"/>
                      </a:cubicBezTo>
                      <a:cubicBezTo>
                        <a:pt x="945661" y="128593"/>
                        <a:pt x="951422" y="115793"/>
                        <a:pt x="955262" y="104912"/>
                      </a:cubicBezTo>
                      <a:cubicBezTo>
                        <a:pt x="957182" y="99151"/>
                        <a:pt x="958462" y="94031"/>
                        <a:pt x="958462" y="89551"/>
                      </a:cubicBezTo>
                      <a:cubicBezTo>
                        <a:pt x="959102" y="85071"/>
                        <a:pt x="957822" y="81230"/>
                        <a:pt x="956542" y="77390"/>
                      </a:cubicBezTo>
                      <a:cubicBezTo>
                        <a:pt x="953342" y="69710"/>
                        <a:pt x="945021" y="60749"/>
                        <a:pt x="936061" y="53709"/>
                      </a:cubicBezTo>
                      <a:cubicBezTo>
                        <a:pt x="927100" y="46028"/>
                        <a:pt x="918140" y="40908"/>
                        <a:pt x="909819" y="40268"/>
                      </a:cubicBezTo>
                      <a:cubicBezTo>
                        <a:pt x="901499" y="39628"/>
                        <a:pt x="891898" y="42188"/>
                        <a:pt x="880377" y="47308"/>
                      </a:cubicBezTo>
                      <a:cubicBezTo>
                        <a:pt x="868856" y="51788"/>
                        <a:pt x="856056" y="57549"/>
                        <a:pt x="841975" y="62029"/>
                      </a:cubicBezTo>
                      <a:cubicBezTo>
                        <a:pt x="827894" y="65869"/>
                        <a:pt x="813173" y="69070"/>
                        <a:pt x="798452" y="69070"/>
                      </a:cubicBezTo>
                      <a:lnTo>
                        <a:pt x="792692" y="69070"/>
                      </a:lnTo>
                      <a:lnTo>
                        <a:pt x="787571" y="69070"/>
                      </a:lnTo>
                      <a:lnTo>
                        <a:pt x="777971" y="69070"/>
                      </a:lnTo>
                      <a:lnTo>
                        <a:pt x="758129" y="69070"/>
                      </a:lnTo>
                      <a:cubicBezTo>
                        <a:pt x="745329" y="69070"/>
                        <a:pt x="731888" y="69070"/>
                        <a:pt x="719087" y="69710"/>
                      </a:cubicBezTo>
                      <a:cubicBezTo>
                        <a:pt x="692845" y="70350"/>
                        <a:pt x="665963" y="70350"/>
                        <a:pt x="639082" y="70350"/>
                      </a:cubicBezTo>
                      <a:cubicBezTo>
                        <a:pt x="612840" y="70350"/>
                        <a:pt x="585318" y="69070"/>
                        <a:pt x="559076" y="66509"/>
                      </a:cubicBezTo>
                      <a:cubicBezTo>
                        <a:pt x="532835" y="63949"/>
                        <a:pt x="507233" y="62669"/>
                        <a:pt x="480991" y="62029"/>
                      </a:cubicBezTo>
                      <a:cubicBezTo>
                        <a:pt x="454750" y="61389"/>
                        <a:pt x="427228" y="60109"/>
                        <a:pt x="400986" y="56909"/>
                      </a:cubicBezTo>
                      <a:cubicBezTo>
                        <a:pt x="374744" y="53709"/>
                        <a:pt x="349143" y="51788"/>
                        <a:pt x="322901" y="51148"/>
                      </a:cubicBezTo>
                      <a:cubicBezTo>
                        <a:pt x="296659" y="50508"/>
                        <a:pt x="270418" y="50508"/>
                        <a:pt x="244176" y="52428"/>
                      </a:cubicBezTo>
                      <a:cubicBezTo>
                        <a:pt x="217934" y="54349"/>
                        <a:pt x="191052" y="54989"/>
                        <a:pt x="164811" y="54349"/>
                      </a:cubicBezTo>
                      <a:cubicBezTo>
                        <a:pt x="111687" y="53709"/>
                        <a:pt x="59204" y="49228"/>
                        <a:pt x="6720" y="48588"/>
                      </a:cubicBezTo>
                      <a:cubicBezTo>
                        <a:pt x="6080" y="48588"/>
                        <a:pt x="4800" y="47948"/>
                        <a:pt x="4800" y="46668"/>
                      </a:cubicBezTo>
                      <a:cubicBezTo>
                        <a:pt x="6720" y="43468"/>
                        <a:pt x="7361" y="42828"/>
                        <a:pt x="8001" y="42828"/>
                      </a:cubicBezTo>
                      <a:close/>
                    </a:path>
                  </a:pathLst>
                </a:custGeom>
                <a:solidFill>
                  <a:schemeClr val="bg1"/>
                </a:solidFill>
                <a:ln w="9525" cap="flat">
                  <a:noFill/>
                  <a:prstDash val="solid"/>
                  <a:miter/>
                </a:ln>
              </p:spPr>
              <p:txBody>
                <a:bodyPr rtlCol="0" anchor="ctr"/>
                <a:lstStyle/>
                <a:p>
                  <a:endParaRPr lang="en-US"/>
                </a:p>
              </p:txBody>
            </p:sp>
          </p:grpSp>
          <p:grpSp>
            <p:nvGrpSpPr>
              <p:cNvPr id="294" name="Group 293"/>
              <p:cNvGrpSpPr/>
              <p:nvPr/>
            </p:nvGrpSpPr>
            <p:grpSpPr>
              <a:xfrm>
                <a:off x="8512037" y="1429057"/>
                <a:ext cx="735925" cy="806169"/>
                <a:chOff x="14271907" y="1140563"/>
                <a:chExt cx="735925" cy="806169"/>
              </a:xfrm>
            </p:grpSpPr>
            <p:sp>
              <p:nvSpPr>
                <p:cNvPr id="179" name="Freeform: Shape 178"/>
                <p:cNvSpPr/>
                <p:nvPr/>
              </p:nvSpPr>
              <p:spPr>
                <a:xfrm>
                  <a:off x="14274772" y="1735130"/>
                  <a:ext cx="723372" cy="22671"/>
                </a:xfrm>
                <a:custGeom>
                  <a:avLst/>
                  <a:gdLst>
                    <a:gd name="connsiteX0" fmla="*/ 6080 w 556836"/>
                    <a:gd name="connsiteY0" fmla="*/ 17601 h 19201"/>
                    <a:gd name="connsiteX1" fmla="*/ 12481 w 556836"/>
                    <a:gd name="connsiteY1" fmla="*/ 16961 h 19201"/>
                    <a:gd name="connsiteX2" fmla="*/ 29762 w 556836"/>
                    <a:gd name="connsiteY2" fmla="*/ 15041 h 19201"/>
                    <a:gd name="connsiteX3" fmla="*/ 56644 w 556836"/>
                    <a:gd name="connsiteY3" fmla="*/ 12481 h 19201"/>
                    <a:gd name="connsiteX4" fmla="*/ 91846 w 556836"/>
                    <a:gd name="connsiteY4" fmla="*/ 9921 h 19201"/>
                    <a:gd name="connsiteX5" fmla="*/ 111687 w 556836"/>
                    <a:gd name="connsiteY5" fmla="*/ 8641 h 19201"/>
                    <a:gd name="connsiteX6" fmla="*/ 133449 w 556836"/>
                    <a:gd name="connsiteY6" fmla="*/ 8001 h 19201"/>
                    <a:gd name="connsiteX7" fmla="*/ 179532 w 556836"/>
                    <a:gd name="connsiteY7" fmla="*/ 6080 h 19201"/>
                    <a:gd name="connsiteX8" fmla="*/ 203853 w 556836"/>
                    <a:gd name="connsiteY8" fmla="*/ 5440 h 19201"/>
                    <a:gd name="connsiteX9" fmla="*/ 216654 w 556836"/>
                    <a:gd name="connsiteY9" fmla="*/ 5440 h 19201"/>
                    <a:gd name="connsiteX10" fmla="*/ 229455 w 556836"/>
                    <a:gd name="connsiteY10" fmla="*/ 5440 h 19201"/>
                    <a:gd name="connsiteX11" fmla="*/ 280658 w 556836"/>
                    <a:gd name="connsiteY11" fmla="*/ 4800 h 19201"/>
                    <a:gd name="connsiteX12" fmla="*/ 331862 w 556836"/>
                    <a:gd name="connsiteY12" fmla="*/ 5440 h 19201"/>
                    <a:gd name="connsiteX13" fmla="*/ 356823 w 556836"/>
                    <a:gd name="connsiteY13" fmla="*/ 6080 h 19201"/>
                    <a:gd name="connsiteX14" fmla="*/ 381145 w 556836"/>
                    <a:gd name="connsiteY14" fmla="*/ 6720 h 19201"/>
                    <a:gd name="connsiteX15" fmla="*/ 427228 w 556836"/>
                    <a:gd name="connsiteY15" fmla="*/ 8641 h 19201"/>
                    <a:gd name="connsiteX16" fmla="*/ 468830 w 556836"/>
                    <a:gd name="connsiteY16" fmla="*/ 10561 h 19201"/>
                    <a:gd name="connsiteX17" fmla="*/ 504033 w 556836"/>
                    <a:gd name="connsiteY17" fmla="*/ 13121 h 19201"/>
                    <a:gd name="connsiteX18" fmla="*/ 530914 w 556836"/>
                    <a:gd name="connsiteY18" fmla="*/ 15681 h 19201"/>
                    <a:gd name="connsiteX19" fmla="*/ 548196 w 556836"/>
                    <a:gd name="connsiteY19" fmla="*/ 17601 h 19201"/>
                    <a:gd name="connsiteX20" fmla="*/ 554596 w 556836"/>
                    <a:gd name="connsiteY20" fmla="*/ 18241 h 19201"/>
                    <a:gd name="connsiteX21" fmla="*/ 554596 w 556836"/>
                    <a:gd name="connsiteY21" fmla="*/ 18241 h 19201"/>
                    <a:gd name="connsiteX22" fmla="*/ 555236 w 556836"/>
                    <a:gd name="connsiteY22" fmla="*/ 18881 h 19201"/>
                    <a:gd name="connsiteX23" fmla="*/ 554596 w 556836"/>
                    <a:gd name="connsiteY23" fmla="*/ 19521 h 19201"/>
                    <a:gd name="connsiteX24" fmla="*/ 280018 w 556836"/>
                    <a:gd name="connsiteY24" fmla="*/ 20161 h 19201"/>
                    <a:gd name="connsiteX25" fmla="*/ 5440 w 556836"/>
                    <a:gd name="connsiteY25" fmla="*/ 18881 h 19201"/>
                    <a:gd name="connsiteX26" fmla="*/ 4800 w 556836"/>
                    <a:gd name="connsiteY26" fmla="*/ 18241 h 19201"/>
                    <a:gd name="connsiteX27" fmla="*/ 6080 w 556836"/>
                    <a:gd name="connsiteY27" fmla="*/ 17601 h 19201"/>
                    <a:gd name="connsiteX28" fmla="*/ 6080 w 556836"/>
                    <a:gd name="connsiteY28" fmla="*/ 17601 h 1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56836" h="19201">
                      <a:moveTo>
                        <a:pt x="6080" y="17601"/>
                      </a:moveTo>
                      <a:cubicBezTo>
                        <a:pt x="6080" y="17601"/>
                        <a:pt x="8001" y="17601"/>
                        <a:pt x="12481" y="16961"/>
                      </a:cubicBezTo>
                      <a:cubicBezTo>
                        <a:pt x="16321" y="16321"/>
                        <a:pt x="22721" y="15681"/>
                        <a:pt x="29762" y="15041"/>
                      </a:cubicBezTo>
                      <a:cubicBezTo>
                        <a:pt x="37442" y="14401"/>
                        <a:pt x="46403" y="13761"/>
                        <a:pt x="56644" y="12481"/>
                      </a:cubicBezTo>
                      <a:cubicBezTo>
                        <a:pt x="66884" y="11841"/>
                        <a:pt x="79045" y="10561"/>
                        <a:pt x="91846" y="9921"/>
                      </a:cubicBezTo>
                      <a:cubicBezTo>
                        <a:pt x="98246" y="9281"/>
                        <a:pt x="105287" y="9281"/>
                        <a:pt x="111687" y="8641"/>
                      </a:cubicBezTo>
                      <a:cubicBezTo>
                        <a:pt x="118728" y="8001"/>
                        <a:pt x="125768" y="8001"/>
                        <a:pt x="133449" y="8001"/>
                      </a:cubicBezTo>
                      <a:cubicBezTo>
                        <a:pt x="148170" y="7360"/>
                        <a:pt x="163531" y="6720"/>
                        <a:pt x="179532" y="6080"/>
                      </a:cubicBezTo>
                      <a:cubicBezTo>
                        <a:pt x="187852" y="6080"/>
                        <a:pt x="195533" y="5440"/>
                        <a:pt x="203853" y="5440"/>
                      </a:cubicBezTo>
                      <a:cubicBezTo>
                        <a:pt x="207693" y="5440"/>
                        <a:pt x="212174" y="5440"/>
                        <a:pt x="216654" y="5440"/>
                      </a:cubicBezTo>
                      <a:cubicBezTo>
                        <a:pt x="221134" y="5440"/>
                        <a:pt x="224975" y="5440"/>
                        <a:pt x="229455" y="5440"/>
                      </a:cubicBezTo>
                      <a:cubicBezTo>
                        <a:pt x="246096" y="5440"/>
                        <a:pt x="263377" y="5440"/>
                        <a:pt x="280658" y="4800"/>
                      </a:cubicBezTo>
                      <a:cubicBezTo>
                        <a:pt x="297939" y="4800"/>
                        <a:pt x="315220" y="5440"/>
                        <a:pt x="331862" y="5440"/>
                      </a:cubicBezTo>
                      <a:cubicBezTo>
                        <a:pt x="340182" y="5440"/>
                        <a:pt x="348503" y="5440"/>
                        <a:pt x="356823" y="6080"/>
                      </a:cubicBezTo>
                      <a:cubicBezTo>
                        <a:pt x="365144" y="6080"/>
                        <a:pt x="373464" y="6720"/>
                        <a:pt x="381145" y="6720"/>
                      </a:cubicBezTo>
                      <a:cubicBezTo>
                        <a:pt x="397146" y="6720"/>
                        <a:pt x="412507" y="8001"/>
                        <a:pt x="427228" y="8641"/>
                      </a:cubicBezTo>
                      <a:cubicBezTo>
                        <a:pt x="441949" y="9281"/>
                        <a:pt x="456030" y="9921"/>
                        <a:pt x="468830" y="10561"/>
                      </a:cubicBezTo>
                      <a:cubicBezTo>
                        <a:pt x="481631" y="11201"/>
                        <a:pt x="493792" y="12481"/>
                        <a:pt x="504033" y="13121"/>
                      </a:cubicBezTo>
                      <a:cubicBezTo>
                        <a:pt x="514273" y="13761"/>
                        <a:pt x="523874" y="15041"/>
                        <a:pt x="530914" y="15681"/>
                      </a:cubicBezTo>
                      <a:cubicBezTo>
                        <a:pt x="538595" y="16321"/>
                        <a:pt x="544355" y="16961"/>
                        <a:pt x="548196" y="17601"/>
                      </a:cubicBezTo>
                      <a:cubicBezTo>
                        <a:pt x="552036" y="18241"/>
                        <a:pt x="554596" y="18241"/>
                        <a:pt x="554596" y="18241"/>
                      </a:cubicBezTo>
                      <a:lnTo>
                        <a:pt x="554596" y="18241"/>
                      </a:lnTo>
                      <a:cubicBezTo>
                        <a:pt x="555236" y="18241"/>
                        <a:pt x="555236" y="18881"/>
                        <a:pt x="555236" y="18881"/>
                      </a:cubicBezTo>
                      <a:cubicBezTo>
                        <a:pt x="555236" y="19521"/>
                        <a:pt x="554596" y="19521"/>
                        <a:pt x="554596" y="19521"/>
                      </a:cubicBezTo>
                      <a:cubicBezTo>
                        <a:pt x="554596" y="19521"/>
                        <a:pt x="417627" y="19521"/>
                        <a:pt x="280018" y="20161"/>
                      </a:cubicBezTo>
                      <a:cubicBezTo>
                        <a:pt x="143049" y="19521"/>
                        <a:pt x="5440" y="18881"/>
                        <a:pt x="5440" y="18881"/>
                      </a:cubicBezTo>
                      <a:cubicBezTo>
                        <a:pt x="4800" y="18881"/>
                        <a:pt x="4800" y="18241"/>
                        <a:pt x="4800" y="18241"/>
                      </a:cubicBezTo>
                      <a:cubicBezTo>
                        <a:pt x="5440" y="17601"/>
                        <a:pt x="5440" y="17601"/>
                        <a:pt x="6080" y="17601"/>
                      </a:cubicBezTo>
                      <a:lnTo>
                        <a:pt x="6080" y="17601"/>
                      </a:lnTo>
                      <a:close/>
                    </a:path>
                  </a:pathLst>
                </a:custGeom>
                <a:solidFill>
                  <a:schemeClr val="bg1"/>
                </a:solidFill>
                <a:ln w="9525" cap="flat">
                  <a:noFill/>
                  <a:prstDash val="solid"/>
                  <a:miter/>
                </a:ln>
              </p:spPr>
              <p:txBody>
                <a:bodyPr rtlCol="0" anchor="ctr"/>
                <a:lstStyle/>
                <a:p>
                  <a:endParaRPr lang="en-US"/>
                </a:p>
              </p:txBody>
            </p:sp>
            <p:sp>
              <p:nvSpPr>
                <p:cNvPr id="180" name="Freeform: Shape 179"/>
                <p:cNvSpPr/>
                <p:nvPr/>
              </p:nvSpPr>
              <p:spPr>
                <a:xfrm>
                  <a:off x="14271907" y="1140563"/>
                  <a:ext cx="374159" cy="612139"/>
                </a:xfrm>
                <a:custGeom>
                  <a:avLst/>
                  <a:gdLst>
                    <a:gd name="connsiteX0" fmla="*/ 284783 w 288018"/>
                    <a:gd name="connsiteY0" fmla="*/ 9761 h 518433"/>
                    <a:gd name="connsiteX1" fmla="*/ 282223 w 288018"/>
                    <a:gd name="connsiteY1" fmla="*/ 15521 h 518433"/>
                    <a:gd name="connsiteX2" fmla="*/ 279023 w 288018"/>
                    <a:gd name="connsiteY2" fmla="*/ 22561 h 518433"/>
                    <a:gd name="connsiteX3" fmla="*/ 274542 w 288018"/>
                    <a:gd name="connsiteY3" fmla="*/ 32162 h 518433"/>
                    <a:gd name="connsiteX4" fmla="*/ 268142 w 288018"/>
                    <a:gd name="connsiteY4" fmla="*/ 43683 h 518433"/>
                    <a:gd name="connsiteX5" fmla="*/ 261101 w 288018"/>
                    <a:gd name="connsiteY5" fmla="*/ 57124 h 518433"/>
                    <a:gd name="connsiteX6" fmla="*/ 253421 w 288018"/>
                    <a:gd name="connsiteY6" fmla="*/ 72485 h 518433"/>
                    <a:gd name="connsiteX7" fmla="*/ 245740 w 288018"/>
                    <a:gd name="connsiteY7" fmla="*/ 90406 h 518433"/>
                    <a:gd name="connsiteX8" fmla="*/ 241900 w 288018"/>
                    <a:gd name="connsiteY8" fmla="*/ 100006 h 518433"/>
                    <a:gd name="connsiteX9" fmla="*/ 238060 w 288018"/>
                    <a:gd name="connsiteY9" fmla="*/ 110247 h 518433"/>
                    <a:gd name="connsiteX10" fmla="*/ 234220 w 288018"/>
                    <a:gd name="connsiteY10" fmla="*/ 121128 h 518433"/>
                    <a:gd name="connsiteX11" fmla="*/ 229099 w 288018"/>
                    <a:gd name="connsiteY11" fmla="*/ 132009 h 518433"/>
                    <a:gd name="connsiteX12" fmla="*/ 219499 w 288018"/>
                    <a:gd name="connsiteY12" fmla="*/ 153770 h 518433"/>
                    <a:gd name="connsiteX13" fmla="*/ 214378 w 288018"/>
                    <a:gd name="connsiteY13" fmla="*/ 165291 h 518433"/>
                    <a:gd name="connsiteX14" fmla="*/ 209898 w 288018"/>
                    <a:gd name="connsiteY14" fmla="*/ 176811 h 518433"/>
                    <a:gd name="connsiteX15" fmla="*/ 204778 w 288018"/>
                    <a:gd name="connsiteY15" fmla="*/ 188972 h 518433"/>
                    <a:gd name="connsiteX16" fmla="*/ 199017 w 288018"/>
                    <a:gd name="connsiteY16" fmla="*/ 201133 h 518433"/>
                    <a:gd name="connsiteX17" fmla="*/ 186857 w 288018"/>
                    <a:gd name="connsiteY17" fmla="*/ 225455 h 518433"/>
                    <a:gd name="connsiteX18" fmla="*/ 161255 w 288018"/>
                    <a:gd name="connsiteY18" fmla="*/ 273458 h 518433"/>
                    <a:gd name="connsiteX19" fmla="*/ 158055 w 288018"/>
                    <a:gd name="connsiteY19" fmla="*/ 279218 h 518433"/>
                    <a:gd name="connsiteX20" fmla="*/ 156135 w 288018"/>
                    <a:gd name="connsiteY20" fmla="*/ 282418 h 518433"/>
                    <a:gd name="connsiteX21" fmla="*/ 155495 w 288018"/>
                    <a:gd name="connsiteY21" fmla="*/ 283698 h 518433"/>
                    <a:gd name="connsiteX22" fmla="*/ 154215 w 288018"/>
                    <a:gd name="connsiteY22" fmla="*/ 285619 h 518433"/>
                    <a:gd name="connsiteX23" fmla="*/ 149734 w 288018"/>
                    <a:gd name="connsiteY23" fmla="*/ 292019 h 518433"/>
                    <a:gd name="connsiteX24" fmla="*/ 145254 w 288018"/>
                    <a:gd name="connsiteY24" fmla="*/ 297779 h 518433"/>
                    <a:gd name="connsiteX25" fmla="*/ 136293 w 288018"/>
                    <a:gd name="connsiteY25" fmla="*/ 308660 h 518433"/>
                    <a:gd name="connsiteX26" fmla="*/ 132453 w 288018"/>
                    <a:gd name="connsiteY26" fmla="*/ 313780 h 518433"/>
                    <a:gd name="connsiteX27" fmla="*/ 128613 w 288018"/>
                    <a:gd name="connsiteY27" fmla="*/ 318901 h 518433"/>
                    <a:gd name="connsiteX28" fmla="*/ 125413 w 288018"/>
                    <a:gd name="connsiteY28" fmla="*/ 324021 h 518433"/>
                    <a:gd name="connsiteX29" fmla="*/ 122212 w 288018"/>
                    <a:gd name="connsiteY29" fmla="*/ 329141 h 518433"/>
                    <a:gd name="connsiteX30" fmla="*/ 120292 w 288018"/>
                    <a:gd name="connsiteY30" fmla="*/ 331702 h 518433"/>
                    <a:gd name="connsiteX31" fmla="*/ 119652 w 288018"/>
                    <a:gd name="connsiteY31" fmla="*/ 332982 h 518433"/>
                    <a:gd name="connsiteX32" fmla="*/ 119652 w 288018"/>
                    <a:gd name="connsiteY32" fmla="*/ 332982 h 518433"/>
                    <a:gd name="connsiteX33" fmla="*/ 119652 w 288018"/>
                    <a:gd name="connsiteY33" fmla="*/ 332982 h 518433"/>
                    <a:gd name="connsiteX34" fmla="*/ 119652 w 288018"/>
                    <a:gd name="connsiteY34" fmla="*/ 333622 h 518433"/>
                    <a:gd name="connsiteX35" fmla="*/ 119012 w 288018"/>
                    <a:gd name="connsiteY35" fmla="*/ 334262 h 518433"/>
                    <a:gd name="connsiteX36" fmla="*/ 115812 w 288018"/>
                    <a:gd name="connsiteY36" fmla="*/ 340022 h 518433"/>
                    <a:gd name="connsiteX37" fmla="*/ 109412 w 288018"/>
                    <a:gd name="connsiteY37" fmla="*/ 351543 h 518433"/>
                    <a:gd name="connsiteX38" fmla="*/ 104931 w 288018"/>
                    <a:gd name="connsiteY38" fmla="*/ 362424 h 518433"/>
                    <a:gd name="connsiteX39" fmla="*/ 99811 w 288018"/>
                    <a:gd name="connsiteY39" fmla="*/ 374584 h 518433"/>
                    <a:gd name="connsiteX40" fmla="*/ 94051 w 288018"/>
                    <a:gd name="connsiteY40" fmla="*/ 386105 h 518433"/>
                    <a:gd name="connsiteX41" fmla="*/ 88290 w 288018"/>
                    <a:gd name="connsiteY41" fmla="*/ 396986 h 518433"/>
                    <a:gd name="connsiteX42" fmla="*/ 87650 w 288018"/>
                    <a:gd name="connsiteY42" fmla="*/ 398266 h 518433"/>
                    <a:gd name="connsiteX43" fmla="*/ 87010 w 288018"/>
                    <a:gd name="connsiteY43" fmla="*/ 399546 h 518433"/>
                    <a:gd name="connsiteX44" fmla="*/ 85730 w 288018"/>
                    <a:gd name="connsiteY44" fmla="*/ 402106 h 518433"/>
                    <a:gd name="connsiteX45" fmla="*/ 82530 w 288018"/>
                    <a:gd name="connsiteY45" fmla="*/ 407226 h 518433"/>
                    <a:gd name="connsiteX46" fmla="*/ 58848 w 288018"/>
                    <a:gd name="connsiteY46" fmla="*/ 444349 h 518433"/>
                    <a:gd name="connsiteX47" fmla="*/ 53728 w 288018"/>
                    <a:gd name="connsiteY47" fmla="*/ 452669 h 518433"/>
                    <a:gd name="connsiteX48" fmla="*/ 51168 w 288018"/>
                    <a:gd name="connsiteY48" fmla="*/ 456510 h 518433"/>
                    <a:gd name="connsiteX49" fmla="*/ 49888 w 288018"/>
                    <a:gd name="connsiteY49" fmla="*/ 458430 h 518433"/>
                    <a:gd name="connsiteX50" fmla="*/ 48608 w 288018"/>
                    <a:gd name="connsiteY50" fmla="*/ 460350 h 518433"/>
                    <a:gd name="connsiteX51" fmla="*/ 39007 w 288018"/>
                    <a:gd name="connsiteY51" fmla="*/ 475071 h 518433"/>
                    <a:gd name="connsiteX52" fmla="*/ 33887 w 288018"/>
                    <a:gd name="connsiteY52" fmla="*/ 481471 h 518433"/>
                    <a:gd name="connsiteX53" fmla="*/ 29406 w 288018"/>
                    <a:gd name="connsiteY53" fmla="*/ 487872 h 518433"/>
                    <a:gd name="connsiteX54" fmla="*/ 21086 w 288018"/>
                    <a:gd name="connsiteY54" fmla="*/ 498112 h 518433"/>
                    <a:gd name="connsiteX55" fmla="*/ 10205 w 288018"/>
                    <a:gd name="connsiteY55" fmla="*/ 512833 h 518433"/>
                    <a:gd name="connsiteX56" fmla="*/ 6365 w 288018"/>
                    <a:gd name="connsiteY56" fmla="*/ 517954 h 518433"/>
                    <a:gd name="connsiteX57" fmla="*/ 6365 w 288018"/>
                    <a:gd name="connsiteY57" fmla="*/ 517954 h 518433"/>
                    <a:gd name="connsiteX58" fmla="*/ 5085 w 288018"/>
                    <a:gd name="connsiteY58" fmla="*/ 517954 h 518433"/>
                    <a:gd name="connsiteX59" fmla="*/ 5085 w 288018"/>
                    <a:gd name="connsiteY59" fmla="*/ 516674 h 518433"/>
                    <a:gd name="connsiteX60" fmla="*/ 8285 w 288018"/>
                    <a:gd name="connsiteY60" fmla="*/ 510913 h 518433"/>
                    <a:gd name="connsiteX61" fmla="*/ 12125 w 288018"/>
                    <a:gd name="connsiteY61" fmla="*/ 503873 h 518433"/>
                    <a:gd name="connsiteX62" fmla="*/ 17886 w 288018"/>
                    <a:gd name="connsiteY62" fmla="*/ 494912 h 518433"/>
                    <a:gd name="connsiteX63" fmla="*/ 33247 w 288018"/>
                    <a:gd name="connsiteY63" fmla="*/ 470591 h 518433"/>
                    <a:gd name="connsiteX64" fmla="*/ 51808 w 288018"/>
                    <a:gd name="connsiteY64" fmla="*/ 437948 h 518433"/>
                    <a:gd name="connsiteX65" fmla="*/ 73569 w 288018"/>
                    <a:gd name="connsiteY65" fmla="*/ 399546 h 518433"/>
                    <a:gd name="connsiteX66" fmla="*/ 79330 w 288018"/>
                    <a:gd name="connsiteY66" fmla="*/ 389305 h 518433"/>
                    <a:gd name="connsiteX67" fmla="*/ 84450 w 288018"/>
                    <a:gd name="connsiteY67" fmla="*/ 378425 h 518433"/>
                    <a:gd name="connsiteX68" fmla="*/ 94051 w 288018"/>
                    <a:gd name="connsiteY68" fmla="*/ 355383 h 518433"/>
                    <a:gd name="connsiteX69" fmla="*/ 99171 w 288018"/>
                    <a:gd name="connsiteY69" fmla="*/ 343222 h 518433"/>
                    <a:gd name="connsiteX70" fmla="*/ 104931 w 288018"/>
                    <a:gd name="connsiteY70" fmla="*/ 331702 h 518433"/>
                    <a:gd name="connsiteX71" fmla="*/ 108132 w 288018"/>
                    <a:gd name="connsiteY71" fmla="*/ 325941 h 518433"/>
                    <a:gd name="connsiteX72" fmla="*/ 111332 w 288018"/>
                    <a:gd name="connsiteY72" fmla="*/ 320181 h 518433"/>
                    <a:gd name="connsiteX73" fmla="*/ 114532 w 288018"/>
                    <a:gd name="connsiteY73" fmla="*/ 314420 h 518433"/>
                    <a:gd name="connsiteX74" fmla="*/ 118372 w 288018"/>
                    <a:gd name="connsiteY74" fmla="*/ 308660 h 518433"/>
                    <a:gd name="connsiteX75" fmla="*/ 135013 w 288018"/>
                    <a:gd name="connsiteY75" fmla="*/ 286899 h 518433"/>
                    <a:gd name="connsiteX76" fmla="*/ 149734 w 288018"/>
                    <a:gd name="connsiteY76" fmla="*/ 263857 h 518433"/>
                    <a:gd name="connsiteX77" fmla="*/ 175976 w 288018"/>
                    <a:gd name="connsiteY77" fmla="*/ 215854 h 518433"/>
                    <a:gd name="connsiteX78" fmla="*/ 188777 w 288018"/>
                    <a:gd name="connsiteY78" fmla="*/ 192172 h 518433"/>
                    <a:gd name="connsiteX79" fmla="*/ 194537 w 288018"/>
                    <a:gd name="connsiteY79" fmla="*/ 180652 h 518433"/>
                    <a:gd name="connsiteX80" fmla="*/ 199657 w 288018"/>
                    <a:gd name="connsiteY80" fmla="*/ 169131 h 518433"/>
                    <a:gd name="connsiteX81" fmla="*/ 220779 w 288018"/>
                    <a:gd name="connsiteY81" fmla="*/ 124328 h 518433"/>
                    <a:gd name="connsiteX82" fmla="*/ 225899 w 288018"/>
                    <a:gd name="connsiteY82" fmla="*/ 114087 h 518433"/>
                    <a:gd name="connsiteX83" fmla="*/ 230379 w 288018"/>
                    <a:gd name="connsiteY83" fmla="*/ 103847 h 518433"/>
                    <a:gd name="connsiteX84" fmla="*/ 234860 w 288018"/>
                    <a:gd name="connsiteY84" fmla="*/ 93606 h 518433"/>
                    <a:gd name="connsiteX85" fmla="*/ 239340 w 288018"/>
                    <a:gd name="connsiteY85" fmla="*/ 84005 h 518433"/>
                    <a:gd name="connsiteX86" fmla="*/ 248301 w 288018"/>
                    <a:gd name="connsiteY86" fmla="*/ 66724 h 518433"/>
                    <a:gd name="connsiteX87" fmla="*/ 257261 w 288018"/>
                    <a:gd name="connsiteY87" fmla="*/ 51363 h 518433"/>
                    <a:gd name="connsiteX88" fmla="*/ 273262 w 288018"/>
                    <a:gd name="connsiteY88" fmla="*/ 27042 h 518433"/>
                    <a:gd name="connsiteX89" fmla="*/ 279023 w 288018"/>
                    <a:gd name="connsiteY89" fmla="*/ 18081 h 518433"/>
                    <a:gd name="connsiteX90" fmla="*/ 282863 w 288018"/>
                    <a:gd name="connsiteY90" fmla="*/ 11041 h 518433"/>
                    <a:gd name="connsiteX91" fmla="*/ 286063 w 288018"/>
                    <a:gd name="connsiteY91" fmla="*/ 5280 h 518433"/>
                    <a:gd name="connsiteX92" fmla="*/ 287343 w 288018"/>
                    <a:gd name="connsiteY92" fmla="*/ 5280 h 518433"/>
                    <a:gd name="connsiteX93" fmla="*/ 284783 w 288018"/>
                    <a:gd name="connsiteY93" fmla="*/ 9761 h 518433"/>
                    <a:gd name="connsiteX94" fmla="*/ 284783 w 288018"/>
                    <a:gd name="connsiteY94" fmla="*/ 9761 h 51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88018" h="518433">
                      <a:moveTo>
                        <a:pt x="284783" y="9761"/>
                      </a:moveTo>
                      <a:cubicBezTo>
                        <a:pt x="284783" y="9761"/>
                        <a:pt x="284143" y="11681"/>
                        <a:pt x="282223" y="15521"/>
                      </a:cubicBezTo>
                      <a:cubicBezTo>
                        <a:pt x="281583" y="17441"/>
                        <a:pt x="280303" y="20001"/>
                        <a:pt x="279023" y="22561"/>
                      </a:cubicBezTo>
                      <a:cubicBezTo>
                        <a:pt x="277743" y="25122"/>
                        <a:pt x="276462" y="28962"/>
                        <a:pt x="274542" y="32162"/>
                      </a:cubicBezTo>
                      <a:cubicBezTo>
                        <a:pt x="272622" y="36002"/>
                        <a:pt x="270702" y="39843"/>
                        <a:pt x="268142" y="43683"/>
                      </a:cubicBezTo>
                      <a:cubicBezTo>
                        <a:pt x="266222" y="48163"/>
                        <a:pt x="263021" y="52003"/>
                        <a:pt x="261101" y="57124"/>
                      </a:cubicBezTo>
                      <a:cubicBezTo>
                        <a:pt x="258541" y="62244"/>
                        <a:pt x="255981" y="67364"/>
                        <a:pt x="253421" y="72485"/>
                      </a:cubicBezTo>
                      <a:cubicBezTo>
                        <a:pt x="250861" y="78245"/>
                        <a:pt x="248301" y="84005"/>
                        <a:pt x="245740" y="90406"/>
                      </a:cubicBezTo>
                      <a:cubicBezTo>
                        <a:pt x="244460" y="93606"/>
                        <a:pt x="243180" y="96806"/>
                        <a:pt x="241900" y="100006"/>
                      </a:cubicBezTo>
                      <a:cubicBezTo>
                        <a:pt x="240620" y="103207"/>
                        <a:pt x="239340" y="106407"/>
                        <a:pt x="238060" y="110247"/>
                      </a:cubicBezTo>
                      <a:cubicBezTo>
                        <a:pt x="236780" y="114087"/>
                        <a:pt x="235500" y="117288"/>
                        <a:pt x="234220" y="121128"/>
                      </a:cubicBezTo>
                      <a:cubicBezTo>
                        <a:pt x="232300" y="124968"/>
                        <a:pt x="231019" y="128168"/>
                        <a:pt x="229099" y="132009"/>
                      </a:cubicBezTo>
                      <a:cubicBezTo>
                        <a:pt x="225899" y="139049"/>
                        <a:pt x="222699" y="146730"/>
                        <a:pt x="219499" y="153770"/>
                      </a:cubicBezTo>
                      <a:cubicBezTo>
                        <a:pt x="217579" y="157610"/>
                        <a:pt x="215658" y="161450"/>
                        <a:pt x="214378" y="165291"/>
                      </a:cubicBezTo>
                      <a:cubicBezTo>
                        <a:pt x="213098" y="169131"/>
                        <a:pt x="211178" y="172971"/>
                        <a:pt x="209898" y="176811"/>
                      </a:cubicBezTo>
                      <a:cubicBezTo>
                        <a:pt x="207978" y="180652"/>
                        <a:pt x="206698" y="185132"/>
                        <a:pt x="204778" y="188972"/>
                      </a:cubicBezTo>
                      <a:cubicBezTo>
                        <a:pt x="202858" y="192813"/>
                        <a:pt x="200938" y="197293"/>
                        <a:pt x="199017" y="201133"/>
                      </a:cubicBezTo>
                      <a:cubicBezTo>
                        <a:pt x="195177" y="209454"/>
                        <a:pt x="190697" y="217134"/>
                        <a:pt x="186857" y="225455"/>
                      </a:cubicBezTo>
                      <a:cubicBezTo>
                        <a:pt x="178536" y="241456"/>
                        <a:pt x="169575" y="257457"/>
                        <a:pt x="161255" y="273458"/>
                      </a:cubicBezTo>
                      <a:lnTo>
                        <a:pt x="158055" y="279218"/>
                      </a:lnTo>
                      <a:lnTo>
                        <a:pt x="156135" y="282418"/>
                      </a:lnTo>
                      <a:lnTo>
                        <a:pt x="155495" y="283698"/>
                      </a:lnTo>
                      <a:lnTo>
                        <a:pt x="154215" y="285619"/>
                      </a:lnTo>
                      <a:lnTo>
                        <a:pt x="149734" y="292019"/>
                      </a:lnTo>
                      <a:cubicBezTo>
                        <a:pt x="148454" y="293939"/>
                        <a:pt x="146534" y="295859"/>
                        <a:pt x="145254" y="297779"/>
                      </a:cubicBezTo>
                      <a:cubicBezTo>
                        <a:pt x="142054" y="301620"/>
                        <a:pt x="138853" y="305460"/>
                        <a:pt x="136293" y="308660"/>
                      </a:cubicBezTo>
                      <a:cubicBezTo>
                        <a:pt x="135013" y="310580"/>
                        <a:pt x="133733" y="311860"/>
                        <a:pt x="132453" y="313780"/>
                      </a:cubicBezTo>
                      <a:cubicBezTo>
                        <a:pt x="131173" y="315701"/>
                        <a:pt x="129893" y="316981"/>
                        <a:pt x="128613" y="318901"/>
                      </a:cubicBezTo>
                      <a:lnTo>
                        <a:pt x="125413" y="324021"/>
                      </a:lnTo>
                      <a:cubicBezTo>
                        <a:pt x="124133" y="325941"/>
                        <a:pt x="123492" y="327861"/>
                        <a:pt x="122212" y="329141"/>
                      </a:cubicBezTo>
                      <a:lnTo>
                        <a:pt x="120292" y="331702"/>
                      </a:lnTo>
                      <a:lnTo>
                        <a:pt x="119652" y="332982"/>
                      </a:lnTo>
                      <a:lnTo>
                        <a:pt x="119652" y="332982"/>
                      </a:lnTo>
                      <a:cubicBezTo>
                        <a:pt x="120292" y="332342"/>
                        <a:pt x="119652" y="332982"/>
                        <a:pt x="119652" y="332982"/>
                      </a:cubicBezTo>
                      <a:lnTo>
                        <a:pt x="119652" y="333622"/>
                      </a:lnTo>
                      <a:lnTo>
                        <a:pt x="119012" y="334262"/>
                      </a:lnTo>
                      <a:cubicBezTo>
                        <a:pt x="117732" y="336182"/>
                        <a:pt x="117092" y="338102"/>
                        <a:pt x="115812" y="340022"/>
                      </a:cubicBezTo>
                      <a:cubicBezTo>
                        <a:pt x="113892" y="343862"/>
                        <a:pt x="111972" y="347703"/>
                        <a:pt x="109412" y="351543"/>
                      </a:cubicBezTo>
                      <a:cubicBezTo>
                        <a:pt x="107491" y="355383"/>
                        <a:pt x="106211" y="359223"/>
                        <a:pt x="104931" y="362424"/>
                      </a:cubicBezTo>
                      <a:cubicBezTo>
                        <a:pt x="103011" y="366264"/>
                        <a:pt x="101731" y="370104"/>
                        <a:pt x="99811" y="374584"/>
                      </a:cubicBezTo>
                      <a:cubicBezTo>
                        <a:pt x="98531" y="378425"/>
                        <a:pt x="95971" y="382265"/>
                        <a:pt x="94051" y="386105"/>
                      </a:cubicBezTo>
                      <a:cubicBezTo>
                        <a:pt x="92130" y="389945"/>
                        <a:pt x="90210" y="393786"/>
                        <a:pt x="88290" y="396986"/>
                      </a:cubicBezTo>
                      <a:lnTo>
                        <a:pt x="87650" y="398266"/>
                      </a:lnTo>
                      <a:lnTo>
                        <a:pt x="87010" y="399546"/>
                      </a:lnTo>
                      <a:lnTo>
                        <a:pt x="85730" y="402106"/>
                      </a:lnTo>
                      <a:cubicBezTo>
                        <a:pt x="84450" y="404026"/>
                        <a:pt x="83810" y="405306"/>
                        <a:pt x="82530" y="407226"/>
                      </a:cubicBezTo>
                      <a:cubicBezTo>
                        <a:pt x="74209" y="420667"/>
                        <a:pt x="66529" y="433468"/>
                        <a:pt x="58848" y="444349"/>
                      </a:cubicBezTo>
                      <a:cubicBezTo>
                        <a:pt x="56928" y="447549"/>
                        <a:pt x="55008" y="450109"/>
                        <a:pt x="53728" y="452669"/>
                      </a:cubicBezTo>
                      <a:cubicBezTo>
                        <a:pt x="53088" y="453949"/>
                        <a:pt x="51808" y="455230"/>
                        <a:pt x="51168" y="456510"/>
                      </a:cubicBezTo>
                      <a:lnTo>
                        <a:pt x="49888" y="458430"/>
                      </a:lnTo>
                      <a:lnTo>
                        <a:pt x="48608" y="460350"/>
                      </a:lnTo>
                      <a:cubicBezTo>
                        <a:pt x="45407" y="465470"/>
                        <a:pt x="41567" y="470591"/>
                        <a:pt x="39007" y="475071"/>
                      </a:cubicBezTo>
                      <a:cubicBezTo>
                        <a:pt x="37727" y="477631"/>
                        <a:pt x="35807" y="479551"/>
                        <a:pt x="33887" y="481471"/>
                      </a:cubicBezTo>
                      <a:cubicBezTo>
                        <a:pt x="31967" y="483391"/>
                        <a:pt x="30686" y="485312"/>
                        <a:pt x="29406" y="487872"/>
                      </a:cubicBezTo>
                      <a:cubicBezTo>
                        <a:pt x="26206" y="491712"/>
                        <a:pt x="23646" y="494912"/>
                        <a:pt x="21086" y="498112"/>
                      </a:cubicBezTo>
                      <a:cubicBezTo>
                        <a:pt x="15965" y="504513"/>
                        <a:pt x="12765" y="509633"/>
                        <a:pt x="10205" y="512833"/>
                      </a:cubicBezTo>
                      <a:cubicBezTo>
                        <a:pt x="7645" y="516034"/>
                        <a:pt x="6365" y="517954"/>
                        <a:pt x="6365" y="517954"/>
                      </a:cubicBezTo>
                      <a:lnTo>
                        <a:pt x="6365" y="517954"/>
                      </a:lnTo>
                      <a:cubicBezTo>
                        <a:pt x="6365" y="518594"/>
                        <a:pt x="5725" y="518594"/>
                        <a:pt x="5085" y="517954"/>
                      </a:cubicBezTo>
                      <a:cubicBezTo>
                        <a:pt x="5085" y="517954"/>
                        <a:pt x="4445" y="517314"/>
                        <a:pt x="5085" y="516674"/>
                      </a:cubicBezTo>
                      <a:cubicBezTo>
                        <a:pt x="5085" y="516674"/>
                        <a:pt x="6365" y="514753"/>
                        <a:pt x="8285" y="510913"/>
                      </a:cubicBezTo>
                      <a:cubicBezTo>
                        <a:pt x="9565" y="508993"/>
                        <a:pt x="10845" y="507073"/>
                        <a:pt x="12125" y="503873"/>
                      </a:cubicBezTo>
                      <a:cubicBezTo>
                        <a:pt x="13405" y="501313"/>
                        <a:pt x="15325" y="498112"/>
                        <a:pt x="17886" y="494912"/>
                      </a:cubicBezTo>
                      <a:cubicBezTo>
                        <a:pt x="22366" y="487872"/>
                        <a:pt x="27486" y="480191"/>
                        <a:pt x="33247" y="470591"/>
                      </a:cubicBezTo>
                      <a:cubicBezTo>
                        <a:pt x="39007" y="460990"/>
                        <a:pt x="44767" y="450109"/>
                        <a:pt x="51808" y="437948"/>
                      </a:cubicBezTo>
                      <a:cubicBezTo>
                        <a:pt x="58208" y="425788"/>
                        <a:pt x="65889" y="412987"/>
                        <a:pt x="73569" y="399546"/>
                      </a:cubicBezTo>
                      <a:cubicBezTo>
                        <a:pt x="75489" y="396346"/>
                        <a:pt x="77410" y="392506"/>
                        <a:pt x="79330" y="389305"/>
                      </a:cubicBezTo>
                      <a:cubicBezTo>
                        <a:pt x="81250" y="385465"/>
                        <a:pt x="83170" y="382265"/>
                        <a:pt x="84450" y="378425"/>
                      </a:cubicBezTo>
                      <a:cubicBezTo>
                        <a:pt x="88290" y="371384"/>
                        <a:pt x="90850" y="363064"/>
                        <a:pt x="94051" y="355383"/>
                      </a:cubicBezTo>
                      <a:cubicBezTo>
                        <a:pt x="95971" y="351543"/>
                        <a:pt x="97251" y="347063"/>
                        <a:pt x="99171" y="343222"/>
                      </a:cubicBezTo>
                      <a:cubicBezTo>
                        <a:pt x="101091" y="339382"/>
                        <a:pt x="103011" y="335542"/>
                        <a:pt x="104931" y="331702"/>
                      </a:cubicBezTo>
                      <a:cubicBezTo>
                        <a:pt x="106211" y="329781"/>
                        <a:pt x="106851" y="327861"/>
                        <a:pt x="108132" y="325941"/>
                      </a:cubicBezTo>
                      <a:cubicBezTo>
                        <a:pt x="109412" y="324021"/>
                        <a:pt x="110052" y="322101"/>
                        <a:pt x="111332" y="320181"/>
                      </a:cubicBezTo>
                      <a:lnTo>
                        <a:pt x="114532" y="314420"/>
                      </a:lnTo>
                      <a:lnTo>
                        <a:pt x="118372" y="308660"/>
                      </a:lnTo>
                      <a:cubicBezTo>
                        <a:pt x="123492" y="300980"/>
                        <a:pt x="129253" y="293939"/>
                        <a:pt x="135013" y="286899"/>
                      </a:cubicBezTo>
                      <a:cubicBezTo>
                        <a:pt x="140774" y="279858"/>
                        <a:pt x="145254" y="272178"/>
                        <a:pt x="149734" y="263857"/>
                      </a:cubicBezTo>
                      <a:cubicBezTo>
                        <a:pt x="158695" y="247856"/>
                        <a:pt x="167015" y="231855"/>
                        <a:pt x="175976" y="215854"/>
                      </a:cubicBezTo>
                      <a:cubicBezTo>
                        <a:pt x="180456" y="208174"/>
                        <a:pt x="184937" y="200493"/>
                        <a:pt x="188777" y="192172"/>
                      </a:cubicBezTo>
                      <a:cubicBezTo>
                        <a:pt x="190697" y="188332"/>
                        <a:pt x="192617" y="184492"/>
                        <a:pt x="194537" y="180652"/>
                      </a:cubicBezTo>
                      <a:cubicBezTo>
                        <a:pt x="196457" y="176811"/>
                        <a:pt x="197737" y="172971"/>
                        <a:pt x="199657" y="169131"/>
                      </a:cubicBezTo>
                      <a:cubicBezTo>
                        <a:pt x="206058" y="153130"/>
                        <a:pt x="213738" y="138409"/>
                        <a:pt x="220779" y="124328"/>
                      </a:cubicBezTo>
                      <a:cubicBezTo>
                        <a:pt x="222699" y="121128"/>
                        <a:pt x="223979" y="117288"/>
                        <a:pt x="225899" y="114087"/>
                      </a:cubicBezTo>
                      <a:cubicBezTo>
                        <a:pt x="227179" y="110887"/>
                        <a:pt x="229099" y="107047"/>
                        <a:pt x="230379" y="103847"/>
                      </a:cubicBezTo>
                      <a:cubicBezTo>
                        <a:pt x="231659" y="100647"/>
                        <a:pt x="233580" y="97446"/>
                        <a:pt x="234860" y="93606"/>
                      </a:cubicBezTo>
                      <a:cubicBezTo>
                        <a:pt x="236140" y="90406"/>
                        <a:pt x="237420" y="87206"/>
                        <a:pt x="239340" y="84005"/>
                      </a:cubicBezTo>
                      <a:cubicBezTo>
                        <a:pt x="242540" y="77605"/>
                        <a:pt x="245100" y="71845"/>
                        <a:pt x="248301" y="66724"/>
                      </a:cubicBezTo>
                      <a:cubicBezTo>
                        <a:pt x="251501" y="61604"/>
                        <a:pt x="254701" y="56484"/>
                        <a:pt x="257261" y="51363"/>
                      </a:cubicBezTo>
                      <a:cubicBezTo>
                        <a:pt x="263021" y="41763"/>
                        <a:pt x="268782" y="34082"/>
                        <a:pt x="273262" y="27042"/>
                      </a:cubicBezTo>
                      <a:cubicBezTo>
                        <a:pt x="275822" y="23842"/>
                        <a:pt x="277102" y="20641"/>
                        <a:pt x="279023" y="18081"/>
                      </a:cubicBezTo>
                      <a:cubicBezTo>
                        <a:pt x="280303" y="15521"/>
                        <a:pt x="281583" y="12961"/>
                        <a:pt x="282863" y="11041"/>
                      </a:cubicBezTo>
                      <a:cubicBezTo>
                        <a:pt x="284783" y="7200"/>
                        <a:pt x="286063" y="5280"/>
                        <a:pt x="286063" y="5280"/>
                      </a:cubicBezTo>
                      <a:cubicBezTo>
                        <a:pt x="286063" y="4640"/>
                        <a:pt x="286703" y="4640"/>
                        <a:pt x="287343" y="5280"/>
                      </a:cubicBezTo>
                      <a:cubicBezTo>
                        <a:pt x="284783" y="8481"/>
                        <a:pt x="284783" y="9121"/>
                        <a:pt x="284783" y="9761"/>
                      </a:cubicBezTo>
                      <a:lnTo>
                        <a:pt x="284783" y="9761"/>
                      </a:lnTo>
                      <a:close/>
                    </a:path>
                  </a:pathLst>
                </a:custGeom>
                <a:solidFill>
                  <a:schemeClr val="bg1"/>
                </a:solidFill>
                <a:ln w="9525" cap="flat">
                  <a:noFill/>
                  <a:prstDash val="solid"/>
                  <a:miter/>
                </a:ln>
              </p:spPr>
              <p:txBody>
                <a:bodyPr rtlCol="0" anchor="ctr"/>
                <a:lstStyle/>
                <a:p>
                  <a:endParaRPr lang="en-US"/>
                </a:p>
              </p:txBody>
            </p:sp>
            <p:sp>
              <p:nvSpPr>
                <p:cNvPr id="181" name="Freeform: Shape 180"/>
                <p:cNvSpPr/>
                <p:nvPr/>
              </p:nvSpPr>
              <p:spPr>
                <a:xfrm>
                  <a:off x="14633964" y="1145665"/>
                  <a:ext cx="357530" cy="619695"/>
                </a:xfrm>
                <a:custGeom>
                  <a:avLst/>
                  <a:gdLst>
                    <a:gd name="connsiteX0" fmla="*/ 274898 w 275217"/>
                    <a:gd name="connsiteY0" fmla="*/ 520034 h 524834"/>
                    <a:gd name="connsiteX1" fmla="*/ 271058 w 275217"/>
                    <a:gd name="connsiteY1" fmla="*/ 514273 h 524834"/>
                    <a:gd name="connsiteX2" fmla="*/ 260817 w 275217"/>
                    <a:gd name="connsiteY2" fmla="*/ 498912 h 524834"/>
                    <a:gd name="connsiteX3" fmla="*/ 245456 w 275217"/>
                    <a:gd name="connsiteY3" fmla="*/ 474591 h 524834"/>
                    <a:gd name="connsiteX4" fmla="*/ 226255 w 275217"/>
                    <a:gd name="connsiteY4" fmla="*/ 441949 h 524834"/>
                    <a:gd name="connsiteX5" fmla="*/ 217294 w 275217"/>
                    <a:gd name="connsiteY5" fmla="*/ 422107 h 524834"/>
                    <a:gd name="connsiteX6" fmla="*/ 212814 w 275217"/>
                    <a:gd name="connsiteY6" fmla="*/ 412507 h 524834"/>
                    <a:gd name="connsiteX7" fmla="*/ 207694 w 275217"/>
                    <a:gd name="connsiteY7" fmla="*/ 402906 h 524834"/>
                    <a:gd name="connsiteX8" fmla="*/ 184012 w 275217"/>
                    <a:gd name="connsiteY8" fmla="*/ 360023 h 524834"/>
                    <a:gd name="connsiteX9" fmla="*/ 159050 w 275217"/>
                    <a:gd name="connsiteY9" fmla="*/ 315221 h 524834"/>
                    <a:gd name="connsiteX10" fmla="*/ 143049 w 275217"/>
                    <a:gd name="connsiteY10" fmla="*/ 294099 h 524834"/>
                    <a:gd name="connsiteX11" fmla="*/ 134729 w 275217"/>
                    <a:gd name="connsiteY11" fmla="*/ 281938 h 524834"/>
                    <a:gd name="connsiteX12" fmla="*/ 130889 w 275217"/>
                    <a:gd name="connsiteY12" fmla="*/ 275538 h 524834"/>
                    <a:gd name="connsiteX13" fmla="*/ 128968 w 275217"/>
                    <a:gd name="connsiteY13" fmla="*/ 272338 h 524834"/>
                    <a:gd name="connsiteX14" fmla="*/ 128328 w 275217"/>
                    <a:gd name="connsiteY14" fmla="*/ 271058 h 524834"/>
                    <a:gd name="connsiteX15" fmla="*/ 127688 w 275217"/>
                    <a:gd name="connsiteY15" fmla="*/ 270418 h 524834"/>
                    <a:gd name="connsiteX16" fmla="*/ 127048 w 275217"/>
                    <a:gd name="connsiteY16" fmla="*/ 269138 h 524834"/>
                    <a:gd name="connsiteX17" fmla="*/ 102727 w 275217"/>
                    <a:gd name="connsiteY17" fmla="*/ 220494 h 524834"/>
                    <a:gd name="connsiteX18" fmla="*/ 96966 w 275217"/>
                    <a:gd name="connsiteY18" fmla="*/ 208334 h 524834"/>
                    <a:gd name="connsiteX19" fmla="*/ 95686 w 275217"/>
                    <a:gd name="connsiteY19" fmla="*/ 205133 h 524834"/>
                    <a:gd name="connsiteX20" fmla="*/ 95046 w 275217"/>
                    <a:gd name="connsiteY20" fmla="*/ 204493 h 524834"/>
                    <a:gd name="connsiteX21" fmla="*/ 95046 w 275217"/>
                    <a:gd name="connsiteY21" fmla="*/ 203853 h 524834"/>
                    <a:gd name="connsiteX22" fmla="*/ 95046 w 275217"/>
                    <a:gd name="connsiteY22" fmla="*/ 203853 h 524834"/>
                    <a:gd name="connsiteX23" fmla="*/ 95046 w 275217"/>
                    <a:gd name="connsiteY23" fmla="*/ 203853 h 524834"/>
                    <a:gd name="connsiteX24" fmla="*/ 94406 w 275217"/>
                    <a:gd name="connsiteY24" fmla="*/ 202573 h 524834"/>
                    <a:gd name="connsiteX25" fmla="*/ 91206 w 275217"/>
                    <a:gd name="connsiteY25" fmla="*/ 196813 h 524834"/>
                    <a:gd name="connsiteX26" fmla="*/ 84806 w 275217"/>
                    <a:gd name="connsiteY26" fmla="*/ 185292 h 524834"/>
                    <a:gd name="connsiteX27" fmla="*/ 78405 w 275217"/>
                    <a:gd name="connsiteY27" fmla="*/ 175051 h 524834"/>
                    <a:gd name="connsiteX28" fmla="*/ 71365 w 275217"/>
                    <a:gd name="connsiteY28" fmla="*/ 164171 h 524834"/>
                    <a:gd name="connsiteX29" fmla="*/ 64964 w 275217"/>
                    <a:gd name="connsiteY29" fmla="*/ 152650 h 524834"/>
                    <a:gd name="connsiteX30" fmla="*/ 59204 w 275217"/>
                    <a:gd name="connsiteY30" fmla="*/ 141769 h 524834"/>
                    <a:gd name="connsiteX31" fmla="*/ 58564 w 275217"/>
                    <a:gd name="connsiteY31" fmla="*/ 141129 h 524834"/>
                    <a:gd name="connsiteX32" fmla="*/ 58564 w 275217"/>
                    <a:gd name="connsiteY32" fmla="*/ 140489 h 524834"/>
                    <a:gd name="connsiteX33" fmla="*/ 58564 w 275217"/>
                    <a:gd name="connsiteY33" fmla="*/ 139849 h 524834"/>
                    <a:gd name="connsiteX34" fmla="*/ 59204 w 275217"/>
                    <a:gd name="connsiteY34" fmla="*/ 137929 h 524834"/>
                    <a:gd name="connsiteX35" fmla="*/ 57924 w 275217"/>
                    <a:gd name="connsiteY35" fmla="*/ 135369 h 524834"/>
                    <a:gd name="connsiteX36" fmla="*/ 55364 w 275217"/>
                    <a:gd name="connsiteY36" fmla="*/ 130248 h 524834"/>
                    <a:gd name="connsiteX37" fmla="*/ 50883 w 275217"/>
                    <a:gd name="connsiteY37" fmla="*/ 118728 h 524834"/>
                    <a:gd name="connsiteX38" fmla="*/ 47683 w 275217"/>
                    <a:gd name="connsiteY38" fmla="*/ 107207 h 524834"/>
                    <a:gd name="connsiteX39" fmla="*/ 45123 w 275217"/>
                    <a:gd name="connsiteY39" fmla="*/ 96966 h 524834"/>
                    <a:gd name="connsiteX40" fmla="*/ 42563 w 275217"/>
                    <a:gd name="connsiteY40" fmla="*/ 87366 h 524834"/>
                    <a:gd name="connsiteX41" fmla="*/ 35522 w 275217"/>
                    <a:gd name="connsiteY41" fmla="*/ 70085 h 524834"/>
                    <a:gd name="connsiteX42" fmla="*/ 27842 w 275217"/>
                    <a:gd name="connsiteY42" fmla="*/ 54084 h 524834"/>
                    <a:gd name="connsiteX43" fmla="*/ 15041 w 275217"/>
                    <a:gd name="connsiteY43" fmla="*/ 28482 h 524834"/>
                    <a:gd name="connsiteX44" fmla="*/ 10561 w 275217"/>
                    <a:gd name="connsiteY44" fmla="*/ 18881 h 524834"/>
                    <a:gd name="connsiteX45" fmla="*/ 7360 w 275217"/>
                    <a:gd name="connsiteY45" fmla="*/ 11841 h 524834"/>
                    <a:gd name="connsiteX46" fmla="*/ 4800 w 275217"/>
                    <a:gd name="connsiteY46" fmla="*/ 6080 h 524834"/>
                    <a:gd name="connsiteX47" fmla="*/ 4800 w 275217"/>
                    <a:gd name="connsiteY47" fmla="*/ 6080 h 524834"/>
                    <a:gd name="connsiteX48" fmla="*/ 5440 w 275217"/>
                    <a:gd name="connsiteY48" fmla="*/ 4800 h 524834"/>
                    <a:gd name="connsiteX49" fmla="*/ 6080 w 275217"/>
                    <a:gd name="connsiteY49" fmla="*/ 4800 h 524834"/>
                    <a:gd name="connsiteX50" fmla="*/ 9281 w 275217"/>
                    <a:gd name="connsiteY50" fmla="*/ 10561 h 524834"/>
                    <a:gd name="connsiteX51" fmla="*/ 18241 w 275217"/>
                    <a:gd name="connsiteY51" fmla="*/ 26562 h 524834"/>
                    <a:gd name="connsiteX52" fmla="*/ 32962 w 275217"/>
                    <a:gd name="connsiteY52" fmla="*/ 50883 h 524834"/>
                    <a:gd name="connsiteX53" fmla="*/ 41283 w 275217"/>
                    <a:gd name="connsiteY53" fmla="*/ 66244 h 524834"/>
                    <a:gd name="connsiteX54" fmla="*/ 49603 w 275217"/>
                    <a:gd name="connsiteY54" fmla="*/ 84165 h 524834"/>
                    <a:gd name="connsiteX55" fmla="*/ 56004 w 275217"/>
                    <a:gd name="connsiteY55" fmla="*/ 104647 h 524834"/>
                    <a:gd name="connsiteX56" fmla="*/ 59204 w 275217"/>
                    <a:gd name="connsiteY56" fmla="*/ 115528 h 524834"/>
                    <a:gd name="connsiteX57" fmla="*/ 63684 w 275217"/>
                    <a:gd name="connsiteY57" fmla="*/ 126408 h 524834"/>
                    <a:gd name="connsiteX58" fmla="*/ 68804 w 275217"/>
                    <a:gd name="connsiteY58" fmla="*/ 137289 h 524834"/>
                    <a:gd name="connsiteX59" fmla="*/ 74565 w 275217"/>
                    <a:gd name="connsiteY59" fmla="*/ 147530 h 524834"/>
                    <a:gd name="connsiteX60" fmla="*/ 88006 w 275217"/>
                    <a:gd name="connsiteY60" fmla="*/ 168651 h 524834"/>
                    <a:gd name="connsiteX61" fmla="*/ 95046 w 275217"/>
                    <a:gd name="connsiteY61" fmla="*/ 179532 h 524834"/>
                    <a:gd name="connsiteX62" fmla="*/ 101447 w 275217"/>
                    <a:gd name="connsiteY62" fmla="*/ 191052 h 524834"/>
                    <a:gd name="connsiteX63" fmla="*/ 114247 w 275217"/>
                    <a:gd name="connsiteY63" fmla="*/ 214734 h 524834"/>
                    <a:gd name="connsiteX64" fmla="*/ 138569 w 275217"/>
                    <a:gd name="connsiteY64" fmla="*/ 263377 h 524834"/>
                    <a:gd name="connsiteX65" fmla="*/ 144969 w 275217"/>
                    <a:gd name="connsiteY65" fmla="*/ 274898 h 524834"/>
                    <a:gd name="connsiteX66" fmla="*/ 152650 w 275217"/>
                    <a:gd name="connsiteY66" fmla="*/ 286419 h 524834"/>
                    <a:gd name="connsiteX67" fmla="*/ 168651 w 275217"/>
                    <a:gd name="connsiteY67" fmla="*/ 308180 h 524834"/>
                    <a:gd name="connsiteX68" fmla="*/ 172491 w 275217"/>
                    <a:gd name="connsiteY68" fmla="*/ 313940 h 524834"/>
                    <a:gd name="connsiteX69" fmla="*/ 175691 w 275217"/>
                    <a:gd name="connsiteY69" fmla="*/ 319701 h 524834"/>
                    <a:gd name="connsiteX70" fmla="*/ 182092 w 275217"/>
                    <a:gd name="connsiteY70" fmla="*/ 331222 h 524834"/>
                    <a:gd name="connsiteX71" fmla="*/ 193613 w 275217"/>
                    <a:gd name="connsiteY71" fmla="*/ 354263 h 524834"/>
                    <a:gd name="connsiteX72" fmla="*/ 216014 w 275217"/>
                    <a:gd name="connsiteY72" fmla="*/ 398426 h 524834"/>
                    <a:gd name="connsiteX73" fmla="*/ 221134 w 275217"/>
                    <a:gd name="connsiteY73" fmla="*/ 409307 h 524834"/>
                    <a:gd name="connsiteX74" fmla="*/ 224975 w 275217"/>
                    <a:gd name="connsiteY74" fmla="*/ 419547 h 524834"/>
                    <a:gd name="connsiteX75" fmla="*/ 232655 w 275217"/>
                    <a:gd name="connsiteY75" fmla="*/ 439389 h 524834"/>
                    <a:gd name="connsiteX76" fmla="*/ 240976 w 275217"/>
                    <a:gd name="connsiteY76" fmla="*/ 456670 h 524834"/>
                    <a:gd name="connsiteX77" fmla="*/ 249296 w 275217"/>
                    <a:gd name="connsiteY77" fmla="*/ 472671 h 524834"/>
                    <a:gd name="connsiteX78" fmla="*/ 262097 w 275217"/>
                    <a:gd name="connsiteY78" fmla="*/ 498272 h 524834"/>
                    <a:gd name="connsiteX79" fmla="*/ 273618 w 275217"/>
                    <a:gd name="connsiteY79" fmla="*/ 520674 h 524834"/>
                    <a:gd name="connsiteX80" fmla="*/ 273618 w 275217"/>
                    <a:gd name="connsiteY80" fmla="*/ 521954 h 524834"/>
                    <a:gd name="connsiteX81" fmla="*/ 274898 w 275217"/>
                    <a:gd name="connsiteY81" fmla="*/ 520034 h 524834"/>
                    <a:gd name="connsiteX82" fmla="*/ 274898 w 275217"/>
                    <a:gd name="connsiteY82" fmla="*/ 520034 h 524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75217" h="524834">
                      <a:moveTo>
                        <a:pt x="274898" y="520034"/>
                      </a:moveTo>
                      <a:cubicBezTo>
                        <a:pt x="274898" y="520034"/>
                        <a:pt x="273618" y="518114"/>
                        <a:pt x="271058" y="514273"/>
                      </a:cubicBezTo>
                      <a:cubicBezTo>
                        <a:pt x="268498" y="510433"/>
                        <a:pt x="265297" y="505313"/>
                        <a:pt x="260817" y="498912"/>
                      </a:cubicBezTo>
                      <a:cubicBezTo>
                        <a:pt x="256337" y="491872"/>
                        <a:pt x="251216" y="484191"/>
                        <a:pt x="245456" y="474591"/>
                      </a:cubicBezTo>
                      <a:cubicBezTo>
                        <a:pt x="239696" y="464990"/>
                        <a:pt x="233295" y="454750"/>
                        <a:pt x="226255" y="441949"/>
                      </a:cubicBezTo>
                      <a:cubicBezTo>
                        <a:pt x="223055" y="435548"/>
                        <a:pt x="219854" y="428508"/>
                        <a:pt x="217294" y="422107"/>
                      </a:cubicBezTo>
                      <a:cubicBezTo>
                        <a:pt x="216014" y="418907"/>
                        <a:pt x="214734" y="415707"/>
                        <a:pt x="212814" y="412507"/>
                      </a:cubicBezTo>
                      <a:cubicBezTo>
                        <a:pt x="210894" y="409307"/>
                        <a:pt x="209614" y="406106"/>
                        <a:pt x="207694" y="402906"/>
                      </a:cubicBezTo>
                      <a:cubicBezTo>
                        <a:pt x="200013" y="389465"/>
                        <a:pt x="191693" y="374744"/>
                        <a:pt x="184012" y="360023"/>
                      </a:cubicBezTo>
                      <a:cubicBezTo>
                        <a:pt x="175691" y="345302"/>
                        <a:pt x="168011" y="329301"/>
                        <a:pt x="159050" y="315221"/>
                      </a:cubicBezTo>
                      <a:cubicBezTo>
                        <a:pt x="154570" y="308820"/>
                        <a:pt x="149450" y="302420"/>
                        <a:pt x="143049" y="294099"/>
                      </a:cubicBezTo>
                      <a:cubicBezTo>
                        <a:pt x="139849" y="290259"/>
                        <a:pt x="137289" y="285779"/>
                        <a:pt x="134729" y="281938"/>
                      </a:cubicBezTo>
                      <a:cubicBezTo>
                        <a:pt x="133449" y="280018"/>
                        <a:pt x="132169" y="278098"/>
                        <a:pt x="130889" y="275538"/>
                      </a:cubicBezTo>
                      <a:lnTo>
                        <a:pt x="128968" y="272338"/>
                      </a:lnTo>
                      <a:lnTo>
                        <a:pt x="128328" y="271058"/>
                      </a:lnTo>
                      <a:lnTo>
                        <a:pt x="127688" y="270418"/>
                      </a:lnTo>
                      <a:lnTo>
                        <a:pt x="127048" y="269138"/>
                      </a:lnTo>
                      <a:cubicBezTo>
                        <a:pt x="118728" y="253136"/>
                        <a:pt x="111047" y="236495"/>
                        <a:pt x="102727" y="220494"/>
                      </a:cubicBezTo>
                      <a:cubicBezTo>
                        <a:pt x="100807" y="216654"/>
                        <a:pt x="98887" y="212814"/>
                        <a:pt x="96966" y="208334"/>
                      </a:cubicBezTo>
                      <a:lnTo>
                        <a:pt x="95686" y="205133"/>
                      </a:lnTo>
                      <a:lnTo>
                        <a:pt x="95046" y="204493"/>
                      </a:lnTo>
                      <a:lnTo>
                        <a:pt x="95046" y="203853"/>
                      </a:lnTo>
                      <a:lnTo>
                        <a:pt x="95046" y="203853"/>
                      </a:lnTo>
                      <a:cubicBezTo>
                        <a:pt x="95046" y="203853"/>
                        <a:pt x="95686" y="204493"/>
                        <a:pt x="95046" y="203853"/>
                      </a:cubicBezTo>
                      <a:lnTo>
                        <a:pt x="94406" y="202573"/>
                      </a:lnTo>
                      <a:cubicBezTo>
                        <a:pt x="93126" y="200653"/>
                        <a:pt x="92486" y="198733"/>
                        <a:pt x="91206" y="196813"/>
                      </a:cubicBezTo>
                      <a:cubicBezTo>
                        <a:pt x="89286" y="192973"/>
                        <a:pt x="86726" y="189132"/>
                        <a:pt x="84806" y="185292"/>
                      </a:cubicBezTo>
                      <a:cubicBezTo>
                        <a:pt x="82885" y="182092"/>
                        <a:pt x="80325" y="178252"/>
                        <a:pt x="78405" y="175051"/>
                      </a:cubicBezTo>
                      <a:cubicBezTo>
                        <a:pt x="75845" y="171211"/>
                        <a:pt x="73925" y="168011"/>
                        <a:pt x="71365" y="164171"/>
                      </a:cubicBezTo>
                      <a:cubicBezTo>
                        <a:pt x="68804" y="160330"/>
                        <a:pt x="66884" y="156490"/>
                        <a:pt x="64964" y="152650"/>
                      </a:cubicBezTo>
                      <a:cubicBezTo>
                        <a:pt x="63044" y="148810"/>
                        <a:pt x="61124" y="144969"/>
                        <a:pt x="59204" y="141769"/>
                      </a:cubicBezTo>
                      <a:lnTo>
                        <a:pt x="58564" y="141129"/>
                      </a:lnTo>
                      <a:lnTo>
                        <a:pt x="58564" y="140489"/>
                      </a:lnTo>
                      <a:lnTo>
                        <a:pt x="58564" y="139849"/>
                      </a:lnTo>
                      <a:lnTo>
                        <a:pt x="59204" y="137929"/>
                      </a:lnTo>
                      <a:lnTo>
                        <a:pt x="57924" y="135369"/>
                      </a:lnTo>
                      <a:cubicBezTo>
                        <a:pt x="57284" y="133449"/>
                        <a:pt x="56004" y="131529"/>
                        <a:pt x="55364" y="130248"/>
                      </a:cubicBezTo>
                      <a:cubicBezTo>
                        <a:pt x="54084" y="126408"/>
                        <a:pt x="52163" y="122568"/>
                        <a:pt x="50883" y="118728"/>
                      </a:cubicBezTo>
                      <a:cubicBezTo>
                        <a:pt x="49603" y="114887"/>
                        <a:pt x="48323" y="111047"/>
                        <a:pt x="47683" y="107207"/>
                      </a:cubicBezTo>
                      <a:cubicBezTo>
                        <a:pt x="47043" y="103367"/>
                        <a:pt x="45763" y="100167"/>
                        <a:pt x="45123" y="96966"/>
                      </a:cubicBezTo>
                      <a:cubicBezTo>
                        <a:pt x="44483" y="93766"/>
                        <a:pt x="43203" y="90566"/>
                        <a:pt x="42563" y="87366"/>
                      </a:cubicBezTo>
                      <a:cubicBezTo>
                        <a:pt x="40643" y="80965"/>
                        <a:pt x="38083" y="75205"/>
                        <a:pt x="35522" y="70085"/>
                      </a:cubicBezTo>
                      <a:cubicBezTo>
                        <a:pt x="32962" y="64324"/>
                        <a:pt x="30402" y="59204"/>
                        <a:pt x="27842" y="54084"/>
                      </a:cubicBezTo>
                      <a:cubicBezTo>
                        <a:pt x="22721" y="44483"/>
                        <a:pt x="18881" y="35522"/>
                        <a:pt x="15041" y="28482"/>
                      </a:cubicBezTo>
                      <a:cubicBezTo>
                        <a:pt x="13121" y="24642"/>
                        <a:pt x="11841" y="21441"/>
                        <a:pt x="10561" y="18881"/>
                      </a:cubicBezTo>
                      <a:cubicBezTo>
                        <a:pt x="9281" y="16321"/>
                        <a:pt x="8001" y="13761"/>
                        <a:pt x="7360" y="11841"/>
                      </a:cubicBezTo>
                      <a:cubicBezTo>
                        <a:pt x="5440" y="8001"/>
                        <a:pt x="4800" y="6080"/>
                        <a:pt x="4800" y="6080"/>
                      </a:cubicBezTo>
                      <a:lnTo>
                        <a:pt x="4800" y="6080"/>
                      </a:lnTo>
                      <a:cubicBezTo>
                        <a:pt x="4800" y="5440"/>
                        <a:pt x="4800" y="5440"/>
                        <a:pt x="5440" y="4800"/>
                      </a:cubicBezTo>
                      <a:cubicBezTo>
                        <a:pt x="6080" y="4800"/>
                        <a:pt x="6080" y="4800"/>
                        <a:pt x="6080" y="4800"/>
                      </a:cubicBezTo>
                      <a:cubicBezTo>
                        <a:pt x="6080" y="4800"/>
                        <a:pt x="7360" y="6720"/>
                        <a:pt x="9281" y="10561"/>
                      </a:cubicBezTo>
                      <a:cubicBezTo>
                        <a:pt x="11201" y="14401"/>
                        <a:pt x="14401" y="19521"/>
                        <a:pt x="18241" y="26562"/>
                      </a:cubicBezTo>
                      <a:cubicBezTo>
                        <a:pt x="22082" y="33602"/>
                        <a:pt x="27842" y="41283"/>
                        <a:pt x="32962" y="50883"/>
                      </a:cubicBezTo>
                      <a:cubicBezTo>
                        <a:pt x="35522" y="56004"/>
                        <a:pt x="38722" y="61124"/>
                        <a:pt x="41283" y="66244"/>
                      </a:cubicBezTo>
                      <a:cubicBezTo>
                        <a:pt x="43843" y="72005"/>
                        <a:pt x="47043" y="77765"/>
                        <a:pt x="49603" y="84165"/>
                      </a:cubicBezTo>
                      <a:cubicBezTo>
                        <a:pt x="52163" y="90566"/>
                        <a:pt x="54084" y="97606"/>
                        <a:pt x="56004" y="104647"/>
                      </a:cubicBezTo>
                      <a:cubicBezTo>
                        <a:pt x="56644" y="108487"/>
                        <a:pt x="57924" y="111687"/>
                        <a:pt x="59204" y="115528"/>
                      </a:cubicBezTo>
                      <a:cubicBezTo>
                        <a:pt x="60484" y="118728"/>
                        <a:pt x="61764" y="122568"/>
                        <a:pt x="63684" y="126408"/>
                      </a:cubicBezTo>
                      <a:cubicBezTo>
                        <a:pt x="65604" y="129608"/>
                        <a:pt x="66884" y="133449"/>
                        <a:pt x="68804" y="137289"/>
                      </a:cubicBezTo>
                      <a:cubicBezTo>
                        <a:pt x="70725" y="140489"/>
                        <a:pt x="72645" y="144329"/>
                        <a:pt x="74565" y="147530"/>
                      </a:cubicBezTo>
                      <a:cubicBezTo>
                        <a:pt x="78405" y="154570"/>
                        <a:pt x="83525" y="161611"/>
                        <a:pt x="88006" y="168651"/>
                      </a:cubicBezTo>
                      <a:cubicBezTo>
                        <a:pt x="90566" y="172491"/>
                        <a:pt x="93126" y="175691"/>
                        <a:pt x="95046" y="179532"/>
                      </a:cubicBezTo>
                      <a:cubicBezTo>
                        <a:pt x="96966" y="183372"/>
                        <a:pt x="99526" y="187212"/>
                        <a:pt x="101447" y="191052"/>
                      </a:cubicBezTo>
                      <a:cubicBezTo>
                        <a:pt x="105927" y="198733"/>
                        <a:pt x="109767" y="206413"/>
                        <a:pt x="114247" y="214734"/>
                      </a:cubicBezTo>
                      <a:cubicBezTo>
                        <a:pt x="122568" y="230735"/>
                        <a:pt x="130889" y="246736"/>
                        <a:pt x="138569" y="263377"/>
                      </a:cubicBezTo>
                      <a:cubicBezTo>
                        <a:pt x="140489" y="267217"/>
                        <a:pt x="143049" y="271058"/>
                        <a:pt x="144969" y="274898"/>
                      </a:cubicBezTo>
                      <a:cubicBezTo>
                        <a:pt x="147530" y="278738"/>
                        <a:pt x="149450" y="282578"/>
                        <a:pt x="152650" y="286419"/>
                      </a:cubicBezTo>
                      <a:cubicBezTo>
                        <a:pt x="157770" y="293459"/>
                        <a:pt x="164171" y="300500"/>
                        <a:pt x="168651" y="308180"/>
                      </a:cubicBezTo>
                      <a:lnTo>
                        <a:pt x="172491" y="313940"/>
                      </a:lnTo>
                      <a:lnTo>
                        <a:pt x="175691" y="319701"/>
                      </a:lnTo>
                      <a:cubicBezTo>
                        <a:pt x="177612" y="323541"/>
                        <a:pt x="180172" y="327381"/>
                        <a:pt x="182092" y="331222"/>
                      </a:cubicBezTo>
                      <a:cubicBezTo>
                        <a:pt x="185932" y="338902"/>
                        <a:pt x="189772" y="346583"/>
                        <a:pt x="193613" y="354263"/>
                      </a:cubicBezTo>
                      <a:cubicBezTo>
                        <a:pt x="201293" y="369624"/>
                        <a:pt x="208974" y="384345"/>
                        <a:pt x="216014" y="398426"/>
                      </a:cubicBezTo>
                      <a:cubicBezTo>
                        <a:pt x="217934" y="402266"/>
                        <a:pt x="219214" y="405466"/>
                        <a:pt x="221134" y="409307"/>
                      </a:cubicBezTo>
                      <a:cubicBezTo>
                        <a:pt x="222414" y="413147"/>
                        <a:pt x="223695" y="416347"/>
                        <a:pt x="224975" y="419547"/>
                      </a:cubicBezTo>
                      <a:cubicBezTo>
                        <a:pt x="227535" y="426588"/>
                        <a:pt x="230095" y="432988"/>
                        <a:pt x="232655" y="439389"/>
                      </a:cubicBezTo>
                      <a:cubicBezTo>
                        <a:pt x="235215" y="445789"/>
                        <a:pt x="238415" y="451549"/>
                        <a:pt x="240976" y="456670"/>
                      </a:cubicBezTo>
                      <a:cubicBezTo>
                        <a:pt x="243536" y="462430"/>
                        <a:pt x="246736" y="467550"/>
                        <a:pt x="249296" y="472671"/>
                      </a:cubicBezTo>
                      <a:cubicBezTo>
                        <a:pt x="254417" y="482271"/>
                        <a:pt x="258897" y="491232"/>
                        <a:pt x="262097" y="498272"/>
                      </a:cubicBezTo>
                      <a:cubicBezTo>
                        <a:pt x="269137" y="512353"/>
                        <a:pt x="273618" y="520674"/>
                        <a:pt x="273618" y="520674"/>
                      </a:cubicBezTo>
                      <a:cubicBezTo>
                        <a:pt x="273618" y="521314"/>
                        <a:pt x="273618" y="521314"/>
                        <a:pt x="273618" y="521954"/>
                      </a:cubicBezTo>
                      <a:cubicBezTo>
                        <a:pt x="275538" y="520674"/>
                        <a:pt x="274898" y="520034"/>
                        <a:pt x="274898" y="520034"/>
                      </a:cubicBezTo>
                      <a:lnTo>
                        <a:pt x="274898" y="520034"/>
                      </a:lnTo>
                      <a:close/>
                    </a:path>
                  </a:pathLst>
                </a:custGeom>
                <a:solidFill>
                  <a:schemeClr val="bg1"/>
                </a:solidFill>
                <a:ln w="9525" cap="flat">
                  <a:noFill/>
                  <a:prstDash val="solid"/>
                  <a:miter/>
                </a:ln>
              </p:spPr>
              <p:txBody>
                <a:bodyPr rtlCol="0" anchor="ctr"/>
                <a:lstStyle/>
                <a:p>
                  <a:endParaRPr lang="en-US"/>
                </a:p>
              </p:txBody>
            </p:sp>
            <p:sp>
              <p:nvSpPr>
                <p:cNvPr id="182" name="Freeform: Shape 181"/>
                <p:cNvSpPr/>
                <p:nvPr/>
              </p:nvSpPr>
              <p:spPr>
                <a:xfrm>
                  <a:off x="14622323" y="1152466"/>
                  <a:ext cx="41573" cy="438321"/>
                </a:xfrm>
                <a:custGeom>
                  <a:avLst/>
                  <a:gdLst>
                    <a:gd name="connsiteX0" fmla="*/ 20161 w 32002"/>
                    <a:gd name="connsiteY0" fmla="*/ 371544 h 371224"/>
                    <a:gd name="connsiteX1" fmla="*/ 11201 w 32002"/>
                    <a:gd name="connsiteY1" fmla="*/ 362584 h 371224"/>
                    <a:gd name="connsiteX2" fmla="*/ 9921 w 32002"/>
                    <a:gd name="connsiteY2" fmla="*/ 302420 h 371224"/>
                    <a:gd name="connsiteX3" fmla="*/ 18881 w 32002"/>
                    <a:gd name="connsiteY3" fmla="*/ 293459 h 371224"/>
                    <a:gd name="connsiteX4" fmla="*/ 27842 w 32002"/>
                    <a:gd name="connsiteY4" fmla="*/ 302420 h 371224"/>
                    <a:gd name="connsiteX5" fmla="*/ 29122 w 32002"/>
                    <a:gd name="connsiteY5" fmla="*/ 362584 h 371224"/>
                    <a:gd name="connsiteX6" fmla="*/ 20161 w 32002"/>
                    <a:gd name="connsiteY6" fmla="*/ 371544 h 371224"/>
                    <a:gd name="connsiteX7" fmla="*/ 20161 w 32002"/>
                    <a:gd name="connsiteY7" fmla="*/ 371544 h 371224"/>
                    <a:gd name="connsiteX8" fmla="*/ 17601 w 32002"/>
                    <a:gd name="connsiteY8" fmla="*/ 239056 h 371224"/>
                    <a:gd name="connsiteX9" fmla="*/ 8641 w 32002"/>
                    <a:gd name="connsiteY9" fmla="*/ 230095 h 371224"/>
                    <a:gd name="connsiteX10" fmla="*/ 7360 w 32002"/>
                    <a:gd name="connsiteY10" fmla="*/ 157770 h 371224"/>
                    <a:gd name="connsiteX11" fmla="*/ 16321 w 32002"/>
                    <a:gd name="connsiteY11" fmla="*/ 148810 h 371224"/>
                    <a:gd name="connsiteX12" fmla="*/ 25282 w 32002"/>
                    <a:gd name="connsiteY12" fmla="*/ 157770 h 371224"/>
                    <a:gd name="connsiteX13" fmla="*/ 26562 w 32002"/>
                    <a:gd name="connsiteY13" fmla="*/ 230095 h 371224"/>
                    <a:gd name="connsiteX14" fmla="*/ 17601 w 32002"/>
                    <a:gd name="connsiteY14" fmla="*/ 239056 h 371224"/>
                    <a:gd name="connsiteX15" fmla="*/ 17601 w 32002"/>
                    <a:gd name="connsiteY15" fmla="*/ 239056 h 371224"/>
                    <a:gd name="connsiteX16" fmla="*/ 15041 w 32002"/>
                    <a:gd name="connsiteY16" fmla="*/ 95046 h 371224"/>
                    <a:gd name="connsiteX17" fmla="*/ 6080 w 32002"/>
                    <a:gd name="connsiteY17" fmla="*/ 86086 h 371224"/>
                    <a:gd name="connsiteX18" fmla="*/ 4800 w 32002"/>
                    <a:gd name="connsiteY18" fmla="*/ 13761 h 371224"/>
                    <a:gd name="connsiteX19" fmla="*/ 13761 w 32002"/>
                    <a:gd name="connsiteY19" fmla="*/ 4800 h 371224"/>
                    <a:gd name="connsiteX20" fmla="*/ 22721 w 32002"/>
                    <a:gd name="connsiteY20" fmla="*/ 13761 h 371224"/>
                    <a:gd name="connsiteX21" fmla="*/ 24002 w 32002"/>
                    <a:gd name="connsiteY21" fmla="*/ 86086 h 371224"/>
                    <a:gd name="connsiteX22" fmla="*/ 15041 w 32002"/>
                    <a:gd name="connsiteY22" fmla="*/ 95046 h 371224"/>
                    <a:gd name="connsiteX23" fmla="*/ 15041 w 32002"/>
                    <a:gd name="connsiteY23" fmla="*/ 95046 h 371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2" h="371224">
                      <a:moveTo>
                        <a:pt x="20161" y="371544"/>
                      </a:moveTo>
                      <a:cubicBezTo>
                        <a:pt x="15041" y="371544"/>
                        <a:pt x="11201" y="367704"/>
                        <a:pt x="11201" y="362584"/>
                      </a:cubicBezTo>
                      <a:lnTo>
                        <a:pt x="9921" y="302420"/>
                      </a:lnTo>
                      <a:cubicBezTo>
                        <a:pt x="9921" y="297299"/>
                        <a:pt x="13761" y="293459"/>
                        <a:pt x="18881" y="293459"/>
                      </a:cubicBezTo>
                      <a:cubicBezTo>
                        <a:pt x="24002" y="293459"/>
                        <a:pt x="27842" y="297299"/>
                        <a:pt x="27842" y="302420"/>
                      </a:cubicBezTo>
                      <a:lnTo>
                        <a:pt x="29122" y="362584"/>
                      </a:lnTo>
                      <a:cubicBezTo>
                        <a:pt x="29122" y="367064"/>
                        <a:pt x="25282" y="371544"/>
                        <a:pt x="20161" y="371544"/>
                      </a:cubicBezTo>
                      <a:cubicBezTo>
                        <a:pt x="20161" y="371544"/>
                        <a:pt x="20161" y="371544"/>
                        <a:pt x="20161" y="371544"/>
                      </a:cubicBezTo>
                      <a:close/>
                      <a:moveTo>
                        <a:pt x="17601" y="239056"/>
                      </a:moveTo>
                      <a:cubicBezTo>
                        <a:pt x="12481" y="239056"/>
                        <a:pt x="8641" y="235215"/>
                        <a:pt x="8641" y="230095"/>
                      </a:cubicBezTo>
                      <a:lnTo>
                        <a:pt x="7360" y="157770"/>
                      </a:lnTo>
                      <a:cubicBezTo>
                        <a:pt x="7360" y="152650"/>
                        <a:pt x="11201" y="148810"/>
                        <a:pt x="16321" y="148810"/>
                      </a:cubicBezTo>
                      <a:cubicBezTo>
                        <a:pt x="21441" y="148810"/>
                        <a:pt x="25282" y="152650"/>
                        <a:pt x="25282" y="157770"/>
                      </a:cubicBezTo>
                      <a:lnTo>
                        <a:pt x="26562" y="230095"/>
                      </a:lnTo>
                      <a:cubicBezTo>
                        <a:pt x="27202" y="235215"/>
                        <a:pt x="22721" y="239056"/>
                        <a:pt x="17601" y="239056"/>
                      </a:cubicBezTo>
                      <a:cubicBezTo>
                        <a:pt x="18241" y="239056"/>
                        <a:pt x="17601" y="239056"/>
                        <a:pt x="17601" y="239056"/>
                      </a:cubicBezTo>
                      <a:close/>
                      <a:moveTo>
                        <a:pt x="15041" y="95046"/>
                      </a:moveTo>
                      <a:cubicBezTo>
                        <a:pt x="9921" y="95046"/>
                        <a:pt x="6080" y="91206"/>
                        <a:pt x="6080" y="86086"/>
                      </a:cubicBezTo>
                      <a:lnTo>
                        <a:pt x="4800" y="13761"/>
                      </a:lnTo>
                      <a:cubicBezTo>
                        <a:pt x="4800" y="8641"/>
                        <a:pt x="8641" y="4800"/>
                        <a:pt x="13761" y="4800"/>
                      </a:cubicBezTo>
                      <a:cubicBezTo>
                        <a:pt x="18881" y="4800"/>
                        <a:pt x="22721" y="8641"/>
                        <a:pt x="22721" y="13761"/>
                      </a:cubicBezTo>
                      <a:lnTo>
                        <a:pt x="24002" y="86086"/>
                      </a:lnTo>
                      <a:cubicBezTo>
                        <a:pt x="24002" y="90566"/>
                        <a:pt x="20161" y="95046"/>
                        <a:pt x="15041" y="95046"/>
                      </a:cubicBezTo>
                      <a:cubicBezTo>
                        <a:pt x="15041" y="95046"/>
                        <a:pt x="15041" y="95046"/>
                        <a:pt x="15041" y="95046"/>
                      </a:cubicBezTo>
                      <a:close/>
                    </a:path>
                  </a:pathLst>
                </a:custGeom>
                <a:solidFill>
                  <a:schemeClr val="bg1"/>
                </a:solidFill>
                <a:ln w="9525" cap="flat">
                  <a:noFill/>
                  <a:prstDash val="solid"/>
                  <a:miter/>
                </a:ln>
              </p:spPr>
              <p:txBody>
                <a:bodyPr rtlCol="0" anchor="ctr"/>
                <a:lstStyle/>
                <a:p>
                  <a:endParaRPr lang="en-US"/>
                </a:p>
              </p:txBody>
            </p:sp>
            <p:sp>
              <p:nvSpPr>
                <p:cNvPr id="183" name="Freeform: Shape 182"/>
                <p:cNvSpPr/>
                <p:nvPr/>
              </p:nvSpPr>
              <p:spPr>
                <a:xfrm>
                  <a:off x="14276143" y="1577185"/>
                  <a:ext cx="731689" cy="196489"/>
                </a:xfrm>
                <a:custGeom>
                  <a:avLst/>
                  <a:gdLst>
                    <a:gd name="connsiteX0" fmla="*/ 553540 w 563236"/>
                    <a:gd name="connsiteY0" fmla="*/ 161611 h 166410"/>
                    <a:gd name="connsiteX1" fmla="*/ 549700 w 563236"/>
                    <a:gd name="connsiteY1" fmla="*/ 160330 h 166410"/>
                    <a:gd name="connsiteX2" fmla="*/ 524738 w 563236"/>
                    <a:gd name="connsiteY2" fmla="*/ 147530 h 166410"/>
                    <a:gd name="connsiteX3" fmla="*/ 520898 w 563236"/>
                    <a:gd name="connsiteY3" fmla="*/ 135369 h 166410"/>
                    <a:gd name="connsiteX4" fmla="*/ 533059 w 563236"/>
                    <a:gd name="connsiteY4" fmla="*/ 131529 h 166410"/>
                    <a:gd name="connsiteX5" fmla="*/ 558020 w 563236"/>
                    <a:gd name="connsiteY5" fmla="*/ 144329 h 166410"/>
                    <a:gd name="connsiteX6" fmla="*/ 561860 w 563236"/>
                    <a:gd name="connsiteY6" fmla="*/ 156490 h 166410"/>
                    <a:gd name="connsiteX7" fmla="*/ 553540 w 563236"/>
                    <a:gd name="connsiteY7" fmla="*/ 161611 h 166410"/>
                    <a:gd name="connsiteX8" fmla="*/ 13985 w 563236"/>
                    <a:gd name="connsiteY8" fmla="*/ 158410 h 166410"/>
                    <a:gd name="connsiteX9" fmla="*/ 5664 w 563236"/>
                    <a:gd name="connsiteY9" fmla="*/ 153290 h 166410"/>
                    <a:gd name="connsiteX10" fmla="*/ 9505 w 563236"/>
                    <a:gd name="connsiteY10" fmla="*/ 141129 h 166410"/>
                    <a:gd name="connsiteX11" fmla="*/ 74149 w 563236"/>
                    <a:gd name="connsiteY11" fmla="*/ 109127 h 166410"/>
                    <a:gd name="connsiteX12" fmla="*/ 86310 w 563236"/>
                    <a:gd name="connsiteY12" fmla="*/ 112967 h 166410"/>
                    <a:gd name="connsiteX13" fmla="*/ 82469 w 563236"/>
                    <a:gd name="connsiteY13" fmla="*/ 125128 h 166410"/>
                    <a:gd name="connsiteX14" fmla="*/ 17825 w 563236"/>
                    <a:gd name="connsiteY14" fmla="*/ 157130 h 166410"/>
                    <a:gd name="connsiteX15" fmla="*/ 13985 w 563236"/>
                    <a:gd name="connsiteY15" fmla="*/ 158410 h 166410"/>
                    <a:gd name="connsiteX16" fmla="*/ 465214 w 563236"/>
                    <a:gd name="connsiteY16" fmla="*/ 115528 h 166410"/>
                    <a:gd name="connsiteX17" fmla="*/ 461374 w 563236"/>
                    <a:gd name="connsiteY17" fmla="*/ 114247 h 166410"/>
                    <a:gd name="connsiteX18" fmla="*/ 397370 w 563236"/>
                    <a:gd name="connsiteY18" fmla="*/ 80965 h 166410"/>
                    <a:gd name="connsiteX19" fmla="*/ 393530 w 563236"/>
                    <a:gd name="connsiteY19" fmla="*/ 68804 h 166410"/>
                    <a:gd name="connsiteX20" fmla="*/ 405690 w 563236"/>
                    <a:gd name="connsiteY20" fmla="*/ 64964 h 166410"/>
                    <a:gd name="connsiteX21" fmla="*/ 469695 w 563236"/>
                    <a:gd name="connsiteY21" fmla="*/ 98246 h 166410"/>
                    <a:gd name="connsiteX22" fmla="*/ 473535 w 563236"/>
                    <a:gd name="connsiteY22" fmla="*/ 110407 h 166410"/>
                    <a:gd name="connsiteX23" fmla="*/ 465214 w 563236"/>
                    <a:gd name="connsiteY23" fmla="*/ 115528 h 166410"/>
                    <a:gd name="connsiteX24" fmla="*/ 143273 w 563236"/>
                    <a:gd name="connsiteY24" fmla="*/ 94406 h 166410"/>
                    <a:gd name="connsiteX25" fmla="*/ 134953 w 563236"/>
                    <a:gd name="connsiteY25" fmla="*/ 89286 h 166410"/>
                    <a:gd name="connsiteX26" fmla="*/ 138793 w 563236"/>
                    <a:gd name="connsiteY26" fmla="*/ 77125 h 166410"/>
                    <a:gd name="connsiteX27" fmla="*/ 203437 w 563236"/>
                    <a:gd name="connsiteY27" fmla="*/ 45123 h 166410"/>
                    <a:gd name="connsiteX28" fmla="*/ 215598 w 563236"/>
                    <a:gd name="connsiteY28" fmla="*/ 48963 h 166410"/>
                    <a:gd name="connsiteX29" fmla="*/ 211758 w 563236"/>
                    <a:gd name="connsiteY29" fmla="*/ 61124 h 166410"/>
                    <a:gd name="connsiteX30" fmla="*/ 147114 w 563236"/>
                    <a:gd name="connsiteY30" fmla="*/ 93126 h 166410"/>
                    <a:gd name="connsiteX31" fmla="*/ 143273 w 563236"/>
                    <a:gd name="connsiteY31" fmla="*/ 94406 h 166410"/>
                    <a:gd name="connsiteX32" fmla="*/ 336566 w 563236"/>
                    <a:gd name="connsiteY32" fmla="*/ 49603 h 166410"/>
                    <a:gd name="connsiteX33" fmla="*/ 332726 w 563236"/>
                    <a:gd name="connsiteY33" fmla="*/ 48323 h 166410"/>
                    <a:gd name="connsiteX34" fmla="*/ 286643 w 563236"/>
                    <a:gd name="connsiteY34" fmla="*/ 24642 h 166410"/>
                    <a:gd name="connsiteX35" fmla="*/ 276402 w 563236"/>
                    <a:gd name="connsiteY35" fmla="*/ 29762 h 166410"/>
                    <a:gd name="connsiteX36" fmla="*/ 264241 w 563236"/>
                    <a:gd name="connsiteY36" fmla="*/ 25922 h 166410"/>
                    <a:gd name="connsiteX37" fmla="*/ 268081 w 563236"/>
                    <a:gd name="connsiteY37" fmla="*/ 13761 h 166410"/>
                    <a:gd name="connsiteX38" fmla="*/ 286003 w 563236"/>
                    <a:gd name="connsiteY38" fmla="*/ 4800 h 166410"/>
                    <a:gd name="connsiteX39" fmla="*/ 340406 w 563236"/>
                    <a:gd name="connsiteY39" fmla="*/ 32962 h 166410"/>
                    <a:gd name="connsiteX40" fmla="*/ 344246 w 563236"/>
                    <a:gd name="connsiteY40" fmla="*/ 45123 h 166410"/>
                    <a:gd name="connsiteX41" fmla="*/ 336566 w 563236"/>
                    <a:gd name="connsiteY41" fmla="*/ 49603 h 166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63236" h="166410">
                      <a:moveTo>
                        <a:pt x="553540" y="161611"/>
                      </a:moveTo>
                      <a:cubicBezTo>
                        <a:pt x="552260" y="161611"/>
                        <a:pt x="550980" y="160970"/>
                        <a:pt x="549700" y="160330"/>
                      </a:cubicBezTo>
                      <a:lnTo>
                        <a:pt x="524738" y="147530"/>
                      </a:lnTo>
                      <a:cubicBezTo>
                        <a:pt x="520258" y="144969"/>
                        <a:pt x="518338" y="139849"/>
                        <a:pt x="520898" y="135369"/>
                      </a:cubicBezTo>
                      <a:cubicBezTo>
                        <a:pt x="523458" y="130889"/>
                        <a:pt x="528578" y="128968"/>
                        <a:pt x="533059" y="131529"/>
                      </a:cubicBezTo>
                      <a:lnTo>
                        <a:pt x="558020" y="144329"/>
                      </a:lnTo>
                      <a:cubicBezTo>
                        <a:pt x="562501" y="146890"/>
                        <a:pt x="564421" y="152010"/>
                        <a:pt x="561860" y="156490"/>
                      </a:cubicBezTo>
                      <a:cubicBezTo>
                        <a:pt x="559940" y="159690"/>
                        <a:pt x="557380" y="161611"/>
                        <a:pt x="553540" y="161611"/>
                      </a:cubicBezTo>
                      <a:close/>
                      <a:moveTo>
                        <a:pt x="13985" y="158410"/>
                      </a:moveTo>
                      <a:cubicBezTo>
                        <a:pt x="10785" y="158410"/>
                        <a:pt x="7584" y="156490"/>
                        <a:pt x="5664" y="153290"/>
                      </a:cubicBezTo>
                      <a:cubicBezTo>
                        <a:pt x="3744" y="148810"/>
                        <a:pt x="5024" y="143689"/>
                        <a:pt x="9505" y="141129"/>
                      </a:cubicBezTo>
                      <a:lnTo>
                        <a:pt x="74149" y="109127"/>
                      </a:lnTo>
                      <a:cubicBezTo>
                        <a:pt x="78629" y="107207"/>
                        <a:pt x="83749" y="108487"/>
                        <a:pt x="86310" y="112967"/>
                      </a:cubicBezTo>
                      <a:cubicBezTo>
                        <a:pt x="88230" y="117448"/>
                        <a:pt x="86950" y="122568"/>
                        <a:pt x="82469" y="125128"/>
                      </a:cubicBezTo>
                      <a:lnTo>
                        <a:pt x="17825" y="157130"/>
                      </a:lnTo>
                      <a:cubicBezTo>
                        <a:pt x="16545" y="157770"/>
                        <a:pt x="15265" y="158410"/>
                        <a:pt x="13985" y="158410"/>
                      </a:cubicBezTo>
                      <a:close/>
                      <a:moveTo>
                        <a:pt x="465214" y="115528"/>
                      </a:moveTo>
                      <a:cubicBezTo>
                        <a:pt x="463934" y="115528"/>
                        <a:pt x="462654" y="114887"/>
                        <a:pt x="461374" y="114247"/>
                      </a:cubicBezTo>
                      <a:lnTo>
                        <a:pt x="397370" y="80965"/>
                      </a:lnTo>
                      <a:cubicBezTo>
                        <a:pt x="392890" y="78405"/>
                        <a:pt x="390969" y="73285"/>
                        <a:pt x="393530" y="68804"/>
                      </a:cubicBezTo>
                      <a:cubicBezTo>
                        <a:pt x="396090" y="64324"/>
                        <a:pt x="401210" y="62404"/>
                        <a:pt x="405690" y="64964"/>
                      </a:cubicBezTo>
                      <a:lnTo>
                        <a:pt x="469695" y="98246"/>
                      </a:lnTo>
                      <a:cubicBezTo>
                        <a:pt x="474175" y="100807"/>
                        <a:pt x="476095" y="105927"/>
                        <a:pt x="473535" y="110407"/>
                      </a:cubicBezTo>
                      <a:cubicBezTo>
                        <a:pt x="471615" y="114247"/>
                        <a:pt x="468414" y="115528"/>
                        <a:pt x="465214" y="115528"/>
                      </a:cubicBezTo>
                      <a:close/>
                      <a:moveTo>
                        <a:pt x="143273" y="94406"/>
                      </a:moveTo>
                      <a:cubicBezTo>
                        <a:pt x="140073" y="94406"/>
                        <a:pt x="136873" y="92486"/>
                        <a:pt x="134953" y="89286"/>
                      </a:cubicBezTo>
                      <a:cubicBezTo>
                        <a:pt x="133033" y="84806"/>
                        <a:pt x="134313" y="79685"/>
                        <a:pt x="138793" y="77125"/>
                      </a:cubicBezTo>
                      <a:lnTo>
                        <a:pt x="203437" y="45123"/>
                      </a:lnTo>
                      <a:cubicBezTo>
                        <a:pt x="207917" y="43203"/>
                        <a:pt x="213038" y="44483"/>
                        <a:pt x="215598" y="48963"/>
                      </a:cubicBezTo>
                      <a:cubicBezTo>
                        <a:pt x="217518" y="53443"/>
                        <a:pt x="216238" y="58564"/>
                        <a:pt x="211758" y="61124"/>
                      </a:cubicBezTo>
                      <a:lnTo>
                        <a:pt x="147114" y="93126"/>
                      </a:lnTo>
                      <a:cubicBezTo>
                        <a:pt x="145833" y="94406"/>
                        <a:pt x="144553" y="94406"/>
                        <a:pt x="143273" y="94406"/>
                      </a:cubicBezTo>
                      <a:close/>
                      <a:moveTo>
                        <a:pt x="336566" y="49603"/>
                      </a:moveTo>
                      <a:cubicBezTo>
                        <a:pt x="335286" y="49603"/>
                        <a:pt x="334006" y="48963"/>
                        <a:pt x="332726" y="48323"/>
                      </a:cubicBezTo>
                      <a:lnTo>
                        <a:pt x="286643" y="24642"/>
                      </a:lnTo>
                      <a:lnTo>
                        <a:pt x="276402" y="29762"/>
                      </a:lnTo>
                      <a:cubicBezTo>
                        <a:pt x="271922" y="31682"/>
                        <a:pt x="266801" y="30402"/>
                        <a:pt x="264241" y="25922"/>
                      </a:cubicBezTo>
                      <a:cubicBezTo>
                        <a:pt x="262321" y="21441"/>
                        <a:pt x="263601" y="16321"/>
                        <a:pt x="268081" y="13761"/>
                      </a:cubicBezTo>
                      <a:lnTo>
                        <a:pt x="286003" y="4800"/>
                      </a:lnTo>
                      <a:lnTo>
                        <a:pt x="340406" y="32962"/>
                      </a:lnTo>
                      <a:cubicBezTo>
                        <a:pt x="344886" y="35522"/>
                        <a:pt x="346806" y="40643"/>
                        <a:pt x="344246" y="45123"/>
                      </a:cubicBezTo>
                      <a:cubicBezTo>
                        <a:pt x="342966" y="47683"/>
                        <a:pt x="340406" y="49603"/>
                        <a:pt x="336566" y="49603"/>
                      </a:cubicBezTo>
                      <a:close/>
                    </a:path>
                  </a:pathLst>
                </a:custGeom>
                <a:solidFill>
                  <a:schemeClr val="bg1"/>
                </a:solidFill>
                <a:ln w="9525" cap="flat">
                  <a:noFill/>
                  <a:prstDash val="solid"/>
                  <a:miter/>
                </a:ln>
              </p:spPr>
              <p:txBody>
                <a:bodyPr rtlCol="0" anchor="ctr"/>
                <a:lstStyle/>
                <a:p>
                  <a:endParaRPr lang="en-US"/>
                </a:p>
              </p:txBody>
            </p:sp>
            <p:sp>
              <p:nvSpPr>
                <p:cNvPr id="200" name="Freeform: Shape 199"/>
                <p:cNvSpPr/>
                <p:nvPr/>
              </p:nvSpPr>
              <p:spPr>
                <a:xfrm>
                  <a:off x="14395008" y="1825817"/>
                  <a:ext cx="66517" cy="120915"/>
                </a:xfrm>
                <a:custGeom>
                  <a:avLst/>
                  <a:gdLst>
                    <a:gd name="connsiteX0" fmla="*/ 31293 w 51203"/>
                    <a:gd name="connsiteY0" fmla="*/ 31042 h 102406"/>
                    <a:gd name="connsiteX1" fmla="*/ 17212 w 51203"/>
                    <a:gd name="connsiteY1" fmla="*/ 43203 h 102406"/>
                    <a:gd name="connsiteX2" fmla="*/ 11452 w 51203"/>
                    <a:gd name="connsiteY2" fmla="*/ 45123 h 102406"/>
                    <a:gd name="connsiteX3" fmla="*/ 6331 w 51203"/>
                    <a:gd name="connsiteY3" fmla="*/ 41923 h 102406"/>
                    <a:gd name="connsiteX4" fmla="*/ 5051 w 51203"/>
                    <a:gd name="connsiteY4" fmla="*/ 36162 h 102406"/>
                    <a:gd name="connsiteX5" fmla="*/ 8252 w 51203"/>
                    <a:gd name="connsiteY5" fmla="*/ 31042 h 102406"/>
                    <a:gd name="connsiteX6" fmla="*/ 26173 w 51203"/>
                    <a:gd name="connsiteY6" fmla="*/ 14401 h 102406"/>
                    <a:gd name="connsiteX7" fmla="*/ 26813 w 51203"/>
                    <a:gd name="connsiteY7" fmla="*/ 13761 h 102406"/>
                    <a:gd name="connsiteX8" fmla="*/ 28733 w 51203"/>
                    <a:gd name="connsiteY8" fmla="*/ 10561 h 102406"/>
                    <a:gd name="connsiteX9" fmla="*/ 32573 w 51203"/>
                    <a:gd name="connsiteY9" fmla="*/ 6080 h 102406"/>
                    <a:gd name="connsiteX10" fmla="*/ 38334 w 51203"/>
                    <a:gd name="connsiteY10" fmla="*/ 4800 h 102406"/>
                    <a:gd name="connsiteX11" fmla="*/ 44094 w 51203"/>
                    <a:gd name="connsiteY11" fmla="*/ 7360 h 102406"/>
                    <a:gd name="connsiteX12" fmla="*/ 48574 w 51203"/>
                    <a:gd name="connsiteY12" fmla="*/ 16961 h 102406"/>
                    <a:gd name="connsiteX13" fmla="*/ 49214 w 51203"/>
                    <a:gd name="connsiteY13" fmla="*/ 25922 h 102406"/>
                    <a:gd name="connsiteX14" fmla="*/ 47934 w 51203"/>
                    <a:gd name="connsiteY14" fmla="*/ 39363 h 102406"/>
                    <a:gd name="connsiteX15" fmla="*/ 44734 w 51203"/>
                    <a:gd name="connsiteY15" fmla="*/ 92486 h 102406"/>
                    <a:gd name="connsiteX16" fmla="*/ 42174 w 51203"/>
                    <a:gd name="connsiteY16" fmla="*/ 98246 h 102406"/>
                    <a:gd name="connsiteX17" fmla="*/ 36413 w 51203"/>
                    <a:gd name="connsiteY17" fmla="*/ 100807 h 102406"/>
                    <a:gd name="connsiteX18" fmla="*/ 30653 w 51203"/>
                    <a:gd name="connsiteY18" fmla="*/ 98246 h 102406"/>
                    <a:gd name="connsiteX19" fmla="*/ 28093 w 51203"/>
                    <a:gd name="connsiteY19" fmla="*/ 92486 h 102406"/>
                    <a:gd name="connsiteX20" fmla="*/ 31293 w 51203"/>
                    <a:gd name="connsiteY20" fmla="*/ 38083 h 102406"/>
                    <a:gd name="connsiteX21" fmla="*/ 31293 w 51203"/>
                    <a:gd name="connsiteY21" fmla="*/ 31042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203" h="102406">
                      <a:moveTo>
                        <a:pt x="31293" y="31042"/>
                      </a:moveTo>
                      <a:cubicBezTo>
                        <a:pt x="26173" y="36162"/>
                        <a:pt x="21692" y="40003"/>
                        <a:pt x="17212" y="43203"/>
                      </a:cubicBezTo>
                      <a:cubicBezTo>
                        <a:pt x="15292" y="44483"/>
                        <a:pt x="13372" y="45123"/>
                        <a:pt x="11452" y="45123"/>
                      </a:cubicBezTo>
                      <a:cubicBezTo>
                        <a:pt x="9532" y="45123"/>
                        <a:pt x="7612" y="43843"/>
                        <a:pt x="6331" y="41923"/>
                      </a:cubicBezTo>
                      <a:cubicBezTo>
                        <a:pt x="5051" y="40003"/>
                        <a:pt x="4411" y="38083"/>
                        <a:pt x="5051" y="36162"/>
                      </a:cubicBezTo>
                      <a:cubicBezTo>
                        <a:pt x="5051" y="34242"/>
                        <a:pt x="6331" y="32322"/>
                        <a:pt x="8252" y="31042"/>
                      </a:cubicBezTo>
                      <a:cubicBezTo>
                        <a:pt x="12732" y="27842"/>
                        <a:pt x="18492" y="22081"/>
                        <a:pt x="26173" y="14401"/>
                      </a:cubicBezTo>
                      <a:lnTo>
                        <a:pt x="26813" y="13761"/>
                      </a:lnTo>
                      <a:cubicBezTo>
                        <a:pt x="28093" y="11841"/>
                        <a:pt x="28733" y="11201"/>
                        <a:pt x="28733" y="10561"/>
                      </a:cubicBezTo>
                      <a:cubicBezTo>
                        <a:pt x="30013" y="8641"/>
                        <a:pt x="31293" y="7360"/>
                        <a:pt x="32573" y="6080"/>
                      </a:cubicBezTo>
                      <a:cubicBezTo>
                        <a:pt x="34493" y="4800"/>
                        <a:pt x="35773" y="4800"/>
                        <a:pt x="38334" y="4800"/>
                      </a:cubicBezTo>
                      <a:cubicBezTo>
                        <a:pt x="40254" y="4800"/>
                        <a:pt x="42174" y="5440"/>
                        <a:pt x="44094" y="7360"/>
                      </a:cubicBezTo>
                      <a:cubicBezTo>
                        <a:pt x="46654" y="9281"/>
                        <a:pt x="47934" y="12481"/>
                        <a:pt x="48574" y="16961"/>
                      </a:cubicBezTo>
                      <a:cubicBezTo>
                        <a:pt x="49214" y="19521"/>
                        <a:pt x="49214" y="22081"/>
                        <a:pt x="49214" y="25922"/>
                      </a:cubicBezTo>
                      <a:cubicBezTo>
                        <a:pt x="49214" y="29122"/>
                        <a:pt x="48574" y="32962"/>
                        <a:pt x="47934" y="39363"/>
                      </a:cubicBezTo>
                      <a:cubicBezTo>
                        <a:pt x="45374" y="60484"/>
                        <a:pt x="44734" y="77765"/>
                        <a:pt x="44734" y="92486"/>
                      </a:cubicBezTo>
                      <a:cubicBezTo>
                        <a:pt x="44734" y="95046"/>
                        <a:pt x="44094" y="96966"/>
                        <a:pt x="42174" y="98246"/>
                      </a:cubicBezTo>
                      <a:cubicBezTo>
                        <a:pt x="40894" y="99526"/>
                        <a:pt x="38974" y="100807"/>
                        <a:pt x="36413" y="100807"/>
                      </a:cubicBezTo>
                      <a:cubicBezTo>
                        <a:pt x="33853" y="100807"/>
                        <a:pt x="31933" y="100167"/>
                        <a:pt x="30653" y="98246"/>
                      </a:cubicBezTo>
                      <a:cubicBezTo>
                        <a:pt x="29373" y="96966"/>
                        <a:pt x="28093" y="95046"/>
                        <a:pt x="28093" y="92486"/>
                      </a:cubicBezTo>
                      <a:cubicBezTo>
                        <a:pt x="28093" y="77765"/>
                        <a:pt x="29373" y="59844"/>
                        <a:pt x="31293" y="38083"/>
                      </a:cubicBezTo>
                      <a:cubicBezTo>
                        <a:pt x="30653" y="32962"/>
                        <a:pt x="31293" y="31042"/>
                        <a:pt x="31293" y="31042"/>
                      </a:cubicBezTo>
                      <a:close/>
                    </a:path>
                  </a:pathLst>
                </a:custGeom>
                <a:solidFill>
                  <a:schemeClr val="bg1"/>
                </a:solidFill>
                <a:ln w="9525" cap="flat">
                  <a:noFill/>
                  <a:prstDash val="solid"/>
                  <a:miter/>
                </a:ln>
              </p:spPr>
              <p:txBody>
                <a:bodyPr rtlCol="0" anchor="ctr"/>
                <a:lstStyle/>
                <a:p>
                  <a:endParaRPr lang="en-US"/>
                </a:p>
              </p:txBody>
            </p:sp>
            <p:sp>
              <p:nvSpPr>
                <p:cNvPr id="203" name="Freeform: Shape 202"/>
                <p:cNvSpPr/>
                <p:nvPr/>
              </p:nvSpPr>
              <p:spPr>
                <a:xfrm>
                  <a:off x="14693504" y="1822652"/>
                  <a:ext cx="83146" cy="113359"/>
                </a:xfrm>
                <a:custGeom>
                  <a:avLst/>
                  <a:gdLst>
                    <a:gd name="connsiteX0" fmla="*/ 7612 w 64004"/>
                    <a:gd name="connsiteY0" fmla="*/ 15162 h 96006"/>
                    <a:gd name="connsiteX1" fmla="*/ 31933 w 64004"/>
                    <a:gd name="connsiteY1" fmla="*/ 4922 h 96006"/>
                    <a:gd name="connsiteX2" fmla="*/ 46654 w 64004"/>
                    <a:gd name="connsiteY2" fmla="*/ 10042 h 96006"/>
                    <a:gd name="connsiteX3" fmla="*/ 54335 w 64004"/>
                    <a:gd name="connsiteY3" fmla="*/ 26683 h 96006"/>
                    <a:gd name="connsiteX4" fmla="*/ 53055 w 64004"/>
                    <a:gd name="connsiteY4" fmla="*/ 40124 h 96006"/>
                    <a:gd name="connsiteX5" fmla="*/ 51774 w 64004"/>
                    <a:gd name="connsiteY5" fmla="*/ 42684 h 96006"/>
                    <a:gd name="connsiteX6" fmla="*/ 50494 w 64004"/>
                    <a:gd name="connsiteY6" fmla="*/ 44604 h 96006"/>
                    <a:gd name="connsiteX7" fmla="*/ 49214 w 64004"/>
                    <a:gd name="connsiteY7" fmla="*/ 47164 h 96006"/>
                    <a:gd name="connsiteX8" fmla="*/ 47294 w 64004"/>
                    <a:gd name="connsiteY8" fmla="*/ 54205 h 96006"/>
                    <a:gd name="connsiteX9" fmla="*/ 44734 w 64004"/>
                    <a:gd name="connsiteY9" fmla="*/ 64445 h 96006"/>
                    <a:gd name="connsiteX10" fmla="*/ 41534 w 64004"/>
                    <a:gd name="connsiteY10" fmla="*/ 73406 h 96006"/>
                    <a:gd name="connsiteX11" fmla="*/ 44734 w 64004"/>
                    <a:gd name="connsiteY11" fmla="*/ 74046 h 96006"/>
                    <a:gd name="connsiteX12" fmla="*/ 56895 w 64004"/>
                    <a:gd name="connsiteY12" fmla="*/ 75966 h 96006"/>
                    <a:gd name="connsiteX13" fmla="*/ 62015 w 64004"/>
                    <a:gd name="connsiteY13" fmla="*/ 79166 h 96006"/>
                    <a:gd name="connsiteX14" fmla="*/ 63935 w 64004"/>
                    <a:gd name="connsiteY14" fmla="*/ 84927 h 96006"/>
                    <a:gd name="connsiteX15" fmla="*/ 60735 w 64004"/>
                    <a:gd name="connsiteY15" fmla="*/ 90047 h 96006"/>
                    <a:gd name="connsiteX16" fmla="*/ 54975 w 64004"/>
                    <a:gd name="connsiteY16" fmla="*/ 91967 h 96006"/>
                    <a:gd name="connsiteX17" fmla="*/ 42174 w 64004"/>
                    <a:gd name="connsiteY17" fmla="*/ 89407 h 96006"/>
                    <a:gd name="connsiteX18" fmla="*/ 31933 w 64004"/>
                    <a:gd name="connsiteY18" fmla="*/ 88127 h 96006"/>
                    <a:gd name="connsiteX19" fmla="*/ 30653 w 64004"/>
                    <a:gd name="connsiteY19" fmla="*/ 88767 h 96006"/>
                    <a:gd name="connsiteX20" fmla="*/ 29373 w 64004"/>
                    <a:gd name="connsiteY20" fmla="*/ 89407 h 96006"/>
                    <a:gd name="connsiteX21" fmla="*/ 24253 w 64004"/>
                    <a:gd name="connsiteY21" fmla="*/ 90687 h 96006"/>
                    <a:gd name="connsiteX22" fmla="*/ 19132 w 64004"/>
                    <a:gd name="connsiteY22" fmla="*/ 89407 h 96006"/>
                    <a:gd name="connsiteX23" fmla="*/ 15292 w 64004"/>
                    <a:gd name="connsiteY23" fmla="*/ 84927 h 96006"/>
                    <a:gd name="connsiteX24" fmla="*/ 14652 w 64004"/>
                    <a:gd name="connsiteY24" fmla="*/ 78526 h 96006"/>
                    <a:gd name="connsiteX25" fmla="*/ 17852 w 64004"/>
                    <a:gd name="connsiteY25" fmla="*/ 74046 h 96006"/>
                    <a:gd name="connsiteX26" fmla="*/ 22332 w 64004"/>
                    <a:gd name="connsiteY26" fmla="*/ 71486 h 96006"/>
                    <a:gd name="connsiteX27" fmla="*/ 23613 w 64004"/>
                    <a:gd name="connsiteY27" fmla="*/ 70846 h 96006"/>
                    <a:gd name="connsiteX28" fmla="*/ 24893 w 64004"/>
                    <a:gd name="connsiteY28" fmla="*/ 70846 h 96006"/>
                    <a:gd name="connsiteX29" fmla="*/ 27453 w 64004"/>
                    <a:gd name="connsiteY29" fmla="*/ 66366 h 96006"/>
                    <a:gd name="connsiteX30" fmla="*/ 31293 w 64004"/>
                    <a:gd name="connsiteY30" fmla="*/ 54205 h 96006"/>
                    <a:gd name="connsiteX31" fmla="*/ 34493 w 64004"/>
                    <a:gd name="connsiteY31" fmla="*/ 42684 h 96006"/>
                    <a:gd name="connsiteX32" fmla="*/ 38333 w 64004"/>
                    <a:gd name="connsiteY32" fmla="*/ 33723 h 96006"/>
                    <a:gd name="connsiteX33" fmla="*/ 38333 w 64004"/>
                    <a:gd name="connsiteY33" fmla="*/ 33723 h 96006"/>
                    <a:gd name="connsiteX34" fmla="*/ 38333 w 64004"/>
                    <a:gd name="connsiteY34" fmla="*/ 29883 h 96006"/>
                    <a:gd name="connsiteX35" fmla="*/ 38333 w 64004"/>
                    <a:gd name="connsiteY35" fmla="*/ 29243 h 96006"/>
                    <a:gd name="connsiteX36" fmla="*/ 35773 w 64004"/>
                    <a:gd name="connsiteY36" fmla="*/ 22843 h 96006"/>
                    <a:gd name="connsiteX37" fmla="*/ 33213 w 64004"/>
                    <a:gd name="connsiteY37" fmla="*/ 22203 h 96006"/>
                    <a:gd name="connsiteX38" fmla="*/ 17212 w 64004"/>
                    <a:gd name="connsiteY38" fmla="*/ 29883 h 96006"/>
                    <a:gd name="connsiteX39" fmla="*/ 11452 w 64004"/>
                    <a:gd name="connsiteY39" fmla="*/ 31163 h 96006"/>
                    <a:gd name="connsiteX40" fmla="*/ 6331 w 64004"/>
                    <a:gd name="connsiteY40" fmla="*/ 27963 h 96006"/>
                    <a:gd name="connsiteX41" fmla="*/ 5051 w 64004"/>
                    <a:gd name="connsiteY41" fmla="*/ 22203 h 96006"/>
                    <a:gd name="connsiteX42" fmla="*/ 7612 w 64004"/>
                    <a:gd name="connsiteY42" fmla="*/ 15162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4004" h="96006">
                      <a:moveTo>
                        <a:pt x="7612" y="15162"/>
                      </a:moveTo>
                      <a:cubicBezTo>
                        <a:pt x="16572" y="8762"/>
                        <a:pt x="24893" y="4922"/>
                        <a:pt x="31933" y="4922"/>
                      </a:cubicBezTo>
                      <a:cubicBezTo>
                        <a:pt x="37693" y="4282"/>
                        <a:pt x="42814" y="6202"/>
                        <a:pt x="46654" y="10042"/>
                      </a:cubicBezTo>
                      <a:cubicBezTo>
                        <a:pt x="50494" y="13882"/>
                        <a:pt x="53055" y="19003"/>
                        <a:pt x="54335" y="26683"/>
                      </a:cubicBezTo>
                      <a:cubicBezTo>
                        <a:pt x="54975" y="32443"/>
                        <a:pt x="54975" y="36924"/>
                        <a:pt x="53055" y="40124"/>
                      </a:cubicBezTo>
                      <a:cubicBezTo>
                        <a:pt x="52414" y="40764"/>
                        <a:pt x="52414" y="42044"/>
                        <a:pt x="51774" y="42684"/>
                      </a:cubicBezTo>
                      <a:cubicBezTo>
                        <a:pt x="51134" y="43324"/>
                        <a:pt x="51134" y="43964"/>
                        <a:pt x="50494" y="44604"/>
                      </a:cubicBezTo>
                      <a:cubicBezTo>
                        <a:pt x="50494" y="45244"/>
                        <a:pt x="49854" y="45884"/>
                        <a:pt x="49214" y="47164"/>
                      </a:cubicBezTo>
                      <a:cubicBezTo>
                        <a:pt x="48574" y="48444"/>
                        <a:pt x="48574" y="50365"/>
                        <a:pt x="47294" y="54205"/>
                      </a:cubicBezTo>
                      <a:cubicBezTo>
                        <a:pt x="46654" y="57405"/>
                        <a:pt x="45374" y="61245"/>
                        <a:pt x="44734" y="64445"/>
                      </a:cubicBezTo>
                      <a:cubicBezTo>
                        <a:pt x="43454" y="67646"/>
                        <a:pt x="42814" y="70846"/>
                        <a:pt x="41534" y="73406"/>
                      </a:cubicBezTo>
                      <a:cubicBezTo>
                        <a:pt x="42174" y="73406"/>
                        <a:pt x="43454" y="74046"/>
                        <a:pt x="44734" y="74046"/>
                      </a:cubicBezTo>
                      <a:cubicBezTo>
                        <a:pt x="51134" y="75326"/>
                        <a:pt x="55615" y="75966"/>
                        <a:pt x="56895" y="75966"/>
                      </a:cubicBezTo>
                      <a:cubicBezTo>
                        <a:pt x="59455" y="76606"/>
                        <a:pt x="60735" y="77246"/>
                        <a:pt x="62015" y="79166"/>
                      </a:cubicBezTo>
                      <a:cubicBezTo>
                        <a:pt x="63295" y="81087"/>
                        <a:pt x="63935" y="83007"/>
                        <a:pt x="63935" y="84927"/>
                      </a:cubicBezTo>
                      <a:cubicBezTo>
                        <a:pt x="63935" y="86847"/>
                        <a:pt x="62655" y="88767"/>
                        <a:pt x="60735" y="90047"/>
                      </a:cubicBezTo>
                      <a:cubicBezTo>
                        <a:pt x="58815" y="91327"/>
                        <a:pt x="56895" y="91967"/>
                        <a:pt x="54975" y="91967"/>
                      </a:cubicBezTo>
                      <a:cubicBezTo>
                        <a:pt x="53055" y="91967"/>
                        <a:pt x="49214" y="90687"/>
                        <a:pt x="42174" y="89407"/>
                      </a:cubicBezTo>
                      <a:cubicBezTo>
                        <a:pt x="37693" y="88767"/>
                        <a:pt x="34493" y="88127"/>
                        <a:pt x="31933" y="88127"/>
                      </a:cubicBezTo>
                      <a:cubicBezTo>
                        <a:pt x="31933" y="88127"/>
                        <a:pt x="31293" y="88127"/>
                        <a:pt x="30653" y="88767"/>
                      </a:cubicBezTo>
                      <a:cubicBezTo>
                        <a:pt x="30013" y="88767"/>
                        <a:pt x="30013" y="89407"/>
                        <a:pt x="29373" y="89407"/>
                      </a:cubicBezTo>
                      <a:cubicBezTo>
                        <a:pt x="27453" y="90047"/>
                        <a:pt x="25533" y="90687"/>
                        <a:pt x="24253" y="90687"/>
                      </a:cubicBezTo>
                      <a:cubicBezTo>
                        <a:pt x="22332" y="90687"/>
                        <a:pt x="20412" y="90047"/>
                        <a:pt x="19132" y="89407"/>
                      </a:cubicBezTo>
                      <a:cubicBezTo>
                        <a:pt x="17212" y="88127"/>
                        <a:pt x="16572" y="86847"/>
                        <a:pt x="15292" y="84927"/>
                      </a:cubicBezTo>
                      <a:cubicBezTo>
                        <a:pt x="14652" y="82367"/>
                        <a:pt x="14652" y="80446"/>
                        <a:pt x="14652" y="78526"/>
                      </a:cubicBezTo>
                      <a:cubicBezTo>
                        <a:pt x="15292" y="76606"/>
                        <a:pt x="15932" y="75326"/>
                        <a:pt x="17852" y="74046"/>
                      </a:cubicBezTo>
                      <a:cubicBezTo>
                        <a:pt x="19132" y="72766"/>
                        <a:pt x="20412" y="72126"/>
                        <a:pt x="22332" y="71486"/>
                      </a:cubicBezTo>
                      <a:cubicBezTo>
                        <a:pt x="22332" y="71486"/>
                        <a:pt x="22973" y="71486"/>
                        <a:pt x="23613" y="70846"/>
                      </a:cubicBezTo>
                      <a:cubicBezTo>
                        <a:pt x="24253" y="70846"/>
                        <a:pt x="24253" y="70846"/>
                        <a:pt x="24893" y="70846"/>
                      </a:cubicBezTo>
                      <a:cubicBezTo>
                        <a:pt x="25533" y="70206"/>
                        <a:pt x="26173" y="68286"/>
                        <a:pt x="27453" y="66366"/>
                      </a:cubicBezTo>
                      <a:cubicBezTo>
                        <a:pt x="28733" y="63805"/>
                        <a:pt x="30013" y="59325"/>
                        <a:pt x="31293" y="54205"/>
                      </a:cubicBezTo>
                      <a:cubicBezTo>
                        <a:pt x="32573" y="49084"/>
                        <a:pt x="33213" y="45244"/>
                        <a:pt x="34493" y="42684"/>
                      </a:cubicBezTo>
                      <a:cubicBezTo>
                        <a:pt x="35773" y="39484"/>
                        <a:pt x="37054" y="36924"/>
                        <a:pt x="38333" y="33723"/>
                      </a:cubicBezTo>
                      <a:lnTo>
                        <a:pt x="38333" y="33723"/>
                      </a:lnTo>
                      <a:lnTo>
                        <a:pt x="38333" y="29883"/>
                      </a:lnTo>
                      <a:lnTo>
                        <a:pt x="38333" y="29243"/>
                      </a:lnTo>
                      <a:cubicBezTo>
                        <a:pt x="37693" y="26043"/>
                        <a:pt x="37054" y="23483"/>
                        <a:pt x="35773" y="22843"/>
                      </a:cubicBezTo>
                      <a:cubicBezTo>
                        <a:pt x="35133" y="22203"/>
                        <a:pt x="34493" y="22203"/>
                        <a:pt x="33213" y="22203"/>
                      </a:cubicBezTo>
                      <a:cubicBezTo>
                        <a:pt x="28733" y="22203"/>
                        <a:pt x="23613" y="24763"/>
                        <a:pt x="17212" y="29883"/>
                      </a:cubicBezTo>
                      <a:cubicBezTo>
                        <a:pt x="15292" y="31163"/>
                        <a:pt x="13372" y="31803"/>
                        <a:pt x="11452" y="31163"/>
                      </a:cubicBezTo>
                      <a:cubicBezTo>
                        <a:pt x="9532" y="30523"/>
                        <a:pt x="7612" y="29883"/>
                        <a:pt x="6331" y="27963"/>
                      </a:cubicBezTo>
                      <a:cubicBezTo>
                        <a:pt x="5051" y="26043"/>
                        <a:pt x="4411" y="24123"/>
                        <a:pt x="5051" y="22203"/>
                      </a:cubicBezTo>
                      <a:cubicBezTo>
                        <a:pt x="5051" y="18362"/>
                        <a:pt x="5691" y="16442"/>
                        <a:pt x="7612" y="15162"/>
                      </a:cubicBezTo>
                      <a:close/>
                    </a:path>
                  </a:pathLst>
                </a:custGeom>
                <a:solidFill>
                  <a:schemeClr val="bg1"/>
                </a:solidFill>
                <a:ln w="9525" cap="flat">
                  <a:noFill/>
                  <a:prstDash val="solid"/>
                  <a:miter/>
                </a:ln>
              </p:spPr>
              <p:txBody>
                <a:bodyPr rtlCol="0" anchor="ctr"/>
                <a:lstStyle/>
                <a:p>
                  <a:endParaRPr lang="en-US"/>
                </a:p>
              </p:txBody>
            </p:sp>
          </p:grpSp>
          <p:grpSp>
            <p:nvGrpSpPr>
              <p:cNvPr id="293" name="Group 292"/>
              <p:cNvGrpSpPr/>
              <p:nvPr/>
            </p:nvGrpSpPr>
            <p:grpSpPr>
              <a:xfrm>
                <a:off x="10272148" y="130042"/>
                <a:ext cx="489733" cy="213776"/>
                <a:chOff x="14344445" y="1914238"/>
                <a:chExt cx="489733" cy="213776"/>
              </a:xfrm>
            </p:grpSpPr>
            <p:sp>
              <p:nvSpPr>
                <p:cNvPr id="201" name="Freeform: Shape 200"/>
                <p:cNvSpPr/>
                <p:nvPr/>
              </p:nvSpPr>
              <p:spPr>
                <a:xfrm>
                  <a:off x="14398036" y="2014655"/>
                  <a:ext cx="74832" cy="113359"/>
                </a:xfrm>
                <a:custGeom>
                  <a:avLst/>
                  <a:gdLst>
                    <a:gd name="connsiteX0" fmla="*/ 10401 w 57603"/>
                    <a:gd name="connsiteY0" fmla="*/ 10000 h 96006"/>
                    <a:gd name="connsiteX1" fmla="*/ 30242 w 57603"/>
                    <a:gd name="connsiteY1" fmla="*/ 4880 h 96006"/>
                    <a:gd name="connsiteX2" fmla="*/ 53283 w 57603"/>
                    <a:gd name="connsiteY2" fmla="*/ 15121 h 96006"/>
                    <a:gd name="connsiteX3" fmla="*/ 57764 w 57603"/>
                    <a:gd name="connsiteY3" fmla="*/ 27281 h 96006"/>
                    <a:gd name="connsiteX4" fmla="*/ 54563 w 57603"/>
                    <a:gd name="connsiteY4" fmla="*/ 39442 h 96006"/>
                    <a:gd name="connsiteX5" fmla="*/ 44963 w 57603"/>
                    <a:gd name="connsiteY5" fmla="*/ 49043 h 96006"/>
                    <a:gd name="connsiteX6" fmla="*/ 49443 w 57603"/>
                    <a:gd name="connsiteY6" fmla="*/ 51603 h 96006"/>
                    <a:gd name="connsiteX7" fmla="*/ 52643 w 57603"/>
                    <a:gd name="connsiteY7" fmla="*/ 54163 h 96006"/>
                    <a:gd name="connsiteX8" fmla="*/ 55844 w 57603"/>
                    <a:gd name="connsiteY8" fmla="*/ 58003 h 96006"/>
                    <a:gd name="connsiteX9" fmla="*/ 55204 w 57603"/>
                    <a:gd name="connsiteY9" fmla="*/ 78485 h 96006"/>
                    <a:gd name="connsiteX10" fmla="*/ 44323 w 57603"/>
                    <a:gd name="connsiteY10" fmla="*/ 93206 h 96006"/>
                    <a:gd name="connsiteX11" fmla="*/ 30882 w 57603"/>
                    <a:gd name="connsiteY11" fmla="*/ 95766 h 96006"/>
                    <a:gd name="connsiteX12" fmla="*/ 20641 w 57603"/>
                    <a:gd name="connsiteY12" fmla="*/ 93206 h 96006"/>
                    <a:gd name="connsiteX13" fmla="*/ 12961 w 57603"/>
                    <a:gd name="connsiteY13" fmla="*/ 90646 h 96006"/>
                    <a:gd name="connsiteX14" fmla="*/ 7841 w 57603"/>
                    <a:gd name="connsiteY14" fmla="*/ 86805 h 96006"/>
                    <a:gd name="connsiteX15" fmla="*/ 6560 w 57603"/>
                    <a:gd name="connsiteY15" fmla="*/ 80405 h 96006"/>
                    <a:gd name="connsiteX16" fmla="*/ 10401 w 57603"/>
                    <a:gd name="connsiteY16" fmla="*/ 75285 h 96006"/>
                    <a:gd name="connsiteX17" fmla="*/ 16801 w 57603"/>
                    <a:gd name="connsiteY17" fmla="*/ 74004 h 96006"/>
                    <a:gd name="connsiteX18" fmla="*/ 25762 w 57603"/>
                    <a:gd name="connsiteY18" fmla="*/ 76565 h 96006"/>
                    <a:gd name="connsiteX19" fmla="*/ 32162 w 57603"/>
                    <a:gd name="connsiteY19" fmla="*/ 78485 h 96006"/>
                    <a:gd name="connsiteX20" fmla="*/ 33442 w 57603"/>
                    <a:gd name="connsiteY20" fmla="*/ 78485 h 96006"/>
                    <a:gd name="connsiteX21" fmla="*/ 34082 w 57603"/>
                    <a:gd name="connsiteY21" fmla="*/ 78485 h 96006"/>
                    <a:gd name="connsiteX22" fmla="*/ 34722 w 57603"/>
                    <a:gd name="connsiteY22" fmla="*/ 78485 h 96006"/>
                    <a:gd name="connsiteX23" fmla="*/ 35362 w 57603"/>
                    <a:gd name="connsiteY23" fmla="*/ 78485 h 96006"/>
                    <a:gd name="connsiteX24" fmla="*/ 35362 w 57603"/>
                    <a:gd name="connsiteY24" fmla="*/ 78485 h 96006"/>
                    <a:gd name="connsiteX25" fmla="*/ 39843 w 57603"/>
                    <a:gd name="connsiteY25" fmla="*/ 71444 h 96006"/>
                    <a:gd name="connsiteX26" fmla="*/ 41123 w 57603"/>
                    <a:gd name="connsiteY26" fmla="*/ 65684 h 96006"/>
                    <a:gd name="connsiteX27" fmla="*/ 39843 w 57603"/>
                    <a:gd name="connsiteY27" fmla="*/ 65044 h 96006"/>
                    <a:gd name="connsiteX28" fmla="*/ 32802 w 57603"/>
                    <a:gd name="connsiteY28" fmla="*/ 61204 h 96006"/>
                    <a:gd name="connsiteX29" fmla="*/ 25762 w 57603"/>
                    <a:gd name="connsiteY29" fmla="*/ 58003 h 96006"/>
                    <a:gd name="connsiteX30" fmla="*/ 23201 w 57603"/>
                    <a:gd name="connsiteY30" fmla="*/ 56723 h 96006"/>
                    <a:gd name="connsiteX31" fmla="*/ 22561 w 57603"/>
                    <a:gd name="connsiteY31" fmla="*/ 56083 h 96006"/>
                    <a:gd name="connsiteX32" fmla="*/ 21921 w 57603"/>
                    <a:gd name="connsiteY32" fmla="*/ 56083 h 96006"/>
                    <a:gd name="connsiteX33" fmla="*/ 21281 w 57603"/>
                    <a:gd name="connsiteY33" fmla="*/ 55443 h 96006"/>
                    <a:gd name="connsiteX34" fmla="*/ 20641 w 57603"/>
                    <a:gd name="connsiteY34" fmla="*/ 54803 h 96006"/>
                    <a:gd name="connsiteX35" fmla="*/ 19361 w 57603"/>
                    <a:gd name="connsiteY35" fmla="*/ 53523 h 96006"/>
                    <a:gd name="connsiteX36" fmla="*/ 17441 w 57603"/>
                    <a:gd name="connsiteY36" fmla="*/ 49043 h 96006"/>
                    <a:gd name="connsiteX37" fmla="*/ 21921 w 57603"/>
                    <a:gd name="connsiteY37" fmla="*/ 40082 h 96006"/>
                    <a:gd name="connsiteX38" fmla="*/ 27042 w 57603"/>
                    <a:gd name="connsiteY38" fmla="*/ 38162 h 96006"/>
                    <a:gd name="connsiteX39" fmla="*/ 29602 w 57603"/>
                    <a:gd name="connsiteY39" fmla="*/ 37522 h 96006"/>
                    <a:gd name="connsiteX40" fmla="*/ 39203 w 57603"/>
                    <a:gd name="connsiteY40" fmla="*/ 30482 h 96006"/>
                    <a:gd name="connsiteX41" fmla="*/ 40483 w 57603"/>
                    <a:gd name="connsiteY41" fmla="*/ 26641 h 96006"/>
                    <a:gd name="connsiteX42" fmla="*/ 39203 w 57603"/>
                    <a:gd name="connsiteY42" fmla="*/ 23441 h 96006"/>
                    <a:gd name="connsiteX43" fmla="*/ 31522 w 57603"/>
                    <a:gd name="connsiteY43" fmla="*/ 20241 h 96006"/>
                    <a:gd name="connsiteX44" fmla="*/ 16161 w 57603"/>
                    <a:gd name="connsiteY44" fmla="*/ 24721 h 96006"/>
                    <a:gd name="connsiteX45" fmla="*/ 9761 w 57603"/>
                    <a:gd name="connsiteY45" fmla="*/ 24721 h 96006"/>
                    <a:gd name="connsiteX46" fmla="*/ 5280 w 57603"/>
                    <a:gd name="connsiteY46" fmla="*/ 20241 h 96006"/>
                    <a:gd name="connsiteX47" fmla="*/ 5280 w 57603"/>
                    <a:gd name="connsiteY47" fmla="*/ 13841 h 96006"/>
                    <a:gd name="connsiteX48" fmla="*/ 10401 w 57603"/>
                    <a:gd name="connsiteY48" fmla="*/ 10000 h 9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603" h="96006">
                      <a:moveTo>
                        <a:pt x="10401" y="10000"/>
                      </a:moveTo>
                      <a:cubicBezTo>
                        <a:pt x="19361" y="6800"/>
                        <a:pt x="25762" y="4880"/>
                        <a:pt x="30242" y="4880"/>
                      </a:cubicBezTo>
                      <a:cubicBezTo>
                        <a:pt x="40483" y="4240"/>
                        <a:pt x="48163" y="7440"/>
                        <a:pt x="53283" y="15121"/>
                      </a:cubicBezTo>
                      <a:cubicBezTo>
                        <a:pt x="55844" y="18961"/>
                        <a:pt x="57124" y="23441"/>
                        <a:pt x="57764" y="27281"/>
                      </a:cubicBezTo>
                      <a:cubicBezTo>
                        <a:pt x="57764" y="31122"/>
                        <a:pt x="56484" y="34962"/>
                        <a:pt x="54563" y="39442"/>
                      </a:cubicBezTo>
                      <a:cubicBezTo>
                        <a:pt x="52643" y="42642"/>
                        <a:pt x="49443" y="45843"/>
                        <a:pt x="44963" y="49043"/>
                      </a:cubicBezTo>
                      <a:cubicBezTo>
                        <a:pt x="46883" y="49683"/>
                        <a:pt x="48163" y="50963"/>
                        <a:pt x="49443" y="51603"/>
                      </a:cubicBezTo>
                      <a:cubicBezTo>
                        <a:pt x="50723" y="52243"/>
                        <a:pt x="52003" y="52883"/>
                        <a:pt x="52643" y="54163"/>
                      </a:cubicBezTo>
                      <a:cubicBezTo>
                        <a:pt x="54563" y="55443"/>
                        <a:pt x="55204" y="56723"/>
                        <a:pt x="55844" y="58003"/>
                      </a:cubicBezTo>
                      <a:cubicBezTo>
                        <a:pt x="59044" y="63124"/>
                        <a:pt x="59044" y="70164"/>
                        <a:pt x="55204" y="78485"/>
                      </a:cubicBezTo>
                      <a:cubicBezTo>
                        <a:pt x="52003" y="85525"/>
                        <a:pt x="48803" y="90646"/>
                        <a:pt x="44323" y="93206"/>
                      </a:cubicBezTo>
                      <a:cubicBezTo>
                        <a:pt x="41123" y="95126"/>
                        <a:pt x="36642" y="96406"/>
                        <a:pt x="30882" y="95766"/>
                      </a:cubicBezTo>
                      <a:cubicBezTo>
                        <a:pt x="28322" y="95126"/>
                        <a:pt x="25122" y="94486"/>
                        <a:pt x="20641" y="93206"/>
                      </a:cubicBezTo>
                      <a:cubicBezTo>
                        <a:pt x="16801" y="91926"/>
                        <a:pt x="14241" y="91286"/>
                        <a:pt x="12961" y="90646"/>
                      </a:cubicBezTo>
                      <a:cubicBezTo>
                        <a:pt x="11041" y="90006"/>
                        <a:pt x="9121" y="88725"/>
                        <a:pt x="7841" y="86805"/>
                      </a:cubicBezTo>
                      <a:cubicBezTo>
                        <a:pt x="6560" y="84885"/>
                        <a:pt x="6560" y="82965"/>
                        <a:pt x="6560" y="80405"/>
                      </a:cubicBezTo>
                      <a:cubicBezTo>
                        <a:pt x="7200" y="78485"/>
                        <a:pt x="8481" y="76565"/>
                        <a:pt x="10401" y="75285"/>
                      </a:cubicBezTo>
                      <a:cubicBezTo>
                        <a:pt x="12321" y="74004"/>
                        <a:pt x="14241" y="74004"/>
                        <a:pt x="16801" y="74004"/>
                      </a:cubicBezTo>
                      <a:cubicBezTo>
                        <a:pt x="18721" y="74004"/>
                        <a:pt x="21281" y="75285"/>
                        <a:pt x="25762" y="76565"/>
                      </a:cubicBezTo>
                      <a:cubicBezTo>
                        <a:pt x="28322" y="77205"/>
                        <a:pt x="30882" y="77845"/>
                        <a:pt x="32162" y="78485"/>
                      </a:cubicBezTo>
                      <a:cubicBezTo>
                        <a:pt x="32802" y="78485"/>
                        <a:pt x="32802" y="78485"/>
                        <a:pt x="33442" y="78485"/>
                      </a:cubicBezTo>
                      <a:cubicBezTo>
                        <a:pt x="34082" y="78485"/>
                        <a:pt x="34082" y="78485"/>
                        <a:pt x="34082" y="78485"/>
                      </a:cubicBezTo>
                      <a:lnTo>
                        <a:pt x="34722" y="78485"/>
                      </a:lnTo>
                      <a:lnTo>
                        <a:pt x="35362" y="78485"/>
                      </a:lnTo>
                      <a:lnTo>
                        <a:pt x="35362" y="78485"/>
                      </a:lnTo>
                      <a:cubicBezTo>
                        <a:pt x="37282" y="77205"/>
                        <a:pt x="38562" y="74644"/>
                        <a:pt x="39843" y="71444"/>
                      </a:cubicBezTo>
                      <a:cubicBezTo>
                        <a:pt x="40483" y="69524"/>
                        <a:pt x="41123" y="67604"/>
                        <a:pt x="41123" y="65684"/>
                      </a:cubicBezTo>
                      <a:cubicBezTo>
                        <a:pt x="41123" y="65684"/>
                        <a:pt x="40483" y="65044"/>
                        <a:pt x="39843" y="65044"/>
                      </a:cubicBezTo>
                      <a:cubicBezTo>
                        <a:pt x="37922" y="63764"/>
                        <a:pt x="36002" y="62484"/>
                        <a:pt x="32802" y="61204"/>
                      </a:cubicBezTo>
                      <a:lnTo>
                        <a:pt x="25762" y="58003"/>
                      </a:lnTo>
                      <a:lnTo>
                        <a:pt x="23201" y="56723"/>
                      </a:lnTo>
                      <a:lnTo>
                        <a:pt x="22561" y="56083"/>
                      </a:lnTo>
                      <a:lnTo>
                        <a:pt x="21921" y="56083"/>
                      </a:lnTo>
                      <a:cubicBezTo>
                        <a:pt x="21921" y="56083"/>
                        <a:pt x="21281" y="56083"/>
                        <a:pt x="21281" y="55443"/>
                      </a:cubicBezTo>
                      <a:cubicBezTo>
                        <a:pt x="20641" y="55443"/>
                        <a:pt x="20641" y="54803"/>
                        <a:pt x="20641" y="54803"/>
                      </a:cubicBezTo>
                      <a:cubicBezTo>
                        <a:pt x="20001" y="54803"/>
                        <a:pt x="20001" y="54163"/>
                        <a:pt x="19361" y="53523"/>
                      </a:cubicBezTo>
                      <a:cubicBezTo>
                        <a:pt x="18081" y="52243"/>
                        <a:pt x="17441" y="50963"/>
                        <a:pt x="17441" y="49043"/>
                      </a:cubicBezTo>
                      <a:cubicBezTo>
                        <a:pt x="16801" y="45203"/>
                        <a:pt x="18721" y="42002"/>
                        <a:pt x="21921" y="40082"/>
                      </a:cubicBezTo>
                      <a:cubicBezTo>
                        <a:pt x="23201" y="39442"/>
                        <a:pt x="25122" y="38802"/>
                        <a:pt x="27042" y="38162"/>
                      </a:cubicBezTo>
                      <a:lnTo>
                        <a:pt x="29602" y="37522"/>
                      </a:lnTo>
                      <a:cubicBezTo>
                        <a:pt x="34722" y="34962"/>
                        <a:pt x="37922" y="32402"/>
                        <a:pt x="39203" y="30482"/>
                      </a:cubicBezTo>
                      <a:cubicBezTo>
                        <a:pt x="39843" y="28562"/>
                        <a:pt x="40483" y="27281"/>
                        <a:pt x="40483" y="26641"/>
                      </a:cubicBezTo>
                      <a:cubicBezTo>
                        <a:pt x="40483" y="26001"/>
                        <a:pt x="39843" y="24721"/>
                        <a:pt x="39203" y="23441"/>
                      </a:cubicBezTo>
                      <a:cubicBezTo>
                        <a:pt x="37922" y="20881"/>
                        <a:pt x="34722" y="20241"/>
                        <a:pt x="31522" y="20241"/>
                      </a:cubicBezTo>
                      <a:cubicBezTo>
                        <a:pt x="28322" y="20241"/>
                        <a:pt x="23201" y="22161"/>
                        <a:pt x="16161" y="24721"/>
                      </a:cubicBezTo>
                      <a:cubicBezTo>
                        <a:pt x="14241" y="25361"/>
                        <a:pt x="11681" y="25361"/>
                        <a:pt x="9761" y="24721"/>
                      </a:cubicBezTo>
                      <a:cubicBezTo>
                        <a:pt x="7841" y="24081"/>
                        <a:pt x="6560" y="22161"/>
                        <a:pt x="5280" y="20241"/>
                      </a:cubicBezTo>
                      <a:cubicBezTo>
                        <a:pt x="4640" y="18321"/>
                        <a:pt x="4640" y="15761"/>
                        <a:pt x="5280" y="13841"/>
                      </a:cubicBezTo>
                      <a:cubicBezTo>
                        <a:pt x="7200" y="11920"/>
                        <a:pt x="8481" y="10640"/>
                        <a:pt x="10401" y="10000"/>
                      </a:cubicBezTo>
                      <a:close/>
                    </a:path>
                  </a:pathLst>
                </a:custGeom>
                <a:solidFill>
                  <a:schemeClr val="bg1"/>
                </a:solidFill>
                <a:ln w="9525" cap="flat">
                  <a:noFill/>
                  <a:prstDash val="solid"/>
                  <a:miter/>
                </a:ln>
              </p:spPr>
              <p:txBody>
                <a:bodyPr rtlCol="0" anchor="ctr"/>
                <a:lstStyle/>
                <a:p>
                  <a:endParaRPr lang="en-US"/>
                </a:p>
              </p:txBody>
            </p:sp>
            <p:sp>
              <p:nvSpPr>
                <p:cNvPr id="202" name="Freeform: Shape 201"/>
                <p:cNvSpPr/>
                <p:nvPr/>
              </p:nvSpPr>
              <p:spPr>
                <a:xfrm>
                  <a:off x="14344445" y="1936756"/>
                  <a:ext cx="191237" cy="68016"/>
                </a:xfrm>
                <a:custGeom>
                  <a:avLst/>
                  <a:gdLst>
                    <a:gd name="connsiteX0" fmla="*/ 26052 w 147209"/>
                    <a:gd name="connsiteY0" fmla="*/ 58694 h 57603"/>
                    <a:gd name="connsiteX1" fmla="*/ 4930 w 147209"/>
                    <a:gd name="connsiteY1" fmla="*/ 39493 h 57603"/>
                    <a:gd name="connsiteX2" fmla="*/ 23492 w 147209"/>
                    <a:gd name="connsiteY2" fmla="*/ 15811 h 57603"/>
                    <a:gd name="connsiteX3" fmla="*/ 122698 w 147209"/>
                    <a:gd name="connsiteY3" fmla="*/ 4930 h 57603"/>
                    <a:gd name="connsiteX4" fmla="*/ 146380 w 147209"/>
                    <a:gd name="connsiteY4" fmla="*/ 23492 h 57603"/>
                    <a:gd name="connsiteX5" fmla="*/ 127818 w 147209"/>
                    <a:gd name="connsiteY5" fmla="*/ 47173 h 57603"/>
                    <a:gd name="connsiteX6" fmla="*/ 28612 w 147209"/>
                    <a:gd name="connsiteY6" fmla="*/ 58054 h 57603"/>
                    <a:gd name="connsiteX7" fmla="*/ 26052 w 147209"/>
                    <a:gd name="connsiteY7" fmla="*/ 58694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209" h="57603">
                      <a:moveTo>
                        <a:pt x="26052" y="58694"/>
                      </a:moveTo>
                      <a:cubicBezTo>
                        <a:pt x="15171" y="58694"/>
                        <a:pt x="6210" y="50373"/>
                        <a:pt x="4930" y="39493"/>
                      </a:cubicBezTo>
                      <a:cubicBezTo>
                        <a:pt x="3650" y="27972"/>
                        <a:pt x="11971" y="17091"/>
                        <a:pt x="23492" y="15811"/>
                      </a:cubicBezTo>
                      <a:lnTo>
                        <a:pt x="122698" y="4930"/>
                      </a:lnTo>
                      <a:cubicBezTo>
                        <a:pt x="134219" y="3650"/>
                        <a:pt x="145099" y="11971"/>
                        <a:pt x="146380" y="23492"/>
                      </a:cubicBezTo>
                      <a:cubicBezTo>
                        <a:pt x="147660" y="35012"/>
                        <a:pt x="139339" y="45893"/>
                        <a:pt x="127818" y="47173"/>
                      </a:cubicBezTo>
                      <a:lnTo>
                        <a:pt x="28612" y="58054"/>
                      </a:lnTo>
                      <a:cubicBezTo>
                        <a:pt x="27972" y="58694"/>
                        <a:pt x="26692" y="58694"/>
                        <a:pt x="26052" y="58694"/>
                      </a:cubicBezTo>
                      <a:close/>
                    </a:path>
                  </a:pathLst>
                </a:custGeom>
                <a:solidFill>
                  <a:schemeClr val="bg1"/>
                </a:solidFill>
                <a:ln w="9525" cap="flat">
                  <a:noFill/>
                  <a:prstDash val="solid"/>
                  <a:miter/>
                </a:ln>
              </p:spPr>
              <p:txBody>
                <a:bodyPr rtlCol="0" anchor="ctr"/>
                <a:lstStyle/>
                <a:p>
                  <a:endParaRPr lang="en-US"/>
                </a:p>
              </p:txBody>
            </p:sp>
            <p:sp>
              <p:nvSpPr>
                <p:cNvPr id="204" name="Freeform: Shape 203"/>
                <p:cNvSpPr/>
                <p:nvPr/>
              </p:nvSpPr>
              <p:spPr>
                <a:xfrm>
                  <a:off x="14700481" y="2004925"/>
                  <a:ext cx="74832" cy="105802"/>
                </a:xfrm>
                <a:custGeom>
                  <a:avLst/>
                  <a:gdLst>
                    <a:gd name="connsiteX0" fmla="*/ 45123 w 57603"/>
                    <a:gd name="connsiteY0" fmla="*/ 22081 h 89605"/>
                    <a:gd name="connsiteX1" fmla="*/ 31682 w 57603"/>
                    <a:gd name="connsiteY1" fmla="*/ 22721 h 89605"/>
                    <a:gd name="connsiteX2" fmla="*/ 24642 w 57603"/>
                    <a:gd name="connsiteY2" fmla="*/ 22721 h 89605"/>
                    <a:gd name="connsiteX3" fmla="*/ 24642 w 57603"/>
                    <a:gd name="connsiteY3" fmla="*/ 22721 h 89605"/>
                    <a:gd name="connsiteX4" fmla="*/ 22721 w 57603"/>
                    <a:gd name="connsiteY4" fmla="*/ 32322 h 89605"/>
                    <a:gd name="connsiteX5" fmla="*/ 22082 w 57603"/>
                    <a:gd name="connsiteY5" fmla="*/ 41923 h 89605"/>
                    <a:gd name="connsiteX6" fmla="*/ 22082 w 57603"/>
                    <a:gd name="connsiteY6" fmla="*/ 41923 h 89605"/>
                    <a:gd name="connsiteX7" fmla="*/ 26562 w 57603"/>
                    <a:gd name="connsiteY7" fmla="*/ 41923 h 89605"/>
                    <a:gd name="connsiteX8" fmla="*/ 34882 w 57603"/>
                    <a:gd name="connsiteY8" fmla="*/ 42563 h 89605"/>
                    <a:gd name="connsiteX9" fmla="*/ 43843 w 57603"/>
                    <a:gd name="connsiteY9" fmla="*/ 45123 h 89605"/>
                    <a:gd name="connsiteX10" fmla="*/ 53444 w 57603"/>
                    <a:gd name="connsiteY10" fmla="*/ 53443 h 89605"/>
                    <a:gd name="connsiteX11" fmla="*/ 57284 w 57603"/>
                    <a:gd name="connsiteY11" fmla="*/ 65604 h 89605"/>
                    <a:gd name="connsiteX12" fmla="*/ 47043 w 57603"/>
                    <a:gd name="connsiteY12" fmla="*/ 83525 h 89605"/>
                    <a:gd name="connsiteX13" fmla="*/ 43843 w 57603"/>
                    <a:gd name="connsiteY13" fmla="*/ 84806 h 89605"/>
                    <a:gd name="connsiteX14" fmla="*/ 40643 w 57603"/>
                    <a:gd name="connsiteY14" fmla="*/ 86086 h 89605"/>
                    <a:gd name="connsiteX15" fmla="*/ 37442 w 57603"/>
                    <a:gd name="connsiteY15" fmla="*/ 86726 h 89605"/>
                    <a:gd name="connsiteX16" fmla="*/ 34242 w 57603"/>
                    <a:gd name="connsiteY16" fmla="*/ 87366 h 89605"/>
                    <a:gd name="connsiteX17" fmla="*/ 31682 w 57603"/>
                    <a:gd name="connsiteY17" fmla="*/ 88006 h 89605"/>
                    <a:gd name="connsiteX18" fmla="*/ 25282 w 57603"/>
                    <a:gd name="connsiteY18" fmla="*/ 89286 h 89605"/>
                    <a:gd name="connsiteX19" fmla="*/ 24642 w 57603"/>
                    <a:gd name="connsiteY19" fmla="*/ 89286 h 89605"/>
                    <a:gd name="connsiteX20" fmla="*/ 24002 w 57603"/>
                    <a:gd name="connsiteY20" fmla="*/ 89286 h 89605"/>
                    <a:gd name="connsiteX21" fmla="*/ 23361 w 57603"/>
                    <a:gd name="connsiteY21" fmla="*/ 89286 h 89605"/>
                    <a:gd name="connsiteX22" fmla="*/ 19521 w 57603"/>
                    <a:gd name="connsiteY22" fmla="*/ 89926 h 89605"/>
                    <a:gd name="connsiteX23" fmla="*/ 13121 w 57603"/>
                    <a:gd name="connsiteY23" fmla="*/ 90566 h 89605"/>
                    <a:gd name="connsiteX24" fmla="*/ 7360 w 57603"/>
                    <a:gd name="connsiteY24" fmla="*/ 88646 h 89605"/>
                    <a:gd name="connsiteX25" fmla="*/ 4800 w 57603"/>
                    <a:gd name="connsiteY25" fmla="*/ 82885 h 89605"/>
                    <a:gd name="connsiteX26" fmla="*/ 6720 w 57603"/>
                    <a:gd name="connsiteY26" fmla="*/ 77125 h 89605"/>
                    <a:gd name="connsiteX27" fmla="*/ 12481 w 57603"/>
                    <a:gd name="connsiteY27" fmla="*/ 74565 h 89605"/>
                    <a:gd name="connsiteX28" fmla="*/ 18881 w 57603"/>
                    <a:gd name="connsiteY28" fmla="*/ 73925 h 89605"/>
                    <a:gd name="connsiteX29" fmla="*/ 18881 w 57603"/>
                    <a:gd name="connsiteY29" fmla="*/ 73925 h 89605"/>
                    <a:gd name="connsiteX30" fmla="*/ 20161 w 57603"/>
                    <a:gd name="connsiteY30" fmla="*/ 73285 h 89605"/>
                    <a:gd name="connsiteX31" fmla="*/ 27842 w 57603"/>
                    <a:gd name="connsiteY31" fmla="*/ 71365 h 89605"/>
                    <a:gd name="connsiteX32" fmla="*/ 30402 w 57603"/>
                    <a:gd name="connsiteY32" fmla="*/ 70725 h 89605"/>
                    <a:gd name="connsiteX33" fmla="*/ 32962 w 57603"/>
                    <a:gd name="connsiteY33" fmla="*/ 70085 h 89605"/>
                    <a:gd name="connsiteX34" fmla="*/ 34882 w 57603"/>
                    <a:gd name="connsiteY34" fmla="*/ 69445 h 89605"/>
                    <a:gd name="connsiteX35" fmla="*/ 36802 w 57603"/>
                    <a:gd name="connsiteY35" fmla="*/ 68804 h 89605"/>
                    <a:gd name="connsiteX36" fmla="*/ 38083 w 57603"/>
                    <a:gd name="connsiteY36" fmla="*/ 68164 h 89605"/>
                    <a:gd name="connsiteX37" fmla="*/ 39363 w 57603"/>
                    <a:gd name="connsiteY37" fmla="*/ 67524 h 89605"/>
                    <a:gd name="connsiteX38" fmla="*/ 40003 w 57603"/>
                    <a:gd name="connsiteY38" fmla="*/ 66244 h 89605"/>
                    <a:gd name="connsiteX39" fmla="*/ 40003 w 57603"/>
                    <a:gd name="connsiteY39" fmla="*/ 64324 h 89605"/>
                    <a:gd name="connsiteX40" fmla="*/ 38722 w 57603"/>
                    <a:gd name="connsiteY40" fmla="*/ 61124 h 89605"/>
                    <a:gd name="connsiteX41" fmla="*/ 35522 w 57603"/>
                    <a:gd name="connsiteY41" fmla="*/ 57924 h 89605"/>
                    <a:gd name="connsiteX42" fmla="*/ 32962 w 57603"/>
                    <a:gd name="connsiteY42" fmla="*/ 57284 h 89605"/>
                    <a:gd name="connsiteX43" fmla="*/ 25922 w 57603"/>
                    <a:gd name="connsiteY43" fmla="*/ 56644 h 89605"/>
                    <a:gd name="connsiteX44" fmla="*/ 17601 w 57603"/>
                    <a:gd name="connsiteY44" fmla="*/ 56004 h 89605"/>
                    <a:gd name="connsiteX45" fmla="*/ 8001 w 57603"/>
                    <a:gd name="connsiteY45" fmla="*/ 51523 h 89605"/>
                    <a:gd name="connsiteX46" fmla="*/ 5440 w 57603"/>
                    <a:gd name="connsiteY46" fmla="*/ 45123 h 89605"/>
                    <a:gd name="connsiteX47" fmla="*/ 5440 w 57603"/>
                    <a:gd name="connsiteY47" fmla="*/ 40003 h 89605"/>
                    <a:gd name="connsiteX48" fmla="*/ 6720 w 57603"/>
                    <a:gd name="connsiteY48" fmla="*/ 28482 h 89605"/>
                    <a:gd name="connsiteX49" fmla="*/ 9281 w 57603"/>
                    <a:gd name="connsiteY49" fmla="*/ 16961 h 89605"/>
                    <a:gd name="connsiteX50" fmla="*/ 11201 w 57603"/>
                    <a:gd name="connsiteY50" fmla="*/ 11841 h 89605"/>
                    <a:gd name="connsiteX51" fmla="*/ 15041 w 57603"/>
                    <a:gd name="connsiteY51" fmla="*/ 6720 h 89605"/>
                    <a:gd name="connsiteX52" fmla="*/ 16321 w 57603"/>
                    <a:gd name="connsiteY52" fmla="*/ 6080 h 89605"/>
                    <a:gd name="connsiteX53" fmla="*/ 17601 w 57603"/>
                    <a:gd name="connsiteY53" fmla="*/ 5440 h 89605"/>
                    <a:gd name="connsiteX54" fmla="*/ 18241 w 57603"/>
                    <a:gd name="connsiteY54" fmla="*/ 5440 h 89605"/>
                    <a:gd name="connsiteX55" fmla="*/ 19521 w 57603"/>
                    <a:gd name="connsiteY55" fmla="*/ 5440 h 89605"/>
                    <a:gd name="connsiteX56" fmla="*/ 20801 w 57603"/>
                    <a:gd name="connsiteY56" fmla="*/ 5440 h 89605"/>
                    <a:gd name="connsiteX57" fmla="*/ 24002 w 57603"/>
                    <a:gd name="connsiteY57" fmla="*/ 5440 h 89605"/>
                    <a:gd name="connsiteX58" fmla="*/ 32322 w 57603"/>
                    <a:gd name="connsiteY58" fmla="*/ 5440 h 89605"/>
                    <a:gd name="connsiteX59" fmla="*/ 45763 w 57603"/>
                    <a:gd name="connsiteY59" fmla="*/ 4800 h 89605"/>
                    <a:gd name="connsiteX60" fmla="*/ 51523 w 57603"/>
                    <a:gd name="connsiteY60" fmla="*/ 6720 h 89605"/>
                    <a:gd name="connsiteX61" fmla="*/ 54084 w 57603"/>
                    <a:gd name="connsiteY61" fmla="*/ 12481 h 89605"/>
                    <a:gd name="connsiteX62" fmla="*/ 52163 w 57603"/>
                    <a:gd name="connsiteY62" fmla="*/ 18241 h 89605"/>
                    <a:gd name="connsiteX63" fmla="*/ 45123 w 57603"/>
                    <a:gd name="connsiteY63" fmla="*/ 22081 h 8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7603" h="89605">
                      <a:moveTo>
                        <a:pt x="45123" y="22081"/>
                      </a:moveTo>
                      <a:cubicBezTo>
                        <a:pt x="45123" y="22081"/>
                        <a:pt x="40003" y="22081"/>
                        <a:pt x="31682" y="22721"/>
                      </a:cubicBezTo>
                      <a:cubicBezTo>
                        <a:pt x="28482" y="22721"/>
                        <a:pt x="26562" y="22721"/>
                        <a:pt x="24642" y="22721"/>
                      </a:cubicBezTo>
                      <a:lnTo>
                        <a:pt x="24642" y="22721"/>
                      </a:lnTo>
                      <a:cubicBezTo>
                        <a:pt x="24002" y="25282"/>
                        <a:pt x="23361" y="28482"/>
                        <a:pt x="22721" y="32322"/>
                      </a:cubicBezTo>
                      <a:cubicBezTo>
                        <a:pt x="22082" y="36162"/>
                        <a:pt x="22082" y="39363"/>
                        <a:pt x="22082" y="41923"/>
                      </a:cubicBezTo>
                      <a:lnTo>
                        <a:pt x="22082" y="41923"/>
                      </a:lnTo>
                      <a:cubicBezTo>
                        <a:pt x="23361" y="41923"/>
                        <a:pt x="24642" y="41923"/>
                        <a:pt x="26562" y="41923"/>
                      </a:cubicBezTo>
                      <a:cubicBezTo>
                        <a:pt x="30402" y="41923"/>
                        <a:pt x="32962" y="41923"/>
                        <a:pt x="34882" y="42563"/>
                      </a:cubicBezTo>
                      <a:cubicBezTo>
                        <a:pt x="38722" y="42563"/>
                        <a:pt x="41283" y="43843"/>
                        <a:pt x="43843" y="45123"/>
                      </a:cubicBezTo>
                      <a:cubicBezTo>
                        <a:pt x="47683" y="47043"/>
                        <a:pt x="50243" y="49603"/>
                        <a:pt x="53444" y="53443"/>
                      </a:cubicBezTo>
                      <a:cubicBezTo>
                        <a:pt x="56004" y="57284"/>
                        <a:pt x="57284" y="61124"/>
                        <a:pt x="57284" y="65604"/>
                      </a:cubicBezTo>
                      <a:cubicBezTo>
                        <a:pt x="57284" y="73925"/>
                        <a:pt x="54084" y="79685"/>
                        <a:pt x="47043" y="83525"/>
                      </a:cubicBezTo>
                      <a:cubicBezTo>
                        <a:pt x="46403" y="84165"/>
                        <a:pt x="45123" y="84806"/>
                        <a:pt x="43843" y="84806"/>
                      </a:cubicBezTo>
                      <a:cubicBezTo>
                        <a:pt x="42563" y="85446"/>
                        <a:pt x="41923" y="85446"/>
                        <a:pt x="40643" y="86086"/>
                      </a:cubicBezTo>
                      <a:cubicBezTo>
                        <a:pt x="39363" y="86086"/>
                        <a:pt x="38722" y="86726"/>
                        <a:pt x="37442" y="86726"/>
                      </a:cubicBezTo>
                      <a:cubicBezTo>
                        <a:pt x="36802" y="86726"/>
                        <a:pt x="35522" y="87366"/>
                        <a:pt x="34242" y="87366"/>
                      </a:cubicBezTo>
                      <a:cubicBezTo>
                        <a:pt x="32962" y="87366"/>
                        <a:pt x="32322" y="88006"/>
                        <a:pt x="31682" y="88006"/>
                      </a:cubicBezTo>
                      <a:cubicBezTo>
                        <a:pt x="28482" y="88646"/>
                        <a:pt x="26562" y="89286"/>
                        <a:pt x="25282" y="89286"/>
                      </a:cubicBezTo>
                      <a:cubicBezTo>
                        <a:pt x="24642" y="89286"/>
                        <a:pt x="24642" y="89286"/>
                        <a:pt x="24642" y="89286"/>
                      </a:cubicBezTo>
                      <a:cubicBezTo>
                        <a:pt x="24642" y="89286"/>
                        <a:pt x="24642" y="89286"/>
                        <a:pt x="24002" y="89286"/>
                      </a:cubicBezTo>
                      <a:cubicBezTo>
                        <a:pt x="24002" y="89286"/>
                        <a:pt x="24002" y="89286"/>
                        <a:pt x="23361" y="89286"/>
                      </a:cubicBezTo>
                      <a:cubicBezTo>
                        <a:pt x="22721" y="89926"/>
                        <a:pt x="21441" y="89926"/>
                        <a:pt x="19521" y="89926"/>
                      </a:cubicBezTo>
                      <a:cubicBezTo>
                        <a:pt x="16961" y="89926"/>
                        <a:pt x="15041" y="90566"/>
                        <a:pt x="13121" y="90566"/>
                      </a:cubicBezTo>
                      <a:cubicBezTo>
                        <a:pt x="10561" y="90566"/>
                        <a:pt x="8641" y="89926"/>
                        <a:pt x="7360" y="88646"/>
                      </a:cubicBezTo>
                      <a:cubicBezTo>
                        <a:pt x="5440" y="87366"/>
                        <a:pt x="4800" y="85446"/>
                        <a:pt x="4800" y="82885"/>
                      </a:cubicBezTo>
                      <a:cubicBezTo>
                        <a:pt x="4800" y="80325"/>
                        <a:pt x="5440" y="78405"/>
                        <a:pt x="6720" y="77125"/>
                      </a:cubicBezTo>
                      <a:cubicBezTo>
                        <a:pt x="8001" y="75205"/>
                        <a:pt x="9921" y="74565"/>
                        <a:pt x="12481" y="74565"/>
                      </a:cubicBezTo>
                      <a:cubicBezTo>
                        <a:pt x="14401" y="74565"/>
                        <a:pt x="16961" y="73925"/>
                        <a:pt x="18881" y="73925"/>
                      </a:cubicBezTo>
                      <a:lnTo>
                        <a:pt x="18881" y="73925"/>
                      </a:lnTo>
                      <a:cubicBezTo>
                        <a:pt x="19521" y="73925"/>
                        <a:pt x="20161" y="73925"/>
                        <a:pt x="20161" y="73285"/>
                      </a:cubicBezTo>
                      <a:cubicBezTo>
                        <a:pt x="21441" y="72645"/>
                        <a:pt x="24002" y="72005"/>
                        <a:pt x="27842" y="71365"/>
                      </a:cubicBezTo>
                      <a:lnTo>
                        <a:pt x="30402" y="70725"/>
                      </a:lnTo>
                      <a:cubicBezTo>
                        <a:pt x="31682" y="70725"/>
                        <a:pt x="32322" y="70085"/>
                        <a:pt x="32962" y="70085"/>
                      </a:cubicBezTo>
                      <a:cubicBezTo>
                        <a:pt x="33602" y="70085"/>
                        <a:pt x="34242" y="70085"/>
                        <a:pt x="34882" y="69445"/>
                      </a:cubicBezTo>
                      <a:cubicBezTo>
                        <a:pt x="35522" y="69445"/>
                        <a:pt x="36162" y="68804"/>
                        <a:pt x="36802" y="68804"/>
                      </a:cubicBezTo>
                      <a:cubicBezTo>
                        <a:pt x="37442" y="68804"/>
                        <a:pt x="37442" y="68164"/>
                        <a:pt x="38083" y="68164"/>
                      </a:cubicBezTo>
                      <a:cubicBezTo>
                        <a:pt x="38722" y="68164"/>
                        <a:pt x="38722" y="67524"/>
                        <a:pt x="39363" y="67524"/>
                      </a:cubicBezTo>
                      <a:cubicBezTo>
                        <a:pt x="39363" y="67524"/>
                        <a:pt x="40003" y="66884"/>
                        <a:pt x="40003" y="66244"/>
                      </a:cubicBezTo>
                      <a:cubicBezTo>
                        <a:pt x="40003" y="65604"/>
                        <a:pt x="40003" y="64964"/>
                        <a:pt x="40003" y="64324"/>
                      </a:cubicBezTo>
                      <a:cubicBezTo>
                        <a:pt x="40003" y="63684"/>
                        <a:pt x="39363" y="62404"/>
                        <a:pt x="38722" y="61124"/>
                      </a:cubicBezTo>
                      <a:cubicBezTo>
                        <a:pt x="38083" y="59844"/>
                        <a:pt x="36802" y="59204"/>
                        <a:pt x="35522" y="57924"/>
                      </a:cubicBezTo>
                      <a:cubicBezTo>
                        <a:pt x="34882" y="57924"/>
                        <a:pt x="34242" y="57924"/>
                        <a:pt x="32962" y="57284"/>
                      </a:cubicBezTo>
                      <a:cubicBezTo>
                        <a:pt x="31682" y="57284"/>
                        <a:pt x="29762" y="57284"/>
                        <a:pt x="25922" y="56644"/>
                      </a:cubicBezTo>
                      <a:cubicBezTo>
                        <a:pt x="22082" y="56644"/>
                        <a:pt x="19521" y="56644"/>
                        <a:pt x="17601" y="56004"/>
                      </a:cubicBezTo>
                      <a:cubicBezTo>
                        <a:pt x="13121" y="55364"/>
                        <a:pt x="10561" y="54083"/>
                        <a:pt x="8001" y="51523"/>
                      </a:cubicBezTo>
                      <a:cubicBezTo>
                        <a:pt x="6720" y="49603"/>
                        <a:pt x="5440" y="47683"/>
                        <a:pt x="5440" y="45123"/>
                      </a:cubicBezTo>
                      <a:cubicBezTo>
                        <a:pt x="5440" y="43843"/>
                        <a:pt x="5440" y="41923"/>
                        <a:pt x="5440" y="40003"/>
                      </a:cubicBezTo>
                      <a:cubicBezTo>
                        <a:pt x="5440" y="36802"/>
                        <a:pt x="5440" y="32962"/>
                        <a:pt x="6720" y="28482"/>
                      </a:cubicBezTo>
                      <a:cubicBezTo>
                        <a:pt x="7360" y="24002"/>
                        <a:pt x="8001" y="20161"/>
                        <a:pt x="9281" y="16961"/>
                      </a:cubicBezTo>
                      <a:cubicBezTo>
                        <a:pt x="9921" y="15041"/>
                        <a:pt x="10561" y="13761"/>
                        <a:pt x="11201" y="11841"/>
                      </a:cubicBezTo>
                      <a:cubicBezTo>
                        <a:pt x="12481" y="9281"/>
                        <a:pt x="13761" y="8001"/>
                        <a:pt x="15041" y="6720"/>
                      </a:cubicBezTo>
                      <a:cubicBezTo>
                        <a:pt x="15681" y="6080"/>
                        <a:pt x="16321" y="6080"/>
                        <a:pt x="16321" y="6080"/>
                      </a:cubicBezTo>
                      <a:cubicBezTo>
                        <a:pt x="16961" y="6080"/>
                        <a:pt x="16961" y="5440"/>
                        <a:pt x="17601" y="5440"/>
                      </a:cubicBezTo>
                      <a:lnTo>
                        <a:pt x="18241" y="5440"/>
                      </a:lnTo>
                      <a:cubicBezTo>
                        <a:pt x="18241" y="5440"/>
                        <a:pt x="18881" y="5440"/>
                        <a:pt x="19521" y="5440"/>
                      </a:cubicBezTo>
                      <a:cubicBezTo>
                        <a:pt x="20161" y="5440"/>
                        <a:pt x="20161" y="5440"/>
                        <a:pt x="20801" y="5440"/>
                      </a:cubicBezTo>
                      <a:cubicBezTo>
                        <a:pt x="21441" y="5440"/>
                        <a:pt x="22721" y="5440"/>
                        <a:pt x="24002" y="5440"/>
                      </a:cubicBezTo>
                      <a:cubicBezTo>
                        <a:pt x="25922" y="5440"/>
                        <a:pt x="28482" y="5440"/>
                        <a:pt x="32322" y="5440"/>
                      </a:cubicBezTo>
                      <a:lnTo>
                        <a:pt x="45763" y="4800"/>
                      </a:lnTo>
                      <a:cubicBezTo>
                        <a:pt x="48323" y="4800"/>
                        <a:pt x="50243" y="5440"/>
                        <a:pt x="51523" y="6720"/>
                      </a:cubicBezTo>
                      <a:cubicBezTo>
                        <a:pt x="53444" y="8001"/>
                        <a:pt x="54084" y="9921"/>
                        <a:pt x="54084" y="12481"/>
                      </a:cubicBezTo>
                      <a:cubicBezTo>
                        <a:pt x="54084" y="15041"/>
                        <a:pt x="53444" y="16961"/>
                        <a:pt x="52163" y="18241"/>
                      </a:cubicBezTo>
                      <a:cubicBezTo>
                        <a:pt x="48963" y="21441"/>
                        <a:pt x="47043" y="22081"/>
                        <a:pt x="45123" y="22081"/>
                      </a:cubicBezTo>
                      <a:close/>
                    </a:path>
                  </a:pathLst>
                </a:custGeom>
                <a:solidFill>
                  <a:schemeClr val="bg1"/>
                </a:solidFill>
                <a:ln w="9525" cap="flat">
                  <a:noFill/>
                  <a:prstDash val="solid"/>
                  <a:miter/>
                </a:ln>
              </p:spPr>
              <p:txBody>
                <a:bodyPr rtlCol="0" anchor="ctr"/>
                <a:lstStyle/>
                <a:p>
                  <a:endParaRPr lang="en-US"/>
                </a:p>
              </p:txBody>
            </p:sp>
            <p:sp>
              <p:nvSpPr>
                <p:cNvPr id="205" name="Freeform: Shape 204"/>
                <p:cNvSpPr/>
                <p:nvPr/>
              </p:nvSpPr>
              <p:spPr>
                <a:xfrm>
                  <a:off x="14546660" y="1914238"/>
                  <a:ext cx="99776" cy="83130"/>
                </a:xfrm>
                <a:custGeom>
                  <a:avLst/>
                  <a:gdLst>
                    <a:gd name="connsiteX0" fmla="*/ 28482 w 76804"/>
                    <a:gd name="connsiteY0" fmla="*/ 31682 h 70404"/>
                    <a:gd name="connsiteX1" fmla="*/ 29762 w 76804"/>
                    <a:gd name="connsiteY1" fmla="*/ 11841 h 70404"/>
                    <a:gd name="connsiteX2" fmla="*/ 32962 w 76804"/>
                    <a:gd name="connsiteY2" fmla="*/ 6720 h 70404"/>
                    <a:gd name="connsiteX3" fmla="*/ 38723 w 76804"/>
                    <a:gd name="connsiteY3" fmla="*/ 4800 h 70404"/>
                    <a:gd name="connsiteX4" fmla="*/ 44483 w 76804"/>
                    <a:gd name="connsiteY4" fmla="*/ 7360 h 70404"/>
                    <a:gd name="connsiteX5" fmla="*/ 46403 w 76804"/>
                    <a:gd name="connsiteY5" fmla="*/ 13121 h 70404"/>
                    <a:gd name="connsiteX6" fmla="*/ 45123 w 76804"/>
                    <a:gd name="connsiteY6" fmla="*/ 31042 h 70404"/>
                    <a:gd name="connsiteX7" fmla="*/ 67524 w 76804"/>
                    <a:gd name="connsiteY7" fmla="*/ 29762 h 70404"/>
                    <a:gd name="connsiteX8" fmla="*/ 73285 w 76804"/>
                    <a:gd name="connsiteY8" fmla="*/ 31682 h 70404"/>
                    <a:gd name="connsiteX9" fmla="*/ 75845 w 76804"/>
                    <a:gd name="connsiteY9" fmla="*/ 37442 h 70404"/>
                    <a:gd name="connsiteX10" fmla="*/ 73925 w 76804"/>
                    <a:gd name="connsiteY10" fmla="*/ 43203 h 70404"/>
                    <a:gd name="connsiteX11" fmla="*/ 68164 w 76804"/>
                    <a:gd name="connsiteY11" fmla="*/ 45763 h 70404"/>
                    <a:gd name="connsiteX12" fmla="*/ 43843 w 76804"/>
                    <a:gd name="connsiteY12" fmla="*/ 47043 h 70404"/>
                    <a:gd name="connsiteX13" fmla="*/ 43203 w 76804"/>
                    <a:gd name="connsiteY13" fmla="*/ 59204 h 70404"/>
                    <a:gd name="connsiteX14" fmla="*/ 40643 w 76804"/>
                    <a:gd name="connsiteY14" fmla="*/ 64964 h 70404"/>
                    <a:gd name="connsiteX15" fmla="*/ 34882 w 76804"/>
                    <a:gd name="connsiteY15" fmla="*/ 66884 h 70404"/>
                    <a:gd name="connsiteX16" fmla="*/ 29122 w 76804"/>
                    <a:gd name="connsiteY16" fmla="*/ 64324 h 70404"/>
                    <a:gd name="connsiteX17" fmla="*/ 27202 w 76804"/>
                    <a:gd name="connsiteY17" fmla="*/ 58564 h 70404"/>
                    <a:gd name="connsiteX18" fmla="*/ 27842 w 76804"/>
                    <a:gd name="connsiteY18" fmla="*/ 47043 h 70404"/>
                    <a:gd name="connsiteX19" fmla="*/ 13121 w 76804"/>
                    <a:gd name="connsiteY19" fmla="*/ 47043 h 70404"/>
                    <a:gd name="connsiteX20" fmla="*/ 7360 w 76804"/>
                    <a:gd name="connsiteY20" fmla="*/ 44483 h 70404"/>
                    <a:gd name="connsiteX21" fmla="*/ 4800 w 76804"/>
                    <a:gd name="connsiteY21" fmla="*/ 38722 h 70404"/>
                    <a:gd name="connsiteX22" fmla="*/ 7360 w 76804"/>
                    <a:gd name="connsiteY22" fmla="*/ 32962 h 70404"/>
                    <a:gd name="connsiteX23" fmla="*/ 13121 w 76804"/>
                    <a:gd name="connsiteY23" fmla="*/ 30402 h 70404"/>
                    <a:gd name="connsiteX24" fmla="*/ 28482 w 76804"/>
                    <a:gd name="connsiteY24" fmla="*/ 30402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804" h="70404">
                      <a:moveTo>
                        <a:pt x="28482" y="31682"/>
                      </a:moveTo>
                      <a:cubicBezTo>
                        <a:pt x="28482" y="24002"/>
                        <a:pt x="29122" y="17601"/>
                        <a:pt x="29762" y="11841"/>
                      </a:cubicBezTo>
                      <a:cubicBezTo>
                        <a:pt x="29762" y="9921"/>
                        <a:pt x="31042" y="8001"/>
                        <a:pt x="32962" y="6720"/>
                      </a:cubicBezTo>
                      <a:cubicBezTo>
                        <a:pt x="34882" y="5440"/>
                        <a:pt x="36802" y="4800"/>
                        <a:pt x="38723" y="4800"/>
                      </a:cubicBezTo>
                      <a:cubicBezTo>
                        <a:pt x="40643" y="4800"/>
                        <a:pt x="42563" y="6080"/>
                        <a:pt x="44483" y="7360"/>
                      </a:cubicBezTo>
                      <a:cubicBezTo>
                        <a:pt x="45763" y="9281"/>
                        <a:pt x="46403" y="11201"/>
                        <a:pt x="46403" y="13121"/>
                      </a:cubicBezTo>
                      <a:cubicBezTo>
                        <a:pt x="45763" y="18241"/>
                        <a:pt x="45763" y="24642"/>
                        <a:pt x="45123" y="31042"/>
                      </a:cubicBezTo>
                      <a:cubicBezTo>
                        <a:pt x="53444" y="31042"/>
                        <a:pt x="60484" y="30402"/>
                        <a:pt x="67524" y="29762"/>
                      </a:cubicBezTo>
                      <a:cubicBezTo>
                        <a:pt x="70085" y="29762"/>
                        <a:pt x="72005" y="30402"/>
                        <a:pt x="73285" y="31682"/>
                      </a:cubicBezTo>
                      <a:cubicBezTo>
                        <a:pt x="75205" y="32962"/>
                        <a:pt x="75845" y="34882"/>
                        <a:pt x="75845" y="37442"/>
                      </a:cubicBezTo>
                      <a:cubicBezTo>
                        <a:pt x="75845" y="40003"/>
                        <a:pt x="75205" y="41923"/>
                        <a:pt x="73925" y="43203"/>
                      </a:cubicBezTo>
                      <a:cubicBezTo>
                        <a:pt x="72645" y="45123"/>
                        <a:pt x="70725" y="45763"/>
                        <a:pt x="68164" y="45763"/>
                      </a:cubicBezTo>
                      <a:cubicBezTo>
                        <a:pt x="60484" y="46403"/>
                        <a:pt x="52803" y="46403"/>
                        <a:pt x="43843" y="47043"/>
                      </a:cubicBezTo>
                      <a:cubicBezTo>
                        <a:pt x="43843" y="52163"/>
                        <a:pt x="43843" y="56004"/>
                        <a:pt x="43203" y="59204"/>
                      </a:cubicBezTo>
                      <a:cubicBezTo>
                        <a:pt x="43203" y="61124"/>
                        <a:pt x="42563" y="63044"/>
                        <a:pt x="40643" y="64964"/>
                      </a:cubicBezTo>
                      <a:cubicBezTo>
                        <a:pt x="38723" y="66244"/>
                        <a:pt x="36802" y="66884"/>
                        <a:pt x="34882" y="66884"/>
                      </a:cubicBezTo>
                      <a:cubicBezTo>
                        <a:pt x="32322" y="66884"/>
                        <a:pt x="31042" y="66244"/>
                        <a:pt x="29122" y="64324"/>
                      </a:cubicBezTo>
                      <a:cubicBezTo>
                        <a:pt x="27842" y="62404"/>
                        <a:pt x="27202" y="60484"/>
                        <a:pt x="27202" y="58564"/>
                      </a:cubicBezTo>
                      <a:cubicBezTo>
                        <a:pt x="27202" y="55364"/>
                        <a:pt x="27202" y="51523"/>
                        <a:pt x="27842" y="47043"/>
                      </a:cubicBezTo>
                      <a:lnTo>
                        <a:pt x="13121" y="47043"/>
                      </a:lnTo>
                      <a:cubicBezTo>
                        <a:pt x="10561" y="47043"/>
                        <a:pt x="8641" y="46403"/>
                        <a:pt x="7360" y="44483"/>
                      </a:cubicBezTo>
                      <a:cubicBezTo>
                        <a:pt x="6080" y="43203"/>
                        <a:pt x="4800" y="41283"/>
                        <a:pt x="4800" y="38722"/>
                      </a:cubicBezTo>
                      <a:cubicBezTo>
                        <a:pt x="4800" y="36162"/>
                        <a:pt x="5440" y="34242"/>
                        <a:pt x="7360" y="32962"/>
                      </a:cubicBezTo>
                      <a:cubicBezTo>
                        <a:pt x="8641" y="31682"/>
                        <a:pt x="10561" y="30402"/>
                        <a:pt x="13121" y="30402"/>
                      </a:cubicBezTo>
                      <a:lnTo>
                        <a:pt x="28482" y="30402"/>
                      </a:lnTo>
                      <a:close/>
                    </a:path>
                  </a:pathLst>
                </a:custGeom>
                <a:solidFill>
                  <a:schemeClr val="bg1"/>
                </a:solidFill>
                <a:ln w="9525" cap="flat">
                  <a:noFill/>
                  <a:prstDash val="solid"/>
                  <a:miter/>
                </a:ln>
              </p:spPr>
              <p:txBody>
                <a:bodyPr rtlCol="0" anchor="ctr"/>
                <a:lstStyle/>
                <a:p>
                  <a:endParaRPr lang="en-US"/>
                </a:p>
              </p:txBody>
            </p:sp>
            <p:sp>
              <p:nvSpPr>
                <p:cNvPr id="206" name="Freeform: Shape 205"/>
                <p:cNvSpPr/>
                <p:nvPr/>
              </p:nvSpPr>
              <p:spPr>
                <a:xfrm>
                  <a:off x="14642941" y="1926932"/>
                  <a:ext cx="191237" cy="68016"/>
                </a:xfrm>
                <a:custGeom>
                  <a:avLst/>
                  <a:gdLst>
                    <a:gd name="connsiteX0" fmla="*/ 26052 w 147209"/>
                    <a:gd name="connsiteY0" fmla="*/ 58694 h 57603"/>
                    <a:gd name="connsiteX1" fmla="*/ 4930 w 147209"/>
                    <a:gd name="connsiteY1" fmla="*/ 39493 h 57603"/>
                    <a:gd name="connsiteX2" fmla="*/ 23491 w 147209"/>
                    <a:gd name="connsiteY2" fmla="*/ 15811 h 57603"/>
                    <a:gd name="connsiteX3" fmla="*/ 122698 w 147209"/>
                    <a:gd name="connsiteY3" fmla="*/ 4930 h 57603"/>
                    <a:gd name="connsiteX4" fmla="*/ 146380 w 147209"/>
                    <a:gd name="connsiteY4" fmla="*/ 23491 h 57603"/>
                    <a:gd name="connsiteX5" fmla="*/ 127818 w 147209"/>
                    <a:gd name="connsiteY5" fmla="*/ 47173 h 57603"/>
                    <a:gd name="connsiteX6" fmla="*/ 28612 w 147209"/>
                    <a:gd name="connsiteY6" fmla="*/ 58054 h 57603"/>
                    <a:gd name="connsiteX7" fmla="*/ 26052 w 147209"/>
                    <a:gd name="connsiteY7" fmla="*/ 58694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209" h="57603">
                      <a:moveTo>
                        <a:pt x="26052" y="58694"/>
                      </a:moveTo>
                      <a:cubicBezTo>
                        <a:pt x="15171" y="58694"/>
                        <a:pt x="6210" y="50373"/>
                        <a:pt x="4930" y="39493"/>
                      </a:cubicBezTo>
                      <a:cubicBezTo>
                        <a:pt x="3650" y="27972"/>
                        <a:pt x="11971" y="17091"/>
                        <a:pt x="23491" y="15811"/>
                      </a:cubicBezTo>
                      <a:lnTo>
                        <a:pt x="122698" y="4930"/>
                      </a:lnTo>
                      <a:cubicBezTo>
                        <a:pt x="134219" y="3650"/>
                        <a:pt x="145099" y="11971"/>
                        <a:pt x="146380" y="23491"/>
                      </a:cubicBezTo>
                      <a:cubicBezTo>
                        <a:pt x="147659" y="35012"/>
                        <a:pt x="139339" y="45893"/>
                        <a:pt x="127818" y="47173"/>
                      </a:cubicBezTo>
                      <a:lnTo>
                        <a:pt x="28612" y="58054"/>
                      </a:lnTo>
                      <a:cubicBezTo>
                        <a:pt x="27972" y="58694"/>
                        <a:pt x="27332" y="58694"/>
                        <a:pt x="26052" y="58694"/>
                      </a:cubicBezTo>
                      <a:close/>
                    </a:path>
                  </a:pathLst>
                </a:custGeom>
                <a:solidFill>
                  <a:schemeClr val="bg1"/>
                </a:solidFill>
                <a:ln w="9525" cap="flat">
                  <a:noFill/>
                  <a:prstDash val="solid"/>
                  <a:miter/>
                </a:ln>
              </p:spPr>
              <p:txBody>
                <a:bodyPr rtlCol="0" anchor="ctr"/>
                <a:lstStyle/>
                <a:p>
                  <a:endParaRPr lang="en-US"/>
                </a:p>
              </p:txBody>
            </p:sp>
          </p:grpSp>
          <p:grpSp>
            <p:nvGrpSpPr>
              <p:cNvPr id="290" name="Group 289"/>
              <p:cNvGrpSpPr/>
              <p:nvPr/>
            </p:nvGrpSpPr>
            <p:grpSpPr>
              <a:xfrm>
                <a:off x="7022954" y="147599"/>
                <a:ext cx="740003" cy="467794"/>
                <a:chOff x="12734663" y="1892322"/>
                <a:chExt cx="740003" cy="467794"/>
              </a:xfrm>
            </p:grpSpPr>
            <p:sp>
              <p:nvSpPr>
                <p:cNvPr id="207" name="Freeform: Shape 206"/>
                <p:cNvSpPr/>
                <p:nvPr/>
              </p:nvSpPr>
              <p:spPr>
                <a:xfrm>
                  <a:off x="12814721" y="1904414"/>
                  <a:ext cx="66517" cy="181374"/>
                </a:xfrm>
                <a:custGeom>
                  <a:avLst/>
                  <a:gdLst>
                    <a:gd name="connsiteX0" fmla="*/ 28482 w 51203"/>
                    <a:gd name="connsiteY0" fmla="*/ 149450 h 153609"/>
                    <a:gd name="connsiteX1" fmla="*/ 22721 w 51203"/>
                    <a:gd name="connsiteY1" fmla="*/ 149450 h 153609"/>
                    <a:gd name="connsiteX2" fmla="*/ 18241 w 51203"/>
                    <a:gd name="connsiteY2" fmla="*/ 148810 h 153609"/>
                    <a:gd name="connsiteX3" fmla="*/ 16961 w 51203"/>
                    <a:gd name="connsiteY3" fmla="*/ 144969 h 153609"/>
                    <a:gd name="connsiteX4" fmla="*/ 17601 w 51203"/>
                    <a:gd name="connsiteY4" fmla="*/ 141769 h 153609"/>
                    <a:gd name="connsiteX5" fmla="*/ 22081 w 51203"/>
                    <a:gd name="connsiteY5" fmla="*/ 141129 h 153609"/>
                    <a:gd name="connsiteX6" fmla="*/ 25922 w 51203"/>
                    <a:gd name="connsiteY6" fmla="*/ 137929 h 153609"/>
                    <a:gd name="connsiteX7" fmla="*/ 23362 w 51203"/>
                    <a:gd name="connsiteY7" fmla="*/ 83525 h 153609"/>
                    <a:gd name="connsiteX8" fmla="*/ 20801 w 51203"/>
                    <a:gd name="connsiteY8" fmla="*/ 29762 h 153609"/>
                    <a:gd name="connsiteX9" fmla="*/ 20801 w 51203"/>
                    <a:gd name="connsiteY9" fmla="*/ 22721 h 153609"/>
                    <a:gd name="connsiteX10" fmla="*/ 14401 w 51203"/>
                    <a:gd name="connsiteY10" fmla="*/ 13761 h 153609"/>
                    <a:gd name="connsiteX11" fmla="*/ 9921 w 51203"/>
                    <a:gd name="connsiteY11" fmla="*/ 13761 h 153609"/>
                    <a:gd name="connsiteX12" fmla="*/ 4800 w 51203"/>
                    <a:gd name="connsiteY12" fmla="*/ 9921 h 153609"/>
                    <a:gd name="connsiteX13" fmla="*/ 20161 w 51203"/>
                    <a:gd name="connsiteY13" fmla="*/ 4800 h 153609"/>
                    <a:gd name="connsiteX14" fmla="*/ 29762 w 51203"/>
                    <a:gd name="connsiteY14" fmla="*/ 8001 h 153609"/>
                    <a:gd name="connsiteX15" fmla="*/ 28482 w 51203"/>
                    <a:gd name="connsiteY15" fmla="*/ 17601 h 153609"/>
                    <a:gd name="connsiteX16" fmla="*/ 29762 w 51203"/>
                    <a:gd name="connsiteY16" fmla="*/ 32962 h 153609"/>
                    <a:gd name="connsiteX17" fmla="*/ 31042 w 51203"/>
                    <a:gd name="connsiteY17" fmla="*/ 54724 h 153609"/>
                    <a:gd name="connsiteX18" fmla="*/ 32962 w 51203"/>
                    <a:gd name="connsiteY18" fmla="*/ 94406 h 153609"/>
                    <a:gd name="connsiteX19" fmla="*/ 34882 w 51203"/>
                    <a:gd name="connsiteY19" fmla="*/ 138569 h 153609"/>
                    <a:gd name="connsiteX20" fmla="*/ 34882 w 51203"/>
                    <a:gd name="connsiteY20" fmla="*/ 139849 h 153609"/>
                    <a:gd name="connsiteX21" fmla="*/ 41923 w 51203"/>
                    <a:gd name="connsiteY21" fmla="*/ 139209 h 153609"/>
                    <a:gd name="connsiteX22" fmla="*/ 41923 w 51203"/>
                    <a:gd name="connsiteY22" fmla="*/ 139209 h 153609"/>
                    <a:gd name="connsiteX23" fmla="*/ 49603 w 51203"/>
                    <a:gd name="connsiteY23" fmla="*/ 143689 h 153609"/>
                    <a:gd name="connsiteX24" fmla="*/ 28482 w 51203"/>
                    <a:gd name="connsiteY24" fmla="*/ 149450 h 15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203" h="153609">
                      <a:moveTo>
                        <a:pt x="28482" y="149450"/>
                      </a:moveTo>
                      <a:lnTo>
                        <a:pt x="22721" y="149450"/>
                      </a:lnTo>
                      <a:cubicBezTo>
                        <a:pt x="20801" y="149450"/>
                        <a:pt x="18881" y="149450"/>
                        <a:pt x="18241" y="148810"/>
                      </a:cubicBezTo>
                      <a:cubicBezTo>
                        <a:pt x="17601" y="148170"/>
                        <a:pt x="16961" y="146890"/>
                        <a:pt x="16961" y="144969"/>
                      </a:cubicBezTo>
                      <a:cubicBezTo>
                        <a:pt x="16961" y="143049"/>
                        <a:pt x="16961" y="141769"/>
                        <a:pt x="17601" y="141769"/>
                      </a:cubicBezTo>
                      <a:cubicBezTo>
                        <a:pt x="18241" y="141129"/>
                        <a:pt x="19521" y="141129"/>
                        <a:pt x="22081" y="141129"/>
                      </a:cubicBezTo>
                      <a:cubicBezTo>
                        <a:pt x="24642" y="141129"/>
                        <a:pt x="25922" y="139849"/>
                        <a:pt x="25922" y="137929"/>
                      </a:cubicBezTo>
                      <a:cubicBezTo>
                        <a:pt x="25922" y="125768"/>
                        <a:pt x="25282" y="107207"/>
                        <a:pt x="23362" y="83525"/>
                      </a:cubicBezTo>
                      <a:cubicBezTo>
                        <a:pt x="21441" y="59204"/>
                        <a:pt x="20801" y="41283"/>
                        <a:pt x="20801" y="29762"/>
                      </a:cubicBezTo>
                      <a:lnTo>
                        <a:pt x="20801" y="22721"/>
                      </a:lnTo>
                      <a:cubicBezTo>
                        <a:pt x="20801" y="16961"/>
                        <a:pt x="18881" y="13761"/>
                        <a:pt x="14401" y="13761"/>
                      </a:cubicBezTo>
                      <a:lnTo>
                        <a:pt x="9921" y="13761"/>
                      </a:lnTo>
                      <a:cubicBezTo>
                        <a:pt x="6080" y="13761"/>
                        <a:pt x="4800" y="12481"/>
                        <a:pt x="4800" y="9921"/>
                      </a:cubicBezTo>
                      <a:cubicBezTo>
                        <a:pt x="4800" y="6720"/>
                        <a:pt x="9921" y="4800"/>
                        <a:pt x="20161" y="4800"/>
                      </a:cubicBezTo>
                      <a:cubicBezTo>
                        <a:pt x="25282" y="4800"/>
                        <a:pt x="28482" y="6080"/>
                        <a:pt x="29762" y="8001"/>
                      </a:cubicBezTo>
                      <a:cubicBezTo>
                        <a:pt x="29122" y="11201"/>
                        <a:pt x="28482" y="14401"/>
                        <a:pt x="28482" y="17601"/>
                      </a:cubicBezTo>
                      <a:cubicBezTo>
                        <a:pt x="28482" y="20161"/>
                        <a:pt x="29122" y="25922"/>
                        <a:pt x="29762" y="32962"/>
                      </a:cubicBezTo>
                      <a:cubicBezTo>
                        <a:pt x="30402" y="40643"/>
                        <a:pt x="31042" y="47683"/>
                        <a:pt x="31042" y="54724"/>
                      </a:cubicBezTo>
                      <a:cubicBezTo>
                        <a:pt x="31042" y="61764"/>
                        <a:pt x="31682" y="74565"/>
                        <a:pt x="32962" y="94406"/>
                      </a:cubicBezTo>
                      <a:cubicBezTo>
                        <a:pt x="34242" y="114247"/>
                        <a:pt x="34882" y="128968"/>
                        <a:pt x="34882" y="138569"/>
                      </a:cubicBezTo>
                      <a:lnTo>
                        <a:pt x="34882" y="139849"/>
                      </a:lnTo>
                      <a:cubicBezTo>
                        <a:pt x="38082" y="139209"/>
                        <a:pt x="40003" y="139209"/>
                        <a:pt x="41923" y="139209"/>
                      </a:cubicBezTo>
                      <a:lnTo>
                        <a:pt x="41923" y="139209"/>
                      </a:lnTo>
                      <a:cubicBezTo>
                        <a:pt x="47043" y="139209"/>
                        <a:pt x="49603" y="140489"/>
                        <a:pt x="49603" y="143689"/>
                      </a:cubicBezTo>
                      <a:cubicBezTo>
                        <a:pt x="49603" y="147530"/>
                        <a:pt x="42563" y="149450"/>
                        <a:pt x="28482" y="149450"/>
                      </a:cubicBezTo>
                      <a:close/>
                    </a:path>
                  </a:pathLst>
                </a:custGeom>
                <a:solidFill>
                  <a:schemeClr val="bg1"/>
                </a:solidFill>
                <a:ln w="9525" cap="flat">
                  <a:noFill/>
                  <a:prstDash val="solid"/>
                  <a:miter/>
                </a:ln>
              </p:spPr>
              <p:txBody>
                <a:bodyPr rtlCol="0" anchor="ctr"/>
                <a:lstStyle/>
                <a:p>
                  <a:endParaRPr lang="en-US"/>
                </a:p>
              </p:txBody>
            </p:sp>
            <p:sp>
              <p:nvSpPr>
                <p:cNvPr id="208" name="Freeform: Shape 207"/>
                <p:cNvSpPr/>
                <p:nvPr/>
              </p:nvSpPr>
              <p:spPr>
                <a:xfrm>
                  <a:off x="12821373" y="2178742"/>
                  <a:ext cx="58203" cy="181374"/>
                </a:xfrm>
                <a:custGeom>
                  <a:avLst/>
                  <a:gdLst>
                    <a:gd name="connsiteX0" fmla="*/ 40003 w 44802"/>
                    <a:gd name="connsiteY0" fmla="*/ 148810 h 153609"/>
                    <a:gd name="connsiteX1" fmla="*/ 11201 w 44802"/>
                    <a:gd name="connsiteY1" fmla="*/ 150730 h 153609"/>
                    <a:gd name="connsiteX2" fmla="*/ 6720 w 44802"/>
                    <a:gd name="connsiteY2" fmla="*/ 149450 h 153609"/>
                    <a:gd name="connsiteX3" fmla="*/ 4800 w 44802"/>
                    <a:gd name="connsiteY3" fmla="*/ 145609 h 153609"/>
                    <a:gd name="connsiteX4" fmla="*/ 4800 w 44802"/>
                    <a:gd name="connsiteY4" fmla="*/ 144969 h 153609"/>
                    <a:gd name="connsiteX5" fmla="*/ 11201 w 44802"/>
                    <a:gd name="connsiteY5" fmla="*/ 132809 h 153609"/>
                    <a:gd name="connsiteX6" fmla="*/ 15041 w 44802"/>
                    <a:gd name="connsiteY6" fmla="*/ 122568 h 153609"/>
                    <a:gd name="connsiteX7" fmla="*/ 31042 w 44802"/>
                    <a:gd name="connsiteY7" fmla="*/ 79045 h 153609"/>
                    <a:gd name="connsiteX8" fmla="*/ 36162 w 44802"/>
                    <a:gd name="connsiteY8" fmla="*/ 36162 h 153609"/>
                    <a:gd name="connsiteX9" fmla="*/ 27202 w 44802"/>
                    <a:gd name="connsiteY9" fmla="*/ 12481 h 153609"/>
                    <a:gd name="connsiteX10" fmla="*/ 22721 w 44802"/>
                    <a:gd name="connsiteY10" fmla="*/ 21441 h 153609"/>
                    <a:gd name="connsiteX11" fmla="*/ 16961 w 44802"/>
                    <a:gd name="connsiteY11" fmla="*/ 28482 h 153609"/>
                    <a:gd name="connsiteX12" fmla="*/ 12481 w 44802"/>
                    <a:gd name="connsiteY12" fmla="*/ 22721 h 153609"/>
                    <a:gd name="connsiteX13" fmla="*/ 17601 w 44802"/>
                    <a:gd name="connsiteY13" fmla="*/ 8001 h 153609"/>
                    <a:gd name="connsiteX14" fmla="*/ 24642 w 44802"/>
                    <a:gd name="connsiteY14" fmla="*/ 4800 h 153609"/>
                    <a:gd name="connsiteX15" fmla="*/ 24642 w 44802"/>
                    <a:gd name="connsiteY15" fmla="*/ 4800 h 153609"/>
                    <a:gd name="connsiteX16" fmla="*/ 38723 w 44802"/>
                    <a:gd name="connsiteY16" fmla="*/ 10561 h 153609"/>
                    <a:gd name="connsiteX17" fmla="*/ 42563 w 44802"/>
                    <a:gd name="connsiteY17" fmla="*/ 18881 h 153609"/>
                    <a:gd name="connsiteX18" fmla="*/ 43843 w 44802"/>
                    <a:gd name="connsiteY18" fmla="*/ 24642 h 153609"/>
                    <a:gd name="connsiteX19" fmla="*/ 44483 w 44802"/>
                    <a:gd name="connsiteY19" fmla="*/ 29762 h 153609"/>
                    <a:gd name="connsiteX20" fmla="*/ 44483 w 44802"/>
                    <a:gd name="connsiteY20" fmla="*/ 43843 h 153609"/>
                    <a:gd name="connsiteX21" fmla="*/ 41283 w 44802"/>
                    <a:gd name="connsiteY21" fmla="*/ 68164 h 153609"/>
                    <a:gd name="connsiteX22" fmla="*/ 34242 w 44802"/>
                    <a:gd name="connsiteY22" fmla="*/ 93766 h 153609"/>
                    <a:gd name="connsiteX23" fmla="*/ 24642 w 44802"/>
                    <a:gd name="connsiteY23" fmla="*/ 118728 h 153609"/>
                    <a:gd name="connsiteX24" fmla="*/ 16321 w 44802"/>
                    <a:gd name="connsiteY24" fmla="*/ 141129 h 153609"/>
                    <a:gd name="connsiteX25" fmla="*/ 38723 w 44802"/>
                    <a:gd name="connsiteY25" fmla="*/ 139209 h 153609"/>
                    <a:gd name="connsiteX26" fmla="*/ 42563 w 44802"/>
                    <a:gd name="connsiteY26" fmla="*/ 144329 h 153609"/>
                    <a:gd name="connsiteX27" fmla="*/ 40003 w 44802"/>
                    <a:gd name="connsiteY27" fmla="*/ 148810 h 15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802" h="153609">
                      <a:moveTo>
                        <a:pt x="40003" y="148810"/>
                      </a:moveTo>
                      <a:lnTo>
                        <a:pt x="11201" y="150730"/>
                      </a:lnTo>
                      <a:cubicBezTo>
                        <a:pt x="9281" y="150730"/>
                        <a:pt x="8001" y="150090"/>
                        <a:pt x="6720" y="149450"/>
                      </a:cubicBezTo>
                      <a:cubicBezTo>
                        <a:pt x="5440" y="148170"/>
                        <a:pt x="4800" y="146890"/>
                        <a:pt x="4800" y="145609"/>
                      </a:cubicBezTo>
                      <a:lnTo>
                        <a:pt x="4800" y="144969"/>
                      </a:lnTo>
                      <a:cubicBezTo>
                        <a:pt x="7360" y="141769"/>
                        <a:pt x="9921" y="137929"/>
                        <a:pt x="11201" y="132809"/>
                      </a:cubicBezTo>
                      <a:cubicBezTo>
                        <a:pt x="13121" y="127688"/>
                        <a:pt x="14401" y="124488"/>
                        <a:pt x="15041" y="122568"/>
                      </a:cubicBezTo>
                      <a:cubicBezTo>
                        <a:pt x="22081" y="106567"/>
                        <a:pt x="27202" y="92486"/>
                        <a:pt x="31042" y="79045"/>
                      </a:cubicBezTo>
                      <a:cubicBezTo>
                        <a:pt x="34242" y="65604"/>
                        <a:pt x="36162" y="51523"/>
                        <a:pt x="36162" y="36162"/>
                      </a:cubicBezTo>
                      <a:cubicBezTo>
                        <a:pt x="36162" y="20801"/>
                        <a:pt x="32962" y="13121"/>
                        <a:pt x="27202" y="12481"/>
                      </a:cubicBezTo>
                      <a:cubicBezTo>
                        <a:pt x="25282" y="13761"/>
                        <a:pt x="24002" y="16321"/>
                        <a:pt x="22721" y="21441"/>
                      </a:cubicBezTo>
                      <a:cubicBezTo>
                        <a:pt x="22081" y="25922"/>
                        <a:pt x="20161" y="28482"/>
                        <a:pt x="16961" y="28482"/>
                      </a:cubicBezTo>
                      <a:cubicBezTo>
                        <a:pt x="13761" y="28482"/>
                        <a:pt x="12481" y="26562"/>
                        <a:pt x="12481" y="22721"/>
                      </a:cubicBezTo>
                      <a:cubicBezTo>
                        <a:pt x="12481" y="16321"/>
                        <a:pt x="14401" y="11841"/>
                        <a:pt x="17601" y="8001"/>
                      </a:cubicBezTo>
                      <a:cubicBezTo>
                        <a:pt x="19521" y="6080"/>
                        <a:pt x="22081" y="4800"/>
                        <a:pt x="24642" y="4800"/>
                      </a:cubicBezTo>
                      <a:lnTo>
                        <a:pt x="24642" y="4800"/>
                      </a:lnTo>
                      <a:cubicBezTo>
                        <a:pt x="31042" y="4800"/>
                        <a:pt x="35522" y="6720"/>
                        <a:pt x="38723" y="10561"/>
                      </a:cubicBezTo>
                      <a:cubicBezTo>
                        <a:pt x="40643" y="13761"/>
                        <a:pt x="41923" y="16321"/>
                        <a:pt x="42563" y="18881"/>
                      </a:cubicBezTo>
                      <a:cubicBezTo>
                        <a:pt x="43203" y="21441"/>
                        <a:pt x="43843" y="23362"/>
                        <a:pt x="43843" y="24642"/>
                      </a:cubicBezTo>
                      <a:cubicBezTo>
                        <a:pt x="43843" y="25922"/>
                        <a:pt x="44483" y="27842"/>
                        <a:pt x="44483" y="29762"/>
                      </a:cubicBezTo>
                      <a:cubicBezTo>
                        <a:pt x="44483" y="32962"/>
                        <a:pt x="44483" y="38083"/>
                        <a:pt x="44483" y="43843"/>
                      </a:cubicBezTo>
                      <a:cubicBezTo>
                        <a:pt x="44483" y="50243"/>
                        <a:pt x="43203" y="58564"/>
                        <a:pt x="41283" y="68164"/>
                      </a:cubicBezTo>
                      <a:cubicBezTo>
                        <a:pt x="39363" y="78405"/>
                        <a:pt x="36802" y="86726"/>
                        <a:pt x="34242" y="93766"/>
                      </a:cubicBezTo>
                      <a:cubicBezTo>
                        <a:pt x="31682" y="100807"/>
                        <a:pt x="28482" y="109127"/>
                        <a:pt x="24642" y="118728"/>
                      </a:cubicBezTo>
                      <a:cubicBezTo>
                        <a:pt x="20801" y="128328"/>
                        <a:pt x="18241" y="136009"/>
                        <a:pt x="16321" y="141129"/>
                      </a:cubicBezTo>
                      <a:cubicBezTo>
                        <a:pt x="24002" y="139849"/>
                        <a:pt x="31042" y="139209"/>
                        <a:pt x="38723" y="139209"/>
                      </a:cubicBezTo>
                      <a:cubicBezTo>
                        <a:pt x="41283" y="141129"/>
                        <a:pt x="42563" y="143049"/>
                        <a:pt x="42563" y="144329"/>
                      </a:cubicBezTo>
                      <a:cubicBezTo>
                        <a:pt x="42563" y="146250"/>
                        <a:pt x="41283" y="147530"/>
                        <a:pt x="40003" y="148810"/>
                      </a:cubicBezTo>
                      <a:close/>
                    </a:path>
                  </a:pathLst>
                </a:custGeom>
                <a:solidFill>
                  <a:schemeClr val="bg1"/>
                </a:solidFill>
                <a:ln w="9525" cap="flat">
                  <a:noFill/>
                  <a:prstDash val="solid"/>
                  <a:miter/>
                </a:ln>
              </p:spPr>
              <p:txBody>
                <a:bodyPr rtlCol="0" anchor="ctr"/>
                <a:lstStyle/>
                <a:p>
                  <a:endParaRPr lang="en-US"/>
                </a:p>
              </p:txBody>
            </p:sp>
            <p:sp>
              <p:nvSpPr>
                <p:cNvPr id="209" name="Freeform: Shape 208"/>
                <p:cNvSpPr/>
                <p:nvPr/>
              </p:nvSpPr>
              <p:spPr>
                <a:xfrm>
                  <a:off x="12734663" y="2078015"/>
                  <a:ext cx="291013" cy="105802"/>
                </a:xfrm>
                <a:custGeom>
                  <a:avLst/>
                  <a:gdLst>
                    <a:gd name="connsiteX0" fmla="*/ 38265 w 224014"/>
                    <a:gd name="connsiteY0" fmla="*/ 88189 h 89605"/>
                    <a:gd name="connsiteX1" fmla="*/ 4983 w 224014"/>
                    <a:gd name="connsiteY1" fmla="*/ 58106 h 89605"/>
                    <a:gd name="connsiteX2" fmla="*/ 34425 w 224014"/>
                    <a:gd name="connsiteY2" fmla="*/ 20984 h 89605"/>
                    <a:gd name="connsiteX3" fmla="*/ 183555 w 224014"/>
                    <a:gd name="connsiteY3" fmla="*/ 4983 h 89605"/>
                    <a:gd name="connsiteX4" fmla="*/ 220677 w 224014"/>
                    <a:gd name="connsiteY4" fmla="*/ 34425 h 89605"/>
                    <a:gd name="connsiteX5" fmla="*/ 191235 w 224014"/>
                    <a:gd name="connsiteY5" fmla="*/ 71547 h 89605"/>
                    <a:gd name="connsiteX6" fmla="*/ 42105 w 224014"/>
                    <a:gd name="connsiteY6" fmla="*/ 87548 h 89605"/>
                    <a:gd name="connsiteX7" fmla="*/ 38265 w 224014"/>
                    <a:gd name="connsiteY7" fmla="*/ 88189 h 8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014" h="89605">
                      <a:moveTo>
                        <a:pt x="38265" y="88189"/>
                      </a:moveTo>
                      <a:cubicBezTo>
                        <a:pt x="21624" y="88189"/>
                        <a:pt x="6903" y="75388"/>
                        <a:pt x="4983" y="58106"/>
                      </a:cubicBezTo>
                      <a:cubicBezTo>
                        <a:pt x="3063" y="39545"/>
                        <a:pt x="16504" y="23544"/>
                        <a:pt x="34425" y="20984"/>
                      </a:cubicBezTo>
                      <a:lnTo>
                        <a:pt x="183555" y="4983"/>
                      </a:lnTo>
                      <a:cubicBezTo>
                        <a:pt x="202116" y="3063"/>
                        <a:pt x="218117" y="16504"/>
                        <a:pt x="220677" y="34425"/>
                      </a:cubicBezTo>
                      <a:cubicBezTo>
                        <a:pt x="222597" y="52986"/>
                        <a:pt x="209156" y="68987"/>
                        <a:pt x="191235" y="71547"/>
                      </a:cubicBezTo>
                      <a:lnTo>
                        <a:pt x="42105" y="87548"/>
                      </a:lnTo>
                      <a:cubicBezTo>
                        <a:pt x="40825" y="88189"/>
                        <a:pt x="39545" y="88189"/>
                        <a:pt x="38265" y="88189"/>
                      </a:cubicBezTo>
                      <a:close/>
                    </a:path>
                  </a:pathLst>
                </a:custGeom>
                <a:solidFill>
                  <a:schemeClr val="bg1"/>
                </a:solidFill>
                <a:ln w="9525" cap="flat">
                  <a:noFill/>
                  <a:prstDash val="solid"/>
                  <a:miter/>
                </a:ln>
              </p:spPr>
              <p:txBody>
                <a:bodyPr rtlCol="0" anchor="ctr"/>
                <a:lstStyle/>
                <a:p>
                  <a:endParaRPr lang="en-US"/>
                </a:p>
              </p:txBody>
            </p:sp>
            <p:sp>
              <p:nvSpPr>
                <p:cNvPr id="210" name="Freeform: Shape 209"/>
                <p:cNvSpPr/>
                <p:nvPr/>
              </p:nvSpPr>
              <p:spPr>
                <a:xfrm>
                  <a:off x="13263712" y="1892322"/>
                  <a:ext cx="66517" cy="181374"/>
                </a:xfrm>
                <a:custGeom>
                  <a:avLst/>
                  <a:gdLst>
                    <a:gd name="connsiteX0" fmla="*/ 25922 w 51203"/>
                    <a:gd name="connsiteY0" fmla="*/ 69445 h 153609"/>
                    <a:gd name="connsiteX1" fmla="*/ 20161 w 51203"/>
                    <a:gd name="connsiteY1" fmla="*/ 65604 h 153609"/>
                    <a:gd name="connsiteX2" fmla="*/ 24002 w 51203"/>
                    <a:gd name="connsiteY2" fmla="*/ 58564 h 153609"/>
                    <a:gd name="connsiteX3" fmla="*/ 31682 w 51203"/>
                    <a:gd name="connsiteY3" fmla="*/ 41923 h 153609"/>
                    <a:gd name="connsiteX4" fmla="*/ 30402 w 51203"/>
                    <a:gd name="connsiteY4" fmla="*/ 27202 h 153609"/>
                    <a:gd name="connsiteX5" fmla="*/ 22081 w 51203"/>
                    <a:gd name="connsiteY5" fmla="*/ 12481 h 153609"/>
                    <a:gd name="connsiteX6" fmla="*/ 18241 w 51203"/>
                    <a:gd name="connsiteY6" fmla="*/ 14401 h 153609"/>
                    <a:gd name="connsiteX7" fmla="*/ 16321 w 51203"/>
                    <a:gd name="connsiteY7" fmla="*/ 18241 h 153609"/>
                    <a:gd name="connsiteX8" fmla="*/ 14401 w 51203"/>
                    <a:gd name="connsiteY8" fmla="*/ 22081 h 153609"/>
                    <a:gd name="connsiteX9" fmla="*/ 10561 w 51203"/>
                    <a:gd name="connsiteY9" fmla="*/ 24002 h 153609"/>
                    <a:gd name="connsiteX10" fmla="*/ 6720 w 51203"/>
                    <a:gd name="connsiteY10" fmla="*/ 22721 h 153609"/>
                    <a:gd name="connsiteX11" fmla="*/ 4800 w 51203"/>
                    <a:gd name="connsiteY11" fmla="*/ 18881 h 153609"/>
                    <a:gd name="connsiteX12" fmla="*/ 11841 w 51203"/>
                    <a:gd name="connsiteY12" fmla="*/ 8641 h 153609"/>
                    <a:gd name="connsiteX13" fmla="*/ 22081 w 51203"/>
                    <a:gd name="connsiteY13" fmla="*/ 4800 h 153609"/>
                    <a:gd name="connsiteX14" fmla="*/ 31042 w 51203"/>
                    <a:gd name="connsiteY14" fmla="*/ 7360 h 153609"/>
                    <a:gd name="connsiteX15" fmla="*/ 36162 w 51203"/>
                    <a:gd name="connsiteY15" fmla="*/ 14401 h 153609"/>
                    <a:gd name="connsiteX16" fmla="*/ 39363 w 51203"/>
                    <a:gd name="connsiteY16" fmla="*/ 24642 h 153609"/>
                    <a:gd name="connsiteX17" fmla="*/ 41283 w 51203"/>
                    <a:gd name="connsiteY17" fmla="*/ 41283 h 153609"/>
                    <a:gd name="connsiteX18" fmla="*/ 40643 w 51203"/>
                    <a:gd name="connsiteY18" fmla="*/ 50883 h 153609"/>
                    <a:gd name="connsiteX19" fmla="*/ 38723 w 51203"/>
                    <a:gd name="connsiteY19" fmla="*/ 54724 h 153609"/>
                    <a:gd name="connsiteX20" fmla="*/ 35522 w 51203"/>
                    <a:gd name="connsiteY20" fmla="*/ 59204 h 153609"/>
                    <a:gd name="connsiteX21" fmla="*/ 32962 w 51203"/>
                    <a:gd name="connsiteY21" fmla="*/ 63044 h 153609"/>
                    <a:gd name="connsiteX22" fmla="*/ 47683 w 51203"/>
                    <a:gd name="connsiteY22" fmla="*/ 102087 h 153609"/>
                    <a:gd name="connsiteX23" fmla="*/ 48323 w 51203"/>
                    <a:gd name="connsiteY23" fmla="*/ 114247 h 153609"/>
                    <a:gd name="connsiteX24" fmla="*/ 48323 w 51203"/>
                    <a:gd name="connsiteY24" fmla="*/ 122568 h 153609"/>
                    <a:gd name="connsiteX25" fmla="*/ 47683 w 51203"/>
                    <a:gd name="connsiteY25" fmla="*/ 130248 h 153609"/>
                    <a:gd name="connsiteX26" fmla="*/ 45763 w 51203"/>
                    <a:gd name="connsiteY26" fmla="*/ 137929 h 153609"/>
                    <a:gd name="connsiteX27" fmla="*/ 42563 w 51203"/>
                    <a:gd name="connsiteY27" fmla="*/ 144329 h 153609"/>
                    <a:gd name="connsiteX28" fmla="*/ 29762 w 51203"/>
                    <a:gd name="connsiteY28" fmla="*/ 150090 h 153609"/>
                    <a:gd name="connsiteX29" fmla="*/ 19521 w 51203"/>
                    <a:gd name="connsiteY29" fmla="*/ 147530 h 153609"/>
                    <a:gd name="connsiteX30" fmla="*/ 16321 w 51203"/>
                    <a:gd name="connsiteY30" fmla="*/ 142409 h 153609"/>
                    <a:gd name="connsiteX31" fmla="*/ 16961 w 51203"/>
                    <a:gd name="connsiteY31" fmla="*/ 139209 h 153609"/>
                    <a:gd name="connsiteX32" fmla="*/ 19521 w 51203"/>
                    <a:gd name="connsiteY32" fmla="*/ 138569 h 153609"/>
                    <a:gd name="connsiteX33" fmla="*/ 22081 w 51203"/>
                    <a:gd name="connsiteY33" fmla="*/ 139849 h 153609"/>
                    <a:gd name="connsiteX34" fmla="*/ 28482 w 51203"/>
                    <a:gd name="connsiteY34" fmla="*/ 143049 h 153609"/>
                    <a:gd name="connsiteX35" fmla="*/ 40003 w 51203"/>
                    <a:gd name="connsiteY35" fmla="*/ 121928 h 153609"/>
                    <a:gd name="connsiteX36" fmla="*/ 34882 w 51203"/>
                    <a:gd name="connsiteY36" fmla="*/ 82245 h 153609"/>
                    <a:gd name="connsiteX37" fmla="*/ 28482 w 51203"/>
                    <a:gd name="connsiteY37" fmla="*/ 71365 h 153609"/>
                    <a:gd name="connsiteX38" fmla="*/ 25922 w 51203"/>
                    <a:gd name="connsiteY38" fmla="*/ 69445 h 15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1203" h="153609">
                      <a:moveTo>
                        <a:pt x="25922" y="69445"/>
                      </a:moveTo>
                      <a:cubicBezTo>
                        <a:pt x="22081" y="69445"/>
                        <a:pt x="20161" y="68164"/>
                        <a:pt x="20161" y="65604"/>
                      </a:cubicBezTo>
                      <a:cubicBezTo>
                        <a:pt x="20161" y="63684"/>
                        <a:pt x="21441" y="61124"/>
                        <a:pt x="24002" y="58564"/>
                      </a:cubicBezTo>
                      <a:cubicBezTo>
                        <a:pt x="29122" y="52803"/>
                        <a:pt x="31682" y="47683"/>
                        <a:pt x="31682" y="41923"/>
                      </a:cubicBezTo>
                      <a:cubicBezTo>
                        <a:pt x="31682" y="36802"/>
                        <a:pt x="31042" y="32322"/>
                        <a:pt x="30402" y="27202"/>
                      </a:cubicBezTo>
                      <a:cubicBezTo>
                        <a:pt x="28482" y="16961"/>
                        <a:pt x="25922" y="12481"/>
                        <a:pt x="22081" y="12481"/>
                      </a:cubicBezTo>
                      <a:cubicBezTo>
                        <a:pt x="20801" y="12481"/>
                        <a:pt x="19521" y="13121"/>
                        <a:pt x="18241" y="14401"/>
                      </a:cubicBezTo>
                      <a:cubicBezTo>
                        <a:pt x="16961" y="15681"/>
                        <a:pt x="16321" y="16961"/>
                        <a:pt x="16321" y="18241"/>
                      </a:cubicBezTo>
                      <a:cubicBezTo>
                        <a:pt x="15681" y="19521"/>
                        <a:pt x="15041" y="20801"/>
                        <a:pt x="14401" y="22081"/>
                      </a:cubicBezTo>
                      <a:cubicBezTo>
                        <a:pt x="13121" y="23362"/>
                        <a:pt x="11841" y="24002"/>
                        <a:pt x="10561" y="24002"/>
                      </a:cubicBezTo>
                      <a:cubicBezTo>
                        <a:pt x="9281" y="24002"/>
                        <a:pt x="8001" y="23362"/>
                        <a:pt x="6720" y="22721"/>
                      </a:cubicBezTo>
                      <a:cubicBezTo>
                        <a:pt x="5440" y="21441"/>
                        <a:pt x="4800" y="20801"/>
                        <a:pt x="4800" y="18881"/>
                      </a:cubicBezTo>
                      <a:cubicBezTo>
                        <a:pt x="6720" y="14401"/>
                        <a:pt x="8641" y="11201"/>
                        <a:pt x="11841" y="8641"/>
                      </a:cubicBezTo>
                      <a:cubicBezTo>
                        <a:pt x="15041" y="6080"/>
                        <a:pt x="18241" y="4800"/>
                        <a:pt x="22081" y="4800"/>
                      </a:cubicBezTo>
                      <a:cubicBezTo>
                        <a:pt x="25922" y="4800"/>
                        <a:pt x="28482" y="5440"/>
                        <a:pt x="31042" y="7360"/>
                      </a:cubicBezTo>
                      <a:cubicBezTo>
                        <a:pt x="33602" y="9281"/>
                        <a:pt x="34882" y="11841"/>
                        <a:pt x="36162" y="14401"/>
                      </a:cubicBezTo>
                      <a:cubicBezTo>
                        <a:pt x="37442" y="16961"/>
                        <a:pt x="38723" y="20801"/>
                        <a:pt x="39363" y="24642"/>
                      </a:cubicBezTo>
                      <a:cubicBezTo>
                        <a:pt x="40643" y="31042"/>
                        <a:pt x="41283" y="36802"/>
                        <a:pt x="41283" y="41283"/>
                      </a:cubicBezTo>
                      <a:cubicBezTo>
                        <a:pt x="41283" y="45763"/>
                        <a:pt x="41283" y="49603"/>
                        <a:pt x="40643" y="50883"/>
                      </a:cubicBezTo>
                      <a:cubicBezTo>
                        <a:pt x="40003" y="52803"/>
                        <a:pt x="39363" y="54083"/>
                        <a:pt x="38723" y="54724"/>
                      </a:cubicBezTo>
                      <a:cubicBezTo>
                        <a:pt x="38083" y="55364"/>
                        <a:pt x="37442" y="57284"/>
                        <a:pt x="35522" y="59204"/>
                      </a:cubicBezTo>
                      <a:cubicBezTo>
                        <a:pt x="34242" y="61124"/>
                        <a:pt x="32962" y="62404"/>
                        <a:pt x="32962" y="63044"/>
                      </a:cubicBezTo>
                      <a:cubicBezTo>
                        <a:pt x="40643" y="67524"/>
                        <a:pt x="45763" y="80325"/>
                        <a:pt x="47683" y="102087"/>
                      </a:cubicBezTo>
                      <a:cubicBezTo>
                        <a:pt x="48323" y="106567"/>
                        <a:pt x="48323" y="110407"/>
                        <a:pt x="48323" y="114247"/>
                      </a:cubicBezTo>
                      <a:cubicBezTo>
                        <a:pt x="48323" y="118088"/>
                        <a:pt x="48323" y="120648"/>
                        <a:pt x="48323" y="122568"/>
                      </a:cubicBezTo>
                      <a:cubicBezTo>
                        <a:pt x="48323" y="124488"/>
                        <a:pt x="47683" y="127048"/>
                        <a:pt x="47683" y="130248"/>
                      </a:cubicBezTo>
                      <a:cubicBezTo>
                        <a:pt x="47043" y="133449"/>
                        <a:pt x="46403" y="136009"/>
                        <a:pt x="45763" y="137929"/>
                      </a:cubicBezTo>
                      <a:cubicBezTo>
                        <a:pt x="44483" y="139849"/>
                        <a:pt x="43843" y="142409"/>
                        <a:pt x="42563" y="144329"/>
                      </a:cubicBezTo>
                      <a:cubicBezTo>
                        <a:pt x="40003" y="148170"/>
                        <a:pt x="35522" y="150090"/>
                        <a:pt x="29762" y="150090"/>
                      </a:cubicBezTo>
                      <a:cubicBezTo>
                        <a:pt x="25282" y="150090"/>
                        <a:pt x="21441" y="149450"/>
                        <a:pt x="19521" y="147530"/>
                      </a:cubicBezTo>
                      <a:cubicBezTo>
                        <a:pt x="17601" y="145609"/>
                        <a:pt x="16321" y="143689"/>
                        <a:pt x="16321" y="142409"/>
                      </a:cubicBezTo>
                      <a:cubicBezTo>
                        <a:pt x="16321" y="141129"/>
                        <a:pt x="16321" y="139849"/>
                        <a:pt x="16961" y="139209"/>
                      </a:cubicBezTo>
                      <a:cubicBezTo>
                        <a:pt x="17601" y="138569"/>
                        <a:pt x="18241" y="138569"/>
                        <a:pt x="19521" y="138569"/>
                      </a:cubicBezTo>
                      <a:cubicBezTo>
                        <a:pt x="20801" y="138569"/>
                        <a:pt x="21441" y="139209"/>
                        <a:pt x="22081" y="139849"/>
                      </a:cubicBezTo>
                      <a:cubicBezTo>
                        <a:pt x="24642" y="141769"/>
                        <a:pt x="27202" y="143049"/>
                        <a:pt x="28482" y="143049"/>
                      </a:cubicBezTo>
                      <a:cubicBezTo>
                        <a:pt x="36162" y="143049"/>
                        <a:pt x="40003" y="136009"/>
                        <a:pt x="40003" y="121928"/>
                      </a:cubicBezTo>
                      <a:cubicBezTo>
                        <a:pt x="40003" y="103367"/>
                        <a:pt x="38083" y="90566"/>
                        <a:pt x="34882" y="82245"/>
                      </a:cubicBezTo>
                      <a:cubicBezTo>
                        <a:pt x="32962" y="78405"/>
                        <a:pt x="31042" y="74565"/>
                        <a:pt x="28482" y="71365"/>
                      </a:cubicBezTo>
                      <a:cubicBezTo>
                        <a:pt x="27842" y="69445"/>
                        <a:pt x="27202" y="69445"/>
                        <a:pt x="25922" y="69445"/>
                      </a:cubicBezTo>
                      <a:close/>
                    </a:path>
                  </a:pathLst>
                </a:custGeom>
                <a:solidFill>
                  <a:schemeClr val="bg1"/>
                </a:solidFill>
                <a:ln w="9525" cap="flat">
                  <a:noFill/>
                  <a:prstDash val="solid"/>
                  <a:miter/>
                </a:ln>
              </p:spPr>
              <p:txBody>
                <a:bodyPr rtlCol="0" anchor="ctr"/>
                <a:lstStyle/>
                <a:p>
                  <a:endParaRPr lang="en-US"/>
                </a:p>
              </p:txBody>
            </p:sp>
            <p:sp>
              <p:nvSpPr>
                <p:cNvPr id="211" name="Freeform: Shape 210"/>
                <p:cNvSpPr/>
                <p:nvPr/>
              </p:nvSpPr>
              <p:spPr>
                <a:xfrm>
                  <a:off x="13264543" y="2165139"/>
                  <a:ext cx="66517" cy="181374"/>
                </a:xfrm>
                <a:custGeom>
                  <a:avLst/>
                  <a:gdLst>
                    <a:gd name="connsiteX0" fmla="*/ 29122 w 51203"/>
                    <a:gd name="connsiteY0" fmla="*/ 152010 h 153609"/>
                    <a:gd name="connsiteX1" fmla="*/ 25922 w 51203"/>
                    <a:gd name="connsiteY1" fmla="*/ 152010 h 153609"/>
                    <a:gd name="connsiteX2" fmla="*/ 15681 w 51203"/>
                    <a:gd name="connsiteY2" fmla="*/ 146890 h 153609"/>
                    <a:gd name="connsiteX3" fmla="*/ 17601 w 51203"/>
                    <a:gd name="connsiteY3" fmla="*/ 143689 h 153609"/>
                    <a:gd name="connsiteX4" fmla="*/ 22081 w 51203"/>
                    <a:gd name="connsiteY4" fmla="*/ 142409 h 153609"/>
                    <a:gd name="connsiteX5" fmla="*/ 26562 w 51203"/>
                    <a:gd name="connsiteY5" fmla="*/ 143689 h 153609"/>
                    <a:gd name="connsiteX6" fmla="*/ 33602 w 51203"/>
                    <a:gd name="connsiteY6" fmla="*/ 133449 h 153609"/>
                    <a:gd name="connsiteX7" fmla="*/ 36162 w 51203"/>
                    <a:gd name="connsiteY7" fmla="*/ 119368 h 153609"/>
                    <a:gd name="connsiteX8" fmla="*/ 36162 w 51203"/>
                    <a:gd name="connsiteY8" fmla="*/ 110407 h 153609"/>
                    <a:gd name="connsiteX9" fmla="*/ 36162 w 51203"/>
                    <a:gd name="connsiteY9" fmla="*/ 102727 h 153609"/>
                    <a:gd name="connsiteX10" fmla="*/ 35522 w 51203"/>
                    <a:gd name="connsiteY10" fmla="*/ 95046 h 153609"/>
                    <a:gd name="connsiteX11" fmla="*/ 34242 w 51203"/>
                    <a:gd name="connsiteY11" fmla="*/ 88006 h 153609"/>
                    <a:gd name="connsiteX12" fmla="*/ 32322 w 51203"/>
                    <a:gd name="connsiteY12" fmla="*/ 81605 h 153609"/>
                    <a:gd name="connsiteX13" fmla="*/ 29762 w 51203"/>
                    <a:gd name="connsiteY13" fmla="*/ 75845 h 153609"/>
                    <a:gd name="connsiteX14" fmla="*/ 25922 w 51203"/>
                    <a:gd name="connsiteY14" fmla="*/ 71365 h 153609"/>
                    <a:gd name="connsiteX15" fmla="*/ 15041 w 51203"/>
                    <a:gd name="connsiteY15" fmla="*/ 67524 h 153609"/>
                    <a:gd name="connsiteX16" fmla="*/ 9281 w 51203"/>
                    <a:gd name="connsiteY16" fmla="*/ 63684 h 153609"/>
                    <a:gd name="connsiteX17" fmla="*/ 8001 w 51203"/>
                    <a:gd name="connsiteY17" fmla="*/ 56644 h 153609"/>
                    <a:gd name="connsiteX18" fmla="*/ 9281 w 51203"/>
                    <a:gd name="connsiteY18" fmla="*/ 47043 h 153609"/>
                    <a:gd name="connsiteX19" fmla="*/ 4800 w 51203"/>
                    <a:gd name="connsiteY19" fmla="*/ 8001 h 153609"/>
                    <a:gd name="connsiteX20" fmla="*/ 8001 w 51203"/>
                    <a:gd name="connsiteY20" fmla="*/ 4800 h 153609"/>
                    <a:gd name="connsiteX21" fmla="*/ 23361 w 51203"/>
                    <a:gd name="connsiteY21" fmla="*/ 4800 h 153609"/>
                    <a:gd name="connsiteX22" fmla="*/ 31042 w 51203"/>
                    <a:gd name="connsiteY22" fmla="*/ 9281 h 153609"/>
                    <a:gd name="connsiteX23" fmla="*/ 31042 w 51203"/>
                    <a:gd name="connsiteY23" fmla="*/ 10561 h 153609"/>
                    <a:gd name="connsiteX24" fmla="*/ 27842 w 51203"/>
                    <a:gd name="connsiteY24" fmla="*/ 13121 h 153609"/>
                    <a:gd name="connsiteX25" fmla="*/ 23361 w 51203"/>
                    <a:gd name="connsiteY25" fmla="*/ 13121 h 153609"/>
                    <a:gd name="connsiteX26" fmla="*/ 23361 w 51203"/>
                    <a:gd name="connsiteY26" fmla="*/ 12481 h 153609"/>
                    <a:gd name="connsiteX27" fmla="*/ 15681 w 51203"/>
                    <a:gd name="connsiteY27" fmla="*/ 12481 h 153609"/>
                    <a:gd name="connsiteX28" fmla="*/ 19521 w 51203"/>
                    <a:gd name="connsiteY28" fmla="*/ 56644 h 153609"/>
                    <a:gd name="connsiteX29" fmla="*/ 23361 w 51203"/>
                    <a:gd name="connsiteY29" fmla="*/ 57284 h 153609"/>
                    <a:gd name="connsiteX30" fmla="*/ 27842 w 51203"/>
                    <a:gd name="connsiteY30" fmla="*/ 57924 h 153609"/>
                    <a:gd name="connsiteX31" fmla="*/ 34882 w 51203"/>
                    <a:gd name="connsiteY31" fmla="*/ 60484 h 153609"/>
                    <a:gd name="connsiteX32" fmla="*/ 41923 w 51203"/>
                    <a:gd name="connsiteY32" fmla="*/ 73925 h 153609"/>
                    <a:gd name="connsiteX33" fmla="*/ 46403 w 51203"/>
                    <a:gd name="connsiteY33" fmla="*/ 109127 h 153609"/>
                    <a:gd name="connsiteX34" fmla="*/ 45763 w 51203"/>
                    <a:gd name="connsiteY34" fmla="*/ 128968 h 153609"/>
                    <a:gd name="connsiteX35" fmla="*/ 43843 w 51203"/>
                    <a:gd name="connsiteY35" fmla="*/ 136009 h 153609"/>
                    <a:gd name="connsiteX36" fmla="*/ 41283 w 51203"/>
                    <a:gd name="connsiteY36" fmla="*/ 141769 h 153609"/>
                    <a:gd name="connsiteX37" fmla="*/ 29122 w 51203"/>
                    <a:gd name="connsiteY37" fmla="*/ 152010 h 15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203" h="153609">
                      <a:moveTo>
                        <a:pt x="29122" y="152010"/>
                      </a:moveTo>
                      <a:lnTo>
                        <a:pt x="25922" y="152010"/>
                      </a:lnTo>
                      <a:cubicBezTo>
                        <a:pt x="18881" y="152010"/>
                        <a:pt x="15681" y="150090"/>
                        <a:pt x="15681" y="146890"/>
                      </a:cubicBezTo>
                      <a:cubicBezTo>
                        <a:pt x="15681" y="145609"/>
                        <a:pt x="16321" y="144329"/>
                        <a:pt x="17601" y="143689"/>
                      </a:cubicBezTo>
                      <a:cubicBezTo>
                        <a:pt x="18881" y="143049"/>
                        <a:pt x="20161" y="142409"/>
                        <a:pt x="22081" y="142409"/>
                      </a:cubicBezTo>
                      <a:cubicBezTo>
                        <a:pt x="24002" y="142409"/>
                        <a:pt x="25282" y="143049"/>
                        <a:pt x="26562" y="143689"/>
                      </a:cubicBezTo>
                      <a:cubicBezTo>
                        <a:pt x="29762" y="142409"/>
                        <a:pt x="31682" y="139209"/>
                        <a:pt x="33602" y="133449"/>
                      </a:cubicBezTo>
                      <a:cubicBezTo>
                        <a:pt x="35522" y="127688"/>
                        <a:pt x="36162" y="122568"/>
                        <a:pt x="36162" y="119368"/>
                      </a:cubicBezTo>
                      <a:cubicBezTo>
                        <a:pt x="36162" y="115527"/>
                        <a:pt x="36162" y="112327"/>
                        <a:pt x="36162" y="110407"/>
                      </a:cubicBezTo>
                      <a:cubicBezTo>
                        <a:pt x="36162" y="108487"/>
                        <a:pt x="36162" y="105927"/>
                        <a:pt x="36162" y="102727"/>
                      </a:cubicBezTo>
                      <a:cubicBezTo>
                        <a:pt x="36162" y="99526"/>
                        <a:pt x="35522" y="96966"/>
                        <a:pt x="35522" y="95046"/>
                      </a:cubicBezTo>
                      <a:cubicBezTo>
                        <a:pt x="35522" y="93126"/>
                        <a:pt x="34882" y="90566"/>
                        <a:pt x="34242" y="88006"/>
                      </a:cubicBezTo>
                      <a:cubicBezTo>
                        <a:pt x="33602" y="85445"/>
                        <a:pt x="32962" y="82885"/>
                        <a:pt x="32322" y="81605"/>
                      </a:cubicBezTo>
                      <a:cubicBezTo>
                        <a:pt x="31682" y="79685"/>
                        <a:pt x="31042" y="77765"/>
                        <a:pt x="29762" y="75845"/>
                      </a:cubicBezTo>
                      <a:cubicBezTo>
                        <a:pt x="28482" y="73925"/>
                        <a:pt x="27202" y="72645"/>
                        <a:pt x="25922" y="71365"/>
                      </a:cubicBezTo>
                      <a:cubicBezTo>
                        <a:pt x="22721" y="68804"/>
                        <a:pt x="18881" y="67524"/>
                        <a:pt x="15041" y="67524"/>
                      </a:cubicBezTo>
                      <a:cubicBezTo>
                        <a:pt x="11841" y="67524"/>
                        <a:pt x="9921" y="66244"/>
                        <a:pt x="9281" y="63684"/>
                      </a:cubicBezTo>
                      <a:cubicBezTo>
                        <a:pt x="8641" y="61764"/>
                        <a:pt x="8001" y="59204"/>
                        <a:pt x="8001" y="56644"/>
                      </a:cubicBezTo>
                      <a:lnTo>
                        <a:pt x="9281" y="47043"/>
                      </a:lnTo>
                      <a:cubicBezTo>
                        <a:pt x="9281" y="39363"/>
                        <a:pt x="8001" y="25922"/>
                        <a:pt x="4800" y="8001"/>
                      </a:cubicBezTo>
                      <a:lnTo>
                        <a:pt x="8001" y="4800"/>
                      </a:lnTo>
                      <a:lnTo>
                        <a:pt x="23361" y="4800"/>
                      </a:lnTo>
                      <a:cubicBezTo>
                        <a:pt x="28482" y="4800"/>
                        <a:pt x="31042" y="6080"/>
                        <a:pt x="31042" y="9281"/>
                      </a:cubicBezTo>
                      <a:lnTo>
                        <a:pt x="31042" y="10561"/>
                      </a:lnTo>
                      <a:lnTo>
                        <a:pt x="27842" y="13121"/>
                      </a:lnTo>
                      <a:lnTo>
                        <a:pt x="23361" y="13121"/>
                      </a:lnTo>
                      <a:lnTo>
                        <a:pt x="23361" y="12481"/>
                      </a:lnTo>
                      <a:lnTo>
                        <a:pt x="15681" y="12481"/>
                      </a:lnTo>
                      <a:cubicBezTo>
                        <a:pt x="15681" y="20161"/>
                        <a:pt x="16961" y="34882"/>
                        <a:pt x="19521" y="56644"/>
                      </a:cubicBezTo>
                      <a:cubicBezTo>
                        <a:pt x="19521" y="56644"/>
                        <a:pt x="20801" y="56644"/>
                        <a:pt x="23361" y="57284"/>
                      </a:cubicBezTo>
                      <a:cubicBezTo>
                        <a:pt x="25282" y="57284"/>
                        <a:pt x="27202" y="57924"/>
                        <a:pt x="27842" y="57924"/>
                      </a:cubicBezTo>
                      <a:cubicBezTo>
                        <a:pt x="31042" y="58564"/>
                        <a:pt x="33602" y="59204"/>
                        <a:pt x="34882" y="60484"/>
                      </a:cubicBezTo>
                      <a:cubicBezTo>
                        <a:pt x="37442" y="62404"/>
                        <a:pt x="40003" y="66884"/>
                        <a:pt x="41923" y="73925"/>
                      </a:cubicBezTo>
                      <a:cubicBezTo>
                        <a:pt x="45123" y="84806"/>
                        <a:pt x="46403" y="96966"/>
                        <a:pt x="46403" y="109127"/>
                      </a:cubicBezTo>
                      <a:cubicBezTo>
                        <a:pt x="46403" y="120008"/>
                        <a:pt x="46403" y="126408"/>
                        <a:pt x="45763" y="128968"/>
                      </a:cubicBezTo>
                      <a:cubicBezTo>
                        <a:pt x="45123" y="131528"/>
                        <a:pt x="44483" y="133449"/>
                        <a:pt x="43843" y="136009"/>
                      </a:cubicBezTo>
                      <a:cubicBezTo>
                        <a:pt x="43203" y="138569"/>
                        <a:pt x="41923" y="140489"/>
                        <a:pt x="41283" y="141769"/>
                      </a:cubicBezTo>
                      <a:cubicBezTo>
                        <a:pt x="36802" y="145609"/>
                        <a:pt x="32962" y="148810"/>
                        <a:pt x="29122" y="152010"/>
                      </a:cubicBezTo>
                      <a:close/>
                    </a:path>
                  </a:pathLst>
                </a:custGeom>
                <a:solidFill>
                  <a:schemeClr val="bg1"/>
                </a:solidFill>
                <a:ln w="9525" cap="flat">
                  <a:noFill/>
                  <a:prstDash val="solid"/>
                  <a:miter/>
                </a:ln>
              </p:spPr>
              <p:txBody>
                <a:bodyPr rtlCol="0" anchor="ctr"/>
                <a:lstStyle/>
                <a:p>
                  <a:endParaRPr lang="en-US"/>
                </a:p>
              </p:txBody>
            </p:sp>
            <p:sp>
              <p:nvSpPr>
                <p:cNvPr id="212" name="Freeform: Shape 211"/>
                <p:cNvSpPr/>
                <p:nvPr/>
              </p:nvSpPr>
              <p:spPr>
                <a:xfrm>
                  <a:off x="13055015" y="2095612"/>
                  <a:ext cx="58203" cy="22671"/>
                </a:xfrm>
                <a:custGeom>
                  <a:avLst/>
                  <a:gdLst>
                    <a:gd name="connsiteX0" fmla="*/ 43843 w 44802"/>
                    <a:gd name="connsiteY0" fmla="*/ 6080 h 19201"/>
                    <a:gd name="connsiteX1" fmla="*/ 45763 w 44802"/>
                    <a:gd name="connsiteY1" fmla="*/ 9921 h 19201"/>
                    <a:gd name="connsiteX2" fmla="*/ 41283 w 44802"/>
                    <a:gd name="connsiteY2" fmla="*/ 13761 h 19201"/>
                    <a:gd name="connsiteX3" fmla="*/ 30402 w 44802"/>
                    <a:gd name="connsiteY3" fmla="*/ 16321 h 19201"/>
                    <a:gd name="connsiteX4" fmla="*/ 11201 w 44802"/>
                    <a:gd name="connsiteY4" fmla="*/ 17601 h 19201"/>
                    <a:gd name="connsiteX5" fmla="*/ 6720 w 44802"/>
                    <a:gd name="connsiteY5" fmla="*/ 16321 h 19201"/>
                    <a:gd name="connsiteX6" fmla="*/ 4800 w 44802"/>
                    <a:gd name="connsiteY6" fmla="*/ 12481 h 19201"/>
                    <a:gd name="connsiteX7" fmla="*/ 9281 w 44802"/>
                    <a:gd name="connsiteY7" fmla="*/ 8641 h 19201"/>
                    <a:gd name="connsiteX8" fmla="*/ 20161 w 44802"/>
                    <a:gd name="connsiteY8" fmla="*/ 6080 h 19201"/>
                    <a:gd name="connsiteX9" fmla="*/ 39363 w 44802"/>
                    <a:gd name="connsiteY9" fmla="*/ 4800 h 19201"/>
                    <a:gd name="connsiteX10" fmla="*/ 43843 w 44802"/>
                    <a:gd name="connsiteY10" fmla="*/ 6080 h 1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802" h="19201">
                      <a:moveTo>
                        <a:pt x="43843" y="6080"/>
                      </a:moveTo>
                      <a:cubicBezTo>
                        <a:pt x="45123" y="7360"/>
                        <a:pt x="45763" y="8641"/>
                        <a:pt x="45763" y="9921"/>
                      </a:cubicBezTo>
                      <a:cubicBezTo>
                        <a:pt x="45763" y="11201"/>
                        <a:pt x="44483" y="12481"/>
                        <a:pt x="41283" y="13761"/>
                      </a:cubicBezTo>
                      <a:cubicBezTo>
                        <a:pt x="38083" y="15041"/>
                        <a:pt x="34882" y="15681"/>
                        <a:pt x="30402" y="16321"/>
                      </a:cubicBezTo>
                      <a:cubicBezTo>
                        <a:pt x="22721" y="16961"/>
                        <a:pt x="16321" y="17601"/>
                        <a:pt x="11201" y="17601"/>
                      </a:cubicBezTo>
                      <a:cubicBezTo>
                        <a:pt x="9921" y="17601"/>
                        <a:pt x="8001" y="16961"/>
                        <a:pt x="6720" y="16321"/>
                      </a:cubicBezTo>
                      <a:cubicBezTo>
                        <a:pt x="5440" y="15041"/>
                        <a:pt x="4800" y="13761"/>
                        <a:pt x="4800" y="12481"/>
                      </a:cubicBezTo>
                      <a:cubicBezTo>
                        <a:pt x="4800" y="11201"/>
                        <a:pt x="6080" y="9921"/>
                        <a:pt x="9281" y="8641"/>
                      </a:cubicBezTo>
                      <a:cubicBezTo>
                        <a:pt x="12481" y="7360"/>
                        <a:pt x="15681" y="6720"/>
                        <a:pt x="20161" y="6080"/>
                      </a:cubicBezTo>
                      <a:cubicBezTo>
                        <a:pt x="27842" y="5440"/>
                        <a:pt x="34242" y="4800"/>
                        <a:pt x="39363" y="4800"/>
                      </a:cubicBezTo>
                      <a:cubicBezTo>
                        <a:pt x="41283" y="4800"/>
                        <a:pt x="42563" y="5440"/>
                        <a:pt x="43843" y="6080"/>
                      </a:cubicBezTo>
                      <a:close/>
                    </a:path>
                  </a:pathLst>
                </a:custGeom>
                <a:solidFill>
                  <a:schemeClr val="bg1"/>
                </a:solidFill>
                <a:ln w="9525" cap="flat">
                  <a:noFill/>
                  <a:prstDash val="solid"/>
                  <a:miter/>
                </a:ln>
              </p:spPr>
              <p:txBody>
                <a:bodyPr rtlCol="0" anchor="ctr"/>
                <a:lstStyle/>
                <a:p>
                  <a:endParaRPr lang="en-US"/>
                </a:p>
              </p:txBody>
            </p:sp>
            <p:sp>
              <p:nvSpPr>
                <p:cNvPr id="213" name="Freeform: Shape 212"/>
                <p:cNvSpPr/>
                <p:nvPr/>
              </p:nvSpPr>
              <p:spPr>
                <a:xfrm>
                  <a:off x="13183653" y="2063656"/>
                  <a:ext cx="291013" cy="105802"/>
                </a:xfrm>
                <a:custGeom>
                  <a:avLst/>
                  <a:gdLst>
                    <a:gd name="connsiteX0" fmla="*/ 38265 w 224014"/>
                    <a:gd name="connsiteY0" fmla="*/ 88188 h 89605"/>
                    <a:gd name="connsiteX1" fmla="*/ 4983 w 224014"/>
                    <a:gd name="connsiteY1" fmla="*/ 58107 h 89605"/>
                    <a:gd name="connsiteX2" fmla="*/ 34425 w 224014"/>
                    <a:gd name="connsiteY2" fmla="*/ 20984 h 89605"/>
                    <a:gd name="connsiteX3" fmla="*/ 183555 w 224014"/>
                    <a:gd name="connsiteY3" fmla="*/ 4983 h 89605"/>
                    <a:gd name="connsiteX4" fmla="*/ 220677 w 224014"/>
                    <a:gd name="connsiteY4" fmla="*/ 34425 h 89605"/>
                    <a:gd name="connsiteX5" fmla="*/ 191235 w 224014"/>
                    <a:gd name="connsiteY5" fmla="*/ 71547 h 89605"/>
                    <a:gd name="connsiteX6" fmla="*/ 42105 w 224014"/>
                    <a:gd name="connsiteY6" fmla="*/ 87548 h 89605"/>
                    <a:gd name="connsiteX7" fmla="*/ 38265 w 224014"/>
                    <a:gd name="connsiteY7" fmla="*/ 88188 h 8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014" h="89605">
                      <a:moveTo>
                        <a:pt x="38265" y="88188"/>
                      </a:moveTo>
                      <a:cubicBezTo>
                        <a:pt x="21624" y="88188"/>
                        <a:pt x="6903" y="75388"/>
                        <a:pt x="4983" y="58107"/>
                      </a:cubicBezTo>
                      <a:cubicBezTo>
                        <a:pt x="3063" y="39545"/>
                        <a:pt x="16504" y="23544"/>
                        <a:pt x="34425" y="20984"/>
                      </a:cubicBezTo>
                      <a:lnTo>
                        <a:pt x="183555" y="4983"/>
                      </a:lnTo>
                      <a:cubicBezTo>
                        <a:pt x="202116" y="3063"/>
                        <a:pt x="218117" y="16504"/>
                        <a:pt x="220677" y="34425"/>
                      </a:cubicBezTo>
                      <a:cubicBezTo>
                        <a:pt x="222597" y="52986"/>
                        <a:pt x="209156" y="68987"/>
                        <a:pt x="191235" y="71547"/>
                      </a:cubicBezTo>
                      <a:lnTo>
                        <a:pt x="42105" y="87548"/>
                      </a:lnTo>
                      <a:cubicBezTo>
                        <a:pt x="40825" y="88188"/>
                        <a:pt x="39545" y="88188"/>
                        <a:pt x="38265" y="88188"/>
                      </a:cubicBezTo>
                      <a:close/>
                    </a:path>
                  </a:pathLst>
                </a:custGeom>
                <a:solidFill>
                  <a:schemeClr val="bg1"/>
                </a:solidFill>
                <a:ln w="9525" cap="flat">
                  <a:noFill/>
                  <a:prstDash val="solid"/>
                  <a:miter/>
                </a:ln>
              </p:spPr>
              <p:txBody>
                <a:bodyPr rtlCol="0" anchor="ctr"/>
                <a:lstStyle/>
                <a:p>
                  <a:endParaRPr lang="en-US"/>
                </a:p>
              </p:txBody>
            </p:sp>
          </p:grpSp>
          <p:grpSp>
            <p:nvGrpSpPr>
              <p:cNvPr id="300" name="Group 299"/>
              <p:cNvGrpSpPr/>
              <p:nvPr/>
            </p:nvGrpSpPr>
            <p:grpSpPr>
              <a:xfrm>
                <a:off x="5897050" y="216265"/>
                <a:ext cx="502306" cy="438961"/>
                <a:chOff x="15260785" y="3155727"/>
                <a:chExt cx="502306" cy="438961"/>
              </a:xfrm>
            </p:grpSpPr>
            <p:sp>
              <p:nvSpPr>
                <p:cNvPr id="214" name="Freeform: Shape 213"/>
                <p:cNvSpPr/>
                <p:nvPr/>
              </p:nvSpPr>
              <p:spPr>
                <a:xfrm>
                  <a:off x="15505337" y="3156367"/>
                  <a:ext cx="257754" cy="438321"/>
                </a:xfrm>
                <a:custGeom>
                  <a:avLst/>
                  <a:gdLst>
                    <a:gd name="connsiteX0" fmla="*/ 5440 w 198412"/>
                    <a:gd name="connsiteY0" fmla="*/ 5040 h 371224"/>
                    <a:gd name="connsiteX1" fmla="*/ 76485 w 198412"/>
                    <a:gd name="connsiteY1" fmla="*/ 16561 h 371224"/>
                    <a:gd name="connsiteX2" fmla="*/ 137929 w 198412"/>
                    <a:gd name="connsiteY2" fmla="*/ 55604 h 371224"/>
                    <a:gd name="connsiteX3" fmla="*/ 180172 w 198412"/>
                    <a:gd name="connsiteY3" fmla="*/ 115768 h 371224"/>
                    <a:gd name="connsiteX4" fmla="*/ 196173 w 198412"/>
                    <a:gd name="connsiteY4" fmla="*/ 188732 h 371224"/>
                    <a:gd name="connsiteX5" fmla="*/ 184652 w 198412"/>
                    <a:gd name="connsiteY5" fmla="*/ 262977 h 371224"/>
                    <a:gd name="connsiteX6" fmla="*/ 143049 w 198412"/>
                    <a:gd name="connsiteY6" fmla="*/ 326981 h 371224"/>
                    <a:gd name="connsiteX7" fmla="*/ 4800 w 198412"/>
                    <a:gd name="connsiteY7" fmla="*/ 370504 h 371224"/>
                    <a:gd name="connsiteX8" fmla="*/ 4800 w 198412"/>
                    <a:gd name="connsiteY8" fmla="*/ 367944 h 371224"/>
                    <a:gd name="connsiteX9" fmla="*/ 70085 w 198412"/>
                    <a:gd name="connsiteY9" fmla="*/ 346823 h 371224"/>
                    <a:gd name="connsiteX10" fmla="*/ 98246 w 198412"/>
                    <a:gd name="connsiteY10" fmla="*/ 328901 h 371224"/>
                    <a:gd name="connsiteX11" fmla="*/ 122568 w 198412"/>
                    <a:gd name="connsiteY11" fmla="*/ 307140 h 371224"/>
                    <a:gd name="connsiteX12" fmla="*/ 157770 w 198412"/>
                    <a:gd name="connsiteY12" fmla="*/ 252736 h 371224"/>
                    <a:gd name="connsiteX13" fmla="*/ 172491 w 198412"/>
                    <a:gd name="connsiteY13" fmla="*/ 188732 h 371224"/>
                    <a:gd name="connsiteX14" fmla="*/ 162251 w 198412"/>
                    <a:gd name="connsiteY14" fmla="*/ 123448 h 371224"/>
                    <a:gd name="connsiteX15" fmla="*/ 127048 w 198412"/>
                    <a:gd name="connsiteY15" fmla="*/ 66484 h 371224"/>
                    <a:gd name="connsiteX16" fmla="*/ 72645 w 198412"/>
                    <a:gd name="connsiteY16" fmla="*/ 25522 h 371224"/>
                    <a:gd name="connsiteX17" fmla="*/ 5440 w 198412"/>
                    <a:gd name="connsiteY17" fmla="*/ 8881 h 371224"/>
                    <a:gd name="connsiteX18" fmla="*/ 5440 w 198412"/>
                    <a:gd name="connsiteY18" fmla="*/ 5040 h 371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412" h="371224">
                      <a:moveTo>
                        <a:pt x="5440" y="5040"/>
                      </a:moveTo>
                      <a:cubicBezTo>
                        <a:pt x="29122" y="3760"/>
                        <a:pt x="53444" y="7601"/>
                        <a:pt x="76485" y="16561"/>
                      </a:cubicBezTo>
                      <a:cubicBezTo>
                        <a:pt x="98887" y="25522"/>
                        <a:pt x="120008" y="38963"/>
                        <a:pt x="137929" y="55604"/>
                      </a:cubicBezTo>
                      <a:cubicBezTo>
                        <a:pt x="155850" y="72885"/>
                        <a:pt x="170571" y="93366"/>
                        <a:pt x="180172" y="115768"/>
                      </a:cubicBezTo>
                      <a:cubicBezTo>
                        <a:pt x="190412" y="138809"/>
                        <a:pt x="195533" y="163771"/>
                        <a:pt x="196173" y="188732"/>
                      </a:cubicBezTo>
                      <a:cubicBezTo>
                        <a:pt x="196813" y="213694"/>
                        <a:pt x="192973" y="239296"/>
                        <a:pt x="184652" y="262977"/>
                      </a:cubicBezTo>
                      <a:cubicBezTo>
                        <a:pt x="176332" y="287299"/>
                        <a:pt x="162251" y="309700"/>
                        <a:pt x="143049" y="326981"/>
                      </a:cubicBezTo>
                      <a:cubicBezTo>
                        <a:pt x="105927" y="362184"/>
                        <a:pt x="52803" y="378825"/>
                        <a:pt x="4800" y="370504"/>
                      </a:cubicBezTo>
                      <a:lnTo>
                        <a:pt x="4800" y="367944"/>
                      </a:lnTo>
                      <a:cubicBezTo>
                        <a:pt x="28482" y="364104"/>
                        <a:pt x="50243" y="357063"/>
                        <a:pt x="70085" y="346823"/>
                      </a:cubicBezTo>
                      <a:cubicBezTo>
                        <a:pt x="79685" y="341702"/>
                        <a:pt x="89286" y="335942"/>
                        <a:pt x="98246" y="328901"/>
                      </a:cubicBezTo>
                      <a:cubicBezTo>
                        <a:pt x="107207" y="322501"/>
                        <a:pt x="115528" y="314821"/>
                        <a:pt x="122568" y="307140"/>
                      </a:cubicBezTo>
                      <a:cubicBezTo>
                        <a:pt x="137289" y="291139"/>
                        <a:pt x="148810" y="273218"/>
                        <a:pt x="157770" y="252736"/>
                      </a:cubicBezTo>
                      <a:cubicBezTo>
                        <a:pt x="166731" y="232895"/>
                        <a:pt x="171851" y="211134"/>
                        <a:pt x="172491" y="188732"/>
                      </a:cubicBezTo>
                      <a:cubicBezTo>
                        <a:pt x="173131" y="166331"/>
                        <a:pt x="169931" y="143929"/>
                        <a:pt x="162251" y="123448"/>
                      </a:cubicBezTo>
                      <a:cubicBezTo>
                        <a:pt x="154570" y="102327"/>
                        <a:pt x="142409" y="83125"/>
                        <a:pt x="127048" y="66484"/>
                      </a:cubicBezTo>
                      <a:cubicBezTo>
                        <a:pt x="111687" y="49843"/>
                        <a:pt x="93126" y="35122"/>
                        <a:pt x="72645" y="25522"/>
                      </a:cubicBezTo>
                      <a:cubicBezTo>
                        <a:pt x="52164" y="15281"/>
                        <a:pt x="29122" y="9521"/>
                        <a:pt x="5440" y="8881"/>
                      </a:cubicBezTo>
                      <a:lnTo>
                        <a:pt x="5440" y="5040"/>
                      </a:lnTo>
                      <a:close/>
                    </a:path>
                  </a:pathLst>
                </a:custGeom>
                <a:solidFill>
                  <a:schemeClr val="bg1"/>
                </a:solidFill>
                <a:ln w="9525" cap="flat">
                  <a:noFill/>
                  <a:prstDash val="solid"/>
                  <a:miter/>
                </a:ln>
              </p:spPr>
              <p:txBody>
                <a:bodyPr rtlCol="0" anchor="ctr"/>
                <a:lstStyle/>
                <a:p>
                  <a:endParaRPr lang="en-US"/>
                </a:p>
              </p:txBody>
            </p:sp>
            <p:sp>
              <p:nvSpPr>
                <p:cNvPr id="215" name="Freeform: Shape 214"/>
                <p:cNvSpPr/>
                <p:nvPr/>
              </p:nvSpPr>
              <p:spPr>
                <a:xfrm>
                  <a:off x="15260785" y="3155727"/>
                  <a:ext cx="257754" cy="438321"/>
                </a:xfrm>
                <a:custGeom>
                  <a:avLst/>
                  <a:gdLst>
                    <a:gd name="connsiteX0" fmla="*/ 193692 w 198412"/>
                    <a:gd name="connsiteY0" fmla="*/ 369126 h 371224"/>
                    <a:gd name="connsiteX1" fmla="*/ 122647 w 198412"/>
                    <a:gd name="connsiteY1" fmla="*/ 359526 h 371224"/>
                    <a:gd name="connsiteX2" fmla="*/ 60563 w 198412"/>
                    <a:gd name="connsiteY2" fmla="*/ 322403 h 371224"/>
                    <a:gd name="connsiteX3" fmla="*/ 19601 w 198412"/>
                    <a:gd name="connsiteY3" fmla="*/ 261599 h 371224"/>
                    <a:gd name="connsiteX4" fmla="*/ 4880 w 198412"/>
                    <a:gd name="connsiteY4" fmla="*/ 189275 h 371224"/>
                    <a:gd name="connsiteX5" fmla="*/ 15760 w 198412"/>
                    <a:gd name="connsiteY5" fmla="*/ 115030 h 371224"/>
                    <a:gd name="connsiteX6" fmla="*/ 56723 w 198412"/>
                    <a:gd name="connsiteY6" fmla="*/ 51025 h 371224"/>
                    <a:gd name="connsiteX7" fmla="*/ 194332 w 198412"/>
                    <a:gd name="connsiteY7" fmla="*/ 6863 h 371224"/>
                    <a:gd name="connsiteX8" fmla="*/ 194332 w 198412"/>
                    <a:gd name="connsiteY8" fmla="*/ 9423 h 371224"/>
                    <a:gd name="connsiteX9" fmla="*/ 129048 w 198412"/>
                    <a:gd name="connsiteY9" fmla="*/ 30544 h 371224"/>
                    <a:gd name="connsiteX10" fmla="*/ 77204 w 198412"/>
                    <a:gd name="connsiteY10" fmla="*/ 70227 h 371224"/>
                    <a:gd name="connsiteX11" fmla="*/ 42002 w 198412"/>
                    <a:gd name="connsiteY11" fmla="*/ 123990 h 371224"/>
                    <a:gd name="connsiteX12" fmla="*/ 27921 w 198412"/>
                    <a:gd name="connsiteY12" fmla="*/ 187994 h 371224"/>
                    <a:gd name="connsiteX13" fmla="*/ 37522 w 198412"/>
                    <a:gd name="connsiteY13" fmla="*/ 253919 h 371224"/>
                    <a:gd name="connsiteX14" fmla="*/ 71444 w 198412"/>
                    <a:gd name="connsiteY14" fmla="*/ 311522 h 371224"/>
                    <a:gd name="connsiteX15" fmla="*/ 126488 w 198412"/>
                    <a:gd name="connsiteY15" fmla="*/ 350565 h 371224"/>
                    <a:gd name="connsiteX16" fmla="*/ 194332 w 198412"/>
                    <a:gd name="connsiteY16" fmla="*/ 365926 h 371224"/>
                    <a:gd name="connsiteX17" fmla="*/ 194332 w 198412"/>
                    <a:gd name="connsiteY17" fmla="*/ 369126 h 371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8412" h="371224">
                      <a:moveTo>
                        <a:pt x="193692" y="369126"/>
                      </a:moveTo>
                      <a:cubicBezTo>
                        <a:pt x="170010" y="370406"/>
                        <a:pt x="145689" y="367206"/>
                        <a:pt x="122647" y="359526"/>
                      </a:cubicBezTo>
                      <a:cubicBezTo>
                        <a:pt x="99606" y="351845"/>
                        <a:pt x="78484" y="339044"/>
                        <a:pt x="60563" y="322403"/>
                      </a:cubicBezTo>
                      <a:cubicBezTo>
                        <a:pt x="42642" y="305762"/>
                        <a:pt x="28561" y="284641"/>
                        <a:pt x="19601" y="261599"/>
                      </a:cubicBezTo>
                      <a:cubicBezTo>
                        <a:pt x="10000" y="238558"/>
                        <a:pt x="5520" y="213596"/>
                        <a:pt x="4880" y="189275"/>
                      </a:cubicBezTo>
                      <a:cubicBezTo>
                        <a:pt x="4240" y="164313"/>
                        <a:pt x="7440" y="139351"/>
                        <a:pt x="15760" y="115030"/>
                      </a:cubicBezTo>
                      <a:cubicBezTo>
                        <a:pt x="24081" y="90708"/>
                        <a:pt x="38162" y="68947"/>
                        <a:pt x="56723" y="51025"/>
                      </a:cubicBezTo>
                      <a:cubicBezTo>
                        <a:pt x="93205" y="15823"/>
                        <a:pt x="146329" y="-1458"/>
                        <a:pt x="194332" y="6863"/>
                      </a:cubicBezTo>
                      <a:lnTo>
                        <a:pt x="194332" y="9423"/>
                      </a:lnTo>
                      <a:cubicBezTo>
                        <a:pt x="170650" y="13263"/>
                        <a:pt x="148889" y="20304"/>
                        <a:pt x="129048" y="30544"/>
                      </a:cubicBezTo>
                      <a:cubicBezTo>
                        <a:pt x="109206" y="40785"/>
                        <a:pt x="91925" y="54226"/>
                        <a:pt x="77204" y="70227"/>
                      </a:cubicBezTo>
                      <a:cubicBezTo>
                        <a:pt x="62483" y="86228"/>
                        <a:pt x="50963" y="104149"/>
                        <a:pt x="42002" y="123990"/>
                      </a:cubicBezTo>
                      <a:cubicBezTo>
                        <a:pt x="33041" y="143832"/>
                        <a:pt x="28561" y="165593"/>
                        <a:pt x="27921" y="187994"/>
                      </a:cubicBezTo>
                      <a:cubicBezTo>
                        <a:pt x="27281" y="210396"/>
                        <a:pt x="29841" y="232797"/>
                        <a:pt x="37522" y="253919"/>
                      </a:cubicBezTo>
                      <a:cubicBezTo>
                        <a:pt x="44562" y="275040"/>
                        <a:pt x="56083" y="294881"/>
                        <a:pt x="71444" y="311522"/>
                      </a:cubicBezTo>
                      <a:cubicBezTo>
                        <a:pt x="86805" y="328164"/>
                        <a:pt x="105366" y="341604"/>
                        <a:pt x="126488" y="350565"/>
                      </a:cubicBezTo>
                      <a:cubicBezTo>
                        <a:pt x="147609" y="359526"/>
                        <a:pt x="170650" y="364646"/>
                        <a:pt x="194332" y="365926"/>
                      </a:cubicBezTo>
                      <a:lnTo>
                        <a:pt x="194332" y="369126"/>
                      </a:lnTo>
                      <a:close/>
                    </a:path>
                  </a:pathLst>
                </a:custGeom>
                <a:solidFill>
                  <a:schemeClr val="bg1"/>
                </a:solidFill>
                <a:ln w="9525" cap="flat">
                  <a:noFill/>
                  <a:prstDash val="solid"/>
                  <a:miter/>
                </a:ln>
              </p:spPr>
              <p:txBody>
                <a:bodyPr rtlCol="0" anchor="ctr"/>
                <a:lstStyle/>
                <a:p>
                  <a:endParaRPr lang="en-US"/>
                </a:p>
              </p:txBody>
            </p:sp>
            <p:sp>
              <p:nvSpPr>
                <p:cNvPr id="216" name="Freeform: Shape 215"/>
                <p:cNvSpPr/>
                <p:nvPr/>
              </p:nvSpPr>
              <p:spPr>
                <a:xfrm>
                  <a:off x="15484552" y="3395460"/>
                  <a:ext cx="274384" cy="22671"/>
                </a:xfrm>
                <a:custGeom>
                  <a:avLst/>
                  <a:gdLst>
                    <a:gd name="connsiteX0" fmla="*/ 202573 w 211213"/>
                    <a:gd name="connsiteY0" fmla="*/ 16321 h 19201"/>
                    <a:gd name="connsiteX1" fmla="*/ 194253 w 211213"/>
                    <a:gd name="connsiteY1" fmla="*/ 16321 h 19201"/>
                    <a:gd name="connsiteX2" fmla="*/ 188492 w 211213"/>
                    <a:gd name="connsiteY2" fmla="*/ 10561 h 19201"/>
                    <a:gd name="connsiteX3" fmla="*/ 194253 w 211213"/>
                    <a:gd name="connsiteY3" fmla="*/ 4800 h 19201"/>
                    <a:gd name="connsiteX4" fmla="*/ 202573 w 211213"/>
                    <a:gd name="connsiteY4" fmla="*/ 4800 h 19201"/>
                    <a:gd name="connsiteX5" fmla="*/ 208334 w 211213"/>
                    <a:gd name="connsiteY5" fmla="*/ 10561 h 19201"/>
                    <a:gd name="connsiteX6" fmla="*/ 202573 w 211213"/>
                    <a:gd name="connsiteY6" fmla="*/ 16321 h 19201"/>
                    <a:gd name="connsiteX7" fmla="*/ 148810 w 211213"/>
                    <a:gd name="connsiteY7" fmla="*/ 16321 h 19201"/>
                    <a:gd name="connsiteX8" fmla="*/ 102727 w 211213"/>
                    <a:gd name="connsiteY8" fmla="*/ 16321 h 19201"/>
                    <a:gd name="connsiteX9" fmla="*/ 96966 w 211213"/>
                    <a:gd name="connsiteY9" fmla="*/ 10561 h 19201"/>
                    <a:gd name="connsiteX10" fmla="*/ 102727 w 211213"/>
                    <a:gd name="connsiteY10" fmla="*/ 4800 h 19201"/>
                    <a:gd name="connsiteX11" fmla="*/ 148810 w 211213"/>
                    <a:gd name="connsiteY11" fmla="*/ 4800 h 19201"/>
                    <a:gd name="connsiteX12" fmla="*/ 154570 w 211213"/>
                    <a:gd name="connsiteY12" fmla="*/ 10561 h 19201"/>
                    <a:gd name="connsiteX13" fmla="*/ 148810 w 211213"/>
                    <a:gd name="connsiteY13" fmla="*/ 16321 h 19201"/>
                    <a:gd name="connsiteX14" fmla="*/ 56644 w 211213"/>
                    <a:gd name="connsiteY14" fmla="*/ 16321 h 19201"/>
                    <a:gd name="connsiteX15" fmla="*/ 10561 w 211213"/>
                    <a:gd name="connsiteY15" fmla="*/ 16321 h 19201"/>
                    <a:gd name="connsiteX16" fmla="*/ 4800 w 211213"/>
                    <a:gd name="connsiteY16" fmla="*/ 10561 h 19201"/>
                    <a:gd name="connsiteX17" fmla="*/ 10561 w 211213"/>
                    <a:gd name="connsiteY17" fmla="*/ 4800 h 19201"/>
                    <a:gd name="connsiteX18" fmla="*/ 56644 w 211213"/>
                    <a:gd name="connsiteY18" fmla="*/ 4800 h 19201"/>
                    <a:gd name="connsiteX19" fmla="*/ 62404 w 211213"/>
                    <a:gd name="connsiteY19" fmla="*/ 10561 h 19201"/>
                    <a:gd name="connsiteX20" fmla="*/ 56644 w 211213"/>
                    <a:gd name="connsiteY20" fmla="*/ 16321 h 1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1213" h="19201">
                      <a:moveTo>
                        <a:pt x="202573" y="16321"/>
                      </a:moveTo>
                      <a:lnTo>
                        <a:pt x="194253" y="16321"/>
                      </a:lnTo>
                      <a:cubicBezTo>
                        <a:pt x="191052" y="16321"/>
                        <a:pt x="188492" y="13761"/>
                        <a:pt x="188492" y="10561"/>
                      </a:cubicBezTo>
                      <a:cubicBezTo>
                        <a:pt x="188492" y="7360"/>
                        <a:pt x="191052" y="4800"/>
                        <a:pt x="194253" y="4800"/>
                      </a:cubicBezTo>
                      <a:lnTo>
                        <a:pt x="202573" y="4800"/>
                      </a:lnTo>
                      <a:cubicBezTo>
                        <a:pt x="205774" y="4800"/>
                        <a:pt x="208334" y="7360"/>
                        <a:pt x="208334" y="10561"/>
                      </a:cubicBezTo>
                      <a:cubicBezTo>
                        <a:pt x="208334" y="13761"/>
                        <a:pt x="205774" y="16321"/>
                        <a:pt x="202573" y="16321"/>
                      </a:cubicBezTo>
                      <a:close/>
                      <a:moveTo>
                        <a:pt x="148810" y="16321"/>
                      </a:moveTo>
                      <a:lnTo>
                        <a:pt x="102727" y="16321"/>
                      </a:lnTo>
                      <a:cubicBezTo>
                        <a:pt x="99527" y="16321"/>
                        <a:pt x="96966" y="13761"/>
                        <a:pt x="96966" y="10561"/>
                      </a:cubicBezTo>
                      <a:cubicBezTo>
                        <a:pt x="96966" y="7360"/>
                        <a:pt x="99527" y="4800"/>
                        <a:pt x="102727" y="4800"/>
                      </a:cubicBezTo>
                      <a:lnTo>
                        <a:pt x="148810" y="4800"/>
                      </a:lnTo>
                      <a:cubicBezTo>
                        <a:pt x="152010" y="4800"/>
                        <a:pt x="154570" y="7360"/>
                        <a:pt x="154570" y="10561"/>
                      </a:cubicBezTo>
                      <a:cubicBezTo>
                        <a:pt x="154570" y="13761"/>
                        <a:pt x="151370" y="16321"/>
                        <a:pt x="148810" y="16321"/>
                      </a:cubicBezTo>
                      <a:close/>
                      <a:moveTo>
                        <a:pt x="56644" y="16321"/>
                      </a:moveTo>
                      <a:lnTo>
                        <a:pt x="10561" y="16321"/>
                      </a:lnTo>
                      <a:cubicBezTo>
                        <a:pt x="7361" y="16321"/>
                        <a:pt x="4800" y="13761"/>
                        <a:pt x="4800" y="10561"/>
                      </a:cubicBezTo>
                      <a:cubicBezTo>
                        <a:pt x="4800" y="7360"/>
                        <a:pt x="7361" y="4800"/>
                        <a:pt x="10561" y="4800"/>
                      </a:cubicBezTo>
                      <a:lnTo>
                        <a:pt x="56644" y="4800"/>
                      </a:lnTo>
                      <a:cubicBezTo>
                        <a:pt x="59844" y="4800"/>
                        <a:pt x="62404" y="7360"/>
                        <a:pt x="62404" y="10561"/>
                      </a:cubicBezTo>
                      <a:cubicBezTo>
                        <a:pt x="62404" y="13761"/>
                        <a:pt x="59844" y="16321"/>
                        <a:pt x="56644" y="16321"/>
                      </a:cubicBezTo>
                      <a:close/>
                    </a:path>
                  </a:pathLst>
                </a:custGeom>
                <a:solidFill>
                  <a:schemeClr val="bg1"/>
                </a:solidFill>
                <a:ln w="9525" cap="flat">
                  <a:noFill/>
                  <a:prstDash val="solid"/>
                  <a:miter/>
                </a:ln>
              </p:spPr>
              <p:txBody>
                <a:bodyPr rtlCol="0" anchor="ctr"/>
                <a:lstStyle/>
                <a:p>
                  <a:endParaRPr lang="en-US"/>
                </a:p>
              </p:txBody>
            </p:sp>
            <p:sp>
              <p:nvSpPr>
                <p:cNvPr id="217" name="Freeform: Shape 216"/>
                <p:cNvSpPr/>
                <p:nvPr/>
              </p:nvSpPr>
              <p:spPr>
                <a:xfrm>
                  <a:off x="15526955" y="3273032"/>
                  <a:ext cx="41573" cy="68016"/>
                </a:xfrm>
                <a:custGeom>
                  <a:avLst/>
                  <a:gdLst>
                    <a:gd name="connsiteX0" fmla="*/ 6080 w 32002"/>
                    <a:gd name="connsiteY0" fmla="*/ 21441 h 57603"/>
                    <a:gd name="connsiteX1" fmla="*/ 5440 w 32002"/>
                    <a:gd name="connsiteY1" fmla="*/ 6080 h 57603"/>
                    <a:gd name="connsiteX2" fmla="*/ 13121 w 32002"/>
                    <a:gd name="connsiteY2" fmla="*/ 6080 h 57603"/>
                    <a:gd name="connsiteX3" fmla="*/ 13121 w 32002"/>
                    <a:gd name="connsiteY3" fmla="*/ 15681 h 57603"/>
                    <a:gd name="connsiteX4" fmla="*/ 13761 w 32002"/>
                    <a:gd name="connsiteY4" fmla="*/ 15681 h 57603"/>
                    <a:gd name="connsiteX5" fmla="*/ 27202 w 32002"/>
                    <a:gd name="connsiteY5" fmla="*/ 4800 h 57603"/>
                    <a:gd name="connsiteX6" fmla="*/ 29762 w 32002"/>
                    <a:gd name="connsiteY6" fmla="*/ 4800 h 57603"/>
                    <a:gd name="connsiteX7" fmla="*/ 29762 w 32002"/>
                    <a:gd name="connsiteY7" fmla="*/ 13121 h 57603"/>
                    <a:gd name="connsiteX8" fmla="*/ 26562 w 32002"/>
                    <a:gd name="connsiteY8" fmla="*/ 13121 h 57603"/>
                    <a:gd name="connsiteX9" fmla="*/ 14401 w 32002"/>
                    <a:gd name="connsiteY9" fmla="*/ 24641 h 57603"/>
                    <a:gd name="connsiteX10" fmla="*/ 13761 w 32002"/>
                    <a:gd name="connsiteY10" fmla="*/ 29122 h 57603"/>
                    <a:gd name="connsiteX11" fmla="*/ 13761 w 32002"/>
                    <a:gd name="connsiteY11" fmla="*/ 55364 h 57603"/>
                    <a:gd name="connsiteX12" fmla="*/ 4800 w 32002"/>
                    <a:gd name="connsiteY12" fmla="*/ 55364 h 57603"/>
                    <a:gd name="connsiteX13" fmla="*/ 4800 w 32002"/>
                    <a:gd name="connsiteY13" fmla="*/ 21441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2" h="57603">
                      <a:moveTo>
                        <a:pt x="6080" y="21441"/>
                      </a:moveTo>
                      <a:cubicBezTo>
                        <a:pt x="6080" y="15681"/>
                        <a:pt x="6080" y="10561"/>
                        <a:pt x="5440" y="6080"/>
                      </a:cubicBezTo>
                      <a:lnTo>
                        <a:pt x="13121" y="6080"/>
                      </a:lnTo>
                      <a:lnTo>
                        <a:pt x="13121" y="15681"/>
                      </a:lnTo>
                      <a:lnTo>
                        <a:pt x="13761" y="15681"/>
                      </a:lnTo>
                      <a:cubicBezTo>
                        <a:pt x="15681" y="9280"/>
                        <a:pt x="21441" y="4800"/>
                        <a:pt x="27202" y="4800"/>
                      </a:cubicBezTo>
                      <a:cubicBezTo>
                        <a:pt x="28482" y="4800"/>
                        <a:pt x="29122" y="4800"/>
                        <a:pt x="29762" y="4800"/>
                      </a:cubicBezTo>
                      <a:lnTo>
                        <a:pt x="29762" y="13121"/>
                      </a:lnTo>
                      <a:cubicBezTo>
                        <a:pt x="29122" y="13121"/>
                        <a:pt x="27842" y="13121"/>
                        <a:pt x="26562" y="13121"/>
                      </a:cubicBezTo>
                      <a:cubicBezTo>
                        <a:pt x="20161" y="13121"/>
                        <a:pt x="15681" y="17601"/>
                        <a:pt x="14401" y="24641"/>
                      </a:cubicBezTo>
                      <a:cubicBezTo>
                        <a:pt x="14401" y="25922"/>
                        <a:pt x="13761" y="27202"/>
                        <a:pt x="13761" y="29122"/>
                      </a:cubicBezTo>
                      <a:lnTo>
                        <a:pt x="13761" y="55364"/>
                      </a:lnTo>
                      <a:lnTo>
                        <a:pt x="4800" y="55364"/>
                      </a:lnTo>
                      <a:lnTo>
                        <a:pt x="4800" y="21441"/>
                      </a:lnTo>
                      <a:close/>
                    </a:path>
                  </a:pathLst>
                </a:custGeom>
                <a:solidFill>
                  <a:schemeClr val="bg1"/>
                </a:solidFill>
                <a:ln w="9525" cap="flat">
                  <a:noFill/>
                  <a:prstDash val="solid"/>
                  <a:miter/>
                </a:ln>
              </p:spPr>
              <p:txBody>
                <a:bodyPr rtlCol="0" anchor="ctr"/>
                <a:lstStyle/>
                <a:p>
                  <a:endParaRPr lang="en-US"/>
                </a:p>
              </p:txBody>
            </p:sp>
          </p:grpSp>
          <p:grpSp>
            <p:nvGrpSpPr>
              <p:cNvPr id="298" name="Group 297"/>
              <p:cNvGrpSpPr/>
              <p:nvPr/>
            </p:nvGrpSpPr>
            <p:grpSpPr>
              <a:xfrm>
                <a:off x="7837656" y="939709"/>
                <a:ext cx="666002" cy="508603"/>
                <a:chOff x="12808069" y="2455780"/>
                <a:chExt cx="666002" cy="508603"/>
              </a:xfrm>
            </p:grpSpPr>
            <p:sp>
              <p:nvSpPr>
                <p:cNvPr id="218" name="Freeform: Shape 217"/>
                <p:cNvSpPr/>
                <p:nvPr/>
              </p:nvSpPr>
              <p:spPr>
                <a:xfrm>
                  <a:off x="12808069" y="2549047"/>
                  <a:ext cx="665171" cy="317404"/>
                </a:xfrm>
                <a:custGeom>
                  <a:avLst/>
                  <a:gdLst>
                    <a:gd name="connsiteX0" fmla="*/ 4800 w 512033"/>
                    <a:gd name="connsiteY0" fmla="*/ 251856 h 268817"/>
                    <a:gd name="connsiteX1" fmla="*/ 54724 w 512033"/>
                    <a:gd name="connsiteY1" fmla="*/ 128328 h 268817"/>
                    <a:gd name="connsiteX2" fmla="*/ 80965 w 512033"/>
                    <a:gd name="connsiteY2" fmla="*/ 66884 h 268817"/>
                    <a:gd name="connsiteX3" fmla="*/ 95046 w 512033"/>
                    <a:gd name="connsiteY3" fmla="*/ 36802 h 268817"/>
                    <a:gd name="connsiteX4" fmla="*/ 102727 w 512033"/>
                    <a:gd name="connsiteY4" fmla="*/ 22082 h 268817"/>
                    <a:gd name="connsiteX5" fmla="*/ 107207 w 512033"/>
                    <a:gd name="connsiteY5" fmla="*/ 14401 h 268817"/>
                    <a:gd name="connsiteX6" fmla="*/ 110407 w 512033"/>
                    <a:gd name="connsiteY6" fmla="*/ 10561 h 268817"/>
                    <a:gd name="connsiteX7" fmla="*/ 111687 w 512033"/>
                    <a:gd name="connsiteY7" fmla="*/ 9281 h 268817"/>
                    <a:gd name="connsiteX8" fmla="*/ 112967 w 512033"/>
                    <a:gd name="connsiteY8" fmla="*/ 8641 h 268817"/>
                    <a:gd name="connsiteX9" fmla="*/ 115528 w 512033"/>
                    <a:gd name="connsiteY9" fmla="*/ 8001 h 268817"/>
                    <a:gd name="connsiteX10" fmla="*/ 117448 w 512033"/>
                    <a:gd name="connsiteY10" fmla="*/ 8001 h 268817"/>
                    <a:gd name="connsiteX11" fmla="*/ 383705 w 512033"/>
                    <a:gd name="connsiteY11" fmla="*/ 4800 h 268817"/>
                    <a:gd name="connsiteX12" fmla="*/ 384985 w 512033"/>
                    <a:gd name="connsiteY12" fmla="*/ 4800 h 268817"/>
                    <a:gd name="connsiteX13" fmla="*/ 386265 w 512033"/>
                    <a:gd name="connsiteY13" fmla="*/ 5440 h 268817"/>
                    <a:gd name="connsiteX14" fmla="*/ 389465 w 512033"/>
                    <a:gd name="connsiteY14" fmla="*/ 6720 h 268817"/>
                    <a:gd name="connsiteX15" fmla="*/ 392025 w 512033"/>
                    <a:gd name="connsiteY15" fmla="*/ 8001 h 268817"/>
                    <a:gd name="connsiteX16" fmla="*/ 396506 w 512033"/>
                    <a:gd name="connsiteY16" fmla="*/ 11201 h 268817"/>
                    <a:gd name="connsiteX17" fmla="*/ 404186 w 512033"/>
                    <a:gd name="connsiteY17" fmla="*/ 18241 h 268817"/>
                    <a:gd name="connsiteX18" fmla="*/ 414427 w 512033"/>
                    <a:gd name="connsiteY18" fmla="*/ 34882 h 268817"/>
                    <a:gd name="connsiteX19" fmla="*/ 418267 w 512033"/>
                    <a:gd name="connsiteY19" fmla="*/ 43843 h 268817"/>
                    <a:gd name="connsiteX20" fmla="*/ 421467 w 512033"/>
                    <a:gd name="connsiteY20" fmla="*/ 51523 h 268817"/>
                    <a:gd name="connsiteX21" fmla="*/ 428508 w 512033"/>
                    <a:gd name="connsiteY21" fmla="*/ 67524 h 268817"/>
                    <a:gd name="connsiteX22" fmla="*/ 456030 w 512033"/>
                    <a:gd name="connsiteY22" fmla="*/ 132809 h 268817"/>
                    <a:gd name="connsiteX23" fmla="*/ 483551 w 512033"/>
                    <a:gd name="connsiteY23" fmla="*/ 198093 h 268817"/>
                    <a:gd name="connsiteX24" fmla="*/ 496992 w 512033"/>
                    <a:gd name="connsiteY24" fmla="*/ 230735 h 268817"/>
                    <a:gd name="connsiteX25" fmla="*/ 510433 w 512033"/>
                    <a:gd name="connsiteY25" fmla="*/ 263377 h 268817"/>
                    <a:gd name="connsiteX26" fmla="*/ 509153 w 512033"/>
                    <a:gd name="connsiteY26" fmla="*/ 264017 h 268817"/>
                    <a:gd name="connsiteX27" fmla="*/ 492512 w 512033"/>
                    <a:gd name="connsiteY27" fmla="*/ 232655 h 268817"/>
                    <a:gd name="connsiteX28" fmla="*/ 476511 w 512033"/>
                    <a:gd name="connsiteY28" fmla="*/ 201293 h 268817"/>
                    <a:gd name="connsiteX29" fmla="*/ 445149 w 512033"/>
                    <a:gd name="connsiteY29" fmla="*/ 137929 h 268817"/>
                    <a:gd name="connsiteX30" fmla="*/ 415067 w 512033"/>
                    <a:gd name="connsiteY30" fmla="*/ 73925 h 268817"/>
                    <a:gd name="connsiteX31" fmla="*/ 408027 w 512033"/>
                    <a:gd name="connsiteY31" fmla="*/ 57284 h 268817"/>
                    <a:gd name="connsiteX32" fmla="*/ 404826 w 512033"/>
                    <a:gd name="connsiteY32" fmla="*/ 48963 h 268817"/>
                    <a:gd name="connsiteX33" fmla="*/ 401626 w 512033"/>
                    <a:gd name="connsiteY33" fmla="*/ 41283 h 268817"/>
                    <a:gd name="connsiteX34" fmla="*/ 393306 w 512033"/>
                    <a:gd name="connsiteY34" fmla="*/ 27842 h 268817"/>
                    <a:gd name="connsiteX35" fmla="*/ 388185 w 512033"/>
                    <a:gd name="connsiteY35" fmla="*/ 22721 h 268817"/>
                    <a:gd name="connsiteX36" fmla="*/ 385625 w 512033"/>
                    <a:gd name="connsiteY36" fmla="*/ 20801 h 268817"/>
                    <a:gd name="connsiteX37" fmla="*/ 384345 w 512033"/>
                    <a:gd name="connsiteY37" fmla="*/ 20161 h 268817"/>
                    <a:gd name="connsiteX38" fmla="*/ 383705 w 512033"/>
                    <a:gd name="connsiteY38" fmla="*/ 19521 h 268817"/>
                    <a:gd name="connsiteX39" fmla="*/ 386265 w 512033"/>
                    <a:gd name="connsiteY39" fmla="*/ 20161 h 268817"/>
                    <a:gd name="connsiteX40" fmla="*/ 120008 w 512033"/>
                    <a:gd name="connsiteY40" fmla="*/ 16961 h 268817"/>
                    <a:gd name="connsiteX41" fmla="*/ 118088 w 512033"/>
                    <a:gd name="connsiteY41" fmla="*/ 16961 h 268817"/>
                    <a:gd name="connsiteX42" fmla="*/ 119368 w 512033"/>
                    <a:gd name="connsiteY42" fmla="*/ 16961 h 268817"/>
                    <a:gd name="connsiteX43" fmla="*/ 119368 w 512033"/>
                    <a:gd name="connsiteY43" fmla="*/ 16961 h 268817"/>
                    <a:gd name="connsiteX44" fmla="*/ 119368 w 512033"/>
                    <a:gd name="connsiteY44" fmla="*/ 16961 h 268817"/>
                    <a:gd name="connsiteX45" fmla="*/ 117448 w 512033"/>
                    <a:gd name="connsiteY45" fmla="*/ 19521 h 268817"/>
                    <a:gd name="connsiteX46" fmla="*/ 112967 w 512033"/>
                    <a:gd name="connsiteY46" fmla="*/ 25922 h 268817"/>
                    <a:gd name="connsiteX47" fmla="*/ 105287 w 512033"/>
                    <a:gd name="connsiteY47" fmla="*/ 40643 h 268817"/>
                    <a:gd name="connsiteX48" fmla="*/ 90566 w 512033"/>
                    <a:gd name="connsiteY48" fmla="*/ 70085 h 268817"/>
                    <a:gd name="connsiteX49" fmla="*/ 62404 w 512033"/>
                    <a:gd name="connsiteY49" fmla="*/ 130249 h 268817"/>
                    <a:gd name="connsiteX50" fmla="*/ 8641 w 512033"/>
                    <a:gd name="connsiteY50" fmla="*/ 251856 h 268817"/>
                    <a:gd name="connsiteX51" fmla="*/ 4800 w 512033"/>
                    <a:gd name="connsiteY51" fmla="*/ 251856 h 268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12033" h="268817">
                      <a:moveTo>
                        <a:pt x="4800" y="251856"/>
                      </a:moveTo>
                      <a:cubicBezTo>
                        <a:pt x="21441" y="210894"/>
                        <a:pt x="38082" y="169291"/>
                        <a:pt x="54724" y="128328"/>
                      </a:cubicBezTo>
                      <a:cubicBezTo>
                        <a:pt x="63044" y="107847"/>
                        <a:pt x="72005" y="87366"/>
                        <a:pt x="80965" y="66884"/>
                      </a:cubicBezTo>
                      <a:cubicBezTo>
                        <a:pt x="85446" y="56644"/>
                        <a:pt x="89926" y="46403"/>
                        <a:pt x="95046" y="36802"/>
                      </a:cubicBezTo>
                      <a:cubicBezTo>
                        <a:pt x="97606" y="31682"/>
                        <a:pt x="100166" y="26562"/>
                        <a:pt x="102727" y="22082"/>
                      </a:cubicBezTo>
                      <a:cubicBezTo>
                        <a:pt x="104007" y="19521"/>
                        <a:pt x="105287" y="16961"/>
                        <a:pt x="107207" y="14401"/>
                      </a:cubicBezTo>
                      <a:cubicBezTo>
                        <a:pt x="107847" y="13121"/>
                        <a:pt x="109127" y="11841"/>
                        <a:pt x="110407" y="10561"/>
                      </a:cubicBezTo>
                      <a:cubicBezTo>
                        <a:pt x="110407" y="9921"/>
                        <a:pt x="111047" y="9921"/>
                        <a:pt x="111687" y="9281"/>
                      </a:cubicBezTo>
                      <a:cubicBezTo>
                        <a:pt x="112327" y="9281"/>
                        <a:pt x="112327" y="8641"/>
                        <a:pt x="112967" y="8641"/>
                      </a:cubicBezTo>
                      <a:cubicBezTo>
                        <a:pt x="113607" y="8641"/>
                        <a:pt x="114247" y="8001"/>
                        <a:pt x="115528" y="8001"/>
                      </a:cubicBezTo>
                      <a:lnTo>
                        <a:pt x="117448" y="8001"/>
                      </a:lnTo>
                      <a:lnTo>
                        <a:pt x="383705" y="4800"/>
                      </a:lnTo>
                      <a:lnTo>
                        <a:pt x="384985" y="4800"/>
                      </a:lnTo>
                      <a:lnTo>
                        <a:pt x="386265" y="5440"/>
                      </a:lnTo>
                      <a:cubicBezTo>
                        <a:pt x="387545" y="6080"/>
                        <a:pt x="388185" y="6080"/>
                        <a:pt x="389465" y="6720"/>
                      </a:cubicBezTo>
                      <a:cubicBezTo>
                        <a:pt x="390105" y="7361"/>
                        <a:pt x="391385" y="7361"/>
                        <a:pt x="392025" y="8001"/>
                      </a:cubicBezTo>
                      <a:cubicBezTo>
                        <a:pt x="393306" y="9281"/>
                        <a:pt x="395226" y="9921"/>
                        <a:pt x="396506" y="11201"/>
                      </a:cubicBezTo>
                      <a:cubicBezTo>
                        <a:pt x="399066" y="13121"/>
                        <a:pt x="401626" y="15681"/>
                        <a:pt x="404186" y="18241"/>
                      </a:cubicBezTo>
                      <a:cubicBezTo>
                        <a:pt x="408667" y="23362"/>
                        <a:pt x="411867" y="29122"/>
                        <a:pt x="414427" y="34882"/>
                      </a:cubicBezTo>
                      <a:cubicBezTo>
                        <a:pt x="415707" y="38083"/>
                        <a:pt x="416987" y="40643"/>
                        <a:pt x="418267" y="43843"/>
                      </a:cubicBezTo>
                      <a:cubicBezTo>
                        <a:pt x="419547" y="46403"/>
                        <a:pt x="420187" y="48963"/>
                        <a:pt x="421467" y="51523"/>
                      </a:cubicBezTo>
                      <a:cubicBezTo>
                        <a:pt x="423388" y="56644"/>
                        <a:pt x="425948" y="62404"/>
                        <a:pt x="428508" y="67524"/>
                      </a:cubicBezTo>
                      <a:lnTo>
                        <a:pt x="456030" y="132809"/>
                      </a:lnTo>
                      <a:cubicBezTo>
                        <a:pt x="465630" y="154570"/>
                        <a:pt x="474591" y="176331"/>
                        <a:pt x="483551" y="198093"/>
                      </a:cubicBezTo>
                      <a:cubicBezTo>
                        <a:pt x="488032" y="208974"/>
                        <a:pt x="492512" y="219854"/>
                        <a:pt x="496992" y="230735"/>
                      </a:cubicBezTo>
                      <a:cubicBezTo>
                        <a:pt x="501473" y="241616"/>
                        <a:pt x="505953" y="252496"/>
                        <a:pt x="510433" y="263377"/>
                      </a:cubicBezTo>
                      <a:lnTo>
                        <a:pt x="509153" y="264017"/>
                      </a:lnTo>
                      <a:cubicBezTo>
                        <a:pt x="503393" y="253777"/>
                        <a:pt x="497632" y="242896"/>
                        <a:pt x="492512" y="232655"/>
                      </a:cubicBezTo>
                      <a:cubicBezTo>
                        <a:pt x="486752" y="222414"/>
                        <a:pt x="481631" y="211534"/>
                        <a:pt x="476511" y="201293"/>
                      </a:cubicBezTo>
                      <a:cubicBezTo>
                        <a:pt x="465630" y="180172"/>
                        <a:pt x="455390" y="159050"/>
                        <a:pt x="445149" y="137929"/>
                      </a:cubicBezTo>
                      <a:cubicBezTo>
                        <a:pt x="434908" y="116808"/>
                        <a:pt x="424668" y="95046"/>
                        <a:pt x="415067" y="73925"/>
                      </a:cubicBezTo>
                      <a:cubicBezTo>
                        <a:pt x="412507" y="68804"/>
                        <a:pt x="410587" y="63044"/>
                        <a:pt x="408027" y="57284"/>
                      </a:cubicBezTo>
                      <a:cubicBezTo>
                        <a:pt x="406746" y="54724"/>
                        <a:pt x="405466" y="51523"/>
                        <a:pt x="404826" y="48963"/>
                      </a:cubicBezTo>
                      <a:cubicBezTo>
                        <a:pt x="403546" y="46403"/>
                        <a:pt x="402906" y="43843"/>
                        <a:pt x="401626" y="41283"/>
                      </a:cubicBezTo>
                      <a:cubicBezTo>
                        <a:pt x="399066" y="36162"/>
                        <a:pt x="396506" y="32322"/>
                        <a:pt x="393306" y="27842"/>
                      </a:cubicBezTo>
                      <a:cubicBezTo>
                        <a:pt x="391385" y="25922"/>
                        <a:pt x="390105" y="24002"/>
                        <a:pt x="388185" y="22721"/>
                      </a:cubicBezTo>
                      <a:cubicBezTo>
                        <a:pt x="387545" y="22082"/>
                        <a:pt x="386265" y="21441"/>
                        <a:pt x="385625" y="20801"/>
                      </a:cubicBezTo>
                      <a:cubicBezTo>
                        <a:pt x="384985" y="20801"/>
                        <a:pt x="384985" y="20161"/>
                        <a:pt x="384345" y="20161"/>
                      </a:cubicBezTo>
                      <a:cubicBezTo>
                        <a:pt x="383705" y="20161"/>
                        <a:pt x="383065" y="19521"/>
                        <a:pt x="383705" y="19521"/>
                      </a:cubicBezTo>
                      <a:lnTo>
                        <a:pt x="386265" y="20161"/>
                      </a:lnTo>
                      <a:lnTo>
                        <a:pt x="120008" y="16961"/>
                      </a:lnTo>
                      <a:lnTo>
                        <a:pt x="118088" y="16961"/>
                      </a:lnTo>
                      <a:cubicBezTo>
                        <a:pt x="118728" y="16961"/>
                        <a:pt x="118728" y="16961"/>
                        <a:pt x="119368" y="16961"/>
                      </a:cubicBezTo>
                      <a:cubicBezTo>
                        <a:pt x="120008" y="16961"/>
                        <a:pt x="119368" y="16961"/>
                        <a:pt x="119368" y="16961"/>
                      </a:cubicBezTo>
                      <a:cubicBezTo>
                        <a:pt x="119368" y="16961"/>
                        <a:pt x="119368" y="16961"/>
                        <a:pt x="119368" y="16961"/>
                      </a:cubicBezTo>
                      <a:cubicBezTo>
                        <a:pt x="118728" y="17601"/>
                        <a:pt x="118088" y="18241"/>
                        <a:pt x="117448" y="19521"/>
                      </a:cubicBezTo>
                      <a:cubicBezTo>
                        <a:pt x="116168" y="21441"/>
                        <a:pt x="114887" y="24002"/>
                        <a:pt x="112967" y="25922"/>
                      </a:cubicBezTo>
                      <a:cubicBezTo>
                        <a:pt x="110407" y="30402"/>
                        <a:pt x="107847" y="35522"/>
                        <a:pt x="105287" y="40643"/>
                      </a:cubicBezTo>
                      <a:cubicBezTo>
                        <a:pt x="100166" y="50243"/>
                        <a:pt x="95046" y="60484"/>
                        <a:pt x="90566" y="70085"/>
                      </a:cubicBezTo>
                      <a:cubicBezTo>
                        <a:pt x="80965" y="89926"/>
                        <a:pt x="71365" y="110407"/>
                        <a:pt x="62404" y="130249"/>
                      </a:cubicBezTo>
                      <a:cubicBezTo>
                        <a:pt x="43843" y="170571"/>
                        <a:pt x="25922" y="210894"/>
                        <a:pt x="8641" y="251856"/>
                      </a:cubicBezTo>
                      <a:lnTo>
                        <a:pt x="4800" y="251856"/>
                      </a:lnTo>
                      <a:close/>
                    </a:path>
                  </a:pathLst>
                </a:custGeom>
                <a:solidFill>
                  <a:schemeClr val="bg1"/>
                </a:solidFill>
                <a:ln w="9525" cap="flat">
                  <a:noFill/>
                  <a:prstDash val="solid"/>
                  <a:miter/>
                </a:ln>
              </p:spPr>
              <p:txBody>
                <a:bodyPr rtlCol="0" anchor="ctr"/>
                <a:lstStyle/>
                <a:p>
                  <a:endParaRPr lang="en-US"/>
                </a:p>
              </p:txBody>
            </p:sp>
            <p:sp>
              <p:nvSpPr>
                <p:cNvPr id="219" name="Freeform: Shape 218"/>
                <p:cNvSpPr/>
                <p:nvPr/>
              </p:nvSpPr>
              <p:spPr>
                <a:xfrm>
                  <a:off x="12808900" y="2836223"/>
                  <a:ext cx="665171" cy="30229"/>
                </a:xfrm>
                <a:custGeom>
                  <a:avLst/>
                  <a:gdLst>
                    <a:gd name="connsiteX0" fmla="*/ 508513 w 512033"/>
                    <a:gd name="connsiteY0" fmla="*/ 22082 h 25601"/>
                    <a:gd name="connsiteX1" fmla="*/ 382425 w 512033"/>
                    <a:gd name="connsiteY1" fmla="*/ 22082 h 25601"/>
                    <a:gd name="connsiteX2" fmla="*/ 256337 w 512033"/>
                    <a:gd name="connsiteY2" fmla="*/ 21441 h 25601"/>
                    <a:gd name="connsiteX3" fmla="*/ 130248 w 512033"/>
                    <a:gd name="connsiteY3" fmla="*/ 20161 h 25601"/>
                    <a:gd name="connsiteX4" fmla="*/ 4800 w 512033"/>
                    <a:gd name="connsiteY4" fmla="*/ 9921 h 25601"/>
                    <a:gd name="connsiteX5" fmla="*/ 4800 w 512033"/>
                    <a:gd name="connsiteY5" fmla="*/ 8641 h 25601"/>
                    <a:gd name="connsiteX6" fmla="*/ 130889 w 512033"/>
                    <a:gd name="connsiteY6" fmla="*/ 4800 h 25601"/>
                    <a:gd name="connsiteX7" fmla="*/ 256977 w 512033"/>
                    <a:gd name="connsiteY7" fmla="*/ 9281 h 25601"/>
                    <a:gd name="connsiteX8" fmla="*/ 383065 w 512033"/>
                    <a:gd name="connsiteY8" fmla="*/ 15041 h 25601"/>
                    <a:gd name="connsiteX9" fmla="*/ 509153 w 512033"/>
                    <a:gd name="connsiteY9" fmla="*/ 21441 h 25601"/>
                    <a:gd name="connsiteX10" fmla="*/ 508513 w 512033"/>
                    <a:gd name="connsiteY10" fmla="*/ 22082 h 2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2033" h="25601">
                      <a:moveTo>
                        <a:pt x="508513" y="22082"/>
                      </a:moveTo>
                      <a:lnTo>
                        <a:pt x="382425" y="22082"/>
                      </a:lnTo>
                      <a:lnTo>
                        <a:pt x="256337" y="21441"/>
                      </a:lnTo>
                      <a:cubicBezTo>
                        <a:pt x="214094" y="20801"/>
                        <a:pt x="172491" y="22082"/>
                        <a:pt x="130248" y="20161"/>
                      </a:cubicBezTo>
                      <a:cubicBezTo>
                        <a:pt x="88006" y="18241"/>
                        <a:pt x="46403" y="15041"/>
                        <a:pt x="4800" y="9921"/>
                      </a:cubicBezTo>
                      <a:lnTo>
                        <a:pt x="4800" y="8641"/>
                      </a:lnTo>
                      <a:cubicBezTo>
                        <a:pt x="47043" y="5440"/>
                        <a:pt x="88646" y="4800"/>
                        <a:pt x="130889" y="4800"/>
                      </a:cubicBezTo>
                      <a:cubicBezTo>
                        <a:pt x="173131" y="4800"/>
                        <a:pt x="214734" y="8001"/>
                        <a:pt x="256977" y="9281"/>
                      </a:cubicBezTo>
                      <a:lnTo>
                        <a:pt x="383065" y="15041"/>
                      </a:lnTo>
                      <a:lnTo>
                        <a:pt x="509153" y="21441"/>
                      </a:lnTo>
                      <a:lnTo>
                        <a:pt x="508513" y="22082"/>
                      </a:lnTo>
                      <a:close/>
                    </a:path>
                  </a:pathLst>
                </a:custGeom>
                <a:solidFill>
                  <a:schemeClr val="bg1"/>
                </a:solidFill>
                <a:ln w="9525" cap="flat">
                  <a:noFill/>
                  <a:prstDash val="solid"/>
                  <a:miter/>
                </a:ln>
              </p:spPr>
              <p:txBody>
                <a:bodyPr rtlCol="0" anchor="ctr"/>
                <a:lstStyle/>
                <a:p>
                  <a:endParaRPr lang="en-US"/>
                </a:p>
              </p:txBody>
            </p:sp>
            <p:sp>
              <p:nvSpPr>
                <p:cNvPr id="220" name="Freeform: Shape 219"/>
                <p:cNvSpPr/>
                <p:nvPr/>
              </p:nvSpPr>
              <p:spPr>
                <a:xfrm>
                  <a:off x="13103701" y="2455780"/>
                  <a:ext cx="49887" cy="75572"/>
                </a:xfrm>
                <a:custGeom>
                  <a:avLst/>
                  <a:gdLst>
                    <a:gd name="connsiteX0" fmla="*/ 15965 w 38402"/>
                    <a:gd name="connsiteY0" fmla="*/ 9546 h 64004"/>
                    <a:gd name="connsiteX1" fmla="*/ 14045 w 38402"/>
                    <a:gd name="connsiteY1" fmla="*/ 19146 h 64004"/>
                    <a:gd name="connsiteX2" fmla="*/ 13405 w 38402"/>
                    <a:gd name="connsiteY2" fmla="*/ 24267 h 64004"/>
                    <a:gd name="connsiteX3" fmla="*/ 16606 w 38402"/>
                    <a:gd name="connsiteY3" fmla="*/ 23627 h 64004"/>
                    <a:gd name="connsiteX4" fmla="*/ 22366 w 38402"/>
                    <a:gd name="connsiteY4" fmla="*/ 24267 h 64004"/>
                    <a:gd name="connsiteX5" fmla="*/ 31966 w 38402"/>
                    <a:gd name="connsiteY5" fmla="*/ 27467 h 64004"/>
                    <a:gd name="connsiteX6" fmla="*/ 37087 w 38402"/>
                    <a:gd name="connsiteY6" fmla="*/ 34507 h 64004"/>
                    <a:gd name="connsiteX7" fmla="*/ 37727 w 38402"/>
                    <a:gd name="connsiteY7" fmla="*/ 39628 h 64004"/>
                    <a:gd name="connsiteX8" fmla="*/ 36447 w 38402"/>
                    <a:gd name="connsiteY8" fmla="*/ 44748 h 64004"/>
                    <a:gd name="connsiteX9" fmla="*/ 33887 w 38402"/>
                    <a:gd name="connsiteY9" fmla="*/ 49228 h 64004"/>
                    <a:gd name="connsiteX10" fmla="*/ 28766 w 38402"/>
                    <a:gd name="connsiteY10" fmla="*/ 54989 h 64004"/>
                    <a:gd name="connsiteX11" fmla="*/ 22366 w 38402"/>
                    <a:gd name="connsiteY11" fmla="*/ 58829 h 64004"/>
                    <a:gd name="connsiteX12" fmla="*/ 17246 w 38402"/>
                    <a:gd name="connsiteY12" fmla="*/ 59469 h 64004"/>
                    <a:gd name="connsiteX13" fmla="*/ 12125 w 38402"/>
                    <a:gd name="connsiteY13" fmla="*/ 58189 h 64004"/>
                    <a:gd name="connsiteX14" fmla="*/ 7645 w 38402"/>
                    <a:gd name="connsiteY14" fmla="*/ 54349 h 64004"/>
                    <a:gd name="connsiteX15" fmla="*/ 6365 w 38402"/>
                    <a:gd name="connsiteY15" fmla="*/ 51148 h 64004"/>
                    <a:gd name="connsiteX16" fmla="*/ 5725 w 38402"/>
                    <a:gd name="connsiteY16" fmla="*/ 47948 h 64004"/>
                    <a:gd name="connsiteX17" fmla="*/ 5085 w 38402"/>
                    <a:gd name="connsiteY17" fmla="*/ 42828 h 64004"/>
                    <a:gd name="connsiteX18" fmla="*/ 5085 w 38402"/>
                    <a:gd name="connsiteY18" fmla="*/ 27467 h 64004"/>
                    <a:gd name="connsiteX19" fmla="*/ 6365 w 38402"/>
                    <a:gd name="connsiteY19" fmla="*/ 17866 h 64004"/>
                    <a:gd name="connsiteX20" fmla="*/ 7645 w 38402"/>
                    <a:gd name="connsiteY20" fmla="*/ 8906 h 64004"/>
                    <a:gd name="connsiteX21" fmla="*/ 9565 w 38402"/>
                    <a:gd name="connsiteY21" fmla="*/ 5705 h 64004"/>
                    <a:gd name="connsiteX22" fmla="*/ 12765 w 38402"/>
                    <a:gd name="connsiteY22" fmla="*/ 5065 h 64004"/>
                    <a:gd name="connsiteX23" fmla="*/ 15965 w 38402"/>
                    <a:gd name="connsiteY23" fmla="*/ 6985 h 64004"/>
                    <a:gd name="connsiteX24" fmla="*/ 15965 w 38402"/>
                    <a:gd name="connsiteY24" fmla="*/ 9546 h 64004"/>
                    <a:gd name="connsiteX25" fmla="*/ 13405 w 38402"/>
                    <a:gd name="connsiteY25" fmla="*/ 49228 h 64004"/>
                    <a:gd name="connsiteX26" fmla="*/ 17886 w 38402"/>
                    <a:gd name="connsiteY26" fmla="*/ 50508 h 64004"/>
                    <a:gd name="connsiteX27" fmla="*/ 21726 w 38402"/>
                    <a:gd name="connsiteY27" fmla="*/ 48588 h 64004"/>
                    <a:gd name="connsiteX28" fmla="*/ 24926 w 38402"/>
                    <a:gd name="connsiteY28" fmla="*/ 44748 h 64004"/>
                    <a:gd name="connsiteX29" fmla="*/ 26846 w 38402"/>
                    <a:gd name="connsiteY29" fmla="*/ 37708 h 64004"/>
                    <a:gd name="connsiteX30" fmla="*/ 19806 w 38402"/>
                    <a:gd name="connsiteY30" fmla="*/ 33867 h 64004"/>
                    <a:gd name="connsiteX31" fmla="*/ 15965 w 38402"/>
                    <a:gd name="connsiteY31" fmla="*/ 33227 h 64004"/>
                    <a:gd name="connsiteX32" fmla="*/ 15325 w 38402"/>
                    <a:gd name="connsiteY32" fmla="*/ 33227 h 64004"/>
                    <a:gd name="connsiteX33" fmla="*/ 14045 w 38402"/>
                    <a:gd name="connsiteY33" fmla="*/ 33227 h 64004"/>
                    <a:gd name="connsiteX34" fmla="*/ 11485 w 38402"/>
                    <a:gd name="connsiteY34" fmla="*/ 33867 h 64004"/>
                    <a:gd name="connsiteX35" fmla="*/ 11485 w 38402"/>
                    <a:gd name="connsiteY35" fmla="*/ 33867 h 64004"/>
                    <a:gd name="connsiteX36" fmla="*/ 11485 w 38402"/>
                    <a:gd name="connsiteY36" fmla="*/ 42188 h 64004"/>
                    <a:gd name="connsiteX37" fmla="*/ 12125 w 38402"/>
                    <a:gd name="connsiteY37" fmla="*/ 46668 h 64004"/>
                    <a:gd name="connsiteX38" fmla="*/ 13405 w 38402"/>
                    <a:gd name="connsiteY38" fmla="*/ 49228 h 64004"/>
                    <a:gd name="connsiteX39" fmla="*/ 13405 w 38402"/>
                    <a:gd name="connsiteY39" fmla="*/ 49228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402" h="64004">
                      <a:moveTo>
                        <a:pt x="15965" y="9546"/>
                      </a:moveTo>
                      <a:cubicBezTo>
                        <a:pt x="15965" y="11466"/>
                        <a:pt x="15325" y="14666"/>
                        <a:pt x="14045" y="19146"/>
                      </a:cubicBezTo>
                      <a:cubicBezTo>
                        <a:pt x="13405" y="21706"/>
                        <a:pt x="13405" y="22987"/>
                        <a:pt x="13405" y="24267"/>
                      </a:cubicBezTo>
                      <a:cubicBezTo>
                        <a:pt x="14685" y="24267"/>
                        <a:pt x="15965" y="23627"/>
                        <a:pt x="16606" y="23627"/>
                      </a:cubicBezTo>
                      <a:cubicBezTo>
                        <a:pt x="17246" y="23627"/>
                        <a:pt x="19166" y="23627"/>
                        <a:pt x="22366" y="24267"/>
                      </a:cubicBezTo>
                      <a:cubicBezTo>
                        <a:pt x="26206" y="24907"/>
                        <a:pt x="29406" y="26187"/>
                        <a:pt x="31966" y="27467"/>
                      </a:cubicBezTo>
                      <a:cubicBezTo>
                        <a:pt x="34527" y="29387"/>
                        <a:pt x="35807" y="31307"/>
                        <a:pt x="37087" y="34507"/>
                      </a:cubicBezTo>
                      <a:cubicBezTo>
                        <a:pt x="37727" y="36427"/>
                        <a:pt x="37727" y="37708"/>
                        <a:pt x="37727" y="39628"/>
                      </a:cubicBezTo>
                      <a:cubicBezTo>
                        <a:pt x="37727" y="41548"/>
                        <a:pt x="37087" y="42828"/>
                        <a:pt x="36447" y="44748"/>
                      </a:cubicBezTo>
                      <a:cubicBezTo>
                        <a:pt x="35807" y="46028"/>
                        <a:pt x="35167" y="47948"/>
                        <a:pt x="33887" y="49228"/>
                      </a:cubicBezTo>
                      <a:cubicBezTo>
                        <a:pt x="32607" y="51148"/>
                        <a:pt x="30686" y="53069"/>
                        <a:pt x="28766" y="54989"/>
                      </a:cubicBezTo>
                      <a:cubicBezTo>
                        <a:pt x="26846" y="56909"/>
                        <a:pt x="24286" y="57549"/>
                        <a:pt x="22366" y="58829"/>
                      </a:cubicBezTo>
                      <a:cubicBezTo>
                        <a:pt x="20446" y="59469"/>
                        <a:pt x="19166" y="59469"/>
                        <a:pt x="17246" y="59469"/>
                      </a:cubicBezTo>
                      <a:cubicBezTo>
                        <a:pt x="15325" y="59469"/>
                        <a:pt x="14045" y="58829"/>
                        <a:pt x="12125" y="58189"/>
                      </a:cubicBezTo>
                      <a:cubicBezTo>
                        <a:pt x="10205" y="57549"/>
                        <a:pt x="8925" y="56269"/>
                        <a:pt x="7645" y="54349"/>
                      </a:cubicBezTo>
                      <a:cubicBezTo>
                        <a:pt x="7005" y="53709"/>
                        <a:pt x="6365" y="52428"/>
                        <a:pt x="6365" y="51148"/>
                      </a:cubicBezTo>
                      <a:cubicBezTo>
                        <a:pt x="6365" y="50508"/>
                        <a:pt x="5725" y="49228"/>
                        <a:pt x="5725" y="47948"/>
                      </a:cubicBezTo>
                      <a:cubicBezTo>
                        <a:pt x="5725" y="46028"/>
                        <a:pt x="5085" y="44748"/>
                        <a:pt x="5085" y="42828"/>
                      </a:cubicBezTo>
                      <a:cubicBezTo>
                        <a:pt x="4445" y="38348"/>
                        <a:pt x="5085" y="33227"/>
                        <a:pt x="5085" y="27467"/>
                      </a:cubicBezTo>
                      <a:cubicBezTo>
                        <a:pt x="5085" y="24907"/>
                        <a:pt x="5725" y="21706"/>
                        <a:pt x="6365" y="17866"/>
                      </a:cubicBezTo>
                      <a:cubicBezTo>
                        <a:pt x="7005" y="14026"/>
                        <a:pt x="7645" y="10826"/>
                        <a:pt x="7645" y="8906"/>
                      </a:cubicBezTo>
                      <a:cubicBezTo>
                        <a:pt x="7645" y="7626"/>
                        <a:pt x="8285" y="6985"/>
                        <a:pt x="9565" y="5705"/>
                      </a:cubicBezTo>
                      <a:cubicBezTo>
                        <a:pt x="10205" y="5065"/>
                        <a:pt x="11485" y="4425"/>
                        <a:pt x="12765" y="5065"/>
                      </a:cubicBezTo>
                      <a:cubicBezTo>
                        <a:pt x="14045" y="5065"/>
                        <a:pt x="14685" y="5705"/>
                        <a:pt x="15965" y="6985"/>
                      </a:cubicBezTo>
                      <a:cubicBezTo>
                        <a:pt x="15325" y="7626"/>
                        <a:pt x="15965" y="8266"/>
                        <a:pt x="15965" y="9546"/>
                      </a:cubicBezTo>
                      <a:close/>
                      <a:moveTo>
                        <a:pt x="13405" y="49228"/>
                      </a:moveTo>
                      <a:cubicBezTo>
                        <a:pt x="14685" y="50508"/>
                        <a:pt x="15965" y="51148"/>
                        <a:pt x="17886" y="50508"/>
                      </a:cubicBezTo>
                      <a:cubicBezTo>
                        <a:pt x="19166" y="49868"/>
                        <a:pt x="20446" y="49228"/>
                        <a:pt x="21726" y="48588"/>
                      </a:cubicBezTo>
                      <a:cubicBezTo>
                        <a:pt x="23006" y="47308"/>
                        <a:pt x="24286" y="46028"/>
                        <a:pt x="24926" y="44748"/>
                      </a:cubicBezTo>
                      <a:cubicBezTo>
                        <a:pt x="26846" y="42188"/>
                        <a:pt x="27486" y="39628"/>
                        <a:pt x="26846" y="37708"/>
                      </a:cubicBezTo>
                      <a:cubicBezTo>
                        <a:pt x="26206" y="35787"/>
                        <a:pt x="23646" y="34507"/>
                        <a:pt x="19806" y="33867"/>
                      </a:cubicBezTo>
                      <a:cubicBezTo>
                        <a:pt x="17886" y="33867"/>
                        <a:pt x="16606" y="33227"/>
                        <a:pt x="15965" y="33227"/>
                      </a:cubicBezTo>
                      <a:cubicBezTo>
                        <a:pt x="15965" y="33227"/>
                        <a:pt x="15325" y="33227"/>
                        <a:pt x="15325" y="33227"/>
                      </a:cubicBezTo>
                      <a:cubicBezTo>
                        <a:pt x="15325" y="33227"/>
                        <a:pt x="14685" y="33227"/>
                        <a:pt x="14045" y="33227"/>
                      </a:cubicBezTo>
                      <a:cubicBezTo>
                        <a:pt x="13405" y="33227"/>
                        <a:pt x="12765" y="33227"/>
                        <a:pt x="11485" y="33867"/>
                      </a:cubicBezTo>
                      <a:cubicBezTo>
                        <a:pt x="11485" y="33867"/>
                        <a:pt x="11485" y="33867"/>
                        <a:pt x="11485" y="33867"/>
                      </a:cubicBezTo>
                      <a:cubicBezTo>
                        <a:pt x="11485" y="37068"/>
                        <a:pt x="11485" y="39628"/>
                        <a:pt x="11485" y="42188"/>
                      </a:cubicBezTo>
                      <a:cubicBezTo>
                        <a:pt x="11485" y="43468"/>
                        <a:pt x="11485" y="44748"/>
                        <a:pt x="12125" y="46668"/>
                      </a:cubicBezTo>
                      <a:cubicBezTo>
                        <a:pt x="13405" y="47308"/>
                        <a:pt x="13405" y="47948"/>
                        <a:pt x="13405" y="49228"/>
                      </a:cubicBezTo>
                      <a:cubicBezTo>
                        <a:pt x="13405" y="49228"/>
                        <a:pt x="13405" y="49228"/>
                        <a:pt x="13405" y="49228"/>
                      </a:cubicBezTo>
                      <a:close/>
                    </a:path>
                  </a:pathLst>
                </a:custGeom>
                <a:solidFill>
                  <a:schemeClr val="bg1"/>
                </a:solidFill>
                <a:ln w="9525" cap="flat">
                  <a:noFill/>
                  <a:prstDash val="solid"/>
                  <a:miter/>
                </a:ln>
              </p:spPr>
              <p:txBody>
                <a:bodyPr rtlCol="0" anchor="ctr"/>
                <a:lstStyle/>
                <a:p>
                  <a:endParaRPr lang="en-US"/>
                </a:p>
              </p:txBody>
            </p:sp>
            <p:sp>
              <p:nvSpPr>
                <p:cNvPr id="221" name="Freeform: Shape 220"/>
                <p:cNvSpPr/>
                <p:nvPr/>
              </p:nvSpPr>
              <p:spPr>
                <a:xfrm>
                  <a:off x="13146759" y="2459871"/>
                  <a:ext cx="49887" cy="60458"/>
                </a:xfrm>
                <a:custGeom>
                  <a:avLst/>
                  <a:gdLst>
                    <a:gd name="connsiteX0" fmla="*/ 5861 w 38402"/>
                    <a:gd name="connsiteY0" fmla="*/ 10561 h 51203"/>
                    <a:gd name="connsiteX1" fmla="*/ 19302 w 38402"/>
                    <a:gd name="connsiteY1" fmla="*/ 4800 h 51203"/>
                    <a:gd name="connsiteX2" fmla="*/ 27622 w 38402"/>
                    <a:gd name="connsiteY2" fmla="*/ 7360 h 51203"/>
                    <a:gd name="connsiteX3" fmla="*/ 31462 w 38402"/>
                    <a:gd name="connsiteY3" fmla="*/ 16321 h 51203"/>
                    <a:gd name="connsiteX4" fmla="*/ 30822 w 38402"/>
                    <a:gd name="connsiteY4" fmla="*/ 23361 h 51203"/>
                    <a:gd name="connsiteX5" fmla="*/ 30182 w 38402"/>
                    <a:gd name="connsiteY5" fmla="*/ 24642 h 51203"/>
                    <a:gd name="connsiteX6" fmla="*/ 29542 w 38402"/>
                    <a:gd name="connsiteY6" fmla="*/ 25922 h 51203"/>
                    <a:gd name="connsiteX7" fmla="*/ 28902 w 38402"/>
                    <a:gd name="connsiteY7" fmla="*/ 27202 h 51203"/>
                    <a:gd name="connsiteX8" fmla="*/ 28262 w 38402"/>
                    <a:gd name="connsiteY8" fmla="*/ 31042 h 51203"/>
                    <a:gd name="connsiteX9" fmla="*/ 26982 w 38402"/>
                    <a:gd name="connsiteY9" fmla="*/ 36802 h 51203"/>
                    <a:gd name="connsiteX10" fmla="*/ 25062 w 38402"/>
                    <a:gd name="connsiteY10" fmla="*/ 41283 h 51203"/>
                    <a:gd name="connsiteX11" fmla="*/ 26982 w 38402"/>
                    <a:gd name="connsiteY11" fmla="*/ 41283 h 51203"/>
                    <a:gd name="connsiteX12" fmla="*/ 33383 w 38402"/>
                    <a:gd name="connsiteY12" fmla="*/ 42563 h 51203"/>
                    <a:gd name="connsiteX13" fmla="*/ 36583 w 38402"/>
                    <a:gd name="connsiteY13" fmla="*/ 44483 h 51203"/>
                    <a:gd name="connsiteX14" fmla="*/ 37223 w 38402"/>
                    <a:gd name="connsiteY14" fmla="*/ 47683 h 51203"/>
                    <a:gd name="connsiteX15" fmla="*/ 35303 w 38402"/>
                    <a:gd name="connsiteY15" fmla="*/ 50883 h 51203"/>
                    <a:gd name="connsiteX16" fmla="*/ 32102 w 38402"/>
                    <a:gd name="connsiteY16" fmla="*/ 51523 h 51203"/>
                    <a:gd name="connsiteX17" fmla="*/ 25062 w 38402"/>
                    <a:gd name="connsiteY17" fmla="*/ 50243 h 51203"/>
                    <a:gd name="connsiteX18" fmla="*/ 19302 w 38402"/>
                    <a:gd name="connsiteY18" fmla="*/ 49603 h 51203"/>
                    <a:gd name="connsiteX19" fmla="*/ 18662 w 38402"/>
                    <a:gd name="connsiteY19" fmla="*/ 49603 h 51203"/>
                    <a:gd name="connsiteX20" fmla="*/ 18022 w 38402"/>
                    <a:gd name="connsiteY20" fmla="*/ 49603 h 51203"/>
                    <a:gd name="connsiteX21" fmla="*/ 15461 w 38402"/>
                    <a:gd name="connsiteY21" fmla="*/ 50243 h 51203"/>
                    <a:gd name="connsiteX22" fmla="*/ 12901 w 38402"/>
                    <a:gd name="connsiteY22" fmla="*/ 49603 h 51203"/>
                    <a:gd name="connsiteX23" fmla="*/ 10981 w 38402"/>
                    <a:gd name="connsiteY23" fmla="*/ 47043 h 51203"/>
                    <a:gd name="connsiteX24" fmla="*/ 10981 w 38402"/>
                    <a:gd name="connsiteY24" fmla="*/ 43843 h 51203"/>
                    <a:gd name="connsiteX25" fmla="*/ 12901 w 38402"/>
                    <a:gd name="connsiteY25" fmla="*/ 41283 h 51203"/>
                    <a:gd name="connsiteX26" fmla="*/ 15461 w 38402"/>
                    <a:gd name="connsiteY26" fmla="*/ 40003 h 51203"/>
                    <a:gd name="connsiteX27" fmla="*/ 16101 w 38402"/>
                    <a:gd name="connsiteY27" fmla="*/ 40003 h 51203"/>
                    <a:gd name="connsiteX28" fmla="*/ 16741 w 38402"/>
                    <a:gd name="connsiteY28" fmla="*/ 40003 h 51203"/>
                    <a:gd name="connsiteX29" fmla="*/ 18022 w 38402"/>
                    <a:gd name="connsiteY29" fmla="*/ 37442 h 51203"/>
                    <a:gd name="connsiteX30" fmla="*/ 19942 w 38402"/>
                    <a:gd name="connsiteY30" fmla="*/ 31042 h 51203"/>
                    <a:gd name="connsiteX31" fmla="*/ 21222 w 38402"/>
                    <a:gd name="connsiteY31" fmla="*/ 24642 h 51203"/>
                    <a:gd name="connsiteX32" fmla="*/ 23142 w 38402"/>
                    <a:gd name="connsiteY32" fmla="*/ 20161 h 51203"/>
                    <a:gd name="connsiteX33" fmla="*/ 23142 w 38402"/>
                    <a:gd name="connsiteY33" fmla="*/ 20161 h 51203"/>
                    <a:gd name="connsiteX34" fmla="*/ 23142 w 38402"/>
                    <a:gd name="connsiteY34" fmla="*/ 18241 h 51203"/>
                    <a:gd name="connsiteX35" fmla="*/ 23142 w 38402"/>
                    <a:gd name="connsiteY35" fmla="*/ 17601 h 51203"/>
                    <a:gd name="connsiteX36" fmla="*/ 21862 w 38402"/>
                    <a:gd name="connsiteY36" fmla="*/ 13761 h 51203"/>
                    <a:gd name="connsiteX37" fmla="*/ 20582 w 38402"/>
                    <a:gd name="connsiteY37" fmla="*/ 13121 h 51203"/>
                    <a:gd name="connsiteX38" fmla="*/ 12261 w 38402"/>
                    <a:gd name="connsiteY38" fmla="*/ 16961 h 51203"/>
                    <a:gd name="connsiteX39" fmla="*/ 9061 w 38402"/>
                    <a:gd name="connsiteY39" fmla="*/ 17601 h 51203"/>
                    <a:gd name="connsiteX40" fmla="*/ 5861 w 38402"/>
                    <a:gd name="connsiteY40" fmla="*/ 15681 h 51203"/>
                    <a:gd name="connsiteX41" fmla="*/ 5221 w 38402"/>
                    <a:gd name="connsiteY41" fmla="*/ 12481 h 51203"/>
                    <a:gd name="connsiteX42" fmla="*/ 5861 w 38402"/>
                    <a:gd name="connsiteY42" fmla="*/ 1056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8402" h="51203">
                      <a:moveTo>
                        <a:pt x="5861" y="10561"/>
                      </a:moveTo>
                      <a:cubicBezTo>
                        <a:pt x="10981" y="6720"/>
                        <a:pt x="14821" y="4800"/>
                        <a:pt x="19302" y="4800"/>
                      </a:cubicBezTo>
                      <a:cubicBezTo>
                        <a:pt x="22502" y="4800"/>
                        <a:pt x="25062" y="5440"/>
                        <a:pt x="27622" y="7360"/>
                      </a:cubicBezTo>
                      <a:cubicBezTo>
                        <a:pt x="29542" y="9281"/>
                        <a:pt x="31462" y="12481"/>
                        <a:pt x="31462" y="16321"/>
                      </a:cubicBezTo>
                      <a:cubicBezTo>
                        <a:pt x="32102" y="19521"/>
                        <a:pt x="31462" y="22081"/>
                        <a:pt x="30822" y="23361"/>
                      </a:cubicBezTo>
                      <a:cubicBezTo>
                        <a:pt x="30822" y="24002"/>
                        <a:pt x="30182" y="24642"/>
                        <a:pt x="30182" y="24642"/>
                      </a:cubicBezTo>
                      <a:cubicBezTo>
                        <a:pt x="30182" y="25282"/>
                        <a:pt x="29542" y="25282"/>
                        <a:pt x="29542" y="25922"/>
                      </a:cubicBezTo>
                      <a:cubicBezTo>
                        <a:pt x="29542" y="25922"/>
                        <a:pt x="28902" y="26562"/>
                        <a:pt x="28902" y="27202"/>
                      </a:cubicBezTo>
                      <a:cubicBezTo>
                        <a:pt x="28902" y="27842"/>
                        <a:pt x="28262" y="29122"/>
                        <a:pt x="28262" y="31042"/>
                      </a:cubicBezTo>
                      <a:cubicBezTo>
                        <a:pt x="27622" y="32962"/>
                        <a:pt x="27622" y="34882"/>
                        <a:pt x="26982" y="36802"/>
                      </a:cubicBezTo>
                      <a:cubicBezTo>
                        <a:pt x="26342" y="38722"/>
                        <a:pt x="25702" y="40003"/>
                        <a:pt x="25062" y="41283"/>
                      </a:cubicBezTo>
                      <a:cubicBezTo>
                        <a:pt x="25702" y="41283"/>
                        <a:pt x="26342" y="41283"/>
                        <a:pt x="26982" y="41283"/>
                      </a:cubicBezTo>
                      <a:cubicBezTo>
                        <a:pt x="30822" y="41923"/>
                        <a:pt x="32743" y="42563"/>
                        <a:pt x="33383" y="42563"/>
                      </a:cubicBezTo>
                      <a:cubicBezTo>
                        <a:pt x="34663" y="42563"/>
                        <a:pt x="35303" y="43203"/>
                        <a:pt x="36583" y="44483"/>
                      </a:cubicBezTo>
                      <a:cubicBezTo>
                        <a:pt x="37223" y="45123"/>
                        <a:pt x="37863" y="46403"/>
                        <a:pt x="37223" y="47683"/>
                      </a:cubicBezTo>
                      <a:cubicBezTo>
                        <a:pt x="37223" y="48963"/>
                        <a:pt x="36583" y="49603"/>
                        <a:pt x="35303" y="50883"/>
                      </a:cubicBezTo>
                      <a:cubicBezTo>
                        <a:pt x="34663" y="51523"/>
                        <a:pt x="33383" y="52163"/>
                        <a:pt x="32102" y="51523"/>
                      </a:cubicBezTo>
                      <a:cubicBezTo>
                        <a:pt x="31462" y="51523"/>
                        <a:pt x="28902" y="50883"/>
                        <a:pt x="25062" y="50243"/>
                      </a:cubicBezTo>
                      <a:cubicBezTo>
                        <a:pt x="22502" y="49603"/>
                        <a:pt x="20582" y="49603"/>
                        <a:pt x="19302" y="49603"/>
                      </a:cubicBezTo>
                      <a:cubicBezTo>
                        <a:pt x="19302" y="49603"/>
                        <a:pt x="18662" y="49603"/>
                        <a:pt x="18662" y="49603"/>
                      </a:cubicBezTo>
                      <a:cubicBezTo>
                        <a:pt x="18662" y="49603"/>
                        <a:pt x="18022" y="49603"/>
                        <a:pt x="18022" y="49603"/>
                      </a:cubicBezTo>
                      <a:cubicBezTo>
                        <a:pt x="16741" y="50243"/>
                        <a:pt x="16101" y="50243"/>
                        <a:pt x="15461" y="50243"/>
                      </a:cubicBezTo>
                      <a:cubicBezTo>
                        <a:pt x="14181" y="50243"/>
                        <a:pt x="13541" y="50243"/>
                        <a:pt x="12901" y="49603"/>
                      </a:cubicBezTo>
                      <a:cubicBezTo>
                        <a:pt x="12261" y="48963"/>
                        <a:pt x="11621" y="48323"/>
                        <a:pt x="10981" y="47043"/>
                      </a:cubicBezTo>
                      <a:cubicBezTo>
                        <a:pt x="10341" y="45763"/>
                        <a:pt x="10341" y="44483"/>
                        <a:pt x="10981" y="43843"/>
                      </a:cubicBezTo>
                      <a:cubicBezTo>
                        <a:pt x="10981" y="42563"/>
                        <a:pt x="11621" y="41923"/>
                        <a:pt x="12901" y="41283"/>
                      </a:cubicBezTo>
                      <a:cubicBezTo>
                        <a:pt x="13541" y="40643"/>
                        <a:pt x="14181" y="40003"/>
                        <a:pt x="15461" y="40003"/>
                      </a:cubicBezTo>
                      <a:cubicBezTo>
                        <a:pt x="15461" y="40003"/>
                        <a:pt x="16101" y="40003"/>
                        <a:pt x="16101" y="40003"/>
                      </a:cubicBezTo>
                      <a:cubicBezTo>
                        <a:pt x="16101" y="40003"/>
                        <a:pt x="16741" y="40003"/>
                        <a:pt x="16741" y="40003"/>
                      </a:cubicBezTo>
                      <a:cubicBezTo>
                        <a:pt x="17382" y="39363"/>
                        <a:pt x="17382" y="38722"/>
                        <a:pt x="18022" y="37442"/>
                      </a:cubicBezTo>
                      <a:cubicBezTo>
                        <a:pt x="18662" y="36162"/>
                        <a:pt x="19302" y="33602"/>
                        <a:pt x="19942" y="31042"/>
                      </a:cubicBezTo>
                      <a:cubicBezTo>
                        <a:pt x="20582" y="28482"/>
                        <a:pt x="21222" y="25922"/>
                        <a:pt x="21222" y="24642"/>
                      </a:cubicBezTo>
                      <a:cubicBezTo>
                        <a:pt x="21862" y="22721"/>
                        <a:pt x="22502" y="21441"/>
                        <a:pt x="23142" y="20161"/>
                      </a:cubicBezTo>
                      <a:lnTo>
                        <a:pt x="23142" y="20161"/>
                      </a:lnTo>
                      <a:lnTo>
                        <a:pt x="23142" y="18241"/>
                      </a:lnTo>
                      <a:lnTo>
                        <a:pt x="23142" y="17601"/>
                      </a:lnTo>
                      <a:cubicBezTo>
                        <a:pt x="23142" y="15681"/>
                        <a:pt x="22502" y="14401"/>
                        <a:pt x="21862" y="13761"/>
                      </a:cubicBezTo>
                      <a:cubicBezTo>
                        <a:pt x="21862" y="13761"/>
                        <a:pt x="21222" y="13121"/>
                        <a:pt x="20582" y="13121"/>
                      </a:cubicBezTo>
                      <a:cubicBezTo>
                        <a:pt x="18022" y="13121"/>
                        <a:pt x="15461" y="14401"/>
                        <a:pt x="12261" y="16961"/>
                      </a:cubicBezTo>
                      <a:cubicBezTo>
                        <a:pt x="10981" y="17601"/>
                        <a:pt x="10341" y="18241"/>
                        <a:pt x="9061" y="17601"/>
                      </a:cubicBezTo>
                      <a:cubicBezTo>
                        <a:pt x="7781" y="17601"/>
                        <a:pt x="7141" y="16961"/>
                        <a:pt x="5861" y="15681"/>
                      </a:cubicBezTo>
                      <a:cubicBezTo>
                        <a:pt x="5221" y="15041"/>
                        <a:pt x="4581" y="13761"/>
                        <a:pt x="5221" y="12481"/>
                      </a:cubicBezTo>
                      <a:cubicBezTo>
                        <a:pt x="4581" y="12481"/>
                        <a:pt x="4581" y="11201"/>
                        <a:pt x="5861" y="10561"/>
                      </a:cubicBezTo>
                      <a:close/>
                    </a:path>
                  </a:pathLst>
                </a:custGeom>
                <a:solidFill>
                  <a:schemeClr val="bg1"/>
                </a:solidFill>
                <a:ln w="9525" cap="flat">
                  <a:noFill/>
                  <a:prstDash val="solid"/>
                  <a:miter/>
                </a:ln>
              </p:spPr>
              <p:txBody>
                <a:bodyPr rtlCol="0" anchor="ctr"/>
                <a:lstStyle/>
                <a:p>
                  <a:endParaRPr lang="en-US"/>
                </a:p>
              </p:txBody>
            </p:sp>
            <p:sp>
              <p:nvSpPr>
                <p:cNvPr id="222" name="Freeform: Shape 221"/>
                <p:cNvSpPr/>
                <p:nvPr/>
              </p:nvSpPr>
              <p:spPr>
                <a:xfrm>
                  <a:off x="13103701" y="2888811"/>
                  <a:ext cx="49887" cy="75572"/>
                </a:xfrm>
                <a:custGeom>
                  <a:avLst/>
                  <a:gdLst>
                    <a:gd name="connsiteX0" fmla="*/ 15965 w 38402"/>
                    <a:gd name="connsiteY0" fmla="*/ 9546 h 64004"/>
                    <a:gd name="connsiteX1" fmla="*/ 14045 w 38402"/>
                    <a:gd name="connsiteY1" fmla="*/ 19146 h 64004"/>
                    <a:gd name="connsiteX2" fmla="*/ 13405 w 38402"/>
                    <a:gd name="connsiteY2" fmla="*/ 24267 h 64004"/>
                    <a:gd name="connsiteX3" fmla="*/ 16606 w 38402"/>
                    <a:gd name="connsiteY3" fmla="*/ 23627 h 64004"/>
                    <a:gd name="connsiteX4" fmla="*/ 22366 w 38402"/>
                    <a:gd name="connsiteY4" fmla="*/ 24267 h 64004"/>
                    <a:gd name="connsiteX5" fmla="*/ 31966 w 38402"/>
                    <a:gd name="connsiteY5" fmla="*/ 27467 h 64004"/>
                    <a:gd name="connsiteX6" fmla="*/ 37087 w 38402"/>
                    <a:gd name="connsiteY6" fmla="*/ 34507 h 64004"/>
                    <a:gd name="connsiteX7" fmla="*/ 37727 w 38402"/>
                    <a:gd name="connsiteY7" fmla="*/ 39628 h 64004"/>
                    <a:gd name="connsiteX8" fmla="*/ 36447 w 38402"/>
                    <a:gd name="connsiteY8" fmla="*/ 44748 h 64004"/>
                    <a:gd name="connsiteX9" fmla="*/ 33887 w 38402"/>
                    <a:gd name="connsiteY9" fmla="*/ 49228 h 64004"/>
                    <a:gd name="connsiteX10" fmla="*/ 28766 w 38402"/>
                    <a:gd name="connsiteY10" fmla="*/ 54989 h 64004"/>
                    <a:gd name="connsiteX11" fmla="*/ 22366 w 38402"/>
                    <a:gd name="connsiteY11" fmla="*/ 58829 h 64004"/>
                    <a:gd name="connsiteX12" fmla="*/ 17246 w 38402"/>
                    <a:gd name="connsiteY12" fmla="*/ 59469 h 64004"/>
                    <a:gd name="connsiteX13" fmla="*/ 12125 w 38402"/>
                    <a:gd name="connsiteY13" fmla="*/ 58189 h 64004"/>
                    <a:gd name="connsiteX14" fmla="*/ 7645 w 38402"/>
                    <a:gd name="connsiteY14" fmla="*/ 54349 h 64004"/>
                    <a:gd name="connsiteX15" fmla="*/ 6365 w 38402"/>
                    <a:gd name="connsiteY15" fmla="*/ 51148 h 64004"/>
                    <a:gd name="connsiteX16" fmla="*/ 5725 w 38402"/>
                    <a:gd name="connsiteY16" fmla="*/ 47948 h 64004"/>
                    <a:gd name="connsiteX17" fmla="*/ 5085 w 38402"/>
                    <a:gd name="connsiteY17" fmla="*/ 42828 h 64004"/>
                    <a:gd name="connsiteX18" fmla="*/ 5085 w 38402"/>
                    <a:gd name="connsiteY18" fmla="*/ 27467 h 64004"/>
                    <a:gd name="connsiteX19" fmla="*/ 6365 w 38402"/>
                    <a:gd name="connsiteY19" fmla="*/ 17866 h 64004"/>
                    <a:gd name="connsiteX20" fmla="*/ 7645 w 38402"/>
                    <a:gd name="connsiteY20" fmla="*/ 8906 h 64004"/>
                    <a:gd name="connsiteX21" fmla="*/ 9565 w 38402"/>
                    <a:gd name="connsiteY21" fmla="*/ 5705 h 64004"/>
                    <a:gd name="connsiteX22" fmla="*/ 12765 w 38402"/>
                    <a:gd name="connsiteY22" fmla="*/ 5065 h 64004"/>
                    <a:gd name="connsiteX23" fmla="*/ 15965 w 38402"/>
                    <a:gd name="connsiteY23" fmla="*/ 6986 h 64004"/>
                    <a:gd name="connsiteX24" fmla="*/ 15965 w 38402"/>
                    <a:gd name="connsiteY24" fmla="*/ 9546 h 64004"/>
                    <a:gd name="connsiteX25" fmla="*/ 13405 w 38402"/>
                    <a:gd name="connsiteY25" fmla="*/ 49228 h 64004"/>
                    <a:gd name="connsiteX26" fmla="*/ 17886 w 38402"/>
                    <a:gd name="connsiteY26" fmla="*/ 50508 h 64004"/>
                    <a:gd name="connsiteX27" fmla="*/ 21726 w 38402"/>
                    <a:gd name="connsiteY27" fmla="*/ 48588 h 64004"/>
                    <a:gd name="connsiteX28" fmla="*/ 24926 w 38402"/>
                    <a:gd name="connsiteY28" fmla="*/ 44748 h 64004"/>
                    <a:gd name="connsiteX29" fmla="*/ 26846 w 38402"/>
                    <a:gd name="connsiteY29" fmla="*/ 37708 h 64004"/>
                    <a:gd name="connsiteX30" fmla="*/ 19806 w 38402"/>
                    <a:gd name="connsiteY30" fmla="*/ 33867 h 64004"/>
                    <a:gd name="connsiteX31" fmla="*/ 15965 w 38402"/>
                    <a:gd name="connsiteY31" fmla="*/ 33227 h 64004"/>
                    <a:gd name="connsiteX32" fmla="*/ 15325 w 38402"/>
                    <a:gd name="connsiteY32" fmla="*/ 33227 h 64004"/>
                    <a:gd name="connsiteX33" fmla="*/ 14045 w 38402"/>
                    <a:gd name="connsiteY33" fmla="*/ 33227 h 64004"/>
                    <a:gd name="connsiteX34" fmla="*/ 11485 w 38402"/>
                    <a:gd name="connsiteY34" fmla="*/ 33867 h 64004"/>
                    <a:gd name="connsiteX35" fmla="*/ 11485 w 38402"/>
                    <a:gd name="connsiteY35" fmla="*/ 33867 h 64004"/>
                    <a:gd name="connsiteX36" fmla="*/ 11485 w 38402"/>
                    <a:gd name="connsiteY36" fmla="*/ 42188 h 64004"/>
                    <a:gd name="connsiteX37" fmla="*/ 12125 w 38402"/>
                    <a:gd name="connsiteY37" fmla="*/ 46668 h 64004"/>
                    <a:gd name="connsiteX38" fmla="*/ 13405 w 38402"/>
                    <a:gd name="connsiteY38" fmla="*/ 49228 h 64004"/>
                    <a:gd name="connsiteX39" fmla="*/ 13405 w 38402"/>
                    <a:gd name="connsiteY39" fmla="*/ 49228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402" h="64004">
                      <a:moveTo>
                        <a:pt x="15965" y="9546"/>
                      </a:moveTo>
                      <a:cubicBezTo>
                        <a:pt x="15965" y="11466"/>
                        <a:pt x="15325" y="14666"/>
                        <a:pt x="14045" y="19146"/>
                      </a:cubicBezTo>
                      <a:cubicBezTo>
                        <a:pt x="13405" y="21707"/>
                        <a:pt x="13405" y="22987"/>
                        <a:pt x="13405" y="24267"/>
                      </a:cubicBezTo>
                      <a:cubicBezTo>
                        <a:pt x="14685" y="24267"/>
                        <a:pt x="15965" y="23627"/>
                        <a:pt x="16606" y="23627"/>
                      </a:cubicBezTo>
                      <a:cubicBezTo>
                        <a:pt x="17246" y="23627"/>
                        <a:pt x="19166" y="23627"/>
                        <a:pt x="22366" y="24267"/>
                      </a:cubicBezTo>
                      <a:cubicBezTo>
                        <a:pt x="26206" y="24907"/>
                        <a:pt x="29406" y="26187"/>
                        <a:pt x="31966" y="27467"/>
                      </a:cubicBezTo>
                      <a:cubicBezTo>
                        <a:pt x="34527" y="29387"/>
                        <a:pt x="35807" y="31307"/>
                        <a:pt x="37087" y="34507"/>
                      </a:cubicBezTo>
                      <a:cubicBezTo>
                        <a:pt x="37727" y="36427"/>
                        <a:pt x="37727" y="37708"/>
                        <a:pt x="37727" y="39628"/>
                      </a:cubicBezTo>
                      <a:cubicBezTo>
                        <a:pt x="37727" y="41548"/>
                        <a:pt x="37087" y="42828"/>
                        <a:pt x="36447" y="44748"/>
                      </a:cubicBezTo>
                      <a:cubicBezTo>
                        <a:pt x="35807" y="46028"/>
                        <a:pt x="35167" y="47948"/>
                        <a:pt x="33887" y="49228"/>
                      </a:cubicBezTo>
                      <a:cubicBezTo>
                        <a:pt x="32607" y="51148"/>
                        <a:pt x="30686" y="53069"/>
                        <a:pt x="28766" y="54989"/>
                      </a:cubicBezTo>
                      <a:cubicBezTo>
                        <a:pt x="26846" y="56909"/>
                        <a:pt x="24286" y="57549"/>
                        <a:pt x="22366" y="58829"/>
                      </a:cubicBezTo>
                      <a:cubicBezTo>
                        <a:pt x="20446" y="59469"/>
                        <a:pt x="19166" y="59469"/>
                        <a:pt x="17246" y="59469"/>
                      </a:cubicBezTo>
                      <a:cubicBezTo>
                        <a:pt x="15325" y="59469"/>
                        <a:pt x="14045" y="58829"/>
                        <a:pt x="12125" y="58189"/>
                      </a:cubicBezTo>
                      <a:cubicBezTo>
                        <a:pt x="10205" y="57549"/>
                        <a:pt x="8925" y="56269"/>
                        <a:pt x="7645" y="54349"/>
                      </a:cubicBezTo>
                      <a:cubicBezTo>
                        <a:pt x="7005" y="53709"/>
                        <a:pt x="6365" y="52429"/>
                        <a:pt x="6365" y="51148"/>
                      </a:cubicBezTo>
                      <a:cubicBezTo>
                        <a:pt x="6365" y="50508"/>
                        <a:pt x="5725" y="49228"/>
                        <a:pt x="5725" y="47948"/>
                      </a:cubicBezTo>
                      <a:cubicBezTo>
                        <a:pt x="5725" y="46028"/>
                        <a:pt x="5085" y="44748"/>
                        <a:pt x="5085" y="42828"/>
                      </a:cubicBezTo>
                      <a:cubicBezTo>
                        <a:pt x="4445" y="38348"/>
                        <a:pt x="5085" y="33227"/>
                        <a:pt x="5085" y="27467"/>
                      </a:cubicBezTo>
                      <a:cubicBezTo>
                        <a:pt x="5085" y="24907"/>
                        <a:pt x="5725" y="21707"/>
                        <a:pt x="6365" y="17866"/>
                      </a:cubicBezTo>
                      <a:cubicBezTo>
                        <a:pt x="7005" y="14026"/>
                        <a:pt x="7645" y="10826"/>
                        <a:pt x="7645" y="8906"/>
                      </a:cubicBezTo>
                      <a:cubicBezTo>
                        <a:pt x="7645" y="7626"/>
                        <a:pt x="8285" y="6986"/>
                        <a:pt x="9565" y="5705"/>
                      </a:cubicBezTo>
                      <a:cubicBezTo>
                        <a:pt x="10205" y="5065"/>
                        <a:pt x="11485" y="4425"/>
                        <a:pt x="12765" y="5065"/>
                      </a:cubicBezTo>
                      <a:cubicBezTo>
                        <a:pt x="14045" y="5065"/>
                        <a:pt x="14685" y="5705"/>
                        <a:pt x="15965" y="6986"/>
                      </a:cubicBezTo>
                      <a:cubicBezTo>
                        <a:pt x="15325" y="7626"/>
                        <a:pt x="15965" y="8266"/>
                        <a:pt x="15965" y="9546"/>
                      </a:cubicBezTo>
                      <a:close/>
                      <a:moveTo>
                        <a:pt x="13405" y="49228"/>
                      </a:moveTo>
                      <a:cubicBezTo>
                        <a:pt x="14685" y="50508"/>
                        <a:pt x="15965" y="51148"/>
                        <a:pt x="17886" y="50508"/>
                      </a:cubicBezTo>
                      <a:cubicBezTo>
                        <a:pt x="19166" y="49868"/>
                        <a:pt x="20446" y="49228"/>
                        <a:pt x="21726" y="48588"/>
                      </a:cubicBezTo>
                      <a:cubicBezTo>
                        <a:pt x="23006" y="47308"/>
                        <a:pt x="24286" y="46028"/>
                        <a:pt x="24926" y="44748"/>
                      </a:cubicBezTo>
                      <a:cubicBezTo>
                        <a:pt x="26846" y="42188"/>
                        <a:pt x="27486" y="39628"/>
                        <a:pt x="26846" y="37708"/>
                      </a:cubicBezTo>
                      <a:cubicBezTo>
                        <a:pt x="26206" y="35787"/>
                        <a:pt x="23646" y="34507"/>
                        <a:pt x="19806" y="33867"/>
                      </a:cubicBezTo>
                      <a:cubicBezTo>
                        <a:pt x="17886" y="33867"/>
                        <a:pt x="16606" y="33227"/>
                        <a:pt x="15965" y="33227"/>
                      </a:cubicBezTo>
                      <a:cubicBezTo>
                        <a:pt x="15965" y="33227"/>
                        <a:pt x="15325" y="33227"/>
                        <a:pt x="15325" y="33227"/>
                      </a:cubicBezTo>
                      <a:cubicBezTo>
                        <a:pt x="15325" y="33227"/>
                        <a:pt x="14685" y="33227"/>
                        <a:pt x="14045" y="33227"/>
                      </a:cubicBezTo>
                      <a:cubicBezTo>
                        <a:pt x="13405" y="33227"/>
                        <a:pt x="12765" y="33227"/>
                        <a:pt x="11485" y="33867"/>
                      </a:cubicBezTo>
                      <a:cubicBezTo>
                        <a:pt x="11485" y="33867"/>
                        <a:pt x="11485" y="33867"/>
                        <a:pt x="11485" y="33867"/>
                      </a:cubicBezTo>
                      <a:cubicBezTo>
                        <a:pt x="11485" y="37067"/>
                        <a:pt x="11485" y="39628"/>
                        <a:pt x="11485" y="42188"/>
                      </a:cubicBezTo>
                      <a:cubicBezTo>
                        <a:pt x="11485" y="43468"/>
                        <a:pt x="11485" y="44748"/>
                        <a:pt x="12125" y="46668"/>
                      </a:cubicBezTo>
                      <a:cubicBezTo>
                        <a:pt x="13405" y="47308"/>
                        <a:pt x="13405" y="48588"/>
                        <a:pt x="13405" y="49228"/>
                      </a:cubicBezTo>
                      <a:cubicBezTo>
                        <a:pt x="13405" y="49228"/>
                        <a:pt x="13405" y="49228"/>
                        <a:pt x="13405" y="49228"/>
                      </a:cubicBezTo>
                      <a:close/>
                    </a:path>
                  </a:pathLst>
                </a:custGeom>
                <a:solidFill>
                  <a:schemeClr val="bg1"/>
                </a:solidFill>
                <a:ln w="9525" cap="flat">
                  <a:noFill/>
                  <a:prstDash val="solid"/>
                  <a:miter/>
                </a:ln>
              </p:spPr>
              <p:txBody>
                <a:bodyPr rtlCol="0" anchor="ctr"/>
                <a:lstStyle/>
                <a:p>
                  <a:endParaRPr lang="en-US"/>
                </a:p>
              </p:txBody>
            </p:sp>
            <p:sp>
              <p:nvSpPr>
                <p:cNvPr id="223" name="Freeform: Shape 222"/>
                <p:cNvSpPr/>
                <p:nvPr/>
              </p:nvSpPr>
              <p:spPr>
                <a:xfrm>
                  <a:off x="13145299" y="2889880"/>
                  <a:ext cx="41573" cy="68016"/>
                </a:xfrm>
                <a:custGeom>
                  <a:avLst/>
                  <a:gdLst>
                    <a:gd name="connsiteX0" fmla="*/ 19786 w 32002"/>
                    <a:gd name="connsiteY0" fmla="*/ 18881 h 57603"/>
                    <a:gd name="connsiteX1" fmla="*/ 12106 w 32002"/>
                    <a:gd name="connsiteY1" fmla="*/ 25922 h 57603"/>
                    <a:gd name="connsiteX2" fmla="*/ 8906 w 32002"/>
                    <a:gd name="connsiteY2" fmla="*/ 26562 h 57603"/>
                    <a:gd name="connsiteX3" fmla="*/ 5705 w 32002"/>
                    <a:gd name="connsiteY3" fmla="*/ 24642 h 57603"/>
                    <a:gd name="connsiteX4" fmla="*/ 5065 w 32002"/>
                    <a:gd name="connsiteY4" fmla="*/ 21441 h 57603"/>
                    <a:gd name="connsiteX5" fmla="*/ 6986 w 32002"/>
                    <a:gd name="connsiteY5" fmla="*/ 18881 h 57603"/>
                    <a:gd name="connsiteX6" fmla="*/ 16586 w 32002"/>
                    <a:gd name="connsiteY6" fmla="*/ 9921 h 57603"/>
                    <a:gd name="connsiteX7" fmla="*/ 16586 w 32002"/>
                    <a:gd name="connsiteY7" fmla="*/ 9281 h 57603"/>
                    <a:gd name="connsiteX8" fmla="*/ 17226 w 32002"/>
                    <a:gd name="connsiteY8" fmla="*/ 8001 h 57603"/>
                    <a:gd name="connsiteX9" fmla="*/ 19146 w 32002"/>
                    <a:gd name="connsiteY9" fmla="*/ 5440 h 57603"/>
                    <a:gd name="connsiteX10" fmla="*/ 22347 w 32002"/>
                    <a:gd name="connsiteY10" fmla="*/ 4800 h 57603"/>
                    <a:gd name="connsiteX11" fmla="*/ 25547 w 32002"/>
                    <a:gd name="connsiteY11" fmla="*/ 6080 h 57603"/>
                    <a:gd name="connsiteX12" fmla="*/ 28107 w 32002"/>
                    <a:gd name="connsiteY12" fmla="*/ 11201 h 57603"/>
                    <a:gd name="connsiteX13" fmla="*/ 28107 w 32002"/>
                    <a:gd name="connsiteY13" fmla="*/ 15681 h 57603"/>
                    <a:gd name="connsiteX14" fmla="*/ 27467 w 32002"/>
                    <a:gd name="connsiteY14" fmla="*/ 22721 h 57603"/>
                    <a:gd name="connsiteX15" fmla="*/ 25547 w 32002"/>
                    <a:gd name="connsiteY15" fmla="*/ 51523 h 57603"/>
                    <a:gd name="connsiteX16" fmla="*/ 24267 w 32002"/>
                    <a:gd name="connsiteY16" fmla="*/ 54724 h 57603"/>
                    <a:gd name="connsiteX17" fmla="*/ 21066 w 32002"/>
                    <a:gd name="connsiteY17" fmla="*/ 56004 h 57603"/>
                    <a:gd name="connsiteX18" fmla="*/ 17866 w 32002"/>
                    <a:gd name="connsiteY18" fmla="*/ 54724 h 57603"/>
                    <a:gd name="connsiteX19" fmla="*/ 16586 w 32002"/>
                    <a:gd name="connsiteY19" fmla="*/ 51523 h 57603"/>
                    <a:gd name="connsiteX20" fmla="*/ 18506 w 32002"/>
                    <a:gd name="connsiteY20" fmla="*/ 22081 h 57603"/>
                    <a:gd name="connsiteX21" fmla="*/ 19786 w 32002"/>
                    <a:gd name="connsiteY21" fmla="*/ 18881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002" h="57603">
                      <a:moveTo>
                        <a:pt x="19786" y="18881"/>
                      </a:moveTo>
                      <a:cubicBezTo>
                        <a:pt x="17226" y="21441"/>
                        <a:pt x="14666" y="24002"/>
                        <a:pt x="12106" y="25922"/>
                      </a:cubicBezTo>
                      <a:cubicBezTo>
                        <a:pt x="10826" y="26562"/>
                        <a:pt x="10186" y="27202"/>
                        <a:pt x="8906" y="26562"/>
                      </a:cubicBezTo>
                      <a:cubicBezTo>
                        <a:pt x="7626" y="26562"/>
                        <a:pt x="6986" y="25922"/>
                        <a:pt x="5705" y="24642"/>
                      </a:cubicBezTo>
                      <a:cubicBezTo>
                        <a:pt x="5065" y="23361"/>
                        <a:pt x="4425" y="22721"/>
                        <a:pt x="5065" y="21441"/>
                      </a:cubicBezTo>
                      <a:cubicBezTo>
                        <a:pt x="5065" y="20161"/>
                        <a:pt x="5705" y="19521"/>
                        <a:pt x="6986" y="18881"/>
                      </a:cubicBezTo>
                      <a:cubicBezTo>
                        <a:pt x="9546" y="16961"/>
                        <a:pt x="12746" y="13761"/>
                        <a:pt x="16586" y="9921"/>
                      </a:cubicBezTo>
                      <a:lnTo>
                        <a:pt x="16586" y="9281"/>
                      </a:lnTo>
                      <a:cubicBezTo>
                        <a:pt x="17226" y="8641"/>
                        <a:pt x="17226" y="8001"/>
                        <a:pt x="17226" y="8001"/>
                      </a:cubicBezTo>
                      <a:cubicBezTo>
                        <a:pt x="17866" y="6720"/>
                        <a:pt x="18506" y="6080"/>
                        <a:pt x="19146" y="5440"/>
                      </a:cubicBezTo>
                      <a:cubicBezTo>
                        <a:pt x="19786" y="4800"/>
                        <a:pt x="21066" y="4800"/>
                        <a:pt x="22347" y="4800"/>
                      </a:cubicBezTo>
                      <a:cubicBezTo>
                        <a:pt x="23627" y="4800"/>
                        <a:pt x="24267" y="5440"/>
                        <a:pt x="25547" y="6080"/>
                      </a:cubicBezTo>
                      <a:cubicBezTo>
                        <a:pt x="26827" y="7360"/>
                        <a:pt x="27467" y="8641"/>
                        <a:pt x="28107" y="11201"/>
                      </a:cubicBezTo>
                      <a:cubicBezTo>
                        <a:pt x="28107" y="12481"/>
                        <a:pt x="28107" y="13761"/>
                        <a:pt x="28107" y="15681"/>
                      </a:cubicBezTo>
                      <a:cubicBezTo>
                        <a:pt x="28107" y="16961"/>
                        <a:pt x="28107" y="19521"/>
                        <a:pt x="27467" y="22721"/>
                      </a:cubicBezTo>
                      <a:cubicBezTo>
                        <a:pt x="26187" y="34242"/>
                        <a:pt x="25547" y="43843"/>
                        <a:pt x="25547" y="51523"/>
                      </a:cubicBezTo>
                      <a:cubicBezTo>
                        <a:pt x="25547" y="52803"/>
                        <a:pt x="24907" y="54083"/>
                        <a:pt x="24267" y="54724"/>
                      </a:cubicBezTo>
                      <a:cubicBezTo>
                        <a:pt x="23627" y="55364"/>
                        <a:pt x="22347" y="56004"/>
                        <a:pt x="21066" y="56004"/>
                      </a:cubicBezTo>
                      <a:cubicBezTo>
                        <a:pt x="19786" y="56004"/>
                        <a:pt x="18506" y="55364"/>
                        <a:pt x="17866" y="54724"/>
                      </a:cubicBezTo>
                      <a:cubicBezTo>
                        <a:pt x="17226" y="54083"/>
                        <a:pt x="16586" y="52803"/>
                        <a:pt x="16586" y="51523"/>
                      </a:cubicBezTo>
                      <a:cubicBezTo>
                        <a:pt x="16586" y="43203"/>
                        <a:pt x="17226" y="33602"/>
                        <a:pt x="18506" y="22081"/>
                      </a:cubicBezTo>
                      <a:cubicBezTo>
                        <a:pt x="19786" y="20161"/>
                        <a:pt x="19786" y="18881"/>
                        <a:pt x="19786" y="18881"/>
                      </a:cubicBezTo>
                      <a:close/>
                    </a:path>
                  </a:pathLst>
                </a:custGeom>
                <a:solidFill>
                  <a:schemeClr val="bg1"/>
                </a:solidFill>
                <a:ln w="9525" cap="flat">
                  <a:noFill/>
                  <a:prstDash val="solid"/>
                  <a:miter/>
                </a:ln>
              </p:spPr>
              <p:txBody>
                <a:bodyPr rtlCol="0" anchor="ctr"/>
                <a:lstStyle/>
                <a:p>
                  <a:endParaRPr lang="en-US"/>
                </a:p>
              </p:txBody>
            </p:sp>
          </p:grpSp>
          <p:grpSp>
            <p:nvGrpSpPr>
              <p:cNvPr id="305" name="Group 304"/>
              <p:cNvGrpSpPr/>
              <p:nvPr/>
            </p:nvGrpSpPr>
            <p:grpSpPr>
              <a:xfrm>
                <a:off x="9538963" y="1739529"/>
                <a:ext cx="760443" cy="213870"/>
                <a:chOff x="13264543" y="3073521"/>
                <a:chExt cx="760443" cy="213870"/>
              </a:xfrm>
            </p:grpSpPr>
            <p:sp>
              <p:nvSpPr>
                <p:cNvPr id="224" name="Freeform: Shape 223"/>
                <p:cNvSpPr/>
                <p:nvPr/>
              </p:nvSpPr>
              <p:spPr>
                <a:xfrm>
                  <a:off x="13712543" y="3134896"/>
                  <a:ext cx="108090" cy="90687"/>
                </a:xfrm>
                <a:custGeom>
                  <a:avLst/>
                  <a:gdLst>
                    <a:gd name="connsiteX0" fmla="*/ 78528 w 83205"/>
                    <a:gd name="connsiteY0" fmla="*/ 68027 h 76804"/>
                    <a:gd name="connsiteX1" fmla="*/ 71487 w 83205"/>
                    <a:gd name="connsiteY1" fmla="*/ 62906 h 76804"/>
                    <a:gd name="connsiteX2" fmla="*/ 65727 w 83205"/>
                    <a:gd name="connsiteY2" fmla="*/ 20663 h 76804"/>
                    <a:gd name="connsiteX3" fmla="*/ 72127 w 83205"/>
                    <a:gd name="connsiteY3" fmla="*/ 18103 h 76804"/>
                    <a:gd name="connsiteX4" fmla="*/ 75968 w 83205"/>
                    <a:gd name="connsiteY4" fmla="*/ 9783 h 76804"/>
                    <a:gd name="connsiteX5" fmla="*/ 67647 w 83205"/>
                    <a:gd name="connsiteY5" fmla="*/ 5943 h 76804"/>
                    <a:gd name="connsiteX6" fmla="*/ 19644 w 83205"/>
                    <a:gd name="connsiteY6" fmla="*/ 5303 h 76804"/>
                    <a:gd name="connsiteX7" fmla="*/ 11323 w 83205"/>
                    <a:gd name="connsiteY7" fmla="*/ 7863 h 76804"/>
                    <a:gd name="connsiteX8" fmla="*/ 13884 w 83205"/>
                    <a:gd name="connsiteY8" fmla="*/ 16183 h 76804"/>
                    <a:gd name="connsiteX9" fmla="*/ 30525 w 83205"/>
                    <a:gd name="connsiteY9" fmla="*/ 21304 h 76804"/>
                    <a:gd name="connsiteX10" fmla="*/ 9403 w 83205"/>
                    <a:gd name="connsiteY10" fmla="*/ 63546 h 76804"/>
                    <a:gd name="connsiteX11" fmla="*/ 4923 w 83205"/>
                    <a:gd name="connsiteY11" fmla="*/ 71227 h 76804"/>
                    <a:gd name="connsiteX12" fmla="*/ 11323 w 83205"/>
                    <a:gd name="connsiteY12" fmla="*/ 75707 h 76804"/>
                    <a:gd name="connsiteX13" fmla="*/ 13243 w 83205"/>
                    <a:gd name="connsiteY13" fmla="*/ 75707 h 76804"/>
                    <a:gd name="connsiteX14" fmla="*/ 43325 w 83205"/>
                    <a:gd name="connsiteY14" fmla="*/ 22584 h 76804"/>
                    <a:gd name="connsiteX15" fmla="*/ 44605 w 83205"/>
                    <a:gd name="connsiteY15" fmla="*/ 22584 h 76804"/>
                    <a:gd name="connsiteX16" fmla="*/ 52926 w 83205"/>
                    <a:gd name="connsiteY16" fmla="*/ 21944 h 76804"/>
                    <a:gd name="connsiteX17" fmla="*/ 61887 w 83205"/>
                    <a:gd name="connsiteY17" fmla="*/ 70587 h 76804"/>
                    <a:gd name="connsiteX18" fmla="*/ 71487 w 83205"/>
                    <a:gd name="connsiteY18" fmla="*/ 74427 h 76804"/>
                    <a:gd name="connsiteX19" fmla="*/ 73407 w 83205"/>
                    <a:gd name="connsiteY19" fmla="*/ 74427 h 76804"/>
                    <a:gd name="connsiteX20" fmla="*/ 78528 w 83205"/>
                    <a:gd name="connsiteY20" fmla="*/ 68027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205" h="76804">
                      <a:moveTo>
                        <a:pt x="78528" y="68027"/>
                      </a:moveTo>
                      <a:cubicBezTo>
                        <a:pt x="77888" y="64826"/>
                        <a:pt x="74688" y="62906"/>
                        <a:pt x="71487" y="62906"/>
                      </a:cubicBezTo>
                      <a:cubicBezTo>
                        <a:pt x="69567" y="62266"/>
                        <a:pt x="63167" y="53946"/>
                        <a:pt x="65727" y="20663"/>
                      </a:cubicBezTo>
                      <a:cubicBezTo>
                        <a:pt x="67647" y="20023"/>
                        <a:pt x="70207" y="19384"/>
                        <a:pt x="72127" y="18103"/>
                      </a:cubicBezTo>
                      <a:cubicBezTo>
                        <a:pt x="75328" y="16823"/>
                        <a:pt x="77248" y="12983"/>
                        <a:pt x="75968" y="9783"/>
                      </a:cubicBezTo>
                      <a:cubicBezTo>
                        <a:pt x="74688" y="6583"/>
                        <a:pt x="70847" y="4662"/>
                        <a:pt x="67647" y="5943"/>
                      </a:cubicBezTo>
                      <a:cubicBezTo>
                        <a:pt x="42045" y="16183"/>
                        <a:pt x="19644" y="5303"/>
                        <a:pt x="19644" y="5303"/>
                      </a:cubicBezTo>
                      <a:cubicBezTo>
                        <a:pt x="16444" y="4022"/>
                        <a:pt x="12603" y="5303"/>
                        <a:pt x="11323" y="7863"/>
                      </a:cubicBezTo>
                      <a:cubicBezTo>
                        <a:pt x="10043" y="11063"/>
                        <a:pt x="11323" y="14903"/>
                        <a:pt x="13884" y="16183"/>
                      </a:cubicBezTo>
                      <a:cubicBezTo>
                        <a:pt x="14524" y="16183"/>
                        <a:pt x="20924" y="19384"/>
                        <a:pt x="30525" y="21304"/>
                      </a:cubicBezTo>
                      <a:cubicBezTo>
                        <a:pt x="30525" y="56506"/>
                        <a:pt x="10683" y="62906"/>
                        <a:pt x="9403" y="63546"/>
                      </a:cubicBezTo>
                      <a:cubicBezTo>
                        <a:pt x="6203" y="64186"/>
                        <a:pt x="4283" y="68027"/>
                        <a:pt x="4923" y="71227"/>
                      </a:cubicBezTo>
                      <a:cubicBezTo>
                        <a:pt x="5563" y="73787"/>
                        <a:pt x="8123" y="75707"/>
                        <a:pt x="11323" y="75707"/>
                      </a:cubicBezTo>
                      <a:cubicBezTo>
                        <a:pt x="11963" y="75707"/>
                        <a:pt x="12603" y="75707"/>
                        <a:pt x="13243" y="75707"/>
                      </a:cubicBezTo>
                      <a:cubicBezTo>
                        <a:pt x="14524" y="75067"/>
                        <a:pt x="42685" y="67387"/>
                        <a:pt x="43325" y="22584"/>
                      </a:cubicBezTo>
                      <a:cubicBezTo>
                        <a:pt x="43966" y="22584"/>
                        <a:pt x="43966" y="22584"/>
                        <a:pt x="44605" y="22584"/>
                      </a:cubicBezTo>
                      <a:cubicBezTo>
                        <a:pt x="47166" y="22584"/>
                        <a:pt x="50366" y="22584"/>
                        <a:pt x="52926" y="21944"/>
                      </a:cubicBezTo>
                      <a:cubicBezTo>
                        <a:pt x="51006" y="47545"/>
                        <a:pt x="54206" y="62906"/>
                        <a:pt x="61887" y="70587"/>
                      </a:cubicBezTo>
                      <a:cubicBezTo>
                        <a:pt x="65727" y="73787"/>
                        <a:pt x="68927" y="74427"/>
                        <a:pt x="71487" y="74427"/>
                      </a:cubicBezTo>
                      <a:cubicBezTo>
                        <a:pt x="72127" y="74427"/>
                        <a:pt x="72767" y="74427"/>
                        <a:pt x="73407" y="74427"/>
                      </a:cubicBezTo>
                      <a:cubicBezTo>
                        <a:pt x="77248" y="74427"/>
                        <a:pt x="79168" y="71227"/>
                        <a:pt x="78528" y="68027"/>
                      </a:cubicBezTo>
                      <a:close/>
                    </a:path>
                  </a:pathLst>
                </a:custGeom>
                <a:solidFill>
                  <a:schemeClr val="bg1"/>
                </a:solidFill>
                <a:ln w="9525" cap="flat">
                  <a:noFill/>
                  <a:prstDash val="solid"/>
                  <a:miter/>
                </a:ln>
              </p:spPr>
              <p:txBody>
                <a:bodyPr rtlCol="0" anchor="ctr"/>
                <a:lstStyle/>
                <a:p>
                  <a:endParaRPr lang="en-US"/>
                </a:p>
              </p:txBody>
            </p:sp>
            <p:sp>
              <p:nvSpPr>
                <p:cNvPr id="225" name="Freeform: Shape 224"/>
                <p:cNvSpPr/>
                <p:nvPr/>
              </p:nvSpPr>
              <p:spPr>
                <a:xfrm>
                  <a:off x="13344649" y="3158162"/>
                  <a:ext cx="58203" cy="60458"/>
                </a:xfrm>
                <a:custGeom>
                  <a:avLst/>
                  <a:gdLst>
                    <a:gd name="connsiteX0" fmla="*/ 32743 w 44802"/>
                    <a:gd name="connsiteY0" fmla="*/ 18881 h 51203"/>
                    <a:gd name="connsiteX1" fmla="*/ 29542 w 44802"/>
                    <a:gd name="connsiteY1" fmla="*/ 17601 h 51203"/>
                    <a:gd name="connsiteX2" fmla="*/ 28262 w 44802"/>
                    <a:gd name="connsiteY2" fmla="*/ 16961 h 51203"/>
                    <a:gd name="connsiteX3" fmla="*/ 18662 w 44802"/>
                    <a:gd name="connsiteY3" fmla="*/ 19521 h 51203"/>
                    <a:gd name="connsiteX4" fmla="*/ 15461 w 44802"/>
                    <a:gd name="connsiteY4" fmla="*/ 27202 h 51203"/>
                    <a:gd name="connsiteX5" fmla="*/ 16101 w 44802"/>
                    <a:gd name="connsiteY5" fmla="*/ 31682 h 51203"/>
                    <a:gd name="connsiteX6" fmla="*/ 21862 w 44802"/>
                    <a:gd name="connsiteY6" fmla="*/ 36162 h 51203"/>
                    <a:gd name="connsiteX7" fmla="*/ 33383 w 44802"/>
                    <a:gd name="connsiteY7" fmla="*/ 38083 h 51203"/>
                    <a:gd name="connsiteX8" fmla="*/ 37223 w 44802"/>
                    <a:gd name="connsiteY8" fmla="*/ 40003 h 51203"/>
                    <a:gd name="connsiteX9" fmla="*/ 38503 w 44802"/>
                    <a:gd name="connsiteY9" fmla="*/ 43843 h 51203"/>
                    <a:gd name="connsiteX10" fmla="*/ 36583 w 44802"/>
                    <a:gd name="connsiteY10" fmla="*/ 47683 h 51203"/>
                    <a:gd name="connsiteX11" fmla="*/ 32102 w 44802"/>
                    <a:gd name="connsiteY11" fmla="*/ 48963 h 51203"/>
                    <a:gd name="connsiteX12" fmla="*/ 31462 w 44802"/>
                    <a:gd name="connsiteY12" fmla="*/ 48963 h 51203"/>
                    <a:gd name="connsiteX13" fmla="*/ 27622 w 44802"/>
                    <a:gd name="connsiteY13" fmla="*/ 48323 h 51203"/>
                    <a:gd name="connsiteX14" fmla="*/ 23142 w 44802"/>
                    <a:gd name="connsiteY14" fmla="*/ 47683 h 51203"/>
                    <a:gd name="connsiteX15" fmla="*/ 18662 w 44802"/>
                    <a:gd name="connsiteY15" fmla="*/ 46403 h 51203"/>
                    <a:gd name="connsiteX16" fmla="*/ 14181 w 44802"/>
                    <a:gd name="connsiteY16" fmla="*/ 44483 h 51203"/>
                    <a:gd name="connsiteX17" fmla="*/ 9701 w 44802"/>
                    <a:gd name="connsiteY17" fmla="*/ 41283 h 51203"/>
                    <a:gd name="connsiteX18" fmla="*/ 6501 w 44802"/>
                    <a:gd name="connsiteY18" fmla="*/ 36802 h 51203"/>
                    <a:gd name="connsiteX19" fmla="*/ 5861 w 44802"/>
                    <a:gd name="connsiteY19" fmla="*/ 34882 h 51203"/>
                    <a:gd name="connsiteX20" fmla="*/ 5221 w 44802"/>
                    <a:gd name="connsiteY20" fmla="*/ 32962 h 51203"/>
                    <a:gd name="connsiteX21" fmla="*/ 5221 w 44802"/>
                    <a:gd name="connsiteY21" fmla="*/ 31042 h 51203"/>
                    <a:gd name="connsiteX22" fmla="*/ 5221 w 44802"/>
                    <a:gd name="connsiteY22" fmla="*/ 29762 h 51203"/>
                    <a:gd name="connsiteX23" fmla="*/ 5221 w 44802"/>
                    <a:gd name="connsiteY23" fmla="*/ 28482 h 51203"/>
                    <a:gd name="connsiteX24" fmla="*/ 5861 w 44802"/>
                    <a:gd name="connsiteY24" fmla="*/ 19521 h 51203"/>
                    <a:gd name="connsiteX25" fmla="*/ 9701 w 44802"/>
                    <a:gd name="connsiteY25" fmla="*/ 12481 h 51203"/>
                    <a:gd name="connsiteX26" fmla="*/ 15461 w 44802"/>
                    <a:gd name="connsiteY26" fmla="*/ 8001 h 51203"/>
                    <a:gd name="connsiteX27" fmla="*/ 22502 w 44802"/>
                    <a:gd name="connsiteY27" fmla="*/ 5440 h 51203"/>
                    <a:gd name="connsiteX28" fmla="*/ 30182 w 44802"/>
                    <a:gd name="connsiteY28" fmla="*/ 4800 h 51203"/>
                    <a:gd name="connsiteX29" fmla="*/ 34663 w 44802"/>
                    <a:gd name="connsiteY29" fmla="*/ 6080 h 51203"/>
                    <a:gd name="connsiteX30" fmla="*/ 35943 w 44802"/>
                    <a:gd name="connsiteY30" fmla="*/ 6720 h 51203"/>
                    <a:gd name="connsiteX31" fmla="*/ 37223 w 44802"/>
                    <a:gd name="connsiteY31" fmla="*/ 7360 h 51203"/>
                    <a:gd name="connsiteX32" fmla="*/ 40423 w 44802"/>
                    <a:gd name="connsiteY32" fmla="*/ 9921 h 51203"/>
                    <a:gd name="connsiteX33" fmla="*/ 40423 w 44802"/>
                    <a:gd name="connsiteY33" fmla="*/ 14401 h 51203"/>
                    <a:gd name="connsiteX34" fmla="*/ 37863 w 44802"/>
                    <a:gd name="connsiteY34" fmla="*/ 17601 h 51203"/>
                    <a:gd name="connsiteX35" fmla="*/ 32743 w 44802"/>
                    <a:gd name="connsiteY35" fmla="*/ 1888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802" h="51203">
                      <a:moveTo>
                        <a:pt x="32743" y="18881"/>
                      </a:moveTo>
                      <a:cubicBezTo>
                        <a:pt x="32743" y="18881"/>
                        <a:pt x="31462" y="18241"/>
                        <a:pt x="29542" y="17601"/>
                      </a:cubicBezTo>
                      <a:cubicBezTo>
                        <a:pt x="28902" y="17601"/>
                        <a:pt x="28902" y="16961"/>
                        <a:pt x="28262" y="16961"/>
                      </a:cubicBezTo>
                      <a:cubicBezTo>
                        <a:pt x="23782" y="16321"/>
                        <a:pt x="20582" y="17601"/>
                        <a:pt x="18662" y="19521"/>
                      </a:cubicBezTo>
                      <a:cubicBezTo>
                        <a:pt x="16101" y="21441"/>
                        <a:pt x="15461" y="24002"/>
                        <a:pt x="15461" y="27202"/>
                      </a:cubicBezTo>
                      <a:cubicBezTo>
                        <a:pt x="16101" y="29762"/>
                        <a:pt x="16101" y="31042"/>
                        <a:pt x="16101" y="31682"/>
                      </a:cubicBezTo>
                      <a:cubicBezTo>
                        <a:pt x="17382" y="33602"/>
                        <a:pt x="19302" y="35522"/>
                        <a:pt x="21862" y="36162"/>
                      </a:cubicBezTo>
                      <a:cubicBezTo>
                        <a:pt x="24422" y="36802"/>
                        <a:pt x="28262" y="38083"/>
                        <a:pt x="33383" y="38083"/>
                      </a:cubicBezTo>
                      <a:cubicBezTo>
                        <a:pt x="34663" y="38083"/>
                        <a:pt x="35943" y="38722"/>
                        <a:pt x="37223" y="40003"/>
                      </a:cubicBezTo>
                      <a:cubicBezTo>
                        <a:pt x="38503" y="41283"/>
                        <a:pt x="38503" y="42563"/>
                        <a:pt x="38503" y="43843"/>
                      </a:cubicBezTo>
                      <a:cubicBezTo>
                        <a:pt x="38503" y="45123"/>
                        <a:pt x="37863" y="46403"/>
                        <a:pt x="36583" y="47683"/>
                      </a:cubicBezTo>
                      <a:cubicBezTo>
                        <a:pt x="35303" y="48963"/>
                        <a:pt x="34023" y="48963"/>
                        <a:pt x="32102" y="48963"/>
                      </a:cubicBezTo>
                      <a:cubicBezTo>
                        <a:pt x="32102" y="48963"/>
                        <a:pt x="31462" y="48963"/>
                        <a:pt x="31462" y="48963"/>
                      </a:cubicBezTo>
                      <a:cubicBezTo>
                        <a:pt x="29542" y="48963"/>
                        <a:pt x="28262" y="48963"/>
                        <a:pt x="27622" y="48323"/>
                      </a:cubicBezTo>
                      <a:cubicBezTo>
                        <a:pt x="26342" y="48323"/>
                        <a:pt x="25062" y="47683"/>
                        <a:pt x="23142" y="47683"/>
                      </a:cubicBezTo>
                      <a:cubicBezTo>
                        <a:pt x="21222" y="47043"/>
                        <a:pt x="19942" y="47043"/>
                        <a:pt x="18662" y="46403"/>
                      </a:cubicBezTo>
                      <a:cubicBezTo>
                        <a:pt x="17382" y="45763"/>
                        <a:pt x="16101" y="45123"/>
                        <a:pt x="14181" y="44483"/>
                      </a:cubicBezTo>
                      <a:cubicBezTo>
                        <a:pt x="12901" y="43843"/>
                        <a:pt x="10981" y="42563"/>
                        <a:pt x="9701" y="41283"/>
                      </a:cubicBezTo>
                      <a:cubicBezTo>
                        <a:pt x="8421" y="40003"/>
                        <a:pt x="7141" y="38722"/>
                        <a:pt x="6501" y="36802"/>
                      </a:cubicBezTo>
                      <a:cubicBezTo>
                        <a:pt x="6501" y="36162"/>
                        <a:pt x="5861" y="35522"/>
                        <a:pt x="5861" y="34882"/>
                      </a:cubicBezTo>
                      <a:cubicBezTo>
                        <a:pt x="5861" y="34242"/>
                        <a:pt x="5221" y="33602"/>
                        <a:pt x="5221" y="32962"/>
                      </a:cubicBezTo>
                      <a:cubicBezTo>
                        <a:pt x="5221" y="32322"/>
                        <a:pt x="5221" y="31682"/>
                        <a:pt x="5221" y="31042"/>
                      </a:cubicBezTo>
                      <a:cubicBezTo>
                        <a:pt x="5221" y="30402"/>
                        <a:pt x="5221" y="29762"/>
                        <a:pt x="5221" y="29762"/>
                      </a:cubicBezTo>
                      <a:cubicBezTo>
                        <a:pt x="5221" y="29122"/>
                        <a:pt x="5221" y="29122"/>
                        <a:pt x="5221" y="28482"/>
                      </a:cubicBezTo>
                      <a:cubicBezTo>
                        <a:pt x="4581" y="25282"/>
                        <a:pt x="4581" y="22721"/>
                        <a:pt x="5861" y="19521"/>
                      </a:cubicBezTo>
                      <a:cubicBezTo>
                        <a:pt x="6501" y="16961"/>
                        <a:pt x="7781" y="14401"/>
                        <a:pt x="9701" y="12481"/>
                      </a:cubicBezTo>
                      <a:cubicBezTo>
                        <a:pt x="11621" y="10561"/>
                        <a:pt x="13541" y="9281"/>
                        <a:pt x="15461" y="8001"/>
                      </a:cubicBezTo>
                      <a:cubicBezTo>
                        <a:pt x="18022" y="6720"/>
                        <a:pt x="19942" y="6080"/>
                        <a:pt x="22502" y="5440"/>
                      </a:cubicBezTo>
                      <a:cubicBezTo>
                        <a:pt x="25062" y="4800"/>
                        <a:pt x="27622" y="4800"/>
                        <a:pt x="30182" y="4800"/>
                      </a:cubicBezTo>
                      <a:cubicBezTo>
                        <a:pt x="31462" y="4800"/>
                        <a:pt x="32743" y="5440"/>
                        <a:pt x="34663" y="6080"/>
                      </a:cubicBezTo>
                      <a:cubicBezTo>
                        <a:pt x="34663" y="6080"/>
                        <a:pt x="35303" y="6080"/>
                        <a:pt x="35943" y="6720"/>
                      </a:cubicBezTo>
                      <a:cubicBezTo>
                        <a:pt x="36583" y="6720"/>
                        <a:pt x="37223" y="7360"/>
                        <a:pt x="37223" y="7360"/>
                      </a:cubicBezTo>
                      <a:cubicBezTo>
                        <a:pt x="38503" y="8001"/>
                        <a:pt x="39783" y="8641"/>
                        <a:pt x="40423" y="9921"/>
                      </a:cubicBezTo>
                      <a:cubicBezTo>
                        <a:pt x="41063" y="11201"/>
                        <a:pt x="41063" y="12481"/>
                        <a:pt x="40423" y="14401"/>
                      </a:cubicBezTo>
                      <a:cubicBezTo>
                        <a:pt x="39783" y="15681"/>
                        <a:pt x="39143" y="16961"/>
                        <a:pt x="37863" y="17601"/>
                      </a:cubicBezTo>
                      <a:cubicBezTo>
                        <a:pt x="35943" y="19521"/>
                        <a:pt x="34663" y="19521"/>
                        <a:pt x="32743" y="18881"/>
                      </a:cubicBezTo>
                      <a:close/>
                    </a:path>
                  </a:pathLst>
                </a:custGeom>
                <a:solidFill>
                  <a:schemeClr val="bg1"/>
                </a:solidFill>
                <a:ln w="9525" cap="flat">
                  <a:noFill/>
                  <a:prstDash val="solid"/>
                  <a:miter/>
                </a:ln>
              </p:spPr>
              <p:txBody>
                <a:bodyPr rtlCol="0" anchor="ctr"/>
                <a:lstStyle/>
                <a:p>
                  <a:endParaRPr lang="en-US"/>
                </a:p>
              </p:txBody>
            </p:sp>
            <p:sp>
              <p:nvSpPr>
                <p:cNvPr id="226" name="Freeform: Shape 225"/>
                <p:cNvSpPr/>
                <p:nvPr/>
              </p:nvSpPr>
              <p:spPr>
                <a:xfrm>
                  <a:off x="13399241" y="3141536"/>
                  <a:ext cx="24944" cy="75572"/>
                </a:xfrm>
                <a:custGeom>
                  <a:avLst/>
                  <a:gdLst>
                    <a:gd name="connsiteX0" fmla="*/ 16321 w 19201"/>
                    <a:gd name="connsiteY0" fmla="*/ 24642 h 64004"/>
                    <a:gd name="connsiteX1" fmla="*/ 16321 w 19201"/>
                    <a:gd name="connsiteY1" fmla="*/ 40003 h 64004"/>
                    <a:gd name="connsiteX2" fmla="*/ 16961 w 19201"/>
                    <a:gd name="connsiteY2" fmla="*/ 54724 h 64004"/>
                    <a:gd name="connsiteX3" fmla="*/ 15681 w 19201"/>
                    <a:gd name="connsiteY3" fmla="*/ 59204 h 64004"/>
                    <a:gd name="connsiteX4" fmla="*/ 11841 w 19201"/>
                    <a:gd name="connsiteY4" fmla="*/ 61124 h 64004"/>
                    <a:gd name="connsiteX5" fmla="*/ 8001 w 19201"/>
                    <a:gd name="connsiteY5" fmla="*/ 59844 h 64004"/>
                    <a:gd name="connsiteX6" fmla="*/ 6080 w 19201"/>
                    <a:gd name="connsiteY6" fmla="*/ 56004 h 64004"/>
                    <a:gd name="connsiteX7" fmla="*/ 5440 w 19201"/>
                    <a:gd name="connsiteY7" fmla="*/ 40643 h 64004"/>
                    <a:gd name="connsiteX8" fmla="*/ 5440 w 19201"/>
                    <a:gd name="connsiteY8" fmla="*/ 25922 h 64004"/>
                    <a:gd name="connsiteX9" fmla="*/ 6720 w 19201"/>
                    <a:gd name="connsiteY9" fmla="*/ 22082 h 64004"/>
                    <a:gd name="connsiteX10" fmla="*/ 10561 w 19201"/>
                    <a:gd name="connsiteY10" fmla="*/ 20161 h 64004"/>
                    <a:gd name="connsiteX11" fmla="*/ 14401 w 19201"/>
                    <a:gd name="connsiteY11" fmla="*/ 21441 h 64004"/>
                    <a:gd name="connsiteX12" fmla="*/ 16321 w 19201"/>
                    <a:gd name="connsiteY12" fmla="*/ 24642 h 64004"/>
                    <a:gd name="connsiteX13" fmla="*/ 14401 w 19201"/>
                    <a:gd name="connsiteY13" fmla="*/ 6721 h 64004"/>
                    <a:gd name="connsiteX14" fmla="*/ 16321 w 19201"/>
                    <a:gd name="connsiteY14" fmla="*/ 10561 h 64004"/>
                    <a:gd name="connsiteX15" fmla="*/ 14401 w 19201"/>
                    <a:gd name="connsiteY15" fmla="*/ 14401 h 64004"/>
                    <a:gd name="connsiteX16" fmla="*/ 10561 w 19201"/>
                    <a:gd name="connsiteY16" fmla="*/ 16321 h 64004"/>
                    <a:gd name="connsiteX17" fmla="*/ 6720 w 19201"/>
                    <a:gd name="connsiteY17" fmla="*/ 14401 h 64004"/>
                    <a:gd name="connsiteX18" fmla="*/ 4800 w 19201"/>
                    <a:gd name="connsiteY18" fmla="*/ 10561 h 64004"/>
                    <a:gd name="connsiteX19" fmla="*/ 6720 w 19201"/>
                    <a:gd name="connsiteY19" fmla="*/ 6721 h 64004"/>
                    <a:gd name="connsiteX20" fmla="*/ 10561 w 19201"/>
                    <a:gd name="connsiteY20" fmla="*/ 4800 h 64004"/>
                    <a:gd name="connsiteX21" fmla="*/ 14401 w 19201"/>
                    <a:gd name="connsiteY21" fmla="*/ 6721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201" h="64004">
                      <a:moveTo>
                        <a:pt x="16321" y="24642"/>
                      </a:moveTo>
                      <a:cubicBezTo>
                        <a:pt x="16321" y="27842"/>
                        <a:pt x="16321" y="32962"/>
                        <a:pt x="16321" y="40003"/>
                      </a:cubicBezTo>
                      <a:cubicBezTo>
                        <a:pt x="16321" y="46403"/>
                        <a:pt x="16321" y="50883"/>
                        <a:pt x="16961" y="54724"/>
                      </a:cubicBezTo>
                      <a:cubicBezTo>
                        <a:pt x="16961" y="56004"/>
                        <a:pt x="16321" y="57924"/>
                        <a:pt x="15681" y="59204"/>
                      </a:cubicBezTo>
                      <a:cubicBezTo>
                        <a:pt x="14401" y="60484"/>
                        <a:pt x="13121" y="61124"/>
                        <a:pt x="11841" y="61124"/>
                      </a:cubicBezTo>
                      <a:cubicBezTo>
                        <a:pt x="10561" y="61124"/>
                        <a:pt x="8641" y="61124"/>
                        <a:pt x="8001" y="59844"/>
                      </a:cubicBezTo>
                      <a:cubicBezTo>
                        <a:pt x="6720" y="58564"/>
                        <a:pt x="6080" y="57924"/>
                        <a:pt x="6080" y="56004"/>
                      </a:cubicBezTo>
                      <a:cubicBezTo>
                        <a:pt x="5440" y="52164"/>
                        <a:pt x="5440" y="47043"/>
                        <a:pt x="5440" y="40643"/>
                      </a:cubicBezTo>
                      <a:cubicBezTo>
                        <a:pt x="5440" y="33602"/>
                        <a:pt x="5440" y="28482"/>
                        <a:pt x="5440" y="25922"/>
                      </a:cubicBezTo>
                      <a:cubicBezTo>
                        <a:pt x="5440" y="24642"/>
                        <a:pt x="6080" y="23362"/>
                        <a:pt x="6720" y="22082"/>
                      </a:cubicBezTo>
                      <a:cubicBezTo>
                        <a:pt x="8001" y="20801"/>
                        <a:pt x="9281" y="20161"/>
                        <a:pt x="10561" y="20161"/>
                      </a:cubicBezTo>
                      <a:cubicBezTo>
                        <a:pt x="11841" y="20161"/>
                        <a:pt x="13761" y="20801"/>
                        <a:pt x="14401" y="21441"/>
                      </a:cubicBezTo>
                      <a:cubicBezTo>
                        <a:pt x="15681" y="21441"/>
                        <a:pt x="16321" y="22722"/>
                        <a:pt x="16321" y="24642"/>
                      </a:cubicBezTo>
                      <a:close/>
                      <a:moveTo>
                        <a:pt x="14401" y="6721"/>
                      </a:moveTo>
                      <a:cubicBezTo>
                        <a:pt x="15681" y="8001"/>
                        <a:pt x="16321" y="9281"/>
                        <a:pt x="16321" y="10561"/>
                      </a:cubicBezTo>
                      <a:cubicBezTo>
                        <a:pt x="16321" y="11841"/>
                        <a:pt x="15681" y="13761"/>
                        <a:pt x="14401" y="14401"/>
                      </a:cubicBezTo>
                      <a:cubicBezTo>
                        <a:pt x="13121" y="15681"/>
                        <a:pt x="11841" y="16321"/>
                        <a:pt x="10561" y="16321"/>
                      </a:cubicBezTo>
                      <a:cubicBezTo>
                        <a:pt x="9281" y="16321"/>
                        <a:pt x="7360" y="15681"/>
                        <a:pt x="6720" y="14401"/>
                      </a:cubicBezTo>
                      <a:cubicBezTo>
                        <a:pt x="5440" y="13121"/>
                        <a:pt x="4800" y="11841"/>
                        <a:pt x="4800" y="10561"/>
                      </a:cubicBezTo>
                      <a:cubicBezTo>
                        <a:pt x="4800" y="9281"/>
                        <a:pt x="5440" y="7361"/>
                        <a:pt x="6720" y="6721"/>
                      </a:cubicBezTo>
                      <a:cubicBezTo>
                        <a:pt x="8001" y="5440"/>
                        <a:pt x="9281" y="4800"/>
                        <a:pt x="10561" y="4800"/>
                      </a:cubicBezTo>
                      <a:cubicBezTo>
                        <a:pt x="11841" y="4800"/>
                        <a:pt x="13761" y="5440"/>
                        <a:pt x="14401" y="6721"/>
                      </a:cubicBezTo>
                      <a:close/>
                    </a:path>
                  </a:pathLst>
                </a:custGeom>
                <a:solidFill>
                  <a:schemeClr val="bg1"/>
                </a:solidFill>
                <a:ln w="9525" cap="flat">
                  <a:noFill/>
                  <a:prstDash val="solid"/>
                  <a:miter/>
                </a:ln>
              </p:spPr>
              <p:txBody>
                <a:bodyPr rtlCol="0" anchor="ctr"/>
                <a:lstStyle/>
                <a:p>
                  <a:endParaRPr lang="en-US"/>
                </a:p>
              </p:txBody>
            </p:sp>
            <p:sp>
              <p:nvSpPr>
                <p:cNvPr id="227" name="Freeform: Shape 226"/>
                <p:cNvSpPr/>
                <p:nvPr/>
              </p:nvSpPr>
              <p:spPr>
                <a:xfrm>
                  <a:off x="13422521" y="3157406"/>
                  <a:ext cx="58203" cy="68016"/>
                </a:xfrm>
                <a:custGeom>
                  <a:avLst/>
                  <a:gdLst>
                    <a:gd name="connsiteX0" fmla="*/ 6080 w 44802"/>
                    <a:gd name="connsiteY0" fmla="*/ 47043 h 57603"/>
                    <a:gd name="connsiteX1" fmla="*/ 4800 w 44802"/>
                    <a:gd name="connsiteY1" fmla="*/ 10561 h 57603"/>
                    <a:gd name="connsiteX2" fmla="*/ 6720 w 44802"/>
                    <a:gd name="connsiteY2" fmla="*/ 6721 h 57603"/>
                    <a:gd name="connsiteX3" fmla="*/ 10561 w 44802"/>
                    <a:gd name="connsiteY3" fmla="*/ 4800 h 57603"/>
                    <a:gd name="connsiteX4" fmla="*/ 14401 w 44802"/>
                    <a:gd name="connsiteY4" fmla="*/ 6080 h 57603"/>
                    <a:gd name="connsiteX5" fmla="*/ 16321 w 44802"/>
                    <a:gd name="connsiteY5" fmla="*/ 9921 h 57603"/>
                    <a:gd name="connsiteX6" fmla="*/ 17601 w 44802"/>
                    <a:gd name="connsiteY6" fmla="*/ 8641 h 57603"/>
                    <a:gd name="connsiteX7" fmla="*/ 31042 w 44802"/>
                    <a:gd name="connsiteY7" fmla="*/ 6080 h 57603"/>
                    <a:gd name="connsiteX8" fmla="*/ 35522 w 44802"/>
                    <a:gd name="connsiteY8" fmla="*/ 8641 h 57603"/>
                    <a:gd name="connsiteX9" fmla="*/ 36802 w 44802"/>
                    <a:gd name="connsiteY9" fmla="*/ 9921 h 57603"/>
                    <a:gd name="connsiteX10" fmla="*/ 37442 w 44802"/>
                    <a:gd name="connsiteY10" fmla="*/ 10561 h 57603"/>
                    <a:gd name="connsiteX11" fmla="*/ 40003 w 44802"/>
                    <a:gd name="connsiteY11" fmla="*/ 14401 h 57603"/>
                    <a:gd name="connsiteX12" fmla="*/ 39363 w 44802"/>
                    <a:gd name="connsiteY12" fmla="*/ 18881 h 57603"/>
                    <a:gd name="connsiteX13" fmla="*/ 35522 w 44802"/>
                    <a:gd name="connsiteY13" fmla="*/ 21441 h 57603"/>
                    <a:gd name="connsiteX14" fmla="*/ 31042 w 44802"/>
                    <a:gd name="connsiteY14" fmla="*/ 20801 h 57603"/>
                    <a:gd name="connsiteX15" fmla="*/ 29122 w 44802"/>
                    <a:gd name="connsiteY15" fmla="*/ 19521 h 57603"/>
                    <a:gd name="connsiteX16" fmla="*/ 27842 w 44802"/>
                    <a:gd name="connsiteY16" fmla="*/ 18881 h 57603"/>
                    <a:gd name="connsiteX17" fmla="*/ 27202 w 44802"/>
                    <a:gd name="connsiteY17" fmla="*/ 18241 h 57603"/>
                    <a:gd name="connsiteX18" fmla="*/ 23361 w 44802"/>
                    <a:gd name="connsiteY18" fmla="*/ 19521 h 57603"/>
                    <a:gd name="connsiteX19" fmla="*/ 18241 w 44802"/>
                    <a:gd name="connsiteY19" fmla="*/ 25282 h 57603"/>
                    <a:gd name="connsiteX20" fmla="*/ 15681 w 44802"/>
                    <a:gd name="connsiteY20" fmla="*/ 27202 h 57603"/>
                    <a:gd name="connsiteX21" fmla="*/ 16961 w 44802"/>
                    <a:gd name="connsiteY21" fmla="*/ 47683 h 57603"/>
                    <a:gd name="connsiteX22" fmla="*/ 15681 w 44802"/>
                    <a:gd name="connsiteY22" fmla="*/ 52163 h 57603"/>
                    <a:gd name="connsiteX23" fmla="*/ 11841 w 44802"/>
                    <a:gd name="connsiteY23" fmla="*/ 54084 h 57603"/>
                    <a:gd name="connsiteX24" fmla="*/ 8001 w 44802"/>
                    <a:gd name="connsiteY24" fmla="*/ 52803 h 57603"/>
                    <a:gd name="connsiteX25" fmla="*/ 6080 w 44802"/>
                    <a:gd name="connsiteY25" fmla="*/ 47043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802" h="57603">
                      <a:moveTo>
                        <a:pt x="6080" y="47043"/>
                      </a:moveTo>
                      <a:cubicBezTo>
                        <a:pt x="5440" y="39363"/>
                        <a:pt x="4800" y="27202"/>
                        <a:pt x="4800" y="10561"/>
                      </a:cubicBezTo>
                      <a:cubicBezTo>
                        <a:pt x="4800" y="9281"/>
                        <a:pt x="5440" y="7360"/>
                        <a:pt x="6720" y="6721"/>
                      </a:cubicBezTo>
                      <a:cubicBezTo>
                        <a:pt x="8001" y="5440"/>
                        <a:pt x="9281" y="4800"/>
                        <a:pt x="10561" y="4800"/>
                      </a:cubicBezTo>
                      <a:cubicBezTo>
                        <a:pt x="11841" y="4800"/>
                        <a:pt x="13121" y="5440"/>
                        <a:pt x="14401" y="6080"/>
                      </a:cubicBezTo>
                      <a:cubicBezTo>
                        <a:pt x="15681" y="7360"/>
                        <a:pt x="16321" y="8001"/>
                        <a:pt x="16321" y="9921"/>
                      </a:cubicBezTo>
                      <a:cubicBezTo>
                        <a:pt x="16961" y="9281"/>
                        <a:pt x="17601" y="9281"/>
                        <a:pt x="17601" y="8641"/>
                      </a:cubicBezTo>
                      <a:cubicBezTo>
                        <a:pt x="22081" y="5440"/>
                        <a:pt x="26562" y="4800"/>
                        <a:pt x="31042" y="6080"/>
                      </a:cubicBezTo>
                      <a:cubicBezTo>
                        <a:pt x="32322" y="6721"/>
                        <a:pt x="34242" y="7360"/>
                        <a:pt x="35522" y="8641"/>
                      </a:cubicBezTo>
                      <a:lnTo>
                        <a:pt x="36802" y="9921"/>
                      </a:lnTo>
                      <a:cubicBezTo>
                        <a:pt x="36802" y="9921"/>
                        <a:pt x="37442" y="10561"/>
                        <a:pt x="37442" y="10561"/>
                      </a:cubicBezTo>
                      <a:cubicBezTo>
                        <a:pt x="38722" y="11201"/>
                        <a:pt x="39363" y="12481"/>
                        <a:pt x="40003" y="14401"/>
                      </a:cubicBezTo>
                      <a:cubicBezTo>
                        <a:pt x="40003" y="15681"/>
                        <a:pt x="40003" y="17601"/>
                        <a:pt x="39363" y="18881"/>
                      </a:cubicBezTo>
                      <a:cubicBezTo>
                        <a:pt x="38722" y="20161"/>
                        <a:pt x="37442" y="20801"/>
                        <a:pt x="35522" y="21441"/>
                      </a:cubicBezTo>
                      <a:cubicBezTo>
                        <a:pt x="34242" y="21441"/>
                        <a:pt x="32322" y="21441"/>
                        <a:pt x="31042" y="20801"/>
                      </a:cubicBezTo>
                      <a:cubicBezTo>
                        <a:pt x="30402" y="20161"/>
                        <a:pt x="29762" y="20161"/>
                        <a:pt x="29122" y="19521"/>
                      </a:cubicBezTo>
                      <a:lnTo>
                        <a:pt x="27842" y="18881"/>
                      </a:lnTo>
                      <a:cubicBezTo>
                        <a:pt x="27842" y="18881"/>
                        <a:pt x="27202" y="18881"/>
                        <a:pt x="27202" y="18241"/>
                      </a:cubicBezTo>
                      <a:cubicBezTo>
                        <a:pt x="25922" y="17601"/>
                        <a:pt x="24642" y="18241"/>
                        <a:pt x="23361" y="19521"/>
                      </a:cubicBezTo>
                      <a:cubicBezTo>
                        <a:pt x="22081" y="20161"/>
                        <a:pt x="20801" y="22082"/>
                        <a:pt x="18241" y="25282"/>
                      </a:cubicBezTo>
                      <a:cubicBezTo>
                        <a:pt x="17601" y="25922"/>
                        <a:pt x="16321" y="26562"/>
                        <a:pt x="15681" y="27202"/>
                      </a:cubicBezTo>
                      <a:cubicBezTo>
                        <a:pt x="15681" y="34882"/>
                        <a:pt x="16321" y="41923"/>
                        <a:pt x="16961" y="47683"/>
                      </a:cubicBezTo>
                      <a:cubicBezTo>
                        <a:pt x="16961" y="48963"/>
                        <a:pt x="16321" y="50883"/>
                        <a:pt x="15681" y="52163"/>
                      </a:cubicBezTo>
                      <a:cubicBezTo>
                        <a:pt x="14401" y="53444"/>
                        <a:pt x="13121" y="54084"/>
                        <a:pt x="11841" y="54084"/>
                      </a:cubicBezTo>
                      <a:cubicBezTo>
                        <a:pt x="10561" y="54084"/>
                        <a:pt x="8641" y="54084"/>
                        <a:pt x="8001" y="52803"/>
                      </a:cubicBezTo>
                      <a:cubicBezTo>
                        <a:pt x="6720" y="49603"/>
                        <a:pt x="6080" y="48323"/>
                        <a:pt x="6080" y="47043"/>
                      </a:cubicBezTo>
                      <a:close/>
                    </a:path>
                  </a:pathLst>
                </a:custGeom>
                <a:solidFill>
                  <a:schemeClr val="bg1"/>
                </a:solidFill>
                <a:ln w="9525" cap="flat">
                  <a:noFill/>
                  <a:prstDash val="solid"/>
                  <a:miter/>
                </a:ln>
              </p:spPr>
              <p:txBody>
                <a:bodyPr rtlCol="0" anchor="ctr"/>
                <a:lstStyle/>
                <a:p>
                  <a:endParaRPr lang="en-US"/>
                </a:p>
              </p:txBody>
            </p:sp>
            <p:sp>
              <p:nvSpPr>
                <p:cNvPr id="228" name="Freeform: Shape 227"/>
                <p:cNvSpPr/>
                <p:nvPr/>
              </p:nvSpPr>
              <p:spPr>
                <a:xfrm>
                  <a:off x="13475189" y="3158162"/>
                  <a:ext cx="58203" cy="60458"/>
                </a:xfrm>
                <a:custGeom>
                  <a:avLst/>
                  <a:gdLst>
                    <a:gd name="connsiteX0" fmla="*/ 32102 w 44802"/>
                    <a:gd name="connsiteY0" fmla="*/ 18881 h 51203"/>
                    <a:gd name="connsiteX1" fmla="*/ 28902 w 44802"/>
                    <a:gd name="connsiteY1" fmla="*/ 17601 h 51203"/>
                    <a:gd name="connsiteX2" fmla="*/ 27622 w 44802"/>
                    <a:gd name="connsiteY2" fmla="*/ 16961 h 51203"/>
                    <a:gd name="connsiteX3" fmla="*/ 18022 w 44802"/>
                    <a:gd name="connsiteY3" fmla="*/ 19521 h 51203"/>
                    <a:gd name="connsiteX4" fmla="*/ 15461 w 44802"/>
                    <a:gd name="connsiteY4" fmla="*/ 27202 h 51203"/>
                    <a:gd name="connsiteX5" fmla="*/ 16101 w 44802"/>
                    <a:gd name="connsiteY5" fmla="*/ 31682 h 51203"/>
                    <a:gd name="connsiteX6" fmla="*/ 21862 w 44802"/>
                    <a:gd name="connsiteY6" fmla="*/ 36162 h 51203"/>
                    <a:gd name="connsiteX7" fmla="*/ 33383 w 44802"/>
                    <a:gd name="connsiteY7" fmla="*/ 38083 h 51203"/>
                    <a:gd name="connsiteX8" fmla="*/ 37223 w 44802"/>
                    <a:gd name="connsiteY8" fmla="*/ 40003 h 51203"/>
                    <a:gd name="connsiteX9" fmla="*/ 38503 w 44802"/>
                    <a:gd name="connsiteY9" fmla="*/ 43843 h 51203"/>
                    <a:gd name="connsiteX10" fmla="*/ 36583 w 44802"/>
                    <a:gd name="connsiteY10" fmla="*/ 47683 h 51203"/>
                    <a:gd name="connsiteX11" fmla="*/ 32102 w 44802"/>
                    <a:gd name="connsiteY11" fmla="*/ 48963 h 51203"/>
                    <a:gd name="connsiteX12" fmla="*/ 31462 w 44802"/>
                    <a:gd name="connsiteY12" fmla="*/ 48963 h 51203"/>
                    <a:gd name="connsiteX13" fmla="*/ 27622 w 44802"/>
                    <a:gd name="connsiteY13" fmla="*/ 48323 h 51203"/>
                    <a:gd name="connsiteX14" fmla="*/ 23142 w 44802"/>
                    <a:gd name="connsiteY14" fmla="*/ 47683 h 51203"/>
                    <a:gd name="connsiteX15" fmla="*/ 18662 w 44802"/>
                    <a:gd name="connsiteY15" fmla="*/ 46403 h 51203"/>
                    <a:gd name="connsiteX16" fmla="*/ 14181 w 44802"/>
                    <a:gd name="connsiteY16" fmla="*/ 44483 h 51203"/>
                    <a:gd name="connsiteX17" fmla="*/ 9701 w 44802"/>
                    <a:gd name="connsiteY17" fmla="*/ 41283 h 51203"/>
                    <a:gd name="connsiteX18" fmla="*/ 6501 w 44802"/>
                    <a:gd name="connsiteY18" fmla="*/ 36802 h 51203"/>
                    <a:gd name="connsiteX19" fmla="*/ 5861 w 44802"/>
                    <a:gd name="connsiteY19" fmla="*/ 34882 h 51203"/>
                    <a:gd name="connsiteX20" fmla="*/ 5221 w 44802"/>
                    <a:gd name="connsiteY20" fmla="*/ 32962 h 51203"/>
                    <a:gd name="connsiteX21" fmla="*/ 5221 w 44802"/>
                    <a:gd name="connsiteY21" fmla="*/ 31042 h 51203"/>
                    <a:gd name="connsiteX22" fmla="*/ 5221 w 44802"/>
                    <a:gd name="connsiteY22" fmla="*/ 29762 h 51203"/>
                    <a:gd name="connsiteX23" fmla="*/ 5221 w 44802"/>
                    <a:gd name="connsiteY23" fmla="*/ 28482 h 51203"/>
                    <a:gd name="connsiteX24" fmla="*/ 5861 w 44802"/>
                    <a:gd name="connsiteY24" fmla="*/ 19521 h 51203"/>
                    <a:gd name="connsiteX25" fmla="*/ 9701 w 44802"/>
                    <a:gd name="connsiteY25" fmla="*/ 12481 h 51203"/>
                    <a:gd name="connsiteX26" fmla="*/ 15461 w 44802"/>
                    <a:gd name="connsiteY26" fmla="*/ 8001 h 51203"/>
                    <a:gd name="connsiteX27" fmla="*/ 22502 w 44802"/>
                    <a:gd name="connsiteY27" fmla="*/ 5440 h 51203"/>
                    <a:gd name="connsiteX28" fmla="*/ 30182 w 44802"/>
                    <a:gd name="connsiteY28" fmla="*/ 4800 h 51203"/>
                    <a:gd name="connsiteX29" fmla="*/ 34663 w 44802"/>
                    <a:gd name="connsiteY29" fmla="*/ 6080 h 51203"/>
                    <a:gd name="connsiteX30" fmla="*/ 35943 w 44802"/>
                    <a:gd name="connsiteY30" fmla="*/ 6720 h 51203"/>
                    <a:gd name="connsiteX31" fmla="*/ 37223 w 44802"/>
                    <a:gd name="connsiteY31" fmla="*/ 7360 h 51203"/>
                    <a:gd name="connsiteX32" fmla="*/ 40423 w 44802"/>
                    <a:gd name="connsiteY32" fmla="*/ 9921 h 51203"/>
                    <a:gd name="connsiteX33" fmla="*/ 40423 w 44802"/>
                    <a:gd name="connsiteY33" fmla="*/ 14401 h 51203"/>
                    <a:gd name="connsiteX34" fmla="*/ 37863 w 44802"/>
                    <a:gd name="connsiteY34" fmla="*/ 17601 h 51203"/>
                    <a:gd name="connsiteX35" fmla="*/ 32102 w 44802"/>
                    <a:gd name="connsiteY35" fmla="*/ 1888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802" h="51203">
                      <a:moveTo>
                        <a:pt x="32102" y="18881"/>
                      </a:moveTo>
                      <a:cubicBezTo>
                        <a:pt x="32102" y="18881"/>
                        <a:pt x="30822" y="18241"/>
                        <a:pt x="28902" y="17601"/>
                      </a:cubicBezTo>
                      <a:cubicBezTo>
                        <a:pt x="28262" y="17601"/>
                        <a:pt x="28262" y="16961"/>
                        <a:pt x="27622" y="16961"/>
                      </a:cubicBezTo>
                      <a:cubicBezTo>
                        <a:pt x="23142" y="16321"/>
                        <a:pt x="19942" y="17601"/>
                        <a:pt x="18022" y="19521"/>
                      </a:cubicBezTo>
                      <a:cubicBezTo>
                        <a:pt x="15461" y="21441"/>
                        <a:pt x="14821" y="24002"/>
                        <a:pt x="15461" y="27202"/>
                      </a:cubicBezTo>
                      <a:cubicBezTo>
                        <a:pt x="16101" y="29762"/>
                        <a:pt x="16101" y="31042"/>
                        <a:pt x="16101" y="31682"/>
                      </a:cubicBezTo>
                      <a:cubicBezTo>
                        <a:pt x="17382" y="33602"/>
                        <a:pt x="19302" y="35522"/>
                        <a:pt x="21862" y="36162"/>
                      </a:cubicBezTo>
                      <a:cubicBezTo>
                        <a:pt x="24422" y="36802"/>
                        <a:pt x="28262" y="38083"/>
                        <a:pt x="33383" y="38083"/>
                      </a:cubicBezTo>
                      <a:cubicBezTo>
                        <a:pt x="34663" y="38083"/>
                        <a:pt x="35943" y="38722"/>
                        <a:pt x="37223" y="40003"/>
                      </a:cubicBezTo>
                      <a:cubicBezTo>
                        <a:pt x="38503" y="41283"/>
                        <a:pt x="38503" y="42563"/>
                        <a:pt x="38503" y="43843"/>
                      </a:cubicBezTo>
                      <a:cubicBezTo>
                        <a:pt x="38503" y="45123"/>
                        <a:pt x="37863" y="46403"/>
                        <a:pt x="36583" y="47683"/>
                      </a:cubicBezTo>
                      <a:cubicBezTo>
                        <a:pt x="35303" y="48963"/>
                        <a:pt x="34023" y="48963"/>
                        <a:pt x="32102" y="48963"/>
                      </a:cubicBezTo>
                      <a:cubicBezTo>
                        <a:pt x="32102" y="48963"/>
                        <a:pt x="31462" y="48963"/>
                        <a:pt x="31462" y="48963"/>
                      </a:cubicBezTo>
                      <a:cubicBezTo>
                        <a:pt x="29542" y="48963"/>
                        <a:pt x="28262" y="48963"/>
                        <a:pt x="27622" y="48323"/>
                      </a:cubicBezTo>
                      <a:cubicBezTo>
                        <a:pt x="26982" y="48323"/>
                        <a:pt x="25062" y="47683"/>
                        <a:pt x="23142" y="47683"/>
                      </a:cubicBezTo>
                      <a:cubicBezTo>
                        <a:pt x="21222" y="47043"/>
                        <a:pt x="19942" y="47043"/>
                        <a:pt x="18662" y="46403"/>
                      </a:cubicBezTo>
                      <a:cubicBezTo>
                        <a:pt x="17382" y="45763"/>
                        <a:pt x="16101" y="45123"/>
                        <a:pt x="14181" y="44483"/>
                      </a:cubicBezTo>
                      <a:cubicBezTo>
                        <a:pt x="12901" y="43843"/>
                        <a:pt x="10981" y="42563"/>
                        <a:pt x="9701" y="41283"/>
                      </a:cubicBezTo>
                      <a:cubicBezTo>
                        <a:pt x="8421" y="40003"/>
                        <a:pt x="7141" y="38722"/>
                        <a:pt x="6501" y="36802"/>
                      </a:cubicBezTo>
                      <a:cubicBezTo>
                        <a:pt x="6501" y="36162"/>
                        <a:pt x="5861" y="35522"/>
                        <a:pt x="5861" y="34882"/>
                      </a:cubicBezTo>
                      <a:cubicBezTo>
                        <a:pt x="5861" y="34242"/>
                        <a:pt x="5221" y="33602"/>
                        <a:pt x="5221" y="32962"/>
                      </a:cubicBezTo>
                      <a:cubicBezTo>
                        <a:pt x="5221" y="32322"/>
                        <a:pt x="5221" y="31682"/>
                        <a:pt x="5221" y="31042"/>
                      </a:cubicBezTo>
                      <a:cubicBezTo>
                        <a:pt x="5221" y="30402"/>
                        <a:pt x="5221" y="29762"/>
                        <a:pt x="5221" y="29762"/>
                      </a:cubicBezTo>
                      <a:cubicBezTo>
                        <a:pt x="5221" y="29122"/>
                        <a:pt x="5221" y="29122"/>
                        <a:pt x="5221" y="28482"/>
                      </a:cubicBezTo>
                      <a:cubicBezTo>
                        <a:pt x="4581" y="25282"/>
                        <a:pt x="4581" y="22721"/>
                        <a:pt x="5861" y="19521"/>
                      </a:cubicBezTo>
                      <a:cubicBezTo>
                        <a:pt x="6501" y="16961"/>
                        <a:pt x="7781" y="14401"/>
                        <a:pt x="9701" y="12481"/>
                      </a:cubicBezTo>
                      <a:cubicBezTo>
                        <a:pt x="11621" y="10561"/>
                        <a:pt x="13541" y="9281"/>
                        <a:pt x="15461" y="8001"/>
                      </a:cubicBezTo>
                      <a:cubicBezTo>
                        <a:pt x="18022" y="6720"/>
                        <a:pt x="19942" y="6080"/>
                        <a:pt x="22502" y="5440"/>
                      </a:cubicBezTo>
                      <a:cubicBezTo>
                        <a:pt x="25062" y="4800"/>
                        <a:pt x="27622" y="4800"/>
                        <a:pt x="30182" y="4800"/>
                      </a:cubicBezTo>
                      <a:cubicBezTo>
                        <a:pt x="31462" y="4800"/>
                        <a:pt x="32743" y="5440"/>
                        <a:pt x="34663" y="6080"/>
                      </a:cubicBezTo>
                      <a:cubicBezTo>
                        <a:pt x="34663" y="6080"/>
                        <a:pt x="35303" y="6080"/>
                        <a:pt x="35943" y="6720"/>
                      </a:cubicBezTo>
                      <a:cubicBezTo>
                        <a:pt x="36583" y="6720"/>
                        <a:pt x="37223" y="7360"/>
                        <a:pt x="37223" y="7360"/>
                      </a:cubicBezTo>
                      <a:cubicBezTo>
                        <a:pt x="38503" y="8001"/>
                        <a:pt x="39783" y="8641"/>
                        <a:pt x="40423" y="9921"/>
                      </a:cubicBezTo>
                      <a:cubicBezTo>
                        <a:pt x="41063" y="11201"/>
                        <a:pt x="41063" y="12481"/>
                        <a:pt x="40423" y="14401"/>
                      </a:cubicBezTo>
                      <a:cubicBezTo>
                        <a:pt x="39783" y="15681"/>
                        <a:pt x="39143" y="16961"/>
                        <a:pt x="37863" y="17601"/>
                      </a:cubicBezTo>
                      <a:cubicBezTo>
                        <a:pt x="34663" y="19521"/>
                        <a:pt x="33383" y="19521"/>
                        <a:pt x="32102" y="18881"/>
                      </a:cubicBezTo>
                      <a:close/>
                    </a:path>
                  </a:pathLst>
                </a:custGeom>
                <a:solidFill>
                  <a:schemeClr val="bg1"/>
                </a:solidFill>
                <a:ln w="9525" cap="flat">
                  <a:noFill/>
                  <a:prstDash val="solid"/>
                  <a:miter/>
                </a:ln>
              </p:spPr>
              <p:txBody>
                <a:bodyPr rtlCol="0" anchor="ctr"/>
                <a:lstStyle/>
                <a:p>
                  <a:endParaRPr lang="en-US"/>
                </a:p>
              </p:txBody>
            </p:sp>
            <p:sp>
              <p:nvSpPr>
                <p:cNvPr id="229" name="Freeform: Shape 228"/>
                <p:cNvSpPr/>
                <p:nvPr/>
              </p:nvSpPr>
              <p:spPr>
                <a:xfrm>
                  <a:off x="13527286" y="3136245"/>
                  <a:ext cx="24944" cy="75572"/>
                </a:xfrm>
                <a:custGeom>
                  <a:avLst/>
                  <a:gdLst>
                    <a:gd name="connsiteX0" fmla="*/ 18881 w 19201"/>
                    <a:gd name="connsiteY0" fmla="*/ 11201 h 64004"/>
                    <a:gd name="connsiteX1" fmla="*/ 16961 w 19201"/>
                    <a:gd name="connsiteY1" fmla="*/ 27202 h 64004"/>
                    <a:gd name="connsiteX2" fmla="*/ 16321 w 19201"/>
                    <a:gd name="connsiteY2" fmla="*/ 41923 h 64004"/>
                    <a:gd name="connsiteX3" fmla="*/ 18241 w 19201"/>
                    <a:gd name="connsiteY3" fmla="*/ 57284 h 64004"/>
                    <a:gd name="connsiteX4" fmla="*/ 17601 w 19201"/>
                    <a:gd name="connsiteY4" fmla="*/ 61764 h 64004"/>
                    <a:gd name="connsiteX5" fmla="*/ 13761 w 19201"/>
                    <a:gd name="connsiteY5" fmla="*/ 64324 h 64004"/>
                    <a:gd name="connsiteX6" fmla="*/ 9281 w 19201"/>
                    <a:gd name="connsiteY6" fmla="*/ 63684 h 64004"/>
                    <a:gd name="connsiteX7" fmla="*/ 6720 w 19201"/>
                    <a:gd name="connsiteY7" fmla="*/ 59844 h 64004"/>
                    <a:gd name="connsiteX8" fmla="*/ 4800 w 19201"/>
                    <a:gd name="connsiteY8" fmla="*/ 42563 h 64004"/>
                    <a:gd name="connsiteX9" fmla="*/ 5440 w 19201"/>
                    <a:gd name="connsiteY9" fmla="*/ 26562 h 64004"/>
                    <a:gd name="connsiteX10" fmla="*/ 7360 w 19201"/>
                    <a:gd name="connsiteY10" fmla="*/ 9921 h 64004"/>
                    <a:gd name="connsiteX11" fmla="*/ 9921 w 19201"/>
                    <a:gd name="connsiteY11" fmla="*/ 6080 h 64004"/>
                    <a:gd name="connsiteX12" fmla="*/ 14401 w 19201"/>
                    <a:gd name="connsiteY12" fmla="*/ 4800 h 64004"/>
                    <a:gd name="connsiteX13" fmla="*/ 18241 w 19201"/>
                    <a:gd name="connsiteY13" fmla="*/ 7360 h 64004"/>
                    <a:gd name="connsiteX14" fmla="*/ 18881 w 19201"/>
                    <a:gd name="connsiteY14" fmla="*/ 11201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01" h="64004">
                      <a:moveTo>
                        <a:pt x="18881" y="11201"/>
                      </a:moveTo>
                      <a:cubicBezTo>
                        <a:pt x="17601" y="18241"/>
                        <a:pt x="16961" y="23361"/>
                        <a:pt x="16961" y="27202"/>
                      </a:cubicBezTo>
                      <a:cubicBezTo>
                        <a:pt x="16321" y="31682"/>
                        <a:pt x="16321" y="36802"/>
                        <a:pt x="16321" y="41923"/>
                      </a:cubicBezTo>
                      <a:cubicBezTo>
                        <a:pt x="16321" y="47683"/>
                        <a:pt x="16961" y="52163"/>
                        <a:pt x="18241" y="57284"/>
                      </a:cubicBezTo>
                      <a:cubicBezTo>
                        <a:pt x="18241" y="58564"/>
                        <a:pt x="18241" y="60484"/>
                        <a:pt x="17601" y="61764"/>
                      </a:cubicBezTo>
                      <a:cubicBezTo>
                        <a:pt x="16961" y="63044"/>
                        <a:pt x="15681" y="63684"/>
                        <a:pt x="13761" y="64324"/>
                      </a:cubicBezTo>
                      <a:cubicBezTo>
                        <a:pt x="12481" y="64324"/>
                        <a:pt x="10561" y="64324"/>
                        <a:pt x="9281" y="63684"/>
                      </a:cubicBezTo>
                      <a:cubicBezTo>
                        <a:pt x="8001" y="63044"/>
                        <a:pt x="7360" y="61764"/>
                        <a:pt x="6720" y="59844"/>
                      </a:cubicBezTo>
                      <a:cubicBezTo>
                        <a:pt x="5440" y="54723"/>
                        <a:pt x="4800" y="48963"/>
                        <a:pt x="4800" y="42563"/>
                      </a:cubicBezTo>
                      <a:cubicBezTo>
                        <a:pt x="4800" y="36162"/>
                        <a:pt x="4800" y="31042"/>
                        <a:pt x="5440" y="26562"/>
                      </a:cubicBezTo>
                      <a:cubicBezTo>
                        <a:pt x="6080" y="22081"/>
                        <a:pt x="6720" y="16321"/>
                        <a:pt x="7360" y="9921"/>
                      </a:cubicBezTo>
                      <a:cubicBezTo>
                        <a:pt x="7360" y="8641"/>
                        <a:pt x="8641" y="7360"/>
                        <a:pt x="9921" y="6080"/>
                      </a:cubicBezTo>
                      <a:cubicBezTo>
                        <a:pt x="11201" y="5440"/>
                        <a:pt x="12481" y="4800"/>
                        <a:pt x="14401" y="4800"/>
                      </a:cubicBezTo>
                      <a:cubicBezTo>
                        <a:pt x="15681" y="4800"/>
                        <a:pt x="16961" y="6080"/>
                        <a:pt x="18241" y="7360"/>
                      </a:cubicBezTo>
                      <a:cubicBezTo>
                        <a:pt x="18881" y="8641"/>
                        <a:pt x="18881" y="9921"/>
                        <a:pt x="18881" y="11201"/>
                      </a:cubicBezTo>
                      <a:close/>
                    </a:path>
                  </a:pathLst>
                </a:custGeom>
                <a:solidFill>
                  <a:schemeClr val="bg1"/>
                </a:solidFill>
                <a:ln w="9525" cap="flat">
                  <a:noFill/>
                  <a:prstDash val="solid"/>
                  <a:miter/>
                </a:ln>
              </p:spPr>
              <p:txBody>
                <a:bodyPr rtlCol="0" anchor="ctr"/>
                <a:lstStyle/>
                <a:p>
                  <a:endParaRPr lang="en-US"/>
                </a:p>
              </p:txBody>
            </p:sp>
            <p:sp>
              <p:nvSpPr>
                <p:cNvPr id="230" name="Freeform: Shape 229"/>
                <p:cNvSpPr/>
                <p:nvPr/>
              </p:nvSpPr>
              <p:spPr>
                <a:xfrm>
                  <a:off x="13548266" y="3159674"/>
                  <a:ext cx="66517" cy="60458"/>
                </a:xfrm>
                <a:custGeom>
                  <a:avLst/>
                  <a:gdLst>
                    <a:gd name="connsiteX0" fmla="*/ 42413 w 51203"/>
                    <a:gd name="connsiteY0" fmla="*/ 44483 h 51203"/>
                    <a:gd name="connsiteX1" fmla="*/ 38573 w 51203"/>
                    <a:gd name="connsiteY1" fmla="*/ 45763 h 51203"/>
                    <a:gd name="connsiteX2" fmla="*/ 33453 w 51203"/>
                    <a:gd name="connsiteY2" fmla="*/ 47683 h 51203"/>
                    <a:gd name="connsiteX3" fmla="*/ 20652 w 51203"/>
                    <a:gd name="connsiteY3" fmla="*/ 48963 h 51203"/>
                    <a:gd name="connsiteX4" fmla="*/ 18092 w 51203"/>
                    <a:gd name="connsiteY4" fmla="*/ 48323 h 51203"/>
                    <a:gd name="connsiteX5" fmla="*/ 16172 w 51203"/>
                    <a:gd name="connsiteY5" fmla="*/ 47043 h 51203"/>
                    <a:gd name="connsiteX6" fmla="*/ 14251 w 51203"/>
                    <a:gd name="connsiteY6" fmla="*/ 45763 h 51203"/>
                    <a:gd name="connsiteX7" fmla="*/ 12971 w 51203"/>
                    <a:gd name="connsiteY7" fmla="*/ 44483 h 51203"/>
                    <a:gd name="connsiteX8" fmla="*/ 11691 w 51203"/>
                    <a:gd name="connsiteY8" fmla="*/ 42563 h 51203"/>
                    <a:gd name="connsiteX9" fmla="*/ 10411 w 51203"/>
                    <a:gd name="connsiteY9" fmla="*/ 41283 h 51203"/>
                    <a:gd name="connsiteX10" fmla="*/ 9131 w 51203"/>
                    <a:gd name="connsiteY10" fmla="*/ 40003 h 51203"/>
                    <a:gd name="connsiteX11" fmla="*/ 8491 w 51203"/>
                    <a:gd name="connsiteY11" fmla="*/ 38722 h 51203"/>
                    <a:gd name="connsiteX12" fmla="*/ 7851 w 51203"/>
                    <a:gd name="connsiteY12" fmla="*/ 38082 h 51203"/>
                    <a:gd name="connsiteX13" fmla="*/ 7211 w 51203"/>
                    <a:gd name="connsiteY13" fmla="*/ 36802 h 51203"/>
                    <a:gd name="connsiteX14" fmla="*/ 6571 w 51203"/>
                    <a:gd name="connsiteY14" fmla="*/ 35522 h 51203"/>
                    <a:gd name="connsiteX15" fmla="*/ 5931 w 51203"/>
                    <a:gd name="connsiteY15" fmla="*/ 33602 h 51203"/>
                    <a:gd name="connsiteX16" fmla="*/ 5291 w 51203"/>
                    <a:gd name="connsiteY16" fmla="*/ 31682 h 51203"/>
                    <a:gd name="connsiteX17" fmla="*/ 8491 w 51203"/>
                    <a:gd name="connsiteY17" fmla="*/ 15681 h 51203"/>
                    <a:gd name="connsiteX18" fmla="*/ 13611 w 51203"/>
                    <a:gd name="connsiteY18" fmla="*/ 9280 h 51203"/>
                    <a:gd name="connsiteX19" fmla="*/ 20652 w 51203"/>
                    <a:gd name="connsiteY19" fmla="*/ 4800 h 51203"/>
                    <a:gd name="connsiteX20" fmla="*/ 21932 w 51203"/>
                    <a:gd name="connsiteY20" fmla="*/ 4800 h 51203"/>
                    <a:gd name="connsiteX21" fmla="*/ 22572 w 51203"/>
                    <a:gd name="connsiteY21" fmla="*/ 4800 h 51203"/>
                    <a:gd name="connsiteX22" fmla="*/ 24492 w 51203"/>
                    <a:gd name="connsiteY22" fmla="*/ 4800 h 51203"/>
                    <a:gd name="connsiteX23" fmla="*/ 28972 w 51203"/>
                    <a:gd name="connsiteY23" fmla="*/ 4800 h 51203"/>
                    <a:gd name="connsiteX24" fmla="*/ 33453 w 51203"/>
                    <a:gd name="connsiteY24" fmla="*/ 4800 h 51203"/>
                    <a:gd name="connsiteX25" fmla="*/ 35373 w 51203"/>
                    <a:gd name="connsiteY25" fmla="*/ 4800 h 51203"/>
                    <a:gd name="connsiteX26" fmla="*/ 36013 w 51203"/>
                    <a:gd name="connsiteY26" fmla="*/ 4800 h 51203"/>
                    <a:gd name="connsiteX27" fmla="*/ 36653 w 51203"/>
                    <a:gd name="connsiteY27" fmla="*/ 4800 h 51203"/>
                    <a:gd name="connsiteX28" fmla="*/ 38573 w 51203"/>
                    <a:gd name="connsiteY28" fmla="*/ 5440 h 51203"/>
                    <a:gd name="connsiteX29" fmla="*/ 43053 w 51203"/>
                    <a:gd name="connsiteY29" fmla="*/ 11841 h 51203"/>
                    <a:gd name="connsiteX30" fmla="*/ 43693 w 51203"/>
                    <a:gd name="connsiteY30" fmla="*/ 18241 h 51203"/>
                    <a:gd name="connsiteX31" fmla="*/ 43053 w 51203"/>
                    <a:gd name="connsiteY31" fmla="*/ 24641 h 51203"/>
                    <a:gd name="connsiteX32" fmla="*/ 39213 w 51203"/>
                    <a:gd name="connsiteY32" fmla="*/ 31042 h 51203"/>
                    <a:gd name="connsiteX33" fmla="*/ 37293 w 51203"/>
                    <a:gd name="connsiteY33" fmla="*/ 31682 h 51203"/>
                    <a:gd name="connsiteX34" fmla="*/ 36653 w 51203"/>
                    <a:gd name="connsiteY34" fmla="*/ 31682 h 51203"/>
                    <a:gd name="connsiteX35" fmla="*/ 36013 w 51203"/>
                    <a:gd name="connsiteY35" fmla="*/ 31682 h 51203"/>
                    <a:gd name="connsiteX36" fmla="*/ 35373 w 51203"/>
                    <a:gd name="connsiteY36" fmla="*/ 31682 h 51203"/>
                    <a:gd name="connsiteX37" fmla="*/ 32813 w 51203"/>
                    <a:gd name="connsiteY37" fmla="*/ 31682 h 51203"/>
                    <a:gd name="connsiteX38" fmla="*/ 25132 w 51203"/>
                    <a:gd name="connsiteY38" fmla="*/ 31042 h 51203"/>
                    <a:gd name="connsiteX39" fmla="*/ 18092 w 51203"/>
                    <a:gd name="connsiteY39" fmla="*/ 30402 h 51203"/>
                    <a:gd name="connsiteX40" fmla="*/ 19372 w 51203"/>
                    <a:gd name="connsiteY40" fmla="*/ 32322 h 51203"/>
                    <a:gd name="connsiteX41" fmla="*/ 21932 w 51203"/>
                    <a:gd name="connsiteY41" fmla="*/ 36802 h 51203"/>
                    <a:gd name="connsiteX42" fmla="*/ 24492 w 51203"/>
                    <a:gd name="connsiteY42" fmla="*/ 38082 h 51203"/>
                    <a:gd name="connsiteX43" fmla="*/ 30892 w 51203"/>
                    <a:gd name="connsiteY43" fmla="*/ 37442 h 51203"/>
                    <a:gd name="connsiteX44" fmla="*/ 35373 w 51203"/>
                    <a:gd name="connsiteY44" fmla="*/ 35522 h 51203"/>
                    <a:gd name="connsiteX45" fmla="*/ 40493 w 51203"/>
                    <a:gd name="connsiteY45" fmla="*/ 33602 h 51203"/>
                    <a:gd name="connsiteX46" fmla="*/ 44973 w 51203"/>
                    <a:gd name="connsiteY46" fmla="*/ 34242 h 51203"/>
                    <a:gd name="connsiteX47" fmla="*/ 47534 w 51203"/>
                    <a:gd name="connsiteY47" fmla="*/ 37442 h 51203"/>
                    <a:gd name="connsiteX48" fmla="*/ 46894 w 51203"/>
                    <a:gd name="connsiteY48" fmla="*/ 41923 h 51203"/>
                    <a:gd name="connsiteX49" fmla="*/ 42413 w 51203"/>
                    <a:gd name="connsiteY49" fmla="*/ 44483 h 51203"/>
                    <a:gd name="connsiteX50" fmla="*/ 24492 w 51203"/>
                    <a:gd name="connsiteY50" fmla="*/ 15681 h 51203"/>
                    <a:gd name="connsiteX51" fmla="*/ 22572 w 51203"/>
                    <a:gd name="connsiteY51" fmla="*/ 16961 h 51203"/>
                    <a:gd name="connsiteX52" fmla="*/ 20012 w 51203"/>
                    <a:gd name="connsiteY52" fmla="*/ 18881 h 51203"/>
                    <a:gd name="connsiteX53" fmla="*/ 25772 w 51203"/>
                    <a:gd name="connsiteY53" fmla="*/ 19521 h 51203"/>
                    <a:gd name="connsiteX54" fmla="*/ 32173 w 51203"/>
                    <a:gd name="connsiteY54" fmla="*/ 20161 h 51203"/>
                    <a:gd name="connsiteX55" fmla="*/ 32173 w 51203"/>
                    <a:gd name="connsiteY55" fmla="*/ 17601 h 51203"/>
                    <a:gd name="connsiteX56" fmla="*/ 32173 w 51203"/>
                    <a:gd name="connsiteY56" fmla="*/ 15041 h 51203"/>
                    <a:gd name="connsiteX57" fmla="*/ 28972 w 51203"/>
                    <a:gd name="connsiteY57" fmla="*/ 15041 h 51203"/>
                    <a:gd name="connsiteX58" fmla="*/ 24492 w 51203"/>
                    <a:gd name="connsiteY58" fmla="*/ 15041 h 51203"/>
                    <a:gd name="connsiteX59" fmla="*/ 24492 w 51203"/>
                    <a:gd name="connsiteY59" fmla="*/ 15041 h 51203"/>
                    <a:gd name="connsiteX60" fmla="*/ 24492 w 51203"/>
                    <a:gd name="connsiteY60" fmla="*/ 15681 h 51203"/>
                    <a:gd name="connsiteX61" fmla="*/ 24492 w 51203"/>
                    <a:gd name="connsiteY61" fmla="*/ 15681 h 51203"/>
                    <a:gd name="connsiteX62" fmla="*/ 23852 w 51203"/>
                    <a:gd name="connsiteY62" fmla="*/ 15681 h 51203"/>
                    <a:gd name="connsiteX63" fmla="*/ 23852 w 51203"/>
                    <a:gd name="connsiteY63" fmla="*/ 15681 h 51203"/>
                    <a:gd name="connsiteX64" fmla="*/ 24492 w 51203"/>
                    <a:gd name="connsiteY64" fmla="*/ 15681 h 51203"/>
                    <a:gd name="connsiteX65" fmla="*/ 35373 w 51203"/>
                    <a:gd name="connsiteY65" fmla="*/ 20801 h 51203"/>
                    <a:gd name="connsiteX66" fmla="*/ 35373 w 51203"/>
                    <a:gd name="connsiteY66" fmla="*/ 20801 h 51203"/>
                    <a:gd name="connsiteX67" fmla="*/ 35373 w 51203"/>
                    <a:gd name="connsiteY67" fmla="*/ 2080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51203" h="51203">
                      <a:moveTo>
                        <a:pt x="42413" y="44483"/>
                      </a:moveTo>
                      <a:cubicBezTo>
                        <a:pt x="41773" y="44483"/>
                        <a:pt x="40493" y="45123"/>
                        <a:pt x="38573" y="45763"/>
                      </a:cubicBezTo>
                      <a:cubicBezTo>
                        <a:pt x="36013" y="46403"/>
                        <a:pt x="34733" y="47043"/>
                        <a:pt x="33453" y="47683"/>
                      </a:cubicBezTo>
                      <a:cubicBezTo>
                        <a:pt x="28332" y="49603"/>
                        <a:pt x="24492" y="49603"/>
                        <a:pt x="20652" y="48963"/>
                      </a:cubicBezTo>
                      <a:cubicBezTo>
                        <a:pt x="20012" y="48963"/>
                        <a:pt x="18732" y="48323"/>
                        <a:pt x="18092" y="48323"/>
                      </a:cubicBezTo>
                      <a:cubicBezTo>
                        <a:pt x="17452" y="47683"/>
                        <a:pt x="16812" y="47683"/>
                        <a:pt x="16172" y="47043"/>
                      </a:cubicBezTo>
                      <a:cubicBezTo>
                        <a:pt x="15532" y="46403"/>
                        <a:pt x="14891" y="46403"/>
                        <a:pt x="14251" y="45763"/>
                      </a:cubicBezTo>
                      <a:cubicBezTo>
                        <a:pt x="13611" y="45123"/>
                        <a:pt x="12971" y="44483"/>
                        <a:pt x="12971" y="44483"/>
                      </a:cubicBezTo>
                      <a:cubicBezTo>
                        <a:pt x="12331" y="43843"/>
                        <a:pt x="12331" y="43843"/>
                        <a:pt x="11691" y="42563"/>
                      </a:cubicBezTo>
                      <a:lnTo>
                        <a:pt x="10411" y="41283"/>
                      </a:lnTo>
                      <a:cubicBezTo>
                        <a:pt x="10411" y="41283"/>
                        <a:pt x="9771" y="40642"/>
                        <a:pt x="9131" y="40003"/>
                      </a:cubicBezTo>
                      <a:cubicBezTo>
                        <a:pt x="8491" y="39363"/>
                        <a:pt x="8491" y="38722"/>
                        <a:pt x="8491" y="38722"/>
                      </a:cubicBezTo>
                      <a:cubicBezTo>
                        <a:pt x="8491" y="38722"/>
                        <a:pt x="8491" y="38722"/>
                        <a:pt x="7851" y="38082"/>
                      </a:cubicBezTo>
                      <a:cubicBezTo>
                        <a:pt x="7851" y="37442"/>
                        <a:pt x="7211" y="37442"/>
                        <a:pt x="7211" y="36802"/>
                      </a:cubicBezTo>
                      <a:lnTo>
                        <a:pt x="6571" y="35522"/>
                      </a:lnTo>
                      <a:cubicBezTo>
                        <a:pt x="5931" y="34882"/>
                        <a:pt x="5931" y="34242"/>
                        <a:pt x="5931" y="33602"/>
                      </a:cubicBezTo>
                      <a:cubicBezTo>
                        <a:pt x="5931" y="32962"/>
                        <a:pt x="5291" y="32322"/>
                        <a:pt x="5291" y="31682"/>
                      </a:cubicBezTo>
                      <a:cubicBezTo>
                        <a:pt x="4011" y="26562"/>
                        <a:pt x="5291" y="21441"/>
                        <a:pt x="8491" y="15681"/>
                      </a:cubicBezTo>
                      <a:cubicBezTo>
                        <a:pt x="9771" y="13121"/>
                        <a:pt x="11691" y="11201"/>
                        <a:pt x="13611" y="9280"/>
                      </a:cubicBezTo>
                      <a:cubicBezTo>
                        <a:pt x="15532" y="7360"/>
                        <a:pt x="18092" y="6080"/>
                        <a:pt x="20652" y="4800"/>
                      </a:cubicBezTo>
                      <a:lnTo>
                        <a:pt x="21932" y="4800"/>
                      </a:lnTo>
                      <a:lnTo>
                        <a:pt x="22572" y="4800"/>
                      </a:lnTo>
                      <a:cubicBezTo>
                        <a:pt x="23212" y="4800"/>
                        <a:pt x="23212" y="4800"/>
                        <a:pt x="24492" y="4800"/>
                      </a:cubicBezTo>
                      <a:cubicBezTo>
                        <a:pt x="25772" y="4800"/>
                        <a:pt x="27052" y="4800"/>
                        <a:pt x="28972" y="4800"/>
                      </a:cubicBezTo>
                      <a:cubicBezTo>
                        <a:pt x="30892" y="4800"/>
                        <a:pt x="32173" y="4800"/>
                        <a:pt x="33453" y="4800"/>
                      </a:cubicBezTo>
                      <a:lnTo>
                        <a:pt x="35373" y="4800"/>
                      </a:lnTo>
                      <a:cubicBezTo>
                        <a:pt x="35373" y="4800"/>
                        <a:pt x="36013" y="4800"/>
                        <a:pt x="36013" y="4800"/>
                      </a:cubicBezTo>
                      <a:cubicBezTo>
                        <a:pt x="36013" y="4800"/>
                        <a:pt x="36653" y="4800"/>
                        <a:pt x="36653" y="4800"/>
                      </a:cubicBezTo>
                      <a:cubicBezTo>
                        <a:pt x="37293" y="4800"/>
                        <a:pt x="37933" y="4800"/>
                        <a:pt x="38573" y="5440"/>
                      </a:cubicBezTo>
                      <a:cubicBezTo>
                        <a:pt x="40493" y="6720"/>
                        <a:pt x="42413" y="8640"/>
                        <a:pt x="43053" y="11841"/>
                      </a:cubicBezTo>
                      <a:cubicBezTo>
                        <a:pt x="43693" y="13761"/>
                        <a:pt x="43693" y="16321"/>
                        <a:pt x="43693" y="18241"/>
                      </a:cubicBezTo>
                      <a:cubicBezTo>
                        <a:pt x="43693" y="20801"/>
                        <a:pt x="43693" y="22721"/>
                        <a:pt x="43053" y="24641"/>
                      </a:cubicBezTo>
                      <a:cubicBezTo>
                        <a:pt x="42413" y="27842"/>
                        <a:pt x="41133" y="29762"/>
                        <a:pt x="39213" y="31042"/>
                      </a:cubicBezTo>
                      <a:cubicBezTo>
                        <a:pt x="38573" y="31682"/>
                        <a:pt x="37933" y="31682"/>
                        <a:pt x="37293" y="31682"/>
                      </a:cubicBezTo>
                      <a:cubicBezTo>
                        <a:pt x="37293" y="31682"/>
                        <a:pt x="36653" y="31682"/>
                        <a:pt x="36653" y="31682"/>
                      </a:cubicBezTo>
                      <a:lnTo>
                        <a:pt x="36013" y="31682"/>
                      </a:lnTo>
                      <a:lnTo>
                        <a:pt x="35373" y="31682"/>
                      </a:lnTo>
                      <a:cubicBezTo>
                        <a:pt x="34733" y="31682"/>
                        <a:pt x="33453" y="31682"/>
                        <a:pt x="32813" y="31682"/>
                      </a:cubicBezTo>
                      <a:lnTo>
                        <a:pt x="25132" y="31042"/>
                      </a:lnTo>
                      <a:lnTo>
                        <a:pt x="18092" y="30402"/>
                      </a:lnTo>
                      <a:lnTo>
                        <a:pt x="19372" y="32322"/>
                      </a:lnTo>
                      <a:cubicBezTo>
                        <a:pt x="20652" y="34882"/>
                        <a:pt x="21932" y="36162"/>
                        <a:pt x="21932" y="36802"/>
                      </a:cubicBezTo>
                      <a:cubicBezTo>
                        <a:pt x="22572" y="37442"/>
                        <a:pt x="23212" y="38082"/>
                        <a:pt x="24492" y="38082"/>
                      </a:cubicBezTo>
                      <a:cubicBezTo>
                        <a:pt x="25772" y="38722"/>
                        <a:pt x="27692" y="38082"/>
                        <a:pt x="30892" y="37442"/>
                      </a:cubicBezTo>
                      <a:cubicBezTo>
                        <a:pt x="31533" y="37442"/>
                        <a:pt x="33453" y="36802"/>
                        <a:pt x="35373" y="35522"/>
                      </a:cubicBezTo>
                      <a:cubicBezTo>
                        <a:pt x="37933" y="34882"/>
                        <a:pt x="39213" y="34242"/>
                        <a:pt x="40493" y="33602"/>
                      </a:cubicBezTo>
                      <a:cubicBezTo>
                        <a:pt x="41773" y="32962"/>
                        <a:pt x="43693" y="33602"/>
                        <a:pt x="44973" y="34242"/>
                      </a:cubicBezTo>
                      <a:cubicBezTo>
                        <a:pt x="46253" y="34882"/>
                        <a:pt x="47534" y="36162"/>
                        <a:pt x="47534" y="37442"/>
                      </a:cubicBezTo>
                      <a:cubicBezTo>
                        <a:pt x="48174" y="38722"/>
                        <a:pt x="47534" y="40642"/>
                        <a:pt x="46894" y="41923"/>
                      </a:cubicBezTo>
                      <a:cubicBezTo>
                        <a:pt x="45613" y="43203"/>
                        <a:pt x="44333" y="43843"/>
                        <a:pt x="42413" y="44483"/>
                      </a:cubicBezTo>
                      <a:close/>
                      <a:moveTo>
                        <a:pt x="24492" y="15681"/>
                      </a:moveTo>
                      <a:lnTo>
                        <a:pt x="22572" y="16961"/>
                      </a:lnTo>
                      <a:cubicBezTo>
                        <a:pt x="21292" y="17601"/>
                        <a:pt x="20652" y="18241"/>
                        <a:pt x="20012" y="18881"/>
                      </a:cubicBezTo>
                      <a:lnTo>
                        <a:pt x="25772" y="19521"/>
                      </a:lnTo>
                      <a:cubicBezTo>
                        <a:pt x="28972" y="19521"/>
                        <a:pt x="30892" y="20161"/>
                        <a:pt x="32173" y="20161"/>
                      </a:cubicBezTo>
                      <a:cubicBezTo>
                        <a:pt x="32173" y="19521"/>
                        <a:pt x="32173" y="18241"/>
                        <a:pt x="32173" y="17601"/>
                      </a:cubicBezTo>
                      <a:cubicBezTo>
                        <a:pt x="32173" y="16321"/>
                        <a:pt x="32173" y="15681"/>
                        <a:pt x="32173" y="15041"/>
                      </a:cubicBezTo>
                      <a:cubicBezTo>
                        <a:pt x="31533" y="15041"/>
                        <a:pt x="30252" y="15041"/>
                        <a:pt x="28972" y="15041"/>
                      </a:cubicBezTo>
                      <a:cubicBezTo>
                        <a:pt x="27692" y="15041"/>
                        <a:pt x="25772" y="15041"/>
                        <a:pt x="24492" y="15041"/>
                      </a:cubicBezTo>
                      <a:lnTo>
                        <a:pt x="24492" y="15041"/>
                      </a:lnTo>
                      <a:close/>
                      <a:moveTo>
                        <a:pt x="24492" y="15681"/>
                      </a:moveTo>
                      <a:lnTo>
                        <a:pt x="24492" y="15681"/>
                      </a:lnTo>
                      <a:cubicBezTo>
                        <a:pt x="23852" y="15681"/>
                        <a:pt x="23852" y="15681"/>
                        <a:pt x="23852" y="15681"/>
                      </a:cubicBezTo>
                      <a:cubicBezTo>
                        <a:pt x="23852" y="15681"/>
                        <a:pt x="23852" y="15681"/>
                        <a:pt x="23852" y="15681"/>
                      </a:cubicBezTo>
                      <a:cubicBezTo>
                        <a:pt x="23852" y="15681"/>
                        <a:pt x="24492" y="15681"/>
                        <a:pt x="24492" y="15681"/>
                      </a:cubicBezTo>
                      <a:close/>
                      <a:moveTo>
                        <a:pt x="35373" y="20801"/>
                      </a:moveTo>
                      <a:cubicBezTo>
                        <a:pt x="35373" y="20801"/>
                        <a:pt x="35373" y="20801"/>
                        <a:pt x="35373" y="20801"/>
                      </a:cubicBezTo>
                      <a:lnTo>
                        <a:pt x="35373" y="20801"/>
                      </a:lnTo>
                      <a:close/>
                    </a:path>
                  </a:pathLst>
                </a:custGeom>
                <a:solidFill>
                  <a:schemeClr val="bg1"/>
                </a:solidFill>
                <a:ln w="9525" cap="flat">
                  <a:noFill/>
                  <a:prstDash val="solid"/>
                  <a:miter/>
                </a:ln>
              </p:spPr>
              <p:txBody>
                <a:bodyPr rtlCol="0" anchor="ctr"/>
                <a:lstStyle/>
                <a:p>
                  <a:endParaRPr lang="en-US"/>
                </a:p>
              </p:txBody>
            </p:sp>
            <p:sp>
              <p:nvSpPr>
                <p:cNvPr id="231" name="Freeform: Shape 230"/>
                <p:cNvSpPr/>
                <p:nvPr/>
              </p:nvSpPr>
              <p:spPr>
                <a:xfrm>
                  <a:off x="13651173" y="3156650"/>
                  <a:ext cx="58203" cy="45343"/>
                </a:xfrm>
                <a:custGeom>
                  <a:avLst/>
                  <a:gdLst>
                    <a:gd name="connsiteX0" fmla="*/ 36162 w 44802"/>
                    <a:gd name="connsiteY0" fmla="*/ 34242 h 38402"/>
                    <a:gd name="connsiteX1" fmla="*/ 10561 w 44802"/>
                    <a:gd name="connsiteY1" fmla="*/ 32962 h 38402"/>
                    <a:gd name="connsiteX2" fmla="*/ 6720 w 44802"/>
                    <a:gd name="connsiteY2" fmla="*/ 31042 h 38402"/>
                    <a:gd name="connsiteX3" fmla="*/ 4800 w 44802"/>
                    <a:gd name="connsiteY3" fmla="*/ 27202 h 38402"/>
                    <a:gd name="connsiteX4" fmla="*/ 6720 w 44802"/>
                    <a:gd name="connsiteY4" fmla="*/ 23362 h 38402"/>
                    <a:gd name="connsiteX5" fmla="*/ 10561 w 44802"/>
                    <a:gd name="connsiteY5" fmla="*/ 21441 h 38402"/>
                    <a:gd name="connsiteX6" fmla="*/ 36802 w 44802"/>
                    <a:gd name="connsiteY6" fmla="*/ 22722 h 38402"/>
                    <a:gd name="connsiteX7" fmla="*/ 40643 w 44802"/>
                    <a:gd name="connsiteY7" fmla="*/ 24642 h 38402"/>
                    <a:gd name="connsiteX8" fmla="*/ 41923 w 44802"/>
                    <a:gd name="connsiteY8" fmla="*/ 28482 h 38402"/>
                    <a:gd name="connsiteX9" fmla="*/ 40003 w 44802"/>
                    <a:gd name="connsiteY9" fmla="*/ 32322 h 38402"/>
                    <a:gd name="connsiteX10" fmla="*/ 36162 w 44802"/>
                    <a:gd name="connsiteY10" fmla="*/ 34242 h 38402"/>
                    <a:gd name="connsiteX11" fmla="*/ 35522 w 44802"/>
                    <a:gd name="connsiteY11" fmla="*/ 16321 h 38402"/>
                    <a:gd name="connsiteX12" fmla="*/ 24002 w 44802"/>
                    <a:gd name="connsiteY12" fmla="*/ 16321 h 38402"/>
                    <a:gd name="connsiteX13" fmla="*/ 12481 w 44802"/>
                    <a:gd name="connsiteY13" fmla="*/ 16321 h 38402"/>
                    <a:gd name="connsiteX14" fmla="*/ 8641 w 44802"/>
                    <a:gd name="connsiteY14" fmla="*/ 14401 h 38402"/>
                    <a:gd name="connsiteX15" fmla="*/ 6720 w 44802"/>
                    <a:gd name="connsiteY15" fmla="*/ 10561 h 38402"/>
                    <a:gd name="connsiteX16" fmla="*/ 8641 w 44802"/>
                    <a:gd name="connsiteY16" fmla="*/ 6721 h 38402"/>
                    <a:gd name="connsiteX17" fmla="*/ 12481 w 44802"/>
                    <a:gd name="connsiteY17" fmla="*/ 4800 h 38402"/>
                    <a:gd name="connsiteX18" fmla="*/ 24002 w 44802"/>
                    <a:gd name="connsiteY18" fmla="*/ 4800 h 38402"/>
                    <a:gd name="connsiteX19" fmla="*/ 35522 w 44802"/>
                    <a:gd name="connsiteY19" fmla="*/ 4800 h 38402"/>
                    <a:gd name="connsiteX20" fmla="*/ 39363 w 44802"/>
                    <a:gd name="connsiteY20" fmla="*/ 6721 h 38402"/>
                    <a:gd name="connsiteX21" fmla="*/ 41283 w 44802"/>
                    <a:gd name="connsiteY21" fmla="*/ 10561 h 38402"/>
                    <a:gd name="connsiteX22" fmla="*/ 39363 w 44802"/>
                    <a:gd name="connsiteY22" fmla="*/ 14401 h 38402"/>
                    <a:gd name="connsiteX23" fmla="*/ 35522 w 44802"/>
                    <a:gd name="connsiteY23" fmla="*/ 16321 h 3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2" h="38402">
                      <a:moveTo>
                        <a:pt x="36162" y="34242"/>
                      </a:moveTo>
                      <a:cubicBezTo>
                        <a:pt x="28482" y="33602"/>
                        <a:pt x="19521" y="32962"/>
                        <a:pt x="10561" y="32962"/>
                      </a:cubicBezTo>
                      <a:cubicBezTo>
                        <a:pt x="9281" y="32962"/>
                        <a:pt x="7360" y="32322"/>
                        <a:pt x="6720" y="31042"/>
                      </a:cubicBezTo>
                      <a:cubicBezTo>
                        <a:pt x="5440" y="29762"/>
                        <a:pt x="4800" y="28482"/>
                        <a:pt x="4800" y="27202"/>
                      </a:cubicBezTo>
                      <a:cubicBezTo>
                        <a:pt x="4800" y="25922"/>
                        <a:pt x="5440" y="24002"/>
                        <a:pt x="6720" y="23362"/>
                      </a:cubicBezTo>
                      <a:cubicBezTo>
                        <a:pt x="8001" y="22082"/>
                        <a:pt x="9281" y="21441"/>
                        <a:pt x="10561" y="21441"/>
                      </a:cubicBezTo>
                      <a:cubicBezTo>
                        <a:pt x="20161" y="21441"/>
                        <a:pt x="29122" y="22082"/>
                        <a:pt x="36802" y="22722"/>
                      </a:cubicBezTo>
                      <a:cubicBezTo>
                        <a:pt x="38082" y="22722"/>
                        <a:pt x="39363" y="23362"/>
                        <a:pt x="40643" y="24642"/>
                      </a:cubicBezTo>
                      <a:cubicBezTo>
                        <a:pt x="41923" y="25922"/>
                        <a:pt x="41923" y="27202"/>
                        <a:pt x="41923" y="28482"/>
                      </a:cubicBezTo>
                      <a:cubicBezTo>
                        <a:pt x="41923" y="29762"/>
                        <a:pt x="41283" y="31042"/>
                        <a:pt x="40003" y="32322"/>
                      </a:cubicBezTo>
                      <a:cubicBezTo>
                        <a:pt x="38723" y="34242"/>
                        <a:pt x="37442" y="34242"/>
                        <a:pt x="36162" y="34242"/>
                      </a:cubicBezTo>
                      <a:close/>
                      <a:moveTo>
                        <a:pt x="35522" y="16321"/>
                      </a:moveTo>
                      <a:cubicBezTo>
                        <a:pt x="32962" y="16321"/>
                        <a:pt x="29122" y="16321"/>
                        <a:pt x="24002" y="16321"/>
                      </a:cubicBezTo>
                      <a:cubicBezTo>
                        <a:pt x="18881" y="16321"/>
                        <a:pt x="15041" y="16321"/>
                        <a:pt x="12481" y="16321"/>
                      </a:cubicBezTo>
                      <a:cubicBezTo>
                        <a:pt x="11201" y="16321"/>
                        <a:pt x="9281" y="15681"/>
                        <a:pt x="8641" y="14401"/>
                      </a:cubicBezTo>
                      <a:cubicBezTo>
                        <a:pt x="7360" y="13121"/>
                        <a:pt x="6720" y="11841"/>
                        <a:pt x="6720" y="10561"/>
                      </a:cubicBezTo>
                      <a:cubicBezTo>
                        <a:pt x="6720" y="9281"/>
                        <a:pt x="7360" y="7361"/>
                        <a:pt x="8641" y="6721"/>
                      </a:cubicBezTo>
                      <a:cubicBezTo>
                        <a:pt x="9921" y="5440"/>
                        <a:pt x="11201" y="4800"/>
                        <a:pt x="12481" y="4800"/>
                      </a:cubicBezTo>
                      <a:cubicBezTo>
                        <a:pt x="15041" y="4800"/>
                        <a:pt x="18881" y="4800"/>
                        <a:pt x="24002" y="4800"/>
                      </a:cubicBezTo>
                      <a:cubicBezTo>
                        <a:pt x="29122" y="4800"/>
                        <a:pt x="32962" y="4800"/>
                        <a:pt x="35522" y="4800"/>
                      </a:cubicBezTo>
                      <a:cubicBezTo>
                        <a:pt x="36802" y="4800"/>
                        <a:pt x="38723" y="5440"/>
                        <a:pt x="39363" y="6721"/>
                      </a:cubicBezTo>
                      <a:cubicBezTo>
                        <a:pt x="40643" y="8001"/>
                        <a:pt x="41283" y="9281"/>
                        <a:pt x="41283" y="10561"/>
                      </a:cubicBezTo>
                      <a:cubicBezTo>
                        <a:pt x="41283" y="11841"/>
                        <a:pt x="40643" y="13761"/>
                        <a:pt x="39363" y="14401"/>
                      </a:cubicBezTo>
                      <a:cubicBezTo>
                        <a:pt x="38723" y="15681"/>
                        <a:pt x="37442" y="16321"/>
                        <a:pt x="35522" y="16321"/>
                      </a:cubicBezTo>
                      <a:close/>
                    </a:path>
                  </a:pathLst>
                </a:custGeom>
                <a:solidFill>
                  <a:schemeClr val="bg1"/>
                </a:solidFill>
                <a:ln w="9525" cap="flat">
                  <a:noFill/>
                  <a:prstDash val="solid"/>
                  <a:miter/>
                </a:ln>
              </p:spPr>
              <p:txBody>
                <a:bodyPr rtlCol="0" anchor="ctr"/>
                <a:lstStyle/>
                <a:p>
                  <a:endParaRPr lang="en-US"/>
                </a:p>
              </p:txBody>
            </p:sp>
            <p:sp>
              <p:nvSpPr>
                <p:cNvPr id="232" name="Freeform: Shape 231"/>
                <p:cNvSpPr/>
                <p:nvPr/>
              </p:nvSpPr>
              <p:spPr>
                <a:xfrm>
                  <a:off x="13839084" y="3157406"/>
                  <a:ext cx="58203" cy="68016"/>
                </a:xfrm>
                <a:custGeom>
                  <a:avLst/>
                  <a:gdLst>
                    <a:gd name="connsiteX0" fmla="*/ 6080 w 44802"/>
                    <a:gd name="connsiteY0" fmla="*/ 47043 h 57603"/>
                    <a:gd name="connsiteX1" fmla="*/ 4800 w 44802"/>
                    <a:gd name="connsiteY1" fmla="*/ 10561 h 57603"/>
                    <a:gd name="connsiteX2" fmla="*/ 6720 w 44802"/>
                    <a:gd name="connsiteY2" fmla="*/ 6721 h 57603"/>
                    <a:gd name="connsiteX3" fmla="*/ 10561 w 44802"/>
                    <a:gd name="connsiteY3" fmla="*/ 4800 h 57603"/>
                    <a:gd name="connsiteX4" fmla="*/ 14401 w 44802"/>
                    <a:gd name="connsiteY4" fmla="*/ 6080 h 57603"/>
                    <a:gd name="connsiteX5" fmla="*/ 16321 w 44802"/>
                    <a:gd name="connsiteY5" fmla="*/ 9921 h 57603"/>
                    <a:gd name="connsiteX6" fmla="*/ 17601 w 44802"/>
                    <a:gd name="connsiteY6" fmla="*/ 8641 h 57603"/>
                    <a:gd name="connsiteX7" fmla="*/ 31042 w 44802"/>
                    <a:gd name="connsiteY7" fmla="*/ 6080 h 57603"/>
                    <a:gd name="connsiteX8" fmla="*/ 35522 w 44802"/>
                    <a:gd name="connsiteY8" fmla="*/ 8641 h 57603"/>
                    <a:gd name="connsiteX9" fmla="*/ 36802 w 44802"/>
                    <a:gd name="connsiteY9" fmla="*/ 9921 h 57603"/>
                    <a:gd name="connsiteX10" fmla="*/ 37442 w 44802"/>
                    <a:gd name="connsiteY10" fmla="*/ 10561 h 57603"/>
                    <a:gd name="connsiteX11" fmla="*/ 40003 w 44802"/>
                    <a:gd name="connsiteY11" fmla="*/ 14401 h 57603"/>
                    <a:gd name="connsiteX12" fmla="*/ 39363 w 44802"/>
                    <a:gd name="connsiteY12" fmla="*/ 18881 h 57603"/>
                    <a:gd name="connsiteX13" fmla="*/ 35522 w 44802"/>
                    <a:gd name="connsiteY13" fmla="*/ 21441 h 57603"/>
                    <a:gd name="connsiteX14" fmla="*/ 31042 w 44802"/>
                    <a:gd name="connsiteY14" fmla="*/ 20801 h 57603"/>
                    <a:gd name="connsiteX15" fmla="*/ 29122 w 44802"/>
                    <a:gd name="connsiteY15" fmla="*/ 19521 h 57603"/>
                    <a:gd name="connsiteX16" fmla="*/ 27842 w 44802"/>
                    <a:gd name="connsiteY16" fmla="*/ 18881 h 57603"/>
                    <a:gd name="connsiteX17" fmla="*/ 27202 w 44802"/>
                    <a:gd name="connsiteY17" fmla="*/ 18241 h 57603"/>
                    <a:gd name="connsiteX18" fmla="*/ 23362 w 44802"/>
                    <a:gd name="connsiteY18" fmla="*/ 19521 h 57603"/>
                    <a:gd name="connsiteX19" fmla="*/ 18241 w 44802"/>
                    <a:gd name="connsiteY19" fmla="*/ 25282 h 57603"/>
                    <a:gd name="connsiteX20" fmla="*/ 15681 w 44802"/>
                    <a:gd name="connsiteY20" fmla="*/ 27202 h 57603"/>
                    <a:gd name="connsiteX21" fmla="*/ 16961 w 44802"/>
                    <a:gd name="connsiteY21" fmla="*/ 47683 h 57603"/>
                    <a:gd name="connsiteX22" fmla="*/ 15681 w 44802"/>
                    <a:gd name="connsiteY22" fmla="*/ 52163 h 57603"/>
                    <a:gd name="connsiteX23" fmla="*/ 11841 w 44802"/>
                    <a:gd name="connsiteY23" fmla="*/ 54084 h 57603"/>
                    <a:gd name="connsiteX24" fmla="*/ 8001 w 44802"/>
                    <a:gd name="connsiteY24" fmla="*/ 52803 h 57603"/>
                    <a:gd name="connsiteX25" fmla="*/ 6080 w 44802"/>
                    <a:gd name="connsiteY25" fmla="*/ 47043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802" h="57603">
                      <a:moveTo>
                        <a:pt x="6080" y="47043"/>
                      </a:moveTo>
                      <a:cubicBezTo>
                        <a:pt x="5440" y="39363"/>
                        <a:pt x="4800" y="27202"/>
                        <a:pt x="4800" y="10561"/>
                      </a:cubicBezTo>
                      <a:cubicBezTo>
                        <a:pt x="4800" y="9281"/>
                        <a:pt x="5440" y="7360"/>
                        <a:pt x="6720" y="6721"/>
                      </a:cubicBezTo>
                      <a:cubicBezTo>
                        <a:pt x="8001" y="5440"/>
                        <a:pt x="9281" y="4800"/>
                        <a:pt x="10561" y="4800"/>
                      </a:cubicBezTo>
                      <a:cubicBezTo>
                        <a:pt x="11841" y="4800"/>
                        <a:pt x="13121" y="5440"/>
                        <a:pt x="14401" y="6080"/>
                      </a:cubicBezTo>
                      <a:cubicBezTo>
                        <a:pt x="15681" y="7360"/>
                        <a:pt x="16321" y="8001"/>
                        <a:pt x="16321" y="9921"/>
                      </a:cubicBezTo>
                      <a:cubicBezTo>
                        <a:pt x="16961" y="9281"/>
                        <a:pt x="17601" y="9281"/>
                        <a:pt x="17601" y="8641"/>
                      </a:cubicBezTo>
                      <a:cubicBezTo>
                        <a:pt x="22082" y="5440"/>
                        <a:pt x="26562" y="4800"/>
                        <a:pt x="31042" y="6080"/>
                      </a:cubicBezTo>
                      <a:cubicBezTo>
                        <a:pt x="32322" y="6721"/>
                        <a:pt x="34242" y="7360"/>
                        <a:pt x="35522" y="8641"/>
                      </a:cubicBezTo>
                      <a:lnTo>
                        <a:pt x="36802" y="9921"/>
                      </a:lnTo>
                      <a:cubicBezTo>
                        <a:pt x="36802" y="9921"/>
                        <a:pt x="37442" y="10561"/>
                        <a:pt x="37442" y="10561"/>
                      </a:cubicBezTo>
                      <a:cubicBezTo>
                        <a:pt x="38723" y="11201"/>
                        <a:pt x="39363" y="12481"/>
                        <a:pt x="40003" y="14401"/>
                      </a:cubicBezTo>
                      <a:cubicBezTo>
                        <a:pt x="40003" y="15681"/>
                        <a:pt x="40003" y="17601"/>
                        <a:pt x="39363" y="18881"/>
                      </a:cubicBezTo>
                      <a:cubicBezTo>
                        <a:pt x="38723" y="20161"/>
                        <a:pt x="37442" y="20801"/>
                        <a:pt x="35522" y="21441"/>
                      </a:cubicBezTo>
                      <a:cubicBezTo>
                        <a:pt x="34242" y="21441"/>
                        <a:pt x="32322" y="21441"/>
                        <a:pt x="31042" y="20801"/>
                      </a:cubicBezTo>
                      <a:cubicBezTo>
                        <a:pt x="30402" y="20161"/>
                        <a:pt x="29762" y="20161"/>
                        <a:pt x="29122" y="19521"/>
                      </a:cubicBezTo>
                      <a:lnTo>
                        <a:pt x="27842" y="18881"/>
                      </a:lnTo>
                      <a:cubicBezTo>
                        <a:pt x="27842" y="18881"/>
                        <a:pt x="27202" y="18881"/>
                        <a:pt x="27202" y="18241"/>
                      </a:cubicBezTo>
                      <a:cubicBezTo>
                        <a:pt x="25922" y="17601"/>
                        <a:pt x="24642" y="18241"/>
                        <a:pt x="23362" y="19521"/>
                      </a:cubicBezTo>
                      <a:cubicBezTo>
                        <a:pt x="22082" y="20161"/>
                        <a:pt x="20801" y="22082"/>
                        <a:pt x="18241" y="25282"/>
                      </a:cubicBezTo>
                      <a:cubicBezTo>
                        <a:pt x="17601" y="25922"/>
                        <a:pt x="16321" y="26562"/>
                        <a:pt x="15681" y="27202"/>
                      </a:cubicBezTo>
                      <a:cubicBezTo>
                        <a:pt x="15681" y="34882"/>
                        <a:pt x="16321" y="41923"/>
                        <a:pt x="16961" y="47683"/>
                      </a:cubicBezTo>
                      <a:cubicBezTo>
                        <a:pt x="16961" y="48963"/>
                        <a:pt x="16321" y="50883"/>
                        <a:pt x="15681" y="52163"/>
                      </a:cubicBezTo>
                      <a:cubicBezTo>
                        <a:pt x="14401" y="53444"/>
                        <a:pt x="13121" y="54084"/>
                        <a:pt x="11841" y="54084"/>
                      </a:cubicBezTo>
                      <a:cubicBezTo>
                        <a:pt x="10561" y="54084"/>
                        <a:pt x="8641" y="54084"/>
                        <a:pt x="8001" y="52803"/>
                      </a:cubicBezTo>
                      <a:cubicBezTo>
                        <a:pt x="6720" y="49603"/>
                        <a:pt x="6080" y="48323"/>
                        <a:pt x="6080" y="47043"/>
                      </a:cubicBezTo>
                      <a:close/>
                    </a:path>
                  </a:pathLst>
                </a:custGeom>
                <a:solidFill>
                  <a:schemeClr val="bg1"/>
                </a:solidFill>
                <a:ln w="9525" cap="flat">
                  <a:noFill/>
                  <a:prstDash val="solid"/>
                  <a:miter/>
                </a:ln>
              </p:spPr>
              <p:txBody>
                <a:bodyPr rtlCol="0" anchor="ctr"/>
                <a:lstStyle/>
                <a:p>
                  <a:endParaRPr lang="en-US"/>
                </a:p>
              </p:txBody>
            </p:sp>
            <p:sp>
              <p:nvSpPr>
                <p:cNvPr id="233" name="Freeform: Shape 232"/>
                <p:cNvSpPr/>
                <p:nvPr/>
              </p:nvSpPr>
              <p:spPr>
                <a:xfrm>
                  <a:off x="13885646" y="3136245"/>
                  <a:ext cx="66517" cy="83130"/>
                </a:xfrm>
                <a:custGeom>
                  <a:avLst/>
                  <a:gdLst>
                    <a:gd name="connsiteX0" fmla="*/ 8001 w 51203"/>
                    <a:gd name="connsiteY0" fmla="*/ 12481 h 70404"/>
                    <a:gd name="connsiteX1" fmla="*/ 25282 w 51203"/>
                    <a:gd name="connsiteY1" fmla="*/ 4800 h 70404"/>
                    <a:gd name="connsiteX2" fmla="*/ 35522 w 51203"/>
                    <a:gd name="connsiteY2" fmla="*/ 8001 h 70404"/>
                    <a:gd name="connsiteX3" fmla="*/ 40643 w 51203"/>
                    <a:gd name="connsiteY3" fmla="*/ 19521 h 70404"/>
                    <a:gd name="connsiteX4" fmla="*/ 40003 w 51203"/>
                    <a:gd name="connsiteY4" fmla="*/ 29122 h 70404"/>
                    <a:gd name="connsiteX5" fmla="*/ 39363 w 51203"/>
                    <a:gd name="connsiteY5" fmla="*/ 31042 h 70404"/>
                    <a:gd name="connsiteX6" fmla="*/ 38723 w 51203"/>
                    <a:gd name="connsiteY6" fmla="*/ 32322 h 70404"/>
                    <a:gd name="connsiteX7" fmla="*/ 38082 w 51203"/>
                    <a:gd name="connsiteY7" fmla="*/ 34242 h 70404"/>
                    <a:gd name="connsiteX8" fmla="*/ 36802 w 51203"/>
                    <a:gd name="connsiteY8" fmla="*/ 38722 h 70404"/>
                    <a:gd name="connsiteX9" fmla="*/ 34882 w 51203"/>
                    <a:gd name="connsiteY9" fmla="*/ 45763 h 70404"/>
                    <a:gd name="connsiteX10" fmla="*/ 32322 w 51203"/>
                    <a:gd name="connsiteY10" fmla="*/ 52163 h 70404"/>
                    <a:gd name="connsiteX11" fmla="*/ 34242 w 51203"/>
                    <a:gd name="connsiteY11" fmla="*/ 52803 h 70404"/>
                    <a:gd name="connsiteX12" fmla="*/ 42563 w 51203"/>
                    <a:gd name="connsiteY12" fmla="*/ 54083 h 70404"/>
                    <a:gd name="connsiteX13" fmla="*/ 46403 w 51203"/>
                    <a:gd name="connsiteY13" fmla="*/ 56004 h 70404"/>
                    <a:gd name="connsiteX14" fmla="*/ 47683 w 51203"/>
                    <a:gd name="connsiteY14" fmla="*/ 60484 h 70404"/>
                    <a:gd name="connsiteX15" fmla="*/ 45763 w 51203"/>
                    <a:gd name="connsiteY15" fmla="*/ 64324 h 70404"/>
                    <a:gd name="connsiteX16" fmla="*/ 41283 w 51203"/>
                    <a:gd name="connsiteY16" fmla="*/ 65604 h 70404"/>
                    <a:gd name="connsiteX17" fmla="*/ 32322 w 51203"/>
                    <a:gd name="connsiteY17" fmla="*/ 63684 h 70404"/>
                    <a:gd name="connsiteX18" fmla="*/ 25282 w 51203"/>
                    <a:gd name="connsiteY18" fmla="*/ 63044 h 70404"/>
                    <a:gd name="connsiteX19" fmla="*/ 24642 w 51203"/>
                    <a:gd name="connsiteY19" fmla="*/ 63684 h 70404"/>
                    <a:gd name="connsiteX20" fmla="*/ 24002 w 51203"/>
                    <a:gd name="connsiteY20" fmla="*/ 64324 h 70404"/>
                    <a:gd name="connsiteX21" fmla="*/ 20161 w 51203"/>
                    <a:gd name="connsiteY21" fmla="*/ 64964 h 70404"/>
                    <a:gd name="connsiteX22" fmla="*/ 16321 w 51203"/>
                    <a:gd name="connsiteY22" fmla="*/ 63684 h 70404"/>
                    <a:gd name="connsiteX23" fmla="*/ 13761 w 51203"/>
                    <a:gd name="connsiteY23" fmla="*/ 60484 h 70404"/>
                    <a:gd name="connsiteX24" fmla="*/ 13761 w 51203"/>
                    <a:gd name="connsiteY24" fmla="*/ 56004 h 70404"/>
                    <a:gd name="connsiteX25" fmla="*/ 15681 w 51203"/>
                    <a:gd name="connsiteY25" fmla="*/ 52803 h 70404"/>
                    <a:gd name="connsiteX26" fmla="*/ 18881 w 51203"/>
                    <a:gd name="connsiteY26" fmla="*/ 50883 h 70404"/>
                    <a:gd name="connsiteX27" fmla="*/ 19521 w 51203"/>
                    <a:gd name="connsiteY27" fmla="*/ 50883 h 70404"/>
                    <a:gd name="connsiteX28" fmla="*/ 20161 w 51203"/>
                    <a:gd name="connsiteY28" fmla="*/ 50883 h 70404"/>
                    <a:gd name="connsiteX29" fmla="*/ 22081 w 51203"/>
                    <a:gd name="connsiteY29" fmla="*/ 47683 h 70404"/>
                    <a:gd name="connsiteX30" fmla="*/ 24642 w 51203"/>
                    <a:gd name="connsiteY30" fmla="*/ 39363 h 70404"/>
                    <a:gd name="connsiteX31" fmla="*/ 26562 w 51203"/>
                    <a:gd name="connsiteY31" fmla="*/ 31042 h 70404"/>
                    <a:gd name="connsiteX32" fmla="*/ 29122 w 51203"/>
                    <a:gd name="connsiteY32" fmla="*/ 24642 h 70404"/>
                    <a:gd name="connsiteX33" fmla="*/ 29122 w 51203"/>
                    <a:gd name="connsiteY33" fmla="*/ 24642 h 70404"/>
                    <a:gd name="connsiteX34" fmla="*/ 29122 w 51203"/>
                    <a:gd name="connsiteY34" fmla="*/ 22081 h 70404"/>
                    <a:gd name="connsiteX35" fmla="*/ 29122 w 51203"/>
                    <a:gd name="connsiteY35" fmla="*/ 21441 h 70404"/>
                    <a:gd name="connsiteX36" fmla="*/ 27202 w 51203"/>
                    <a:gd name="connsiteY36" fmla="*/ 16961 h 70404"/>
                    <a:gd name="connsiteX37" fmla="*/ 25282 w 51203"/>
                    <a:gd name="connsiteY37" fmla="*/ 16321 h 70404"/>
                    <a:gd name="connsiteX38" fmla="*/ 14401 w 51203"/>
                    <a:gd name="connsiteY38" fmla="*/ 21441 h 70404"/>
                    <a:gd name="connsiteX39" fmla="*/ 9921 w 51203"/>
                    <a:gd name="connsiteY39" fmla="*/ 22721 h 70404"/>
                    <a:gd name="connsiteX40" fmla="*/ 6080 w 51203"/>
                    <a:gd name="connsiteY40" fmla="*/ 20801 h 70404"/>
                    <a:gd name="connsiteX41" fmla="*/ 4800 w 51203"/>
                    <a:gd name="connsiteY41" fmla="*/ 16321 h 70404"/>
                    <a:gd name="connsiteX42" fmla="*/ 8001 w 51203"/>
                    <a:gd name="connsiteY42" fmla="*/ 12481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1203" h="70404">
                      <a:moveTo>
                        <a:pt x="8001" y="12481"/>
                      </a:moveTo>
                      <a:cubicBezTo>
                        <a:pt x="14401" y="8001"/>
                        <a:pt x="20161" y="5440"/>
                        <a:pt x="25282" y="4800"/>
                      </a:cubicBezTo>
                      <a:cubicBezTo>
                        <a:pt x="29122" y="4800"/>
                        <a:pt x="32962" y="5440"/>
                        <a:pt x="35522" y="8001"/>
                      </a:cubicBezTo>
                      <a:cubicBezTo>
                        <a:pt x="38082" y="10561"/>
                        <a:pt x="40003" y="14401"/>
                        <a:pt x="40643" y="19521"/>
                      </a:cubicBezTo>
                      <a:cubicBezTo>
                        <a:pt x="41283" y="23361"/>
                        <a:pt x="40643" y="26562"/>
                        <a:pt x="40003" y="29122"/>
                      </a:cubicBezTo>
                      <a:cubicBezTo>
                        <a:pt x="40003" y="29762"/>
                        <a:pt x="39363" y="30402"/>
                        <a:pt x="39363" y="31042"/>
                      </a:cubicBezTo>
                      <a:cubicBezTo>
                        <a:pt x="39363" y="31682"/>
                        <a:pt x="38723" y="31682"/>
                        <a:pt x="38723" y="32322"/>
                      </a:cubicBezTo>
                      <a:cubicBezTo>
                        <a:pt x="38723" y="32962"/>
                        <a:pt x="38082" y="33602"/>
                        <a:pt x="38082" y="34242"/>
                      </a:cubicBezTo>
                      <a:cubicBezTo>
                        <a:pt x="38082" y="34882"/>
                        <a:pt x="37442" y="36802"/>
                        <a:pt x="36802" y="38722"/>
                      </a:cubicBezTo>
                      <a:cubicBezTo>
                        <a:pt x="36162" y="41283"/>
                        <a:pt x="35522" y="43203"/>
                        <a:pt x="34882" y="45763"/>
                      </a:cubicBezTo>
                      <a:cubicBezTo>
                        <a:pt x="34242" y="48323"/>
                        <a:pt x="33602" y="50243"/>
                        <a:pt x="32322" y="52163"/>
                      </a:cubicBezTo>
                      <a:cubicBezTo>
                        <a:pt x="32962" y="52163"/>
                        <a:pt x="33602" y="52163"/>
                        <a:pt x="34242" y="52803"/>
                      </a:cubicBezTo>
                      <a:cubicBezTo>
                        <a:pt x="38723" y="53444"/>
                        <a:pt x="41923" y="54083"/>
                        <a:pt x="42563" y="54083"/>
                      </a:cubicBezTo>
                      <a:cubicBezTo>
                        <a:pt x="43843" y="54083"/>
                        <a:pt x="45123" y="54723"/>
                        <a:pt x="46403" y="56004"/>
                      </a:cubicBezTo>
                      <a:cubicBezTo>
                        <a:pt x="47683" y="57284"/>
                        <a:pt x="47683" y="58564"/>
                        <a:pt x="47683" y="60484"/>
                      </a:cubicBezTo>
                      <a:cubicBezTo>
                        <a:pt x="47683" y="61764"/>
                        <a:pt x="47043" y="63044"/>
                        <a:pt x="45763" y="64324"/>
                      </a:cubicBezTo>
                      <a:cubicBezTo>
                        <a:pt x="44483" y="64964"/>
                        <a:pt x="43203" y="65604"/>
                        <a:pt x="41283" y="65604"/>
                      </a:cubicBezTo>
                      <a:cubicBezTo>
                        <a:pt x="40003" y="65604"/>
                        <a:pt x="36802" y="64964"/>
                        <a:pt x="32322" y="63684"/>
                      </a:cubicBezTo>
                      <a:cubicBezTo>
                        <a:pt x="29122" y="63044"/>
                        <a:pt x="26562" y="63044"/>
                        <a:pt x="25282" y="63044"/>
                      </a:cubicBezTo>
                      <a:cubicBezTo>
                        <a:pt x="25282" y="63044"/>
                        <a:pt x="24642" y="63044"/>
                        <a:pt x="24642" y="63684"/>
                      </a:cubicBezTo>
                      <a:cubicBezTo>
                        <a:pt x="24002" y="63684"/>
                        <a:pt x="24002" y="63684"/>
                        <a:pt x="24002" y="64324"/>
                      </a:cubicBezTo>
                      <a:cubicBezTo>
                        <a:pt x="22721" y="64964"/>
                        <a:pt x="21441" y="64964"/>
                        <a:pt x="20161" y="64964"/>
                      </a:cubicBezTo>
                      <a:cubicBezTo>
                        <a:pt x="18881" y="64964"/>
                        <a:pt x="17601" y="64324"/>
                        <a:pt x="16321" y="63684"/>
                      </a:cubicBezTo>
                      <a:cubicBezTo>
                        <a:pt x="15041" y="63044"/>
                        <a:pt x="14401" y="61764"/>
                        <a:pt x="13761" y="60484"/>
                      </a:cubicBezTo>
                      <a:cubicBezTo>
                        <a:pt x="13121" y="59204"/>
                        <a:pt x="13121" y="57284"/>
                        <a:pt x="13761" y="56004"/>
                      </a:cubicBezTo>
                      <a:cubicBezTo>
                        <a:pt x="14401" y="54723"/>
                        <a:pt x="15041" y="53444"/>
                        <a:pt x="15681" y="52803"/>
                      </a:cubicBezTo>
                      <a:cubicBezTo>
                        <a:pt x="16321" y="52163"/>
                        <a:pt x="17601" y="51523"/>
                        <a:pt x="18881" y="50883"/>
                      </a:cubicBezTo>
                      <a:cubicBezTo>
                        <a:pt x="18881" y="50883"/>
                        <a:pt x="19521" y="50883"/>
                        <a:pt x="19521" y="50883"/>
                      </a:cubicBezTo>
                      <a:cubicBezTo>
                        <a:pt x="19521" y="50883"/>
                        <a:pt x="20161" y="50883"/>
                        <a:pt x="20161" y="50883"/>
                      </a:cubicBezTo>
                      <a:cubicBezTo>
                        <a:pt x="20801" y="50243"/>
                        <a:pt x="21441" y="48963"/>
                        <a:pt x="22081" y="47683"/>
                      </a:cubicBezTo>
                      <a:cubicBezTo>
                        <a:pt x="23361" y="45763"/>
                        <a:pt x="24002" y="43203"/>
                        <a:pt x="24642" y="39363"/>
                      </a:cubicBezTo>
                      <a:cubicBezTo>
                        <a:pt x="25282" y="35522"/>
                        <a:pt x="25922" y="32962"/>
                        <a:pt x="26562" y="31042"/>
                      </a:cubicBezTo>
                      <a:cubicBezTo>
                        <a:pt x="27202" y="29122"/>
                        <a:pt x="27842" y="26562"/>
                        <a:pt x="29122" y="24642"/>
                      </a:cubicBezTo>
                      <a:lnTo>
                        <a:pt x="29122" y="24642"/>
                      </a:lnTo>
                      <a:lnTo>
                        <a:pt x="29122" y="22081"/>
                      </a:lnTo>
                      <a:lnTo>
                        <a:pt x="29122" y="21441"/>
                      </a:lnTo>
                      <a:cubicBezTo>
                        <a:pt x="28482" y="18881"/>
                        <a:pt x="28482" y="17601"/>
                        <a:pt x="27202" y="16961"/>
                      </a:cubicBezTo>
                      <a:cubicBezTo>
                        <a:pt x="26562" y="16321"/>
                        <a:pt x="25922" y="16321"/>
                        <a:pt x="25282" y="16321"/>
                      </a:cubicBezTo>
                      <a:cubicBezTo>
                        <a:pt x="22081" y="16321"/>
                        <a:pt x="18881" y="18241"/>
                        <a:pt x="14401" y="21441"/>
                      </a:cubicBezTo>
                      <a:cubicBezTo>
                        <a:pt x="13121" y="22081"/>
                        <a:pt x="11841" y="22721"/>
                        <a:pt x="9921" y="22721"/>
                      </a:cubicBezTo>
                      <a:cubicBezTo>
                        <a:pt x="8641" y="22721"/>
                        <a:pt x="7360" y="21441"/>
                        <a:pt x="6080" y="20801"/>
                      </a:cubicBezTo>
                      <a:cubicBezTo>
                        <a:pt x="5440" y="19521"/>
                        <a:pt x="4800" y="18241"/>
                        <a:pt x="4800" y="16321"/>
                      </a:cubicBezTo>
                      <a:cubicBezTo>
                        <a:pt x="6080" y="15041"/>
                        <a:pt x="6720" y="13761"/>
                        <a:pt x="8001" y="12481"/>
                      </a:cubicBezTo>
                      <a:close/>
                    </a:path>
                  </a:pathLst>
                </a:custGeom>
                <a:solidFill>
                  <a:schemeClr val="bg1"/>
                </a:solidFill>
                <a:ln w="9525" cap="flat">
                  <a:noFill/>
                  <a:prstDash val="solid"/>
                  <a:miter/>
                </a:ln>
              </p:spPr>
              <p:txBody>
                <a:bodyPr rtlCol="0" anchor="ctr"/>
                <a:lstStyle/>
                <a:p>
                  <a:endParaRPr lang="en-US"/>
                </a:p>
              </p:txBody>
            </p:sp>
            <p:sp>
              <p:nvSpPr>
                <p:cNvPr id="234" name="Freeform: Shape 233"/>
                <p:cNvSpPr/>
                <p:nvPr/>
              </p:nvSpPr>
              <p:spPr>
                <a:xfrm>
                  <a:off x="13264543" y="3073521"/>
                  <a:ext cx="756632" cy="204046"/>
                </a:xfrm>
                <a:custGeom>
                  <a:avLst/>
                  <a:gdLst>
                    <a:gd name="connsiteX0" fmla="*/ 8001 w 582437"/>
                    <a:gd name="connsiteY0" fmla="*/ 170571 h 172811"/>
                    <a:gd name="connsiteX1" fmla="*/ 4800 w 582437"/>
                    <a:gd name="connsiteY1" fmla="*/ 15041 h 172811"/>
                    <a:gd name="connsiteX2" fmla="*/ 9281 w 582437"/>
                    <a:gd name="connsiteY2" fmla="*/ 10561 h 172811"/>
                    <a:gd name="connsiteX3" fmla="*/ 9281 w 582437"/>
                    <a:gd name="connsiteY3" fmla="*/ 10561 h 172811"/>
                    <a:gd name="connsiteX4" fmla="*/ 9281 w 582437"/>
                    <a:gd name="connsiteY4" fmla="*/ 10561 h 172811"/>
                    <a:gd name="connsiteX5" fmla="*/ 151370 w 582437"/>
                    <a:gd name="connsiteY5" fmla="*/ 8001 h 172811"/>
                    <a:gd name="connsiteX6" fmla="*/ 293459 w 582437"/>
                    <a:gd name="connsiteY6" fmla="*/ 5440 h 172811"/>
                    <a:gd name="connsiteX7" fmla="*/ 364504 w 582437"/>
                    <a:gd name="connsiteY7" fmla="*/ 4800 h 172811"/>
                    <a:gd name="connsiteX8" fmla="*/ 435548 w 582437"/>
                    <a:gd name="connsiteY8" fmla="*/ 6080 h 172811"/>
                    <a:gd name="connsiteX9" fmla="*/ 577638 w 582437"/>
                    <a:gd name="connsiteY9" fmla="*/ 14401 h 172811"/>
                    <a:gd name="connsiteX10" fmla="*/ 578278 w 582437"/>
                    <a:gd name="connsiteY10" fmla="*/ 15681 h 172811"/>
                    <a:gd name="connsiteX11" fmla="*/ 577638 w 582437"/>
                    <a:gd name="connsiteY11" fmla="*/ 16321 h 172811"/>
                    <a:gd name="connsiteX12" fmla="*/ 435548 w 582437"/>
                    <a:gd name="connsiteY12" fmla="*/ 24642 h 172811"/>
                    <a:gd name="connsiteX13" fmla="*/ 364504 w 582437"/>
                    <a:gd name="connsiteY13" fmla="*/ 25922 h 172811"/>
                    <a:gd name="connsiteX14" fmla="*/ 293459 w 582437"/>
                    <a:gd name="connsiteY14" fmla="*/ 25282 h 172811"/>
                    <a:gd name="connsiteX15" fmla="*/ 151370 w 582437"/>
                    <a:gd name="connsiteY15" fmla="*/ 22721 h 172811"/>
                    <a:gd name="connsiteX16" fmla="*/ 9281 w 582437"/>
                    <a:gd name="connsiteY16" fmla="*/ 20161 h 172811"/>
                    <a:gd name="connsiteX17" fmla="*/ 13761 w 582437"/>
                    <a:gd name="connsiteY17" fmla="*/ 15681 h 172811"/>
                    <a:gd name="connsiteX18" fmla="*/ 10561 w 582437"/>
                    <a:gd name="connsiteY18" fmla="*/ 171211 h 172811"/>
                    <a:gd name="connsiteX19" fmla="*/ 9281 w 582437"/>
                    <a:gd name="connsiteY19" fmla="*/ 172491 h 172811"/>
                    <a:gd name="connsiteX20" fmla="*/ 8001 w 582437"/>
                    <a:gd name="connsiteY20" fmla="*/ 170571 h 172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2437" h="172811">
                      <a:moveTo>
                        <a:pt x="8001" y="170571"/>
                      </a:moveTo>
                      <a:lnTo>
                        <a:pt x="4800" y="15041"/>
                      </a:lnTo>
                      <a:cubicBezTo>
                        <a:pt x="4800" y="12481"/>
                        <a:pt x="6720" y="10561"/>
                        <a:pt x="9281" y="10561"/>
                      </a:cubicBezTo>
                      <a:lnTo>
                        <a:pt x="9281" y="10561"/>
                      </a:lnTo>
                      <a:lnTo>
                        <a:pt x="9281" y="10561"/>
                      </a:lnTo>
                      <a:lnTo>
                        <a:pt x="151370" y="8001"/>
                      </a:lnTo>
                      <a:lnTo>
                        <a:pt x="293459" y="5440"/>
                      </a:lnTo>
                      <a:cubicBezTo>
                        <a:pt x="317141" y="4800"/>
                        <a:pt x="340822" y="4800"/>
                        <a:pt x="364504" y="4800"/>
                      </a:cubicBezTo>
                      <a:cubicBezTo>
                        <a:pt x="388185" y="4800"/>
                        <a:pt x="411867" y="5440"/>
                        <a:pt x="435548" y="6080"/>
                      </a:cubicBezTo>
                      <a:cubicBezTo>
                        <a:pt x="482911" y="7360"/>
                        <a:pt x="530274" y="9921"/>
                        <a:pt x="577638" y="14401"/>
                      </a:cubicBezTo>
                      <a:cubicBezTo>
                        <a:pt x="578278" y="14401"/>
                        <a:pt x="578278" y="15041"/>
                        <a:pt x="578278" y="15681"/>
                      </a:cubicBezTo>
                      <a:cubicBezTo>
                        <a:pt x="578278" y="16321"/>
                        <a:pt x="577638" y="16321"/>
                        <a:pt x="577638" y="16321"/>
                      </a:cubicBezTo>
                      <a:cubicBezTo>
                        <a:pt x="530274" y="20801"/>
                        <a:pt x="482911" y="22721"/>
                        <a:pt x="435548" y="24642"/>
                      </a:cubicBezTo>
                      <a:cubicBezTo>
                        <a:pt x="411867" y="25282"/>
                        <a:pt x="388185" y="25922"/>
                        <a:pt x="364504" y="25922"/>
                      </a:cubicBezTo>
                      <a:cubicBezTo>
                        <a:pt x="340822" y="25922"/>
                        <a:pt x="317141" y="25922"/>
                        <a:pt x="293459" y="25282"/>
                      </a:cubicBezTo>
                      <a:lnTo>
                        <a:pt x="151370" y="22721"/>
                      </a:lnTo>
                      <a:lnTo>
                        <a:pt x="9281" y="20161"/>
                      </a:lnTo>
                      <a:lnTo>
                        <a:pt x="13761" y="15681"/>
                      </a:lnTo>
                      <a:lnTo>
                        <a:pt x="10561" y="171211"/>
                      </a:lnTo>
                      <a:cubicBezTo>
                        <a:pt x="10561" y="171851"/>
                        <a:pt x="9921" y="172491"/>
                        <a:pt x="9281" y="172491"/>
                      </a:cubicBezTo>
                      <a:cubicBezTo>
                        <a:pt x="8001" y="171211"/>
                        <a:pt x="8001" y="171211"/>
                        <a:pt x="8001" y="170571"/>
                      </a:cubicBezTo>
                      <a:close/>
                    </a:path>
                  </a:pathLst>
                </a:custGeom>
                <a:solidFill>
                  <a:schemeClr val="bg1"/>
                </a:solidFill>
                <a:ln w="9525" cap="flat">
                  <a:noFill/>
                  <a:prstDash val="solid"/>
                  <a:miter/>
                </a:ln>
              </p:spPr>
              <p:txBody>
                <a:bodyPr rtlCol="0" anchor="ctr"/>
                <a:lstStyle/>
                <a:p>
                  <a:endParaRPr lang="en-US"/>
                </a:p>
              </p:txBody>
            </p:sp>
            <p:sp>
              <p:nvSpPr>
                <p:cNvPr id="235" name="Freeform: Shape 234"/>
                <p:cNvSpPr/>
                <p:nvPr/>
              </p:nvSpPr>
              <p:spPr>
                <a:xfrm>
                  <a:off x="13268354" y="3083345"/>
                  <a:ext cx="756632" cy="204046"/>
                </a:xfrm>
                <a:custGeom>
                  <a:avLst/>
                  <a:gdLst>
                    <a:gd name="connsiteX0" fmla="*/ 575342 w 582437"/>
                    <a:gd name="connsiteY0" fmla="*/ 6720 h 172811"/>
                    <a:gd name="connsiteX1" fmla="*/ 578543 w 582437"/>
                    <a:gd name="connsiteY1" fmla="*/ 162251 h 172811"/>
                    <a:gd name="connsiteX2" fmla="*/ 574062 w 582437"/>
                    <a:gd name="connsiteY2" fmla="*/ 166731 h 172811"/>
                    <a:gd name="connsiteX3" fmla="*/ 574062 w 582437"/>
                    <a:gd name="connsiteY3" fmla="*/ 166731 h 172811"/>
                    <a:gd name="connsiteX4" fmla="*/ 574062 w 582437"/>
                    <a:gd name="connsiteY4" fmla="*/ 166731 h 172811"/>
                    <a:gd name="connsiteX5" fmla="*/ 431973 w 582437"/>
                    <a:gd name="connsiteY5" fmla="*/ 169291 h 172811"/>
                    <a:gd name="connsiteX6" fmla="*/ 289884 w 582437"/>
                    <a:gd name="connsiteY6" fmla="*/ 171851 h 172811"/>
                    <a:gd name="connsiteX7" fmla="*/ 218839 w 582437"/>
                    <a:gd name="connsiteY7" fmla="*/ 172491 h 172811"/>
                    <a:gd name="connsiteX8" fmla="*/ 147795 w 582437"/>
                    <a:gd name="connsiteY8" fmla="*/ 171211 h 172811"/>
                    <a:gd name="connsiteX9" fmla="*/ 5705 w 582437"/>
                    <a:gd name="connsiteY9" fmla="*/ 162890 h 172811"/>
                    <a:gd name="connsiteX10" fmla="*/ 5065 w 582437"/>
                    <a:gd name="connsiteY10" fmla="*/ 161611 h 172811"/>
                    <a:gd name="connsiteX11" fmla="*/ 5705 w 582437"/>
                    <a:gd name="connsiteY11" fmla="*/ 160970 h 172811"/>
                    <a:gd name="connsiteX12" fmla="*/ 147795 w 582437"/>
                    <a:gd name="connsiteY12" fmla="*/ 152650 h 172811"/>
                    <a:gd name="connsiteX13" fmla="*/ 218839 w 582437"/>
                    <a:gd name="connsiteY13" fmla="*/ 151370 h 172811"/>
                    <a:gd name="connsiteX14" fmla="*/ 289884 w 582437"/>
                    <a:gd name="connsiteY14" fmla="*/ 152010 h 172811"/>
                    <a:gd name="connsiteX15" fmla="*/ 431973 w 582437"/>
                    <a:gd name="connsiteY15" fmla="*/ 154570 h 172811"/>
                    <a:gd name="connsiteX16" fmla="*/ 574062 w 582437"/>
                    <a:gd name="connsiteY16" fmla="*/ 157130 h 172811"/>
                    <a:gd name="connsiteX17" fmla="*/ 569582 w 582437"/>
                    <a:gd name="connsiteY17" fmla="*/ 161611 h 172811"/>
                    <a:gd name="connsiteX18" fmla="*/ 572782 w 582437"/>
                    <a:gd name="connsiteY18" fmla="*/ 6080 h 172811"/>
                    <a:gd name="connsiteX19" fmla="*/ 574062 w 582437"/>
                    <a:gd name="connsiteY19" fmla="*/ 4800 h 172811"/>
                    <a:gd name="connsiteX20" fmla="*/ 575342 w 582437"/>
                    <a:gd name="connsiteY20" fmla="*/ 6720 h 172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2437" h="172811">
                      <a:moveTo>
                        <a:pt x="575342" y="6720"/>
                      </a:moveTo>
                      <a:lnTo>
                        <a:pt x="578543" y="162251"/>
                      </a:lnTo>
                      <a:cubicBezTo>
                        <a:pt x="578543" y="164811"/>
                        <a:pt x="576623" y="166731"/>
                        <a:pt x="574062" y="166731"/>
                      </a:cubicBezTo>
                      <a:lnTo>
                        <a:pt x="574062" y="166731"/>
                      </a:lnTo>
                      <a:lnTo>
                        <a:pt x="574062" y="166731"/>
                      </a:lnTo>
                      <a:lnTo>
                        <a:pt x="431973" y="169291"/>
                      </a:lnTo>
                      <a:lnTo>
                        <a:pt x="289884" y="171851"/>
                      </a:lnTo>
                      <a:cubicBezTo>
                        <a:pt x="266202" y="172491"/>
                        <a:pt x="242521" y="172491"/>
                        <a:pt x="218839" y="172491"/>
                      </a:cubicBezTo>
                      <a:cubicBezTo>
                        <a:pt x="195158" y="172491"/>
                        <a:pt x="171476" y="171851"/>
                        <a:pt x="147795" y="171211"/>
                      </a:cubicBezTo>
                      <a:cubicBezTo>
                        <a:pt x="100432" y="169931"/>
                        <a:pt x="53069" y="167371"/>
                        <a:pt x="5705" y="162890"/>
                      </a:cubicBezTo>
                      <a:cubicBezTo>
                        <a:pt x="5065" y="162890"/>
                        <a:pt x="4425" y="162251"/>
                        <a:pt x="5065" y="161611"/>
                      </a:cubicBezTo>
                      <a:cubicBezTo>
                        <a:pt x="5065" y="160970"/>
                        <a:pt x="5705" y="160970"/>
                        <a:pt x="5705" y="160970"/>
                      </a:cubicBezTo>
                      <a:cubicBezTo>
                        <a:pt x="53069" y="156490"/>
                        <a:pt x="100432" y="154570"/>
                        <a:pt x="147795" y="152650"/>
                      </a:cubicBezTo>
                      <a:cubicBezTo>
                        <a:pt x="171476" y="152010"/>
                        <a:pt x="195158" y="151370"/>
                        <a:pt x="218839" y="151370"/>
                      </a:cubicBezTo>
                      <a:cubicBezTo>
                        <a:pt x="242521" y="151370"/>
                        <a:pt x="266202" y="151370"/>
                        <a:pt x="289884" y="152010"/>
                      </a:cubicBezTo>
                      <a:lnTo>
                        <a:pt x="431973" y="154570"/>
                      </a:lnTo>
                      <a:lnTo>
                        <a:pt x="574062" y="157130"/>
                      </a:lnTo>
                      <a:lnTo>
                        <a:pt x="569582" y="161611"/>
                      </a:lnTo>
                      <a:lnTo>
                        <a:pt x="572782" y="6080"/>
                      </a:lnTo>
                      <a:cubicBezTo>
                        <a:pt x="572782" y="5440"/>
                        <a:pt x="573422" y="4800"/>
                        <a:pt x="574062" y="4800"/>
                      </a:cubicBezTo>
                      <a:cubicBezTo>
                        <a:pt x="574702" y="5440"/>
                        <a:pt x="575342" y="6080"/>
                        <a:pt x="575342" y="6720"/>
                      </a:cubicBezTo>
                      <a:close/>
                    </a:path>
                  </a:pathLst>
                </a:custGeom>
                <a:solidFill>
                  <a:schemeClr val="bg1"/>
                </a:solidFill>
                <a:ln w="9525" cap="flat">
                  <a:noFill/>
                  <a:prstDash val="solid"/>
                  <a:miter/>
                </a:ln>
              </p:spPr>
              <p:txBody>
                <a:bodyPr rtlCol="0" anchor="ctr"/>
                <a:lstStyle/>
                <a:p>
                  <a:endParaRPr lang="en-US"/>
                </a:p>
              </p:txBody>
            </p:sp>
          </p:grpSp>
          <p:grpSp>
            <p:nvGrpSpPr>
              <p:cNvPr id="288" name="Group 287"/>
              <p:cNvGrpSpPr/>
              <p:nvPr/>
            </p:nvGrpSpPr>
            <p:grpSpPr>
              <a:xfrm>
                <a:off x="9574893" y="1382417"/>
                <a:ext cx="1180181" cy="188965"/>
                <a:chOff x="13465757" y="1717749"/>
                <a:chExt cx="575835" cy="92200"/>
              </a:xfrm>
            </p:grpSpPr>
            <p:sp>
              <p:nvSpPr>
                <p:cNvPr id="237" name="Freeform: Shape 236"/>
                <p:cNvSpPr/>
                <p:nvPr/>
              </p:nvSpPr>
              <p:spPr>
                <a:xfrm>
                  <a:off x="13465757" y="1739665"/>
                  <a:ext cx="49887" cy="52901"/>
                </a:xfrm>
                <a:custGeom>
                  <a:avLst/>
                  <a:gdLst>
                    <a:gd name="connsiteX0" fmla="*/ 6080 w 38402"/>
                    <a:gd name="connsiteY0" fmla="*/ 40003 h 44802"/>
                    <a:gd name="connsiteX1" fmla="*/ 4800 w 38402"/>
                    <a:gd name="connsiteY1" fmla="*/ 9281 h 44802"/>
                    <a:gd name="connsiteX2" fmla="*/ 6080 w 38402"/>
                    <a:gd name="connsiteY2" fmla="*/ 6080 h 44802"/>
                    <a:gd name="connsiteX3" fmla="*/ 9281 w 38402"/>
                    <a:gd name="connsiteY3" fmla="*/ 4800 h 44802"/>
                    <a:gd name="connsiteX4" fmla="*/ 12481 w 38402"/>
                    <a:gd name="connsiteY4" fmla="*/ 6080 h 44802"/>
                    <a:gd name="connsiteX5" fmla="*/ 13761 w 38402"/>
                    <a:gd name="connsiteY5" fmla="*/ 9281 h 44802"/>
                    <a:gd name="connsiteX6" fmla="*/ 15041 w 38402"/>
                    <a:gd name="connsiteY6" fmla="*/ 8001 h 44802"/>
                    <a:gd name="connsiteX7" fmla="*/ 26562 w 38402"/>
                    <a:gd name="connsiteY7" fmla="*/ 5440 h 44802"/>
                    <a:gd name="connsiteX8" fmla="*/ 30402 w 38402"/>
                    <a:gd name="connsiteY8" fmla="*/ 7360 h 44802"/>
                    <a:gd name="connsiteX9" fmla="*/ 31682 w 38402"/>
                    <a:gd name="connsiteY9" fmla="*/ 8001 h 44802"/>
                    <a:gd name="connsiteX10" fmla="*/ 32322 w 38402"/>
                    <a:gd name="connsiteY10" fmla="*/ 8641 h 44802"/>
                    <a:gd name="connsiteX11" fmla="*/ 34242 w 38402"/>
                    <a:gd name="connsiteY11" fmla="*/ 11841 h 44802"/>
                    <a:gd name="connsiteX12" fmla="*/ 33602 w 38402"/>
                    <a:gd name="connsiteY12" fmla="*/ 15681 h 44802"/>
                    <a:gd name="connsiteX13" fmla="*/ 30402 w 38402"/>
                    <a:gd name="connsiteY13" fmla="*/ 17601 h 44802"/>
                    <a:gd name="connsiteX14" fmla="*/ 26562 w 38402"/>
                    <a:gd name="connsiteY14" fmla="*/ 16961 h 44802"/>
                    <a:gd name="connsiteX15" fmla="*/ 25282 w 38402"/>
                    <a:gd name="connsiteY15" fmla="*/ 15681 h 44802"/>
                    <a:gd name="connsiteX16" fmla="*/ 24642 w 38402"/>
                    <a:gd name="connsiteY16" fmla="*/ 15041 h 44802"/>
                    <a:gd name="connsiteX17" fmla="*/ 24002 w 38402"/>
                    <a:gd name="connsiteY17" fmla="*/ 15041 h 44802"/>
                    <a:gd name="connsiteX18" fmla="*/ 20801 w 38402"/>
                    <a:gd name="connsiteY18" fmla="*/ 15681 h 44802"/>
                    <a:gd name="connsiteX19" fmla="*/ 16321 w 38402"/>
                    <a:gd name="connsiteY19" fmla="*/ 20801 h 44802"/>
                    <a:gd name="connsiteX20" fmla="*/ 13761 w 38402"/>
                    <a:gd name="connsiteY20" fmla="*/ 22081 h 44802"/>
                    <a:gd name="connsiteX21" fmla="*/ 14401 w 38402"/>
                    <a:gd name="connsiteY21" fmla="*/ 39363 h 44802"/>
                    <a:gd name="connsiteX22" fmla="*/ 13121 w 38402"/>
                    <a:gd name="connsiteY22" fmla="*/ 42563 h 44802"/>
                    <a:gd name="connsiteX23" fmla="*/ 9921 w 38402"/>
                    <a:gd name="connsiteY23" fmla="*/ 44483 h 44802"/>
                    <a:gd name="connsiteX24" fmla="*/ 6720 w 38402"/>
                    <a:gd name="connsiteY24" fmla="*/ 43203 h 44802"/>
                    <a:gd name="connsiteX25" fmla="*/ 6080 w 38402"/>
                    <a:gd name="connsiteY25" fmla="*/ 40003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402" h="44802">
                      <a:moveTo>
                        <a:pt x="6080" y="40003"/>
                      </a:moveTo>
                      <a:cubicBezTo>
                        <a:pt x="5440" y="33602"/>
                        <a:pt x="4800" y="23361"/>
                        <a:pt x="4800" y="9281"/>
                      </a:cubicBezTo>
                      <a:cubicBezTo>
                        <a:pt x="4800" y="8001"/>
                        <a:pt x="5440" y="6720"/>
                        <a:pt x="6080" y="6080"/>
                      </a:cubicBezTo>
                      <a:cubicBezTo>
                        <a:pt x="6720" y="5440"/>
                        <a:pt x="8001" y="4800"/>
                        <a:pt x="9281" y="4800"/>
                      </a:cubicBezTo>
                      <a:cubicBezTo>
                        <a:pt x="10561" y="4800"/>
                        <a:pt x="11841" y="5440"/>
                        <a:pt x="12481" y="6080"/>
                      </a:cubicBezTo>
                      <a:cubicBezTo>
                        <a:pt x="13121" y="6720"/>
                        <a:pt x="13761" y="8001"/>
                        <a:pt x="13761" y="9281"/>
                      </a:cubicBezTo>
                      <a:cubicBezTo>
                        <a:pt x="14401" y="8641"/>
                        <a:pt x="14401" y="8641"/>
                        <a:pt x="15041" y="8001"/>
                      </a:cubicBezTo>
                      <a:cubicBezTo>
                        <a:pt x="18881" y="5440"/>
                        <a:pt x="22081" y="4800"/>
                        <a:pt x="26562" y="5440"/>
                      </a:cubicBezTo>
                      <a:cubicBezTo>
                        <a:pt x="27842" y="6080"/>
                        <a:pt x="29122" y="6720"/>
                        <a:pt x="30402" y="7360"/>
                      </a:cubicBezTo>
                      <a:lnTo>
                        <a:pt x="31682" y="8001"/>
                      </a:lnTo>
                      <a:cubicBezTo>
                        <a:pt x="31682" y="8001"/>
                        <a:pt x="32322" y="8641"/>
                        <a:pt x="32322" y="8641"/>
                      </a:cubicBezTo>
                      <a:cubicBezTo>
                        <a:pt x="33602" y="9281"/>
                        <a:pt x="34242" y="10561"/>
                        <a:pt x="34242" y="11841"/>
                      </a:cubicBezTo>
                      <a:cubicBezTo>
                        <a:pt x="34242" y="13121"/>
                        <a:pt x="34242" y="14401"/>
                        <a:pt x="33602" y="15681"/>
                      </a:cubicBezTo>
                      <a:cubicBezTo>
                        <a:pt x="32962" y="16961"/>
                        <a:pt x="31682" y="17601"/>
                        <a:pt x="30402" y="17601"/>
                      </a:cubicBezTo>
                      <a:cubicBezTo>
                        <a:pt x="29122" y="17601"/>
                        <a:pt x="27842" y="17601"/>
                        <a:pt x="26562" y="16961"/>
                      </a:cubicBezTo>
                      <a:cubicBezTo>
                        <a:pt x="25922" y="16961"/>
                        <a:pt x="25922" y="16321"/>
                        <a:pt x="25282" y="15681"/>
                      </a:cubicBezTo>
                      <a:lnTo>
                        <a:pt x="24642" y="15041"/>
                      </a:lnTo>
                      <a:cubicBezTo>
                        <a:pt x="24642" y="15041"/>
                        <a:pt x="24002" y="15041"/>
                        <a:pt x="24002" y="15041"/>
                      </a:cubicBezTo>
                      <a:cubicBezTo>
                        <a:pt x="22721" y="15041"/>
                        <a:pt x="22081" y="15041"/>
                        <a:pt x="20801" y="15681"/>
                      </a:cubicBezTo>
                      <a:cubicBezTo>
                        <a:pt x="20161" y="16321"/>
                        <a:pt x="18241" y="17601"/>
                        <a:pt x="16321" y="20801"/>
                      </a:cubicBezTo>
                      <a:cubicBezTo>
                        <a:pt x="15681" y="21441"/>
                        <a:pt x="15041" y="22081"/>
                        <a:pt x="13761" y="22081"/>
                      </a:cubicBezTo>
                      <a:cubicBezTo>
                        <a:pt x="13761" y="28482"/>
                        <a:pt x="14401" y="34242"/>
                        <a:pt x="14401" y="39363"/>
                      </a:cubicBezTo>
                      <a:cubicBezTo>
                        <a:pt x="14401" y="40643"/>
                        <a:pt x="14401" y="41923"/>
                        <a:pt x="13121" y="42563"/>
                      </a:cubicBezTo>
                      <a:cubicBezTo>
                        <a:pt x="12481" y="43843"/>
                        <a:pt x="11201" y="43843"/>
                        <a:pt x="9921" y="44483"/>
                      </a:cubicBezTo>
                      <a:cubicBezTo>
                        <a:pt x="8641" y="44483"/>
                        <a:pt x="7360" y="44483"/>
                        <a:pt x="6720" y="43203"/>
                      </a:cubicBezTo>
                      <a:cubicBezTo>
                        <a:pt x="6720" y="42563"/>
                        <a:pt x="6080" y="41283"/>
                        <a:pt x="6080" y="40003"/>
                      </a:cubicBezTo>
                      <a:close/>
                    </a:path>
                  </a:pathLst>
                </a:custGeom>
                <a:solidFill>
                  <a:schemeClr val="bg1"/>
                </a:solidFill>
                <a:ln w="9525" cap="flat">
                  <a:noFill/>
                  <a:prstDash val="solid"/>
                  <a:miter/>
                </a:ln>
              </p:spPr>
              <p:txBody>
                <a:bodyPr rtlCol="0" anchor="ctr"/>
                <a:lstStyle/>
                <a:p>
                  <a:endParaRPr lang="en-US"/>
                </a:p>
              </p:txBody>
            </p:sp>
            <p:sp>
              <p:nvSpPr>
                <p:cNvPr id="238" name="Freeform: Shape 237"/>
                <p:cNvSpPr/>
                <p:nvPr/>
              </p:nvSpPr>
              <p:spPr>
                <a:xfrm>
                  <a:off x="13507508" y="1741933"/>
                  <a:ext cx="49887" cy="52901"/>
                </a:xfrm>
                <a:custGeom>
                  <a:avLst/>
                  <a:gdLst>
                    <a:gd name="connsiteX0" fmla="*/ 36024 w 38402"/>
                    <a:gd name="connsiteY0" fmla="*/ 38083 h 44802"/>
                    <a:gd name="connsiteX1" fmla="*/ 32824 w 38402"/>
                    <a:gd name="connsiteY1" fmla="*/ 39363 h 44802"/>
                    <a:gd name="connsiteX2" fmla="*/ 28344 w 38402"/>
                    <a:gd name="connsiteY2" fmla="*/ 40643 h 44802"/>
                    <a:gd name="connsiteX3" fmla="*/ 18103 w 38402"/>
                    <a:gd name="connsiteY3" fmla="*/ 41283 h 44802"/>
                    <a:gd name="connsiteX4" fmla="*/ 16183 w 38402"/>
                    <a:gd name="connsiteY4" fmla="*/ 40643 h 44802"/>
                    <a:gd name="connsiteX5" fmla="*/ 14263 w 38402"/>
                    <a:gd name="connsiteY5" fmla="*/ 40003 h 44802"/>
                    <a:gd name="connsiteX6" fmla="*/ 12983 w 38402"/>
                    <a:gd name="connsiteY6" fmla="*/ 38723 h 44802"/>
                    <a:gd name="connsiteX7" fmla="*/ 11703 w 38402"/>
                    <a:gd name="connsiteY7" fmla="*/ 37442 h 44802"/>
                    <a:gd name="connsiteX8" fmla="*/ 10423 w 38402"/>
                    <a:gd name="connsiteY8" fmla="*/ 36162 h 44802"/>
                    <a:gd name="connsiteX9" fmla="*/ 9783 w 38402"/>
                    <a:gd name="connsiteY9" fmla="*/ 34882 h 44802"/>
                    <a:gd name="connsiteX10" fmla="*/ 9143 w 38402"/>
                    <a:gd name="connsiteY10" fmla="*/ 33602 h 44802"/>
                    <a:gd name="connsiteX11" fmla="*/ 8503 w 38402"/>
                    <a:gd name="connsiteY11" fmla="*/ 32322 h 44802"/>
                    <a:gd name="connsiteX12" fmla="*/ 7863 w 38402"/>
                    <a:gd name="connsiteY12" fmla="*/ 31682 h 44802"/>
                    <a:gd name="connsiteX13" fmla="*/ 7223 w 38402"/>
                    <a:gd name="connsiteY13" fmla="*/ 31042 h 44802"/>
                    <a:gd name="connsiteX14" fmla="*/ 6583 w 38402"/>
                    <a:gd name="connsiteY14" fmla="*/ 29762 h 44802"/>
                    <a:gd name="connsiteX15" fmla="*/ 5943 w 38402"/>
                    <a:gd name="connsiteY15" fmla="*/ 28482 h 44802"/>
                    <a:gd name="connsiteX16" fmla="*/ 5302 w 38402"/>
                    <a:gd name="connsiteY16" fmla="*/ 27202 h 44802"/>
                    <a:gd name="connsiteX17" fmla="*/ 7863 w 38402"/>
                    <a:gd name="connsiteY17" fmla="*/ 13761 h 44802"/>
                    <a:gd name="connsiteX18" fmla="*/ 12343 w 38402"/>
                    <a:gd name="connsiteY18" fmla="*/ 8001 h 44802"/>
                    <a:gd name="connsiteX19" fmla="*/ 18103 w 38402"/>
                    <a:gd name="connsiteY19" fmla="*/ 4800 h 44802"/>
                    <a:gd name="connsiteX20" fmla="*/ 19383 w 38402"/>
                    <a:gd name="connsiteY20" fmla="*/ 4800 h 44802"/>
                    <a:gd name="connsiteX21" fmla="*/ 20023 w 38402"/>
                    <a:gd name="connsiteY21" fmla="*/ 4800 h 44802"/>
                    <a:gd name="connsiteX22" fmla="*/ 21304 w 38402"/>
                    <a:gd name="connsiteY22" fmla="*/ 4800 h 44802"/>
                    <a:gd name="connsiteX23" fmla="*/ 25144 w 38402"/>
                    <a:gd name="connsiteY23" fmla="*/ 4800 h 44802"/>
                    <a:gd name="connsiteX24" fmla="*/ 28984 w 38402"/>
                    <a:gd name="connsiteY24" fmla="*/ 4800 h 44802"/>
                    <a:gd name="connsiteX25" fmla="*/ 30264 w 38402"/>
                    <a:gd name="connsiteY25" fmla="*/ 4800 h 44802"/>
                    <a:gd name="connsiteX26" fmla="*/ 30904 w 38402"/>
                    <a:gd name="connsiteY26" fmla="*/ 4800 h 44802"/>
                    <a:gd name="connsiteX27" fmla="*/ 31544 w 38402"/>
                    <a:gd name="connsiteY27" fmla="*/ 4800 h 44802"/>
                    <a:gd name="connsiteX28" fmla="*/ 33464 w 38402"/>
                    <a:gd name="connsiteY28" fmla="*/ 5440 h 44802"/>
                    <a:gd name="connsiteX29" fmla="*/ 37305 w 38402"/>
                    <a:gd name="connsiteY29" fmla="*/ 11201 h 44802"/>
                    <a:gd name="connsiteX30" fmla="*/ 37945 w 38402"/>
                    <a:gd name="connsiteY30" fmla="*/ 16961 h 44802"/>
                    <a:gd name="connsiteX31" fmla="*/ 37305 w 38402"/>
                    <a:gd name="connsiteY31" fmla="*/ 22721 h 44802"/>
                    <a:gd name="connsiteX32" fmla="*/ 34104 w 38402"/>
                    <a:gd name="connsiteY32" fmla="*/ 27842 h 44802"/>
                    <a:gd name="connsiteX33" fmla="*/ 32184 w 38402"/>
                    <a:gd name="connsiteY33" fmla="*/ 28482 h 44802"/>
                    <a:gd name="connsiteX34" fmla="*/ 31544 w 38402"/>
                    <a:gd name="connsiteY34" fmla="*/ 28482 h 44802"/>
                    <a:gd name="connsiteX35" fmla="*/ 30264 w 38402"/>
                    <a:gd name="connsiteY35" fmla="*/ 28482 h 44802"/>
                    <a:gd name="connsiteX36" fmla="*/ 29624 w 38402"/>
                    <a:gd name="connsiteY36" fmla="*/ 28482 h 44802"/>
                    <a:gd name="connsiteX37" fmla="*/ 27064 w 38402"/>
                    <a:gd name="connsiteY37" fmla="*/ 28482 h 44802"/>
                    <a:gd name="connsiteX38" fmla="*/ 20663 w 38402"/>
                    <a:gd name="connsiteY38" fmla="*/ 27842 h 44802"/>
                    <a:gd name="connsiteX39" fmla="*/ 14903 w 38402"/>
                    <a:gd name="connsiteY39" fmla="*/ 27202 h 44802"/>
                    <a:gd name="connsiteX40" fmla="*/ 16183 w 38402"/>
                    <a:gd name="connsiteY40" fmla="*/ 29122 h 44802"/>
                    <a:gd name="connsiteX41" fmla="*/ 18743 w 38402"/>
                    <a:gd name="connsiteY41" fmla="*/ 32962 h 44802"/>
                    <a:gd name="connsiteX42" fmla="*/ 20663 w 38402"/>
                    <a:gd name="connsiteY42" fmla="*/ 34242 h 44802"/>
                    <a:gd name="connsiteX43" fmla="*/ 25784 w 38402"/>
                    <a:gd name="connsiteY43" fmla="*/ 33602 h 44802"/>
                    <a:gd name="connsiteX44" fmla="*/ 29624 w 38402"/>
                    <a:gd name="connsiteY44" fmla="*/ 32322 h 44802"/>
                    <a:gd name="connsiteX45" fmla="*/ 33464 w 38402"/>
                    <a:gd name="connsiteY45" fmla="*/ 31042 h 44802"/>
                    <a:gd name="connsiteX46" fmla="*/ 37305 w 38402"/>
                    <a:gd name="connsiteY46" fmla="*/ 31682 h 44802"/>
                    <a:gd name="connsiteX47" fmla="*/ 39225 w 38402"/>
                    <a:gd name="connsiteY47" fmla="*/ 34242 h 44802"/>
                    <a:gd name="connsiteX48" fmla="*/ 38585 w 38402"/>
                    <a:gd name="connsiteY48" fmla="*/ 38083 h 44802"/>
                    <a:gd name="connsiteX49" fmla="*/ 36024 w 38402"/>
                    <a:gd name="connsiteY49" fmla="*/ 38083 h 44802"/>
                    <a:gd name="connsiteX50" fmla="*/ 20663 w 38402"/>
                    <a:gd name="connsiteY50" fmla="*/ 13761 h 44802"/>
                    <a:gd name="connsiteX51" fmla="*/ 19383 w 38402"/>
                    <a:gd name="connsiteY51" fmla="*/ 15041 h 44802"/>
                    <a:gd name="connsiteX52" fmla="*/ 17463 w 38402"/>
                    <a:gd name="connsiteY52" fmla="*/ 16961 h 44802"/>
                    <a:gd name="connsiteX53" fmla="*/ 22584 w 38402"/>
                    <a:gd name="connsiteY53" fmla="*/ 17601 h 44802"/>
                    <a:gd name="connsiteX54" fmla="*/ 28344 w 38402"/>
                    <a:gd name="connsiteY54" fmla="*/ 18241 h 44802"/>
                    <a:gd name="connsiteX55" fmla="*/ 28344 w 38402"/>
                    <a:gd name="connsiteY55" fmla="*/ 16321 h 44802"/>
                    <a:gd name="connsiteX56" fmla="*/ 28344 w 38402"/>
                    <a:gd name="connsiteY56" fmla="*/ 13761 h 44802"/>
                    <a:gd name="connsiteX57" fmla="*/ 25784 w 38402"/>
                    <a:gd name="connsiteY57" fmla="*/ 13761 h 44802"/>
                    <a:gd name="connsiteX58" fmla="*/ 20663 w 38402"/>
                    <a:gd name="connsiteY58" fmla="*/ 13761 h 44802"/>
                    <a:gd name="connsiteX59" fmla="*/ 20663 w 38402"/>
                    <a:gd name="connsiteY59" fmla="*/ 13761 h 44802"/>
                    <a:gd name="connsiteX60" fmla="*/ 20663 w 38402"/>
                    <a:gd name="connsiteY60" fmla="*/ 13761 h 44802"/>
                    <a:gd name="connsiteX61" fmla="*/ 20663 w 38402"/>
                    <a:gd name="connsiteY61" fmla="*/ 13761 h 44802"/>
                    <a:gd name="connsiteX62" fmla="*/ 20023 w 38402"/>
                    <a:gd name="connsiteY62" fmla="*/ 13761 h 44802"/>
                    <a:gd name="connsiteX63" fmla="*/ 20023 w 38402"/>
                    <a:gd name="connsiteY63" fmla="*/ 13761 h 44802"/>
                    <a:gd name="connsiteX64" fmla="*/ 20663 w 38402"/>
                    <a:gd name="connsiteY64" fmla="*/ 13761 h 44802"/>
                    <a:gd name="connsiteX65" fmla="*/ 29624 w 38402"/>
                    <a:gd name="connsiteY65" fmla="*/ 17601 h 44802"/>
                    <a:gd name="connsiteX66" fmla="*/ 29624 w 38402"/>
                    <a:gd name="connsiteY66" fmla="*/ 17601 h 44802"/>
                    <a:gd name="connsiteX67" fmla="*/ 29624 w 38402"/>
                    <a:gd name="connsiteY67" fmla="*/ 17601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8402" h="44802">
                      <a:moveTo>
                        <a:pt x="36024" y="38083"/>
                      </a:moveTo>
                      <a:cubicBezTo>
                        <a:pt x="35384" y="38083"/>
                        <a:pt x="34104" y="38723"/>
                        <a:pt x="32824" y="39363"/>
                      </a:cubicBezTo>
                      <a:cubicBezTo>
                        <a:pt x="30904" y="40003"/>
                        <a:pt x="29624" y="40643"/>
                        <a:pt x="28344" y="40643"/>
                      </a:cubicBezTo>
                      <a:cubicBezTo>
                        <a:pt x="24504" y="41923"/>
                        <a:pt x="20663" y="42563"/>
                        <a:pt x="18103" y="41283"/>
                      </a:cubicBezTo>
                      <a:cubicBezTo>
                        <a:pt x="17463" y="41283"/>
                        <a:pt x="16823" y="40643"/>
                        <a:pt x="16183" y="40643"/>
                      </a:cubicBezTo>
                      <a:cubicBezTo>
                        <a:pt x="15543" y="40003"/>
                        <a:pt x="14903" y="40003"/>
                        <a:pt x="14263" y="40003"/>
                      </a:cubicBezTo>
                      <a:cubicBezTo>
                        <a:pt x="13623" y="40003"/>
                        <a:pt x="12983" y="39363"/>
                        <a:pt x="12983" y="38723"/>
                      </a:cubicBezTo>
                      <a:cubicBezTo>
                        <a:pt x="12343" y="38083"/>
                        <a:pt x="11703" y="38083"/>
                        <a:pt x="11703" y="37442"/>
                      </a:cubicBezTo>
                      <a:cubicBezTo>
                        <a:pt x="11703" y="37442"/>
                        <a:pt x="11063" y="36802"/>
                        <a:pt x="10423" y="36162"/>
                      </a:cubicBezTo>
                      <a:lnTo>
                        <a:pt x="9783" y="34882"/>
                      </a:lnTo>
                      <a:cubicBezTo>
                        <a:pt x="9783" y="34882"/>
                        <a:pt x="9143" y="34242"/>
                        <a:pt x="9143" y="33602"/>
                      </a:cubicBezTo>
                      <a:cubicBezTo>
                        <a:pt x="8503" y="32962"/>
                        <a:pt x="8503" y="32322"/>
                        <a:pt x="8503" y="32322"/>
                      </a:cubicBezTo>
                      <a:cubicBezTo>
                        <a:pt x="8503" y="32322"/>
                        <a:pt x="8503" y="32322"/>
                        <a:pt x="7863" y="31682"/>
                      </a:cubicBezTo>
                      <a:cubicBezTo>
                        <a:pt x="7863" y="31682"/>
                        <a:pt x="7223" y="31042"/>
                        <a:pt x="7223" y="31042"/>
                      </a:cubicBezTo>
                      <a:lnTo>
                        <a:pt x="6583" y="29762"/>
                      </a:lnTo>
                      <a:cubicBezTo>
                        <a:pt x="6583" y="29122"/>
                        <a:pt x="5943" y="28482"/>
                        <a:pt x="5943" y="28482"/>
                      </a:cubicBezTo>
                      <a:cubicBezTo>
                        <a:pt x="5943" y="27842"/>
                        <a:pt x="5302" y="27202"/>
                        <a:pt x="5302" y="27202"/>
                      </a:cubicBezTo>
                      <a:cubicBezTo>
                        <a:pt x="4022" y="23362"/>
                        <a:pt x="5302" y="18881"/>
                        <a:pt x="7863" y="13761"/>
                      </a:cubicBezTo>
                      <a:cubicBezTo>
                        <a:pt x="9143" y="11841"/>
                        <a:pt x="10423" y="9921"/>
                        <a:pt x="12343" y="8001"/>
                      </a:cubicBezTo>
                      <a:cubicBezTo>
                        <a:pt x="14263" y="6080"/>
                        <a:pt x="16183" y="5440"/>
                        <a:pt x="18103" y="4800"/>
                      </a:cubicBezTo>
                      <a:lnTo>
                        <a:pt x="19383" y="4800"/>
                      </a:lnTo>
                      <a:lnTo>
                        <a:pt x="20023" y="4800"/>
                      </a:lnTo>
                      <a:cubicBezTo>
                        <a:pt x="20663" y="4800"/>
                        <a:pt x="20663" y="4800"/>
                        <a:pt x="21304" y="4800"/>
                      </a:cubicBezTo>
                      <a:cubicBezTo>
                        <a:pt x="22584" y="4800"/>
                        <a:pt x="23864" y="4800"/>
                        <a:pt x="25144" y="4800"/>
                      </a:cubicBezTo>
                      <a:cubicBezTo>
                        <a:pt x="26424" y="4800"/>
                        <a:pt x="27704" y="4800"/>
                        <a:pt x="28984" y="4800"/>
                      </a:cubicBezTo>
                      <a:lnTo>
                        <a:pt x="30264" y="4800"/>
                      </a:lnTo>
                      <a:cubicBezTo>
                        <a:pt x="30264" y="4800"/>
                        <a:pt x="30904" y="4800"/>
                        <a:pt x="30904" y="4800"/>
                      </a:cubicBezTo>
                      <a:cubicBezTo>
                        <a:pt x="30904" y="4800"/>
                        <a:pt x="31544" y="4800"/>
                        <a:pt x="31544" y="4800"/>
                      </a:cubicBezTo>
                      <a:cubicBezTo>
                        <a:pt x="32184" y="4800"/>
                        <a:pt x="32824" y="4800"/>
                        <a:pt x="33464" y="5440"/>
                      </a:cubicBezTo>
                      <a:cubicBezTo>
                        <a:pt x="35384" y="6720"/>
                        <a:pt x="36665" y="8001"/>
                        <a:pt x="37305" y="11201"/>
                      </a:cubicBezTo>
                      <a:cubicBezTo>
                        <a:pt x="37945" y="13121"/>
                        <a:pt x="37945" y="15041"/>
                        <a:pt x="37945" y="16961"/>
                      </a:cubicBezTo>
                      <a:cubicBezTo>
                        <a:pt x="37945" y="18881"/>
                        <a:pt x="37945" y="20801"/>
                        <a:pt x="37305" y="22721"/>
                      </a:cubicBezTo>
                      <a:cubicBezTo>
                        <a:pt x="36665" y="25282"/>
                        <a:pt x="35384" y="27202"/>
                        <a:pt x="34104" y="27842"/>
                      </a:cubicBezTo>
                      <a:cubicBezTo>
                        <a:pt x="33464" y="28482"/>
                        <a:pt x="32824" y="28482"/>
                        <a:pt x="32184" y="28482"/>
                      </a:cubicBezTo>
                      <a:cubicBezTo>
                        <a:pt x="32184" y="28482"/>
                        <a:pt x="31544" y="28482"/>
                        <a:pt x="31544" y="28482"/>
                      </a:cubicBezTo>
                      <a:lnTo>
                        <a:pt x="30264" y="28482"/>
                      </a:lnTo>
                      <a:lnTo>
                        <a:pt x="29624" y="28482"/>
                      </a:lnTo>
                      <a:cubicBezTo>
                        <a:pt x="28984" y="28482"/>
                        <a:pt x="28344" y="28482"/>
                        <a:pt x="27064" y="28482"/>
                      </a:cubicBezTo>
                      <a:lnTo>
                        <a:pt x="20663" y="27842"/>
                      </a:lnTo>
                      <a:lnTo>
                        <a:pt x="14903" y="27202"/>
                      </a:lnTo>
                      <a:lnTo>
                        <a:pt x="16183" y="29122"/>
                      </a:lnTo>
                      <a:cubicBezTo>
                        <a:pt x="17463" y="31042"/>
                        <a:pt x="18103" y="32322"/>
                        <a:pt x="18743" y="32962"/>
                      </a:cubicBezTo>
                      <a:cubicBezTo>
                        <a:pt x="19383" y="33602"/>
                        <a:pt x="20023" y="33602"/>
                        <a:pt x="20663" y="34242"/>
                      </a:cubicBezTo>
                      <a:cubicBezTo>
                        <a:pt x="21944" y="34242"/>
                        <a:pt x="23224" y="34242"/>
                        <a:pt x="25784" y="33602"/>
                      </a:cubicBezTo>
                      <a:cubicBezTo>
                        <a:pt x="26424" y="33602"/>
                        <a:pt x="27704" y="32962"/>
                        <a:pt x="29624" y="32322"/>
                      </a:cubicBezTo>
                      <a:cubicBezTo>
                        <a:pt x="31544" y="31682"/>
                        <a:pt x="32824" y="31042"/>
                        <a:pt x="33464" y="31042"/>
                      </a:cubicBezTo>
                      <a:cubicBezTo>
                        <a:pt x="34744" y="30402"/>
                        <a:pt x="36024" y="31042"/>
                        <a:pt x="37305" y="31682"/>
                      </a:cubicBezTo>
                      <a:cubicBezTo>
                        <a:pt x="38585" y="32322"/>
                        <a:pt x="39225" y="32962"/>
                        <a:pt x="39225" y="34242"/>
                      </a:cubicBezTo>
                      <a:cubicBezTo>
                        <a:pt x="39865" y="35522"/>
                        <a:pt x="39225" y="36802"/>
                        <a:pt x="38585" y="38083"/>
                      </a:cubicBezTo>
                      <a:cubicBezTo>
                        <a:pt x="37945" y="36802"/>
                        <a:pt x="37305" y="37442"/>
                        <a:pt x="36024" y="38083"/>
                      </a:cubicBezTo>
                      <a:close/>
                      <a:moveTo>
                        <a:pt x="20663" y="13761"/>
                      </a:moveTo>
                      <a:lnTo>
                        <a:pt x="19383" y="15041"/>
                      </a:lnTo>
                      <a:cubicBezTo>
                        <a:pt x="18743" y="15681"/>
                        <a:pt x="18103" y="16321"/>
                        <a:pt x="17463" y="16961"/>
                      </a:cubicBezTo>
                      <a:lnTo>
                        <a:pt x="22584" y="17601"/>
                      </a:lnTo>
                      <a:cubicBezTo>
                        <a:pt x="25144" y="17601"/>
                        <a:pt x="27064" y="18241"/>
                        <a:pt x="28344" y="18241"/>
                      </a:cubicBezTo>
                      <a:cubicBezTo>
                        <a:pt x="28344" y="17601"/>
                        <a:pt x="28344" y="16961"/>
                        <a:pt x="28344" y="16321"/>
                      </a:cubicBezTo>
                      <a:cubicBezTo>
                        <a:pt x="28344" y="15681"/>
                        <a:pt x="28344" y="15041"/>
                        <a:pt x="28344" y="13761"/>
                      </a:cubicBezTo>
                      <a:cubicBezTo>
                        <a:pt x="27704" y="13761"/>
                        <a:pt x="27064" y="13761"/>
                        <a:pt x="25784" y="13761"/>
                      </a:cubicBezTo>
                      <a:cubicBezTo>
                        <a:pt x="23864" y="13761"/>
                        <a:pt x="22584" y="13761"/>
                        <a:pt x="20663" y="13761"/>
                      </a:cubicBezTo>
                      <a:lnTo>
                        <a:pt x="20663" y="13761"/>
                      </a:lnTo>
                      <a:close/>
                      <a:moveTo>
                        <a:pt x="20663" y="13761"/>
                      </a:moveTo>
                      <a:lnTo>
                        <a:pt x="20663" y="13761"/>
                      </a:lnTo>
                      <a:cubicBezTo>
                        <a:pt x="20023" y="13761"/>
                        <a:pt x="20023" y="13761"/>
                        <a:pt x="20023" y="13761"/>
                      </a:cubicBezTo>
                      <a:cubicBezTo>
                        <a:pt x="20023" y="13761"/>
                        <a:pt x="20023" y="13761"/>
                        <a:pt x="20023" y="13761"/>
                      </a:cubicBezTo>
                      <a:cubicBezTo>
                        <a:pt x="20023" y="13761"/>
                        <a:pt x="20663" y="13761"/>
                        <a:pt x="20663" y="13761"/>
                      </a:cubicBezTo>
                      <a:close/>
                      <a:moveTo>
                        <a:pt x="29624" y="17601"/>
                      </a:moveTo>
                      <a:cubicBezTo>
                        <a:pt x="29624" y="18241"/>
                        <a:pt x="30264" y="18241"/>
                        <a:pt x="29624" y="17601"/>
                      </a:cubicBezTo>
                      <a:lnTo>
                        <a:pt x="29624" y="17601"/>
                      </a:lnTo>
                      <a:close/>
                    </a:path>
                  </a:pathLst>
                </a:custGeom>
                <a:solidFill>
                  <a:schemeClr val="bg1"/>
                </a:solidFill>
                <a:ln w="9525" cap="flat">
                  <a:noFill/>
                  <a:prstDash val="solid"/>
                  <a:miter/>
                </a:ln>
              </p:spPr>
              <p:txBody>
                <a:bodyPr rtlCol="0" anchor="ctr"/>
                <a:lstStyle/>
                <a:p>
                  <a:endParaRPr lang="en-US"/>
                </a:p>
              </p:txBody>
            </p:sp>
            <p:sp>
              <p:nvSpPr>
                <p:cNvPr id="239" name="Freeform: Shape 238"/>
                <p:cNvSpPr/>
                <p:nvPr/>
              </p:nvSpPr>
              <p:spPr>
                <a:xfrm>
                  <a:off x="13558512" y="1741177"/>
                  <a:ext cx="49887" cy="52901"/>
                </a:xfrm>
                <a:custGeom>
                  <a:avLst/>
                  <a:gdLst>
                    <a:gd name="connsiteX0" fmla="*/ 26846 w 38402"/>
                    <a:gd name="connsiteY0" fmla="*/ 15681 h 44802"/>
                    <a:gd name="connsiteX1" fmla="*/ 24286 w 38402"/>
                    <a:gd name="connsiteY1" fmla="*/ 14401 h 44802"/>
                    <a:gd name="connsiteX2" fmla="*/ 23646 w 38402"/>
                    <a:gd name="connsiteY2" fmla="*/ 14401 h 44802"/>
                    <a:gd name="connsiteX3" fmla="*/ 15325 w 38402"/>
                    <a:gd name="connsiteY3" fmla="*/ 16321 h 44802"/>
                    <a:gd name="connsiteX4" fmla="*/ 12765 w 38402"/>
                    <a:gd name="connsiteY4" fmla="*/ 22721 h 44802"/>
                    <a:gd name="connsiteX5" fmla="*/ 13405 w 38402"/>
                    <a:gd name="connsiteY5" fmla="*/ 26562 h 44802"/>
                    <a:gd name="connsiteX6" fmla="*/ 17886 w 38402"/>
                    <a:gd name="connsiteY6" fmla="*/ 30402 h 44802"/>
                    <a:gd name="connsiteX7" fmla="*/ 27486 w 38402"/>
                    <a:gd name="connsiteY7" fmla="*/ 32322 h 44802"/>
                    <a:gd name="connsiteX8" fmla="*/ 30686 w 38402"/>
                    <a:gd name="connsiteY8" fmla="*/ 34242 h 44802"/>
                    <a:gd name="connsiteX9" fmla="*/ 31966 w 38402"/>
                    <a:gd name="connsiteY9" fmla="*/ 37442 h 44802"/>
                    <a:gd name="connsiteX10" fmla="*/ 30046 w 38402"/>
                    <a:gd name="connsiteY10" fmla="*/ 40643 h 44802"/>
                    <a:gd name="connsiteX11" fmla="*/ 26846 w 38402"/>
                    <a:gd name="connsiteY11" fmla="*/ 41923 h 44802"/>
                    <a:gd name="connsiteX12" fmla="*/ 26206 w 38402"/>
                    <a:gd name="connsiteY12" fmla="*/ 41923 h 44802"/>
                    <a:gd name="connsiteX13" fmla="*/ 23006 w 38402"/>
                    <a:gd name="connsiteY13" fmla="*/ 41283 h 44802"/>
                    <a:gd name="connsiteX14" fmla="*/ 19806 w 38402"/>
                    <a:gd name="connsiteY14" fmla="*/ 40643 h 44802"/>
                    <a:gd name="connsiteX15" fmla="*/ 15965 w 38402"/>
                    <a:gd name="connsiteY15" fmla="*/ 39363 h 44802"/>
                    <a:gd name="connsiteX16" fmla="*/ 12125 w 38402"/>
                    <a:gd name="connsiteY16" fmla="*/ 37442 h 44802"/>
                    <a:gd name="connsiteX17" fmla="*/ 8925 w 38402"/>
                    <a:gd name="connsiteY17" fmla="*/ 34882 h 44802"/>
                    <a:gd name="connsiteX18" fmla="*/ 6365 w 38402"/>
                    <a:gd name="connsiteY18" fmla="*/ 31042 h 44802"/>
                    <a:gd name="connsiteX19" fmla="*/ 5725 w 38402"/>
                    <a:gd name="connsiteY19" fmla="*/ 29762 h 44802"/>
                    <a:gd name="connsiteX20" fmla="*/ 5085 w 38402"/>
                    <a:gd name="connsiteY20" fmla="*/ 27842 h 44802"/>
                    <a:gd name="connsiteX21" fmla="*/ 5085 w 38402"/>
                    <a:gd name="connsiteY21" fmla="*/ 26562 h 44802"/>
                    <a:gd name="connsiteX22" fmla="*/ 5085 w 38402"/>
                    <a:gd name="connsiteY22" fmla="*/ 25282 h 44802"/>
                    <a:gd name="connsiteX23" fmla="*/ 5085 w 38402"/>
                    <a:gd name="connsiteY23" fmla="*/ 24642 h 44802"/>
                    <a:gd name="connsiteX24" fmla="*/ 5085 w 38402"/>
                    <a:gd name="connsiteY24" fmla="*/ 16961 h 44802"/>
                    <a:gd name="connsiteX25" fmla="*/ 8285 w 38402"/>
                    <a:gd name="connsiteY25" fmla="*/ 11201 h 44802"/>
                    <a:gd name="connsiteX26" fmla="*/ 13405 w 38402"/>
                    <a:gd name="connsiteY26" fmla="*/ 7360 h 44802"/>
                    <a:gd name="connsiteX27" fmla="*/ 19166 w 38402"/>
                    <a:gd name="connsiteY27" fmla="*/ 5440 h 44802"/>
                    <a:gd name="connsiteX28" fmla="*/ 25566 w 38402"/>
                    <a:gd name="connsiteY28" fmla="*/ 4800 h 44802"/>
                    <a:gd name="connsiteX29" fmla="*/ 29406 w 38402"/>
                    <a:gd name="connsiteY29" fmla="*/ 6080 h 44802"/>
                    <a:gd name="connsiteX30" fmla="*/ 30046 w 38402"/>
                    <a:gd name="connsiteY30" fmla="*/ 6720 h 44802"/>
                    <a:gd name="connsiteX31" fmla="*/ 31326 w 38402"/>
                    <a:gd name="connsiteY31" fmla="*/ 7360 h 44802"/>
                    <a:gd name="connsiteX32" fmla="*/ 33887 w 38402"/>
                    <a:gd name="connsiteY32" fmla="*/ 9921 h 44802"/>
                    <a:gd name="connsiteX33" fmla="*/ 33887 w 38402"/>
                    <a:gd name="connsiteY33" fmla="*/ 13761 h 44802"/>
                    <a:gd name="connsiteX34" fmla="*/ 31326 w 38402"/>
                    <a:gd name="connsiteY34" fmla="*/ 16321 h 44802"/>
                    <a:gd name="connsiteX35" fmla="*/ 26846 w 38402"/>
                    <a:gd name="connsiteY35" fmla="*/ 15681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402" h="44802">
                      <a:moveTo>
                        <a:pt x="26846" y="15681"/>
                      </a:moveTo>
                      <a:cubicBezTo>
                        <a:pt x="26846" y="15681"/>
                        <a:pt x="26206" y="15041"/>
                        <a:pt x="24286" y="14401"/>
                      </a:cubicBezTo>
                      <a:cubicBezTo>
                        <a:pt x="23646" y="14401"/>
                        <a:pt x="23646" y="14401"/>
                        <a:pt x="23646" y="14401"/>
                      </a:cubicBezTo>
                      <a:cubicBezTo>
                        <a:pt x="20446" y="13761"/>
                        <a:pt x="17246" y="15041"/>
                        <a:pt x="15325" y="16321"/>
                      </a:cubicBezTo>
                      <a:cubicBezTo>
                        <a:pt x="13405" y="18241"/>
                        <a:pt x="12765" y="20161"/>
                        <a:pt x="12765" y="22721"/>
                      </a:cubicBezTo>
                      <a:cubicBezTo>
                        <a:pt x="13405" y="24642"/>
                        <a:pt x="13405" y="25922"/>
                        <a:pt x="13405" y="26562"/>
                      </a:cubicBezTo>
                      <a:cubicBezTo>
                        <a:pt x="14045" y="28482"/>
                        <a:pt x="15965" y="29762"/>
                        <a:pt x="17886" y="30402"/>
                      </a:cubicBezTo>
                      <a:cubicBezTo>
                        <a:pt x="19806" y="31042"/>
                        <a:pt x="23006" y="31682"/>
                        <a:pt x="27486" y="32322"/>
                      </a:cubicBezTo>
                      <a:cubicBezTo>
                        <a:pt x="28766" y="32322"/>
                        <a:pt x="30046" y="32962"/>
                        <a:pt x="30686" y="34242"/>
                      </a:cubicBezTo>
                      <a:cubicBezTo>
                        <a:pt x="31326" y="35522"/>
                        <a:pt x="31966" y="36162"/>
                        <a:pt x="31966" y="37442"/>
                      </a:cubicBezTo>
                      <a:cubicBezTo>
                        <a:pt x="31966" y="38723"/>
                        <a:pt x="31326" y="40003"/>
                        <a:pt x="30046" y="40643"/>
                      </a:cubicBezTo>
                      <a:cubicBezTo>
                        <a:pt x="28766" y="41283"/>
                        <a:pt x="28126" y="41923"/>
                        <a:pt x="26846" y="41923"/>
                      </a:cubicBezTo>
                      <a:cubicBezTo>
                        <a:pt x="26846" y="41923"/>
                        <a:pt x="26206" y="41923"/>
                        <a:pt x="26206" y="41923"/>
                      </a:cubicBezTo>
                      <a:cubicBezTo>
                        <a:pt x="24926" y="41923"/>
                        <a:pt x="23646" y="41923"/>
                        <a:pt x="23006" y="41283"/>
                      </a:cubicBezTo>
                      <a:cubicBezTo>
                        <a:pt x="22366" y="41283"/>
                        <a:pt x="21086" y="40643"/>
                        <a:pt x="19806" y="40643"/>
                      </a:cubicBezTo>
                      <a:cubicBezTo>
                        <a:pt x="18526" y="40643"/>
                        <a:pt x="17246" y="40003"/>
                        <a:pt x="15965" y="39363"/>
                      </a:cubicBezTo>
                      <a:cubicBezTo>
                        <a:pt x="14685" y="38723"/>
                        <a:pt x="13405" y="38082"/>
                        <a:pt x="12125" y="37442"/>
                      </a:cubicBezTo>
                      <a:cubicBezTo>
                        <a:pt x="10845" y="36802"/>
                        <a:pt x="9565" y="35522"/>
                        <a:pt x="8925" y="34882"/>
                      </a:cubicBezTo>
                      <a:cubicBezTo>
                        <a:pt x="7645" y="33602"/>
                        <a:pt x="7005" y="32322"/>
                        <a:pt x="6365" y="31042"/>
                      </a:cubicBezTo>
                      <a:cubicBezTo>
                        <a:pt x="6365" y="30402"/>
                        <a:pt x="5725" y="29762"/>
                        <a:pt x="5725" y="29762"/>
                      </a:cubicBezTo>
                      <a:cubicBezTo>
                        <a:pt x="5725" y="29122"/>
                        <a:pt x="5085" y="28482"/>
                        <a:pt x="5085" y="27842"/>
                      </a:cubicBezTo>
                      <a:cubicBezTo>
                        <a:pt x="5085" y="27202"/>
                        <a:pt x="5085" y="26562"/>
                        <a:pt x="5085" y="26562"/>
                      </a:cubicBezTo>
                      <a:cubicBezTo>
                        <a:pt x="5085" y="25922"/>
                        <a:pt x="5085" y="25922"/>
                        <a:pt x="5085" y="25282"/>
                      </a:cubicBezTo>
                      <a:cubicBezTo>
                        <a:pt x="5085" y="24642"/>
                        <a:pt x="5085" y="24642"/>
                        <a:pt x="5085" y="24642"/>
                      </a:cubicBezTo>
                      <a:cubicBezTo>
                        <a:pt x="4445" y="22081"/>
                        <a:pt x="5085" y="19521"/>
                        <a:pt x="5085" y="16961"/>
                      </a:cubicBezTo>
                      <a:cubicBezTo>
                        <a:pt x="5725" y="14401"/>
                        <a:pt x="7005" y="12481"/>
                        <a:pt x="8285" y="11201"/>
                      </a:cubicBezTo>
                      <a:cubicBezTo>
                        <a:pt x="9565" y="9921"/>
                        <a:pt x="11485" y="8641"/>
                        <a:pt x="13405" y="7360"/>
                      </a:cubicBezTo>
                      <a:cubicBezTo>
                        <a:pt x="15325" y="6080"/>
                        <a:pt x="17246" y="5440"/>
                        <a:pt x="19166" y="5440"/>
                      </a:cubicBezTo>
                      <a:cubicBezTo>
                        <a:pt x="21086" y="4800"/>
                        <a:pt x="23646" y="4800"/>
                        <a:pt x="25566" y="4800"/>
                      </a:cubicBezTo>
                      <a:cubicBezTo>
                        <a:pt x="26846" y="4800"/>
                        <a:pt x="28126" y="5440"/>
                        <a:pt x="29406" y="6080"/>
                      </a:cubicBezTo>
                      <a:cubicBezTo>
                        <a:pt x="29406" y="6080"/>
                        <a:pt x="30046" y="6080"/>
                        <a:pt x="30046" y="6720"/>
                      </a:cubicBezTo>
                      <a:cubicBezTo>
                        <a:pt x="30686" y="6720"/>
                        <a:pt x="30686" y="7360"/>
                        <a:pt x="31326" y="7360"/>
                      </a:cubicBezTo>
                      <a:cubicBezTo>
                        <a:pt x="32607" y="8001"/>
                        <a:pt x="33247" y="8641"/>
                        <a:pt x="33887" y="9921"/>
                      </a:cubicBezTo>
                      <a:cubicBezTo>
                        <a:pt x="34527" y="11201"/>
                        <a:pt x="34527" y="12481"/>
                        <a:pt x="33887" y="13761"/>
                      </a:cubicBezTo>
                      <a:cubicBezTo>
                        <a:pt x="33247" y="15041"/>
                        <a:pt x="32607" y="15681"/>
                        <a:pt x="31326" y="16321"/>
                      </a:cubicBezTo>
                      <a:cubicBezTo>
                        <a:pt x="29406" y="16321"/>
                        <a:pt x="28126" y="16321"/>
                        <a:pt x="26846" y="15681"/>
                      </a:cubicBezTo>
                      <a:close/>
                    </a:path>
                  </a:pathLst>
                </a:custGeom>
                <a:solidFill>
                  <a:schemeClr val="bg1"/>
                </a:solidFill>
                <a:ln w="9525" cap="flat">
                  <a:noFill/>
                  <a:prstDash val="solid"/>
                  <a:miter/>
                </a:ln>
              </p:spPr>
              <p:txBody>
                <a:bodyPr rtlCol="0" anchor="ctr"/>
                <a:lstStyle/>
                <a:p>
                  <a:endParaRPr lang="en-US"/>
                </a:p>
              </p:txBody>
            </p:sp>
            <p:sp>
              <p:nvSpPr>
                <p:cNvPr id="240" name="Freeform: Shape 239"/>
                <p:cNvSpPr/>
                <p:nvPr/>
              </p:nvSpPr>
              <p:spPr>
                <a:xfrm>
                  <a:off x="13598376" y="1737398"/>
                  <a:ext cx="41573" cy="60458"/>
                </a:xfrm>
                <a:custGeom>
                  <a:avLst/>
                  <a:gdLst>
                    <a:gd name="connsiteX0" fmla="*/ 18561 w 32002"/>
                    <a:gd name="connsiteY0" fmla="*/ 34242 h 51203"/>
                    <a:gd name="connsiteX1" fmla="*/ 19841 w 32002"/>
                    <a:gd name="connsiteY1" fmla="*/ 34882 h 51203"/>
                    <a:gd name="connsiteX2" fmla="*/ 23042 w 32002"/>
                    <a:gd name="connsiteY2" fmla="*/ 36162 h 51203"/>
                    <a:gd name="connsiteX3" fmla="*/ 26882 w 32002"/>
                    <a:gd name="connsiteY3" fmla="*/ 37442 h 51203"/>
                    <a:gd name="connsiteX4" fmla="*/ 29442 w 32002"/>
                    <a:gd name="connsiteY4" fmla="*/ 40003 h 51203"/>
                    <a:gd name="connsiteX5" fmla="*/ 29442 w 32002"/>
                    <a:gd name="connsiteY5" fmla="*/ 43843 h 51203"/>
                    <a:gd name="connsiteX6" fmla="*/ 26882 w 32002"/>
                    <a:gd name="connsiteY6" fmla="*/ 46403 h 51203"/>
                    <a:gd name="connsiteX7" fmla="*/ 23042 w 32002"/>
                    <a:gd name="connsiteY7" fmla="*/ 46403 h 51203"/>
                    <a:gd name="connsiteX8" fmla="*/ 19201 w 32002"/>
                    <a:gd name="connsiteY8" fmla="*/ 45123 h 51203"/>
                    <a:gd name="connsiteX9" fmla="*/ 16001 w 32002"/>
                    <a:gd name="connsiteY9" fmla="*/ 43843 h 51203"/>
                    <a:gd name="connsiteX10" fmla="*/ 10241 w 32002"/>
                    <a:gd name="connsiteY10" fmla="*/ 40003 h 51203"/>
                    <a:gd name="connsiteX11" fmla="*/ 8321 w 32002"/>
                    <a:gd name="connsiteY11" fmla="*/ 32962 h 51203"/>
                    <a:gd name="connsiteX12" fmla="*/ 8961 w 32002"/>
                    <a:gd name="connsiteY12" fmla="*/ 24642 h 51203"/>
                    <a:gd name="connsiteX13" fmla="*/ 8961 w 32002"/>
                    <a:gd name="connsiteY13" fmla="*/ 24002 h 51203"/>
                    <a:gd name="connsiteX14" fmla="*/ 8961 w 32002"/>
                    <a:gd name="connsiteY14" fmla="*/ 22721 h 51203"/>
                    <a:gd name="connsiteX15" fmla="*/ 8961 w 32002"/>
                    <a:gd name="connsiteY15" fmla="*/ 21441 h 51203"/>
                    <a:gd name="connsiteX16" fmla="*/ 8961 w 32002"/>
                    <a:gd name="connsiteY16" fmla="*/ 18881 h 51203"/>
                    <a:gd name="connsiteX17" fmla="*/ 8321 w 32002"/>
                    <a:gd name="connsiteY17" fmla="*/ 18881 h 51203"/>
                    <a:gd name="connsiteX18" fmla="*/ 5760 w 32002"/>
                    <a:gd name="connsiteY18" fmla="*/ 16961 h 51203"/>
                    <a:gd name="connsiteX19" fmla="*/ 5760 w 32002"/>
                    <a:gd name="connsiteY19" fmla="*/ 9281 h 51203"/>
                    <a:gd name="connsiteX20" fmla="*/ 7040 w 32002"/>
                    <a:gd name="connsiteY20" fmla="*/ 7360 h 51203"/>
                    <a:gd name="connsiteX21" fmla="*/ 9601 w 32002"/>
                    <a:gd name="connsiteY21" fmla="*/ 5440 h 51203"/>
                    <a:gd name="connsiteX22" fmla="*/ 12801 w 32002"/>
                    <a:gd name="connsiteY22" fmla="*/ 4800 h 51203"/>
                    <a:gd name="connsiteX23" fmla="*/ 17281 w 32002"/>
                    <a:gd name="connsiteY23" fmla="*/ 8001 h 51203"/>
                    <a:gd name="connsiteX24" fmla="*/ 17921 w 32002"/>
                    <a:gd name="connsiteY24" fmla="*/ 8641 h 51203"/>
                    <a:gd name="connsiteX25" fmla="*/ 24962 w 32002"/>
                    <a:gd name="connsiteY25" fmla="*/ 8001 h 51203"/>
                    <a:gd name="connsiteX26" fmla="*/ 28162 w 32002"/>
                    <a:gd name="connsiteY26" fmla="*/ 9281 h 51203"/>
                    <a:gd name="connsiteX27" fmla="*/ 29442 w 32002"/>
                    <a:gd name="connsiteY27" fmla="*/ 12481 h 51203"/>
                    <a:gd name="connsiteX28" fmla="*/ 28162 w 32002"/>
                    <a:gd name="connsiteY28" fmla="*/ 15681 h 51203"/>
                    <a:gd name="connsiteX29" fmla="*/ 24962 w 32002"/>
                    <a:gd name="connsiteY29" fmla="*/ 16961 h 51203"/>
                    <a:gd name="connsiteX30" fmla="*/ 18561 w 32002"/>
                    <a:gd name="connsiteY30" fmla="*/ 17601 h 51203"/>
                    <a:gd name="connsiteX31" fmla="*/ 17921 w 32002"/>
                    <a:gd name="connsiteY31" fmla="*/ 21441 h 51203"/>
                    <a:gd name="connsiteX32" fmla="*/ 17921 w 32002"/>
                    <a:gd name="connsiteY32" fmla="*/ 22721 h 51203"/>
                    <a:gd name="connsiteX33" fmla="*/ 17921 w 32002"/>
                    <a:gd name="connsiteY33" fmla="*/ 24002 h 51203"/>
                    <a:gd name="connsiteX34" fmla="*/ 17921 w 32002"/>
                    <a:gd name="connsiteY34" fmla="*/ 24642 h 51203"/>
                    <a:gd name="connsiteX35" fmla="*/ 17281 w 32002"/>
                    <a:gd name="connsiteY35" fmla="*/ 32322 h 51203"/>
                    <a:gd name="connsiteX36" fmla="*/ 18561 w 32002"/>
                    <a:gd name="connsiteY36" fmla="*/ 34242 h 51203"/>
                    <a:gd name="connsiteX37" fmla="*/ 15361 w 32002"/>
                    <a:gd name="connsiteY37" fmla="*/ 13761 h 51203"/>
                    <a:gd name="connsiteX38" fmla="*/ 15361 w 32002"/>
                    <a:gd name="connsiteY38" fmla="*/ 13761 h 51203"/>
                    <a:gd name="connsiteX39" fmla="*/ 15361 w 32002"/>
                    <a:gd name="connsiteY39" fmla="*/ 13761 h 51203"/>
                    <a:gd name="connsiteX40" fmla="*/ 15361 w 32002"/>
                    <a:gd name="connsiteY40" fmla="*/ 1376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002" h="51203">
                      <a:moveTo>
                        <a:pt x="18561" y="34242"/>
                      </a:moveTo>
                      <a:cubicBezTo>
                        <a:pt x="19201" y="34242"/>
                        <a:pt x="19201" y="34882"/>
                        <a:pt x="19841" y="34882"/>
                      </a:cubicBezTo>
                      <a:lnTo>
                        <a:pt x="23042" y="36162"/>
                      </a:lnTo>
                      <a:lnTo>
                        <a:pt x="26882" y="37442"/>
                      </a:lnTo>
                      <a:cubicBezTo>
                        <a:pt x="28162" y="38082"/>
                        <a:pt x="28802" y="38723"/>
                        <a:pt x="29442" y="40003"/>
                      </a:cubicBezTo>
                      <a:cubicBezTo>
                        <a:pt x="30082" y="41283"/>
                        <a:pt x="30082" y="42563"/>
                        <a:pt x="29442" y="43843"/>
                      </a:cubicBezTo>
                      <a:cubicBezTo>
                        <a:pt x="28802" y="45123"/>
                        <a:pt x="28162" y="45763"/>
                        <a:pt x="26882" y="46403"/>
                      </a:cubicBezTo>
                      <a:cubicBezTo>
                        <a:pt x="25602" y="47043"/>
                        <a:pt x="24322" y="47043"/>
                        <a:pt x="23042" y="46403"/>
                      </a:cubicBezTo>
                      <a:cubicBezTo>
                        <a:pt x="21761" y="45763"/>
                        <a:pt x="20481" y="45763"/>
                        <a:pt x="19201" y="45123"/>
                      </a:cubicBezTo>
                      <a:lnTo>
                        <a:pt x="16001" y="43843"/>
                      </a:lnTo>
                      <a:cubicBezTo>
                        <a:pt x="13441" y="42563"/>
                        <a:pt x="11521" y="41283"/>
                        <a:pt x="10241" y="40003"/>
                      </a:cubicBezTo>
                      <a:cubicBezTo>
                        <a:pt x="8961" y="38082"/>
                        <a:pt x="8321" y="36162"/>
                        <a:pt x="8321" y="32962"/>
                      </a:cubicBezTo>
                      <a:cubicBezTo>
                        <a:pt x="8321" y="31682"/>
                        <a:pt x="8321" y="29122"/>
                        <a:pt x="8961" y="24642"/>
                      </a:cubicBezTo>
                      <a:cubicBezTo>
                        <a:pt x="8961" y="24642"/>
                        <a:pt x="8961" y="24002"/>
                        <a:pt x="8961" y="24002"/>
                      </a:cubicBezTo>
                      <a:cubicBezTo>
                        <a:pt x="8961" y="24002"/>
                        <a:pt x="8961" y="23362"/>
                        <a:pt x="8961" y="22721"/>
                      </a:cubicBezTo>
                      <a:cubicBezTo>
                        <a:pt x="8961" y="22081"/>
                        <a:pt x="8961" y="22081"/>
                        <a:pt x="8961" y="21441"/>
                      </a:cubicBezTo>
                      <a:cubicBezTo>
                        <a:pt x="8961" y="20801"/>
                        <a:pt x="8961" y="19521"/>
                        <a:pt x="8961" y="18881"/>
                      </a:cubicBezTo>
                      <a:cubicBezTo>
                        <a:pt x="8961" y="18881"/>
                        <a:pt x="8321" y="18881"/>
                        <a:pt x="8321" y="18881"/>
                      </a:cubicBezTo>
                      <a:cubicBezTo>
                        <a:pt x="7680" y="18241"/>
                        <a:pt x="6400" y="17601"/>
                        <a:pt x="5760" y="16961"/>
                      </a:cubicBezTo>
                      <a:cubicBezTo>
                        <a:pt x="4480" y="15041"/>
                        <a:pt x="4480" y="12481"/>
                        <a:pt x="5760" y="9281"/>
                      </a:cubicBezTo>
                      <a:cubicBezTo>
                        <a:pt x="5760" y="8641"/>
                        <a:pt x="6400" y="8001"/>
                        <a:pt x="7040" y="7360"/>
                      </a:cubicBezTo>
                      <a:cubicBezTo>
                        <a:pt x="7680" y="6720"/>
                        <a:pt x="8321" y="6080"/>
                        <a:pt x="9601" y="5440"/>
                      </a:cubicBezTo>
                      <a:cubicBezTo>
                        <a:pt x="10881" y="4800"/>
                        <a:pt x="12161" y="4800"/>
                        <a:pt x="12801" y="4800"/>
                      </a:cubicBezTo>
                      <a:cubicBezTo>
                        <a:pt x="14721" y="4800"/>
                        <a:pt x="16001" y="6080"/>
                        <a:pt x="17281" y="8001"/>
                      </a:cubicBezTo>
                      <a:cubicBezTo>
                        <a:pt x="17281" y="8001"/>
                        <a:pt x="17281" y="8641"/>
                        <a:pt x="17921" y="8641"/>
                      </a:cubicBezTo>
                      <a:cubicBezTo>
                        <a:pt x="21761" y="8001"/>
                        <a:pt x="23682" y="8001"/>
                        <a:pt x="24962" y="8001"/>
                      </a:cubicBezTo>
                      <a:cubicBezTo>
                        <a:pt x="26242" y="8001"/>
                        <a:pt x="27522" y="8641"/>
                        <a:pt x="28162" y="9281"/>
                      </a:cubicBezTo>
                      <a:cubicBezTo>
                        <a:pt x="28802" y="9921"/>
                        <a:pt x="29442" y="11201"/>
                        <a:pt x="29442" y="12481"/>
                      </a:cubicBezTo>
                      <a:cubicBezTo>
                        <a:pt x="29442" y="13761"/>
                        <a:pt x="28802" y="15041"/>
                        <a:pt x="28162" y="15681"/>
                      </a:cubicBezTo>
                      <a:cubicBezTo>
                        <a:pt x="27522" y="16321"/>
                        <a:pt x="26242" y="16961"/>
                        <a:pt x="24962" y="16961"/>
                      </a:cubicBezTo>
                      <a:cubicBezTo>
                        <a:pt x="23682" y="16961"/>
                        <a:pt x="21761" y="16961"/>
                        <a:pt x="18561" y="17601"/>
                      </a:cubicBezTo>
                      <a:cubicBezTo>
                        <a:pt x="18561" y="18881"/>
                        <a:pt x="18561" y="20161"/>
                        <a:pt x="17921" y="21441"/>
                      </a:cubicBezTo>
                      <a:cubicBezTo>
                        <a:pt x="17921" y="22081"/>
                        <a:pt x="17921" y="22081"/>
                        <a:pt x="17921" y="22721"/>
                      </a:cubicBezTo>
                      <a:cubicBezTo>
                        <a:pt x="17921" y="23362"/>
                        <a:pt x="17921" y="23362"/>
                        <a:pt x="17921" y="24002"/>
                      </a:cubicBezTo>
                      <a:cubicBezTo>
                        <a:pt x="17921" y="24002"/>
                        <a:pt x="17921" y="24642"/>
                        <a:pt x="17921" y="24642"/>
                      </a:cubicBezTo>
                      <a:cubicBezTo>
                        <a:pt x="17281" y="28482"/>
                        <a:pt x="17281" y="31042"/>
                        <a:pt x="17281" y="32322"/>
                      </a:cubicBezTo>
                      <a:cubicBezTo>
                        <a:pt x="17921" y="32962"/>
                        <a:pt x="17921" y="33602"/>
                        <a:pt x="18561" y="34242"/>
                      </a:cubicBezTo>
                      <a:close/>
                      <a:moveTo>
                        <a:pt x="15361" y="13761"/>
                      </a:moveTo>
                      <a:lnTo>
                        <a:pt x="15361" y="13761"/>
                      </a:lnTo>
                      <a:lnTo>
                        <a:pt x="15361" y="13761"/>
                      </a:lnTo>
                      <a:lnTo>
                        <a:pt x="15361" y="13761"/>
                      </a:lnTo>
                      <a:close/>
                    </a:path>
                  </a:pathLst>
                </a:custGeom>
                <a:solidFill>
                  <a:schemeClr val="bg1"/>
                </a:solidFill>
                <a:ln w="9525" cap="flat">
                  <a:noFill/>
                  <a:prstDash val="solid"/>
                  <a:miter/>
                </a:ln>
              </p:spPr>
              <p:txBody>
                <a:bodyPr rtlCol="0" anchor="ctr"/>
                <a:lstStyle/>
                <a:p>
                  <a:endParaRPr lang="en-US"/>
                </a:p>
              </p:txBody>
            </p:sp>
            <p:sp>
              <p:nvSpPr>
                <p:cNvPr id="241" name="Freeform: Shape 240"/>
                <p:cNvSpPr/>
                <p:nvPr/>
              </p:nvSpPr>
              <p:spPr>
                <a:xfrm>
                  <a:off x="13632536" y="1741177"/>
                  <a:ext cx="49887" cy="52901"/>
                </a:xfrm>
                <a:custGeom>
                  <a:avLst/>
                  <a:gdLst>
                    <a:gd name="connsiteX0" fmla="*/ 6346 w 38402"/>
                    <a:gd name="connsiteY0" fmla="*/ 10561 h 44802"/>
                    <a:gd name="connsiteX1" fmla="*/ 6985 w 38402"/>
                    <a:gd name="connsiteY1" fmla="*/ 9921 h 44802"/>
                    <a:gd name="connsiteX2" fmla="*/ 9546 w 38402"/>
                    <a:gd name="connsiteY2" fmla="*/ 8001 h 44802"/>
                    <a:gd name="connsiteX3" fmla="*/ 12746 w 38402"/>
                    <a:gd name="connsiteY3" fmla="*/ 6080 h 44802"/>
                    <a:gd name="connsiteX4" fmla="*/ 16586 w 38402"/>
                    <a:gd name="connsiteY4" fmla="*/ 4800 h 44802"/>
                    <a:gd name="connsiteX5" fmla="*/ 21066 w 38402"/>
                    <a:gd name="connsiteY5" fmla="*/ 4800 h 44802"/>
                    <a:gd name="connsiteX6" fmla="*/ 26187 w 38402"/>
                    <a:gd name="connsiteY6" fmla="*/ 6080 h 44802"/>
                    <a:gd name="connsiteX7" fmla="*/ 33867 w 38402"/>
                    <a:gd name="connsiteY7" fmla="*/ 20801 h 44802"/>
                    <a:gd name="connsiteX8" fmla="*/ 33867 w 38402"/>
                    <a:gd name="connsiteY8" fmla="*/ 24642 h 44802"/>
                    <a:gd name="connsiteX9" fmla="*/ 33227 w 38402"/>
                    <a:gd name="connsiteY9" fmla="*/ 27842 h 44802"/>
                    <a:gd name="connsiteX10" fmla="*/ 33227 w 38402"/>
                    <a:gd name="connsiteY10" fmla="*/ 32322 h 44802"/>
                    <a:gd name="connsiteX11" fmla="*/ 33867 w 38402"/>
                    <a:gd name="connsiteY11" fmla="*/ 32962 h 44802"/>
                    <a:gd name="connsiteX12" fmla="*/ 35147 w 38402"/>
                    <a:gd name="connsiteY12" fmla="*/ 35522 h 44802"/>
                    <a:gd name="connsiteX13" fmla="*/ 35787 w 38402"/>
                    <a:gd name="connsiteY13" fmla="*/ 39363 h 44802"/>
                    <a:gd name="connsiteX14" fmla="*/ 33867 w 38402"/>
                    <a:gd name="connsiteY14" fmla="*/ 42563 h 44802"/>
                    <a:gd name="connsiteX15" fmla="*/ 30027 w 38402"/>
                    <a:gd name="connsiteY15" fmla="*/ 43203 h 44802"/>
                    <a:gd name="connsiteX16" fmla="*/ 26827 w 38402"/>
                    <a:gd name="connsiteY16" fmla="*/ 41283 h 44802"/>
                    <a:gd name="connsiteX17" fmla="*/ 26827 w 38402"/>
                    <a:gd name="connsiteY17" fmla="*/ 41283 h 44802"/>
                    <a:gd name="connsiteX18" fmla="*/ 22347 w 38402"/>
                    <a:gd name="connsiteY18" fmla="*/ 42563 h 44802"/>
                    <a:gd name="connsiteX19" fmla="*/ 14026 w 38402"/>
                    <a:gd name="connsiteY19" fmla="*/ 41923 h 44802"/>
                    <a:gd name="connsiteX20" fmla="*/ 8266 w 38402"/>
                    <a:gd name="connsiteY20" fmla="*/ 37442 h 44802"/>
                    <a:gd name="connsiteX21" fmla="*/ 6985 w 38402"/>
                    <a:gd name="connsiteY21" fmla="*/ 32322 h 44802"/>
                    <a:gd name="connsiteX22" fmla="*/ 8906 w 38402"/>
                    <a:gd name="connsiteY22" fmla="*/ 27202 h 44802"/>
                    <a:gd name="connsiteX23" fmla="*/ 12746 w 38402"/>
                    <a:gd name="connsiteY23" fmla="*/ 23362 h 44802"/>
                    <a:gd name="connsiteX24" fmla="*/ 19146 w 38402"/>
                    <a:gd name="connsiteY24" fmla="*/ 20161 h 44802"/>
                    <a:gd name="connsiteX25" fmla="*/ 23627 w 38402"/>
                    <a:gd name="connsiteY25" fmla="*/ 20161 h 44802"/>
                    <a:gd name="connsiteX26" fmla="*/ 24267 w 38402"/>
                    <a:gd name="connsiteY26" fmla="*/ 20161 h 44802"/>
                    <a:gd name="connsiteX27" fmla="*/ 23627 w 38402"/>
                    <a:gd name="connsiteY27" fmla="*/ 17601 h 44802"/>
                    <a:gd name="connsiteX28" fmla="*/ 21706 w 38402"/>
                    <a:gd name="connsiteY28" fmla="*/ 16321 h 44802"/>
                    <a:gd name="connsiteX29" fmla="*/ 19786 w 38402"/>
                    <a:gd name="connsiteY29" fmla="*/ 15681 h 44802"/>
                    <a:gd name="connsiteX30" fmla="*/ 17866 w 38402"/>
                    <a:gd name="connsiteY30" fmla="*/ 16321 h 44802"/>
                    <a:gd name="connsiteX31" fmla="*/ 15306 w 38402"/>
                    <a:gd name="connsiteY31" fmla="*/ 17601 h 44802"/>
                    <a:gd name="connsiteX32" fmla="*/ 12106 w 38402"/>
                    <a:gd name="connsiteY32" fmla="*/ 20161 h 44802"/>
                    <a:gd name="connsiteX33" fmla="*/ 8906 w 38402"/>
                    <a:gd name="connsiteY33" fmla="*/ 20801 h 44802"/>
                    <a:gd name="connsiteX34" fmla="*/ 5705 w 38402"/>
                    <a:gd name="connsiteY34" fmla="*/ 18881 h 44802"/>
                    <a:gd name="connsiteX35" fmla="*/ 5065 w 38402"/>
                    <a:gd name="connsiteY35" fmla="*/ 15681 h 44802"/>
                    <a:gd name="connsiteX36" fmla="*/ 6346 w 38402"/>
                    <a:gd name="connsiteY36" fmla="*/ 10561 h 44802"/>
                    <a:gd name="connsiteX37" fmla="*/ 17226 w 38402"/>
                    <a:gd name="connsiteY37" fmla="*/ 31042 h 44802"/>
                    <a:gd name="connsiteX38" fmla="*/ 21066 w 38402"/>
                    <a:gd name="connsiteY38" fmla="*/ 31682 h 44802"/>
                    <a:gd name="connsiteX39" fmla="*/ 21706 w 38402"/>
                    <a:gd name="connsiteY39" fmla="*/ 31682 h 44802"/>
                    <a:gd name="connsiteX40" fmla="*/ 22347 w 38402"/>
                    <a:gd name="connsiteY40" fmla="*/ 31042 h 44802"/>
                    <a:gd name="connsiteX41" fmla="*/ 23627 w 38402"/>
                    <a:gd name="connsiteY41" fmla="*/ 30402 h 44802"/>
                    <a:gd name="connsiteX42" fmla="*/ 23627 w 38402"/>
                    <a:gd name="connsiteY42" fmla="*/ 27842 h 44802"/>
                    <a:gd name="connsiteX43" fmla="*/ 22987 w 38402"/>
                    <a:gd name="connsiteY43" fmla="*/ 27842 h 44802"/>
                    <a:gd name="connsiteX44" fmla="*/ 22347 w 38402"/>
                    <a:gd name="connsiteY44" fmla="*/ 27842 h 44802"/>
                    <a:gd name="connsiteX45" fmla="*/ 21706 w 38402"/>
                    <a:gd name="connsiteY45" fmla="*/ 27842 h 44802"/>
                    <a:gd name="connsiteX46" fmla="*/ 21706 w 38402"/>
                    <a:gd name="connsiteY46" fmla="*/ 27842 h 44802"/>
                    <a:gd name="connsiteX47" fmla="*/ 21066 w 38402"/>
                    <a:gd name="connsiteY47" fmla="*/ 27842 h 44802"/>
                    <a:gd name="connsiteX48" fmla="*/ 19146 w 38402"/>
                    <a:gd name="connsiteY48" fmla="*/ 29122 h 44802"/>
                    <a:gd name="connsiteX49" fmla="*/ 17226 w 38402"/>
                    <a:gd name="connsiteY49" fmla="*/ 31042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8402" h="44802">
                      <a:moveTo>
                        <a:pt x="6346" y="10561"/>
                      </a:moveTo>
                      <a:lnTo>
                        <a:pt x="6985" y="9921"/>
                      </a:lnTo>
                      <a:lnTo>
                        <a:pt x="9546" y="8001"/>
                      </a:lnTo>
                      <a:cubicBezTo>
                        <a:pt x="10186" y="7360"/>
                        <a:pt x="11466" y="6720"/>
                        <a:pt x="12746" y="6080"/>
                      </a:cubicBezTo>
                      <a:cubicBezTo>
                        <a:pt x="14026" y="5440"/>
                        <a:pt x="15306" y="4800"/>
                        <a:pt x="16586" y="4800"/>
                      </a:cubicBezTo>
                      <a:cubicBezTo>
                        <a:pt x="17866" y="4800"/>
                        <a:pt x="19146" y="4800"/>
                        <a:pt x="21066" y="4800"/>
                      </a:cubicBezTo>
                      <a:cubicBezTo>
                        <a:pt x="22987" y="4800"/>
                        <a:pt x="24267" y="5440"/>
                        <a:pt x="26187" y="6080"/>
                      </a:cubicBezTo>
                      <a:cubicBezTo>
                        <a:pt x="31947" y="8641"/>
                        <a:pt x="34507" y="13761"/>
                        <a:pt x="33867" y="20801"/>
                      </a:cubicBezTo>
                      <a:cubicBezTo>
                        <a:pt x="33867" y="21441"/>
                        <a:pt x="33867" y="22721"/>
                        <a:pt x="33867" y="24642"/>
                      </a:cubicBezTo>
                      <a:lnTo>
                        <a:pt x="33227" y="27842"/>
                      </a:lnTo>
                      <a:cubicBezTo>
                        <a:pt x="33227" y="29762"/>
                        <a:pt x="33227" y="31042"/>
                        <a:pt x="33227" y="32322"/>
                      </a:cubicBezTo>
                      <a:cubicBezTo>
                        <a:pt x="33227" y="32322"/>
                        <a:pt x="33227" y="32962"/>
                        <a:pt x="33867" y="32962"/>
                      </a:cubicBezTo>
                      <a:cubicBezTo>
                        <a:pt x="35147" y="34242"/>
                        <a:pt x="35147" y="34882"/>
                        <a:pt x="35147" y="35522"/>
                      </a:cubicBezTo>
                      <a:cubicBezTo>
                        <a:pt x="35787" y="36802"/>
                        <a:pt x="35787" y="38082"/>
                        <a:pt x="35787" y="39363"/>
                      </a:cubicBezTo>
                      <a:cubicBezTo>
                        <a:pt x="35147" y="40643"/>
                        <a:pt x="34507" y="41923"/>
                        <a:pt x="33867" y="42563"/>
                      </a:cubicBezTo>
                      <a:cubicBezTo>
                        <a:pt x="32587" y="43203"/>
                        <a:pt x="31307" y="43203"/>
                        <a:pt x="30027" y="43203"/>
                      </a:cubicBezTo>
                      <a:cubicBezTo>
                        <a:pt x="28747" y="42563"/>
                        <a:pt x="27467" y="41923"/>
                        <a:pt x="26827" y="41283"/>
                      </a:cubicBezTo>
                      <a:lnTo>
                        <a:pt x="26827" y="41283"/>
                      </a:lnTo>
                      <a:cubicBezTo>
                        <a:pt x="24907" y="41923"/>
                        <a:pt x="22987" y="42563"/>
                        <a:pt x="22347" y="42563"/>
                      </a:cubicBezTo>
                      <a:cubicBezTo>
                        <a:pt x="19146" y="43203"/>
                        <a:pt x="16586" y="42563"/>
                        <a:pt x="14026" y="41923"/>
                      </a:cubicBezTo>
                      <a:cubicBezTo>
                        <a:pt x="11466" y="41283"/>
                        <a:pt x="9546" y="39363"/>
                        <a:pt x="8266" y="37442"/>
                      </a:cubicBezTo>
                      <a:cubicBezTo>
                        <a:pt x="7626" y="35522"/>
                        <a:pt x="6985" y="33602"/>
                        <a:pt x="6985" y="32322"/>
                      </a:cubicBezTo>
                      <a:cubicBezTo>
                        <a:pt x="6985" y="30402"/>
                        <a:pt x="8266" y="29122"/>
                        <a:pt x="8906" y="27202"/>
                      </a:cubicBezTo>
                      <a:cubicBezTo>
                        <a:pt x="10186" y="25922"/>
                        <a:pt x="11466" y="24642"/>
                        <a:pt x="12746" y="23362"/>
                      </a:cubicBezTo>
                      <a:cubicBezTo>
                        <a:pt x="15306" y="21441"/>
                        <a:pt x="17226" y="20161"/>
                        <a:pt x="19146" y="20161"/>
                      </a:cubicBezTo>
                      <a:cubicBezTo>
                        <a:pt x="20426" y="20161"/>
                        <a:pt x="21706" y="20161"/>
                        <a:pt x="23627" y="20161"/>
                      </a:cubicBezTo>
                      <a:lnTo>
                        <a:pt x="24267" y="20161"/>
                      </a:lnTo>
                      <a:cubicBezTo>
                        <a:pt x="24267" y="18881"/>
                        <a:pt x="24267" y="18241"/>
                        <a:pt x="23627" y="17601"/>
                      </a:cubicBezTo>
                      <a:cubicBezTo>
                        <a:pt x="22987" y="16961"/>
                        <a:pt x="22987" y="16321"/>
                        <a:pt x="21706" y="16321"/>
                      </a:cubicBezTo>
                      <a:cubicBezTo>
                        <a:pt x="21066" y="15681"/>
                        <a:pt x="20426" y="15681"/>
                        <a:pt x="19786" y="15681"/>
                      </a:cubicBezTo>
                      <a:cubicBezTo>
                        <a:pt x="19146" y="15681"/>
                        <a:pt x="18506" y="15681"/>
                        <a:pt x="17866" y="16321"/>
                      </a:cubicBezTo>
                      <a:cubicBezTo>
                        <a:pt x="17226" y="16961"/>
                        <a:pt x="16586" y="16961"/>
                        <a:pt x="15306" y="17601"/>
                      </a:cubicBezTo>
                      <a:cubicBezTo>
                        <a:pt x="14666" y="18241"/>
                        <a:pt x="13386" y="18881"/>
                        <a:pt x="12106" y="20161"/>
                      </a:cubicBezTo>
                      <a:cubicBezTo>
                        <a:pt x="10826" y="20801"/>
                        <a:pt x="10186" y="21441"/>
                        <a:pt x="8906" y="20801"/>
                      </a:cubicBezTo>
                      <a:cubicBezTo>
                        <a:pt x="7626" y="20801"/>
                        <a:pt x="6346" y="20161"/>
                        <a:pt x="5705" y="18881"/>
                      </a:cubicBezTo>
                      <a:cubicBezTo>
                        <a:pt x="5065" y="17601"/>
                        <a:pt x="4425" y="16961"/>
                        <a:pt x="5065" y="15681"/>
                      </a:cubicBezTo>
                      <a:cubicBezTo>
                        <a:pt x="5065" y="11841"/>
                        <a:pt x="5705" y="11201"/>
                        <a:pt x="6346" y="10561"/>
                      </a:cubicBezTo>
                      <a:close/>
                      <a:moveTo>
                        <a:pt x="17226" y="31042"/>
                      </a:moveTo>
                      <a:cubicBezTo>
                        <a:pt x="17866" y="31682"/>
                        <a:pt x="19146" y="31682"/>
                        <a:pt x="21066" y="31682"/>
                      </a:cubicBezTo>
                      <a:cubicBezTo>
                        <a:pt x="21066" y="31682"/>
                        <a:pt x="21706" y="31682"/>
                        <a:pt x="21706" y="31682"/>
                      </a:cubicBezTo>
                      <a:lnTo>
                        <a:pt x="22347" y="31042"/>
                      </a:lnTo>
                      <a:cubicBezTo>
                        <a:pt x="22987" y="31042"/>
                        <a:pt x="22987" y="30402"/>
                        <a:pt x="23627" y="30402"/>
                      </a:cubicBezTo>
                      <a:cubicBezTo>
                        <a:pt x="23627" y="29762"/>
                        <a:pt x="23627" y="29122"/>
                        <a:pt x="23627" y="27842"/>
                      </a:cubicBezTo>
                      <a:cubicBezTo>
                        <a:pt x="23627" y="27842"/>
                        <a:pt x="22987" y="27842"/>
                        <a:pt x="22987" y="27842"/>
                      </a:cubicBezTo>
                      <a:cubicBezTo>
                        <a:pt x="22987" y="27842"/>
                        <a:pt x="22987" y="27842"/>
                        <a:pt x="22347" y="27842"/>
                      </a:cubicBezTo>
                      <a:cubicBezTo>
                        <a:pt x="22347" y="27842"/>
                        <a:pt x="22347" y="27842"/>
                        <a:pt x="21706" y="27842"/>
                      </a:cubicBezTo>
                      <a:cubicBezTo>
                        <a:pt x="21706" y="27842"/>
                        <a:pt x="21706" y="27842"/>
                        <a:pt x="21706" y="27842"/>
                      </a:cubicBezTo>
                      <a:lnTo>
                        <a:pt x="21066" y="27842"/>
                      </a:lnTo>
                      <a:cubicBezTo>
                        <a:pt x="21066" y="27842"/>
                        <a:pt x="20426" y="28482"/>
                        <a:pt x="19146" y="29122"/>
                      </a:cubicBezTo>
                      <a:cubicBezTo>
                        <a:pt x="17866" y="29762"/>
                        <a:pt x="17226" y="30402"/>
                        <a:pt x="17226" y="31042"/>
                      </a:cubicBezTo>
                      <a:close/>
                    </a:path>
                  </a:pathLst>
                </a:custGeom>
                <a:solidFill>
                  <a:schemeClr val="bg1"/>
                </a:solidFill>
                <a:ln w="9525" cap="flat">
                  <a:noFill/>
                  <a:prstDash val="solid"/>
                  <a:miter/>
                </a:ln>
              </p:spPr>
              <p:txBody>
                <a:bodyPr rtlCol="0" anchor="ctr"/>
                <a:lstStyle/>
                <a:p>
                  <a:endParaRPr lang="en-US"/>
                </a:p>
              </p:txBody>
            </p:sp>
            <p:sp>
              <p:nvSpPr>
                <p:cNvPr id="242" name="Freeform: Shape 241"/>
                <p:cNvSpPr/>
                <p:nvPr/>
              </p:nvSpPr>
              <p:spPr>
                <a:xfrm>
                  <a:off x="13677781" y="1740980"/>
                  <a:ext cx="49887" cy="52901"/>
                </a:xfrm>
                <a:custGeom>
                  <a:avLst/>
                  <a:gdLst>
                    <a:gd name="connsiteX0" fmla="*/ 7360 w 38402"/>
                    <a:gd name="connsiteY0" fmla="*/ 38889 h 44802"/>
                    <a:gd name="connsiteX1" fmla="*/ 4800 w 38402"/>
                    <a:gd name="connsiteY1" fmla="*/ 28008 h 44802"/>
                    <a:gd name="connsiteX2" fmla="*/ 4800 w 38402"/>
                    <a:gd name="connsiteY2" fmla="*/ 22248 h 44802"/>
                    <a:gd name="connsiteX3" fmla="*/ 6080 w 38402"/>
                    <a:gd name="connsiteY3" fmla="*/ 15207 h 44802"/>
                    <a:gd name="connsiteX4" fmla="*/ 6720 w 38402"/>
                    <a:gd name="connsiteY4" fmla="*/ 10727 h 44802"/>
                    <a:gd name="connsiteX5" fmla="*/ 8641 w 38402"/>
                    <a:gd name="connsiteY5" fmla="*/ 7527 h 44802"/>
                    <a:gd name="connsiteX6" fmla="*/ 12481 w 38402"/>
                    <a:gd name="connsiteY6" fmla="*/ 6887 h 44802"/>
                    <a:gd name="connsiteX7" fmla="*/ 14401 w 38402"/>
                    <a:gd name="connsiteY7" fmla="*/ 7527 h 44802"/>
                    <a:gd name="connsiteX8" fmla="*/ 25922 w 38402"/>
                    <a:gd name="connsiteY8" fmla="*/ 4967 h 44802"/>
                    <a:gd name="connsiteX9" fmla="*/ 26562 w 38402"/>
                    <a:gd name="connsiteY9" fmla="*/ 4967 h 44802"/>
                    <a:gd name="connsiteX10" fmla="*/ 27842 w 38402"/>
                    <a:gd name="connsiteY10" fmla="*/ 4967 h 44802"/>
                    <a:gd name="connsiteX11" fmla="*/ 32962 w 38402"/>
                    <a:gd name="connsiteY11" fmla="*/ 6887 h 44802"/>
                    <a:gd name="connsiteX12" fmla="*/ 35522 w 38402"/>
                    <a:gd name="connsiteY12" fmla="*/ 12007 h 44802"/>
                    <a:gd name="connsiteX13" fmla="*/ 35522 w 38402"/>
                    <a:gd name="connsiteY13" fmla="*/ 15207 h 44802"/>
                    <a:gd name="connsiteX14" fmla="*/ 34882 w 38402"/>
                    <a:gd name="connsiteY14" fmla="*/ 19048 h 44802"/>
                    <a:gd name="connsiteX15" fmla="*/ 34242 w 38402"/>
                    <a:gd name="connsiteY15" fmla="*/ 20968 h 44802"/>
                    <a:gd name="connsiteX16" fmla="*/ 34242 w 38402"/>
                    <a:gd name="connsiteY16" fmla="*/ 25448 h 44802"/>
                    <a:gd name="connsiteX17" fmla="*/ 34882 w 38402"/>
                    <a:gd name="connsiteY17" fmla="*/ 30568 h 44802"/>
                    <a:gd name="connsiteX18" fmla="*/ 35522 w 38402"/>
                    <a:gd name="connsiteY18" fmla="*/ 35689 h 44802"/>
                    <a:gd name="connsiteX19" fmla="*/ 34242 w 38402"/>
                    <a:gd name="connsiteY19" fmla="*/ 38889 h 44802"/>
                    <a:gd name="connsiteX20" fmla="*/ 31042 w 38402"/>
                    <a:gd name="connsiteY20" fmla="*/ 40809 h 44802"/>
                    <a:gd name="connsiteX21" fmla="*/ 27842 w 38402"/>
                    <a:gd name="connsiteY21" fmla="*/ 39529 h 44802"/>
                    <a:gd name="connsiteX22" fmla="*/ 25922 w 38402"/>
                    <a:gd name="connsiteY22" fmla="*/ 36329 h 44802"/>
                    <a:gd name="connsiteX23" fmla="*/ 25282 w 38402"/>
                    <a:gd name="connsiteY23" fmla="*/ 31849 h 44802"/>
                    <a:gd name="connsiteX24" fmla="*/ 24642 w 38402"/>
                    <a:gd name="connsiteY24" fmla="*/ 25448 h 44802"/>
                    <a:gd name="connsiteX25" fmla="*/ 24642 w 38402"/>
                    <a:gd name="connsiteY25" fmla="*/ 20328 h 44802"/>
                    <a:gd name="connsiteX26" fmla="*/ 25282 w 38402"/>
                    <a:gd name="connsiteY26" fmla="*/ 17128 h 44802"/>
                    <a:gd name="connsiteX27" fmla="*/ 25282 w 38402"/>
                    <a:gd name="connsiteY27" fmla="*/ 15847 h 44802"/>
                    <a:gd name="connsiteX28" fmla="*/ 25282 w 38402"/>
                    <a:gd name="connsiteY28" fmla="*/ 15207 h 44802"/>
                    <a:gd name="connsiteX29" fmla="*/ 25282 w 38402"/>
                    <a:gd name="connsiteY29" fmla="*/ 14567 h 44802"/>
                    <a:gd name="connsiteX30" fmla="*/ 23361 w 38402"/>
                    <a:gd name="connsiteY30" fmla="*/ 14567 h 44802"/>
                    <a:gd name="connsiteX31" fmla="*/ 18881 w 38402"/>
                    <a:gd name="connsiteY31" fmla="*/ 15207 h 44802"/>
                    <a:gd name="connsiteX32" fmla="*/ 13761 w 38402"/>
                    <a:gd name="connsiteY32" fmla="*/ 18408 h 44802"/>
                    <a:gd name="connsiteX33" fmla="*/ 13121 w 38402"/>
                    <a:gd name="connsiteY33" fmla="*/ 27368 h 44802"/>
                    <a:gd name="connsiteX34" fmla="*/ 15041 w 38402"/>
                    <a:gd name="connsiteY34" fmla="*/ 36329 h 44802"/>
                    <a:gd name="connsiteX35" fmla="*/ 14401 w 38402"/>
                    <a:gd name="connsiteY35" fmla="*/ 40169 h 44802"/>
                    <a:gd name="connsiteX36" fmla="*/ 11201 w 38402"/>
                    <a:gd name="connsiteY36" fmla="*/ 42089 h 44802"/>
                    <a:gd name="connsiteX37" fmla="*/ 7360 w 38402"/>
                    <a:gd name="connsiteY37" fmla="*/ 41449 h 44802"/>
                    <a:gd name="connsiteX38" fmla="*/ 7360 w 38402"/>
                    <a:gd name="connsiteY38" fmla="*/ 38889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8402" h="44802">
                      <a:moveTo>
                        <a:pt x="7360" y="38889"/>
                      </a:moveTo>
                      <a:cubicBezTo>
                        <a:pt x="6080" y="32489"/>
                        <a:pt x="4800" y="29288"/>
                        <a:pt x="4800" y="28008"/>
                      </a:cubicBezTo>
                      <a:cubicBezTo>
                        <a:pt x="4800" y="26088"/>
                        <a:pt x="4800" y="24168"/>
                        <a:pt x="4800" y="22248"/>
                      </a:cubicBezTo>
                      <a:cubicBezTo>
                        <a:pt x="4800" y="20328"/>
                        <a:pt x="5440" y="17768"/>
                        <a:pt x="6080" y="15207"/>
                      </a:cubicBezTo>
                      <a:cubicBezTo>
                        <a:pt x="6720" y="12647"/>
                        <a:pt x="6720" y="11367"/>
                        <a:pt x="6720" y="10727"/>
                      </a:cubicBezTo>
                      <a:cubicBezTo>
                        <a:pt x="6720" y="9447"/>
                        <a:pt x="7360" y="8167"/>
                        <a:pt x="8641" y="7527"/>
                      </a:cubicBezTo>
                      <a:cubicBezTo>
                        <a:pt x="9921" y="6887"/>
                        <a:pt x="10561" y="6247"/>
                        <a:pt x="12481" y="6887"/>
                      </a:cubicBezTo>
                      <a:cubicBezTo>
                        <a:pt x="13121" y="6887"/>
                        <a:pt x="13761" y="6887"/>
                        <a:pt x="14401" y="7527"/>
                      </a:cubicBezTo>
                      <a:cubicBezTo>
                        <a:pt x="17601" y="5607"/>
                        <a:pt x="21441" y="4327"/>
                        <a:pt x="25922" y="4967"/>
                      </a:cubicBezTo>
                      <a:lnTo>
                        <a:pt x="26562" y="4967"/>
                      </a:lnTo>
                      <a:cubicBezTo>
                        <a:pt x="27202" y="4967"/>
                        <a:pt x="27842" y="4967"/>
                        <a:pt x="27842" y="4967"/>
                      </a:cubicBezTo>
                      <a:cubicBezTo>
                        <a:pt x="29762" y="4967"/>
                        <a:pt x="31682" y="5607"/>
                        <a:pt x="32962" y="6887"/>
                      </a:cubicBezTo>
                      <a:cubicBezTo>
                        <a:pt x="34242" y="8167"/>
                        <a:pt x="35522" y="9447"/>
                        <a:pt x="35522" y="12007"/>
                      </a:cubicBezTo>
                      <a:cubicBezTo>
                        <a:pt x="35522" y="12647"/>
                        <a:pt x="35522" y="13927"/>
                        <a:pt x="35522" y="15207"/>
                      </a:cubicBezTo>
                      <a:cubicBezTo>
                        <a:pt x="35522" y="16488"/>
                        <a:pt x="35522" y="17768"/>
                        <a:pt x="34882" y="19048"/>
                      </a:cubicBezTo>
                      <a:cubicBezTo>
                        <a:pt x="34882" y="19688"/>
                        <a:pt x="34242" y="20328"/>
                        <a:pt x="34242" y="20968"/>
                      </a:cubicBezTo>
                      <a:cubicBezTo>
                        <a:pt x="34242" y="22248"/>
                        <a:pt x="34242" y="23528"/>
                        <a:pt x="34242" y="25448"/>
                      </a:cubicBezTo>
                      <a:cubicBezTo>
                        <a:pt x="34242" y="26728"/>
                        <a:pt x="34242" y="28648"/>
                        <a:pt x="34882" y="30568"/>
                      </a:cubicBezTo>
                      <a:cubicBezTo>
                        <a:pt x="34882" y="32489"/>
                        <a:pt x="35522" y="34409"/>
                        <a:pt x="35522" y="35689"/>
                      </a:cubicBezTo>
                      <a:cubicBezTo>
                        <a:pt x="35522" y="36969"/>
                        <a:pt x="35522" y="38249"/>
                        <a:pt x="34242" y="38889"/>
                      </a:cubicBezTo>
                      <a:cubicBezTo>
                        <a:pt x="33602" y="40169"/>
                        <a:pt x="32322" y="40169"/>
                        <a:pt x="31042" y="40809"/>
                      </a:cubicBezTo>
                      <a:cubicBezTo>
                        <a:pt x="29762" y="40809"/>
                        <a:pt x="28482" y="40809"/>
                        <a:pt x="27842" y="39529"/>
                      </a:cubicBezTo>
                      <a:cubicBezTo>
                        <a:pt x="26562" y="38889"/>
                        <a:pt x="26562" y="37609"/>
                        <a:pt x="25922" y="36329"/>
                      </a:cubicBezTo>
                      <a:cubicBezTo>
                        <a:pt x="25922" y="35689"/>
                        <a:pt x="25922" y="33769"/>
                        <a:pt x="25282" y="31849"/>
                      </a:cubicBezTo>
                      <a:cubicBezTo>
                        <a:pt x="25282" y="29928"/>
                        <a:pt x="24642" y="27368"/>
                        <a:pt x="24642" y="25448"/>
                      </a:cubicBezTo>
                      <a:cubicBezTo>
                        <a:pt x="24642" y="23528"/>
                        <a:pt x="24642" y="21608"/>
                        <a:pt x="24642" y="20328"/>
                      </a:cubicBezTo>
                      <a:cubicBezTo>
                        <a:pt x="24642" y="19688"/>
                        <a:pt x="24642" y="18408"/>
                        <a:pt x="25282" y="17128"/>
                      </a:cubicBezTo>
                      <a:cubicBezTo>
                        <a:pt x="25282" y="16488"/>
                        <a:pt x="25282" y="16488"/>
                        <a:pt x="25282" y="15847"/>
                      </a:cubicBezTo>
                      <a:lnTo>
                        <a:pt x="25282" y="15207"/>
                      </a:lnTo>
                      <a:lnTo>
                        <a:pt x="25282" y="14567"/>
                      </a:lnTo>
                      <a:cubicBezTo>
                        <a:pt x="24642" y="14567"/>
                        <a:pt x="24002" y="14567"/>
                        <a:pt x="23361" y="14567"/>
                      </a:cubicBezTo>
                      <a:cubicBezTo>
                        <a:pt x="21441" y="14567"/>
                        <a:pt x="20161" y="14567"/>
                        <a:pt x="18881" y="15207"/>
                      </a:cubicBezTo>
                      <a:cubicBezTo>
                        <a:pt x="17601" y="15847"/>
                        <a:pt x="15681" y="17128"/>
                        <a:pt x="13761" y="18408"/>
                      </a:cubicBezTo>
                      <a:cubicBezTo>
                        <a:pt x="13121" y="22248"/>
                        <a:pt x="12481" y="25448"/>
                        <a:pt x="13121" y="27368"/>
                      </a:cubicBezTo>
                      <a:cubicBezTo>
                        <a:pt x="13121" y="28008"/>
                        <a:pt x="13761" y="31208"/>
                        <a:pt x="15041" y="36329"/>
                      </a:cubicBezTo>
                      <a:cubicBezTo>
                        <a:pt x="15681" y="37609"/>
                        <a:pt x="15041" y="38889"/>
                        <a:pt x="14401" y="40169"/>
                      </a:cubicBezTo>
                      <a:cubicBezTo>
                        <a:pt x="13761" y="41449"/>
                        <a:pt x="12481" y="42089"/>
                        <a:pt x="11201" y="42089"/>
                      </a:cubicBezTo>
                      <a:cubicBezTo>
                        <a:pt x="9921" y="42729"/>
                        <a:pt x="8641" y="42089"/>
                        <a:pt x="7360" y="41449"/>
                      </a:cubicBezTo>
                      <a:cubicBezTo>
                        <a:pt x="8641" y="41449"/>
                        <a:pt x="8001" y="40169"/>
                        <a:pt x="7360" y="38889"/>
                      </a:cubicBezTo>
                      <a:close/>
                    </a:path>
                  </a:pathLst>
                </a:custGeom>
                <a:solidFill>
                  <a:schemeClr val="bg1"/>
                </a:solidFill>
                <a:ln w="9525" cap="flat">
                  <a:noFill/>
                  <a:prstDash val="solid"/>
                  <a:miter/>
                </a:ln>
              </p:spPr>
              <p:txBody>
                <a:bodyPr rtlCol="0" anchor="ctr"/>
                <a:lstStyle/>
                <a:p>
                  <a:endParaRPr lang="en-US"/>
                </a:p>
              </p:txBody>
            </p:sp>
            <p:sp>
              <p:nvSpPr>
                <p:cNvPr id="243" name="Freeform: Shape 242"/>
                <p:cNvSpPr/>
                <p:nvPr/>
              </p:nvSpPr>
              <p:spPr>
                <a:xfrm>
                  <a:off x="13720184" y="1741933"/>
                  <a:ext cx="49887" cy="68016"/>
                </a:xfrm>
                <a:custGeom>
                  <a:avLst/>
                  <a:gdLst>
                    <a:gd name="connsiteX0" fmla="*/ 11201 w 38402"/>
                    <a:gd name="connsiteY0" fmla="*/ 36162 h 57603"/>
                    <a:gd name="connsiteX1" fmla="*/ 11841 w 38402"/>
                    <a:gd name="connsiteY1" fmla="*/ 31682 h 57603"/>
                    <a:gd name="connsiteX2" fmla="*/ 11841 w 38402"/>
                    <a:gd name="connsiteY2" fmla="*/ 31042 h 57603"/>
                    <a:gd name="connsiteX3" fmla="*/ 11841 w 38402"/>
                    <a:gd name="connsiteY3" fmla="*/ 30402 h 57603"/>
                    <a:gd name="connsiteX4" fmla="*/ 11841 w 38402"/>
                    <a:gd name="connsiteY4" fmla="*/ 30402 h 57603"/>
                    <a:gd name="connsiteX5" fmla="*/ 11841 w 38402"/>
                    <a:gd name="connsiteY5" fmla="*/ 30402 h 57603"/>
                    <a:gd name="connsiteX6" fmla="*/ 11201 w 38402"/>
                    <a:gd name="connsiteY6" fmla="*/ 30402 h 57603"/>
                    <a:gd name="connsiteX7" fmla="*/ 4800 w 38402"/>
                    <a:gd name="connsiteY7" fmla="*/ 20801 h 57603"/>
                    <a:gd name="connsiteX8" fmla="*/ 9281 w 38402"/>
                    <a:gd name="connsiteY8" fmla="*/ 11201 h 57603"/>
                    <a:gd name="connsiteX9" fmla="*/ 15041 w 38402"/>
                    <a:gd name="connsiteY9" fmla="*/ 6720 h 57603"/>
                    <a:gd name="connsiteX10" fmla="*/ 20801 w 38402"/>
                    <a:gd name="connsiteY10" fmla="*/ 5440 h 57603"/>
                    <a:gd name="connsiteX11" fmla="*/ 26562 w 38402"/>
                    <a:gd name="connsiteY11" fmla="*/ 4800 h 57603"/>
                    <a:gd name="connsiteX12" fmla="*/ 32322 w 38402"/>
                    <a:gd name="connsiteY12" fmla="*/ 4800 h 57603"/>
                    <a:gd name="connsiteX13" fmla="*/ 35522 w 38402"/>
                    <a:gd name="connsiteY13" fmla="*/ 6080 h 57603"/>
                    <a:gd name="connsiteX14" fmla="*/ 36802 w 38402"/>
                    <a:gd name="connsiteY14" fmla="*/ 9281 h 57603"/>
                    <a:gd name="connsiteX15" fmla="*/ 34882 w 38402"/>
                    <a:gd name="connsiteY15" fmla="*/ 13121 h 57603"/>
                    <a:gd name="connsiteX16" fmla="*/ 36162 w 38402"/>
                    <a:gd name="connsiteY16" fmla="*/ 15681 h 57603"/>
                    <a:gd name="connsiteX17" fmla="*/ 36162 w 38402"/>
                    <a:gd name="connsiteY17" fmla="*/ 24642 h 57603"/>
                    <a:gd name="connsiteX18" fmla="*/ 32962 w 38402"/>
                    <a:gd name="connsiteY18" fmla="*/ 27842 h 57603"/>
                    <a:gd name="connsiteX19" fmla="*/ 31682 w 38402"/>
                    <a:gd name="connsiteY19" fmla="*/ 28482 h 57603"/>
                    <a:gd name="connsiteX20" fmla="*/ 31042 w 38402"/>
                    <a:gd name="connsiteY20" fmla="*/ 29122 h 57603"/>
                    <a:gd name="connsiteX21" fmla="*/ 22081 w 38402"/>
                    <a:gd name="connsiteY21" fmla="*/ 32322 h 57603"/>
                    <a:gd name="connsiteX22" fmla="*/ 22081 w 38402"/>
                    <a:gd name="connsiteY22" fmla="*/ 32322 h 57603"/>
                    <a:gd name="connsiteX23" fmla="*/ 21441 w 38402"/>
                    <a:gd name="connsiteY23" fmla="*/ 33602 h 57603"/>
                    <a:gd name="connsiteX24" fmla="*/ 22081 w 38402"/>
                    <a:gd name="connsiteY24" fmla="*/ 33602 h 57603"/>
                    <a:gd name="connsiteX25" fmla="*/ 25282 w 38402"/>
                    <a:gd name="connsiteY25" fmla="*/ 34242 h 57603"/>
                    <a:gd name="connsiteX26" fmla="*/ 29122 w 38402"/>
                    <a:gd name="connsiteY26" fmla="*/ 34882 h 57603"/>
                    <a:gd name="connsiteX27" fmla="*/ 36802 w 38402"/>
                    <a:gd name="connsiteY27" fmla="*/ 40643 h 57603"/>
                    <a:gd name="connsiteX28" fmla="*/ 32962 w 38402"/>
                    <a:gd name="connsiteY28" fmla="*/ 52163 h 57603"/>
                    <a:gd name="connsiteX29" fmla="*/ 32962 w 38402"/>
                    <a:gd name="connsiteY29" fmla="*/ 52163 h 57603"/>
                    <a:gd name="connsiteX30" fmla="*/ 32322 w 38402"/>
                    <a:gd name="connsiteY30" fmla="*/ 52803 h 57603"/>
                    <a:gd name="connsiteX31" fmla="*/ 31682 w 38402"/>
                    <a:gd name="connsiteY31" fmla="*/ 53443 h 57603"/>
                    <a:gd name="connsiteX32" fmla="*/ 31042 w 38402"/>
                    <a:gd name="connsiteY32" fmla="*/ 54084 h 57603"/>
                    <a:gd name="connsiteX33" fmla="*/ 29762 w 38402"/>
                    <a:gd name="connsiteY33" fmla="*/ 54724 h 57603"/>
                    <a:gd name="connsiteX34" fmla="*/ 28482 w 38402"/>
                    <a:gd name="connsiteY34" fmla="*/ 55364 h 57603"/>
                    <a:gd name="connsiteX35" fmla="*/ 27202 w 38402"/>
                    <a:gd name="connsiteY35" fmla="*/ 56004 h 57603"/>
                    <a:gd name="connsiteX36" fmla="*/ 22081 w 38402"/>
                    <a:gd name="connsiteY36" fmla="*/ 56004 h 57603"/>
                    <a:gd name="connsiteX37" fmla="*/ 20801 w 38402"/>
                    <a:gd name="connsiteY37" fmla="*/ 55364 h 57603"/>
                    <a:gd name="connsiteX38" fmla="*/ 20161 w 38402"/>
                    <a:gd name="connsiteY38" fmla="*/ 55364 h 57603"/>
                    <a:gd name="connsiteX39" fmla="*/ 11841 w 38402"/>
                    <a:gd name="connsiteY39" fmla="*/ 52163 h 57603"/>
                    <a:gd name="connsiteX40" fmla="*/ 6080 w 38402"/>
                    <a:gd name="connsiteY40" fmla="*/ 45763 h 57603"/>
                    <a:gd name="connsiteX41" fmla="*/ 9281 w 38402"/>
                    <a:gd name="connsiteY41" fmla="*/ 37442 h 57603"/>
                    <a:gd name="connsiteX42" fmla="*/ 11201 w 38402"/>
                    <a:gd name="connsiteY42" fmla="*/ 36162 h 57603"/>
                    <a:gd name="connsiteX43" fmla="*/ 27842 w 38402"/>
                    <a:gd name="connsiteY43" fmla="*/ 19521 h 57603"/>
                    <a:gd name="connsiteX44" fmla="*/ 27842 w 38402"/>
                    <a:gd name="connsiteY44" fmla="*/ 18881 h 57603"/>
                    <a:gd name="connsiteX45" fmla="*/ 27202 w 38402"/>
                    <a:gd name="connsiteY45" fmla="*/ 18241 h 57603"/>
                    <a:gd name="connsiteX46" fmla="*/ 26562 w 38402"/>
                    <a:gd name="connsiteY46" fmla="*/ 16961 h 57603"/>
                    <a:gd name="connsiteX47" fmla="*/ 25922 w 38402"/>
                    <a:gd name="connsiteY47" fmla="*/ 15681 h 57603"/>
                    <a:gd name="connsiteX48" fmla="*/ 25282 w 38402"/>
                    <a:gd name="connsiteY48" fmla="*/ 14401 h 57603"/>
                    <a:gd name="connsiteX49" fmla="*/ 23361 w 38402"/>
                    <a:gd name="connsiteY49" fmla="*/ 15041 h 57603"/>
                    <a:gd name="connsiteX50" fmla="*/ 19521 w 38402"/>
                    <a:gd name="connsiteY50" fmla="*/ 15681 h 57603"/>
                    <a:gd name="connsiteX51" fmla="*/ 17601 w 38402"/>
                    <a:gd name="connsiteY51" fmla="*/ 17601 h 57603"/>
                    <a:gd name="connsiteX52" fmla="*/ 15041 w 38402"/>
                    <a:gd name="connsiteY52" fmla="*/ 20801 h 57603"/>
                    <a:gd name="connsiteX53" fmla="*/ 16961 w 38402"/>
                    <a:gd name="connsiteY53" fmla="*/ 22081 h 57603"/>
                    <a:gd name="connsiteX54" fmla="*/ 21441 w 38402"/>
                    <a:gd name="connsiteY54" fmla="*/ 23362 h 57603"/>
                    <a:gd name="connsiteX55" fmla="*/ 26562 w 38402"/>
                    <a:gd name="connsiteY55" fmla="*/ 21441 h 57603"/>
                    <a:gd name="connsiteX56" fmla="*/ 27842 w 38402"/>
                    <a:gd name="connsiteY56" fmla="*/ 20801 h 57603"/>
                    <a:gd name="connsiteX57" fmla="*/ 27842 w 38402"/>
                    <a:gd name="connsiteY57" fmla="*/ 19521 h 57603"/>
                    <a:gd name="connsiteX58" fmla="*/ 27842 w 38402"/>
                    <a:gd name="connsiteY58" fmla="*/ 19521 h 57603"/>
                    <a:gd name="connsiteX59" fmla="*/ 26562 w 38402"/>
                    <a:gd name="connsiteY59" fmla="*/ 44483 h 57603"/>
                    <a:gd name="connsiteX60" fmla="*/ 26562 w 38402"/>
                    <a:gd name="connsiteY60" fmla="*/ 44483 h 57603"/>
                    <a:gd name="connsiteX61" fmla="*/ 23361 w 38402"/>
                    <a:gd name="connsiteY61" fmla="*/ 43843 h 57603"/>
                    <a:gd name="connsiteX62" fmla="*/ 19521 w 38402"/>
                    <a:gd name="connsiteY62" fmla="*/ 43203 h 57603"/>
                    <a:gd name="connsiteX63" fmla="*/ 18881 w 38402"/>
                    <a:gd name="connsiteY63" fmla="*/ 43203 h 57603"/>
                    <a:gd name="connsiteX64" fmla="*/ 15681 w 38402"/>
                    <a:gd name="connsiteY64" fmla="*/ 45123 h 57603"/>
                    <a:gd name="connsiteX65" fmla="*/ 21441 w 38402"/>
                    <a:gd name="connsiteY65" fmla="*/ 47043 h 57603"/>
                    <a:gd name="connsiteX66" fmla="*/ 23361 w 38402"/>
                    <a:gd name="connsiteY66" fmla="*/ 47683 h 57603"/>
                    <a:gd name="connsiteX67" fmla="*/ 24642 w 38402"/>
                    <a:gd name="connsiteY67" fmla="*/ 48323 h 57603"/>
                    <a:gd name="connsiteX68" fmla="*/ 24642 w 38402"/>
                    <a:gd name="connsiteY68" fmla="*/ 48323 h 57603"/>
                    <a:gd name="connsiteX69" fmla="*/ 25922 w 38402"/>
                    <a:gd name="connsiteY69" fmla="*/ 47043 h 57603"/>
                    <a:gd name="connsiteX70" fmla="*/ 26562 w 38402"/>
                    <a:gd name="connsiteY70" fmla="*/ 44483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8402" h="57603">
                      <a:moveTo>
                        <a:pt x="11201" y="36162"/>
                      </a:moveTo>
                      <a:cubicBezTo>
                        <a:pt x="11201" y="34882"/>
                        <a:pt x="11201" y="32962"/>
                        <a:pt x="11841" y="31682"/>
                      </a:cubicBezTo>
                      <a:cubicBezTo>
                        <a:pt x="11841" y="31042"/>
                        <a:pt x="11841" y="31042"/>
                        <a:pt x="11841" y="31042"/>
                      </a:cubicBezTo>
                      <a:cubicBezTo>
                        <a:pt x="11841" y="31042"/>
                        <a:pt x="11841" y="30402"/>
                        <a:pt x="11841" y="30402"/>
                      </a:cubicBezTo>
                      <a:cubicBezTo>
                        <a:pt x="11841" y="30402"/>
                        <a:pt x="11841" y="30402"/>
                        <a:pt x="11841" y="30402"/>
                      </a:cubicBezTo>
                      <a:cubicBezTo>
                        <a:pt x="11841" y="30402"/>
                        <a:pt x="11841" y="30402"/>
                        <a:pt x="11841" y="30402"/>
                      </a:cubicBezTo>
                      <a:lnTo>
                        <a:pt x="11201" y="30402"/>
                      </a:lnTo>
                      <a:cubicBezTo>
                        <a:pt x="6720" y="27842"/>
                        <a:pt x="4800" y="24642"/>
                        <a:pt x="4800" y="20801"/>
                      </a:cubicBezTo>
                      <a:cubicBezTo>
                        <a:pt x="4800" y="17601"/>
                        <a:pt x="6720" y="15041"/>
                        <a:pt x="9281" y="11201"/>
                      </a:cubicBezTo>
                      <a:cubicBezTo>
                        <a:pt x="11201" y="9281"/>
                        <a:pt x="13121" y="8001"/>
                        <a:pt x="15041" y="6720"/>
                      </a:cubicBezTo>
                      <a:cubicBezTo>
                        <a:pt x="16321" y="6080"/>
                        <a:pt x="18241" y="6080"/>
                        <a:pt x="20801" y="5440"/>
                      </a:cubicBezTo>
                      <a:cubicBezTo>
                        <a:pt x="23361" y="4800"/>
                        <a:pt x="25922" y="4800"/>
                        <a:pt x="26562" y="4800"/>
                      </a:cubicBezTo>
                      <a:cubicBezTo>
                        <a:pt x="27842" y="4800"/>
                        <a:pt x="29762" y="4800"/>
                        <a:pt x="32322" y="4800"/>
                      </a:cubicBezTo>
                      <a:cubicBezTo>
                        <a:pt x="33602" y="4800"/>
                        <a:pt x="34882" y="5440"/>
                        <a:pt x="35522" y="6080"/>
                      </a:cubicBezTo>
                      <a:cubicBezTo>
                        <a:pt x="36162" y="7360"/>
                        <a:pt x="36802" y="8001"/>
                        <a:pt x="36802" y="9281"/>
                      </a:cubicBezTo>
                      <a:cubicBezTo>
                        <a:pt x="36802" y="11201"/>
                        <a:pt x="36162" y="11841"/>
                        <a:pt x="34882" y="13121"/>
                      </a:cubicBezTo>
                      <a:cubicBezTo>
                        <a:pt x="35522" y="13761"/>
                        <a:pt x="36162" y="15041"/>
                        <a:pt x="36162" y="15681"/>
                      </a:cubicBezTo>
                      <a:cubicBezTo>
                        <a:pt x="37442" y="18881"/>
                        <a:pt x="37442" y="21441"/>
                        <a:pt x="36162" y="24642"/>
                      </a:cubicBezTo>
                      <a:cubicBezTo>
                        <a:pt x="35522" y="25922"/>
                        <a:pt x="34242" y="27202"/>
                        <a:pt x="32962" y="27842"/>
                      </a:cubicBezTo>
                      <a:cubicBezTo>
                        <a:pt x="32322" y="27842"/>
                        <a:pt x="32322" y="28482"/>
                        <a:pt x="31682" y="28482"/>
                      </a:cubicBezTo>
                      <a:cubicBezTo>
                        <a:pt x="31042" y="28482"/>
                        <a:pt x="31042" y="29122"/>
                        <a:pt x="31042" y="29122"/>
                      </a:cubicBezTo>
                      <a:cubicBezTo>
                        <a:pt x="27842" y="31042"/>
                        <a:pt x="24642" y="32322"/>
                        <a:pt x="22081" y="32322"/>
                      </a:cubicBezTo>
                      <a:lnTo>
                        <a:pt x="22081" y="32322"/>
                      </a:lnTo>
                      <a:lnTo>
                        <a:pt x="21441" y="33602"/>
                      </a:lnTo>
                      <a:cubicBezTo>
                        <a:pt x="21441" y="33602"/>
                        <a:pt x="22081" y="33602"/>
                        <a:pt x="22081" y="33602"/>
                      </a:cubicBezTo>
                      <a:cubicBezTo>
                        <a:pt x="22721" y="33602"/>
                        <a:pt x="24002" y="34242"/>
                        <a:pt x="25282" y="34242"/>
                      </a:cubicBezTo>
                      <a:cubicBezTo>
                        <a:pt x="27202" y="34882"/>
                        <a:pt x="28482" y="34882"/>
                        <a:pt x="29122" y="34882"/>
                      </a:cubicBezTo>
                      <a:cubicBezTo>
                        <a:pt x="32962" y="36162"/>
                        <a:pt x="36162" y="37442"/>
                        <a:pt x="36802" y="40643"/>
                      </a:cubicBezTo>
                      <a:cubicBezTo>
                        <a:pt x="38082" y="43843"/>
                        <a:pt x="36802" y="47683"/>
                        <a:pt x="32962" y="52163"/>
                      </a:cubicBezTo>
                      <a:lnTo>
                        <a:pt x="32962" y="52163"/>
                      </a:lnTo>
                      <a:lnTo>
                        <a:pt x="32322" y="52803"/>
                      </a:lnTo>
                      <a:cubicBezTo>
                        <a:pt x="32322" y="52803"/>
                        <a:pt x="31682" y="53443"/>
                        <a:pt x="31682" y="53443"/>
                      </a:cubicBezTo>
                      <a:cubicBezTo>
                        <a:pt x="31682" y="53443"/>
                        <a:pt x="31042" y="54084"/>
                        <a:pt x="31042" y="54084"/>
                      </a:cubicBezTo>
                      <a:cubicBezTo>
                        <a:pt x="30402" y="54084"/>
                        <a:pt x="30402" y="54724"/>
                        <a:pt x="29762" y="54724"/>
                      </a:cubicBezTo>
                      <a:cubicBezTo>
                        <a:pt x="29122" y="54724"/>
                        <a:pt x="29122" y="55364"/>
                        <a:pt x="28482" y="55364"/>
                      </a:cubicBezTo>
                      <a:cubicBezTo>
                        <a:pt x="27842" y="55364"/>
                        <a:pt x="27842" y="56004"/>
                        <a:pt x="27202" y="56004"/>
                      </a:cubicBezTo>
                      <a:cubicBezTo>
                        <a:pt x="25922" y="56644"/>
                        <a:pt x="24002" y="56004"/>
                        <a:pt x="22081" y="56004"/>
                      </a:cubicBezTo>
                      <a:cubicBezTo>
                        <a:pt x="22081" y="56004"/>
                        <a:pt x="21441" y="56004"/>
                        <a:pt x="20801" y="55364"/>
                      </a:cubicBezTo>
                      <a:cubicBezTo>
                        <a:pt x="20161" y="55364"/>
                        <a:pt x="20161" y="55364"/>
                        <a:pt x="20161" y="55364"/>
                      </a:cubicBezTo>
                      <a:cubicBezTo>
                        <a:pt x="16961" y="54724"/>
                        <a:pt x="13761" y="53443"/>
                        <a:pt x="11841" y="52163"/>
                      </a:cubicBezTo>
                      <a:cubicBezTo>
                        <a:pt x="8641" y="50243"/>
                        <a:pt x="6720" y="48323"/>
                        <a:pt x="6080" y="45763"/>
                      </a:cubicBezTo>
                      <a:cubicBezTo>
                        <a:pt x="5440" y="42563"/>
                        <a:pt x="6080" y="40003"/>
                        <a:pt x="9281" y="37442"/>
                      </a:cubicBezTo>
                      <a:cubicBezTo>
                        <a:pt x="8641" y="37442"/>
                        <a:pt x="9921" y="36802"/>
                        <a:pt x="11201" y="36162"/>
                      </a:cubicBezTo>
                      <a:close/>
                      <a:moveTo>
                        <a:pt x="27842" y="19521"/>
                      </a:moveTo>
                      <a:cubicBezTo>
                        <a:pt x="27842" y="19521"/>
                        <a:pt x="27842" y="18881"/>
                        <a:pt x="27842" y="18881"/>
                      </a:cubicBezTo>
                      <a:cubicBezTo>
                        <a:pt x="27842" y="18241"/>
                        <a:pt x="27842" y="18241"/>
                        <a:pt x="27202" y="18241"/>
                      </a:cubicBezTo>
                      <a:cubicBezTo>
                        <a:pt x="27202" y="18241"/>
                        <a:pt x="26562" y="17601"/>
                        <a:pt x="26562" y="16961"/>
                      </a:cubicBezTo>
                      <a:cubicBezTo>
                        <a:pt x="25922" y="16321"/>
                        <a:pt x="25922" y="15681"/>
                        <a:pt x="25922" y="15681"/>
                      </a:cubicBezTo>
                      <a:cubicBezTo>
                        <a:pt x="25922" y="15041"/>
                        <a:pt x="25282" y="15041"/>
                        <a:pt x="25282" y="14401"/>
                      </a:cubicBezTo>
                      <a:cubicBezTo>
                        <a:pt x="24642" y="14401"/>
                        <a:pt x="24002" y="14401"/>
                        <a:pt x="23361" y="15041"/>
                      </a:cubicBezTo>
                      <a:cubicBezTo>
                        <a:pt x="21441" y="15681"/>
                        <a:pt x="20161" y="15681"/>
                        <a:pt x="19521" y="15681"/>
                      </a:cubicBezTo>
                      <a:cubicBezTo>
                        <a:pt x="18881" y="15681"/>
                        <a:pt x="18241" y="16321"/>
                        <a:pt x="17601" y="17601"/>
                      </a:cubicBezTo>
                      <a:cubicBezTo>
                        <a:pt x="16321" y="18881"/>
                        <a:pt x="15681" y="20161"/>
                        <a:pt x="15041" y="20801"/>
                      </a:cubicBezTo>
                      <a:cubicBezTo>
                        <a:pt x="15041" y="21441"/>
                        <a:pt x="15681" y="21441"/>
                        <a:pt x="16961" y="22081"/>
                      </a:cubicBezTo>
                      <a:cubicBezTo>
                        <a:pt x="18241" y="22721"/>
                        <a:pt x="20161" y="23362"/>
                        <a:pt x="21441" y="23362"/>
                      </a:cubicBezTo>
                      <a:cubicBezTo>
                        <a:pt x="22721" y="23362"/>
                        <a:pt x="24642" y="22721"/>
                        <a:pt x="26562" y="21441"/>
                      </a:cubicBezTo>
                      <a:cubicBezTo>
                        <a:pt x="26562" y="21441"/>
                        <a:pt x="27202" y="20801"/>
                        <a:pt x="27842" y="20801"/>
                      </a:cubicBezTo>
                      <a:cubicBezTo>
                        <a:pt x="27202" y="19521"/>
                        <a:pt x="27842" y="19521"/>
                        <a:pt x="27842" y="19521"/>
                      </a:cubicBezTo>
                      <a:lnTo>
                        <a:pt x="27842" y="19521"/>
                      </a:lnTo>
                      <a:close/>
                      <a:moveTo>
                        <a:pt x="26562" y="44483"/>
                      </a:moveTo>
                      <a:lnTo>
                        <a:pt x="26562" y="44483"/>
                      </a:lnTo>
                      <a:cubicBezTo>
                        <a:pt x="25922" y="44483"/>
                        <a:pt x="24642" y="43843"/>
                        <a:pt x="23361" y="43843"/>
                      </a:cubicBezTo>
                      <a:cubicBezTo>
                        <a:pt x="21441" y="43203"/>
                        <a:pt x="20161" y="43203"/>
                        <a:pt x="19521" y="43203"/>
                      </a:cubicBezTo>
                      <a:lnTo>
                        <a:pt x="18881" y="43203"/>
                      </a:lnTo>
                      <a:cubicBezTo>
                        <a:pt x="17601" y="43843"/>
                        <a:pt x="16321" y="44483"/>
                        <a:pt x="15681" y="45123"/>
                      </a:cubicBezTo>
                      <a:cubicBezTo>
                        <a:pt x="16961" y="45763"/>
                        <a:pt x="18881" y="46403"/>
                        <a:pt x="21441" y="47043"/>
                      </a:cubicBezTo>
                      <a:cubicBezTo>
                        <a:pt x="22081" y="47043"/>
                        <a:pt x="22721" y="47043"/>
                        <a:pt x="23361" y="47683"/>
                      </a:cubicBezTo>
                      <a:cubicBezTo>
                        <a:pt x="24002" y="47683"/>
                        <a:pt x="24642" y="47683"/>
                        <a:pt x="24642" y="48323"/>
                      </a:cubicBezTo>
                      <a:lnTo>
                        <a:pt x="24642" y="48323"/>
                      </a:lnTo>
                      <a:cubicBezTo>
                        <a:pt x="24642" y="48323"/>
                        <a:pt x="25282" y="47683"/>
                        <a:pt x="25922" y="47043"/>
                      </a:cubicBezTo>
                      <a:cubicBezTo>
                        <a:pt x="25922" y="45123"/>
                        <a:pt x="25922" y="45123"/>
                        <a:pt x="26562" y="44483"/>
                      </a:cubicBezTo>
                      <a:close/>
                    </a:path>
                  </a:pathLst>
                </a:custGeom>
                <a:solidFill>
                  <a:schemeClr val="bg1"/>
                </a:solidFill>
                <a:ln w="9525" cap="flat">
                  <a:noFill/>
                  <a:prstDash val="solid"/>
                  <a:miter/>
                </a:ln>
              </p:spPr>
              <p:txBody>
                <a:bodyPr rtlCol="0" anchor="ctr"/>
                <a:lstStyle/>
                <a:p>
                  <a:endParaRPr lang="en-US"/>
                </a:p>
              </p:txBody>
            </p:sp>
            <p:sp>
              <p:nvSpPr>
                <p:cNvPr id="244" name="Freeform: Shape 243"/>
                <p:cNvSpPr/>
                <p:nvPr/>
              </p:nvSpPr>
              <p:spPr>
                <a:xfrm>
                  <a:off x="13767577" y="1721215"/>
                  <a:ext cx="24944" cy="68016"/>
                </a:xfrm>
                <a:custGeom>
                  <a:avLst/>
                  <a:gdLst>
                    <a:gd name="connsiteX0" fmla="*/ 16961 w 19201"/>
                    <a:gd name="connsiteY0" fmla="*/ 10826 h 57603"/>
                    <a:gd name="connsiteX1" fmla="*/ 15041 w 19201"/>
                    <a:gd name="connsiteY1" fmla="*/ 24267 h 57603"/>
                    <a:gd name="connsiteX2" fmla="*/ 14401 w 19201"/>
                    <a:gd name="connsiteY2" fmla="*/ 36427 h 57603"/>
                    <a:gd name="connsiteX3" fmla="*/ 15681 w 19201"/>
                    <a:gd name="connsiteY3" fmla="*/ 49228 h 57603"/>
                    <a:gd name="connsiteX4" fmla="*/ 15041 w 19201"/>
                    <a:gd name="connsiteY4" fmla="*/ 53069 h 57603"/>
                    <a:gd name="connsiteX5" fmla="*/ 11841 w 19201"/>
                    <a:gd name="connsiteY5" fmla="*/ 54989 h 57603"/>
                    <a:gd name="connsiteX6" fmla="*/ 8001 w 19201"/>
                    <a:gd name="connsiteY6" fmla="*/ 54349 h 57603"/>
                    <a:gd name="connsiteX7" fmla="*/ 6080 w 19201"/>
                    <a:gd name="connsiteY7" fmla="*/ 51148 h 57603"/>
                    <a:gd name="connsiteX8" fmla="*/ 4800 w 19201"/>
                    <a:gd name="connsiteY8" fmla="*/ 36427 h 57603"/>
                    <a:gd name="connsiteX9" fmla="*/ 5440 w 19201"/>
                    <a:gd name="connsiteY9" fmla="*/ 22987 h 57603"/>
                    <a:gd name="connsiteX10" fmla="*/ 7360 w 19201"/>
                    <a:gd name="connsiteY10" fmla="*/ 8906 h 57603"/>
                    <a:gd name="connsiteX11" fmla="*/ 9281 w 19201"/>
                    <a:gd name="connsiteY11" fmla="*/ 5705 h 57603"/>
                    <a:gd name="connsiteX12" fmla="*/ 13121 w 19201"/>
                    <a:gd name="connsiteY12" fmla="*/ 5065 h 57603"/>
                    <a:gd name="connsiteX13" fmla="*/ 16321 w 19201"/>
                    <a:gd name="connsiteY13" fmla="*/ 6986 h 57603"/>
                    <a:gd name="connsiteX14" fmla="*/ 16961 w 19201"/>
                    <a:gd name="connsiteY14" fmla="*/ 10826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01" h="57603">
                      <a:moveTo>
                        <a:pt x="16961" y="10826"/>
                      </a:moveTo>
                      <a:cubicBezTo>
                        <a:pt x="16321" y="16586"/>
                        <a:pt x="15681" y="21066"/>
                        <a:pt x="15041" y="24267"/>
                      </a:cubicBezTo>
                      <a:cubicBezTo>
                        <a:pt x="14401" y="28107"/>
                        <a:pt x="14401" y="31947"/>
                        <a:pt x="14401" y="36427"/>
                      </a:cubicBezTo>
                      <a:cubicBezTo>
                        <a:pt x="14401" y="40908"/>
                        <a:pt x="15041" y="45388"/>
                        <a:pt x="15681" y="49228"/>
                      </a:cubicBezTo>
                      <a:cubicBezTo>
                        <a:pt x="15681" y="50508"/>
                        <a:pt x="15681" y="51788"/>
                        <a:pt x="15041" y="53069"/>
                      </a:cubicBezTo>
                      <a:cubicBezTo>
                        <a:pt x="14401" y="54349"/>
                        <a:pt x="13121" y="54989"/>
                        <a:pt x="11841" y="54989"/>
                      </a:cubicBezTo>
                      <a:cubicBezTo>
                        <a:pt x="10561" y="54989"/>
                        <a:pt x="9281" y="54989"/>
                        <a:pt x="8001" y="54349"/>
                      </a:cubicBezTo>
                      <a:cubicBezTo>
                        <a:pt x="6720" y="53709"/>
                        <a:pt x="6080" y="52429"/>
                        <a:pt x="6080" y="51148"/>
                      </a:cubicBezTo>
                      <a:cubicBezTo>
                        <a:pt x="5440" y="46668"/>
                        <a:pt x="4800" y="41548"/>
                        <a:pt x="4800" y="36427"/>
                      </a:cubicBezTo>
                      <a:cubicBezTo>
                        <a:pt x="4800" y="31307"/>
                        <a:pt x="4800" y="26827"/>
                        <a:pt x="5440" y="22987"/>
                      </a:cubicBezTo>
                      <a:cubicBezTo>
                        <a:pt x="6080" y="19146"/>
                        <a:pt x="6720" y="14666"/>
                        <a:pt x="7360" y="8906"/>
                      </a:cubicBezTo>
                      <a:cubicBezTo>
                        <a:pt x="7360" y="7626"/>
                        <a:pt x="8001" y="6345"/>
                        <a:pt x="9281" y="5705"/>
                      </a:cubicBezTo>
                      <a:cubicBezTo>
                        <a:pt x="10561" y="5065"/>
                        <a:pt x="11841" y="4425"/>
                        <a:pt x="13121" y="5065"/>
                      </a:cubicBezTo>
                      <a:cubicBezTo>
                        <a:pt x="14401" y="5065"/>
                        <a:pt x="15681" y="5705"/>
                        <a:pt x="16321" y="6986"/>
                      </a:cubicBezTo>
                      <a:cubicBezTo>
                        <a:pt x="16961" y="8906"/>
                        <a:pt x="17601" y="9546"/>
                        <a:pt x="16961" y="10826"/>
                      </a:cubicBezTo>
                      <a:close/>
                    </a:path>
                  </a:pathLst>
                </a:custGeom>
                <a:solidFill>
                  <a:schemeClr val="bg1"/>
                </a:solidFill>
                <a:ln w="9525" cap="flat">
                  <a:noFill/>
                  <a:prstDash val="solid"/>
                  <a:miter/>
                </a:ln>
              </p:spPr>
              <p:txBody>
                <a:bodyPr rtlCol="0" anchor="ctr"/>
                <a:lstStyle/>
                <a:p>
                  <a:endParaRPr lang="en-US"/>
                </a:p>
              </p:txBody>
            </p:sp>
            <p:sp>
              <p:nvSpPr>
                <p:cNvPr id="245" name="Freeform: Shape 244"/>
                <p:cNvSpPr/>
                <p:nvPr/>
              </p:nvSpPr>
              <p:spPr>
                <a:xfrm>
                  <a:off x="13786880" y="1741933"/>
                  <a:ext cx="58203" cy="52901"/>
                </a:xfrm>
                <a:custGeom>
                  <a:avLst/>
                  <a:gdLst>
                    <a:gd name="connsiteX0" fmla="*/ 36025 w 44802"/>
                    <a:gd name="connsiteY0" fmla="*/ 38083 h 44802"/>
                    <a:gd name="connsiteX1" fmla="*/ 32824 w 44802"/>
                    <a:gd name="connsiteY1" fmla="*/ 39363 h 44802"/>
                    <a:gd name="connsiteX2" fmla="*/ 28344 w 44802"/>
                    <a:gd name="connsiteY2" fmla="*/ 40643 h 44802"/>
                    <a:gd name="connsiteX3" fmla="*/ 18103 w 44802"/>
                    <a:gd name="connsiteY3" fmla="*/ 41283 h 44802"/>
                    <a:gd name="connsiteX4" fmla="*/ 16183 w 44802"/>
                    <a:gd name="connsiteY4" fmla="*/ 40643 h 44802"/>
                    <a:gd name="connsiteX5" fmla="*/ 14263 w 44802"/>
                    <a:gd name="connsiteY5" fmla="*/ 40003 h 44802"/>
                    <a:gd name="connsiteX6" fmla="*/ 12983 w 44802"/>
                    <a:gd name="connsiteY6" fmla="*/ 38723 h 44802"/>
                    <a:gd name="connsiteX7" fmla="*/ 11703 w 44802"/>
                    <a:gd name="connsiteY7" fmla="*/ 37442 h 44802"/>
                    <a:gd name="connsiteX8" fmla="*/ 10423 w 44802"/>
                    <a:gd name="connsiteY8" fmla="*/ 36162 h 44802"/>
                    <a:gd name="connsiteX9" fmla="*/ 9783 w 44802"/>
                    <a:gd name="connsiteY9" fmla="*/ 34882 h 44802"/>
                    <a:gd name="connsiteX10" fmla="*/ 9143 w 44802"/>
                    <a:gd name="connsiteY10" fmla="*/ 33602 h 44802"/>
                    <a:gd name="connsiteX11" fmla="*/ 8503 w 44802"/>
                    <a:gd name="connsiteY11" fmla="*/ 32322 h 44802"/>
                    <a:gd name="connsiteX12" fmla="*/ 7863 w 44802"/>
                    <a:gd name="connsiteY12" fmla="*/ 31682 h 44802"/>
                    <a:gd name="connsiteX13" fmla="*/ 7223 w 44802"/>
                    <a:gd name="connsiteY13" fmla="*/ 31042 h 44802"/>
                    <a:gd name="connsiteX14" fmla="*/ 6583 w 44802"/>
                    <a:gd name="connsiteY14" fmla="*/ 29762 h 44802"/>
                    <a:gd name="connsiteX15" fmla="*/ 5943 w 44802"/>
                    <a:gd name="connsiteY15" fmla="*/ 28482 h 44802"/>
                    <a:gd name="connsiteX16" fmla="*/ 5302 w 44802"/>
                    <a:gd name="connsiteY16" fmla="*/ 27202 h 44802"/>
                    <a:gd name="connsiteX17" fmla="*/ 7863 w 44802"/>
                    <a:gd name="connsiteY17" fmla="*/ 13761 h 44802"/>
                    <a:gd name="connsiteX18" fmla="*/ 12343 w 44802"/>
                    <a:gd name="connsiteY18" fmla="*/ 8001 h 44802"/>
                    <a:gd name="connsiteX19" fmla="*/ 18103 w 44802"/>
                    <a:gd name="connsiteY19" fmla="*/ 4800 h 44802"/>
                    <a:gd name="connsiteX20" fmla="*/ 19383 w 44802"/>
                    <a:gd name="connsiteY20" fmla="*/ 4800 h 44802"/>
                    <a:gd name="connsiteX21" fmla="*/ 20023 w 44802"/>
                    <a:gd name="connsiteY21" fmla="*/ 4800 h 44802"/>
                    <a:gd name="connsiteX22" fmla="*/ 21304 w 44802"/>
                    <a:gd name="connsiteY22" fmla="*/ 4800 h 44802"/>
                    <a:gd name="connsiteX23" fmla="*/ 25144 w 44802"/>
                    <a:gd name="connsiteY23" fmla="*/ 4800 h 44802"/>
                    <a:gd name="connsiteX24" fmla="*/ 28984 w 44802"/>
                    <a:gd name="connsiteY24" fmla="*/ 4800 h 44802"/>
                    <a:gd name="connsiteX25" fmla="*/ 30264 w 44802"/>
                    <a:gd name="connsiteY25" fmla="*/ 4800 h 44802"/>
                    <a:gd name="connsiteX26" fmla="*/ 30904 w 44802"/>
                    <a:gd name="connsiteY26" fmla="*/ 4800 h 44802"/>
                    <a:gd name="connsiteX27" fmla="*/ 31544 w 44802"/>
                    <a:gd name="connsiteY27" fmla="*/ 4800 h 44802"/>
                    <a:gd name="connsiteX28" fmla="*/ 33464 w 44802"/>
                    <a:gd name="connsiteY28" fmla="*/ 5440 h 44802"/>
                    <a:gd name="connsiteX29" fmla="*/ 37305 w 44802"/>
                    <a:gd name="connsiteY29" fmla="*/ 11201 h 44802"/>
                    <a:gd name="connsiteX30" fmla="*/ 37945 w 44802"/>
                    <a:gd name="connsiteY30" fmla="*/ 16961 h 44802"/>
                    <a:gd name="connsiteX31" fmla="*/ 37305 w 44802"/>
                    <a:gd name="connsiteY31" fmla="*/ 22721 h 44802"/>
                    <a:gd name="connsiteX32" fmla="*/ 34104 w 44802"/>
                    <a:gd name="connsiteY32" fmla="*/ 27842 h 44802"/>
                    <a:gd name="connsiteX33" fmla="*/ 32184 w 44802"/>
                    <a:gd name="connsiteY33" fmla="*/ 28482 h 44802"/>
                    <a:gd name="connsiteX34" fmla="*/ 31544 w 44802"/>
                    <a:gd name="connsiteY34" fmla="*/ 28482 h 44802"/>
                    <a:gd name="connsiteX35" fmla="*/ 30904 w 44802"/>
                    <a:gd name="connsiteY35" fmla="*/ 28482 h 44802"/>
                    <a:gd name="connsiteX36" fmla="*/ 30264 w 44802"/>
                    <a:gd name="connsiteY36" fmla="*/ 28482 h 44802"/>
                    <a:gd name="connsiteX37" fmla="*/ 27704 w 44802"/>
                    <a:gd name="connsiteY37" fmla="*/ 28482 h 44802"/>
                    <a:gd name="connsiteX38" fmla="*/ 21304 w 44802"/>
                    <a:gd name="connsiteY38" fmla="*/ 27842 h 44802"/>
                    <a:gd name="connsiteX39" fmla="*/ 15543 w 44802"/>
                    <a:gd name="connsiteY39" fmla="*/ 27202 h 44802"/>
                    <a:gd name="connsiteX40" fmla="*/ 16823 w 44802"/>
                    <a:gd name="connsiteY40" fmla="*/ 29122 h 44802"/>
                    <a:gd name="connsiteX41" fmla="*/ 19383 w 44802"/>
                    <a:gd name="connsiteY41" fmla="*/ 32962 h 44802"/>
                    <a:gd name="connsiteX42" fmla="*/ 21304 w 44802"/>
                    <a:gd name="connsiteY42" fmla="*/ 34242 h 44802"/>
                    <a:gd name="connsiteX43" fmla="*/ 26424 w 44802"/>
                    <a:gd name="connsiteY43" fmla="*/ 33602 h 44802"/>
                    <a:gd name="connsiteX44" fmla="*/ 30264 w 44802"/>
                    <a:gd name="connsiteY44" fmla="*/ 32322 h 44802"/>
                    <a:gd name="connsiteX45" fmla="*/ 34104 w 44802"/>
                    <a:gd name="connsiteY45" fmla="*/ 31042 h 44802"/>
                    <a:gd name="connsiteX46" fmla="*/ 37945 w 44802"/>
                    <a:gd name="connsiteY46" fmla="*/ 31682 h 44802"/>
                    <a:gd name="connsiteX47" fmla="*/ 39865 w 44802"/>
                    <a:gd name="connsiteY47" fmla="*/ 34242 h 44802"/>
                    <a:gd name="connsiteX48" fmla="*/ 39225 w 44802"/>
                    <a:gd name="connsiteY48" fmla="*/ 38083 h 44802"/>
                    <a:gd name="connsiteX49" fmla="*/ 36025 w 44802"/>
                    <a:gd name="connsiteY49" fmla="*/ 38083 h 44802"/>
                    <a:gd name="connsiteX50" fmla="*/ 20664 w 44802"/>
                    <a:gd name="connsiteY50" fmla="*/ 13761 h 44802"/>
                    <a:gd name="connsiteX51" fmla="*/ 19383 w 44802"/>
                    <a:gd name="connsiteY51" fmla="*/ 15041 h 44802"/>
                    <a:gd name="connsiteX52" fmla="*/ 17463 w 44802"/>
                    <a:gd name="connsiteY52" fmla="*/ 16961 h 44802"/>
                    <a:gd name="connsiteX53" fmla="*/ 22584 w 44802"/>
                    <a:gd name="connsiteY53" fmla="*/ 17601 h 44802"/>
                    <a:gd name="connsiteX54" fmla="*/ 28344 w 44802"/>
                    <a:gd name="connsiteY54" fmla="*/ 18241 h 44802"/>
                    <a:gd name="connsiteX55" fmla="*/ 28344 w 44802"/>
                    <a:gd name="connsiteY55" fmla="*/ 16321 h 44802"/>
                    <a:gd name="connsiteX56" fmla="*/ 28344 w 44802"/>
                    <a:gd name="connsiteY56" fmla="*/ 13761 h 44802"/>
                    <a:gd name="connsiteX57" fmla="*/ 25784 w 44802"/>
                    <a:gd name="connsiteY57" fmla="*/ 13761 h 44802"/>
                    <a:gd name="connsiteX58" fmla="*/ 20664 w 44802"/>
                    <a:gd name="connsiteY58" fmla="*/ 13761 h 44802"/>
                    <a:gd name="connsiteX59" fmla="*/ 20664 w 44802"/>
                    <a:gd name="connsiteY59" fmla="*/ 13761 h 44802"/>
                    <a:gd name="connsiteX60" fmla="*/ 20664 w 44802"/>
                    <a:gd name="connsiteY60" fmla="*/ 13761 h 44802"/>
                    <a:gd name="connsiteX61" fmla="*/ 20664 w 44802"/>
                    <a:gd name="connsiteY61" fmla="*/ 13761 h 44802"/>
                    <a:gd name="connsiteX62" fmla="*/ 20023 w 44802"/>
                    <a:gd name="connsiteY62" fmla="*/ 13761 h 44802"/>
                    <a:gd name="connsiteX63" fmla="*/ 20023 w 44802"/>
                    <a:gd name="connsiteY63" fmla="*/ 13761 h 44802"/>
                    <a:gd name="connsiteX64" fmla="*/ 20664 w 44802"/>
                    <a:gd name="connsiteY64" fmla="*/ 13761 h 44802"/>
                    <a:gd name="connsiteX65" fmla="*/ 29624 w 44802"/>
                    <a:gd name="connsiteY65" fmla="*/ 17601 h 44802"/>
                    <a:gd name="connsiteX66" fmla="*/ 29624 w 44802"/>
                    <a:gd name="connsiteY66" fmla="*/ 17601 h 44802"/>
                    <a:gd name="connsiteX67" fmla="*/ 29624 w 44802"/>
                    <a:gd name="connsiteY67" fmla="*/ 17601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4802" h="44802">
                      <a:moveTo>
                        <a:pt x="36025" y="38083"/>
                      </a:moveTo>
                      <a:cubicBezTo>
                        <a:pt x="35384" y="38083"/>
                        <a:pt x="34104" y="38723"/>
                        <a:pt x="32824" y="39363"/>
                      </a:cubicBezTo>
                      <a:cubicBezTo>
                        <a:pt x="30904" y="40003"/>
                        <a:pt x="29624" y="40643"/>
                        <a:pt x="28344" y="40643"/>
                      </a:cubicBezTo>
                      <a:cubicBezTo>
                        <a:pt x="24504" y="41923"/>
                        <a:pt x="20664" y="42563"/>
                        <a:pt x="18103" y="41283"/>
                      </a:cubicBezTo>
                      <a:cubicBezTo>
                        <a:pt x="17463" y="41283"/>
                        <a:pt x="16823" y="40643"/>
                        <a:pt x="16183" y="40643"/>
                      </a:cubicBezTo>
                      <a:cubicBezTo>
                        <a:pt x="15543" y="40003"/>
                        <a:pt x="14903" y="40003"/>
                        <a:pt x="14263" y="40003"/>
                      </a:cubicBezTo>
                      <a:cubicBezTo>
                        <a:pt x="13623" y="40003"/>
                        <a:pt x="12983" y="39363"/>
                        <a:pt x="12983" y="38723"/>
                      </a:cubicBezTo>
                      <a:cubicBezTo>
                        <a:pt x="12343" y="38083"/>
                        <a:pt x="12343" y="38083"/>
                        <a:pt x="11703" y="37442"/>
                      </a:cubicBezTo>
                      <a:cubicBezTo>
                        <a:pt x="11703" y="37442"/>
                        <a:pt x="11063" y="36802"/>
                        <a:pt x="10423" y="36162"/>
                      </a:cubicBezTo>
                      <a:lnTo>
                        <a:pt x="9783" y="34882"/>
                      </a:lnTo>
                      <a:cubicBezTo>
                        <a:pt x="9783" y="34882"/>
                        <a:pt x="9143" y="34242"/>
                        <a:pt x="9143" y="33602"/>
                      </a:cubicBezTo>
                      <a:cubicBezTo>
                        <a:pt x="8503" y="32962"/>
                        <a:pt x="8503" y="32322"/>
                        <a:pt x="8503" y="32322"/>
                      </a:cubicBezTo>
                      <a:cubicBezTo>
                        <a:pt x="8503" y="32322"/>
                        <a:pt x="8503" y="32322"/>
                        <a:pt x="7863" y="31682"/>
                      </a:cubicBezTo>
                      <a:cubicBezTo>
                        <a:pt x="7863" y="31682"/>
                        <a:pt x="7223" y="31042"/>
                        <a:pt x="7223" y="31042"/>
                      </a:cubicBezTo>
                      <a:lnTo>
                        <a:pt x="6583" y="29762"/>
                      </a:lnTo>
                      <a:cubicBezTo>
                        <a:pt x="6583" y="29122"/>
                        <a:pt x="5943" y="28482"/>
                        <a:pt x="5943" y="28482"/>
                      </a:cubicBezTo>
                      <a:cubicBezTo>
                        <a:pt x="5943" y="27842"/>
                        <a:pt x="5302" y="27202"/>
                        <a:pt x="5302" y="27202"/>
                      </a:cubicBezTo>
                      <a:cubicBezTo>
                        <a:pt x="4022" y="23362"/>
                        <a:pt x="5302" y="18881"/>
                        <a:pt x="7863" y="13761"/>
                      </a:cubicBezTo>
                      <a:cubicBezTo>
                        <a:pt x="9143" y="11841"/>
                        <a:pt x="10423" y="9921"/>
                        <a:pt x="12343" y="8001"/>
                      </a:cubicBezTo>
                      <a:cubicBezTo>
                        <a:pt x="14263" y="6080"/>
                        <a:pt x="16183" y="5440"/>
                        <a:pt x="18103" y="4800"/>
                      </a:cubicBezTo>
                      <a:lnTo>
                        <a:pt x="19383" y="4800"/>
                      </a:lnTo>
                      <a:lnTo>
                        <a:pt x="20023" y="4800"/>
                      </a:lnTo>
                      <a:cubicBezTo>
                        <a:pt x="20664" y="4800"/>
                        <a:pt x="20664" y="4800"/>
                        <a:pt x="21304" y="4800"/>
                      </a:cubicBezTo>
                      <a:cubicBezTo>
                        <a:pt x="22584" y="4800"/>
                        <a:pt x="23864" y="4800"/>
                        <a:pt x="25144" y="4800"/>
                      </a:cubicBezTo>
                      <a:cubicBezTo>
                        <a:pt x="26424" y="4800"/>
                        <a:pt x="27704" y="4800"/>
                        <a:pt x="28984" y="4800"/>
                      </a:cubicBezTo>
                      <a:lnTo>
                        <a:pt x="30264" y="4800"/>
                      </a:lnTo>
                      <a:cubicBezTo>
                        <a:pt x="30264" y="4800"/>
                        <a:pt x="30904" y="4800"/>
                        <a:pt x="30904" y="4800"/>
                      </a:cubicBezTo>
                      <a:cubicBezTo>
                        <a:pt x="30904" y="4800"/>
                        <a:pt x="31544" y="4800"/>
                        <a:pt x="31544" y="4800"/>
                      </a:cubicBezTo>
                      <a:cubicBezTo>
                        <a:pt x="32184" y="4800"/>
                        <a:pt x="32824" y="4800"/>
                        <a:pt x="33464" y="5440"/>
                      </a:cubicBezTo>
                      <a:cubicBezTo>
                        <a:pt x="35384" y="6720"/>
                        <a:pt x="36665" y="8001"/>
                        <a:pt x="37305" y="11201"/>
                      </a:cubicBezTo>
                      <a:cubicBezTo>
                        <a:pt x="37945" y="13121"/>
                        <a:pt x="37945" y="15041"/>
                        <a:pt x="37945" y="16961"/>
                      </a:cubicBezTo>
                      <a:cubicBezTo>
                        <a:pt x="37945" y="18881"/>
                        <a:pt x="37945" y="20801"/>
                        <a:pt x="37305" y="22721"/>
                      </a:cubicBezTo>
                      <a:cubicBezTo>
                        <a:pt x="36665" y="25282"/>
                        <a:pt x="35384" y="27202"/>
                        <a:pt x="34104" y="27842"/>
                      </a:cubicBezTo>
                      <a:cubicBezTo>
                        <a:pt x="33464" y="28482"/>
                        <a:pt x="32824" y="28482"/>
                        <a:pt x="32184" y="28482"/>
                      </a:cubicBezTo>
                      <a:cubicBezTo>
                        <a:pt x="32184" y="28482"/>
                        <a:pt x="31544" y="28482"/>
                        <a:pt x="31544" y="28482"/>
                      </a:cubicBezTo>
                      <a:lnTo>
                        <a:pt x="30904" y="28482"/>
                      </a:lnTo>
                      <a:lnTo>
                        <a:pt x="30264" y="28482"/>
                      </a:lnTo>
                      <a:cubicBezTo>
                        <a:pt x="29624" y="28482"/>
                        <a:pt x="28984" y="28482"/>
                        <a:pt x="27704" y="28482"/>
                      </a:cubicBezTo>
                      <a:lnTo>
                        <a:pt x="21304" y="27842"/>
                      </a:lnTo>
                      <a:lnTo>
                        <a:pt x="15543" y="27202"/>
                      </a:lnTo>
                      <a:lnTo>
                        <a:pt x="16823" y="29122"/>
                      </a:lnTo>
                      <a:cubicBezTo>
                        <a:pt x="18103" y="31042"/>
                        <a:pt x="18743" y="32322"/>
                        <a:pt x="19383" y="32962"/>
                      </a:cubicBezTo>
                      <a:cubicBezTo>
                        <a:pt x="20023" y="33602"/>
                        <a:pt x="20664" y="33602"/>
                        <a:pt x="21304" y="34242"/>
                      </a:cubicBezTo>
                      <a:cubicBezTo>
                        <a:pt x="22584" y="34242"/>
                        <a:pt x="23864" y="34242"/>
                        <a:pt x="26424" y="33602"/>
                      </a:cubicBezTo>
                      <a:cubicBezTo>
                        <a:pt x="27064" y="33602"/>
                        <a:pt x="28344" y="32962"/>
                        <a:pt x="30264" y="32322"/>
                      </a:cubicBezTo>
                      <a:cubicBezTo>
                        <a:pt x="32184" y="31682"/>
                        <a:pt x="33464" y="31042"/>
                        <a:pt x="34104" y="31042"/>
                      </a:cubicBezTo>
                      <a:cubicBezTo>
                        <a:pt x="35384" y="30402"/>
                        <a:pt x="36665" y="31042"/>
                        <a:pt x="37945" y="31682"/>
                      </a:cubicBezTo>
                      <a:cubicBezTo>
                        <a:pt x="39225" y="32322"/>
                        <a:pt x="39865" y="32962"/>
                        <a:pt x="39865" y="34242"/>
                      </a:cubicBezTo>
                      <a:cubicBezTo>
                        <a:pt x="40505" y="35522"/>
                        <a:pt x="39865" y="36802"/>
                        <a:pt x="39225" y="38083"/>
                      </a:cubicBezTo>
                      <a:cubicBezTo>
                        <a:pt x="37945" y="36802"/>
                        <a:pt x="37305" y="37442"/>
                        <a:pt x="36025" y="38083"/>
                      </a:cubicBezTo>
                      <a:close/>
                      <a:moveTo>
                        <a:pt x="20664" y="13761"/>
                      </a:moveTo>
                      <a:lnTo>
                        <a:pt x="19383" y="15041"/>
                      </a:lnTo>
                      <a:cubicBezTo>
                        <a:pt x="18743" y="15681"/>
                        <a:pt x="18103" y="16321"/>
                        <a:pt x="17463" y="16961"/>
                      </a:cubicBezTo>
                      <a:lnTo>
                        <a:pt x="22584" y="17601"/>
                      </a:lnTo>
                      <a:cubicBezTo>
                        <a:pt x="25144" y="17601"/>
                        <a:pt x="27064" y="18241"/>
                        <a:pt x="28344" y="18241"/>
                      </a:cubicBezTo>
                      <a:cubicBezTo>
                        <a:pt x="28344" y="17601"/>
                        <a:pt x="28344" y="16961"/>
                        <a:pt x="28344" y="16321"/>
                      </a:cubicBezTo>
                      <a:cubicBezTo>
                        <a:pt x="28344" y="15681"/>
                        <a:pt x="28344" y="15041"/>
                        <a:pt x="28344" y="13761"/>
                      </a:cubicBezTo>
                      <a:cubicBezTo>
                        <a:pt x="27704" y="13761"/>
                        <a:pt x="27064" y="13761"/>
                        <a:pt x="25784" y="13761"/>
                      </a:cubicBezTo>
                      <a:cubicBezTo>
                        <a:pt x="23864" y="13761"/>
                        <a:pt x="22584" y="13761"/>
                        <a:pt x="20664" y="13761"/>
                      </a:cubicBezTo>
                      <a:lnTo>
                        <a:pt x="20664" y="13761"/>
                      </a:lnTo>
                      <a:close/>
                      <a:moveTo>
                        <a:pt x="20664" y="13761"/>
                      </a:moveTo>
                      <a:lnTo>
                        <a:pt x="20664" y="13761"/>
                      </a:lnTo>
                      <a:cubicBezTo>
                        <a:pt x="20023" y="13761"/>
                        <a:pt x="20023" y="13761"/>
                        <a:pt x="20023" y="13761"/>
                      </a:cubicBezTo>
                      <a:cubicBezTo>
                        <a:pt x="20023" y="13761"/>
                        <a:pt x="20023" y="13761"/>
                        <a:pt x="20023" y="13761"/>
                      </a:cubicBezTo>
                      <a:cubicBezTo>
                        <a:pt x="20023" y="13761"/>
                        <a:pt x="20023" y="13761"/>
                        <a:pt x="20664" y="13761"/>
                      </a:cubicBezTo>
                      <a:close/>
                      <a:moveTo>
                        <a:pt x="29624" y="17601"/>
                      </a:moveTo>
                      <a:cubicBezTo>
                        <a:pt x="29624" y="18241"/>
                        <a:pt x="29624" y="18241"/>
                        <a:pt x="29624" y="17601"/>
                      </a:cubicBezTo>
                      <a:lnTo>
                        <a:pt x="29624" y="17601"/>
                      </a:lnTo>
                      <a:close/>
                    </a:path>
                  </a:pathLst>
                </a:custGeom>
                <a:solidFill>
                  <a:schemeClr val="bg1"/>
                </a:solidFill>
                <a:ln w="9525" cap="flat">
                  <a:noFill/>
                  <a:prstDash val="solid"/>
                  <a:miter/>
                </a:ln>
              </p:spPr>
              <p:txBody>
                <a:bodyPr rtlCol="0" anchor="ctr"/>
                <a:lstStyle/>
                <a:p>
                  <a:endParaRPr lang="en-US"/>
                </a:p>
              </p:txBody>
            </p:sp>
            <p:sp>
              <p:nvSpPr>
                <p:cNvPr id="246" name="Freeform: Shape 245"/>
                <p:cNvSpPr/>
                <p:nvPr/>
              </p:nvSpPr>
              <p:spPr>
                <a:xfrm>
                  <a:off x="13872342" y="1740422"/>
                  <a:ext cx="49887" cy="37786"/>
                </a:xfrm>
                <a:custGeom>
                  <a:avLst/>
                  <a:gdLst>
                    <a:gd name="connsiteX0" fmla="*/ 30402 w 38402"/>
                    <a:gd name="connsiteY0" fmla="*/ 28482 h 32002"/>
                    <a:gd name="connsiteX1" fmla="*/ 9281 w 38402"/>
                    <a:gd name="connsiteY1" fmla="*/ 27842 h 32002"/>
                    <a:gd name="connsiteX2" fmla="*/ 6080 w 38402"/>
                    <a:gd name="connsiteY2" fmla="*/ 26562 h 32002"/>
                    <a:gd name="connsiteX3" fmla="*/ 4800 w 38402"/>
                    <a:gd name="connsiteY3" fmla="*/ 23362 h 32002"/>
                    <a:gd name="connsiteX4" fmla="*/ 6080 w 38402"/>
                    <a:gd name="connsiteY4" fmla="*/ 20161 h 32002"/>
                    <a:gd name="connsiteX5" fmla="*/ 9281 w 38402"/>
                    <a:gd name="connsiteY5" fmla="*/ 18881 h 32002"/>
                    <a:gd name="connsiteX6" fmla="*/ 31682 w 38402"/>
                    <a:gd name="connsiteY6" fmla="*/ 19521 h 32002"/>
                    <a:gd name="connsiteX7" fmla="*/ 34882 w 38402"/>
                    <a:gd name="connsiteY7" fmla="*/ 21441 h 32002"/>
                    <a:gd name="connsiteX8" fmla="*/ 36162 w 38402"/>
                    <a:gd name="connsiteY8" fmla="*/ 24642 h 32002"/>
                    <a:gd name="connsiteX9" fmla="*/ 34242 w 38402"/>
                    <a:gd name="connsiteY9" fmla="*/ 27842 h 32002"/>
                    <a:gd name="connsiteX10" fmla="*/ 30402 w 38402"/>
                    <a:gd name="connsiteY10" fmla="*/ 28482 h 32002"/>
                    <a:gd name="connsiteX11" fmla="*/ 30402 w 38402"/>
                    <a:gd name="connsiteY11" fmla="*/ 13761 h 32002"/>
                    <a:gd name="connsiteX12" fmla="*/ 20801 w 38402"/>
                    <a:gd name="connsiteY12" fmla="*/ 13761 h 32002"/>
                    <a:gd name="connsiteX13" fmla="*/ 11201 w 38402"/>
                    <a:gd name="connsiteY13" fmla="*/ 13761 h 32002"/>
                    <a:gd name="connsiteX14" fmla="*/ 8001 w 38402"/>
                    <a:gd name="connsiteY14" fmla="*/ 12481 h 32002"/>
                    <a:gd name="connsiteX15" fmla="*/ 6720 w 38402"/>
                    <a:gd name="connsiteY15" fmla="*/ 9281 h 32002"/>
                    <a:gd name="connsiteX16" fmla="*/ 8001 w 38402"/>
                    <a:gd name="connsiteY16" fmla="*/ 6080 h 32002"/>
                    <a:gd name="connsiteX17" fmla="*/ 11201 w 38402"/>
                    <a:gd name="connsiteY17" fmla="*/ 4800 h 32002"/>
                    <a:gd name="connsiteX18" fmla="*/ 20801 w 38402"/>
                    <a:gd name="connsiteY18" fmla="*/ 4800 h 32002"/>
                    <a:gd name="connsiteX19" fmla="*/ 30402 w 38402"/>
                    <a:gd name="connsiteY19" fmla="*/ 4800 h 32002"/>
                    <a:gd name="connsiteX20" fmla="*/ 33602 w 38402"/>
                    <a:gd name="connsiteY20" fmla="*/ 6080 h 32002"/>
                    <a:gd name="connsiteX21" fmla="*/ 34882 w 38402"/>
                    <a:gd name="connsiteY21" fmla="*/ 9281 h 32002"/>
                    <a:gd name="connsiteX22" fmla="*/ 33602 w 38402"/>
                    <a:gd name="connsiteY22" fmla="*/ 12481 h 32002"/>
                    <a:gd name="connsiteX23" fmla="*/ 30402 w 38402"/>
                    <a:gd name="connsiteY23" fmla="*/ 13761 h 3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402" h="32002">
                      <a:moveTo>
                        <a:pt x="30402" y="28482"/>
                      </a:moveTo>
                      <a:cubicBezTo>
                        <a:pt x="24002" y="27842"/>
                        <a:pt x="16961" y="27842"/>
                        <a:pt x="9281" y="27842"/>
                      </a:cubicBezTo>
                      <a:cubicBezTo>
                        <a:pt x="8001" y="27842"/>
                        <a:pt x="6720" y="27202"/>
                        <a:pt x="6080" y="26562"/>
                      </a:cubicBezTo>
                      <a:cubicBezTo>
                        <a:pt x="5440" y="25922"/>
                        <a:pt x="4800" y="24642"/>
                        <a:pt x="4800" y="23362"/>
                      </a:cubicBezTo>
                      <a:cubicBezTo>
                        <a:pt x="4800" y="22081"/>
                        <a:pt x="5440" y="20801"/>
                        <a:pt x="6080" y="20161"/>
                      </a:cubicBezTo>
                      <a:cubicBezTo>
                        <a:pt x="6720" y="19521"/>
                        <a:pt x="8001" y="18881"/>
                        <a:pt x="9281" y="18881"/>
                      </a:cubicBezTo>
                      <a:cubicBezTo>
                        <a:pt x="16961" y="18881"/>
                        <a:pt x="24642" y="18881"/>
                        <a:pt x="31682" y="19521"/>
                      </a:cubicBezTo>
                      <a:cubicBezTo>
                        <a:pt x="32962" y="19521"/>
                        <a:pt x="34242" y="20161"/>
                        <a:pt x="34882" y="21441"/>
                      </a:cubicBezTo>
                      <a:cubicBezTo>
                        <a:pt x="35522" y="22721"/>
                        <a:pt x="36162" y="23362"/>
                        <a:pt x="36162" y="24642"/>
                      </a:cubicBezTo>
                      <a:cubicBezTo>
                        <a:pt x="36162" y="25922"/>
                        <a:pt x="35522" y="27202"/>
                        <a:pt x="34242" y="27842"/>
                      </a:cubicBezTo>
                      <a:cubicBezTo>
                        <a:pt x="32962" y="27842"/>
                        <a:pt x="32322" y="28482"/>
                        <a:pt x="30402" y="28482"/>
                      </a:cubicBezTo>
                      <a:close/>
                      <a:moveTo>
                        <a:pt x="30402" y="13761"/>
                      </a:moveTo>
                      <a:cubicBezTo>
                        <a:pt x="28482" y="13761"/>
                        <a:pt x="25282" y="13761"/>
                        <a:pt x="20801" y="13761"/>
                      </a:cubicBezTo>
                      <a:cubicBezTo>
                        <a:pt x="16321" y="13761"/>
                        <a:pt x="13121" y="13761"/>
                        <a:pt x="11201" y="13761"/>
                      </a:cubicBezTo>
                      <a:cubicBezTo>
                        <a:pt x="9921" y="13761"/>
                        <a:pt x="8641" y="13121"/>
                        <a:pt x="8001" y="12481"/>
                      </a:cubicBezTo>
                      <a:cubicBezTo>
                        <a:pt x="7361" y="11841"/>
                        <a:pt x="6720" y="10561"/>
                        <a:pt x="6720" y="9281"/>
                      </a:cubicBezTo>
                      <a:cubicBezTo>
                        <a:pt x="6720" y="8001"/>
                        <a:pt x="7361" y="6720"/>
                        <a:pt x="8001" y="6080"/>
                      </a:cubicBezTo>
                      <a:cubicBezTo>
                        <a:pt x="8641" y="5440"/>
                        <a:pt x="9921" y="4800"/>
                        <a:pt x="11201" y="4800"/>
                      </a:cubicBezTo>
                      <a:cubicBezTo>
                        <a:pt x="13121" y="4800"/>
                        <a:pt x="16321" y="4800"/>
                        <a:pt x="20801" y="4800"/>
                      </a:cubicBezTo>
                      <a:cubicBezTo>
                        <a:pt x="25282" y="4800"/>
                        <a:pt x="28482" y="4800"/>
                        <a:pt x="30402" y="4800"/>
                      </a:cubicBezTo>
                      <a:cubicBezTo>
                        <a:pt x="31682" y="4800"/>
                        <a:pt x="32962" y="5440"/>
                        <a:pt x="33602" y="6080"/>
                      </a:cubicBezTo>
                      <a:cubicBezTo>
                        <a:pt x="34242" y="6720"/>
                        <a:pt x="34882" y="8001"/>
                        <a:pt x="34882" y="9281"/>
                      </a:cubicBezTo>
                      <a:cubicBezTo>
                        <a:pt x="34882" y="10561"/>
                        <a:pt x="34242" y="11841"/>
                        <a:pt x="33602" y="12481"/>
                      </a:cubicBezTo>
                      <a:cubicBezTo>
                        <a:pt x="32962" y="13121"/>
                        <a:pt x="31682" y="13761"/>
                        <a:pt x="30402" y="13761"/>
                      </a:cubicBezTo>
                      <a:close/>
                    </a:path>
                  </a:pathLst>
                </a:custGeom>
                <a:solidFill>
                  <a:schemeClr val="bg1"/>
                </a:solidFill>
                <a:ln w="9525" cap="flat">
                  <a:noFill/>
                  <a:prstDash val="solid"/>
                  <a:miter/>
                </a:ln>
              </p:spPr>
              <p:txBody>
                <a:bodyPr rtlCol="0" anchor="ctr"/>
                <a:lstStyle/>
                <a:p>
                  <a:endParaRPr lang="en-US"/>
                </a:p>
              </p:txBody>
            </p:sp>
            <p:sp>
              <p:nvSpPr>
                <p:cNvPr id="247" name="Freeform: Shape 246"/>
                <p:cNvSpPr/>
                <p:nvPr/>
              </p:nvSpPr>
              <p:spPr>
                <a:xfrm>
                  <a:off x="13941841" y="1741177"/>
                  <a:ext cx="49887" cy="52901"/>
                </a:xfrm>
                <a:custGeom>
                  <a:avLst/>
                  <a:gdLst>
                    <a:gd name="connsiteX0" fmla="*/ 6346 w 38402"/>
                    <a:gd name="connsiteY0" fmla="*/ 10561 h 44802"/>
                    <a:gd name="connsiteX1" fmla="*/ 6986 w 38402"/>
                    <a:gd name="connsiteY1" fmla="*/ 9921 h 44802"/>
                    <a:gd name="connsiteX2" fmla="*/ 9546 w 38402"/>
                    <a:gd name="connsiteY2" fmla="*/ 8001 h 44802"/>
                    <a:gd name="connsiteX3" fmla="*/ 12746 w 38402"/>
                    <a:gd name="connsiteY3" fmla="*/ 6080 h 44802"/>
                    <a:gd name="connsiteX4" fmla="*/ 16586 w 38402"/>
                    <a:gd name="connsiteY4" fmla="*/ 4800 h 44802"/>
                    <a:gd name="connsiteX5" fmla="*/ 21066 w 38402"/>
                    <a:gd name="connsiteY5" fmla="*/ 4800 h 44802"/>
                    <a:gd name="connsiteX6" fmla="*/ 26187 w 38402"/>
                    <a:gd name="connsiteY6" fmla="*/ 6080 h 44802"/>
                    <a:gd name="connsiteX7" fmla="*/ 33867 w 38402"/>
                    <a:gd name="connsiteY7" fmla="*/ 20801 h 44802"/>
                    <a:gd name="connsiteX8" fmla="*/ 33867 w 38402"/>
                    <a:gd name="connsiteY8" fmla="*/ 24642 h 44802"/>
                    <a:gd name="connsiteX9" fmla="*/ 33227 w 38402"/>
                    <a:gd name="connsiteY9" fmla="*/ 27842 h 44802"/>
                    <a:gd name="connsiteX10" fmla="*/ 33227 w 38402"/>
                    <a:gd name="connsiteY10" fmla="*/ 32322 h 44802"/>
                    <a:gd name="connsiteX11" fmla="*/ 33867 w 38402"/>
                    <a:gd name="connsiteY11" fmla="*/ 32962 h 44802"/>
                    <a:gd name="connsiteX12" fmla="*/ 35147 w 38402"/>
                    <a:gd name="connsiteY12" fmla="*/ 35522 h 44802"/>
                    <a:gd name="connsiteX13" fmla="*/ 35787 w 38402"/>
                    <a:gd name="connsiteY13" fmla="*/ 39363 h 44802"/>
                    <a:gd name="connsiteX14" fmla="*/ 33867 w 38402"/>
                    <a:gd name="connsiteY14" fmla="*/ 42563 h 44802"/>
                    <a:gd name="connsiteX15" fmla="*/ 30027 w 38402"/>
                    <a:gd name="connsiteY15" fmla="*/ 43203 h 44802"/>
                    <a:gd name="connsiteX16" fmla="*/ 26827 w 38402"/>
                    <a:gd name="connsiteY16" fmla="*/ 41283 h 44802"/>
                    <a:gd name="connsiteX17" fmla="*/ 26827 w 38402"/>
                    <a:gd name="connsiteY17" fmla="*/ 41283 h 44802"/>
                    <a:gd name="connsiteX18" fmla="*/ 22347 w 38402"/>
                    <a:gd name="connsiteY18" fmla="*/ 42563 h 44802"/>
                    <a:gd name="connsiteX19" fmla="*/ 14026 w 38402"/>
                    <a:gd name="connsiteY19" fmla="*/ 41923 h 44802"/>
                    <a:gd name="connsiteX20" fmla="*/ 8266 w 38402"/>
                    <a:gd name="connsiteY20" fmla="*/ 37442 h 44802"/>
                    <a:gd name="connsiteX21" fmla="*/ 6986 w 38402"/>
                    <a:gd name="connsiteY21" fmla="*/ 32322 h 44802"/>
                    <a:gd name="connsiteX22" fmla="*/ 8906 w 38402"/>
                    <a:gd name="connsiteY22" fmla="*/ 27202 h 44802"/>
                    <a:gd name="connsiteX23" fmla="*/ 12746 w 38402"/>
                    <a:gd name="connsiteY23" fmla="*/ 23362 h 44802"/>
                    <a:gd name="connsiteX24" fmla="*/ 19146 w 38402"/>
                    <a:gd name="connsiteY24" fmla="*/ 20161 h 44802"/>
                    <a:gd name="connsiteX25" fmla="*/ 23627 w 38402"/>
                    <a:gd name="connsiteY25" fmla="*/ 20161 h 44802"/>
                    <a:gd name="connsiteX26" fmla="*/ 24267 w 38402"/>
                    <a:gd name="connsiteY26" fmla="*/ 20161 h 44802"/>
                    <a:gd name="connsiteX27" fmla="*/ 23627 w 38402"/>
                    <a:gd name="connsiteY27" fmla="*/ 17601 h 44802"/>
                    <a:gd name="connsiteX28" fmla="*/ 21706 w 38402"/>
                    <a:gd name="connsiteY28" fmla="*/ 16321 h 44802"/>
                    <a:gd name="connsiteX29" fmla="*/ 19786 w 38402"/>
                    <a:gd name="connsiteY29" fmla="*/ 15681 h 44802"/>
                    <a:gd name="connsiteX30" fmla="*/ 17866 w 38402"/>
                    <a:gd name="connsiteY30" fmla="*/ 16321 h 44802"/>
                    <a:gd name="connsiteX31" fmla="*/ 15306 w 38402"/>
                    <a:gd name="connsiteY31" fmla="*/ 17601 h 44802"/>
                    <a:gd name="connsiteX32" fmla="*/ 12106 w 38402"/>
                    <a:gd name="connsiteY32" fmla="*/ 20161 h 44802"/>
                    <a:gd name="connsiteX33" fmla="*/ 8906 w 38402"/>
                    <a:gd name="connsiteY33" fmla="*/ 20801 h 44802"/>
                    <a:gd name="connsiteX34" fmla="*/ 5705 w 38402"/>
                    <a:gd name="connsiteY34" fmla="*/ 18881 h 44802"/>
                    <a:gd name="connsiteX35" fmla="*/ 5065 w 38402"/>
                    <a:gd name="connsiteY35" fmla="*/ 15681 h 44802"/>
                    <a:gd name="connsiteX36" fmla="*/ 6346 w 38402"/>
                    <a:gd name="connsiteY36" fmla="*/ 10561 h 44802"/>
                    <a:gd name="connsiteX37" fmla="*/ 16586 w 38402"/>
                    <a:gd name="connsiteY37" fmla="*/ 31042 h 44802"/>
                    <a:gd name="connsiteX38" fmla="*/ 20426 w 38402"/>
                    <a:gd name="connsiteY38" fmla="*/ 31682 h 44802"/>
                    <a:gd name="connsiteX39" fmla="*/ 21066 w 38402"/>
                    <a:gd name="connsiteY39" fmla="*/ 31682 h 44802"/>
                    <a:gd name="connsiteX40" fmla="*/ 21706 w 38402"/>
                    <a:gd name="connsiteY40" fmla="*/ 31042 h 44802"/>
                    <a:gd name="connsiteX41" fmla="*/ 22987 w 38402"/>
                    <a:gd name="connsiteY41" fmla="*/ 30402 h 44802"/>
                    <a:gd name="connsiteX42" fmla="*/ 22987 w 38402"/>
                    <a:gd name="connsiteY42" fmla="*/ 27842 h 44802"/>
                    <a:gd name="connsiteX43" fmla="*/ 22347 w 38402"/>
                    <a:gd name="connsiteY43" fmla="*/ 27842 h 44802"/>
                    <a:gd name="connsiteX44" fmla="*/ 21706 w 38402"/>
                    <a:gd name="connsiteY44" fmla="*/ 27842 h 44802"/>
                    <a:gd name="connsiteX45" fmla="*/ 21066 w 38402"/>
                    <a:gd name="connsiteY45" fmla="*/ 27842 h 44802"/>
                    <a:gd name="connsiteX46" fmla="*/ 20426 w 38402"/>
                    <a:gd name="connsiteY46" fmla="*/ 27842 h 44802"/>
                    <a:gd name="connsiteX47" fmla="*/ 19786 w 38402"/>
                    <a:gd name="connsiteY47" fmla="*/ 27842 h 44802"/>
                    <a:gd name="connsiteX48" fmla="*/ 17866 w 38402"/>
                    <a:gd name="connsiteY48" fmla="*/ 29122 h 44802"/>
                    <a:gd name="connsiteX49" fmla="*/ 16586 w 38402"/>
                    <a:gd name="connsiteY49" fmla="*/ 31042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8402" h="44802">
                      <a:moveTo>
                        <a:pt x="6346" y="10561"/>
                      </a:moveTo>
                      <a:lnTo>
                        <a:pt x="6986" y="9921"/>
                      </a:lnTo>
                      <a:lnTo>
                        <a:pt x="9546" y="8001"/>
                      </a:lnTo>
                      <a:cubicBezTo>
                        <a:pt x="10186" y="7360"/>
                        <a:pt x="11466" y="6720"/>
                        <a:pt x="12746" y="6080"/>
                      </a:cubicBezTo>
                      <a:cubicBezTo>
                        <a:pt x="14026" y="5440"/>
                        <a:pt x="15306" y="4800"/>
                        <a:pt x="16586" y="4800"/>
                      </a:cubicBezTo>
                      <a:cubicBezTo>
                        <a:pt x="17866" y="4800"/>
                        <a:pt x="19146" y="4800"/>
                        <a:pt x="21066" y="4800"/>
                      </a:cubicBezTo>
                      <a:cubicBezTo>
                        <a:pt x="22987" y="4800"/>
                        <a:pt x="24267" y="5440"/>
                        <a:pt x="26187" y="6080"/>
                      </a:cubicBezTo>
                      <a:cubicBezTo>
                        <a:pt x="31947" y="8641"/>
                        <a:pt x="34507" y="13761"/>
                        <a:pt x="33867" y="20801"/>
                      </a:cubicBezTo>
                      <a:cubicBezTo>
                        <a:pt x="33867" y="21441"/>
                        <a:pt x="33867" y="22721"/>
                        <a:pt x="33867" y="24642"/>
                      </a:cubicBezTo>
                      <a:lnTo>
                        <a:pt x="33227" y="27842"/>
                      </a:lnTo>
                      <a:cubicBezTo>
                        <a:pt x="33227" y="29762"/>
                        <a:pt x="33227" y="31042"/>
                        <a:pt x="33227" y="32322"/>
                      </a:cubicBezTo>
                      <a:cubicBezTo>
                        <a:pt x="33227" y="32322"/>
                        <a:pt x="33227" y="32962"/>
                        <a:pt x="33867" y="32962"/>
                      </a:cubicBezTo>
                      <a:cubicBezTo>
                        <a:pt x="35147" y="34242"/>
                        <a:pt x="35147" y="34882"/>
                        <a:pt x="35147" y="35522"/>
                      </a:cubicBezTo>
                      <a:cubicBezTo>
                        <a:pt x="35787" y="36802"/>
                        <a:pt x="35787" y="38082"/>
                        <a:pt x="35787" y="39363"/>
                      </a:cubicBezTo>
                      <a:cubicBezTo>
                        <a:pt x="35147" y="40643"/>
                        <a:pt x="34507" y="41923"/>
                        <a:pt x="33867" y="42563"/>
                      </a:cubicBezTo>
                      <a:cubicBezTo>
                        <a:pt x="32587" y="43203"/>
                        <a:pt x="31307" y="43203"/>
                        <a:pt x="30027" y="43203"/>
                      </a:cubicBezTo>
                      <a:cubicBezTo>
                        <a:pt x="28747" y="42563"/>
                        <a:pt x="27467" y="41923"/>
                        <a:pt x="26827" y="41283"/>
                      </a:cubicBezTo>
                      <a:lnTo>
                        <a:pt x="26827" y="41283"/>
                      </a:lnTo>
                      <a:cubicBezTo>
                        <a:pt x="24907" y="41923"/>
                        <a:pt x="22987" y="42563"/>
                        <a:pt x="22347" y="42563"/>
                      </a:cubicBezTo>
                      <a:cubicBezTo>
                        <a:pt x="19146" y="43203"/>
                        <a:pt x="16586" y="42563"/>
                        <a:pt x="14026" y="41923"/>
                      </a:cubicBezTo>
                      <a:cubicBezTo>
                        <a:pt x="11466" y="41283"/>
                        <a:pt x="9546" y="39363"/>
                        <a:pt x="8266" y="37442"/>
                      </a:cubicBezTo>
                      <a:cubicBezTo>
                        <a:pt x="7626" y="35522"/>
                        <a:pt x="6986" y="33602"/>
                        <a:pt x="6986" y="32322"/>
                      </a:cubicBezTo>
                      <a:cubicBezTo>
                        <a:pt x="6986" y="30402"/>
                        <a:pt x="8266" y="29122"/>
                        <a:pt x="8906" y="27202"/>
                      </a:cubicBezTo>
                      <a:cubicBezTo>
                        <a:pt x="10186" y="25922"/>
                        <a:pt x="11466" y="24642"/>
                        <a:pt x="12746" y="23362"/>
                      </a:cubicBezTo>
                      <a:cubicBezTo>
                        <a:pt x="15306" y="21441"/>
                        <a:pt x="17226" y="20161"/>
                        <a:pt x="19146" y="20161"/>
                      </a:cubicBezTo>
                      <a:cubicBezTo>
                        <a:pt x="20426" y="20161"/>
                        <a:pt x="21706" y="20161"/>
                        <a:pt x="23627" y="20161"/>
                      </a:cubicBezTo>
                      <a:lnTo>
                        <a:pt x="24267" y="20161"/>
                      </a:lnTo>
                      <a:cubicBezTo>
                        <a:pt x="24267" y="18881"/>
                        <a:pt x="24267" y="18241"/>
                        <a:pt x="23627" y="17601"/>
                      </a:cubicBezTo>
                      <a:cubicBezTo>
                        <a:pt x="22987" y="16961"/>
                        <a:pt x="22987" y="16321"/>
                        <a:pt x="21706" y="16321"/>
                      </a:cubicBezTo>
                      <a:cubicBezTo>
                        <a:pt x="21066" y="15681"/>
                        <a:pt x="20426" y="15681"/>
                        <a:pt x="19786" y="15681"/>
                      </a:cubicBezTo>
                      <a:cubicBezTo>
                        <a:pt x="19146" y="15681"/>
                        <a:pt x="18506" y="15681"/>
                        <a:pt x="17866" y="16321"/>
                      </a:cubicBezTo>
                      <a:cubicBezTo>
                        <a:pt x="17226" y="16961"/>
                        <a:pt x="16586" y="16961"/>
                        <a:pt x="15306" y="17601"/>
                      </a:cubicBezTo>
                      <a:cubicBezTo>
                        <a:pt x="14666" y="18241"/>
                        <a:pt x="13386" y="18881"/>
                        <a:pt x="12106" y="20161"/>
                      </a:cubicBezTo>
                      <a:cubicBezTo>
                        <a:pt x="10826" y="20801"/>
                        <a:pt x="10186" y="21441"/>
                        <a:pt x="8906" y="20801"/>
                      </a:cubicBezTo>
                      <a:cubicBezTo>
                        <a:pt x="7626" y="20801"/>
                        <a:pt x="6346" y="20161"/>
                        <a:pt x="5705" y="18881"/>
                      </a:cubicBezTo>
                      <a:cubicBezTo>
                        <a:pt x="5065" y="17601"/>
                        <a:pt x="4425" y="16961"/>
                        <a:pt x="5065" y="15681"/>
                      </a:cubicBezTo>
                      <a:cubicBezTo>
                        <a:pt x="4425" y="11841"/>
                        <a:pt x="5065" y="11201"/>
                        <a:pt x="6346" y="10561"/>
                      </a:cubicBezTo>
                      <a:close/>
                      <a:moveTo>
                        <a:pt x="16586" y="31042"/>
                      </a:moveTo>
                      <a:cubicBezTo>
                        <a:pt x="17226" y="31682"/>
                        <a:pt x="18506" y="31682"/>
                        <a:pt x="20426" y="31682"/>
                      </a:cubicBezTo>
                      <a:cubicBezTo>
                        <a:pt x="20426" y="31682"/>
                        <a:pt x="21066" y="31682"/>
                        <a:pt x="21066" y="31682"/>
                      </a:cubicBezTo>
                      <a:lnTo>
                        <a:pt x="21706" y="31042"/>
                      </a:lnTo>
                      <a:cubicBezTo>
                        <a:pt x="22347" y="31042"/>
                        <a:pt x="22347" y="30402"/>
                        <a:pt x="22987" y="30402"/>
                      </a:cubicBezTo>
                      <a:cubicBezTo>
                        <a:pt x="22987" y="29762"/>
                        <a:pt x="22987" y="29122"/>
                        <a:pt x="22987" y="27842"/>
                      </a:cubicBezTo>
                      <a:cubicBezTo>
                        <a:pt x="22987" y="27842"/>
                        <a:pt x="22347" y="27842"/>
                        <a:pt x="22347" y="27842"/>
                      </a:cubicBezTo>
                      <a:cubicBezTo>
                        <a:pt x="22347" y="27842"/>
                        <a:pt x="22347" y="27842"/>
                        <a:pt x="21706" y="27842"/>
                      </a:cubicBezTo>
                      <a:cubicBezTo>
                        <a:pt x="21706" y="27842"/>
                        <a:pt x="21706" y="27842"/>
                        <a:pt x="21066" y="27842"/>
                      </a:cubicBezTo>
                      <a:cubicBezTo>
                        <a:pt x="21066" y="27842"/>
                        <a:pt x="21066" y="27842"/>
                        <a:pt x="20426" y="27842"/>
                      </a:cubicBezTo>
                      <a:lnTo>
                        <a:pt x="19786" y="27842"/>
                      </a:lnTo>
                      <a:cubicBezTo>
                        <a:pt x="19786" y="27842"/>
                        <a:pt x="19146" y="28482"/>
                        <a:pt x="17866" y="29122"/>
                      </a:cubicBezTo>
                      <a:cubicBezTo>
                        <a:pt x="17226" y="29762"/>
                        <a:pt x="16586" y="30402"/>
                        <a:pt x="16586" y="31042"/>
                      </a:cubicBezTo>
                      <a:close/>
                    </a:path>
                  </a:pathLst>
                </a:custGeom>
                <a:solidFill>
                  <a:schemeClr val="bg1"/>
                </a:solidFill>
                <a:ln w="9525" cap="flat">
                  <a:noFill/>
                  <a:prstDash val="solid"/>
                  <a:miter/>
                </a:ln>
              </p:spPr>
              <p:txBody>
                <a:bodyPr rtlCol="0" anchor="ctr"/>
                <a:lstStyle/>
                <a:p>
                  <a:endParaRPr lang="en-US"/>
                </a:p>
              </p:txBody>
            </p:sp>
            <p:sp>
              <p:nvSpPr>
                <p:cNvPr id="248" name="Freeform: Shape 247"/>
                <p:cNvSpPr/>
                <p:nvPr/>
              </p:nvSpPr>
              <p:spPr>
                <a:xfrm>
                  <a:off x="13983389" y="1717749"/>
                  <a:ext cx="58203" cy="75572"/>
                </a:xfrm>
                <a:custGeom>
                  <a:avLst/>
                  <a:gdLst>
                    <a:gd name="connsiteX0" fmla="*/ 19806 w 44802"/>
                    <a:gd name="connsiteY0" fmla="*/ 9921 h 64004"/>
                    <a:gd name="connsiteX1" fmla="*/ 17886 w 44802"/>
                    <a:gd name="connsiteY1" fmla="*/ 20161 h 64004"/>
                    <a:gd name="connsiteX2" fmla="*/ 16606 w 44802"/>
                    <a:gd name="connsiteY2" fmla="*/ 25922 h 64004"/>
                    <a:gd name="connsiteX3" fmla="*/ 19806 w 44802"/>
                    <a:gd name="connsiteY3" fmla="*/ 25282 h 64004"/>
                    <a:gd name="connsiteX4" fmla="*/ 25566 w 44802"/>
                    <a:gd name="connsiteY4" fmla="*/ 25922 h 64004"/>
                    <a:gd name="connsiteX5" fmla="*/ 35807 w 44802"/>
                    <a:gd name="connsiteY5" fmla="*/ 29762 h 64004"/>
                    <a:gd name="connsiteX6" fmla="*/ 40927 w 44802"/>
                    <a:gd name="connsiteY6" fmla="*/ 37442 h 64004"/>
                    <a:gd name="connsiteX7" fmla="*/ 41567 w 44802"/>
                    <a:gd name="connsiteY7" fmla="*/ 43203 h 64004"/>
                    <a:gd name="connsiteX8" fmla="*/ 40287 w 44802"/>
                    <a:gd name="connsiteY8" fmla="*/ 48323 h 64004"/>
                    <a:gd name="connsiteX9" fmla="*/ 37727 w 44802"/>
                    <a:gd name="connsiteY9" fmla="*/ 53443 h 64004"/>
                    <a:gd name="connsiteX10" fmla="*/ 31967 w 44802"/>
                    <a:gd name="connsiteY10" fmla="*/ 59844 h 64004"/>
                    <a:gd name="connsiteX11" fmla="*/ 24926 w 44802"/>
                    <a:gd name="connsiteY11" fmla="*/ 63684 h 64004"/>
                    <a:gd name="connsiteX12" fmla="*/ 19166 w 44802"/>
                    <a:gd name="connsiteY12" fmla="*/ 64324 h 64004"/>
                    <a:gd name="connsiteX13" fmla="*/ 13405 w 44802"/>
                    <a:gd name="connsiteY13" fmla="*/ 63044 h 64004"/>
                    <a:gd name="connsiteX14" fmla="*/ 8285 w 44802"/>
                    <a:gd name="connsiteY14" fmla="*/ 58564 h 64004"/>
                    <a:gd name="connsiteX15" fmla="*/ 6365 w 44802"/>
                    <a:gd name="connsiteY15" fmla="*/ 54724 h 64004"/>
                    <a:gd name="connsiteX16" fmla="*/ 5725 w 44802"/>
                    <a:gd name="connsiteY16" fmla="*/ 50883 h 64004"/>
                    <a:gd name="connsiteX17" fmla="*/ 5085 w 44802"/>
                    <a:gd name="connsiteY17" fmla="*/ 45763 h 64004"/>
                    <a:gd name="connsiteX18" fmla="*/ 5085 w 44802"/>
                    <a:gd name="connsiteY18" fmla="*/ 29122 h 64004"/>
                    <a:gd name="connsiteX19" fmla="*/ 7005 w 44802"/>
                    <a:gd name="connsiteY19" fmla="*/ 18881 h 64004"/>
                    <a:gd name="connsiteX20" fmla="*/ 8925 w 44802"/>
                    <a:gd name="connsiteY20" fmla="*/ 9281 h 64004"/>
                    <a:gd name="connsiteX21" fmla="*/ 10845 w 44802"/>
                    <a:gd name="connsiteY21" fmla="*/ 6080 h 64004"/>
                    <a:gd name="connsiteX22" fmla="*/ 14045 w 44802"/>
                    <a:gd name="connsiteY22" fmla="*/ 4800 h 64004"/>
                    <a:gd name="connsiteX23" fmla="*/ 17246 w 44802"/>
                    <a:gd name="connsiteY23" fmla="*/ 6720 h 64004"/>
                    <a:gd name="connsiteX24" fmla="*/ 19806 w 44802"/>
                    <a:gd name="connsiteY24" fmla="*/ 9921 h 64004"/>
                    <a:gd name="connsiteX25" fmla="*/ 17246 w 44802"/>
                    <a:gd name="connsiteY25" fmla="*/ 52803 h 64004"/>
                    <a:gd name="connsiteX26" fmla="*/ 22366 w 44802"/>
                    <a:gd name="connsiteY26" fmla="*/ 54083 h 64004"/>
                    <a:gd name="connsiteX27" fmla="*/ 26206 w 44802"/>
                    <a:gd name="connsiteY27" fmla="*/ 51523 h 64004"/>
                    <a:gd name="connsiteX28" fmla="*/ 30046 w 44802"/>
                    <a:gd name="connsiteY28" fmla="*/ 47683 h 64004"/>
                    <a:gd name="connsiteX29" fmla="*/ 31967 w 44802"/>
                    <a:gd name="connsiteY29" fmla="*/ 40003 h 64004"/>
                    <a:gd name="connsiteX30" fmla="*/ 24286 w 44802"/>
                    <a:gd name="connsiteY30" fmla="*/ 35522 h 64004"/>
                    <a:gd name="connsiteX31" fmla="*/ 20446 w 44802"/>
                    <a:gd name="connsiteY31" fmla="*/ 34882 h 64004"/>
                    <a:gd name="connsiteX32" fmla="*/ 19806 w 44802"/>
                    <a:gd name="connsiteY32" fmla="*/ 34882 h 64004"/>
                    <a:gd name="connsiteX33" fmla="*/ 18526 w 44802"/>
                    <a:gd name="connsiteY33" fmla="*/ 34882 h 64004"/>
                    <a:gd name="connsiteX34" fmla="*/ 15965 w 44802"/>
                    <a:gd name="connsiteY34" fmla="*/ 35522 h 64004"/>
                    <a:gd name="connsiteX35" fmla="*/ 15965 w 44802"/>
                    <a:gd name="connsiteY35" fmla="*/ 35522 h 64004"/>
                    <a:gd name="connsiteX36" fmla="*/ 15965 w 44802"/>
                    <a:gd name="connsiteY36" fmla="*/ 44483 h 64004"/>
                    <a:gd name="connsiteX37" fmla="*/ 16606 w 44802"/>
                    <a:gd name="connsiteY37" fmla="*/ 48963 h 64004"/>
                    <a:gd name="connsiteX38" fmla="*/ 17246 w 44802"/>
                    <a:gd name="connsiteY38" fmla="*/ 52803 h 64004"/>
                    <a:gd name="connsiteX39" fmla="*/ 17246 w 44802"/>
                    <a:gd name="connsiteY39" fmla="*/ 52803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4802" h="64004">
                      <a:moveTo>
                        <a:pt x="19806" y="9921"/>
                      </a:moveTo>
                      <a:cubicBezTo>
                        <a:pt x="19806" y="11841"/>
                        <a:pt x="19166" y="15681"/>
                        <a:pt x="17886" y="20161"/>
                      </a:cubicBezTo>
                      <a:cubicBezTo>
                        <a:pt x="17246" y="22721"/>
                        <a:pt x="17246" y="24642"/>
                        <a:pt x="16606" y="25922"/>
                      </a:cubicBezTo>
                      <a:cubicBezTo>
                        <a:pt x="17886" y="25922"/>
                        <a:pt x="19166" y="25282"/>
                        <a:pt x="19806" y="25282"/>
                      </a:cubicBezTo>
                      <a:cubicBezTo>
                        <a:pt x="20446" y="25282"/>
                        <a:pt x="22366" y="25282"/>
                        <a:pt x="25566" y="25922"/>
                      </a:cubicBezTo>
                      <a:cubicBezTo>
                        <a:pt x="29406" y="26562"/>
                        <a:pt x="33247" y="27842"/>
                        <a:pt x="35807" y="29762"/>
                      </a:cubicBezTo>
                      <a:cubicBezTo>
                        <a:pt x="38367" y="31682"/>
                        <a:pt x="40287" y="34242"/>
                        <a:pt x="40927" y="37442"/>
                      </a:cubicBezTo>
                      <a:cubicBezTo>
                        <a:pt x="41567" y="39363"/>
                        <a:pt x="41567" y="41283"/>
                        <a:pt x="41567" y="43203"/>
                      </a:cubicBezTo>
                      <a:cubicBezTo>
                        <a:pt x="41567" y="45123"/>
                        <a:pt x="40927" y="47043"/>
                        <a:pt x="40287" y="48323"/>
                      </a:cubicBezTo>
                      <a:cubicBezTo>
                        <a:pt x="39647" y="50243"/>
                        <a:pt x="39007" y="51523"/>
                        <a:pt x="37727" y="53443"/>
                      </a:cubicBezTo>
                      <a:cubicBezTo>
                        <a:pt x="36447" y="56004"/>
                        <a:pt x="34527" y="57924"/>
                        <a:pt x="31967" y="59844"/>
                      </a:cubicBezTo>
                      <a:cubicBezTo>
                        <a:pt x="30046" y="61764"/>
                        <a:pt x="27486" y="63044"/>
                        <a:pt x="24926" y="63684"/>
                      </a:cubicBezTo>
                      <a:cubicBezTo>
                        <a:pt x="23006" y="64324"/>
                        <a:pt x="21086" y="64324"/>
                        <a:pt x="19166" y="64324"/>
                      </a:cubicBezTo>
                      <a:cubicBezTo>
                        <a:pt x="17246" y="64324"/>
                        <a:pt x="15325" y="63684"/>
                        <a:pt x="13405" y="63044"/>
                      </a:cubicBezTo>
                      <a:cubicBezTo>
                        <a:pt x="11485" y="62404"/>
                        <a:pt x="10205" y="60484"/>
                        <a:pt x="8285" y="58564"/>
                      </a:cubicBezTo>
                      <a:cubicBezTo>
                        <a:pt x="7645" y="57924"/>
                        <a:pt x="7005" y="56644"/>
                        <a:pt x="6365" y="54724"/>
                      </a:cubicBezTo>
                      <a:cubicBezTo>
                        <a:pt x="6365" y="53443"/>
                        <a:pt x="5725" y="52803"/>
                        <a:pt x="5725" y="50883"/>
                      </a:cubicBezTo>
                      <a:cubicBezTo>
                        <a:pt x="5085" y="48963"/>
                        <a:pt x="5085" y="47043"/>
                        <a:pt x="5085" y="45763"/>
                      </a:cubicBezTo>
                      <a:cubicBezTo>
                        <a:pt x="4445" y="40643"/>
                        <a:pt x="5085" y="35522"/>
                        <a:pt x="5085" y="29122"/>
                      </a:cubicBezTo>
                      <a:cubicBezTo>
                        <a:pt x="5085" y="26562"/>
                        <a:pt x="5725" y="23362"/>
                        <a:pt x="7005" y="18881"/>
                      </a:cubicBezTo>
                      <a:cubicBezTo>
                        <a:pt x="7645" y="14401"/>
                        <a:pt x="8285" y="11201"/>
                        <a:pt x="8925" y="9281"/>
                      </a:cubicBezTo>
                      <a:cubicBezTo>
                        <a:pt x="8925" y="8001"/>
                        <a:pt x="9565" y="6720"/>
                        <a:pt x="10845" y="6080"/>
                      </a:cubicBezTo>
                      <a:cubicBezTo>
                        <a:pt x="12125" y="5440"/>
                        <a:pt x="12765" y="4800"/>
                        <a:pt x="14045" y="4800"/>
                      </a:cubicBezTo>
                      <a:cubicBezTo>
                        <a:pt x="15325" y="4800"/>
                        <a:pt x="16606" y="5440"/>
                        <a:pt x="17246" y="6720"/>
                      </a:cubicBezTo>
                      <a:cubicBezTo>
                        <a:pt x="19166" y="7360"/>
                        <a:pt x="19806" y="8641"/>
                        <a:pt x="19806" y="9921"/>
                      </a:cubicBezTo>
                      <a:close/>
                      <a:moveTo>
                        <a:pt x="17246" y="52803"/>
                      </a:moveTo>
                      <a:cubicBezTo>
                        <a:pt x="18526" y="54083"/>
                        <a:pt x="20446" y="54724"/>
                        <a:pt x="22366" y="54083"/>
                      </a:cubicBezTo>
                      <a:cubicBezTo>
                        <a:pt x="23646" y="53443"/>
                        <a:pt x="24926" y="52803"/>
                        <a:pt x="26206" y="51523"/>
                      </a:cubicBezTo>
                      <a:cubicBezTo>
                        <a:pt x="27486" y="50243"/>
                        <a:pt x="28766" y="48963"/>
                        <a:pt x="30046" y="47683"/>
                      </a:cubicBezTo>
                      <a:cubicBezTo>
                        <a:pt x="31967" y="44483"/>
                        <a:pt x="32607" y="41923"/>
                        <a:pt x="31967" y="40003"/>
                      </a:cubicBezTo>
                      <a:cubicBezTo>
                        <a:pt x="31326" y="37442"/>
                        <a:pt x="28766" y="36162"/>
                        <a:pt x="24286" y="35522"/>
                      </a:cubicBezTo>
                      <a:cubicBezTo>
                        <a:pt x="21726" y="34882"/>
                        <a:pt x="20446" y="34882"/>
                        <a:pt x="20446" y="34882"/>
                      </a:cubicBezTo>
                      <a:cubicBezTo>
                        <a:pt x="20446" y="34882"/>
                        <a:pt x="19806" y="34882"/>
                        <a:pt x="19806" y="34882"/>
                      </a:cubicBezTo>
                      <a:cubicBezTo>
                        <a:pt x="19806" y="34882"/>
                        <a:pt x="19166" y="34882"/>
                        <a:pt x="18526" y="34882"/>
                      </a:cubicBezTo>
                      <a:cubicBezTo>
                        <a:pt x="17886" y="34882"/>
                        <a:pt x="17246" y="34882"/>
                        <a:pt x="15965" y="35522"/>
                      </a:cubicBezTo>
                      <a:cubicBezTo>
                        <a:pt x="15965" y="35522"/>
                        <a:pt x="15965" y="35522"/>
                        <a:pt x="15965" y="35522"/>
                      </a:cubicBezTo>
                      <a:cubicBezTo>
                        <a:pt x="15965" y="38722"/>
                        <a:pt x="15965" y="41923"/>
                        <a:pt x="15965" y="44483"/>
                      </a:cubicBezTo>
                      <a:cubicBezTo>
                        <a:pt x="15965" y="45763"/>
                        <a:pt x="15965" y="47683"/>
                        <a:pt x="16606" y="48963"/>
                      </a:cubicBezTo>
                      <a:cubicBezTo>
                        <a:pt x="16606" y="50883"/>
                        <a:pt x="17246" y="51523"/>
                        <a:pt x="17246" y="52803"/>
                      </a:cubicBezTo>
                      <a:cubicBezTo>
                        <a:pt x="17246" y="52803"/>
                        <a:pt x="17246" y="52803"/>
                        <a:pt x="17246" y="52803"/>
                      </a:cubicBezTo>
                      <a:close/>
                    </a:path>
                  </a:pathLst>
                </a:custGeom>
                <a:solidFill>
                  <a:schemeClr val="bg1"/>
                </a:solidFill>
                <a:ln w="9525" cap="flat">
                  <a:noFill/>
                  <a:prstDash val="solid"/>
                  <a:miter/>
                </a:ln>
              </p:spPr>
              <p:txBody>
                <a:bodyPr rtlCol="0" anchor="ctr"/>
                <a:lstStyle/>
                <a:p>
                  <a:endParaRPr lang="en-US"/>
                </a:p>
              </p:txBody>
            </p:sp>
          </p:grpSp>
          <p:grpSp>
            <p:nvGrpSpPr>
              <p:cNvPr id="287" name="Group 286"/>
              <p:cNvGrpSpPr/>
              <p:nvPr/>
            </p:nvGrpSpPr>
            <p:grpSpPr>
              <a:xfrm>
                <a:off x="11235342" y="1199320"/>
                <a:ext cx="911285" cy="461749"/>
                <a:chOff x="13389262" y="1207635"/>
                <a:chExt cx="911285" cy="461749"/>
              </a:xfrm>
            </p:grpSpPr>
            <p:sp>
              <p:nvSpPr>
                <p:cNvPr id="236" name="Freeform: Shape 235"/>
                <p:cNvSpPr/>
                <p:nvPr/>
              </p:nvSpPr>
              <p:spPr>
                <a:xfrm>
                  <a:off x="13745739" y="1207635"/>
                  <a:ext cx="66517" cy="68016"/>
                </a:xfrm>
                <a:custGeom>
                  <a:avLst/>
                  <a:gdLst>
                    <a:gd name="connsiteX0" fmla="*/ 26732 w 51203"/>
                    <a:gd name="connsiteY0" fmla="*/ 5440 h 57603"/>
                    <a:gd name="connsiteX1" fmla="*/ 35693 w 51203"/>
                    <a:gd name="connsiteY1" fmla="*/ 7360 h 57603"/>
                    <a:gd name="connsiteX2" fmla="*/ 45293 w 51203"/>
                    <a:gd name="connsiteY2" fmla="*/ 35522 h 57603"/>
                    <a:gd name="connsiteX3" fmla="*/ 45933 w 51203"/>
                    <a:gd name="connsiteY3" fmla="*/ 44483 h 57603"/>
                    <a:gd name="connsiteX4" fmla="*/ 46573 w 51203"/>
                    <a:gd name="connsiteY4" fmla="*/ 47043 h 57603"/>
                    <a:gd name="connsiteX5" fmla="*/ 45933 w 51203"/>
                    <a:gd name="connsiteY5" fmla="*/ 49603 h 57603"/>
                    <a:gd name="connsiteX6" fmla="*/ 41453 w 51203"/>
                    <a:gd name="connsiteY6" fmla="*/ 52163 h 57603"/>
                    <a:gd name="connsiteX7" fmla="*/ 34412 w 51203"/>
                    <a:gd name="connsiteY7" fmla="*/ 54084 h 57603"/>
                    <a:gd name="connsiteX8" fmla="*/ 24812 w 51203"/>
                    <a:gd name="connsiteY8" fmla="*/ 55364 h 57603"/>
                    <a:gd name="connsiteX9" fmla="*/ 17771 w 51203"/>
                    <a:gd name="connsiteY9" fmla="*/ 54724 h 57603"/>
                    <a:gd name="connsiteX10" fmla="*/ 12651 w 51203"/>
                    <a:gd name="connsiteY10" fmla="*/ 52803 h 57603"/>
                    <a:gd name="connsiteX11" fmla="*/ 8811 w 51203"/>
                    <a:gd name="connsiteY11" fmla="*/ 48963 h 57603"/>
                    <a:gd name="connsiteX12" fmla="*/ 5611 w 51203"/>
                    <a:gd name="connsiteY12" fmla="*/ 44483 h 57603"/>
                    <a:gd name="connsiteX13" fmla="*/ 4971 w 51203"/>
                    <a:gd name="connsiteY13" fmla="*/ 40003 h 57603"/>
                    <a:gd name="connsiteX14" fmla="*/ 6891 w 51203"/>
                    <a:gd name="connsiteY14" fmla="*/ 31042 h 57603"/>
                    <a:gd name="connsiteX15" fmla="*/ 13931 w 51203"/>
                    <a:gd name="connsiteY15" fmla="*/ 24642 h 57603"/>
                    <a:gd name="connsiteX16" fmla="*/ 28652 w 51203"/>
                    <a:gd name="connsiteY16" fmla="*/ 22081 h 57603"/>
                    <a:gd name="connsiteX17" fmla="*/ 33132 w 51203"/>
                    <a:gd name="connsiteY17" fmla="*/ 22081 h 57603"/>
                    <a:gd name="connsiteX18" fmla="*/ 32492 w 51203"/>
                    <a:gd name="connsiteY18" fmla="*/ 20801 h 57603"/>
                    <a:gd name="connsiteX19" fmla="*/ 31212 w 51203"/>
                    <a:gd name="connsiteY19" fmla="*/ 17601 h 57603"/>
                    <a:gd name="connsiteX20" fmla="*/ 29932 w 51203"/>
                    <a:gd name="connsiteY20" fmla="*/ 16321 h 57603"/>
                    <a:gd name="connsiteX21" fmla="*/ 28012 w 51203"/>
                    <a:gd name="connsiteY21" fmla="*/ 15681 h 57603"/>
                    <a:gd name="connsiteX22" fmla="*/ 19051 w 51203"/>
                    <a:gd name="connsiteY22" fmla="*/ 18881 h 57603"/>
                    <a:gd name="connsiteX23" fmla="*/ 11371 w 51203"/>
                    <a:gd name="connsiteY23" fmla="*/ 19521 h 57603"/>
                    <a:gd name="connsiteX24" fmla="*/ 9451 w 51203"/>
                    <a:gd name="connsiteY24" fmla="*/ 16961 h 57603"/>
                    <a:gd name="connsiteX25" fmla="*/ 8811 w 51203"/>
                    <a:gd name="connsiteY25" fmla="*/ 13761 h 57603"/>
                    <a:gd name="connsiteX26" fmla="*/ 13291 w 51203"/>
                    <a:gd name="connsiteY26" fmla="*/ 8641 h 57603"/>
                    <a:gd name="connsiteX27" fmla="*/ 22892 w 51203"/>
                    <a:gd name="connsiteY27" fmla="*/ 4800 h 57603"/>
                    <a:gd name="connsiteX28" fmla="*/ 26732 w 51203"/>
                    <a:gd name="connsiteY28" fmla="*/ 5440 h 57603"/>
                    <a:gd name="connsiteX29" fmla="*/ 27372 w 51203"/>
                    <a:gd name="connsiteY29" fmla="*/ 34242 h 57603"/>
                    <a:gd name="connsiteX30" fmla="*/ 17771 w 51203"/>
                    <a:gd name="connsiteY30" fmla="*/ 36162 h 57603"/>
                    <a:gd name="connsiteX31" fmla="*/ 16491 w 51203"/>
                    <a:gd name="connsiteY31" fmla="*/ 41923 h 57603"/>
                    <a:gd name="connsiteX32" fmla="*/ 18411 w 51203"/>
                    <a:gd name="connsiteY32" fmla="*/ 44483 h 57603"/>
                    <a:gd name="connsiteX33" fmla="*/ 24812 w 51203"/>
                    <a:gd name="connsiteY33" fmla="*/ 44483 h 57603"/>
                    <a:gd name="connsiteX34" fmla="*/ 32492 w 51203"/>
                    <a:gd name="connsiteY34" fmla="*/ 43843 h 57603"/>
                    <a:gd name="connsiteX35" fmla="*/ 33132 w 51203"/>
                    <a:gd name="connsiteY35" fmla="*/ 43203 h 57603"/>
                    <a:gd name="connsiteX36" fmla="*/ 33132 w 51203"/>
                    <a:gd name="connsiteY36" fmla="*/ 40643 h 57603"/>
                    <a:gd name="connsiteX37" fmla="*/ 33132 w 51203"/>
                    <a:gd name="connsiteY37" fmla="*/ 38723 h 57603"/>
                    <a:gd name="connsiteX38" fmla="*/ 33132 w 51203"/>
                    <a:gd name="connsiteY38" fmla="*/ 34242 h 57603"/>
                    <a:gd name="connsiteX39" fmla="*/ 30572 w 51203"/>
                    <a:gd name="connsiteY39" fmla="*/ 33602 h 57603"/>
                    <a:gd name="connsiteX40" fmla="*/ 27372 w 51203"/>
                    <a:gd name="connsiteY40" fmla="*/ 34242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1203" h="57603">
                      <a:moveTo>
                        <a:pt x="26732" y="5440"/>
                      </a:moveTo>
                      <a:cubicBezTo>
                        <a:pt x="29932" y="5440"/>
                        <a:pt x="33132" y="6080"/>
                        <a:pt x="35693" y="7360"/>
                      </a:cubicBezTo>
                      <a:cubicBezTo>
                        <a:pt x="42093" y="11201"/>
                        <a:pt x="44653" y="20161"/>
                        <a:pt x="45293" y="35522"/>
                      </a:cubicBezTo>
                      <a:cubicBezTo>
                        <a:pt x="45293" y="41283"/>
                        <a:pt x="45293" y="43843"/>
                        <a:pt x="45933" y="44483"/>
                      </a:cubicBezTo>
                      <a:cubicBezTo>
                        <a:pt x="46573" y="45123"/>
                        <a:pt x="46573" y="46403"/>
                        <a:pt x="46573" y="47043"/>
                      </a:cubicBezTo>
                      <a:cubicBezTo>
                        <a:pt x="46573" y="48323"/>
                        <a:pt x="45933" y="48963"/>
                        <a:pt x="45933" y="49603"/>
                      </a:cubicBezTo>
                      <a:cubicBezTo>
                        <a:pt x="45293" y="50243"/>
                        <a:pt x="44013" y="51523"/>
                        <a:pt x="41453" y="52163"/>
                      </a:cubicBezTo>
                      <a:cubicBezTo>
                        <a:pt x="39533" y="53443"/>
                        <a:pt x="36973" y="54084"/>
                        <a:pt x="34412" y="54084"/>
                      </a:cubicBezTo>
                      <a:cubicBezTo>
                        <a:pt x="31212" y="54724"/>
                        <a:pt x="28012" y="54724"/>
                        <a:pt x="24812" y="55364"/>
                      </a:cubicBezTo>
                      <a:cubicBezTo>
                        <a:pt x="21612" y="55364"/>
                        <a:pt x="19051" y="55364"/>
                        <a:pt x="17771" y="54724"/>
                      </a:cubicBezTo>
                      <a:cubicBezTo>
                        <a:pt x="15211" y="54084"/>
                        <a:pt x="13931" y="53443"/>
                        <a:pt x="12651" y="52803"/>
                      </a:cubicBezTo>
                      <a:cubicBezTo>
                        <a:pt x="11371" y="52163"/>
                        <a:pt x="10091" y="50883"/>
                        <a:pt x="8811" y="48963"/>
                      </a:cubicBezTo>
                      <a:cubicBezTo>
                        <a:pt x="7531" y="47043"/>
                        <a:pt x="6251" y="45123"/>
                        <a:pt x="5611" y="44483"/>
                      </a:cubicBezTo>
                      <a:cubicBezTo>
                        <a:pt x="4971" y="43203"/>
                        <a:pt x="4971" y="41923"/>
                        <a:pt x="4971" y="40003"/>
                      </a:cubicBezTo>
                      <a:cubicBezTo>
                        <a:pt x="4331" y="36802"/>
                        <a:pt x="5611" y="33602"/>
                        <a:pt x="6891" y="31042"/>
                      </a:cubicBezTo>
                      <a:cubicBezTo>
                        <a:pt x="8811" y="27842"/>
                        <a:pt x="10731" y="25922"/>
                        <a:pt x="13931" y="24642"/>
                      </a:cubicBezTo>
                      <a:cubicBezTo>
                        <a:pt x="17771" y="22721"/>
                        <a:pt x="22252" y="22081"/>
                        <a:pt x="28652" y="22081"/>
                      </a:cubicBezTo>
                      <a:lnTo>
                        <a:pt x="33132" y="22081"/>
                      </a:lnTo>
                      <a:lnTo>
                        <a:pt x="32492" y="20801"/>
                      </a:lnTo>
                      <a:cubicBezTo>
                        <a:pt x="31852" y="19521"/>
                        <a:pt x="31852" y="18881"/>
                        <a:pt x="31212" y="17601"/>
                      </a:cubicBezTo>
                      <a:cubicBezTo>
                        <a:pt x="30572" y="16961"/>
                        <a:pt x="30572" y="16321"/>
                        <a:pt x="29932" y="16321"/>
                      </a:cubicBezTo>
                      <a:cubicBezTo>
                        <a:pt x="29292" y="16321"/>
                        <a:pt x="28652" y="15681"/>
                        <a:pt x="28012" y="15681"/>
                      </a:cubicBezTo>
                      <a:cubicBezTo>
                        <a:pt x="24812" y="15681"/>
                        <a:pt x="22252" y="16321"/>
                        <a:pt x="19051" y="18881"/>
                      </a:cubicBezTo>
                      <a:cubicBezTo>
                        <a:pt x="16491" y="20801"/>
                        <a:pt x="13931" y="21441"/>
                        <a:pt x="11371" y="19521"/>
                      </a:cubicBezTo>
                      <a:cubicBezTo>
                        <a:pt x="10731" y="18881"/>
                        <a:pt x="10091" y="18241"/>
                        <a:pt x="9451" y="16961"/>
                      </a:cubicBezTo>
                      <a:cubicBezTo>
                        <a:pt x="8811" y="15681"/>
                        <a:pt x="8811" y="15041"/>
                        <a:pt x="8811" y="13761"/>
                      </a:cubicBezTo>
                      <a:cubicBezTo>
                        <a:pt x="9451" y="12481"/>
                        <a:pt x="10731" y="10561"/>
                        <a:pt x="13291" y="8641"/>
                      </a:cubicBezTo>
                      <a:cubicBezTo>
                        <a:pt x="15851" y="6720"/>
                        <a:pt x="19051" y="5440"/>
                        <a:pt x="22892" y="4800"/>
                      </a:cubicBezTo>
                      <a:cubicBezTo>
                        <a:pt x="24172" y="5440"/>
                        <a:pt x="25452" y="5440"/>
                        <a:pt x="26732" y="5440"/>
                      </a:cubicBezTo>
                      <a:close/>
                      <a:moveTo>
                        <a:pt x="27372" y="34242"/>
                      </a:moveTo>
                      <a:cubicBezTo>
                        <a:pt x="22892" y="34242"/>
                        <a:pt x="19692" y="34882"/>
                        <a:pt x="17771" y="36162"/>
                      </a:cubicBezTo>
                      <a:cubicBezTo>
                        <a:pt x="15211" y="37442"/>
                        <a:pt x="14571" y="40003"/>
                        <a:pt x="16491" y="41923"/>
                      </a:cubicBezTo>
                      <a:cubicBezTo>
                        <a:pt x="17131" y="43203"/>
                        <a:pt x="17771" y="43843"/>
                        <a:pt x="18411" y="44483"/>
                      </a:cubicBezTo>
                      <a:cubicBezTo>
                        <a:pt x="19051" y="44483"/>
                        <a:pt x="20972" y="45123"/>
                        <a:pt x="24812" y="44483"/>
                      </a:cubicBezTo>
                      <a:cubicBezTo>
                        <a:pt x="28652" y="44483"/>
                        <a:pt x="31212" y="44483"/>
                        <a:pt x="32492" y="43843"/>
                      </a:cubicBezTo>
                      <a:cubicBezTo>
                        <a:pt x="33132" y="43843"/>
                        <a:pt x="33132" y="43203"/>
                        <a:pt x="33132" y="43203"/>
                      </a:cubicBezTo>
                      <a:cubicBezTo>
                        <a:pt x="33132" y="43203"/>
                        <a:pt x="33132" y="41923"/>
                        <a:pt x="33132" y="40643"/>
                      </a:cubicBezTo>
                      <a:cubicBezTo>
                        <a:pt x="33132" y="40003"/>
                        <a:pt x="33132" y="39363"/>
                        <a:pt x="33132" y="38723"/>
                      </a:cubicBezTo>
                      <a:lnTo>
                        <a:pt x="33132" y="34242"/>
                      </a:lnTo>
                      <a:lnTo>
                        <a:pt x="30572" y="33602"/>
                      </a:lnTo>
                      <a:cubicBezTo>
                        <a:pt x="29932" y="34242"/>
                        <a:pt x="28652" y="34242"/>
                        <a:pt x="27372" y="34242"/>
                      </a:cubicBezTo>
                      <a:close/>
                    </a:path>
                  </a:pathLst>
                </a:custGeom>
                <a:solidFill>
                  <a:schemeClr val="bg1"/>
                </a:solidFill>
                <a:ln w="9525" cap="flat">
                  <a:noFill/>
                  <a:prstDash val="solid"/>
                  <a:miter/>
                </a:ln>
              </p:spPr>
              <p:txBody>
                <a:bodyPr rtlCol="0" anchor="ctr"/>
                <a:lstStyle/>
                <a:p>
                  <a:endParaRPr lang="en-US"/>
                </a:p>
              </p:txBody>
            </p:sp>
            <p:sp>
              <p:nvSpPr>
                <p:cNvPr id="249" name="Freeform: Shape 248"/>
                <p:cNvSpPr/>
                <p:nvPr/>
              </p:nvSpPr>
              <p:spPr>
                <a:xfrm>
                  <a:off x="14242344" y="1452491"/>
                  <a:ext cx="58203" cy="83130"/>
                </a:xfrm>
                <a:custGeom>
                  <a:avLst/>
                  <a:gdLst>
                    <a:gd name="connsiteX0" fmla="*/ 9921 w 44802"/>
                    <a:gd name="connsiteY0" fmla="*/ 4800 h 70404"/>
                    <a:gd name="connsiteX1" fmla="*/ 12481 w 44802"/>
                    <a:gd name="connsiteY1" fmla="*/ 5440 h 70404"/>
                    <a:gd name="connsiteX2" fmla="*/ 15041 w 44802"/>
                    <a:gd name="connsiteY2" fmla="*/ 8641 h 70404"/>
                    <a:gd name="connsiteX3" fmla="*/ 15041 w 44802"/>
                    <a:gd name="connsiteY3" fmla="*/ 17601 h 70404"/>
                    <a:gd name="connsiteX4" fmla="*/ 15041 w 44802"/>
                    <a:gd name="connsiteY4" fmla="*/ 25282 h 70404"/>
                    <a:gd name="connsiteX5" fmla="*/ 18881 w 44802"/>
                    <a:gd name="connsiteY5" fmla="*/ 25282 h 70404"/>
                    <a:gd name="connsiteX6" fmla="*/ 34242 w 44802"/>
                    <a:gd name="connsiteY6" fmla="*/ 31042 h 70404"/>
                    <a:gd name="connsiteX7" fmla="*/ 40003 w 44802"/>
                    <a:gd name="connsiteY7" fmla="*/ 45123 h 70404"/>
                    <a:gd name="connsiteX8" fmla="*/ 24642 w 44802"/>
                    <a:gd name="connsiteY8" fmla="*/ 66244 h 70404"/>
                    <a:gd name="connsiteX9" fmla="*/ 9281 w 44802"/>
                    <a:gd name="connsiteY9" fmla="*/ 68804 h 70404"/>
                    <a:gd name="connsiteX10" fmla="*/ 6720 w 44802"/>
                    <a:gd name="connsiteY10" fmla="*/ 66244 h 70404"/>
                    <a:gd name="connsiteX11" fmla="*/ 5440 w 44802"/>
                    <a:gd name="connsiteY11" fmla="*/ 62404 h 70404"/>
                    <a:gd name="connsiteX12" fmla="*/ 4800 w 44802"/>
                    <a:gd name="connsiteY12" fmla="*/ 34882 h 70404"/>
                    <a:gd name="connsiteX13" fmla="*/ 5440 w 44802"/>
                    <a:gd name="connsiteY13" fmla="*/ 10561 h 70404"/>
                    <a:gd name="connsiteX14" fmla="*/ 8001 w 44802"/>
                    <a:gd name="connsiteY14" fmla="*/ 5440 h 70404"/>
                    <a:gd name="connsiteX15" fmla="*/ 9921 w 44802"/>
                    <a:gd name="connsiteY15" fmla="*/ 4800 h 70404"/>
                    <a:gd name="connsiteX16" fmla="*/ 18241 w 44802"/>
                    <a:gd name="connsiteY16" fmla="*/ 36162 h 70404"/>
                    <a:gd name="connsiteX17" fmla="*/ 15681 w 44802"/>
                    <a:gd name="connsiteY17" fmla="*/ 37442 h 70404"/>
                    <a:gd name="connsiteX18" fmla="*/ 15041 w 44802"/>
                    <a:gd name="connsiteY18" fmla="*/ 47043 h 70404"/>
                    <a:gd name="connsiteX19" fmla="*/ 15041 w 44802"/>
                    <a:gd name="connsiteY19" fmla="*/ 57284 h 70404"/>
                    <a:gd name="connsiteX20" fmla="*/ 18241 w 44802"/>
                    <a:gd name="connsiteY20" fmla="*/ 56004 h 70404"/>
                    <a:gd name="connsiteX21" fmla="*/ 23362 w 44802"/>
                    <a:gd name="connsiteY21" fmla="*/ 52163 h 70404"/>
                    <a:gd name="connsiteX22" fmla="*/ 27202 w 44802"/>
                    <a:gd name="connsiteY22" fmla="*/ 48323 h 70404"/>
                    <a:gd name="connsiteX23" fmla="*/ 27842 w 44802"/>
                    <a:gd name="connsiteY23" fmla="*/ 44483 h 70404"/>
                    <a:gd name="connsiteX24" fmla="*/ 27202 w 44802"/>
                    <a:gd name="connsiteY24" fmla="*/ 40643 h 70404"/>
                    <a:gd name="connsiteX25" fmla="*/ 24002 w 44802"/>
                    <a:gd name="connsiteY25" fmla="*/ 38082 h 70404"/>
                    <a:gd name="connsiteX26" fmla="*/ 19521 w 44802"/>
                    <a:gd name="connsiteY26" fmla="*/ 36802 h 70404"/>
                    <a:gd name="connsiteX27" fmla="*/ 18241 w 44802"/>
                    <a:gd name="connsiteY27" fmla="*/ 36162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802" h="70404">
                      <a:moveTo>
                        <a:pt x="9921" y="4800"/>
                      </a:moveTo>
                      <a:cubicBezTo>
                        <a:pt x="10561" y="4800"/>
                        <a:pt x="11841" y="4800"/>
                        <a:pt x="12481" y="5440"/>
                      </a:cubicBezTo>
                      <a:cubicBezTo>
                        <a:pt x="13761" y="6080"/>
                        <a:pt x="14401" y="7360"/>
                        <a:pt x="15041" y="8641"/>
                      </a:cubicBezTo>
                      <a:cubicBezTo>
                        <a:pt x="15681" y="9921"/>
                        <a:pt x="15681" y="13121"/>
                        <a:pt x="15041" y="17601"/>
                      </a:cubicBezTo>
                      <a:lnTo>
                        <a:pt x="15041" y="25282"/>
                      </a:lnTo>
                      <a:lnTo>
                        <a:pt x="18881" y="25282"/>
                      </a:lnTo>
                      <a:cubicBezTo>
                        <a:pt x="25282" y="25282"/>
                        <a:pt x="29762" y="27202"/>
                        <a:pt x="34242" y="31042"/>
                      </a:cubicBezTo>
                      <a:cubicBezTo>
                        <a:pt x="38083" y="34882"/>
                        <a:pt x="40003" y="39363"/>
                        <a:pt x="40003" y="45123"/>
                      </a:cubicBezTo>
                      <a:cubicBezTo>
                        <a:pt x="40003" y="53443"/>
                        <a:pt x="34882" y="60484"/>
                        <a:pt x="24642" y="66244"/>
                      </a:cubicBezTo>
                      <a:cubicBezTo>
                        <a:pt x="17601" y="69445"/>
                        <a:pt x="12481" y="70725"/>
                        <a:pt x="9281" y="68804"/>
                      </a:cubicBezTo>
                      <a:cubicBezTo>
                        <a:pt x="8001" y="68164"/>
                        <a:pt x="7361" y="67524"/>
                        <a:pt x="6720" y="66244"/>
                      </a:cubicBezTo>
                      <a:cubicBezTo>
                        <a:pt x="6080" y="65604"/>
                        <a:pt x="5440" y="63684"/>
                        <a:pt x="5440" y="62404"/>
                      </a:cubicBezTo>
                      <a:cubicBezTo>
                        <a:pt x="4800" y="60484"/>
                        <a:pt x="4800" y="51523"/>
                        <a:pt x="4800" y="34882"/>
                      </a:cubicBezTo>
                      <a:cubicBezTo>
                        <a:pt x="4800" y="21441"/>
                        <a:pt x="4800" y="13121"/>
                        <a:pt x="5440" y="10561"/>
                      </a:cubicBezTo>
                      <a:cubicBezTo>
                        <a:pt x="5440" y="8001"/>
                        <a:pt x="6720" y="6720"/>
                        <a:pt x="8001" y="5440"/>
                      </a:cubicBezTo>
                      <a:cubicBezTo>
                        <a:pt x="8001" y="5440"/>
                        <a:pt x="8641" y="4800"/>
                        <a:pt x="9921" y="4800"/>
                      </a:cubicBezTo>
                      <a:close/>
                      <a:moveTo>
                        <a:pt x="18241" y="36162"/>
                      </a:moveTo>
                      <a:cubicBezTo>
                        <a:pt x="16961" y="36162"/>
                        <a:pt x="16321" y="36802"/>
                        <a:pt x="15681" y="37442"/>
                      </a:cubicBezTo>
                      <a:cubicBezTo>
                        <a:pt x="15681" y="38723"/>
                        <a:pt x="15041" y="41923"/>
                        <a:pt x="15041" y="47043"/>
                      </a:cubicBezTo>
                      <a:cubicBezTo>
                        <a:pt x="15041" y="54084"/>
                        <a:pt x="15041" y="57284"/>
                        <a:pt x="15041" y="57284"/>
                      </a:cubicBezTo>
                      <a:cubicBezTo>
                        <a:pt x="15681" y="57284"/>
                        <a:pt x="16321" y="56644"/>
                        <a:pt x="18241" y="56004"/>
                      </a:cubicBezTo>
                      <a:cubicBezTo>
                        <a:pt x="19521" y="55364"/>
                        <a:pt x="21441" y="54084"/>
                        <a:pt x="23362" y="52163"/>
                      </a:cubicBezTo>
                      <a:cubicBezTo>
                        <a:pt x="25282" y="50243"/>
                        <a:pt x="26562" y="48963"/>
                        <a:pt x="27202" y="48323"/>
                      </a:cubicBezTo>
                      <a:cubicBezTo>
                        <a:pt x="27842" y="47043"/>
                        <a:pt x="27842" y="45763"/>
                        <a:pt x="27842" y="44483"/>
                      </a:cubicBezTo>
                      <a:cubicBezTo>
                        <a:pt x="27842" y="42563"/>
                        <a:pt x="27202" y="41283"/>
                        <a:pt x="27202" y="40643"/>
                      </a:cubicBezTo>
                      <a:cubicBezTo>
                        <a:pt x="26562" y="39363"/>
                        <a:pt x="25922" y="38723"/>
                        <a:pt x="24002" y="38082"/>
                      </a:cubicBezTo>
                      <a:cubicBezTo>
                        <a:pt x="22721" y="37442"/>
                        <a:pt x="20801" y="36802"/>
                        <a:pt x="19521" y="36802"/>
                      </a:cubicBezTo>
                      <a:cubicBezTo>
                        <a:pt x="18881" y="36162"/>
                        <a:pt x="18881" y="36162"/>
                        <a:pt x="18241" y="36162"/>
                      </a:cubicBezTo>
                      <a:close/>
                    </a:path>
                  </a:pathLst>
                </a:custGeom>
                <a:solidFill>
                  <a:schemeClr val="bg1"/>
                </a:solidFill>
                <a:ln w="9525" cap="flat">
                  <a:noFill/>
                  <a:prstDash val="solid"/>
                  <a:miter/>
                </a:ln>
              </p:spPr>
              <p:txBody>
                <a:bodyPr rtlCol="0" anchor="ctr"/>
                <a:lstStyle/>
                <a:p>
                  <a:endParaRPr lang="en-US"/>
                </a:p>
              </p:txBody>
            </p:sp>
            <p:sp>
              <p:nvSpPr>
                <p:cNvPr id="250" name="Freeform: Shape 249"/>
                <p:cNvSpPr/>
                <p:nvPr/>
              </p:nvSpPr>
              <p:spPr>
                <a:xfrm>
                  <a:off x="13389262" y="1314192"/>
                  <a:ext cx="789891" cy="355192"/>
                </a:xfrm>
                <a:custGeom>
                  <a:avLst/>
                  <a:gdLst>
                    <a:gd name="connsiteX0" fmla="*/ 596199 w 608039"/>
                    <a:gd name="connsiteY0" fmla="*/ 290899 h 300819"/>
                    <a:gd name="connsiteX1" fmla="*/ 523234 w 608039"/>
                    <a:gd name="connsiteY1" fmla="*/ 294739 h 300819"/>
                    <a:gd name="connsiteX2" fmla="*/ 486752 w 608039"/>
                    <a:gd name="connsiteY2" fmla="*/ 296019 h 300819"/>
                    <a:gd name="connsiteX3" fmla="*/ 450269 w 608039"/>
                    <a:gd name="connsiteY3" fmla="*/ 297299 h 300819"/>
                    <a:gd name="connsiteX4" fmla="*/ 377305 w 608039"/>
                    <a:gd name="connsiteY4" fmla="*/ 299219 h 300819"/>
                    <a:gd name="connsiteX5" fmla="*/ 340822 w 608039"/>
                    <a:gd name="connsiteY5" fmla="*/ 299859 h 300819"/>
                    <a:gd name="connsiteX6" fmla="*/ 304340 w 608039"/>
                    <a:gd name="connsiteY6" fmla="*/ 300500 h 300819"/>
                    <a:gd name="connsiteX7" fmla="*/ 267857 w 608039"/>
                    <a:gd name="connsiteY7" fmla="*/ 300500 h 300819"/>
                    <a:gd name="connsiteX8" fmla="*/ 231375 w 608039"/>
                    <a:gd name="connsiteY8" fmla="*/ 300500 h 300819"/>
                    <a:gd name="connsiteX9" fmla="*/ 194893 w 608039"/>
                    <a:gd name="connsiteY9" fmla="*/ 300500 h 300819"/>
                    <a:gd name="connsiteX10" fmla="*/ 158410 w 608039"/>
                    <a:gd name="connsiteY10" fmla="*/ 299859 h 300819"/>
                    <a:gd name="connsiteX11" fmla="*/ 85446 w 608039"/>
                    <a:gd name="connsiteY11" fmla="*/ 297299 h 300819"/>
                    <a:gd name="connsiteX12" fmla="*/ 12481 w 608039"/>
                    <a:gd name="connsiteY12" fmla="*/ 294739 h 300819"/>
                    <a:gd name="connsiteX13" fmla="*/ 11841 w 608039"/>
                    <a:gd name="connsiteY13" fmla="*/ 294739 h 300819"/>
                    <a:gd name="connsiteX14" fmla="*/ 6720 w 608039"/>
                    <a:gd name="connsiteY14" fmla="*/ 289619 h 300819"/>
                    <a:gd name="connsiteX15" fmla="*/ 6720 w 608039"/>
                    <a:gd name="connsiteY15" fmla="*/ 289619 h 300819"/>
                    <a:gd name="connsiteX16" fmla="*/ 7360 w 608039"/>
                    <a:gd name="connsiteY16" fmla="*/ 255697 h 300819"/>
                    <a:gd name="connsiteX17" fmla="*/ 8001 w 608039"/>
                    <a:gd name="connsiteY17" fmla="*/ 221774 h 300819"/>
                    <a:gd name="connsiteX18" fmla="*/ 8001 w 608039"/>
                    <a:gd name="connsiteY18" fmla="*/ 187852 h 300819"/>
                    <a:gd name="connsiteX19" fmla="*/ 8001 w 608039"/>
                    <a:gd name="connsiteY19" fmla="*/ 153930 h 300819"/>
                    <a:gd name="connsiteX20" fmla="*/ 7360 w 608039"/>
                    <a:gd name="connsiteY20" fmla="*/ 120008 h 300819"/>
                    <a:gd name="connsiteX21" fmla="*/ 6720 w 608039"/>
                    <a:gd name="connsiteY21" fmla="*/ 86086 h 300819"/>
                    <a:gd name="connsiteX22" fmla="*/ 4800 w 608039"/>
                    <a:gd name="connsiteY22" fmla="*/ 18241 h 300819"/>
                    <a:gd name="connsiteX23" fmla="*/ 11201 w 608039"/>
                    <a:gd name="connsiteY23" fmla="*/ 11201 h 300819"/>
                    <a:gd name="connsiteX24" fmla="*/ 11841 w 608039"/>
                    <a:gd name="connsiteY24" fmla="*/ 11201 h 300819"/>
                    <a:gd name="connsiteX25" fmla="*/ 157130 w 608039"/>
                    <a:gd name="connsiteY25" fmla="*/ 7360 h 300819"/>
                    <a:gd name="connsiteX26" fmla="*/ 302420 w 608039"/>
                    <a:gd name="connsiteY26" fmla="*/ 5440 h 300819"/>
                    <a:gd name="connsiteX27" fmla="*/ 375384 w 608039"/>
                    <a:gd name="connsiteY27" fmla="*/ 4800 h 300819"/>
                    <a:gd name="connsiteX28" fmla="*/ 448349 w 608039"/>
                    <a:gd name="connsiteY28" fmla="*/ 4800 h 300819"/>
                    <a:gd name="connsiteX29" fmla="*/ 521314 w 608039"/>
                    <a:gd name="connsiteY29" fmla="*/ 5440 h 300819"/>
                    <a:gd name="connsiteX30" fmla="*/ 594279 w 608039"/>
                    <a:gd name="connsiteY30" fmla="*/ 6720 h 300819"/>
                    <a:gd name="connsiteX31" fmla="*/ 594919 w 608039"/>
                    <a:gd name="connsiteY31" fmla="*/ 6720 h 300819"/>
                    <a:gd name="connsiteX32" fmla="*/ 605799 w 608039"/>
                    <a:gd name="connsiteY32" fmla="*/ 17601 h 300819"/>
                    <a:gd name="connsiteX33" fmla="*/ 605799 w 608039"/>
                    <a:gd name="connsiteY33" fmla="*/ 17601 h 300819"/>
                    <a:gd name="connsiteX34" fmla="*/ 603879 w 608039"/>
                    <a:gd name="connsiteY34" fmla="*/ 85446 h 300819"/>
                    <a:gd name="connsiteX35" fmla="*/ 601959 w 608039"/>
                    <a:gd name="connsiteY35" fmla="*/ 153290 h 300819"/>
                    <a:gd name="connsiteX36" fmla="*/ 599399 w 608039"/>
                    <a:gd name="connsiteY36" fmla="*/ 221134 h 300819"/>
                    <a:gd name="connsiteX37" fmla="*/ 598119 w 608039"/>
                    <a:gd name="connsiteY37" fmla="*/ 255057 h 300819"/>
                    <a:gd name="connsiteX38" fmla="*/ 596199 w 608039"/>
                    <a:gd name="connsiteY38" fmla="*/ 288979 h 300819"/>
                    <a:gd name="connsiteX39" fmla="*/ 596199 w 608039"/>
                    <a:gd name="connsiteY39" fmla="*/ 290899 h 300819"/>
                    <a:gd name="connsiteX40" fmla="*/ 594919 w 608039"/>
                    <a:gd name="connsiteY40" fmla="*/ 288339 h 300819"/>
                    <a:gd name="connsiteX41" fmla="*/ 592999 w 608039"/>
                    <a:gd name="connsiteY41" fmla="*/ 255697 h 300819"/>
                    <a:gd name="connsiteX42" fmla="*/ 591718 w 608039"/>
                    <a:gd name="connsiteY42" fmla="*/ 221774 h 300819"/>
                    <a:gd name="connsiteX43" fmla="*/ 589158 w 608039"/>
                    <a:gd name="connsiteY43" fmla="*/ 153930 h 300819"/>
                    <a:gd name="connsiteX44" fmla="*/ 587238 w 608039"/>
                    <a:gd name="connsiteY44" fmla="*/ 86086 h 300819"/>
                    <a:gd name="connsiteX45" fmla="*/ 585318 w 608039"/>
                    <a:gd name="connsiteY45" fmla="*/ 18241 h 300819"/>
                    <a:gd name="connsiteX46" fmla="*/ 596199 w 608039"/>
                    <a:gd name="connsiteY46" fmla="*/ 29122 h 300819"/>
                    <a:gd name="connsiteX47" fmla="*/ 523234 w 608039"/>
                    <a:gd name="connsiteY47" fmla="*/ 30402 h 300819"/>
                    <a:gd name="connsiteX48" fmla="*/ 450269 w 608039"/>
                    <a:gd name="connsiteY48" fmla="*/ 31042 h 300819"/>
                    <a:gd name="connsiteX49" fmla="*/ 377305 w 608039"/>
                    <a:gd name="connsiteY49" fmla="*/ 31042 h 300819"/>
                    <a:gd name="connsiteX50" fmla="*/ 304340 w 608039"/>
                    <a:gd name="connsiteY50" fmla="*/ 30402 h 300819"/>
                    <a:gd name="connsiteX51" fmla="*/ 159690 w 608039"/>
                    <a:gd name="connsiteY51" fmla="*/ 29122 h 300819"/>
                    <a:gd name="connsiteX52" fmla="*/ 14401 w 608039"/>
                    <a:gd name="connsiteY52" fmla="*/ 25282 h 300819"/>
                    <a:gd name="connsiteX53" fmla="*/ 21441 w 608039"/>
                    <a:gd name="connsiteY53" fmla="*/ 18241 h 300819"/>
                    <a:gd name="connsiteX54" fmla="*/ 19521 w 608039"/>
                    <a:gd name="connsiteY54" fmla="*/ 86086 h 300819"/>
                    <a:gd name="connsiteX55" fmla="*/ 18881 w 608039"/>
                    <a:gd name="connsiteY55" fmla="*/ 120008 h 300819"/>
                    <a:gd name="connsiteX56" fmla="*/ 18241 w 608039"/>
                    <a:gd name="connsiteY56" fmla="*/ 153930 h 300819"/>
                    <a:gd name="connsiteX57" fmla="*/ 18241 w 608039"/>
                    <a:gd name="connsiteY57" fmla="*/ 187852 h 300819"/>
                    <a:gd name="connsiteX58" fmla="*/ 18241 w 608039"/>
                    <a:gd name="connsiteY58" fmla="*/ 221774 h 300819"/>
                    <a:gd name="connsiteX59" fmla="*/ 18881 w 608039"/>
                    <a:gd name="connsiteY59" fmla="*/ 255697 h 300819"/>
                    <a:gd name="connsiteX60" fmla="*/ 19521 w 608039"/>
                    <a:gd name="connsiteY60" fmla="*/ 289619 h 300819"/>
                    <a:gd name="connsiteX61" fmla="*/ 14401 w 608039"/>
                    <a:gd name="connsiteY61" fmla="*/ 284498 h 300819"/>
                    <a:gd name="connsiteX62" fmla="*/ 87366 w 608039"/>
                    <a:gd name="connsiteY62" fmla="*/ 281938 h 300819"/>
                    <a:gd name="connsiteX63" fmla="*/ 160330 w 608039"/>
                    <a:gd name="connsiteY63" fmla="*/ 279378 h 300819"/>
                    <a:gd name="connsiteX64" fmla="*/ 196813 w 608039"/>
                    <a:gd name="connsiteY64" fmla="*/ 278738 h 300819"/>
                    <a:gd name="connsiteX65" fmla="*/ 233295 w 608039"/>
                    <a:gd name="connsiteY65" fmla="*/ 278738 h 300819"/>
                    <a:gd name="connsiteX66" fmla="*/ 269777 w 608039"/>
                    <a:gd name="connsiteY66" fmla="*/ 278738 h 300819"/>
                    <a:gd name="connsiteX67" fmla="*/ 306260 w 608039"/>
                    <a:gd name="connsiteY67" fmla="*/ 278738 h 300819"/>
                    <a:gd name="connsiteX68" fmla="*/ 342742 w 608039"/>
                    <a:gd name="connsiteY68" fmla="*/ 279378 h 300819"/>
                    <a:gd name="connsiteX69" fmla="*/ 379225 w 608039"/>
                    <a:gd name="connsiteY69" fmla="*/ 280018 h 300819"/>
                    <a:gd name="connsiteX70" fmla="*/ 452189 w 608039"/>
                    <a:gd name="connsiteY70" fmla="*/ 281938 h 300819"/>
                    <a:gd name="connsiteX71" fmla="*/ 488672 w 608039"/>
                    <a:gd name="connsiteY71" fmla="*/ 283218 h 300819"/>
                    <a:gd name="connsiteX72" fmla="*/ 525154 w 608039"/>
                    <a:gd name="connsiteY72" fmla="*/ 284498 h 300819"/>
                    <a:gd name="connsiteX73" fmla="*/ 594919 w 608039"/>
                    <a:gd name="connsiteY73" fmla="*/ 288339 h 30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08039" h="300819">
                      <a:moveTo>
                        <a:pt x="596199" y="290899"/>
                      </a:moveTo>
                      <a:cubicBezTo>
                        <a:pt x="571877" y="292819"/>
                        <a:pt x="547556" y="294099"/>
                        <a:pt x="523234" y="294739"/>
                      </a:cubicBezTo>
                      <a:cubicBezTo>
                        <a:pt x="511073" y="295379"/>
                        <a:pt x="498912" y="296019"/>
                        <a:pt x="486752" y="296019"/>
                      </a:cubicBezTo>
                      <a:cubicBezTo>
                        <a:pt x="474591" y="296659"/>
                        <a:pt x="462430" y="297299"/>
                        <a:pt x="450269" y="297299"/>
                      </a:cubicBezTo>
                      <a:cubicBezTo>
                        <a:pt x="425948" y="297939"/>
                        <a:pt x="401626" y="298579"/>
                        <a:pt x="377305" y="299219"/>
                      </a:cubicBezTo>
                      <a:lnTo>
                        <a:pt x="340822" y="299859"/>
                      </a:lnTo>
                      <a:cubicBezTo>
                        <a:pt x="328661" y="299859"/>
                        <a:pt x="316501" y="299859"/>
                        <a:pt x="304340" y="300500"/>
                      </a:cubicBezTo>
                      <a:lnTo>
                        <a:pt x="267857" y="300500"/>
                      </a:lnTo>
                      <a:cubicBezTo>
                        <a:pt x="255697" y="300500"/>
                        <a:pt x="243536" y="300500"/>
                        <a:pt x="231375" y="300500"/>
                      </a:cubicBezTo>
                      <a:cubicBezTo>
                        <a:pt x="219214" y="300500"/>
                        <a:pt x="207053" y="300500"/>
                        <a:pt x="194893" y="300500"/>
                      </a:cubicBezTo>
                      <a:lnTo>
                        <a:pt x="158410" y="299859"/>
                      </a:lnTo>
                      <a:cubicBezTo>
                        <a:pt x="134089" y="299219"/>
                        <a:pt x="109767" y="298579"/>
                        <a:pt x="85446" y="297299"/>
                      </a:cubicBezTo>
                      <a:cubicBezTo>
                        <a:pt x="61124" y="296659"/>
                        <a:pt x="36802" y="295379"/>
                        <a:pt x="12481" y="294739"/>
                      </a:cubicBezTo>
                      <a:lnTo>
                        <a:pt x="11841" y="294739"/>
                      </a:lnTo>
                      <a:cubicBezTo>
                        <a:pt x="9281" y="294739"/>
                        <a:pt x="6720" y="292179"/>
                        <a:pt x="6720" y="289619"/>
                      </a:cubicBezTo>
                      <a:lnTo>
                        <a:pt x="6720" y="289619"/>
                      </a:lnTo>
                      <a:cubicBezTo>
                        <a:pt x="7360" y="278098"/>
                        <a:pt x="7360" y="267217"/>
                        <a:pt x="7360" y="255697"/>
                      </a:cubicBezTo>
                      <a:cubicBezTo>
                        <a:pt x="7360" y="244176"/>
                        <a:pt x="8001" y="233295"/>
                        <a:pt x="8001" y="221774"/>
                      </a:cubicBezTo>
                      <a:lnTo>
                        <a:pt x="8001" y="187852"/>
                      </a:lnTo>
                      <a:lnTo>
                        <a:pt x="8001" y="153930"/>
                      </a:lnTo>
                      <a:cubicBezTo>
                        <a:pt x="8001" y="142409"/>
                        <a:pt x="8001" y="131529"/>
                        <a:pt x="7360" y="120008"/>
                      </a:cubicBezTo>
                      <a:cubicBezTo>
                        <a:pt x="7360" y="108487"/>
                        <a:pt x="7360" y="97606"/>
                        <a:pt x="6720" y="86086"/>
                      </a:cubicBezTo>
                      <a:cubicBezTo>
                        <a:pt x="6080" y="63684"/>
                        <a:pt x="5440" y="40643"/>
                        <a:pt x="4800" y="18241"/>
                      </a:cubicBezTo>
                      <a:cubicBezTo>
                        <a:pt x="4800" y="14401"/>
                        <a:pt x="7360" y="11841"/>
                        <a:pt x="11201" y="11201"/>
                      </a:cubicBezTo>
                      <a:lnTo>
                        <a:pt x="11841" y="11201"/>
                      </a:lnTo>
                      <a:cubicBezTo>
                        <a:pt x="60484" y="9921"/>
                        <a:pt x="109127" y="8001"/>
                        <a:pt x="157130" y="7360"/>
                      </a:cubicBezTo>
                      <a:lnTo>
                        <a:pt x="302420" y="5440"/>
                      </a:lnTo>
                      <a:cubicBezTo>
                        <a:pt x="326741" y="5440"/>
                        <a:pt x="351063" y="4800"/>
                        <a:pt x="375384" y="4800"/>
                      </a:cubicBezTo>
                      <a:cubicBezTo>
                        <a:pt x="399706" y="4800"/>
                        <a:pt x="424028" y="4800"/>
                        <a:pt x="448349" y="4800"/>
                      </a:cubicBezTo>
                      <a:lnTo>
                        <a:pt x="521314" y="5440"/>
                      </a:lnTo>
                      <a:lnTo>
                        <a:pt x="594279" y="6720"/>
                      </a:lnTo>
                      <a:lnTo>
                        <a:pt x="594919" y="6720"/>
                      </a:lnTo>
                      <a:cubicBezTo>
                        <a:pt x="600679" y="6720"/>
                        <a:pt x="605799" y="11841"/>
                        <a:pt x="605799" y="17601"/>
                      </a:cubicBezTo>
                      <a:lnTo>
                        <a:pt x="605799" y="17601"/>
                      </a:lnTo>
                      <a:lnTo>
                        <a:pt x="603879" y="85446"/>
                      </a:lnTo>
                      <a:lnTo>
                        <a:pt x="601959" y="153290"/>
                      </a:lnTo>
                      <a:cubicBezTo>
                        <a:pt x="601319" y="175691"/>
                        <a:pt x="600679" y="198733"/>
                        <a:pt x="599399" y="221134"/>
                      </a:cubicBezTo>
                      <a:lnTo>
                        <a:pt x="598119" y="255057"/>
                      </a:lnTo>
                      <a:cubicBezTo>
                        <a:pt x="597479" y="266577"/>
                        <a:pt x="596839" y="277458"/>
                        <a:pt x="596199" y="288979"/>
                      </a:cubicBezTo>
                      <a:cubicBezTo>
                        <a:pt x="597479" y="290259"/>
                        <a:pt x="596839" y="290899"/>
                        <a:pt x="596199" y="290899"/>
                      </a:cubicBezTo>
                      <a:close/>
                      <a:moveTo>
                        <a:pt x="594919" y="288339"/>
                      </a:moveTo>
                      <a:cubicBezTo>
                        <a:pt x="594279" y="277458"/>
                        <a:pt x="593639" y="266577"/>
                        <a:pt x="592999" y="255697"/>
                      </a:cubicBezTo>
                      <a:lnTo>
                        <a:pt x="591718" y="221774"/>
                      </a:lnTo>
                      <a:cubicBezTo>
                        <a:pt x="590438" y="199373"/>
                        <a:pt x="589798" y="176331"/>
                        <a:pt x="589158" y="153930"/>
                      </a:cubicBezTo>
                      <a:lnTo>
                        <a:pt x="587238" y="86086"/>
                      </a:lnTo>
                      <a:lnTo>
                        <a:pt x="585318" y="18241"/>
                      </a:lnTo>
                      <a:lnTo>
                        <a:pt x="596199" y="29122"/>
                      </a:lnTo>
                      <a:lnTo>
                        <a:pt x="523234" y="30402"/>
                      </a:lnTo>
                      <a:lnTo>
                        <a:pt x="450269" y="31042"/>
                      </a:lnTo>
                      <a:cubicBezTo>
                        <a:pt x="425948" y="31682"/>
                        <a:pt x="401626" y="31042"/>
                        <a:pt x="377305" y="31042"/>
                      </a:cubicBezTo>
                      <a:cubicBezTo>
                        <a:pt x="352983" y="31042"/>
                        <a:pt x="328661" y="30402"/>
                        <a:pt x="304340" y="30402"/>
                      </a:cubicBezTo>
                      <a:lnTo>
                        <a:pt x="159690" y="29122"/>
                      </a:lnTo>
                      <a:cubicBezTo>
                        <a:pt x="111047" y="28482"/>
                        <a:pt x="62404" y="26562"/>
                        <a:pt x="14401" y="25282"/>
                      </a:cubicBezTo>
                      <a:lnTo>
                        <a:pt x="21441" y="18241"/>
                      </a:lnTo>
                      <a:cubicBezTo>
                        <a:pt x="20801" y="40643"/>
                        <a:pt x="20161" y="63684"/>
                        <a:pt x="19521" y="86086"/>
                      </a:cubicBezTo>
                      <a:cubicBezTo>
                        <a:pt x="19521" y="97606"/>
                        <a:pt x="18881" y="108487"/>
                        <a:pt x="18881" y="120008"/>
                      </a:cubicBezTo>
                      <a:cubicBezTo>
                        <a:pt x="18881" y="131529"/>
                        <a:pt x="18241" y="142409"/>
                        <a:pt x="18241" y="153930"/>
                      </a:cubicBezTo>
                      <a:lnTo>
                        <a:pt x="18241" y="187852"/>
                      </a:lnTo>
                      <a:lnTo>
                        <a:pt x="18241" y="221774"/>
                      </a:lnTo>
                      <a:cubicBezTo>
                        <a:pt x="18241" y="233295"/>
                        <a:pt x="18241" y="244176"/>
                        <a:pt x="18881" y="255697"/>
                      </a:cubicBezTo>
                      <a:cubicBezTo>
                        <a:pt x="18881" y="267217"/>
                        <a:pt x="19521" y="278098"/>
                        <a:pt x="19521" y="289619"/>
                      </a:cubicBezTo>
                      <a:lnTo>
                        <a:pt x="14401" y="284498"/>
                      </a:lnTo>
                      <a:cubicBezTo>
                        <a:pt x="38722" y="283858"/>
                        <a:pt x="63044" y="283218"/>
                        <a:pt x="87366" y="281938"/>
                      </a:cubicBezTo>
                      <a:cubicBezTo>
                        <a:pt x="111687" y="281298"/>
                        <a:pt x="136009" y="280018"/>
                        <a:pt x="160330" y="279378"/>
                      </a:cubicBezTo>
                      <a:lnTo>
                        <a:pt x="196813" y="278738"/>
                      </a:lnTo>
                      <a:cubicBezTo>
                        <a:pt x="208974" y="278738"/>
                        <a:pt x="221134" y="278738"/>
                        <a:pt x="233295" y="278738"/>
                      </a:cubicBezTo>
                      <a:cubicBezTo>
                        <a:pt x="245456" y="278738"/>
                        <a:pt x="257617" y="278738"/>
                        <a:pt x="269777" y="278738"/>
                      </a:cubicBezTo>
                      <a:lnTo>
                        <a:pt x="306260" y="278738"/>
                      </a:lnTo>
                      <a:cubicBezTo>
                        <a:pt x="318421" y="278738"/>
                        <a:pt x="330581" y="278738"/>
                        <a:pt x="342742" y="279378"/>
                      </a:cubicBezTo>
                      <a:lnTo>
                        <a:pt x="379225" y="280018"/>
                      </a:lnTo>
                      <a:cubicBezTo>
                        <a:pt x="403546" y="280658"/>
                        <a:pt x="427868" y="281298"/>
                        <a:pt x="452189" y="281938"/>
                      </a:cubicBezTo>
                      <a:cubicBezTo>
                        <a:pt x="464350" y="281938"/>
                        <a:pt x="476511" y="282578"/>
                        <a:pt x="488672" y="283218"/>
                      </a:cubicBezTo>
                      <a:cubicBezTo>
                        <a:pt x="500833" y="283858"/>
                        <a:pt x="512993" y="283858"/>
                        <a:pt x="525154" y="284498"/>
                      </a:cubicBezTo>
                      <a:cubicBezTo>
                        <a:pt x="547556" y="285779"/>
                        <a:pt x="571237" y="287059"/>
                        <a:pt x="594919" y="288339"/>
                      </a:cubicBezTo>
                      <a:close/>
                    </a:path>
                  </a:pathLst>
                </a:custGeom>
                <a:solidFill>
                  <a:schemeClr val="bg1"/>
                </a:solidFill>
                <a:ln w="9525" cap="flat">
                  <a:noFill/>
                  <a:prstDash val="solid"/>
                  <a:miter/>
                </a:ln>
              </p:spPr>
              <p:txBody>
                <a:bodyPr rtlCol="0" anchor="ctr"/>
                <a:lstStyle/>
                <a:p>
                  <a:endParaRPr lang="en-US"/>
                </a:p>
              </p:txBody>
            </p:sp>
          </p:grpSp>
          <p:grpSp>
            <p:nvGrpSpPr>
              <p:cNvPr id="297" name="Group 296"/>
              <p:cNvGrpSpPr/>
              <p:nvPr/>
            </p:nvGrpSpPr>
            <p:grpSpPr>
              <a:xfrm>
                <a:off x="10515501" y="748683"/>
                <a:ext cx="1039331" cy="355192"/>
                <a:chOff x="14944098" y="2709450"/>
                <a:chExt cx="1039331" cy="355192"/>
              </a:xfrm>
            </p:grpSpPr>
            <p:sp>
              <p:nvSpPr>
                <p:cNvPr id="251" name="Freeform: Shape 250"/>
                <p:cNvSpPr/>
                <p:nvPr/>
              </p:nvSpPr>
              <p:spPr>
                <a:xfrm>
                  <a:off x="15034440" y="2817330"/>
                  <a:ext cx="49887" cy="60458"/>
                </a:xfrm>
                <a:custGeom>
                  <a:avLst/>
                  <a:gdLst>
                    <a:gd name="connsiteX0" fmla="*/ 22304 w 38402"/>
                    <a:gd name="connsiteY0" fmla="*/ 4800 h 51203"/>
                    <a:gd name="connsiteX1" fmla="*/ 29345 w 38402"/>
                    <a:gd name="connsiteY1" fmla="*/ 7361 h 51203"/>
                    <a:gd name="connsiteX2" fmla="*/ 35105 w 38402"/>
                    <a:gd name="connsiteY2" fmla="*/ 23362 h 51203"/>
                    <a:gd name="connsiteX3" fmla="*/ 35105 w 38402"/>
                    <a:gd name="connsiteY3" fmla="*/ 27202 h 51203"/>
                    <a:gd name="connsiteX4" fmla="*/ 34465 w 38402"/>
                    <a:gd name="connsiteY4" fmla="*/ 29762 h 51203"/>
                    <a:gd name="connsiteX5" fmla="*/ 33185 w 38402"/>
                    <a:gd name="connsiteY5" fmla="*/ 31682 h 51203"/>
                    <a:gd name="connsiteX6" fmla="*/ 31265 w 38402"/>
                    <a:gd name="connsiteY6" fmla="*/ 32962 h 51203"/>
                    <a:gd name="connsiteX7" fmla="*/ 28705 w 38402"/>
                    <a:gd name="connsiteY7" fmla="*/ 33602 h 51203"/>
                    <a:gd name="connsiteX8" fmla="*/ 24864 w 38402"/>
                    <a:gd name="connsiteY8" fmla="*/ 34242 h 51203"/>
                    <a:gd name="connsiteX9" fmla="*/ 17184 w 38402"/>
                    <a:gd name="connsiteY9" fmla="*/ 34882 h 51203"/>
                    <a:gd name="connsiteX10" fmla="*/ 15904 w 38402"/>
                    <a:gd name="connsiteY10" fmla="*/ 34882 h 51203"/>
                    <a:gd name="connsiteX11" fmla="*/ 16544 w 38402"/>
                    <a:gd name="connsiteY11" fmla="*/ 36162 h 51203"/>
                    <a:gd name="connsiteX12" fmla="*/ 23585 w 38402"/>
                    <a:gd name="connsiteY12" fmla="*/ 39363 h 51203"/>
                    <a:gd name="connsiteX13" fmla="*/ 27425 w 38402"/>
                    <a:gd name="connsiteY13" fmla="*/ 39363 h 51203"/>
                    <a:gd name="connsiteX14" fmla="*/ 31265 w 38402"/>
                    <a:gd name="connsiteY14" fmla="*/ 37442 h 51203"/>
                    <a:gd name="connsiteX15" fmla="*/ 37665 w 38402"/>
                    <a:gd name="connsiteY15" fmla="*/ 38083 h 51203"/>
                    <a:gd name="connsiteX16" fmla="*/ 38945 w 38402"/>
                    <a:gd name="connsiteY16" fmla="*/ 40003 h 51203"/>
                    <a:gd name="connsiteX17" fmla="*/ 38945 w 38402"/>
                    <a:gd name="connsiteY17" fmla="*/ 41923 h 51203"/>
                    <a:gd name="connsiteX18" fmla="*/ 35745 w 38402"/>
                    <a:gd name="connsiteY18" fmla="*/ 46403 h 51203"/>
                    <a:gd name="connsiteX19" fmla="*/ 28705 w 38402"/>
                    <a:gd name="connsiteY19" fmla="*/ 49603 h 51203"/>
                    <a:gd name="connsiteX20" fmla="*/ 25505 w 38402"/>
                    <a:gd name="connsiteY20" fmla="*/ 50243 h 51203"/>
                    <a:gd name="connsiteX21" fmla="*/ 21024 w 38402"/>
                    <a:gd name="connsiteY21" fmla="*/ 49603 h 51203"/>
                    <a:gd name="connsiteX22" fmla="*/ 8224 w 38402"/>
                    <a:gd name="connsiteY22" fmla="*/ 41283 h 51203"/>
                    <a:gd name="connsiteX23" fmla="*/ 5023 w 38402"/>
                    <a:gd name="connsiteY23" fmla="*/ 24002 h 51203"/>
                    <a:gd name="connsiteX24" fmla="*/ 6943 w 38402"/>
                    <a:gd name="connsiteY24" fmla="*/ 16961 h 51203"/>
                    <a:gd name="connsiteX25" fmla="*/ 10784 w 38402"/>
                    <a:gd name="connsiteY25" fmla="*/ 11841 h 51203"/>
                    <a:gd name="connsiteX26" fmla="*/ 22304 w 38402"/>
                    <a:gd name="connsiteY26" fmla="*/ 4800 h 51203"/>
                    <a:gd name="connsiteX27" fmla="*/ 22304 w 38402"/>
                    <a:gd name="connsiteY27" fmla="*/ 15041 h 51203"/>
                    <a:gd name="connsiteX28" fmla="*/ 18464 w 38402"/>
                    <a:gd name="connsiteY28" fmla="*/ 16321 h 51203"/>
                    <a:gd name="connsiteX29" fmla="*/ 15264 w 38402"/>
                    <a:gd name="connsiteY29" fmla="*/ 20161 h 51203"/>
                    <a:gd name="connsiteX30" fmla="*/ 14624 w 38402"/>
                    <a:gd name="connsiteY30" fmla="*/ 23362 h 51203"/>
                    <a:gd name="connsiteX31" fmla="*/ 17824 w 38402"/>
                    <a:gd name="connsiteY31" fmla="*/ 24002 h 51203"/>
                    <a:gd name="connsiteX32" fmla="*/ 22944 w 38402"/>
                    <a:gd name="connsiteY32" fmla="*/ 23362 h 51203"/>
                    <a:gd name="connsiteX33" fmla="*/ 25505 w 38402"/>
                    <a:gd name="connsiteY33" fmla="*/ 23362 h 51203"/>
                    <a:gd name="connsiteX34" fmla="*/ 25505 w 38402"/>
                    <a:gd name="connsiteY34" fmla="*/ 20801 h 51203"/>
                    <a:gd name="connsiteX35" fmla="*/ 22304 w 38402"/>
                    <a:gd name="connsiteY35" fmla="*/ 1504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402" h="51203">
                      <a:moveTo>
                        <a:pt x="22304" y="4800"/>
                      </a:moveTo>
                      <a:cubicBezTo>
                        <a:pt x="24864" y="4800"/>
                        <a:pt x="27425" y="5440"/>
                        <a:pt x="29345" y="7361"/>
                      </a:cubicBezTo>
                      <a:cubicBezTo>
                        <a:pt x="33185" y="9921"/>
                        <a:pt x="35105" y="15041"/>
                        <a:pt x="35105" y="23362"/>
                      </a:cubicBezTo>
                      <a:cubicBezTo>
                        <a:pt x="35105" y="24642"/>
                        <a:pt x="35105" y="25922"/>
                        <a:pt x="35105" y="27202"/>
                      </a:cubicBezTo>
                      <a:cubicBezTo>
                        <a:pt x="35105" y="27842"/>
                        <a:pt x="35105" y="29122"/>
                        <a:pt x="34465" y="29762"/>
                      </a:cubicBezTo>
                      <a:cubicBezTo>
                        <a:pt x="34465" y="30402"/>
                        <a:pt x="33825" y="31042"/>
                        <a:pt x="33185" y="31682"/>
                      </a:cubicBezTo>
                      <a:cubicBezTo>
                        <a:pt x="32545" y="32322"/>
                        <a:pt x="31905" y="32322"/>
                        <a:pt x="31265" y="32962"/>
                      </a:cubicBezTo>
                      <a:cubicBezTo>
                        <a:pt x="30625" y="33602"/>
                        <a:pt x="29345" y="33602"/>
                        <a:pt x="28705" y="33602"/>
                      </a:cubicBezTo>
                      <a:cubicBezTo>
                        <a:pt x="27425" y="33602"/>
                        <a:pt x="26145" y="33602"/>
                        <a:pt x="24864" y="34242"/>
                      </a:cubicBezTo>
                      <a:cubicBezTo>
                        <a:pt x="20384" y="34882"/>
                        <a:pt x="17824" y="34882"/>
                        <a:pt x="17184" y="34882"/>
                      </a:cubicBezTo>
                      <a:lnTo>
                        <a:pt x="15904" y="34882"/>
                      </a:lnTo>
                      <a:lnTo>
                        <a:pt x="16544" y="36162"/>
                      </a:lnTo>
                      <a:cubicBezTo>
                        <a:pt x="17824" y="38083"/>
                        <a:pt x="20384" y="39363"/>
                        <a:pt x="23585" y="39363"/>
                      </a:cubicBezTo>
                      <a:cubicBezTo>
                        <a:pt x="24864" y="39363"/>
                        <a:pt x="26145" y="39363"/>
                        <a:pt x="27425" y="39363"/>
                      </a:cubicBezTo>
                      <a:cubicBezTo>
                        <a:pt x="28065" y="39363"/>
                        <a:pt x="29345" y="38083"/>
                        <a:pt x="31265" y="37442"/>
                      </a:cubicBezTo>
                      <a:cubicBezTo>
                        <a:pt x="33825" y="35522"/>
                        <a:pt x="35745" y="36162"/>
                        <a:pt x="37665" y="38083"/>
                      </a:cubicBezTo>
                      <a:cubicBezTo>
                        <a:pt x="38305" y="38723"/>
                        <a:pt x="38945" y="39363"/>
                        <a:pt x="38945" y="40003"/>
                      </a:cubicBezTo>
                      <a:cubicBezTo>
                        <a:pt x="38945" y="40643"/>
                        <a:pt x="38945" y="41283"/>
                        <a:pt x="38945" y="41923"/>
                      </a:cubicBezTo>
                      <a:cubicBezTo>
                        <a:pt x="38945" y="43843"/>
                        <a:pt x="37665" y="45123"/>
                        <a:pt x="35745" y="46403"/>
                      </a:cubicBezTo>
                      <a:cubicBezTo>
                        <a:pt x="33825" y="47683"/>
                        <a:pt x="31265" y="48963"/>
                        <a:pt x="28705" y="49603"/>
                      </a:cubicBezTo>
                      <a:cubicBezTo>
                        <a:pt x="27425" y="50243"/>
                        <a:pt x="26145" y="50243"/>
                        <a:pt x="25505" y="50243"/>
                      </a:cubicBezTo>
                      <a:cubicBezTo>
                        <a:pt x="24864" y="50243"/>
                        <a:pt x="22944" y="50243"/>
                        <a:pt x="21024" y="49603"/>
                      </a:cubicBezTo>
                      <a:cubicBezTo>
                        <a:pt x="15264" y="48963"/>
                        <a:pt x="11424" y="45763"/>
                        <a:pt x="8224" y="41283"/>
                      </a:cubicBezTo>
                      <a:cubicBezTo>
                        <a:pt x="5023" y="36802"/>
                        <a:pt x="4383" y="30402"/>
                        <a:pt x="5023" y="24002"/>
                      </a:cubicBezTo>
                      <a:cubicBezTo>
                        <a:pt x="5663" y="21441"/>
                        <a:pt x="6303" y="18881"/>
                        <a:pt x="6943" y="16961"/>
                      </a:cubicBezTo>
                      <a:cubicBezTo>
                        <a:pt x="7583" y="15041"/>
                        <a:pt x="8863" y="13761"/>
                        <a:pt x="10784" y="11841"/>
                      </a:cubicBezTo>
                      <a:cubicBezTo>
                        <a:pt x="13984" y="6720"/>
                        <a:pt x="18464" y="4800"/>
                        <a:pt x="22304" y="4800"/>
                      </a:cubicBezTo>
                      <a:close/>
                      <a:moveTo>
                        <a:pt x="22304" y="15041"/>
                      </a:moveTo>
                      <a:cubicBezTo>
                        <a:pt x="21664" y="15041"/>
                        <a:pt x="20384" y="15681"/>
                        <a:pt x="18464" y="16321"/>
                      </a:cubicBezTo>
                      <a:cubicBezTo>
                        <a:pt x="16544" y="17601"/>
                        <a:pt x="15904" y="18241"/>
                        <a:pt x="15264" y="20161"/>
                      </a:cubicBezTo>
                      <a:cubicBezTo>
                        <a:pt x="14624" y="22082"/>
                        <a:pt x="13984" y="22721"/>
                        <a:pt x="14624" y="23362"/>
                      </a:cubicBezTo>
                      <a:cubicBezTo>
                        <a:pt x="14624" y="24002"/>
                        <a:pt x="15904" y="24002"/>
                        <a:pt x="17824" y="24002"/>
                      </a:cubicBezTo>
                      <a:cubicBezTo>
                        <a:pt x="19744" y="24002"/>
                        <a:pt x="21664" y="24002"/>
                        <a:pt x="22944" y="23362"/>
                      </a:cubicBezTo>
                      <a:lnTo>
                        <a:pt x="25505" y="23362"/>
                      </a:lnTo>
                      <a:lnTo>
                        <a:pt x="25505" y="20801"/>
                      </a:lnTo>
                      <a:cubicBezTo>
                        <a:pt x="24864" y="16321"/>
                        <a:pt x="24225" y="15041"/>
                        <a:pt x="22304" y="15041"/>
                      </a:cubicBezTo>
                      <a:close/>
                    </a:path>
                  </a:pathLst>
                </a:custGeom>
                <a:solidFill>
                  <a:schemeClr val="bg1"/>
                </a:solidFill>
                <a:ln w="9525" cap="flat">
                  <a:noFill/>
                  <a:prstDash val="solid"/>
                  <a:miter/>
                </a:ln>
              </p:spPr>
              <p:txBody>
                <a:bodyPr rtlCol="0" anchor="ctr"/>
                <a:lstStyle/>
                <a:p>
                  <a:endParaRPr lang="en-US"/>
                </a:p>
              </p:txBody>
            </p:sp>
            <p:sp>
              <p:nvSpPr>
                <p:cNvPr id="252" name="Freeform: Shape 251"/>
                <p:cNvSpPr/>
                <p:nvPr/>
              </p:nvSpPr>
              <p:spPr>
                <a:xfrm>
                  <a:off x="15082954" y="2820353"/>
                  <a:ext cx="49887" cy="75572"/>
                </a:xfrm>
                <a:custGeom>
                  <a:avLst/>
                  <a:gdLst>
                    <a:gd name="connsiteX0" fmla="*/ 16961 w 38402"/>
                    <a:gd name="connsiteY0" fmla="*/ 4800 h 64004"/>
                    <a:gd name="connsiteX1" fmla="*/ 18881 w 38402"/>
                    <a:gd name="connsiteY1" fmla="*/ 4800 h 64004"/>
                    <a:gd name="connsiteX2" fmla="*/ 22082 w 38402"/>
                    <a:gd name="connsiteY2" fmla="*/ 5440 h 64004"/>
                    <a:gd name="connsiteX3" fmla="*/ 25282 w 38402"/>
                    <a:gd name="connsiteY3" fmla="*/ 7360 h 64004"/>
                    <a:gd name="connsiteX4" fmla="*/ 33602 w 38402"/>
                    <a:gd name="connsiteY4" fmla="*/ 15041 h 64004"/>
                    <a:gd name="connsiteX5" fmla="*/ 34882 w 38402"/>
                    <a:gd name="connsiteY5" fmla="*/ 20801 h 64004"/>
                    <a:gd name="connsiteX6" fmla="*/ 34882 w 38402"/>
                    <a:gd name="connsiteY6" fmla="*/ 26562 h 64004"/>
                    <a:gd name="connsiteX7" fmla="*/ 34242 w 38402"/>
                    <a:gd name="connsiteY7" fmla="*/ 43203 h 64004"/>
                    <a:gd name="connsiteX8" fmla="*/ 33602 w 38402"/>
                    <a:gd name="connsiteY8" fmla="*/ 57284 h 64004"/>
                    <a:gd name="connsiteX9" fmla="*/ 31042 w 38402"/>
                    <a:gd name="connsiteY9" fmla="*/ 60484 h 64004"/>
                    <a:gd name="connsiteX10" fmla="*/ 29122 w 38402"/>
                    <a:gd name="connsiteY10" fmla="*/ 61124 h 64004"/>
                    <a:gd name="connsiteX11" fmla="*/ 27202 w 38402"/>
                    <a:gd name="connsiteY11" fmla="*/ 60484 h 64004"/>
                    <a:gd name="connsiteX12" fmla="*/ 25282 w 38402"/>
                    <a:gd name="connsiteY12" fmla="*/ 58564 h 64004"/>
                    <a:gd name="connsiteX13" fmla="*/ 24002 w 38402"/>
                    <a:gd name="connsiteY13" fmla="*/ 53443 h 64004"/>
                    <a:gd name="connsiteX14" fmla="*/ 23361 w 38402"/>
                    <a:gd name="connsiteY14" fmla="*/ 45763 h 64004"/>
                    <a:gd name="connsiteX15" fmla="*/ 23361 w 38402"/>
                    <a:gd name="connsiteY15" fmla="*/ 44483 h 64004"/>
                    <a:gd name="connsiteX16" fmla="*/ 23361 w 38402"/>
                    <a:gd name="connsiteY16" fmla="*/ 43843 h 64004"/>
                    <a:gd name="connsiteX17" fmla="*/ 23361 w 38402"/>
                    <a:gd name="connsiteY17" fmla="*/ 43203 h 64004"/>
                    <a:gd name="connsiteX18" fmla="*/ 23361 w 38402"/>
                    <a:gd name="connsiteY18" fmla="*/ 43203 h 64004"/>
                    <a:gd name="connsiteX19" fmla="*/ 18881 w 38402"/>
                    <a:gd name="connsiteY19" fmla="*/ 43843 h 64004"/>
                    <a:gd name="connsiteX20" fmla="*/ 15041 w 38402"/>
                    <a:gd name="connsiteY20" fmla="*/ 43843 h 64004"/>
                    <a:gd name="connsiteX21" fmla="*/ 5440 w 38402"/>
                    <a:gd name="connsiteY21" fmla="*/ 36802 h 64004"/>
                    <a:gd name="connsiteX22" fmla="*/ 4800 w 38402"/>
                    <a:gd name="connsiteY22" fmla="*/ 33602 h 64004"/>
                    <a:gd name="connsiteX23" fmla="*/ 4800 w 38402"/>
                    <a:gd name="connsiteY23" fmla="*/ 28482 h 64004"/>
                    <a:gd name="connsiteX24" fmla="*/ 4800 w 38402"/>
                    <a:gd name="connsiteY24" fmla="*/ 23361 h 64004"/>
                    <a:gd name="connsiteX25" fmla="*/ 6080 w 38402"/>
                    <a:gd name="connsiteY25" fmla="*/ 18881 h 64004"/>
                    <a:gd name="connsiteX26" fmla="*/ 9921 w 38402"/>
                    <a:gd name="connsiteY26" fmla="*/ 11201 h 64004"/>
                    <a:gd name="connsiteX27" fmla="*/ 14401 w 38402"/>
                    <a:gd name="connsiteY27" fmla="*/ 6080 h 64004"/>
                    <a:gd name="connsiteX28" fmla="*/ 16961 w 38402"/>
                    <a:gd name="connsiteY28" fmla="*/ 4800 h 64004"/>
                    <a:gd name="connsiteX29" fmla="*/ 18881 w 38402"/>
                    <a:gd name="connsiteY29" fmla="*/ 15041 h 64004"/>
                    <a:gd name="connsiteX30" fmla="*/ 17601 w 38402"/>
                    <a:gd name="connsiteY30" fmla="*/ 15681 h 64004"/>
                    <a:gd name="connsiteX31" fmla="*/ 15681 w 38402"/>
                    <a:gd name="connsiteY31" fmla="*/ 18881 h 64004"/>
                    <a:gd name="connsiteX32" fmla="*/ 13761 w 38402"/>
                    <a:gd name="connsiteY32" fmla="*/ 25282 h 64004"/>
                    <a:gd name="connsiteX33" fmla="*/ 13761 w 38402"/>
                    <a:gd name="connsiteY33" fmla="*/ 31042 h 64004"/>
                    <a:gd name="connsiteX34" fmla="*/ 14401 w 38402"/>
                    <a:gd name="connsiteY34" fmla="*/ 32962 h 64004"/>
                    <a:gd name="connsiteX35" fmla="*/ 15681 w 38402"/>
                    <a:gd name="connsiteY35" fmla="*/ 32962 h 64004"/>
                    <a:gd name="connsiteX36" fmla="*/ 18881 w 38402"/>
                    <a:gd name="connsiteY36" fmla="*/ 32322 h 64004"/>
                    <a:gd name="connsiteX37" fmla="*/ 22082 w 38402"/>
                    <a:gd name="connsiteY37" fmla="*/ 30402 h 64004"/>
                    <a:gd name="connsiteX38" fmla="*/ 22721 w 38402"/>
                    <a:gd name="connsiteY38" fmla="*/ 28482 h 64004"/>
                    <a:gd name="connsiteX39" fmla="*/ 22721 w 38402"/>
                    <a:gd name="connsiteY39" fmla="*/ 24002 h 64004"/>
                    <a:gd name="connsiteX40" fmla="*/ 22721 w 38402"/>
                    <a:gd name="connsiteY40" fmla="*/ 18881 h 64004"/>
                    <a:gd name="connsiteX41" fmla="*/ 21441 w 38402"/>
                    <a:gd name="connsiteY41" fmla="*/ 17601 h 64004"/>
                    <a:gd name="connsiteX42" fmla="*/ 18881 w 38402"/>
                    <a:gd name="connsiteY42" fmla="*/ 15041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8402" h="64004">
                      <a:moveTo>
                        <a:pt x="16961" y="4800"/>
                      </a:moveTo>
                      <a:cubicBezTo>
                        <a:pt x="17601" y="4800"/>
                        <a:pt x="17601" y="4800"/>
                        <a:pt x="18881" y="4800"/>
                      </a:cubicBezTo>
                      <a:cubicBezTo>
                        <a:pt x="20161" y="4800"/>
                        <a:pt x="20801" y="4800"/>
                        <a:pt x="22082" y="5440"/>
                      </a:cubicBezTo>
                      <a:cubicBezTo>
                        <a:pt x="22721" y="5440"/>
                        <a:pt x="24002" y="6080"/>
                        <a:pt x="25282" y="7360"/>
                      </a:cubicBezTo>
                      <a:cubicBezTo>
                        <a:pt x="29762" y="9921"/>
                        <a:pt x="32322" y="12481"/>
                        <a:pt x="33602" y="15041"/>
                      </a:cubicBezTo>
                      <a:cubicBezTo>
                        <a:pt x="34242" y="16321"/>
                        <a:pt x="34882" y="18241"/>
                        <a:pt x="34882" y="20801"/>
                      </a:cubicBezTo>
                      <a:cubicBezTo>
                        <a:pt x="34882" y="22721"/>
                        <a:pt x="34882" y="24642"/>
                        <a:pt x="34882" y="26562"/>
                      </a:cubicBezTo>
                      <a:cubicBezTo>
                        <a:pt x="34242" y="28482"/>
                        <a:pt x="34242" y="34242"/>
                        <a:pt x="34242" y="43203"/>
                      </a:cubicBezTo>
                      <a:cubicBezTo>
                        <a:pt x="34242" y="50883"/>
                        <a:pt x="34242" y="55364"/>
                        <a:pt x="33602" y="57284"/>
                      </a:cubicBezTo>
                      <a:cubicBezTo>
                        <a:pt x="33602" y="59204"/>
                        <a:pt x="32322" y="60484"/>
                        <a:pt x="31042" y="60484"/>
                      </a:cubicBezTo>
                      <a:cubicBezTo>
                        <a:pt x="30402" y="61124"/>
                        <a:pt x="29762" y="61124"/>
                        <a:pt x="29122" y="61124"/>
                      </a:cubicBezTo>
                      <a:cubicBezTo>
                        <a:pt x="28482" y="61124"/>
                        <a:pt x="27842" y="61124"/>
                        <a:pt x="27202" y="60484"/>
                      </a:cubicBezTo>
                      <a:cubicBezTo>
                        <a:pt x="25922" y="59844"/>
                        <a:pt x="25282" y="59204"/>
                        <a:pt x="25282" y="58564"/>
                      </a:cubicBezTo>
                      <a:cubicBezTo>
                        <a:pt x="24642" y="57924"/>
                        <a:pt x="24642" y="56004"/>
                        <a:pt x="24002" y="53443"/>
                      </a:cubicBezTo>
                      <a:cubicBezTo>
                        <a:pt x="23361" y="50243"/>
                        <a:pt x="23361" y="47683"/>
                        <a:pt x="23361" y="45763"/>
                      </a:cubicBezTo>
                      <a:cubicBezTo>
                        <a:pt x="23361" y="45123"/>
                        <a:pt x="23361" y="44483"/>
                        <a:pt x="23361" y="44483"/>
                      </a:cubicBezTo>
                      <a:cubicBezTo>
                        <a:pt x="23361" y="43843"/>
                        <a:pt x="23361" y="43843"/>
                        <a:pt x="23361" y="43843"/>
                      </a:cubicBezTo>
                      <a:cubicBezTo>
                        <a:pt x="23361" y="43843"/>
                        <a:pt x="23361" y="43843"/>
                        <a:pt x="23361" y="43203"/>
                      </a:cubicBezTo>
                      <a:cubicBezTo>
                        <a:pt x="23361" y="43203"/>
                        <a:pt x="23361" y="43203"/>
                        <a:pt x="23361" y="43203"/>
                      </a:cubicBezTo>
                      <a:cubicBezTo>
                        <a:pt x="22721" y="43843"/>
                        <a:pt x="20801" y="43843"/>
                        <a:pt x="18881" y="43843"/>
                      </a:cubicBezTo>
                      <a:cubicBezTo>
                        <a:pt x="16961" y="43843"/>
                        <a:pt x="15681" y="43843"/>
                        <a:pt x="15041" y="43843"/>
                      </a:cubicBezTo>
                      <a:cubicBezTo>
                        <a:pt x="10561" y="43203"/>
                        <a:pt x="7360" y="40643"/>
                        <a:pt x="5440" y="36802"/>
                      </a:cubicBezTo>
                      <a:cubicBezTo>
                        <a:pt x="4800" y="35522"/>
                        <a:pt x="4800" y="34882"/>
                        <a:pt x="4800" y="33602"/>
                      </a:cubicBezTo>
                      <a:cubicBezTo>
                        <a:pt x="4800" y="32962"/>
                        <a:pt x="4800" y="31042"/>
                        <a:pt x="4800" y="28482"/>
                      </a:cubicBezTo>
                      <a:cubicBezTo>
                        <a:pt x="4800" y="25922"/>
                        <a:pt x="4800" y="24642"/>
                        <a:pt x="4800" y="23361"/>
                      </a:cubicBezTo>
                      <a:cubicBezTo>
                        <a:pt x="4800" y="22081"/>
                        <a:pt x="5440" y="20801"/>
                        <a:pt x="6080" y="18881"/>
                      </a:cubicBezTo>
                      <a:cubicBezTo>
                        <a:pt x="6720" y="16321"/>
                        <a:pt x="8001" y="13761"/>
                        <a:pt x="9921" y="11201"/>
                      </a:cubicBezTo>
                      <a:cubicBezTo>
                        <a:pt x="11201" y="8641"/>
                        <a:pt x="13121" y="7360"/>
                        <a:pt x="14401" y="6080"/>
                      </a:cubicBezTo>
                      <a:cubicBezTo>
                        <a:pt x="15041" y="4800"/>
                        <a:pt x="15681" y="4800"/>
                        <a:pt x="16961" y="4800"/>
                      </a:cubicBezTo>
                      <a:close/>
                      <a:moveTo>
                        <a:pt x="18881" y="15041"/>
                      </a:moveTo>
                      <a:cubicBezTo>
                        <a:pt x="18241" y="15041"/>
                        <a:pt x="17601" y="15041"/>
                        <a:pt x="17601" y="15681"/>
                      </a:cubicBezTo>
                      <a:cubicBezTo>
                        <a:pt x="16961" y="16321"/>
                        <a:pt x="16321" y="16961"/>
                        <a:pt x="15681" y="18881"/>
                      </a:cubicBezTo>
                      <a:cubicBezTo>
                        <a:pt x="15041" y="20801"/>
                        <a:pt x="14401" y="22721"/>
                        <a:pt x="13761" y="25282"/>
                      </a:cubicBezTo>
                      <a:cubicBezTo>
                        <a:pt x="13121" y="27842"/>
                        <a:pt x="13121" y="29762"/>
                        <a:pt x="13761" y="31042"/>
                      </a:cubicBezTo>
                      <a:cubicBezTo>
                        <a:pt x="13761" y="31682"/>
                        <a:pt x="14401" y="32322"/>
                        <a:pt x="14401" y="32962"/>
                      </a:cubicBezTo>
                      <a:cubicBezTo>
                        <a:pt x="14401" y="32962"/>
                        <a:pt x="15041" y="32962"/>
                        <a:pt x="15681" y="32962"/>
                      </a:cubicBezTo>
                      <a:cubicBezTo>
                        <a:pt x="16961" y="32962"/>
                        <a:pt x="17601" y="32962"/>
                        <a:pt x="18881" y="32322"/>
                      </a:cubicBezTo>
                      <a:cubicBezTo>
                        <a:pt x="20161" y="31682"/>
                        <a:pt x="20801" y="31042"/>
                        <a:pt x="22082" y="30402"/>
                      </a:cubicBezTo>
                      <a:cubicBezTo>
                        <a:pt x="22721" y="29762"/>
                        <a:pt x="22721" y="29122"/>
                        <a:pt x="22721" y="28482"/>
                      </a:cubicBezTo>
                      <a:cubicBezTo>
                        <a:pt x="22721" y="27842"/>
                        <a:pt x="22721" y="25922"/>
                        <a:pt x="22721" y="24002"/>
                      </a:cubicBezTo>
                      <a:lnTo>
                        <a:pt x="22721" y="18881"/>
                      </a:lnTo>
                      <a:lnTo>
                        <a:pt x="21441" y="17601"/>
                      </a:lnTo>
                      <a:cubicBezTo>
                        <a:pt x="20801" y="16321"/>
                        <a:pt x="19521" y="15681"/>
                        <a:pt x="18881" y="15041"/>
                      </a:cubicBezTo>
                      <a:close/>
                    </a:path>
                  </a:pathLst>
                </a:custGeom>
                <a:solidFill>
                  <a:schemeClr val="bg1"/>
                </a:solidFill>
                <a:ln w="9525" cap="flat">
                  <a:noFill/>
                  <a:prstDash val="solid"/>
                  <a:miter/>
                </a:ln>
              </p:spPr>
              <p:txBody>
                <a:bodyPr rtlCol="0" anchor="ctr"/>
                <a:lstStyle/>
                <a:p>
                  <a:endParaRPr lang="en-US"/>
                </a:p>
              </p:txBody>
            </p:sp>
            <p:sp>
              <p:nvSpPr>
                <p:cNvPr id="253" name="Freeform: Shape 252"/>
                <p:cNvSpPr/>
                <p:nvPr/>
              </p:nvSpPr>
              <p:spPr>
                <a:xfrm>
                  <a:off x="15124528" y="2815819"/>
                  <a:ext cx="49887" cy="68016"/>
                </a:xfrm>
                <a:custGeom>
                  <a:avLst/>
                  <a:gdLst>
                    <a:gd name="connsiteX0" fmla="*/ 12481 w 38402"/>
                    <a:gd name="connsiteY0" fmla="*/ 6720 h 57603"/>
                    <a:gd name="connsiteX1" fmla="*/ 15681 w 38402"/>
                    <a:gd name="connsiteY1" fmla="*/ 12481 h 57603"/>
                    <a:gd name="connsiteX2" fmla="*/ 15041 w 38402"/>
                    <a:gd name="connsiteY2" fmla="*/ 22721 h 57603"/>
                    <a:gd name="connsiteX3" fmla="*/ 15681 w 38402"/>
                    <a:gd name="connsiteY3" fmla="*/ 36162 h 57603"/>
                    <a:gd name="connsiteX4" fmla="*/ 19521 w 38402"/>
                    <a:gd name="connsiteY4" fmla="*/ 38723 h 57603"/>
                    <a:gd name="connsiteX5" fmla="*/ 21441 w 38402"/>
                    <a:gd name="connsiteY5" fmla="*/ 37442 h 57603"/>
                    <a:gd name="connsiteX6" fmla="*/ 23361 w 38402"/>
                    <a:gd name="connsiteY6" fmla="*/ 35522 h 57603"/>
                    <a:gd name="connsiteX7" fmla="*/ 25282 w 38402"/>
                    <a:gd name="connsiteY7" fmla="*/ 32962 h 57603"/>
                    <a:gd name="connsiteX8" fmla="*/ 26562 w 38402"/>
                    <a:gd name="connsiteY8" fmla="*/ 28482 h 57603"/>
                    <a:gd name="connsiteX9" fmla="*/ 27202 w 38402"/>
                    <a:gd name="connsiteY9" fmla="*/ 22081 h 57603"/>
                    <a:gd name="connsiteX10" fmla="*/ 27202 w 38402"/>
                    <a:gd name="connsiteY10" fmla="*/ 18241 h 57603"/>
                    <a:gd name="connsiteX11" fmla="*/ 27202 w 38402"/>
                    <a:gd name="connsiteY11" fmla="*/ 14401 h 57603"/>
                    <a:gd name="connsiteX12" fmla="*/ 27202 w 38402"/>
                    <a:gd name="connsiteY12" fmla="*/ 12481 h 57603"/>
                    <a:gd name="connsiteX13" fmla="*/ 29122 w 38402"/>
                    <a:gd name="connsiteY13" fmla="*/ 8001 h 57603"/>
                    <a:gd name="connsiteX14" fmla="*/ 33602 w 38402"/>
                    <a:gd name="connsiteY14" fmla="*/ 6720 h 57603"/>
                    <a:gd name="connsiteX15" fmla="*/ 38083 w 38402"/>
                    <a:gd name="connsiteY15" fmla="*/ 10561 h 57603"/>
                    <a:gd name="connsiteX16" fmla="*/ 38722 w 38402"/>
                    <a:gd name="connsiteY16" fmla="*/ 30402 h 57603"/>
                    <a:gd name="connsiteX17" fmla="*/ 38722 w 38402"/>
                    <a:gd name="connsiteY17" fmla="*/ 50243 h 57603"/>
                    <a:gd name="connsiteX18" fmla="*/ 36162 w 38402"/>
                    <a:gd name="connsiteY18" fmla="*/ 53444 h 57603"/>
                    <a:gd name="connsiteX19" fmla="*/ 32322 w 38402"/>
                    <a:gd name="connsiteY19" fmla="*/ 53444 h 57603"/>
                    <a:gd name="connsiteX20" fmla="*/ 29762 w 38402"/>
                    <a:gd name="connsiteY20" fmla="*/ 50883 h 57603"/>
                    <a:gd name="connsiteX21" fmla="*/ 29122 w 38402"/>
                    <a:gd name="connsiteY21" fmla="*/ 46403 h 57603"/>
                    <a:gd name="connsiteX22" fmla="*/ 29122 w 38402"/>
                    <a:gd name="connsiteY22" fmla="*/ 43203 h 57603"/>
                    <a:gd name="connsiteX23" fmla="*/ 27842 w 38402"/>
                    <a:gd name="connsiteY23" fmla="*/ 44483 h 57603"/>
                    <a:gd name="connsiteX24" fmla="*/ 24642 w 38402"/>
                    <a:gd name="connsiteY24" fmla="*/ 46403 h 57603"/>
                    <a:gd name="connsiteX25" fmla="*/ 20161 w 38402"/>
                    <a:gd name="connsiteY25" fmla="*/ 48323 h 57603"/>
                    <a:gd name="connsiteX26" fmla="*/ 15041 w 38402"/>
                    <a:gd name="connsiteY26" fmla="*/ 48323 h 57603"/>
                    <a:gd name="connsiteX27" fmla="*/ 9921 w 38402"/>
                    <a:gd name="connsiteY27" fmla="*/ 45763 h 57603"/>
                    <a:gd name="connsiteX28" fmla="*/ 6080 w 38402"/>
                    <a:gd name="connsiteY28" fmla="*/ 40643 h 57603"/>
                    <a:gd name="connsiteX29" fmla="*/ 5440 w 38402"/>
                    <a:gd name="connsiteY29" fmla="*/ 36802 h 57603"/>
                    <a:gd name="connsiteX30" fmla="*/ 4800 w 38402"/>
                    <a:gd name="connsiteY30" fmla="*/ 32962 h 57603"/>
                    <a:gd name="connsiteX31" fmla="*/ 4800 w 38402"/>
                    <a:gd name="connsiteY31" fmla="*/ 26562 h 57603"/>
                    <a:gd name="connsiteX32" fmla="*/ 4800 w 38402"/>
                    <a:gd name="connsiteY32" fmla="*/ 14401 h 57603"/>
                    <a:gd name="connsiteX33" fmla="*/ 6080 w 38402"/>
                    <a:gd name="connsiteY33" fmla="*/ 7361 h 57603"/>
                    <a:gd name="connsiteX34" fmla="*/ 8641 w 38402"/>
                    <a:gd name="connsiteY34" fmla="*/ 5440 h 57603"/>
                    <a:gd name="connsiteX35" fmla="*/ 10561 w 38402"/>
                    <a:gd name="connsiteY35" fmla="*/ 4800 h 57603"/>
                    <a:gd name="connsiteX36" fmla="*/ 12481 w 38402"/>
                    <a:gd name="connsiteY36" fmla="*/ 6720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8402" h="57603">
                      <a:moveTo>
                        <a:pt x="12481" y="6720"/>
                      </a:moveTo>
                      <a:cubicBezTo>
                        <a:pt x="15041" y="8001"/>
                        <a:pt x="15681" y="9921"/>
                        <a:pt x="15681" y="12481"/>
                      </a:cubicBezTo>
                      <a:cubicBezTo>
                        <a:pt x="15681" y="13761"/>
                        <a:pt x="15041" y="17601"/>
                        <a:pt x="15041" y="22721"/>
                      </a:cubicBezTo>
                      <a:cubicBezTo>
                        <a:pt x="15041" y="29122"/>
                        <a:pt x="15041" y="33602"/>
                        <a:pt x="15681" y="36162"/>
                      </a:cubicBezTo>
                      <a:cubicBezTo>
                        <a:pt x="16321" y="38723"/>
                        <a:pt x="17601" y="40003"/>
                        <a:pt x="19521" y="38723"/>
                      </a:cubicBezTo>
                      <a:cubicBezTo>
                        <a:pt x="20161" y="38082"/>
                        <a:pt x="20801" y="38082"/>
                        <a:pt x="21441" y="37442"/>
                      </a:cubicBezTo>
                      <a:cubicBezTo>
                        <a:pt x="22082" y="37442"/>
                        <a:pt x="22721" y="36802"/>
                        <a:pt x="23361" y="35522"/>
                      </a:cubicBezTo>
                      <a:cubicBezTo>
                        <a:pt x="24002" y="34882"/>
                        <a:pt x="24642" y="33602"/>
                        <a:pt x="25282" y="32962"/>
                      </a:cubicBezTo>
                      <a:cubicBezTo>
                        <a:pt x="25922" y="31682"/>
                        <a:pt x="25922" y="30402"/>
                        <a:pt x="26562" y="28482"/>
                      </a:cubicBezTo>
                      <a:cubicBezTo>
                        <a:pt x="27202" y="26562"/>
                        <a:pt x="27202" y="24642"/>
                        <a:pt x="27202" y="22081"/>
                      </a:cubicBezTo>
                      <a:cubicBezTo>
                        <a:pt x="27202" y="20801"/>
                        <a:pt x="27202" y="19521"/>
                        <a:pt x="27202" y="18241"/>
                      </a:cubicBezTo>
                      <a:cubicBezTo>
                        <a:pt x="27202" y="16961"/>
                        <a:pt x="27202" y="15681"/>
                        <a:pt x="27202" y="14401"/>
                      </a:cubicBezTo>
                      <a:cubicBezTo>
                        <a:pt x="27202" y="13121"/>
                        <a:pt x="27202" y="12481"/>
                        <a:pt x="27202" y="12481"/>
                      </a:cubicBezTo>
                      <a:cubicBezTo>
                        <a:pt x="27202" y="10561"/>
                        <a:pt x="27842" y="9281"/>
                        <a:pt x="29122" y="8001"/>
                      </a:cubicBezTo>
                      <a:cubicBezTo>
                        <a:pt x="30402" y="6720"/>
                        <a:pt x="31682" y="6720"/>
                        <a:pt x="33602" y="6720"/>
                      </a:cubicBezTo>
                      <a:cubicBezTo>
                        <a:pt x="36162" y="6720"/>
                        <a:pt x="37442" y="8641"/>
                        <a:pt x="38083" y="10561"/>
                      </a:cubicBezTo>
                      <a:cubicBezTo>
                        <a:pt x="38083" y="11841"/>
                        <a:pt x="38722" y="18241"/>
                        <a:pt x="38722" y="30402"/>
                      </a:cubicBezTo>
                      <a:cubicBezTo>
                        <a:pt x="38722" y="42563"/>
                        <a:pt x="38722" y="48963"/>
                        <a:pt x="38722" y="50243"/>
                      </a:cubicBezTo>
                      <a:cubicBezTo>
                        <a:pt x="38083" y="51523"/>
                        <a:pt x="37442" y="52803"/>
                        <a:pt x="36162" y="53444"/>
                      </a:cubicBezTo>
                      <a:cubicBezTo>
                        <a:pt x="34882" y="54083"/>
                        <a:pt x="33602" y="54083"/>
                        <a:pt x="32322" y="53444"/>
                      </a:cubicBezTo>
                      <a:cubicBezTo>
                        <a:pt x="31042" y="52803"/>
                        <a:pt x="30402" y="52163"/>
                        <a:pt x="29762" y="50883"/>
                      </a:cubicBezTo>
                      <a:cubicBezTo>
                        <a:pt x="29122" y="50243"/>
                        <a:pt x="29122" y="48323"/>
                        <a:pt x="29122" y="46403"/>
                      </a:cubicBezTo>
                      <a:cubicBezTo>
                        <a:pt x="29122" y="43843"/>
                        <a:pt x="29122" y="43203"/>
                        <a:pt x="29122" y="43203"/>
                      </a:cubicBezTo>
                      <a:cubicBezTo>
                        <a:pt x="29122" y="43203"/>
                        <a:pt x="28482" y="43203"/>
                        <a:pt x="27842" y="44483"/>
                      </a:cubicBezTo>
                      <a:cubicBezTo>
                        <a:pt x="27202" y="45123"/>
                        <a:pt x="25922" y="45763"/>
                        <a:pt x="24642" y="46403"/>
                      </a:cubicBezTo>
                      <a:cubicBezTo>
                        <a:pt x="23361" y="47043"/>
                        <a:pt x="21441" y="47683"/>
                        <a:pt x="20161" y="48323"/>
                      </a:cubicBezTo>
                      <a:cubicBezTo>
                        <a:pt x="18241" y="48963"/>
                        <a:pt x="16961" y="48963"/>
                        <a:pt x="15041" y="48323"/>
                      </a:cubicBezTo>
                      <a:cubicBezTo>
                        <a:pt x="12481" y="47683"/>
                        <a:pt x="11201" y="47043"/>
                        <a:pt x="9921" y="45763"/>
                      </a:cubicBezTo>
                      <a:cubicBezTo>
                        <a:pt x="8641" y="44483"/>
                        <a:pt x="7360" y="42563"/>
                        <a:pt x="6080" y="40643"/>
                      </a:cubicBezTo>
                      <a:cubicBezTo>
                        <a:pt x="5440" y="40003"/>
                        <a:pt x="5440" y="38723"/>
                        <a:pt x="5440" y="36802"/>
                      </a:cubicBezTo>
                      <a:cubicBezTo>
                        <a:pt x="5440" y="35522"/>
                        <a:pt x="5440" y="33602"/>
                        <a:pt x="4800" y="32962"/>
                      </a:cubicBezTo>
                      <a:cubicBezTo>
                        <a:pt x="4800" y="31682"/>
                        <a:pt x="4800" y="29762"/>
                        <a:pt x="4800" y="26562"/>
                      </a:cubicBezTo>
                      <a:cubicBezTo>
                        <a:pt x="4800" y="22081"/>
                        <a:pt x="4800" y="18241"/>
                        <a:pt x="4800" y="14401"/>
                      </a:cubicBezTo>
                      <a:cubicBezTo>
                        <a:pt x="4800" y="10561"/>
                        <a:pt x="5440" y="8641"/>
                        <a:pt x="6080" y="7361"/>
                      </a:cubicBezTo>
                      <a:cubicBezTo>
                        <a:pt x="6720" y="6080"/>
                        <a:pt x="7360" y="5440"/>
                        <a:pt x="8641" y="5440"/>
                      </a:cubicBezTo>
                      <a:cubicBezTo>
                        <a:pt x="9921" y="4800"/>
                        <a:pt x="10561" y="4800"/>
                        <a:pt x="10561" y="4800"/>
                      </a:cubicBezTo>
                      <a:cubicBezTo>
                        <a:pt x="10561" y="6080"/>
                        <a:pt x="11201" y="6720"/>
                        <a:pt x="12481" y="6720"/>
                      </a:cubicBezTo>
                      <a:close/>
                    </a:path>
                  </a:pathLst>
                </a:custGeom>
                <a:solidFill>
                  <a:schemeClr val="bg1"/>
                </a:solidFill>
                <a:ln w="9525" cap="flat">
                  <a:noFill/>
                  <a:prstDash val="solid"/>
                  <a:miter/>
                </a:ln>
              </p:spPr>
              <p:txBody>
                <a:bodyPr rtlCol="0" anchor="ctr"/>
                <a:lstStyle/>
                <a:p>
                  <a:endParaRPr lang="en-US"/>
                </a:p>
              </p:txBody>
            </p:sp>
            <p:sp>
              <p:nvSpPr>
                <p:cNvPr id="254" name="Freeform: Shape 253"/>
                <p:cNvSpPr/>
                <p:nvPr/>
              </p:nvSpPr>
              <p:spPr>
                <a:xfrm>
                  <a:off x="15173583" y="2809016"/>
                  <a:ext cx="24944" cy="68016"/>
                </a:xfrm>
                <a:custGeom>
                  <a:avLst/>
                  <a:gdLst>
                    <a:gd name="connsiteX0" fmla="*/ 9281 w 19201"/>
                    <a:gd name="connsiteY0" fmla="*/ 4800 h 57603"/>
                    <a:gd name="connsiteX1" fmla="*/ 11841 w 19201"/>
                    <a:gd name="connsiteY1" fmla="*/ 5440 h 57603"/>
                    <a:gd name="connsiteX2" fmla="*/ 14401 w 19201"/>
                    <a:gd name="connsiteY2" fmla="*/ 9281 h 57603"/>
                    <a:gd name="connsiteX3" fmla="*/ 13121 w 19201"/>
                    <a:gd name="connsiteY3" fmla="*/ 13761 h 57603"/>
                    <a:gd name="connsiteX4" fmla="*/ 11201 w 19201"/>
                    <a:gd name="connsiteY4" fmla="*/ 15041 h 57603"/>
                    <a:gd name="connsiteX5" fmla="*/ 9921 w 19201"/>
                    <a:gd name="connsiteY5" fmla="*/ 15041 h 57603"/>
                    <a:gd name="connsiteX6" fmla="*/ 8641 w 19201"/>
                    <a:gd name="connsiteY6" fmla="*/ 15041 h 57603"/>
                    <a:gd name="connsiteX7" fmla="*/ 5440 w 19201"/>
                    <a:gd name="connsiteY7" fmla="*/ 12481 h 57603"/>
                    <a:gd name="connsiteX8" fmla="*/ 4800 w 19201"/>
                    <a:gd name="connsiteY8" fmla="*/ 8641 h 57603"/>
                    <a:gd name="connsiteX9" fmla="*/ 7360 w 19201"/>
                    <a:gd name="connsiteY9" fmla="*/ 5440 h 57603"/>
                    <a:gd name="connsiteX10" fmla="*/ 9281 w 19201"/>
                    <a:gd name="connsiteY10" fmla="*/ 4800 h 57603"/>
                    <a:gd name="connsiteX11" fmla="*/ 10561 w 19201"/>
                    <a:gd name="connsiteY11" fmla="*/ 18241 h 57603"/>
                    <a:gd name="connsiteX12" fmla="*/ 14401 w 19201"/>
                    <a:gd name="connsiteY12" fmla="*/ 20161 h 57603"/>
                    <a:gd name="connsiteX13" fmla="*/ 15041 w 19201"/>
                    <a:gd name="connsiteY13" fmla="*/ 22721 h 57603"/>
                    <a:gd name="connsiteX14" fmla="*/ 15041 w 19201"/>
                    <a:gd name="connsiteY14" fmla="*/ 29762 h 57603"/>
                    <a:gd name="connsiteX15" fmla="*/ 15041 w 19201"/>
                    <a:gd name="connsiteY15" fmla="*/ 45123 h 57603"/>
                    <a:gd name="connsiteX16" fmla="*/ 15041 w 19201"/>
                    <a:gd name="connsiteY16" fmla="*/ 52163 h 57603"/>
                    <a:gd name="connsiteX17" fmla="*/ 14401 w 19201"/>
                    <a:gd name="connsiteY17" fmla="*/ 54724 h 57603"/>
                    <a:gd name="connsiteX18" fmla="*/ 11841 w 19201"/>
                    <a:gd name="connsiteY18" fmla="*/ 56644 h 57603"/>
                    <a:gd name="connsiteX19" fmla="*/ 8641 w 19201"/>
                    <a:gd name="connsiteY19" fmla="*/ 56644 h 57603"/>
                    <a:gd name="connsiteX20" fmla="*/ 5440 w 19201"/>
                    <a:gd name="connsiteY20" fmla="*/ 52163 h 57603"/>
                    <a:gd name="connsiteX21" fmla="*/ 5440 w 19201"/>
                    <a:gd name="connsiteY21" fmla="*/ 36802 h 57603"/>
                    <a:gd name="connsiteX22" fmla="*/ 6080 w 19201"/>
                    <a:gd name="connsiteY22" fmla="*/ 22721 h 57603"/>
                    <a:gd name="connsiteX23" fmla="*/ 9281 w 19201"/>
                    <a:gd name="connsiteY23" fmla="*/ 18881 h 57603"/>
                    <a:gd name="connsiteX24" fmla="*/ 10561 w 19201"/>
                    <a:gd name="connsiteY24" fmla="*/ 18241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201" h="57603">
                      <a:moveTo>
                        <a:pt x="9281" y="4800"/>
                      </a:moveTo>
                      <a:cubicBezTo>
                        <a:pt x="9921" y="4800"/>
                        <a:pt x="10561" y="4800"/>
                        <a:pt x="11841" y="5440"/>
                      </a:cubicBezTo>
                      <a:cubicBezTo>
                        <a:pt x="13121" y="6080"/>
                        <a:pt x="14401" y="7360"/>
                        <a:pt x="14401" y="9281"/>
                      </a:cubicBezTo>
                      <a:cubicBezTo>
                        <a:pt x="14401" y="11201"/>
                        <a:pt x="14401" y="12481"/>
                        <a:pt x="13121" y="13761"/>
                      </a:cubicBezTo>
                      <a:cubicBezTo>
                        <a:pt x="12481" y="15041"/>
                        <a:pt x="11841" y="15041"/>
                        <a:pt x="11201" y="15041"/>
                      </a:cubicBezTo>
                      <a:cubicBezTo>
                        <a:pt x="10561" y="15041"/>
                        <a:pt x="10561" y="15041"/>
                        <a:pt x="9921" y="15041"/>
                      </a:cubicBezTo>
                      <a:cubicBezTo>
                        <a:pt x="9281" y="15041"/>
                        <a:pt x="9281" y="15041"/>
                        <a:pt x="8641" y="15041"/>
                      </a:cubicBezTo>
                      <a:cubicBezTo>
                        <a:pt x="7360" y="14401"/>
                        <a:pt x="6080" y="13761"/>
                        <a:pt x="5440" y="12481"/>
                      </a:cubicBezTo>
                      <a:cubicBezTo>
                        <a:pt x="4800" y="11201"/>
                        <a:pt x="4800" y="9921"/>
                        <a:pt x="4800" y="8641"/>
                      </a:cubicBezTo>
                      <a:cubicBezTo>
                        <a:pt x="5440" y="7360"/>
                        <a:pt x="6080" y="6080"/>
                        <a:pt x="7360" y="5440"/>
                      </a:cubicBezTo>
                      <a:cubicBezTo>
                        <a:pt x="8001" y="5440"/>
                        <a:pt x="8641" y="4800"/>
                        <a:pt x="9281" y="4800"/>
                      </a:cubicBezTo>
                      <a:close/>
                      <a:moveTo>
                        <a:pt x="10561" y="18241"/>
                      </a:moveTo>
                      <a:cubicBezTo>
                        <a:pt x="11841" y="18241"/>
                        <a:pt x="13121" y="18881"/>
                        <a:pt x="14401" y="20161"/>
                      </a:cubicBezTo>
                      <a:cubicBezTo>
                        <a:pt x="15041" y="20801"/>
                        <a:pt x="15041" y="21441"/>
                        <a:pt x="15041" y="22721"/>
                      </a:cubicBezTo>
                      <a:cubicBezTo>
                        <a:pt x="15041" y="24002"/>
                        <a:pt x="15041" y="26562"/>
                        <a:pt x="15041" y="29762"/>
                      </a:cubicBezTo>
                      <a:cubicBezTo>
                        <a:pt x="15041" y="34242"/>
                        <a:pt x="15041" y="39363"/>
                        <a:pt x="15041" y="45123"/>
                      </a:cubicBezTo>
                      <a:cubicBezTo>
                        <a:pt x="15041" y="48963"/>
                        <a:pt x="15041" y="50883"/>
                        <a:pt x="15041" y="52163"/>
                      </a:cubicBezTo>
                      <a:cubicBezTo>
                        <a:pt x="15041" y="53443"/>
                        <a:pt x="15041" y="54083"/>
                        <a:pt x="14401" y="54724"/>
                      </a:cubicBezTo>
                      <a:cubicBezTo>
                        <a:pt x="13761" y="55364"/>
                        <a:pt x="12481" y="56004"/>
                        <a:pt x="11841" y="56644"/>
                      </a:cubicBezTo>
                      <a:cubicBezTo>
                        <a:pt x="10561" y="56644"/>
                        <a:pt x="9281" y="56644"/>
                        <a:pt x="8641" y="56644"/>
                      </a:cubicBezTo>
                      <a:cubicBezTo>
                        <a:pt x="7360" y="56004"/>
                        <a:pt x="6080" y="54724"/>
                        <a:pt x="5440" y="52163"/>
                      </a:cubicBezTo>
                      <a:cubicBezTo>
                        <a:pt x="5440" y="50883"/>
                        <a:pt x="4800" y="45763"/>
                        <a:pt x="5440" y="36802"/>
                      </a:cubicBezTo>
                      <a:cubicBezTo>
                        <a:pt x="5440" y="29122"/>
                        <a:pt x="5440" y="24642"/>
                        <a:pt x="6080" y="22721"/>
                      </a:cubicBezTo>
                      <a:cubicBezTo>
                        <a:pt x="6721" y="20801"/>
                        <a:pt x="7360" y="19521"/>
                        <a:pt x="9281" y="18881"/>
                      </a:cubicBezTo>
                      <a:cubicBezTo>
                        <a:pt x="9281" y="18881"/>
                        <a:pt x="9921" y="18241"/>
                        <a:pt x="10561" y="18241"/>
                      </a:cubicBezTo>
                      <a:close/>
                    </a:path>
                  </a:pathLst>
                </a:custGeom>
                <a:solidFill>
                  <a:schemeClr val="bg1"/>
                </a:solidFill>
                <a:ln w="9525" cap="flat">
                  <a:noFill/>
                  <a:prstDash val="solid"/>
                  <a:miter/>
                </a:ln>
              </p:spPr>
              <p:txBody>
                <a:bodyPr rtlCol="0" anchor="ctr"/>
                <a:lstStyle/>
                <a:p>
                  <a:endParaRPr lang="en-US"/>
                </a:p>
              </p:txBody>
            </p:sp>
            <p:sp>
              <p:nvSpPr>
                <p:cNvPr id="255" name="Freeform: Shape 254"/>
                <p:cNvSpPr/>
                <p:nvPr/>
              </p:nvSpPr>
              <p:spPr>
                <a:xfrm>
                  <a:off x="15191874" y="2802971"/>
                  <a:ext cx="24944" cy="75572"/>
                </a:xfrm>
                <a:custGeom>
                  <a:avLst/>
                  <a:gdLst>
                    <a:gd name="connsiteX0" fmla="*/ 7360 w 19201"/>
                    <a:gd name="connsiteY0" fmla="*/ 61764 h 64004"/>
                    <a:gd name="connsiteX1" fmla="*/ 5440 w 19201"/>
                    <a:gd name="connsiteY1" fmla="*/ 59204 h 64004"/>
                    <a:gd name="connsiteX2" fmla="*/ 4800 w 19201"/>
                    <a:gd name="connsiteY2" fmla="*/ 52163 h 64004"/>
                    <a:gd name="connsiteX3" fmla="*/ 4800 w 19201"/>
                    <a:gd name="connsiteY3" fmla="*/ 27202 h 64004"/>
                    <a:gd name="connsiteX4" fmla="*/ 5440 w 19201"/>
                    <a:gd name="connsiteY4" fmla="*/ 7360 h 64004"/>
                    <a:gd name="connsiteX5" fmla="*/ 9280 w 19201"/>
                    <a:gd name="connsiteY5" fmla="*/ 4800 h 64004"/>
                    <a:gd name="connsiteX6" fmla="*/ 13761 w 19201"/>
                    <a:gd name="connsiteY6" fmla="*/ 6720 h 64004"/>
                    <a:gd name="connsiteX7" fmla="*/ 15041 w 19201"/>
                    <a:gd name="connsiteY7" fmla="*/ 12481 h 64004"/>
                    <a:gd name="connsiteX8" fmla="*/ 15041 w 19201"/>
                    <a:gd name="connsiteY8" fmla="*/ 26562 h 64004"/>
                    <a:gd name="connsiteX9" fmla="*/ 15041 w 19201"/>
                    <a:gd name="connsiteY9" fmla="*/ 47043 h 64004"/>
                    <a:gd name="connsiteX10" fmla="*/ 15041 w 19201"/>
                    <a:gd name="connsiteY10" fmla="*/ 54724 h 64004"/>
                    <a:gd name="connsiteX11" fmla="*/ 15041 w 19201"/>
                    <a:gd name="connsiteY11" fmla="*/ 59204 h 64004"/>
                    <a:gd name="connsiteX12" fmla="*/ 14401 w 19201"/>
                    <a:gd name="connsiteY12" fmla="*/ 61124 h 64004"/>
                    <a:gd name="connsiteX13" fmla="*/ 13121 w 19201"/>
                    <a:gd name="connsiteY13" fmla="*/ 62404 h 64004"/>
                    <a:gd name="connsiteX14" fmla="*/ 7360 w 19201"/>
                    <a:gd name="connsiteY14" fmla="*/ 61764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01" h="64004">
                      <a:moveTo>
                        <a:pt x="7360" y="61764"/>
                      </a:moveTo>
                      <a:cubicBezTo>
                        <a:pt x="6080" y="61124"/>
                        <a:pt x="5440" y="60484"/>
                        <a:pt x="5440" y="59204"/>
                      </a:cubicBezTo>
                      <a:cubicBezTo>
                        <a:pt x="4800" y="57924"/>
                        <a:pt x="4800" y="55364"/>
                        <a:pt x="4800" y="52163"/>
                      </a:cubicBezTo>
                      <a:cubicBezTo>
                        <a:pt x="4800" y="47683"/>
                        <a:pt x="4800" y="39363"/>
                        <a:pt x="4800" y="27202"/>
                      </a:cubicBezTo>
                      <a:cubicBezTo>
                        <a:pt x="4800" y="15041"/>
                        <a:pt x="5440" y="8641"/>
                        <a:pt x="5440" y="7360"/>
                      </a:cubicBezTo>
                      <a:cubicBezTo>
                        <a:pt x="6080" y="5440"/>
                        <a:pt x="7360" y="4800"/>
                        <a:pt x="9280" y="4800"/>
                      </a:cubicBezTo>
                      <a:cubicBezTo>
                        <a:pt x="11201" y="4800"/>
                        <a:pt x="12481" y="5440"/>
                        <a:pt x="13761" y="6720"/>
                      </a:cubicBezTo>
                      <a:cubicBezTo>
                        <a:pt x="14401" y="7360"/>
                        <a:pt x="14401" y="9281"/>
                        <a:pt x="15041" y="12481"/>
                      </a:cubicBezTo>
                      <a:cubicBezTo>
                        <a:pt x="15041" y="15681"/>
                        <a:pt x="15041" y="20161"/>
                        <a:pt x="15041" y="26562"/>
                      </a:cubicBezTo>
                      <a:cubicBezTo>
                        <a:pt x="15041" y="32322"/>
                        <a:pt x="15041" y="38723"/>
                        <a:pt x="15041" y="47043"/>
                      </a:cubicBezTo>
                      <a:cubicBezTo>
                        <a:pt x="15041" y="50243"/>
                        <a:pt x="15041" y="52803"/>
                        <a:pt x="15041" y="54724"/>
                      </a:cubicBezTo>
                      <a:cubicBezTo>
                        <a:pt x="15041" y="56644"/>
                        <a:pt x="15041" y="57924"/>
                        <a:pt x="15041" y="59204"/>
                      </a:cubicBezTo>
                      <a:cubicBezTo>
                        <a:pt x="15041" y="60484"/>
                        <a:pt x="14401" y="61124"/>
                        <a:pt x="14401" y="61124"/>
                      </a:cubicBezTo>
                      <a:cubicBezTo>
                        <a:pt x="14401" y="61764"/>
                        <a:pt x="13761" y="61764"/>
                        <a:pt x="13121" y="62404"/>
                      </a:cubicBezTo>
                      <a:cubicBezTo>
                        <a:pt x="10561" y="62404"/>
                        <a:pt x="9280" y="62404"/>
                        <a:pt x="7360" y="61764"/>
                      </a:cubicBezTo>
                      <a:close/>
                    </a:path>
                  </a:pathLst>
                </a:custGeom>
                <a:solidFill>
                  <a:schemeClr val="bg1"/>
                </a:solidFill>
                <a:ln w="9525" cap="flat">
                  <a:noFill/>
                  <a:prstDash val="solid"/>
                  <a:miter/>
                </a:ln>
              </p:spPr>
              <p:txBody>
                <a:bodyPr rtlCol="0" anchor="ctr"/>
                <a:lstStyle/>
                <a:p>
                  <a:endParaRPr lang="en-US"/>
                </a:p>
              </p:txBody>
            </p:sp>
            <p:sp>
              <p:nvSpPr>
                <p:cNvPr id="256" name="Freeform: Shape 255"/>
                <p:cNvSpPr/>
                <p:nvPr/>
              </p:nvSpPr>
              <p:spPr>
                <a:xfrm>
                  <a:off x="15210167" y="2814307"/>
                  <a:ext cx="58203" cy="60458"/>
                </a:xfrm>
                <a:custGeom>
                  <a:avLst/>
                  <a:gdLst>
                    <a:gd name="connsiteX0" fmla="*/ 24002 w 44802"/>
                    <a:gd name="connsiteY0" fmla="*/ 6080 h 51203"/>
                    <a:gd name="connsiteX1" fmla="*/ 32322 w 44802"/>
                    <a:gd name="connsiteY1" fmla="*/ 8001 h 51203"/>
                    <a:gd name="connsiteX2" fmla="*/ 40643 w 44802"/>
                    <a:gd name="connsiteY2" fmla="*/ 33602 h 51203"/>
                    <a:gd name="connsiteX3" fmla="*/ 41283 w 44802"/>
                    <a:gd name="connsiteY3" fmla="*/ 41923 h 51203"/>
                    <a:gd name="connsiteX4" fmla="*/ 41923 w 44802"/>
                    <a:gd name="connsiteY4" fmla="*/ 44483 h 51203"/>
                    <a:gd name="connsiteX5" fmla="*/ 41283 w 44802"/>
                    <a:gd name="connsiteY5" fmla="*/ 47043 h 51203"/>
                    <a:gd name="connsiteX6" fmla="*/ 37442 w 44802"/>
                    <a:gd name="connsiteY6" fmla="*/ 49603 h 51203"/>
                    <a:gd name="connsiteX7" fmla="*/ 31042 w 44802"/>
                    <a:gd name="connsiteY7" fmla="*/ 51523 h 51203"/>
                    <a:gd name="connsiteX8" fmla="*/ 22082 w 44802"/>
                    <a:gd name="connsiteY8" fmla="*/ 52163 h 51203"/>
                    <a:gd name="connsiteX9" fmla="*/ 15681 w 44802"/>
                    <a:gd name="connsiteY9" fmla="*/ 51523 h 51203"/>
                    <a:gd name="connsiteX10" fmla="*/ 11201 w 44802"/>
                    <a:gd name="connsiteY10" fmla="*/ 49603 h 51203"/>
                    <a:gd name="connsiteX11" fmla="*/ 8001 w 44802"/>
                    <a:gd name="connsiteY11" fmla="*/ 46403 h 51203"/>
                    <a:gd name="connsiteX12" fmla="*/ 5440 w 44802"/>
                    <a:gd name="connsiteY12" fmla="*/ 41923 h 51203"/>
                    <a:gd name="connsiteX13" fmla="*/ 4800 w 44802"/>
                    <a:gd name="connsiteY13" fmla="*/ 38082 h 51203"/>
                    <a:gd name="connsiteX14" fmla="*/ 6721 w 44802"/>
                    <a:gd name="connsiteY14" fmla="*/ 29762 h 51203"/>
                    <a:gd name="connsiteX15" fmla="*/ 13121 w 44802"/>
                    <a:gd name="connsiteY15" fmla="*/ 24002 h 51203"/>
                    <a:gd name="connsiteX16" fmla="*/ 26562 w 44802"/>
                    <a:gd name="connsiteY16" fmla="*/ 21441 h 51203"/>
                    <a:gd name="connsiteX17" fmla="*/ 30402 w 44802"/>
                    <a:gd name="connsiteY17" fmla="*/ 21441 h 51203"/>
                    <a:gd name="connsiteX18" fmla="*/ 29762 w 44802"/>
                    <a:gd name="connsiteY18" fmla="*/ 20161 h 51203"/>
                    <a:gd name="connsiteX19" fmla="*/ 28482 w 44802"/>
                    <a:gd name="connsiteY19" fmla="*/ 16961 h 51203"/>
                    <a:gd name="connsiteX20" fmla="*/ 27202 w 44802"/>
                    <a:gd name="connsiteY20" fmla="*/ 15681 h 51203"/>
                    <a:gd name="connsiteX21" fmla="*/ 25282 w 44802"/>
                    <a:gd name="connsiteY21" fmla="*/ 15041 h 51203"/>
                    <a:gd name="connsiteX22" fmla="*/ 16961 w 44802"/>
                    <a:gd name="connsiteY22" fmla="*/ 17601 h 51203"/>
                    <a:gd name="connsiteX23" fmla="*/ 9921 w 44802"/>
                    <a:gd name="connsiteY23" fmla="*/ 18241 h 51203"/>
                    <a:gd name="connsiteX24" fmla="*/ 8001 w 44802"/>
                    <a:gd name="connsiteY24" fmla="*/ 16321 h 51203"/>
                    <a:gd name="connsiteX25" fmla="*/ 8001 w 44802"/>
                    <a:gd name="connsiteY25" fmla="*/ 13121 h 51203"/>
                    <a:gd name="connsiteX26" fmla="*/ 12481 w 44802"/>
                    <a:gd name="connsiteY26" fmla="*/ 8641 h 51203"/>
                    <a:gd name="connsiteX27" fmla="*/ 21441 w 44802"/>
                    <a:gd name="connsiteY27" fmla="*/ 4800 h 51203"/>
                    <a:gd name="connsiteX28" fmla="*/ 24002 w 44802"/>
                    <a:gd name="connsiteY28" fmla="*/ 6080 h 51203"/>
                    <a:gd name="connsiteX29" fmla="*/ 24642 w 44802"/>
                    <a:gd name="connsiteY29" fmla="*/ 32322 h 51203"/>
                    <a:gd name="connsiteX30" fmla="*/ 15681 w 44802"/>
                    <a:gd name="connsiteY30" fmla="*/ 34242 h 51203"/>
                    <a:gd name="connsiteX31" fmla="*/ 14401 w 44802"/>
                    <a:gd name="connsiteY31" fmla="*/ 40003 h 51203"/>
                    <a:gd name="connsiteX32" fmla="*/ 16321 w 44802"/>
                    <a:gd name="connsiteY32" fmla="*/ 41923 h 51203"/>
                    <a:gd name="connsiteX33" fmla="*/ 22722 w 44802"/>
                    <a:gd name="connsiteY33" fmla="*/ 41923 h 51203"/>
                    <a:gd name="connsiteX34" fmla="*/ 29762 w 44802"/>
                    <a:gd name="connsiteY34" fmla="*/ 41283 h 51203"/>
                    <a:gd name="connsiteX35" fmla="*/ 30402 w 44802"/>
                    <a:gd name="connsiteY35" fmla="*/ 40643 h 51203"/>
                    <a:gd name="connsiteX36" fmla="*/ 30402 w 44802"/>
                    <a:gd name="connsiteY36" fmla="*/ 38723 h 51203"/>
                    <a:gd name="connsiteX37" fmla="*/ 30402 w 44802"/>
                    <a:gd name="connsiteY37" fmla="*/ 36802 h 51203"/>
                    <a:gd name="connsiteX38" fmla="*/ 30402 w 44802"/>
                    <a:gd name="connsiteY38" fmla="*/ 32322 h 51203"/>
                    <a:gd name="connsiteX39" fmla="*/ 27842 w 44802"/>
                    <a:gd name="connsiteY39" fmla="*/ 31682 h 51203"/>
                    <a:gd name="connsiteX40" fmla="*/ 24642 w 44802"/>
                    <a:gd name="connsiteY40" fmla="*/ 32322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4802" h="51203">
                      <a:moveTo>
                        <a:pt x="24002" y="6080"/>
                      </a:moveTo>
                      <a:cubicBezTo>
                        <a:pt x="27202" y="6080"/>
                        <a:pt x="29762" y="6720"/>
                        <a:pt x="32322" y="8001"/>
                      </a:cubicBezTo>
                      <a:cubicBezTo>
                        <a:pt x="38083" y="11201"/>
                        <a:pt x="40643" y="19521"/>
                        <a:pt x="40643" y="33602"/>
                      </a:cubicBezTo>
                      <a:cubicBezTo>
                        <a:pt x="40643" y="38723"/>
                        <a:pt x="40643" y="41283"/>
                        <a:pt x="41283" y="41923"/>
                      </a:cubicBezTo>
                      <a:cubicBezTo>
                        <a:pt x="41283" y="42563"/>
                        <a:pt x="41923" y="43203"/>
                        <a:pt x="41923" y="44483"/>
                      </a:cubicBezTo>
                      <a:cubicBezTo>
                        <a:pt x="41923" y="45763"/>
                        <a:pt x="41923" y="46403"/>
                        <a:pt x="41283" y="47043"/>
                      </a:cubicBezTo>
                      <a:cubicBezTo>
                        <a:pt x="40643" y="47683"/>
                        <a:pt x="39363" y="48963"/>
                        <a:pt x="37442" y="49603"/>
                      </a:cubicBezTo>
                      <a:cubicBezTo>
                        <a:pt x="35522" y="50243"/>
                        <a:pt x="33602" y="50883"/>
                        <a:pt x="31042" y="51523"/>
                      </a:cubicBezTo>
                      <a:cubicBezTo>
                        <a:pt x="28482" y="52163"/>
                        <a:pt x="25282" y="52163"/>
                        <a:pt x="22082" y="52163"/>
                      </a:cubicBezTo>
                      <a:cubicBezTo>
                        <a:pt x="18881" y="52163"/>
                        <a:pt x="16961" y="52163"/>
                        <a:pt x="15681" y="51523"/>
                      </a:cubicBezTo>
                      <a:cubicBezTo>
                        <a:pt x="13761" y="50883"/>
                        <a:pt x="11841" y="50243"/>
                        <a:pt x="11201" y="49603"/>
                      </a:cubicBezTo>
                      <a:cubicBezTo>
                        <a:pt x="9921" y="48963"/>
                        <a:pt x="9281" y="47683"/>
                        <a:pt x="8001" y="46403"/>
                      </a:cubicBezTo>
                      <a:cubicBezTo>
                        <a:pt x="6721" y="44483"/>
                        <a:pt x="5440" y="43203"/>
                        <a:pt x="5440" y="41923"/>
                      </a:cubicBezTo>
                      <a:cubicBezTo>
                        <a:pt x="4800" y="40643"/>
                        <a:pt x="4800" y="40003"/>
                        <a:pt x="4800" y="38082"/>
                      </a:cubicBezTo>
                      <a:cubicBezTo>
                        <a:pt x="4800" y="35522"/>
                        <a:pt x="5440" y="32322"/>
                        <a:pt x="6721" y="29762"/>
                      </a:cubicBezTo>
                      <a:cubicBezTo>
                        <a:pt x="8001" y="27202"/>
                        <a:pt x="10561" y="25282"/>
                        <a:pt x="13121" y="24002"/>
                      </a:cubicBezTo>
                      <a:cubicBezTo>
                        <a:pt x="16321" y="22081"/>
                        <a:pt x="20801" y="21441"/>
                        <a:pt x="26562" y="21441"/>
                      </a:cubicBezTo>
                      <a:lnTo>
                        <a:pt x="30402" y="21441"/>
                      </a:lnTo>
                      <a:lnTo>
                        <a:pt x="29762" y="20161"/>
                      </a:lnTo>
                      <a:cubicBezTo>
                        <a:pt x="29762" y="18881"/>
                        <a:pt x="29122" y="18241"/>
                        <a:pt x="28482" y="16961"/>
                      </a:cubicBezTo>
                      <a:cubicBezTo>
                        <a:pt x="28482" y="16321"/>
                        <a:pt x="27842" y="16321"/>
                        <a:pt x="27202" y="15681"/>
                      </a:cubicBezTo>
                      <a:cubicBezTo>
                        <a:pt x="26562" y="15681"/>
                        <a:pt x="26562" y="15041"/>
                        <a:pt x="25282" y="15041"/>
                      </a:cubicBezTo>
                      <a:cubicBezTo>
                        <a:pt x="22722" y="15041"/>
                        <a:pt x="20161" y="15681"/>
                        <a:pt x="16961" y="17601"/>
                      </a:cubicBezTo>
                      <a:cubicBezTo>
                        <a:pt x="14401" y="19521"/>
                        <a:pt x="12481" y="19521"/>
                        <a:pt x="9921" y="18241"/>
                      </a:cubicBezTo>
                      <a:cubicBezTo>
                        <a:pt x="9281" y="17601"/>
                        <a:pt x="8641" y="16961"/>
                        <a:pt x="8001" y="16321"/>
                      </a:cubicBezTo>
                      <a:cubicBezTo>
                        <a:pt x="7361" y="15041"/>
                        <a:pt x="7361" y="14401"/>
                        <a:pt x="8001" y="13121"/>
                      </a:cubicBezTo>
                      <a:cubicBezTo>
                        <a:pt x="8001" y="11841"/>
                        <a:pt x="9921" y="9921"/>
                        <a:pt x="12481" y="8641"/>
                      </a:cubicBezTo>
                      <a:cubicBezTo>
                        <a:pt x="15041" y="6720"/>
                        <a:pt x="18241" y="6080"/>
                        <a:pt x="21441" y="4800"/>
                      </a:cubicBezTo>
                      <a:cubicBezTo>
                        <a:pt x="21441" y="6080"/>
                        <a:pt x="22722" y="6080"/>
                        <a:pt x="24002" y="6080"/>
                      </a:cubicBezTo>
                      <a:close/>
                      <a:moveTo>
                        <a:pt x="24642" y="32322"/>
                      </a:moveTo>
                      <a:cubicBezTo>
                        <a:pt x="20161" y="32322"/>
                        <a:pt x="17601" y="32962"/>
                        <a:pt x="15681" y="34242"/>
                      </a:cubicBezTo>
                      <a:cubicBezTo>
                        <a:pt x="13761" y="35522"/>
                        <a:pt x="13121" y="37442"/>
                        <a:pt x="14401" y="40003"/>
                      </a:cubicBezTo>
                      <a:cubicBezTo>
                        <a:pt x="15041" y="41283"/>
                        <a:pt x="15681" y="41923"/>
                        <a:pt x="16321" y="41923"/>
                      </a:cubicBezTo>
                      <a:cubicBezTo>
                        <a:pt x="16961" y="41923"/>
                        <a:pt x="18881" y="41923"/>
                        <a:pt x="22722" y="41923"/>
                      </a:cubicBezTo>
                      <a:cubicBezTo>
                        <a:pt x="26562" y="41923"/>
                        <a:pt x="28482" y="41923"/>
                        <a:pt x="29762" y="41283"/>
                      </a:cubicBezTo>
                      <a:cubicBezTo>
                        <a:pt x="30402" y="41283"/>
                        <a:pt x="30402" y="40643"/>
                        <a:pt x="30402" y="40643"/>
                      </a:cubicBezTo>
                      <a:cubicBezTo>
                        <a:pt x="30402" y="40643"/>
                        <a:pt x="30402" y="39363"/>
                        <a:pt x="30402" y="38723"/>
                      </a:cubicBezTo>
                      <a:cubicBezTo>
                        <a:pt x="30402" y="38082"/>
                        <a:pt x="30402" y="37442"/>
                        <a:pt x="30402" y="36802"/>
                      </a:cubicBezTo>
                      <a:lnTo>
                        <a:pt x="30402" y="32322"/>
                      </a:lnTo>
                      <a:lnTo>
                        <a:pt x="27842" y="31682"/>
                      </a:lnTo>
                      <a:cubicBezTo>
                        <a:pt x="26562" y="32322"/>
                        <a:pt x="25922" y="32322"/>
                        <a:pt x="24642" y="32322"/>
                      </a:cubicBezTo>
                      <a:close/>
                    </a:path>
                  </a:pathLst>
                </a:custGeom>
                <a:solidFill>
                  <a:schemeClr val="bg1"/>
                </a:solidFill>
                <a:ln w="9525" cap="flat">
                  <a:noFill/>
                  <a:prstDash val="solid"/>
                  <a:miter/>
                </a:ln>
              </p:spPr>
              <p:txBody>
                <a:bodyPr rtlCol="0" anchor="ctr"/>
                <a:lstStyle/>
                <a:p>
                  <a:endParaRPr lang="en-US"/>
                </a:p>
              </p:txBody>
            </p:sp>
            <p:sp>
              <p:nvSpPr>
                <p:cNvPr id="257" name="Freeform: Shape 256"/>
                <p:cNvSpPr/>
                <p:nvPr/>
              </p:nvSpPr>
              <p:spPr>
                <a:xfrm>
                  <a:off x="15259432" y="2810717"/>
                  <a:ext cx="58203" cy="68016"/>
                </a:xfrm>
                <a:custGeom>
                  <a:avLst/>
                  <a:gdLst>
                    <a:gd name="connsiteX0" fmla="*/ 22561 w 44802"/>
                    <a:gd name="connsiteY0" fmla="*/ 54564 h 57603"/>
                    <a:gd name="connsiteX1" fmla="*/ 16801 w 44802"/>
                    <a:gd name="connsiteY1" fmla="*/ 47523 h 57603"/>
                    <a:gd name="connsiteX2" fmla="*/ 14241 w 44802"/>
                    <a:gd name="connsiteY2" fmla="*/ 32162 h 57603"/>
                    <a:gd name="connsiteX3" fmla="*/ 13601 w 44802"/>
                    <a:gd name="connsiteY3" fmla="*/ 27042 h 57603"/>
                    <a:gd name="connsiteX4" fmla="*/ 11041 w 44802"/>
                    <a:gd name="connsiteY4" fmla="*/ 27042 h 57603"/>
                    <a:gd name="connsiteX5" fmla="*/ 5280 w 44802"/>
                    <a:gd name="connsiteY5" fmla="*/ 24482 h 57603"/>
                    <a:gd name="connsiteX6" fmla="*/ 5280 w 44802"/>
                    <a:gd name="connsiteY6" fmla="*/ 19361 h 57603"/>
                    <a:gd name="connsiteX7" fmla="*/ 7200 w 44802"/>
                    <a:gd name="connsiteY7" fmla="*/ 17441 h 57603"/>
                    <a:gd name="connsiteX8" fmla="*/ 11041 w 44802"/>
                    <a:gd name="connsiteY8" fmla="*/ 16801 h 57603"/>
                    <a:gd name="connsiteX9" fmla="*/ 14241 w 44802"/>
                    <a:gd name="connsiteY9" fmla="*/ 16801 h 57603"/>
                    <a:gd name="connsiteX10" fmla="*/ 14241 w 44802"/>
                    <a:gd name="connsiteY10" fmla="*/ 12321 h 57603"/>
                    <a:gd name="connsiteX11" fmla="*/ 14881 w 44802"/>
                    <a:gd name="connsiteY11" fmla="*/ 7200 h 57603"/>
                    <a:gd name="connsiteX12" fmla="*/ 16801 w 44802"/>
                    <a:gd name="connsiteY12" fmla="*/ 5280 h 57603"/>
                    <a:gd name="connsiteX13" fmla="*/ 21281 w 44802"/>
                    <a:gd name="connsiteY13" fmla="*/ 5280 h 57603"/>
                    <a:gd name="connsiteX14" fmla="*/ 23202 w 44802"/>
                    <a:gd name="connsiteY14" fmla="*/ 7840 h 57603"/>
                    <a:gd name="connsiteX15" fmla="*/ 23842 w 44802"/>
                    <a:gd name="connsiteY15" fmla="*/ 12961 h 57603"/>
                    <a:gd name="connsiteX16" fmla="*/ 23842 w 44802"/>
                    <a:gd name="connsiteY16" fmla="*/ 16801 h 57603"/>
                    <a:gd name="connsiteX17" fmla="*/ 26402 w 44802"/>
                    <a:gd name="connsiteY17" fmla="*/ 16801 h 57603"/>
                    <a:gd name="connsiteX18" fmla="*/ 29602 w 44802"/>
                    <a:gd name="connsiteY18" fmla="*/ 16801 h 57603"/>
                    <a:gd name="connsiteX19" fmla="*/ 30882 w 44802"/>
                    <a:gd name="connsiteY19" fmla="*/ 16801 h 57603"/>
                    <a:gd name="connsiteX20" fmla="*/ 33442 w 44802"/>
                    <a:gd name="connsiteY20" fmla="*/ 18081 h 57603"/>
                    <a:gd name="connsiteX21" fmla="*/ 34722 w 44802"/>
                    <a:gd name="connsiteY21" fmla="*/ 21281 h 57603"/>
                    <a:gd name="connsiteX22" fmla="*/ 33442 w 44802"/>
                    <a:gd name="connsiteY22" fmla="*/ 25122 h 57603"/>
                    <a:gd name="connsiteX23" fmla="*/ 31522 w 44802"/>
                    <a:gd name="connsiteY23" fmla="*/ 26402 h 57603"/>
                    <a:gd name="connsiteX24" fmla="*/ 27682 w 44802"/>
                    <a:gd name="connsiteY24" fmla="*/ 26402 h 57603"/>
                    <a:gd name="connsiteX25" fmla="*/ 24481 w 44802"/>
                    <a:gd name="connsiteY25" fmla="*/ 26402 h 57603"/>
                    <a:gd name="connsiteX26" fmla="*/ 23842 w 44802"/>
                    <a:gd name="connsiteY26" fmla="*/ 27042 h 57603"/>
                    <a:gd name="connsiteX27" fmla="*/ 24481 w 44802"/>
                    <a:gd name="connsiteY27" fmla="*/ 36002 h 57603"/>
                    <a:gd name="connsiteX28" fmla="*/ 25762 w 44802"/>
                    <a:gd name="connsiteY28" fmla="*/ 43043 h 57603"/>
                    <a:gd name="connsiteX29" fmla="*/ 27682 w 44802"/>
                    <a:gd name="connsiteY29" fmla="*/ 43683 h 57603"/>
                    <a:gd name="connsiteX30" fmla="*/ 30242 w 44802"/>
                    <a:gd name="connsiteY30" fmla="*/ 43043 h 57603"/>
                    <a:gd name="connsiteX31" fmla="*/ 32802 w 44802"/>
                    <a:gd name="connsiteY31" fmla="*/ 39203 h 57603"/>
                    <a:gd name="connsiteX32" fmla="*/ 35362 w 44802"/>
                    <a:gd name="connsiteY32" fmla="*/ 36002 h 57603"/>
                    <a:gd name="connsiteX33" fmla="*/ 38562 w 44802"/>
                    <a:gd name="connsiteY33" fmla="*/ 35362 h 57603"/>
                    <a:gd name="connsiteX34" fmla="*/ 41763 w 44802"/>
                    <a:gd name="connsiteY34" fmla="*/ 36642 h 57603"/>
                    <a:gd name="connsiteX35" fmla="*/ 43683 w 44802"/>
                    <a:gd name="connsiteY35" fmla="*/ 39843 h 57603"/>
                    <a:gd name="connsiteX36" fmla="*/ 42403 w 44802"/>
                    <a:gd name="connsiteY36" fmla="*/ 44963 h 57603"/>
                    <a:gd name="connsiteX37" fmla="*/ 38562 w 44802"/>
                    <a:gd name="connsiteY37" fmla="*/ 50723 h 57603"/>
                    <a:gd name="connsiteX38" fmla="*/ 30882 w 44802"/>
                    <a:gd name="connsiteY38" fmla="*/ 54564 h 57603"/>
                    <a:gd name="connsiteX39" fmla="*/ 22561 w 44802"/>
                    <a:gd name="connsiteY39" fmla="*/ 54564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4802" h="57603">
                      <a:moveTo>
                        <a:pt x="22561" y="54564"/>
                      </a:moveTo>
                      <a:cubicBezTo>
                        <a:pt x="20001" y="53283"/>
                        <a:pt x="18081" y="51363"/>
                        <a:pt x="16801" y="47523"/>
                      </a:cubicBezTo>
                      <a:cubicBezTo>
                        <a:pt x="15521" y="44323"/>
                        <a:pt x="14881" y="39203"/>
                        <a:pt x="14241" y="32162"/>
                      </a:cubicBezTo>
                      <a:lnTo>
                        <a:pt x="13601" y="27042"/>
                      </a:lnTo>
                      <a:lnTo>
                        <a:pt x="11041" y="27042"/>
                      </a:lnTo>
                      <a:cubicBezTo>
                        <a:pt x="7841" y="27042"/>
                        <a:pt x="5920" y="26402"/>
                        <a:pt x="5280" y="24482"/>
                      </a:cubicBezTo>
                      <a:cubicBezTo>
                        <a:pt x="4640" y="23201"/>
                        <a:pt x="4640" y="21281"/>
                        <a:pt x="5280" y="19361"/>
                      </a:cubicBezTo>
                      <a:cubicBezTo>
                        <a:pt x="5920" y="18721"/>
                        <a:pt x="6560" y="18081"/>
                        <a:pt x="7200" y="17441"/>
                      </a:cubicBezTo>
                      <a:cubicBezTo>
                        <a:pt x="7841" y="16801"/>
                        <a:pt x="9121" y="16801"/>
                        <a:pt x="11041" y="16801"/>
                      </a:cubicBezTo>
                      <a:lnTo>
                        <a:pt x="14241" y="16801"/>
                      </a:lnTo>
                      <a:lnTo>
                        <a:pt x="14241" y="12321"/>
                      </a:lnTo>
                      <a:cubicBezTo>
                        <a:pt x="14241" y="9761"/>
                        <a:pt x="14881" y="8481"/>
                        <a:pt x="14881" y="7200"/>
                      </a:cubicBezTo>
                      <a:cubicBezTo>
                        <a:pt x="14881" y="6560"/>
                        <a:pt x="16161" y="5920"/>
                        <a:pt x="16801" y="5280"/>
                      </a:cubicBezTo>
                      <a:cubicBezTo>
                        <a:pt x="18081" y="4640"/>
                        <a:pt x="20001" y="4640"/>
                        <a:pt x="21281" y="5280"/>
                      </a:cubicBezTo>
                      <a:cubicBezTo>
                        <a:pt x="22561" y="5920"/>
                        <a:pt x="23202" y="6560"/>
                        <a:pt x="23202" y="7840"/>
                      </a:cubicBezTo>
                      <a:cubicBezTo>
                        <a:pt x="23842" y="9121"/>
                        <a:pt x="23842" y="10401"/>
                        <a:pt x="23842" y="12961"/>
                      </a:cubicBezTo>
                      <a:lnTo>
                        <a:pt x="23842" y="16801"/>
                      </a:lnTo>
                      <a:lnTo>
                        <a:pt x="26402" y="16801"/>
                      </a:lnTo>
                      <a:cubicBezTo>
                        <a:pt x="28322" y="16801"/>
                        <a:pt x="28962" y="16801"/>
                        <a:pt x="29602" y="16801"/>
                      </a:cubicBezTo>
                      <a:cubicBezTo>
                        <a:pt x="29602" y="16801"/>
                        <a:pt x="30242" y="16801"/>
                        <a:pt x="30882" y="16801"/>
                      </a:cubicBezTo>
                      <a:cubicBezTo>
                        <a:pt x="31522" y="16801"/>
                        <a:pt x="32162" y="17441"/>
                        <a:pt x="33442" y="18081"/>
                      </a:cubicBezTo>
                      <a:cubicBezTo>
                        <a:pt x="34082" y="18721"/>
                        <a:pt x="34722" y="20001"/>
                        <a:pt x="34722" y="21281"/>
                      </a:cubicBezTo>
                      <a:cubicBezTo>
                        <a:pt x="34722" y="22561"/>
                        <a:pt x="34082" y="23842"/>
                        <a:pt x="33442" y="25122"/>
                      </a:cubicBezTo>
                      <a:cubicBezTo>
                        <a:pt x="32802" y="25762"/>
                        <a:pt x="32162" y="26402"/>
                        <a:pt x="31522" y="26402"/>
                      </a:cubicBezTo>
                      <a:cubicBezTo>
                        <a:pt x="30882" y="26402"/>
                        <a:pt x="29602" y="26402"/>
                        <a:pt x="27682" y="26402"/>
                      </a:cubicBezTo>
                      <a:cubicBezTo>
                        <a:pt x="25762" y="26402"/>
                        <a:pt x="25122" y="26402"/>
                        <a:pt x="24481" y="26402"/>
                      </a:cubicBezTo>
                      <a:cubicBezTo>
                        <a:pt x="23842" y="26402"/>
                        <a:pt x="23842" y="26402"/>
                        <a:pt x="23842" y="27042"/>
                      </a:cubicBezTo>
                      <a:cubicBezTo>
                        <a:pt x="23842" y="29602"/>
                        <a:pt x="23842" y="32802"/>
                        <a:pt x="24481" y="36002"/>
                      </a:cubicBezTo>
                      <a:cubicBezTo>
                        <a:pt x="25122" y="39843"/>
                        <a:pt x="25122" y="41763"/>
                        <a:pt x="25762" y="43043"/>
                      </a:cubicBezTo>
                      <a:cubicBezTo>
                        <a:pt x="25762" y="43683"/>
                        <a:pt x="26402" y="43683"/>
                        <a:pt x="27682" y="43683"/>
                      </a:cubicBezTo>
                      <a:cubicBezTo>
                        <a:pt x="28322" y="43683"/>
                        <a:pt x="29602" y="43683"/>
                        <a:pt x="30242" y="43043"/>
                      </a:cubicBezTo>
                      <a:cubicBezTo>
                        <a:pt x="30882" y="42403"/>
                        <a:pt x="32162" y="41123"/>
                        <a:pt x="32802" y="39203"/>
                      </a:cubicBezTo>
                      <a:cubicBezTo>
                        <a:pt x="33442" y="37282"/>
                        <a:pt x="34722" y="36642"/>
                        <a:pt x="35362" y="36002"/>
                      </a:cubicBezTo>
                      <a:cubicBezTo>
                        <a:pt x="36002" y="35362"/>
                        <a:pt x="37282" y="35362"/>
                        <a:pt x="38562" y="35362"/>
                      </a:cubicBezTo>
                      <a:cubicBezTo>
                        <a:pt x="39843" y="35362"/>
                        <a:pt x="40483" y="36002"/>
                        <a:pt x="41763" y="36642"/>
                      </a:cubicBezTo>
                      <a:cubicBezTo>
                        <a:pt x="42403" y="37282"/>
                        <a:pt x="43043" y="38563"/>
                        <a:pt x="43683" y="39843"/>
                      </a:cubicBezTo>
                      <a:cubicBezTo>
                        <a:pt x="43683" y="41123"/>
                        <a:pt x="43683" y="43043"/>
                        <a:pt x="42403" y="44963"/>
                      </a:cubicBezTo>
                      <a:cubicBezTo>
                        <a:pt x="41123" y="46883"/>
                        <a:pt x="39843" y="48803"/>
                        <a:pt x="38562" y="50723"/>
                      </a:cubicBezTo>
                      <a:cubicBezTo>
                        <a:pt x="36642" y="52643"/>
                        <a:pt x="34082" y="53923"/>
                        <a:pt x="30882" y="54564"/>
                      </a:cubicBezTo>
                      <a:cubicBezTo>
                        <a:pt x="27682" y="55844"/>
                        <a:pt x="25122" y="55204"/>
                        <a:pt x="22561" y="54564"/>
                      </a:cubicBezTo>
                      <a:close/>
                    </a:path>
                  </a:pathLst>
                </a:custGeom>
                <a:solidFill>
                  <a:schemeClr val="bg1"/>
                </a:solidFill>
                <a:ln w="9525" cap="flat">
                  <a:noFill/>
                  <a:prstDash val="solid"/>
                  <a:miter/>
                </a:ln>
              </p:spPr>
              <p:txBody>
                <a:bodyPr rtlCol="0" anchor="ctr"/>
                <a:lstStyle/>
                <a:p>
                  <a:endParaRPr lang="en-US"/>
                </a:p>
              </p:txBody>
            </p:sp>
            <p:sp>
              <p:nvSpPr>
                <p:cNvPr id="258" name="Freeform: Shape 257"/>
                <p:cNvSpPr/>
                <p:nvPr/>
              </p:nvSpPr>
              <p:spPr>
                <a:xfrm>
                  <a:off x="15313812" y="2817330"/>
                  <a:ext cx="49887" cy="60458"/>
                </a:xfrm>
                <a:custGeom>
                  <a:avLst/>
                  <a:gdLst>
                    <a:gd name="connsiteX0" fmla="*/ 22945 w 38402"/>
                    <a:gd name="connsiteY0" fmla="*/ 4800 h 51203"/>
                    <a:gd name="connsiteX1" fmla="*/ 29985 w 38402"/>
                    <a:gd name="connsiteY1" fmla="*/ 7361 h 51203"/>
                    <a:gd name="connsiteX2" fmla="*/ 35745 w 38402"/>
                    <a:gd name="connsiteY2" fmla="*/ 23362 h 51203"/>
                    <a:gd name="connsiteX3" fmla="*/ 35745 w 38402"/>
                    <a:gd name="connsiteY3" fmla="*/ 27202 h 51203"/>
                    <a:gd name="connsiteX4" fmla="*/ 35105 w 38402"/>
                    <a:gd name="connsiteY4" fmla="*/ 29762 h 51203"/>
                    <a:gd name="connsiteX5" fmla="*/ 33825 w 38402"/>
                    <a:gd name="connsiteY5" fmla="*/ 31682 h 51203"/>
                    <a:gd name="connsiteX6" fmla="*/ 31905 w 38402"/>
                    <a:gd name="connsiteY6" fmla="*/ 32962 h 51203"/>
                    <a:gd name="connsiteX7" fmla="*/ 29345 w 38402"/>
                    <a:gd name="connsiteY7" fmla="*/ 33602 h 51203"/>
                    <a:gd name="connsiteX8" fmla="*/ 25505 w 38402"/>
                    <a:gd name="connsiteY8" fmla="*/ 34242 h 51203"/>
                    <a:gd name="connsiteX9" fmla="*/ 17824 w 38402"/>
                    <a:gd name="connsiteY9" fmla="*/ 34882 h 51203"/>
                    <a:gd name="connsiteX10" fmla="*/ 15904 w 38402"/>
                    <a:gd name="connsiteY10" fmla="*/ 34882 h 51203"/>
                    <a:gd name="connsiteX11" fmla="*/ 16544 w 38402"/>
                    <a:gd name="connsiteY11" fmla="*/ 36162 h 51203"/>
                    <a:gd name="connsiteX12" fmla="*/ 23585 w 38402"/>
                    <a:gd name="connsiteY12" fmla="*/ 39363 h 51203"/>
                    <a:gd name="connsiteX13" fmla="*/ 27425 w 38402"/>
                    <a:gd name="connsiteY13" fmla="*/ 39363 h 51203"/>
                    <a:gd name="connsiteX14" fmla="*/ 31265 w 38402"/>
                    <a:gd name="connsiteY14" fmla="*/ 37442 h 51203"/>
                    <a:gd name="connsiteX15" fmla="*/ 37665 w 38402"/>
                    <a:gd name="connsiteY15" fmla="*/ 38083 h 51203"/>
                    <a:gd name="connsiteX16" fmla="*/ 38946 w 38402"/>
                    <a:gd name="connsiteY16" fmla="*/ 40003 h 51203"/>
                    <a:gd name="connsiteX17" fmla="*/ 38946 w 38402"/>
                    <a:gd name="connsiteY17" fmla="*/ 41923 h 51203"/>
                    <a:gd name="connsiteX18" fmla="*/ 35745 w 38402"/>
                    <a:gd name="connsiteY18" fmla="*/ 46403 h 51203"/>
                    <a:gd name="connsiteX19" fmla="*/ 28705 w 38402"/>
                    <a:gd name="connsiteY19" fmla="*/ 49603 h 51203"/>
                    <a:gd name="connsiteX20" fmla="*/ 25505 w 38402"/>
                    <a:gd name="connsiteY20" fmla="*/ 50243 h 51203"/>
                    <a:gd name="connsiteX21" fmla="*/ 21024 w 38402"/>
                    <a:gd name="connsiteY21" fmla="*/ 49603 h 51203"/>
                    <a:gd name="connsiteX22" fmla="*/ 8223 w 38402"/>
                    <a:gd name="connsiteY22" fmla="*/ 41283 h 51203"/>
                    <a:gd name="connsiteX23" fmla="*/ 5023 w 38402"/>
                    <a:gd name="connsiteY23" fmla="*/ 24002 h 51203"/>
                    <a:gd name="connsiteX24" fmla="*/ 6944 w 38402"/>
                    <a:gd name="connsiteY24" fmla="*/ 16961 h 51203"/>
                    <a:gd name="connsiteX25" fmla="*/ 10784 w 38402"/>
                    <a:gd name="connsiteY25" fmla="*/ 11841 h 51203"/>
                    <a:gd name="connsiteX26" fmla="*/ 22945 w 38402"/>
                    <a:gd name="connsiteY26" fmla="*/ 4800 h 51203"/>
                    <a:gd name="connsiteX27" fmla="*/ 23585 w 38402"/>
                    <a:gd name="connsiteY27" fmla="*/ 15041 h 51203"/>
                    <a:gd name="connsiteX28" fmla="*/ 19744 w 38402"/>
                    <a:gd name="connsiteY28" fmla="*/ 16321 h 51203"/>
                    <a:gd name="connsiteX29" fmla="*/ 16544 w 38402"/>
                    <a:gd name="connsiteY29" fmla="*/ 20161 h 51203"/>
                    <a:gd name="connsiteX30" fmla="*/ 15904 w 38402"/>
                    <a:gd name="connsiteY30" fmla="*/ 23362 h 51203"/>
                    <a:gd name="connsiteX31" fmla="*/ 19104 w 38402"/>
                    <a:gd name="connsiteY31" fmla="*/ 24002 h 51203"/>
                    <a:gd name="connsiteX32" fmla="*/ 24225 w 38402"/>
                    <a:gd name="connsiteY32" fmla="*/ 23362 h 51203"/>
                    <a:gd name="connsiteX33" fmla="*/ 26785 w 38402"/>
                    <a:gd name="connsiteY33" fmla="*/ 23362 h 51203"/>
                    <a:gd name="connsiteX34" fmla="*/ 26785 w 38402"/>
                    <a:gd name="connsiteY34" fmla="*/ 20801 h 51203"/>
                    <a:gd name="connsiteX35" fmla="*/ 23585 w 38402"/>
                    <a:gd name="connsiteY35" fmla="*/ 1504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402" h="51203">
                      <a:moveTo>
                        <a:pt x="22945" y="4800"/>
                      </a:moveTo>
                      <a:cubicBezTo>
                        <a:pt x="25505" y="4800"/>
                        <a:pt x="28065" y="5440"/>
                        <a:pt x="29985" y="7361"/>
                      </a:cubicBezTo>
                      <a:cubicBezTo>
                        <a:pt x="33825" y="9921"/>
                        <a:pt x="35745" y="15041"/>
                        <a:pt x="35745" y="23362"/>
                      </a:cubicBezTo>
                      <a:cubicBezTo>
                        <a:pt x="35745" y="24642"/>
                        <a:pt x="35745" y="25922"/>
                        <a:pt x="35745" y="27202"/>
                      </a:cubicBezTo>
                      <a:cubicBezTo>
                        <a:pt x="35745" y="27842"/>
                        <a:pt x="35745" y="29122"/>
                        <a:pt x="35105" y="29762"/>
                      </a:cubicBezTo>
                      <a:cubicBezTo>
                        <a:pt x="35105" y="30402"/>
                        <a:pt x="34465" y="31042"/>
                        <a:pt x="33825" y="31682"/>
                      </a:cubicBezTo>
                      <a:cubicBezTo>
                        <a:pt x="33185" y="32322"/>
                        <a:pt x="32545" y="32322"/>
                        <a:pt x="31905" y="32962"/>
                      </a:cubicBezTo>
                      <a:cubicBezTo>
                        <a:pt x="31265" y="33602"/>
                        <a:pt x="29985" y="33602"/>
                        <a:pt x="29345" y="33602"/>
                      </a:cubicBezTo>
                      <a:cubicBezTo>
                        <a:pt x="28065" y="33602"/>
                        <a:pt x="26785" y="33602"/>
                        <a:pt x="25505" y="34242"/>
                      </a:cubicBezTo>
                      <a:cubicBezTo>
                        <a:pt x="21024" y="34882"/>
                        <a:pt x="18464" y="34882"/>
                        <a:pt x="17824" y="34882"/>
                      </a:cubicBezTo>
                      <a:lnTo>
                        <a:pt x="15904" y="34882"/>
                      </a:lnTo>
                      <a:lnTo>
                        <a:pt x="16544" y="36162"/>
                      </a:lnTo>
                      <a:cubicBezTo>
                        <a:pt x="17824" y="38083"/>
                        <a:pt x="20384" y="39363"/>
                        <a:pt x="23585" y="39363"/>
                      </a:cubicBezTo>
                      <a:cubicBezTo>
                        <a:pt x="24865" y="39363"/>
                        <a:pt x="26145" y="39363"/>
                        <a:pt x="27425" y="39363"/>
                      </a:cubicBezTo>
                      <a:cubicBezTo>
                        <a:pt x="28065" y="39363"/>
                        <a:pt x="29345" y="38083"/>
                        <a:pt x="31265" y="37442"/>
                      </a:cubicBezTo>
                      <a:cubicBezTo>
                        <a:pt x="33825" y="35522"/>
                        <a:pt x="35745" y="36162"/>
                        <a:pt x="37665" y="38083"/>
                      </a:cubicBezTo>
                      <a:cubicBezTo>
                        <a:pt x="38306" y="38723"/>
                        <a:pt x="38946" y="39363"/>
                        <a:pt x="38946" y="40003"/>
                      </a:cubicBezTo>
                      <a:cubicBezTo>
                        <a:pt x="38946" y="40643"/>
                        <a:pt x="38946" y="41283"/>
                        <a:pt x="38946" y="41923"/>
                      </a:cubicBezTo>
                      <a:cubicBezTo>
                        <a:pt x="38946" y="43843"/>
                        <a:pt x="37665" y="45123"/>
                        <a:pt x="35745" y="46403"/>
                      </a:cubicBezTo>
                      <a:cubicBezTo>
                        <a:pt x="33825" y="47683"/>
                        <a:pt x="31265" y="48963"/>
                        <a:pt x="28705" y="49603"/>
                      </a:cubicBezTo>
                      <a:cubicBezTo>
                        <a:pt x="27425" y="50243"/>
                        <a:pt x="26145" y="50243"/>
                        <a:pt x="25505" y="50243"/>
                      </a:cubicBezTo>
                      <a:cubicBezTo>
                        <a:pt x="24865" y="50243"/>
                        <a:pt x="22945" y="50243"/>
                        <a:pt x="21024" y="49603"/>
                      </a:cubicBezTo>
                      <a:cubicBezTo>
                        <a:pt x="15264" y="48963"/>
                        <a:pt x="11424" y="45763"/>
                        <a:pt x="8223" y="41283"/>
                      </a:cubicBezTo>
                      <a:cubicBezTo>
                        <a:pt x="5023" y="36802"/>
                        <a:pt x="4383" y="30402"/>
                        <a:pt x="5023" y="24002"/>
                      </a:cubicBezTo>
                      <a:cubicBezTo>
                        <a:pt x="5663" y="21441"/>
                        <a:pt x="6303" y="18881"/>
                        <a:pt x="6944" y="16961"/>
                      </a:cubicBezTo>
                      <a:cubicBezTo>
                        <a:pt x="7584" y="15041"/>
                        <a:pt x="8864" y="13761"/>
                        <a:pt x="10784" y="11841"/>
                      </a:cubicBezTo>
                      <a:cubicBezTo>
                        <a:pt x="14624" y="6720"/>
                        <a:pt x="19104" y="4800"/>
                        <a:pt x="22945" y="4800"/>
                      </a:cubicBezTo>
                      <a:close/>
                      <a:moveTo>
                        <a:pt x="23585" y="15041"/>
                      </a:moveTo>
                      <a:cubicBezTo>
                        <a:pt x="22945" y="15041"/>
                        <a:pt x="21664" y="15681"/>
                        <a:pt x="19744" y="16321"/>
                      </a:cubicBezTo>
                      <a:cubicBezTo>
                        <a:pt x="17824" y="17601"/>
                        <a:pt x="17184" y="18241"/>
                        <a:pt x="16544" y="20161"/>
                      </a:cubicBezTo>
                      <a:cubicBezTo>
                        <a:pt x="15904" y="22082"/>
                        <a:pt x="15264" y="22721"/>
                        <a:pt x="15904" y="23362"/>
                      </a:cubicBezTo>
                      <a:cubicBezTo>
                        <a:pt x="15904" y="24002"/>
                        <a:pt x="17184" y="24002"/>
                        <a:pt x="19104" y="24002"/>
                      </a:cubicBezTo>
                      <a:cubicBezTo>
                        <a:pt x="21024" y="24002"/>
                        <a:pt x="22945" y="24002"/>
                        <a:pt x="24225" y="23362"/>
                      </a:cubicBezTo>
                      <a:lnTo>
                        <a:pt x="26785" y="23362"/>
                      </a:lnTo>
                      <a:lnTo>
                        <a:pt x="26785" y="20801"/>
                      </a:lnTo>
                      <a:cubicBezTo>
                        <a:pt x="25505" y="16321"/>
                        <a:pt x="24865" y="15041"/>
                        <a:pt x="23585" y="15041"/>
                      </a:cubicBezTo>
                      <a:close/>
                    </a:path>
                  </a:pathLst>
                </a:custGeom>
                <a:solidFill>
                  <a:schemeClr val="bg1"/>
                </a:solidFill>
                <a:ln w="9525" cap="flat">
                  <a:noFill/>
                  <a:prstDash val="solid"/>
                  <a:miter/>
                </a:ln>
              </p:spPr>
              <p:txBody>
                <a:bodyPr rtlCol="0" anchor="ctr"/>
                <a:lstStyle/>
                <a:p>
                  <a:endParaRPr lang="en-US"/>
                </a:p>
              </p:txBody>
            </p:sp>
            <p:sp>
              <p:nvSpPr>
                <p:cNvPr id="259" name="Freeform: Shape 258"/>
                <p:cNvSpPr/>
                <p:nvPr/>
              </p:nvSpPr>
              <p:spPr>
                <a:xfrm>
                  <a:off x="15361494" y="2817330"/>
                  <a:ext cx="41573" cy="60458"/>
                </a:xfrm>
                <a:custGeom>
                  <a:avLst/>
                  <a:gdLst>
                    <a:gd name="connsiteX0" fmla="*/ 9281 w 32002"/>
                    <a:gd name="connsiteY0" fmla="*/ 49603 h 51203"/>
                    <a:gd name="connsiteX1" fmla="*/ 7360 w 32002"/>
                    <a:gd name="connsiteY1" fmla="*/ 48323 h 51203"/>
                    <a:gd name="connsiteX2" fmla="*/ 5440 w 32002"/>
                    <a:gd name="connsiteY2" fmla="*/ 41923 h 51203"/>
                    <a:gd name="connsiteX3" fmla="*/ 4800 w 32002"/>
                    <a:gd name="connsiteY3" fmla="*/ 23362 h 51203"/>
                    <a:gd name="connsiteX4" fmla="*/ 4800 w 32002"/>
                    <a:gd name="connsiteY4" fmla="*/ 10561 h 51203"/>
                    <a:gd name="connsiteX5" fmla="*/ 5440 w 32002"/>
                    <a:gd name="connsiteY5" fmla="*/ 7361 h 51203"/>
                    <a:gd name="connsiteX6" fmla="*/ 8001 w 32002"/>
                    <a:gd name="connsiteY6" fmla="*/ 5440 h 51203"/>
                    <a:gd name="connsiteX7" fmla="*/ 9921 w 32002"/>
                    <a:gd name="connsiteY7" fmla="*/ 4800 h 51203"/>
                    <a:gd name="connsiteX8" fmla="*/ 11841 w 32002"/>
                    <a:gd name="connsiteY8" fmla="*/ 4800 h 51203"/>
                    <a:gd name="connsiteX9" fmla="*/ 15041 w 32002"/>
                    <a:gd name="connsiteY9" fmla="*/ 10561 h 51203"/>
                    <a:gd name="connsiteX10" fmla="*/ 15041 w 32002"/>
                    <a:gd name="connsiteY10" fmla="*/ 12481 h 51203"/>
                    <a:gd name="connsiteX11" fmla="*/ 17601 w 32002"/>
                    <a:gd name="connsiteY11" fmla="*/ 11201 h 51203"/>
                    <a:gd name="connsiteX12" fmla="*/ 27202 w 32002"/>
                    <a:gd name="connsiteY12" fmla="*/ 11201 h 51203"/>
                    <a:gd name="connsiteX13" fmla="*/ 32322 w 32002"/>
                    <a:gd name="connsiteY13" fmla="*/ 16321 h 51203"/>
                    <a:gd name="connsiteX14" fmla="*/ 32962 w 32002"/>
                    <a:gd name="connsiteY14" fmla="*/ 21441 h 51203"/>
                    <a:gd name="connsiteX15" fmla="*/ 30402 w 32002"/>
                    <a:gd name="connsiteY15" fmla="*/ 24642 h 51203"/>
                    <a:gd name="connsiteX16" fmla="*/ 25922 w 32002"/>
                    <a:gd name="connsiteY16" fmla="*/ 25282 h 51203"/>
                    <a:gd name="connsiteX17" fmla="*/ 22721 w 32002"/>
                    <a:gd name="connsiteY17" fmla="*/ 22082 h 51203"/>
                    <a:gd name="connsiteX18" fmla="*/ 21441 w 32002"/>
                    <a:gd name="connsiteY18" fmla="*/ 20801 h 51203"/>
                    <a:gd name="connsiteX19" fmla="*/ 19521 w 32002"/>
                    <a:gd name="connsiteY19" fmla="*/ 21441 h 51203"/>
                    <a:gd name="connsiteX20" fmla="*/ 15041 w 32002"/>
                    <a:gd name="connsiteY20" fmla="*/ 26562 h 51203"/>
                    <a:gd name="connsiteX21" fmla="*/ 14401 w 32002"/>
                    <a:gd name="connsiteY21" fmla="*/ 29122 h 51203"/>
                    <a:gd name="connsiteX22" fmla="*/ 14401 w 32002"/>
                    <a:gd name="connsiteY22" fmla="*/ 35522 h 51203"/>
                    <a:gd name="connsiteX23" fmla="*/ 14401 w 32002"/>
                    <a:gd name="connsiteY23" fmla="*/ 45123 h 51203"/>
                    <a:gd name="connsiteX24" fmla="*/ 13121 w 32002"/>
                    <a:gd name="connsiteY24" fmla="*/ 47683 h 51203"/>
                    <a:gd name="connsiteX25" fmla="*/ 10561 w 32002"/>
                    <a:gd name="connsiteY25" fmla="*/ 48963 h 51203"/>
                    <a:gd name="connsiteX26" fmla="*/ 9281 w 32002"/>
                    <a:gd name="connsiteY26" fmla="*/ 49603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002" h="51203">
                      <a:moveTo>
                        <a:pt x="9281" y="49603"/>
                      </a:moveTo>
                      <a:cubicBezTo>
                        <a:pt x="8641" y="49603"/>
                        <a:pt x="8001" y="48963"/>
                        <a:pt x="7360" y="48323"/>
                      </a:cubicBezTo>
                      <a:cubicBezTo>
                        <a:pt x="6720" y="47683"/>
                        <a:pt x="6080" y="45123"/>
                        <a:pt x="5440" y="41923"/>
                      </a:cubicBezTo>
                      <a:cubicBezTo>
                        <a:pt x="5440" y="38083"/>
                        <a:pt x="4800" y="32322"/>
                        <a:pt x="4800" y="23362"/>
                      </a:cubicBezTo>
                      <a:cubicBezTo>
                        <a:pt x="4800" y="16321"/>
                        <a:pt x="4800" y="11841"/>
                        <a:pt x="4800" y="10561"/>
                      </a:cubicBezTo>
                      <a:cubicBezTo>
                        <a:pt x="4800" y="9281"/>
                        <a:pt x="5440" y="8001"/>
                        <a:pt x="5440" y="7361"/>
                      </a:cubicBezTo>
                      <a:cubicBezTo>
                        <a:pt x="6080" y="6720"/>
                        <a:pt x="6720" y="6080"/>
                        <a:pt x="8001" y="5440"/>
                      </a:cubicBezTo>
                      <a:cubicBezTo>
                        <a:pt x="8641" y="4800"/>
                        <a:pt x="9281" y="4800"/>
                        <a:pt x="9921" y="4800"/>
                      </a:cubicBezTo>
                      <a:cubicBezTo>
                        <a:pt x="10561" y="4800"/>
                        <a:pt x="10561" y="4800"/>
                        <a:pt x="11841" y="4800"/>
                      </a:cubicBezTo>
                      <a:cubicBezTo>
                        <a:pt x="14401" y="5440"/>
                        <a:pt x="15041" y="7361"/>
                        <a:pt x="15041" y="10561"/>
                      </a:cubicBezTo>
                      <a:lnTo>
                        <a:pt x="15041" y="12481"/>
                      </a:lnTo>
                      <a:lnTo>
                        <a:pt x="17601" y="11201"/>
                      </a:lnTo>
                      <a:cubicBezTo>
                        <a:pt x="20801" y="9921"/>
                        <a:pt x="24002" y="9921"/>
                        <a:pt x="27202" y="11201"/>
                      </a:cubicBezTo>
                      <a:cubicBezTo>
                        <a:pt x="29762" y="12481"/>
                        <a:pt x="31682" y="14401"/>
                        <a:pt x="32322" y="16321"/>
                      </a:cubicBezTo>
                      <a:cubicBezTo>
                        <a:pt x="32962" y="18241"/>
                        <a:pt x="33602" y="19521"/>
                        <a:pt x="32962" y="21441"/>
                      </a:cubicBezTo>
                      <a:cubicBezTo>
                        <a:pt x="32962" y="22721"/>
                        <a:pt x="31682" y="24002"/>
                        <a:pt x="30402" y="24642"/>
                      </a:cubicBezTo>
                      <a:cubicBezTo>
                        <a:pt x="29122" y="25282"/>
                        <a:pt x="27842" y="25282"/>
                        <a:pt x="25922" y="25282"/>
                      </a:cubicBezTo>
                      <a:cubicBezTo>
                        <a:pt x="24642" y="24642"/>
                        <a:pt x="23361" y="24002"/>
                        <a:pt x="22721" y="22082"/>
                      </a:cubicBezTo>
                      <a:cubicBezTo>
                        <a:pt x="22082" y="20801"/>
                        <a:pt x="22082" y="20801"/>
                        <a:pt x="21441" y="20801"/>
                      </a:cubicBezTo>
                      <a:cubicBezTo>
                        <a:pt x="20801" y="20801"/>
                        <a:pt x="20161" y="20801"/>
                        <a:pt x="19521" y="21441"/>
                      </a:cubicBezTo>
                      <a:cubicBezTo>
                        <a:pt x="17601" y="22721"/>
                        <a:pt x="16321" y="24002"/>
                        <a:pt x="15041" y="26562"/>
                      </a:cubicBezTo>
                      <a:cubicBezTo>
                        <a:pt x="14401" y="27842"/>
                        <a:pt x="14401" y="28482"/>
                        <a:pt x="14401" y="29122"/>
                      </a:cubicBezTo>
                      <a:cubicBezTo>
                        <a:pt x="14401" y="29762"/>
                        <a:pt x="14401" y="32322"/>
                        <a:pt x="14401" y="35522"/>
                      </a:cubicBezTo>
                      <a:cubicBezTo>
                        <a:pt x="14401" y="40643"/>
                        <a:pt x="15041" y="44483"/>
                        <a:pt x="14401" y="45123"/>
                      </a:cubicBezTo>
                      <a:cubicBezTo>
                        <a:pt x="14401" y="46403"/>
                        <a:pt x="13761" y="47043"/>
                        <a:pt x="13121" y="47683"/>
                      </a:cubicBezTo>
                      <a:cubicBezTo>
                        <a:pt x="12481" y="48323"/>
                        <a:pt x="11201" y="48963"/>
                        <a:pt x="10561" y="48963"/>
                      </a:cubicBezTo>
                      <a:cubicBezTo>
                        <a:pt x="10561" y="50243"/>
                        <a:pt x="9921" y="50243"/>
                        <a:pt x="9281" y="49603"/>
                      </a:cubicBezTo>
                      <a:close/>
                    </a:path>
                  </a:pathLst>
                </a:custGeom>
                <a:solidFill>
                  <a:schemeClr val="bg1"/>
                </a:solidFill>
                <a:ln w="9525" cap="flat">
                  <a:noFill/>
                  <a:prstDash val="solid"/>
                  <a:miter/>
                </a:ln>
              </p:spPr>
              <p:txBody>
                <a:bodyPr rtlCol="0" anchor="ctr"/>
                <a:lstStyle/>
                <a:p>
                  <a:endParaRPr lang="en-US"/>
                </a:p>
              </p:txBody>
            </p:sp>
            <p:sp>
              <p:nvSpPr>
                <p:cNvPr id="260" name="Freeform: Shape 259"/>
                <p:cNvSpPr/>
                <p:nvPr/>
              </p:nvSpPr>
              <p:spPr>
                <a:xfrm>
                  <a:off x="15402235" y="2814307"/>
                  <a:ext cx="58203" cy="60458"/>
                </a:xfrm>
                <a:custGeom>
                  <a:avLst/>
                  <a:gdLst>
                    <a:gd name="connsiteX0" fmla="*/ 24002 w 44802"/>
                    <a:gd name="connsiteY0" fmla="*/ 6080 h 51203"/>
                    <a:gd name="connsiteX1" fmla="*/ 32322 w 44802"/>
                    <a:gd name="connsiteY1" fmla="*/ 8001 h 51203"/>
                    <a:gd name="connsiteX2" fmla="*/ 40643 w 44802"/>
                    <a:gd name="connsiteY2" fmla="*/ 33602 h 51203"/>
                    <a:gd name="connsiteX3" fmla="*/ 41283 w 44802"/>
                    <a:gd name="connsiteY3" fmla="*/ 41923 h 51203"/>
                    <a:gd name="connsiteX4" fmla="*/ 41923 w 44802"/>
                    <a:gd name="connsiteY4" fmla="*/ 44483 h 51203"/>
                    <a:gd name="connsiteX5" fmla="*/ 41283 w 44802"/>
                    <a:gd name="connsiteY5" fmla="*/ 47043 h 51203"/>
                    <a:gd name="connsiteX6" fmla="*/ 37442 w 44802"/>
                    <a:gd name="connsiteY6" fmla="*/ 49603 h 51203"/>
                    <a:gd name="connsiteX7" fmla="*/ 31042 w 44802"/>
                    <a:gd name="connsiteY7" fmla="*/ 51523 h 51203"/>
                    <a:gd name="connsiteX8" fmla="*/ 22082 w 44802"/>
                    <a:gd name="connsiteY8" fmla="*/ 52163 h 51203"/>
                    <a:gd name="connsiteX9" fmla="*/ 15681 w 44802"/>
                    <a:gd name="connsiteY9" fmla="*/ 51523 h 51203"/>
                    <a:gd name="connsiteX10" fmla="*/ 11201 w 44802"/>
                    <a:gd name="connsiteY10" fmla="*/ 49603 h 51203"/>
                    <a:gd name="connsiteX11" fmla="*/ 8001 w 44802"/>
                    <a:gd name="connsiteY11" fmla="*/ 46403 h 51203"/>
                    <a:gd name="connsiteX12" fmla="*/ 5440 w 44802"/>
                    <a:gd name="connsiteY12" fmla="*/ 41923 h 51203"/>
                    <a:gd name="connsiteX13" fmla="*/ 4800 w 44802"/>
                    <a:gd name="connsiteY13" fmla="*/ 38082 h 51203"/>
                    <a:gd name="connsiteX14" fmla="*/ 6721 w 44802"/>
                    <a:gd name="connsiteY14" fmla="*/ 29762 h 51203"/>
                    <a:gd name="connsiteX15" fmla="*/ 13121 w 44802"/>
                    <a:gd name="connsiteY15" fmla="*/ 24002 h 51203"/>
                    <a:gd name="connsiteX16" fmla="*/ 26562 w 44802"/>
                    <a:gd name="connsiteY16" fmla="*/ 21441 h 51203"/>
                    <a:gd name="connsiteX17" fmla="*/ 30402 w 44802"/>
                    <a:gd name="connsiteY17" fmla="*/ 21441 h 51203"/>
                    <a:gd name="connsiteX18" fmla="*/ 29762 w 44802"/>
                    <a:gd name="connsiteY18" fmla="*/ 20161 h 51203"/>
                    <a:gd name="connsiteX19" fmla="*/ 28482 w 44802"/>
                    <a:gd name="connsiteY19" fmla="*/ 16961 h 51203"/>
                    <a:gd name="connsiteX20" fmla="*/ 27202 w 44802"/>
                    <a:gd name="connsiteY20" fmla="*/ 15681 h 51203"/>
                    <a:gd name="connsiteX21" fmla="*/ 25282 w 44802"/>
                    <a:gd name="connsiteY21" fmla="*/ 15041 h 51203"/>
                    <a:gd name="connsiteX22" fmla="*/ 16961 w 44802"/>
                    <a:gd name="connsiteY22" fmla="*/ 17601 h 51203"/>
                    <a:gd name="connsiteX23" fmla="*/ 9921 w 44802"/>
                    <a:gd name="connsiteY23" fmla="*/ 18241 h 51203"/>
                    <a:gd name="connsiteX24" fmla="*/ 8001 w 44802"/>
                    <a:gd name="connsiteY24" fmla="*/ 16321 h 51203"/>
                    <a:gd name="connsiteX25" fmla="*/ 7360 w 44802"/>
                    <a:gd name="connsiteY25" fmla="*/ 13121 h 51203"/>
                    <a:gd name="connsiteX26" fmla="*/ 11841 w 44802"/>
                    <a:gd name="connsiteY26" fmla="*/ 8641 h 51203"/>
                    <a:gd name="connsiteX27" fmla="*/ 20161 w 44802"/>
                    <a:gd name="connsiteY27" fmla="*/ 4800 h 51203"/>
                    <a:gd name="connsiteX28" fmla="*/ 24002 w 44802"/>
                    <a:gd name="connsiteY28" fmla="*/ 6080 h 51203"/>
                    <a:gd name="connsiteX29" fmla="*/ 24642 w 44802"/>
                    <a:gd name="connsiteY29" fmla="*/ 32322 h 51203"/>
                    <a:gd name="connsiteX30" fmla="*/ 15681 w 44802"/>
                    <a:gd name="connsiteY30" fmla="*/ 34242 h 51203"/>
                    <a:gd name="connsiteX31" fmla="*/ 14401 w 44802"/>
                    <a:gd name="connsiteY31" fmla="*/ 40003 h 51203"/>
                    <a:gd name="connsiteX32" fmla="*/ 16321 w 44802"/>
                    <a:gd name="connsiteY32" fmla="*/ 41923 h 51203"/>
                    <a:gd name="connsiteX33" fmla="*/ 22722 w 44802"/>
                    <a:gd name="connsiteY33" fmla="*/ 41923 h 51203"/>
                    <a:gd name="connsiteX34" fmla="*/ 29762 w 44802"/>
                    <a:gd name="connsiteY34" fmla="*/ 41283 h 51203"/>
                    <a:gd name="connsiteX35" fmla="*/ 30402 w 44802"/>
                    <a:gd name="connsiteY35" fmla="*/ 40643 h 51203"/>
                    <a:gd name="connsiteX36" fmla="*/ 30402 w 44802"/>
                    <a:gd name="connsiteY36" fmla="*/ 38723 h 51203"/>
                    <a:gd name="connsiteX37" fmla="*/ 30402 w 44802"/>
                    <a:gd name="connsiteY37" fmla="*/ 36802 h 51203"/>
                    <a:gd name="connsiteX38" fmla="*/ 30402 w 44802"/>
                    <a:gd name="connsiteY38" fmla="*/ 32322 h 51203"/>
                    <a:gd name="connsiteX39" fmla="*/ 27842 w 44802"/>
                    <a:gd name="connsiteY39" fmla="*/ 31682 h 51203"/>
                    <a:gd name="connsiteX40" fmla="*/ 24642 w 44802"/>
                    <a:gd name="connsiteY40" fmla="*/ 32322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4802" h="51203">
                      <a:moveTo>
                        <a:pt x="24002" y="6080"/>
                      </a:moveTo>
                      <a:cubicBezTo>
                        <a:pt x="27202" y="6080"/>
                        <a:pt x="29762" y="6720"/>
                        <a:pt x="32322" y="8001"/>
                      </a:cubicBezTo>
                      <a:cubicBezTo>
                        <a:pt x="38083" y="11201"/>
                        <a:pt x="40643" y="19521"/>
                        <a:pt x="40643" y="33602"/>
                      </a:cubicBezTo>
                      <a:cubicBezTo>
                        <a:pt x="40643" y="38723"/>
                        <a:pt x="40643" y="41283"/>
                        <a:pt x="41283" y="41923"/>
                      </a:cubicBezTo>
                      <a:cubicBezTo>
                        <a:pt x="41283" y="42563"/>
                        <a:pt x="41923" y="43203"/>
                        <a:pt x="41923" y="44483"/>
                      </a:cubicBezTo>
                      <a:cubicBezTo>
                        <a:pt x="41923" y="45763"/>
                        <a:pt x="41923" y="46403"/>
                        <a:pt x="41283" y="47043"/>
                      </a:cubicBezTo>
                      <a:cubicBezTo>
                        <a:pt x="40643" y="47683"/>
                        <a:pt x="39363" y="48963"/>
                        <a:pt x="37442" y="49603"/>
                      </a:cubicBezTo>
                      <a:cubicBezTo>
                        <a:pt x="35522" y="50243"/>
                        <a:pt x="33602" y="50883"/>
                        <a:pt x="31042" y="51523"/>
                      </a:cubicBezTo>
                      <a:cubicBezTo>
                        <a:pt x="28482" y="52163"/>
                        <a:pt x="25282" y="52163"/>
                        <a:pt x="22082" y="52163"/>
                      </a:cubicBezTo>
                      <a:cubicBezTo>
                        <a:pt x="18881" y="52163"/>
                        <a:pt x="16961" y="52163"/>
                        <a:pt x="15681" y="51523"/>
                      </a:cubicBezTo>
                      <a:cubicBezTo>
                        <a:pt x="13761" y="50883"/>
                        <a:pt x="11841" y="50243"/>
                        <a:pt x="11201" y="49603"/>
                      </a:cubicBezTo>
                      <a:cubicBezTo>
                        <a:pt x="9921" y="48963"/>
                        <a:pt x="9281" y="47683"/>
                        <a:pt x="8001" y="46403"/>
                      </a:cubicBezTo>
                      <a:cubicBezTo>
                        <a:pt x="6721" y="44483"/>
                        <a:pt x="5440" y="43203"/>
                        <a:pt x="5440" y="41923"/>
                      </a:cubicBezTo>
                      <a:cubicBezTo>
                        <a:pt x="4800" y="40643"/>
                        <a:pt x="4800" y="40003"/>
                        <a:pt x="4800" y="38082"/>
                      </a:cubicBezTo>
                      <a:cubicBezTo>
                        <a:pt x="4800" y="35522"/>
                        <a:pt x="4800" y="32322"/>
                        <a:pt x="6721" y="29762"/>
                      </a:cubicBezTo>
                      <a:cubicBezTo>
                        <a:pt x="8001" y="27202"/>
                        <a:pt x="10561" y="25282"/>
                        <a:pt x="13121" y="24002"/>
                      </a:cubicBezTo>
                      <a:cubicBezTo>
                        <a:pt x="16321" y="22081"/>
                        <a:pt x="20801" y="21441"/>
                        <a:pt x="26562" y="21441"/>
                      </a:cubicBezTo>
                      <a:lnTo>
                        <a:pt x="30402" y="21441"/>
                      </a:lnTo>
                      <a:lnTo>
                        <a:pt x="29762" y="20161"/>
                      </a:lnTo>
                      <a:cubicBezTo>
                        <a:pt x="29762" y="18881"/>
                        <a:pt x="29122" y="18241"/>
                        <a:pt x="28482" y="16961"/>
                      </a:cubicBezTo>
                      <a:cubicBezTo>
                        <a:pt x="28482" y="16321"/>
                        <a:pt x="27842" y="16321"/>
                        <a:pt x="27202" y="15681"/>
                      </a:cubicBezTo>
                      <a:cubicBezTo>
                        <a:pt x="26562" y="15681"/>
                        <a:pt x="26562" y="15041"/>
                        <a:pt x="25282" y="15041"/>
                      </a:cubicBezTo>
                      <a:cubicBezTo>
                        <a:pt x="22722" y="15041"/>
                        <a:pt x="20161" y="15681"/>
                        <a:pt x="16961" y="17601"/>
                      </a:cubicBezTo>
                      <a:cubicBezTo>
                        <a:pt x="14401" y="19521"/>
                        <a:pt x="12481" y="19521"/>
                        <a:pt x="9921" y="18241"/>
                      </a:cubicBezTo>
                      <a:cubicBezTo>
                        <a:pt x="9281" y="17601"/>
                        <a:pt x="8641" y="16961"/>
                        <a:pt x="8001" y="16321"/>
                      </a:cubicBezTo>
                      <a:cubicBezTo>
                        <a:pt x="7360" y="15041"/>
                        <a:pt x="7360" y="14401"/>
                        <a:pt x="7360" y="13121"/>
                      </a:cubicBezTo>
                      <a:cubicBezTo>
                        <a:pt x="7360" y="11841"/>
                        <a:pt x="9281" y="9921"/>
                        <a:pt x="11841" y="8641"/>
                      </a:cubicBezTo>
                      <a:cubicBezTo>
                        <a:pt x="14401" y="6720"/>
                        <a:pt x="17601" y="6080"/>
                        <a:pt x="20161" y="4800"/>
                      </a:cubicBezTo>
                      <a:cubicBezTo>
                        <a:pt x="22082" y="6080"/>
                        <a:pt x="22722" y="6080"/>
                        <a:pt x="24002" y="6080"/>
                      </a:cubicBezTo>
                      <a:close/>
                      <a:moveTo>
                        <a:pt x="24642" y="32322"/>
                      </a:moveTo>
                      <a:cubicBezTo>
                        <a:pt x="20161" y="32322"/>
                        <a:pt x="17601" y="32962"/>
                        <a:pt x="15681" y="34242"/>
                      </a:cubicBezTo>
                      <a:cubicBezTo>
                        <a:pt x="13761" y="35522"/>
                        <a:pt x="13121" y="37442"/>
                        <a:pt x="14401" y="40003"/>
                      </a:cubicBezTo>
                      <a:cubicBezTo>
                        <a:pt x="15041" y="41283"/>
                        <a:pt x="15681" y="41923"/>
                        <a:pt x="16321" y="41923"/>
                      </a:cubicBezTo>
                      <a:cubicBezTo>
                        <a:pt x="16961" y="41923"/>
                        <a:pt x="18881" y="41923"/>
                        <a:pt x="22722" y="41923"/>
                      </a:cubicBezTo>
                      <a:cubicBezTo>
                        <a:pt x="26562" y="41923"/>
                        <a:pt x="28482" y="41923"/>
                        <a:pt x="29762" y="41283"/>
                      </a:cubicBezTo>
                      <a:cubicBezTo>
                        <a:pt x="30402" y="41283"/>
                        <a:pt x="30402" y="40643"/>
                        <a:pt x="30402" y="40643"/>
                      </a:cubicBezTo>
                      <a:cubicBezTo>
                        <a:pt x="30402" y="40643"/>
                        <a:pt x="30402" y="39363"/>
                        <a:pt x="30402" y="38723"/>
                      </a:cubicBezTo>
                      <a:cubicBezTo>
                        <a:pt x="30402" y="38082"/>
                        <a:pt x="30402" y="37442"/>
                        <a:pt x="30402" y="36802"/>
                      </a:cubicBezTo>
                      <a:lnTo>
                        <a:pt x="30402" y="32322"/>
                      </a:lnTo>
                      <a:lnTo>
                        <a:pt x="27842" y="31682"/>
                      </a:lnTo>
                      <a:cubicBezTo>
                        <a:pt x="26562" y="32322"/>
                        <a:pt x="25922" y="32322"/>
                        <a:pt x="24642" y="32322"/>
                      </a:cubicBezTo>
                      <a:close/>
                    </a:path>
                  </a:pathLst>
                </a:custGeom>
                <a:solidFill>
                  <a:schemeClr val="bg1"/>
                </a:solidFill>
                <a:ln w="9525" cap="flat">
                  <a:noFill/>
                  <a:prstDash val="solid"/>
                  <a:miter/>
                </a:ln>
              </p:spPr>
              <p:txBody>
                <a:bodyPr rtlCol="0" anchor="ctr"/>
                <a:lstStyle/>
                <a:p>
                  <a:endParaRPr lang="en-US"/>
                </a:p>
              </p:txBody>
            </p:sp>
            <p:sp>
              <p:nvSpPr>
                <p:cNvPr id="261" name="Freeform: Shape 260"/>
                <p:cNvSpPr/>
                <p:nvPr/>
              </p:nvSpPr>
              <p:spPr>
                <a:xfrm>
                  <a:off x="15454620" y="2802971"/>
                  <a:ext cx="24944" cy="75572"/>
                </a:xfrm>
                <a:custGeom>
                  <a:avLst/>
                  <a:gdLst>
                    <a:gd name="connsiteX0" fmla="*/ 7360 w 19201"/>
                    <a:gd name="connsiteY0" fmla="*/ 61764 h 64004"/>
                    <a:gd name="connsiteX1" fmla="*/ 5440 w 19201"/>
                    <a:gd name="connsiteY1" fmla="*/ 59204 h 64004"/>
                    <a:gd name="connsiteX2" fmla="*/ 4800 w 19201"/>
                    <a:gd name="connsiteY2" fmla="*/ 52163 h 64004"/>
                    <a:gd name="connsiteX3" fmla="*/ 4800 w 19201"/>
                    <a:gd name="connsiteY3" fmla="*/ 27202 h 64004"/>
                    <a:gd name="connsiteX4" fmla="*/ 5440 w 19201"/>
                    <a:gd name="connsiteY4" fmla="*/ 7360 h 64004"/>
                    <a:gd name="connsiteX5" fmla="*/ 9280 w 19201"/>
                    <a:gd name="connsiteY5" fmla="*/ 4800 h 64004"/>
                    <a:gd name="connsiteX6" fmla="*/ 13761 w 19201"/>
                    <a:gd name="connsiteY6" fmla="*/ 6720 h 64004"/>
                    <a:gd name="connsiteX7" fmla="*/ 15041 w 19201"/>
                    <a:gd name="connsiteY7" fmla="*/ 12481 h 64004"/>
                    <a:gd name="connsiteX8" fmla="*/ 15041 w 19201"/>
                    <a:gd name="connsiteY8" fmla="*/ 26562 h 64004"/>
                    <a:gd name="connsiteX9" fmla="*/ 15041 w 19201"/>
                    <a:gd name="connsiteY9" fmla="*/ 47043 h 64004"/>
                    <a:gd name="connsiteX10" fmla="*/ 15041 w 19201"/>
                    <a:gd name="connsiteY10" fmla="*/ 54724 h 64004"/>
                    <a:gd name="connsiteX11" fmla="*/ 15041 w 19201"/>
                    <a:gd name="connsiteY11" fmla="*/ 59204 h 64004"/>
                    <a:gd name="connsiteX12" fmla="*/ 14401 w 19201"/>
                    <a:gd name="connsiteY12" fmla="*/ 61124 h 64004"/>
                    <a:gd name="connsiteX13" fmla="*/ 13121 w 19201"/>
                    <a:gd name="connsiteY13" fmla="*/ 62404 h 64004"/>
                    <a:gd name="connsiteX14" fmla="*/ 7360 w 19201"/>
                    <a:gd name="connsiteY14" fmla="*/ 61764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01" h="64004">
                      <a:moveTo>
                        <a:pt x="7360" y="61764"/>
                      </a:moveTo>
                      <a:cubicBezTo>
                        <a:pt x="6080" y="61124"/>
                        <a:pt x="5440" y="60484"/>
                        <a:pt x="5440" y="59204"/>
                      </a:cubicBezTo>
                      <a:cubicBezTo>
                        <a:pt x="4800" y="57924"/>
                        <a:pt x="4800" y="55364"/>
                        <a:pt x="4800" y="52163"/>
                      </a:cubicBezTo>
                      <a:cubicBezTo>
                        <a:pt x="4800" y="47683"/>
                        <a:pt x="4800" y="39363"/>
                        <a:pt x="4800" y="27202"/>
                      </a:cubicBezTo>
                      <a:cubicBezTo>
                        <a:pt x="4800" y="15041"/>
                        <a:pt x="5440" y="8641"/>
                        <a:pt x="5440" y="7360"/>
                      </a:cubicBezTo>
                      <a:cubicBezTo>
                        <a:pt x="6080" y="5440"/>
                        <a:pt x="7360" y="4800"/>
                        <a:pt x="9280" y="4800"/>
                      </a:cubicBezTo>
                      <a:cubicBezTo>
                        <a:pt x="11201" y="4800"/>
                        <a:pt x="12481" y="5440"/>
                        <a:pt x="13761" y="6720"/>
                      </a:cubicBezTo>
                      <a:cubicBezTo>
                        <a:pt x="14401" y="7360"/>
                        <a:pt x="14401" y="9281"/>
                        <a:pt x="15041" y="12481"/>
                      </a:cubicBezTo>
                      <a:cubicBezTo>
                        <a:pt x="15041" y="15681"/>
                        <a:pt x="15041" y="20161"/>
                        <a:pt x="15041" y="26562"/>
                      </a:cubicBezTo>
                      <a:cubicBezTo>
                        <a:pt x="15041" y="32322"/>
                        <a:pt x="15041" y="38723"/>
                        <a:pt x="15041" y="47043"/>
                      </a:cubicBezTo>
                      <a:cubicBezTo>
                        <a:pt x="15041" y="50243"/>
                        <a:pt x="15041" y="52803"/>
                        <a:pt x="15041" y="54724"/>
                      </a:cubicBezTo>
                      <a:cubicBezTo>
                        <a:pt x="15041" y="56644"/>
                        <a:pt x="15041" y="57924"/>
                        <a:pt x="15041" y="59204"/>
                      </a:cubicBezTo>
                      <a:cubicBezTo>
                        <a:pt x="15041" y="60484"/>
                        <a:pt x="14401" y="61124"/>
                        <a:pt x="14401" y="61124"/>
                      </a:cubicBezTo>
                      <a:cubicBezTo>
                        <a:pt x="14401" y="61764"/>
                        <a:pt x="13761" y="61764"/>
                        <a:pt x="13121" y="62404"/>
                      </a:cubicBezTo>
                      <a:cubicBezTo>
                        <a:pt x="10561" y="62404"/>
                        <a:pt x="8640" y="62404"/>
                        <a:pt x="7360" y="61764"/>
                      </a:cubicBezTo>
                      <a:close/>
                    </a:path>
                  </a:pathLst>
                </a:custGeom>
                <a:solidFill>
                  <a:schemeClr val="bg1"/>
                </a:solidFill>
                <a:ln w="9525" cap="flat">
                  <a:noFill/>
                  <a:prstDash val="solid"/>
                  <a:miter/>
                </a:ln>
              </p:spPr>
              <p:txBody>
                <a:bodyPr rtlCol="0" anchor="ctr"/>
                <a:lstStyle/>
                <a:p>
                  <a:endParaRPr lang="en-US"/>
                </a:p>
              </p:txBody>
            </p:sp>
            <p:sp>
              <p:nvSpPr>
                <p:cNvPr id="262" name="Freeform: Shape 261"/>
                <p:cNvSpPr/>
                <p:nvPr/>
              </p:nvSpPr>
              <p:spPr>
                <a:xfrm>
                  <a:off x="15145521" y="2903672"/>
                  <a:ext cx="58203" cy="68016"/>
                </a:xfrm>
                <a:custGeom>
                  <a:avLst/>
                  <a:gdLst>
                    <a:gd name="connsiteX0" fmla="*/ 22561 w 44802"/>
                    <a:gd name="connsiteY0" fmla="*/ 54564 h 57603"/>
                    <a:gd name="connsiteX1" fmla="*/ 16801 w 44802"/>
                    <a:gd name="connsiteY1" fmla="*/ 47523 h 57603"/>
                    <a:gd name="connsiteX2" fmla="*/ 14241 w 44802"/>
                    <a:gd name="connsiteY2" fmla="*/ 32162 h 57603"/>
                    <a:gd name="connsiteX3" fmla="*/ 13601 w 44802"/>
                    <a:gd name="connsiteY3" fmla="*/ 27042 h 57603"/>
                    <a:gd name="connsiteX4" fmla="*/ 11041 w 44802"/>
                    <a:gd name="connsiteY4" fmla="*/ 27042 h 57603"/>
                    <a:gd name="connsiteX5" fmla="*/ 5280 w 44802"/>
                    <a:gd name="connsiteY5" fmla="*/ 24482 h 57603"/>
                    <a:gd name="connsiteX6" fmla="*/ 5280 w 44802"/>
                    <a:gd name="connsiteY6" fmla="*/ 19361 h 57603"/>
                    <a:gd name="connsiteX7" fmla="*/ 7200 w 44802"/>
                    <a:gd name="connsiteY7" fmla="*/ 17441 h 57603"/>
                    <a:gd name="connsiteX8" fmla="*/ 11041 w 44802"/>
                    <a:gd name="connsiteY8" fmla="*/ 16801 h 57603"/>
                    <a:gd name="connsiteX9" fmla="*/ 14241 w 44802"/>
                    <a:gd name="connsiteY9" fmla="*/ 16801 h 57603"/>
                    <a:gd name="connsiteX10" fmla="*/ 14241 w 44802"/>
                    <a:gd name="connsiteY10" fmla="*/ 12321 h 57603"/>
                    <a:gd name="connsiteX11" fmla="*/ 14881 w 44802"/>
                    <a:gd name="connsiteY11" fmla="*/ 7200 h 57603"/>
                    <a:gd name="connsiteX12" fmla="*/ 16801 w 44802"/>
                    <a:gd name="connsiteY12" fmla="*/ 5280 h 57603"/>
                    <a:gd name="connsiteX13" fmla="*/ 21281 w 44802"/>
                    <a:gd name="connsiteY13" fmla="*/ 5280 h 57603"/>
                    <a:gd name="connsiteX14" fmla="*/ 23201 w 44802"/>
                    <a:gd name="connsiteY14" fmla="*/ 7841 h 57603"/>
                    <a:gd name="connsiteX15" fmla="*/ 23842 w 44802"/>
                    <a:gd name="connsiteY15" fmla="*/ 12961 h 57603"/>
                    <a:gd name="connsiteX16" fmla="*/ 23842 w 44802"/>
                    <a:gd name="connsiteY16" fmla="*/ 16801 h 57603"/>
                    <a:gd name="connsiteX17" fmla="*/ 26402 w 44802"/>
                    <a:gd name="connsiteY17" fmla="*/ 16801 h 57603"/>
                    <a:gd name="connsiteX18" fmla="*/ 29602 w 44802"/>
                    <a:gd name="connsiteY18" fmla="*/ 16801 h 57603"/>
                    <a:gd name="connsiteX19" fmla="*/ 30882 w 44802"/>
                    <a:gd name="connsiteY19" fmla="*/ 16801 h 57603"/>
                    <a:gd name="connsiteX20" fmla="*/ 33442 w 44802"/>
                    <a:gd name="connsiteY20" fmla="*/ 18081 h 57603"/>
                    <a:gd name="connsiteX21" fmla="*/ 34722 w 44802"/>
                    <a:gd name="connsiteY21" fmla="*/ 21281 h 57603"/>
                    <a:gd name="connsiteX22" fmla="*/ 33442 w 44802"/>
                    <a:gd name="connsiteY22" fmla="*/ 25122 h 57603"/>
                    <a:gd name="connsiteX23" fmla="*/ 31522 w 44802"/>
                    <a:gd name="connsiteY23" fmla="*/ 26402 h 57603"/>
                    <a:gd name="connsiteX24" fmla="*/ 27682 w 44802"/>
                    <a:gd name="connsiteY24" fmla="*/ 26402 h 57603"/>
                    <a:gd name="connsiteX25" fmla="*/ 24482 w 44802"/>
                    <a:gd name="connsiteY25" fmla="*/ 27042 h 57603"/>
                    <a:gd name="connsiteX26" fmla="*/ 23842 w 44802"/>
                    <a:gd name="connsiteY26" fmla="*/ 27682 h 57603"/>
                    <a:gd name="connsiteX27" fmla="*/ 24482 w 44802"/>
                    <a:gd name="connsiteY27" fmla="*/ 36642 h 57603"/>
                    <a:gd name="connsiteX28" fmla="*/ 25762 w 44802"/>
                    <a:gd name="connsiteY28" fmla="*/ 43683 h 57603"/>
                    <a:gd name="connsiteX29" fmla="*/ 27682 w 44802"/>
                    <a:gd name="connsiteY29" fmla="*/ 44323 h 57603"/>
                    <a:gd name="connsiteX30" fmla="*/ 30242 w 44802"/>
                    <a:gd name="connsiteY30" fmla="*/ 43683 h 57603"/>
                    <a:gd name="connsiteX31" fmla="*/ 32802 w 44802"/>
                    <a:gd name="connsiteY31" fmla="*/ 39843 h 57603"/>
                    <a:gd name="connsiteX32" fmla="*/ 35362 w 44802"/>
                    <a:gd name="connsiteY32" fmla="*/ 36642 h 57603"/>
                    <a:gd name="connsiteX33" fmla="*/ 38562 w 44802"/>
                    <a:gd name="connsiteY33" fmla="*/ 36002 h 57603"/>
                    <a:gd name="connsiteX34" fmla="*/ 41763 w 44802"/>
                    <a:gd name="connsiteY34" fmla="*/ 37282 h 57603"/>
                    <a:gd name="connsiteX35" fmla="*/ 43683 w 44802"/>
                    <a:gd name="connsiteY35" fmla="*/ 40483 h 57603"/>
                    <a:gd name="connsiteX36" fmla="*/ 42403 w 44802"/>
                    <a:gd name="connsiteY36" fmla="*/ 45603 h 57603"/>
                    <a:gd name="connsiteX37" fmla="*/ 38562 w 44802"/>
                    <a:gd name="connsiteY37" fmla="*/ 51363 h 57603"/>
                    <a:gd name="connsiteX38" fmla="*/ 30882 w 44802"/>
                    <a:gd name="connsiteY38" fmla="*/ 55204 h 57603"/>
                    <a:gd name="connsiteX39" fmla="*/ 22561 w 44802"/>
                    <a:gd name="connsiteY39" fmla="*/ 54564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4802" h="57603">
                      <a:moveTo>
                        <a:pt x="22561" y="54564"/>
                      </a:moveTo>
                      <a:cubicBezTo>
                        <a:pt x="20001" y="53283"/>
                        <a:pt x="18081" y="51363"/>
                        <a:pt x="16801" y="47523"/>
                      </a:cubicBezTo>
                      <a:cubicBezTo>
                        <a:pt x="15521" y="44323"/>
                        <a:pt x="14881" y="39203"/>
                        <a:pt x="14241" y="32162"/>
                      </a:cubicBezTo>
                      <a:lnTo>
                        <a:pt x="13601" y="27042"/>
                      </a:lnTo>
                      <a:lnTo>
                        <a:pt x="11041" y="27042"/>
                      </a:lnTo>
                      <a:cubicBezTo>
                        <a:pt x="7840" y="27042"/>
                        <a:pt x="5920" y="26402"/>
                        <a:pt x="5280" y="24482"/>
                      </a:cubicBezTo>
                      <a:cubicBezTo>
                        <a:pt x="4640" y="23201"/>
                        <a:pt x="4640" y="21281"/>
                        <a:pt x="5280" y="19361"/>
                      </a:cubicBezTo>
                      <a:cubicBezTo>
                        <a:pt x="5920" y="18721"/>
                        <a:pt x="6560" y="18081"/>
                        <a:pt x="7200" y="17441"/>
                      </a:cubicBezTo>
                      <a:cubicBezTo>
                        <a:pt x="7840" y="16801"/>
                        <a:pt x="9121" y="16801"/>
                        <a:pt x="11041" y="16801"/>
                      </a:cubicBezTo>
                      <a:lnTo>
                        <a:pt x="14241" y="16801"/>
                      </a:lnTo>
                      <a:lnTo>
                        <a:pt x="14241" y="12321"/>
                      </a:lnTo>
                      <a:cubicBezTo>
                        <a:pt x="14241" y="9761"/>
                        <a:pt x="14881" y="8481"/>
                        <a:pt x="14881" y="7200"/>
                      </a:cubicBezTo>
                      <a:cubicBezTo>
                        <a:pt x="14881" y="6560"/>
                        <a:pt x="16161" y="5920"/>
                        <a:pt x="16801" y="5280"/>
                      </a:cubicBezTo>
                      <a:cubicBezTo>
                        <a:pt x="18081" y="4640"/>
                        <a:pt x="20001" y="4640"/>
                        <a:pt x="21281" y="5280"/>
                      </a:cubicBezTo>
                      <a:cubicBezTo>
                        <a:pt x="22561" y="5920"/>
                        <a:pt x="23201" y="6560"/>
                        <a:pt x="23201" y="7841"/>
                      </a:cubicBezTo>
                      <a:cubicBezTo>
                        <a:pt x="23842" y="9121"/>
                        <a:pt x="23842" y="10401"/>
                        <a:pt x="23842" y="12961"/>
                      </a:cubicBezTo>
                      <a:lnTo>
                        <a:pt x="23842" y="16801"/>
                      </a:lnTo>
                      <a:lnTo>
                        <a:pt x="26402" y="16801"/>
                      </a:lnTo>
                      <a:cubicBezTo>
                        <a:pt x="28322" y="16801"/>
                        <a:pt x="28962" y="16801"/>
                        <a:pt x="29602" y="16801"/>
                      </a:cubicBezTo>
                      <a:cubicBezTo>
                        <a:pt x="29602" y="16801"/>
                        <a:pt x="30242" y="16801"/>
                        <a:pt x="30882" y="16801"/>
                      </a:cubicBezTo>
                      <a:cubicBezTo>
                        <a:pt x="31522" y="16801"/>
                        <a:pt x="32162" y="17441"/>
                        <a:pt x="33442" y="18081"/>
                      </a:cubicBezTo>
                      <a:cubicBezTo>
                        <a:pt x="34082" y="18721"/>
                        <a:pt x="34722" y="20001"/>
                        <a:pt x="34722" y="21281"/>
                      </a:cubicBezTo>
                      <a:cubicBezTo>
                        <a:pt x="34722" y="22562"/>
                        <a:pt x="34082" y="23842"/>
                        <a:pt x="33442" y="25122"/>
                      </a:cubicBezTo>
                      <a:cubicBezTo>
                        <a:pt x="32802" y="25762"/>
                        <a:pt x="32162" y="26402"/>
                        <a:pt x="31522" y="26402"/>
                      </a:cubicBezTo>
                      <a:cubicBezTo>
                        <a:pt x="30882" y="26402"/>
                        <a:pt x="29602" y="26402"/>
                        <a:pt x="27682" y="26402"/>
                      </a:cubicBezTo>
                      <a:cubicBezTo>
                        <a:pt x="25762" y="26402"/>
                        <a:pt x="25122" y="26402"/>
                        <a:pt x="24482" y="27042"/>
                      </a:cubicBezTo>
                      <a:cubicBezTo>
                        <a:pt x="23842" y="27042"/>
                        <a:pt x="23842" y="27042"/>
                        <a:pt x="23842" y="27682"/>
                      </a:cubicBezTo>
                      <a:cubicBezTo>
                        <a:pt x="23842" y="30242"/>
                        <a:pt x="23842" y="33442"/>
                        <a:pt x="24482" y="36642"/>
                      </a:cubicBezTo>
                      <a:cubicBezTo>
                        <a:pt x="25122" y="40483"/>
                        <a:pt x="25122" y="42403"/>
                        <a:pt x="25762" y="43683"/>
                      </a:cubicBezTo>
                      <a:cubicBezTo>
                        <a:pt x="25762" y="44323"/>
                        <a:pt x="26402" y="44323"/>
                        <a:pt x="27682" y="44323"/>
                      </a:cubicBezTo>
                      <a:cubicBezTo>
                        <a:pt x="28322" y="44323"/>
                        <a:pt x="29602" y="44323"/>
                        <a:pt x="30242" y="43683"/>
                      </a:cubicBezTo>
                      <a:cubicBezTo>
                        <a:pt x="30882" y="43043"/>
                        <a:pt x="32162" y="41763"/>
                        <a:pt x="32802" y="39843"/>
                      </a:cubicBezTo>
                      <a:cubicBezTo>
                        <a:pt x="33442" y="37922"/>
                        <a:pt x="34722" y="37282"/>
                        <a:pt x="35362" y="36642"/>
                      </a:cubicBezTo>
                      <a:cubicBezTo>
                        <a:pt x="36002" y="36002"/>
                        <a:pt x="37282" y="36002"/>
                        <a:pt x="38562" y="36002"/>
                      </a:cubicBezTo>
                      <a:cubicBezTo>
                        <a:pt x="39843" y="36002"/>
                        <a:pt x="40483" y="36642"/>
                        <a:pt x="41763" y="37282"/>
                      </a:cubicBezTo>
                      <a:cubicBezTo>
                        <a:pt x="42403" y="37922"/>
                        <a:pt x="43043" y="39203"/>
                        <a:pt x="43683" y="40483"/>
                      </a:cubicBezTo>
                      <a:cubicBezTo>
                        <a:pt x="43683" y="41763"/>
                        <a:pt x="43683" y="43683"/>
                        <a:pt x="42403" y="45603"/>
                      </a:cubicBezTo>
                      <a:cubicBezTo>
                        <a:pt x="41123" y="47523"/>
                        <a:pt x="39843" y="49443"/>
                        <a:pt x="38562" y="51363"/>
                      </a:cubicBezTo>
                      <a:cubicBezTo>
                        <a:pt x="36642" y="53283"/>
                        <a:pt x="34082" y="54564"/>
                        <a:pt x="30882" y="55204"/>
                      </a:cubicBezTo>
                      <a:cubicBezTo>
                        <a:pt x="27682" y="56484"/>
                        <a:pt x="25122" y="55844"/>
                        <a:pt x="22561" y="54564"/>
                      </a:cubicBezTo>
                      <a:close/>
                    </a:path>
                  </a:pathLst>
                </a:custGeom>
                <a:solidFill>
                  <a:schemeClr val="bg1"/>
                </a:solidFill>
                <a:ln w="9525" cap="flat">
                  <a:noFill/>
                  <a:prstDash val="solid"/>
                  <a:miter/>
                </a:ln>
              </p:spPr>
              <p:txBody>
                <a:bodyPr rtlCol="0" anchor="ctr"/>
                <a:lstStyle/>
                <a:p>
                  <a:endParaRPr lang="en-US"/>
                </a:p>
              </p:txBody>
            </p:sp>
            <p:sp>
              <p:nvSpPr>
                <p:cNvPr id="263" name="Freeform: Shape 262"/>
                <p:cNvSpPr/>
                <p:nvPr/>
              </p:nvSpPr>
              <p:spPr>
                <a:xfrm>
                  <a:off x="15198528" y="2911040"/>
                  <a:ext cx="41573" cy="60458"/>
                </a:xfrm>
                <a:custGeom>
                  <a:avLst/>
                  <a:gdLst>
                    <a:gd name="connsiteX0" fmla="*/ 9281 w 32002"/>
                    <a:gd name="connsiteY0" fmla="*/ 49603 h 51203"/>
                    <a:gd name="connsiteX1" fmla="*/ 7360 w 32002"/>
                    <a:gd name="connsiteY1" fmla="*/ 48323 h 51203"/>
                    <a:gd name="connsiteX2" fmla="*/ 5440 w 32002"/>
                    <a:gd name="connsiteY2" fmla="*/ 41923 h 51203"/>
                    <a:gd name="connsiteX3" fmla="*/ 4800 w 32002"/>
                    <a:gd name="connsiteY3" fmla="*/ 23361 h 51203"/>
                    <a:gd name="connsiteX4" fmla="*/ 4800 w 32002"/>
                    <a:gd name="connsiteY4" fmla="*/ 10561 h 51203"/>
                    <a:gd name="connsiteX5" fmla="*/ 5440 w 32002"/>
                    <a:gd name="connsiteY5" fmla="*/ 7360 h 51203"/>
                    <a:gd name="connsiteX6" fmla="*/ 8001 w 32002"/>
                    <a:gd name="connsiteY6" fmla="*/ 5440 h 51203"/>
                    <a:gd name="connsiteX7" fmla="*/ 9921 w 32002"/>
                    <a:gd name="connsiteY7" fmla="*/ 4800 h 51203"/>
                    <a:gd name="connsiteX8" fmla="*/ 11841 w 32002"/>
                    <a:gd name="connsiteY8" fmla="*/ 4800 h 51203"/>
                    <a:gd name="connsiteX9" fmla="*/ 15041 w 32002"/>
                    <a:gd name="connsiteY9" fmla="*/ 9921 h 51203"/>
                    <a:gd name="connsiteX10" fmla="*/ 15041 w 32002"/>
                    <a:gd name="connsiteY10" fmla="*/ 11841 h 51203"/>
                    <a:gd name="connsiteX11" fmla="*/ 17601 w 32002"/>
                    <a:gd name="connsiteY11" fmla="*/ 10561 h 51203"/>
                    <a:gd name="connsiteX12" fmla="*/ 27202 w 32002"/>
                    <a:gd name="connsiteY12" fmla="*/ 10561 h 51203"/>
                    <a:gd name="connsiteX13" fmla="*/ 32322 w 32002"/>
                    <a:gd name="connsiteY13" fmla="*/ 15681 h 51203"/>
                    <a:gd name="connsiteX14" fmla="*/ 32962 w 32002"/>
                    <a:gd name="connsiteY14" fmla="*/ 20801 h 51203"/>
                    <a:gd name="connsiteX15" fmla="*/ 30402 w 32002"/>
                    <a:gd name="connsiteY15" fmla="*/ 24002 h 51203"/>
                    <a:gd name="connsiteX16" fmla="*/ 25922 w 32002"/>
                    <a:gd name="connsiteY16" fmla="*/ 24642 h 51203"/>
                    <a:gd name="connsiteX17" fmla="*/ 22722 w 32002"/>
                    <a:gd name="connsiteY17" fmla="*/ 21441 h 51203"/>
                    <a:gd name="connsiteX18" fmla="*/ 21441 w 32002"/>
                    <a:gd name="connsiteY18" fmla="*/ 20161 h 51203"/>
                    <a:gd name="connsiteX19" fmla="*/ 19521 w 32002"/>
                    <a:gd name="connsiteY19" fmla="*/ 20801 h 51203"/>
                    <a:gd name="connsiteX20" fmla="*/ 15041 w 32002"/>
                    <a:gd name="connsiteY20" fmla="*/ 25922 h 51203"/>
                    <a:gd name="connsiteX21" fmla="*/ 14401 w 32002"/>
                    <a:gd name="connsiteY21" fmla="*/ 28482 h 51203"/>
                    <a:gd name="connsiteX22" fmla="*/ 14401 w 32002"/>
                    <a:gd name="connsiteY22" fmla="*/ 34882 h 51203"/>
                    <a:gd name="connsiteX23" fmla="*/ 14401 w 32002"/>
                    <a:gd name="connsiteY23" fmla="*/ 44483 h 51203"/>
                    <a:gd name="connsiteX24" fmla="*/ 13121 w 32002"/>
                    <a:gd name="connsiteY24" fmla="*/ 47043 h 51203"/>
                    <a:gd name="connsiteX25" fmla="*/ 10561 w 32002"/>
                    <a:gd name="connsiteY25" fmla="*/ 48323 h 51203"/>
                    <a:gd name="connsiteX26" fmla="*/ 9281 w 32002"/>
                    <a:gd name="connsiteY26" fmla="*/ 49603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002" h="51203">
                      <a:moveTo>
                        <a:pt x="9281" y="49603"/>
                      </a:moveTo>
                      <a:cubicBezTo>
                        <a:pt x="8641" y="49603"/>
                        <a:pt x="8001" y="48963"/>
                        <a:pt x="7360" y="48323"/>
                      </a:cubicBezTo>
                      <a:cubicBezTo>
                        <a:pt x="6721" y="47683"/>
                        <a:pt x="6080" y="45123"/>
                        <a:pt x="5440" y="41923"/>
                      </a:cubicBezTo>
                      <a:cubicBezTo>
                        <a:pt x="5440" y="38082"/>
                        <a:pt x="4800" y="32322"/>
                        <a:pt x="4800" y="23361"/>
                      </a:cubicBezTo>
                      <a:cubicBezTo>
                        <a:pt x="4800" y="16321"/>
                        <a:pt x="4800" y="11841"/>
                        <a:pt x="4800" y="10561"/>
                      </a:cubicBezTo>
                      <a:cubicBezTo>
                        <a:pt x="4800" y="9281"/>
                        <a:pt x="5440" y="8001"/>
                        <a:pt x="5440" y="7360"/>
                      </a:cubicBezTo>
                      <a:cubicBezTo>
                        <a:pt x="6080" y="6720"/>
                        <a:pt x="6721" y="6080"/>
                        <a:pt x="8001" y="5440"/>
                      </a:cubicBezTo>
                      <a:cubicBezTo>
                        <a:pt x="8641" y="4800"/>
                        <a:pt x="9281" y="4800"/>
                        <a:pt x="9921" y="4800"/>
                      </a:cubicBezTo>
                      <a:cubicBezTo>
                        <a:pt x="10561" y="4800"/>
                        <a:pt x="10561" y="4800"/>
                        <a:pt x="11841" y="4800"/>
                      </a:cubicBezTo>
                      <a:cubicBezTo>
                        <a:pt x="14401" y="5440"/>
                        <a:pt x="15041" y="7360"/>
                        <a:pt x="15041" y="9921"/>
                      </a:cubicBezTo>
                      <a:lnTo>
                        <a:pt x="15041" y="11841"/>
                      </a:lnTo>
                      <a:lnTo>
                        <a:pt x="17601" y="10561"/>
                      </a:lnTo>
                      <a:cubicBezTo>
                        <a:pt x="20801" y="9281"/>
                        <a:pt x="24002" y="9281"/>
                        <a:pt x="27202" y="10561"/>
                      </a:cubicBezTo>
                      <a:cubicBezTo>
                        <a:pt x="29762" y="11841"/>
                        <a:pt x="31682" y="13761"/>
                        <a:pt x="32322" y="15681"/>
                      </a:cubicBezTo>
                      <a:cubicBezTo>
                        <a:pt x="32962" y="17601"/>
                        <a:pt x="33602" y="18881"/>
                        <a:pt x="32962" y="20801"/>
                      </a:cubicBezTo>
                      <a:cubicBezTo>
                        <a:pt x="32962" y="22081"/>
                        <a:pt x="31682" y="23361"/>
                        <a:pt x="30402" y="24002"/>
                      </a:cubicBezTo>
                      <a:cubicBezTo>
                        <a:pt x="29122" y="24642"/>
                        <a:pt x="27842" y="24642"/>
                        <a:pt x="25922" y="24642"/>
                      </a:cubicBezTo>
                      <a:cubicBezTo>
                        <a:pt x="24642" y="24002"/>
                        <a:pt x="23361" y="23361"/>
                        <a:pt x="22722" y="21441"/>
                      </a:cubicBezTo>
                      <a:cubicBezTo>
                        <a:pt x="22082" y="20161"/>
                        <a:pt x="22082" y="20161"/>
                        <a:pt x="21441" y="20161"/>
                      </a:cubicBezTo>
                      <a:cubicBezTo>
                        <a:pt x="20801" y="20161"/>
                        <a:pt x="20161" y="20161"/>
                        <a:pt x="19521" y="20801"/>
                      </a:cubicBezTo>
                      <a:cubicBezTo>
                        <a:pt x="17601" y="22081"/>
                        <a:pt x="16321" y="23361"/>
                        <a:pt x="15041" y="25922"/>
                      </a:cubicBezTo>
                      <a:cubicBezTo>
                        <a:pt x="14401" y="27202"/>
                        <a:pt x="14401" y="27842"/>
                        <a:pt x="14401" y="28482"/>
                      </a:cubicBezTo>
                      <a:cubicBezTo>
                        <a:pt x="14401" y="29122"/>
                        <a:pt x="14401" y="31682"/>
                        <a:pt x="14401" y="34882"/>
                      </a:cubicBezTo>
                      <a:cubicBezTo>
                        <a:pt x="14401" y="40003"/>
                        <a:pt x="15041" y="43843"/>
                        <a:pt x="14401" y="44483"/>
                      </a:cubicBezTo>
                      <a:cubicBezTo>
                        <a:pt x="14401" y="45763"/>
                        <a:pt x="13761" y="46403"/>
                        <a:pt x="13121" y="47043"/>
                      </a:cubicBezTo>
                      <a:cubicBezTo>
                        <a:pt x="12481" y="47683"/>
                        <a:pt x="11841" y="48323"/>
                        <a:pt x="10561" y="48323"/>
                      </a:cubicBezTo>
                      <a:cubicBezTo>
                        <a:pt x="11201" y="49603"/>
                        <a:pt x="9921" y="49603"/>
                        <a:pt x="9281" y="49603"/>
                      </a:cubicBezTo>
                      <a:close/>
                    </a:path>
                  </a:pathLst>
                </a:custGeom>
                <a:solidFill>
                  <a:schemeClr val="bg1"/>
                </a:solidFill>
                <a:ln w="9525" cap="flat">
                  <a:noFill/>
                  <a:prstDash val="solid"/>
                  <a:miter/>
                </a:ln>
              </p:spPr>
              <p:txBody>
                <a:bodyPr rtlCol="0" anchor="ctr"/>
                <a:lstStyle/>
                <a:p>
                  <a:endParaRPr lang="en-US"/>
                </a:p>
              </p:txBody>
            </p:sp>
            <p:sp>
              <p:nvSpPr>
                <p:cNvPr id="264" name="Freeform: Shape 263"/>
                <p:cNvSpPr/>
                <p:nvPr/>
              </p:nvSpPr>
              <p:spPr>
                <a:xfrm>
                  <a:off x="15238068" y="2902726"/>
                  <a:ext cx="24944" cy="68016"/>
                </a:xfrm>
                <a:custGeom>
                  <a:avLst/>
                  <a:gdLst>
                    <a:gd name="connsiteX0" fmla="*/ 9565 w 19201"/>
                    <a:gd name="connsiteY0" fmla="*/ 4800 h 57603"/>
                    <a:gd name="connsiteX1" fmla="*/ 12125 w 19201"/>
                    <a:gd name="connsiteY1" fmla="*/ 5440 h 57603"/>
                    <a:gd name="connsiteX2" fmla="*/ 14685 w 19201"/>
                    <a:gd name="connsiteY2" fmla="*/ 9281 h 57603"/>
                    <a:gd name="connsiteX3" fmla="*/ 13405 w 19201"/>
                    <a:gd name="connsiteY3" fmla="*/ 13761 h 57603"/>
                    <a:gd name="connsiteX4" fmla="*/ 11485 w 19201"/>
                    <a:gd name="connsiteY4" fmla="*/ 15041 h 57603"/>
                    <a:gd name="connsiteX5" fmla="*/ 10205 w 19201"/>
                    <a:gd name="connsiteY5" fmla="*/ 15041 h 57603"/>
                    <a:gd name="connsiteX6" fmla="*/ 8925 w 19201"/>
                    <a:gd name="connsiteY6" fmla="*/ 15041 h 57603"/>
                    <a:gd name="connsiteX7" fmla="*/ 5725 w 19201"/>
                    <a:gd name="connsiteY7" fmla="*/ 12481 h 57603"/>
                    <a:gd name="connsiteX8" fmla="*/ 5085 w 19201"/>
                    <a:gd name="connsiteY8" fmla="*/ 8641 h 57603"/>
                    <a:gd name="connsiteX9" fmla="*/ 7645 w 19201"/>
                    <a:gd name="connsiteY9" fmla="*/ 5440 h 57603"/>
                    <a:gd name="connsiteX10" fmla="*/ 9565 w 19201"/>
                    <a:gd name="connsiteY10" fmla="*/ 4800 h 57603"/>
                    <a:gd name="connsiteX11" fmla="*/ 10205 w 19201"/>
                    <a:gd name="connsiteY11" fmla="*/ 18241 h 57603"/>
                    <a:gd name="connsiteX12" fmla="*/ 14045 w 19201"/>
                    <a:gd name="connsiteY12" fmla="*/ 20161 h 57603"/>
                    <a:gd name="connsiteX13" fmla="*/ 14685 w 19201"/>
                    <a:gd name="connsiteY13" fmla="*/ 22721 h 57603"/>
                    <a:gd name="connsiteX14" fmla="*/ 14685 w 19201"/>
                    <a:gd name="connsiteY14" fmla="*/ 29762 h 57603"/>
                    <a:gd name="connsiteX15" fmla="*/ 14685 w 19201"/>
                    <a:gd name="connsiteY15" fmla="*/ 45123 h 57603"/>
                    <a:gd name="connsiteX16" fmla="*/ 14685 w 19201"/>
                    <a:gd name="connsiteY16" fmla="*/ 52163 h 57603"/>
                    <a:gd name="connsiteX17" fmla="*/ 14045 w 19201"/>
                    <a:gd name="connsiteY17" fmla="*/ 54724 h 57603"/>
                    <a:gd name="connsiteX18" fmla="*/ 11485 w 19201"/>
                    <a:gd name="connsiteY18" fmla="*/ 56644 h 57603"/>
                    <a:gd name="connsiteX19" fmla="*/ 8285 w 19201"/>
                    <a:gd name="connsiteY19" fmla="*/ 56644 h 57603"/>
                    <a:gd name="connsiteX20" fmla="*/ 5085 w 19201"/>
                    <a:gd name="connsiteY20" fmla="*/ 52163 h 57603"/>
                    <a:gd name="connsiteX21" fmla="*/ 5085 w 19201"/>
                    <a:gd name="connsiteY21" fmla="*/ 36802 h 57603"/>
                    <a:gd name="connsiteX22" fmla="*/ 5725 w 19201"/>
                    <a:gd name="connsiteY22" fmla="*/ 22721 h 57603"/>
                    <a:gd name="connsiteX23" fmla="*/ 8925 w 19201"/>
                    <a:gd name="connsiteY23" fmla="*/ 18881 h 57603"/>
                    <a:gd name="connsiteX24" fmla="*/ 10205 w 19201"/>
                    <a:gd name="connsiteY24" fmla="*/ 18241 h 5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201" h="57603">
                      <a:moveTo>
                        <a:pt x="9565" y="4800"/>
                      </a:moveTo>
                      <a:cubicBezTo>
                        <a:pt x="10205" y="4800"/>
                        <a:pt x="10845" y="4800"/>
                        <a:pt x="12125" y="5440"/>
                      </a:cubicBezTo>
                      <a:cubicBezTo>
                        <a:pt x="13405" y="6080"/>
                        <a:pt x="14685" y="7361"/>
                        <a:pt x="14685" y="9281"/>
                      </a:cubicBezTo>
                      <a:cubicBezTo>
                        <a:pt x="14685" y="11201"/>
                        <a:pt x="14685" y="12481"/>
                        <a:pt x="13405" y="13761"/>
                      </a:cubicBezTo>
                      <a:cubicBezTo>
                        <a:pt x="12765" y="15041"/>
                        <a:pt x="12125" y="15041"/>
                        <a:pt x="11485" y="15041"/>
                      </a:cubicBezTo>
                      <a:cubicBezTo>
                        <a:pt x="10845" y="15041"/>
                        <a:pt x="10845" y="15041"/>
                        <a:pt x="10205" y="15041"/>
                      </a:cubicBezTo>
                      <a:cubicBezTo>
                        <a:pt x="9565" y="15041"/>
                        <a:pt x="9565" y="15041"/>
                        <a:pt x="8925" y="15041"/>
                      </a:cubicBezTo>
                      <a:cubicBezTo>
                        <a:pt x="7645" y="14401"/>
                        <a:pt x="6365" y="13761"/>
                        <a:pt x="5725" y="12481"/>
                      </a:cubicBezTo>
                      <a:cubicBezTo>
                        <a:pt x="5085" y="11201"/>
                        <a:pt x="5085" y="9921"/>
                        <a:pt x="5085" y="8641"/>
                      </a:cubicBezTo>
                      <a:cubicBezTo>
                        <a:pt x="5725" y="7361"/>
                        <a:pt x="6365" y="6080"/>
                        <a:pt x="7645" y="5440"/>
                      </a:cubicBezTo>
                      <a:cubicBezTo>
                        <a:pt x="8285" y="4800"/>
                        <a:pt x="8925" y="4800"/>
                        <a:pt x="9565" y="4800"/>
                      </a:cubicBezTo>
                      <a:close/>
                      <a:moveTo>
                        <a:pt x="10205" y="18241"/>
                      </a:moveTo>
                      <a:cubicBezTo>
                        <a:pt x="11485" y="18241"/>
                        <a:pt x="12765" y="18881"/>
                        <a:pt x="14045" y="20161"/>
                      </a:cubicBezTo>
                      <a:cubicBezTo>
                        <a:pt x="14685" y="20801"/>
                        <a:pt x="14685" y="21441"/>
                        <a:pt x="14685" y="22721"/>
                      </a:cubicBezTo>
                      <a:cubicBezTo>
                        <a:pt x="14685" y="24002"/>
                        <a:pt x="14685" y="26562"/>
                        <a:pt x="14685" y="29762"/>
                      </a:cubicBezTo>
                      <a:cubicBezTo>
                        <a:pt x="14685" y="34242"/>
                        <a:pt x="14685" y="39363"/>
                        <a:pt x="14685" y="45123"/>
                      </a:cubicBezTo>
                      <a:cubicBezTo>
                        <a:pt x="14685" y="48963"/>
                        <a:pt x="14685" y="50883"/>
                        <a:pt x="14685" y="52163"/>
                      </a:cubicBezTo>
                      <a:cubicBezTo>
                        <a:pt x="14685" y="53444"/>
                        <a:pt x="14045" y="54083"/>
                        <a:pt x="14045" y="54724"/>
                      </a:cubicBezTo>
                      <a:cubicBezTo>
                        <a:pt x="13405" y="55364"/>
                        <a:pt x="12125" y="56004"/>
                        <a:pt x="11485" y="56644"/>
                      </a:cubicBezTo>
                      <a:cubicBezTo>
                        <a:pt x="10205" y="56644"/>
                        <a:pt x="8925" y="56644"/>
                        <a:pt x="8285" y="56644"/>
                      </a:cubicBezTo>
                      <a:cubicBezTo>
                        <a:pt x="7005" y="56004"/>
                        <a:pt x="5725" y="54724"/>
                        <a:pt x="5085" y="52163"/>
                      </a:cubicBezTo>
                      <a:cubicBezTo>
                        <a:pt x="5085" y="50883"/>
                        <a:pt x="4445" y="45763"/>
                        <a:pt x="5085" y="36802"/>
                      </a:cubicBezTo>
                      <a:cubicBezTo>
                        <a:pt x="5085" y="29122"/>
                        <a:pt x="5085" y="24642"/>
                        <a:pt x="5725" y="22721"/>
                      </a:cubicBezTo>
                      <a:cubicBezTo>
                        <a:pt x="6365" y="20801"/>
                        <a:pt x="7005" y="19521"/>
                        <a:pt x="8925" y="18881"/>
                      </a:cubicBezTo>
                      <a:cubicBezTo>
                        <a:pt x="9565" y="18241"/>
                        <a:pt x="10205" y="18241"/>
                        <a:pt x="10205" y="18241"/>
                      </a:cubicBezTo>
                      <a:close/>
                    </a:path>
                  </a:pathLst>
                </a:custGeom>
                <a:solidFill>
                  <a:schemeClr val="bg1"/>
                </a:solidFill>
                <a:ln w="9525" cap="flat">
                  <a:noFill/>
                  <a:prstDash val="solid"/>
                  <a:miter/>
                </a:ln>
              </p:spPr>
              <p:txBody>
                <a:bodyPr rtlCol="0" anchor="ctr"/>
                <a:lstStyle/>
                <a:p>
                  <a:endParaRPr lang="en-US"/>
                </a:p>
              </p:txBody>
            </p:sp>
            <p:sp>
              <p:nvSpPr>
                <p:cNvPr id="265" name="Freeform: Shape 264"/>
                <p:cNvSpPr/>
                <p:nvPr/>
              </p:nvSpPr>
              <p:spPr>
                <a:xfrm>
                  <a:off x="15255899" y="2907260"/>
                  <a:ext cx="58203" cy="60458"/>
                </a:xfrm>
                <a:custGeom>
                  <a:avLst/>
                  <a:gdLst>
                    <a:gd name="connsiteX0" fmla="*/ 24002 w 44802"/>
                    <a:gd name="connsiteY0" fmla="*/ 6080 h 51203"/>
                    <a:gd name="connsiteX1" fmla="*/ 32322 w 44802"/>
                    <a:gd name="connsiteY1" fmla="*/ 8001 h 51203"/>
                    <a:gd name="connsiteX2" fmla="*/ 40643 w 44802"/>
                    <a:gd name="connsiteY2" fmla="*/ 33602 h 51203"/>
                    <a:gd name="connsiteX3" fmla="*/ 41283 w 44802"/>
                    <a:gd name="connsiteY3" fmla="*/ 41923 h 51203"/>
                    <a:gd name="connsiteX4" fmla="*/ 41923 w 44802"/>
                    <a:gd name="connsiteY4" fmla="*/ 44483 h 51203"/>
                    <a:gd name="connsiteX5" fmla="*/ 41283 w 44802"/>
                    <a:gd name="connsiteY5" fmla="*/ 47043 h 51203"/>
                    <a:gd name="connsiteX6" fmla="*/ 37442 w 44802"/>
                    <a:gd name="connsiteY6" fmla="*/ 49603 h 51203"/>
                    <a:gd name="connsiteX7" fmla="*/ 31042 w 44802"/>
                    <a:gd name="connsiteY7" fmla="*/ 51523 h 51203"/>
                    <a:gd name="connsiteX8" fmla="*/ 22082 w 44802"/>
                    <a:gd name="connsiteY8" fmla="*/ 52163 h 51203"/>
                    <a:gd name="connsiteX9" fmla="*/ 15681 w 44802"/>
                    <a:gd name="connsiteY9" fmla="*/ 51523 h 51203"/>
                    <a:gd name="connsiteX10" fmla="*/ 11201 w 44802"/>
                    <a:gd name="connsiteY10" fmla="*/ 49603 h 51203"/>
                    <a:gd name="connsiteX11" fmla="*/ 8001 w 44802"/>
                    <a:gd name="connsiteY11" fmla="*/ 46403 h 51203"/>
                    <a:gd name="connsiteX12" fmla="*/ 5440 w 44802"/>
                    <a:gd name="connsiteY12" fmla="*/ 41923 h 51203"/>
                    <a:gd name="connsiteX13" fmla="*/ 4800 w 44802"/>
                    <a:gd name="connsiteY13" fmla="*/ 38082 h 51203"/>
                    <a:gd name="connsiteX14" fmla="*/ 6721 w 44802"/>
                    <a:gd name="connsiteY14" fmla="*/ 29762 h 51203"/>
                    <a:gd name="connsiteX15" fmla="*/ 13121 w 44802"/>
                    <a:gd name="connsiteY15" fmla="*/ 24002 h 51203"/>
                    <a:gd name="connsiteX16" fmla="*/ 26562 w 44802"/>
                    <a:gd name="connsiteY16" fmla="*/ 21441 h 51203"/>
                    <a:gd name="connsiteX17" fmla="*/ 30402 w 44802"/>
                    <a:gd name="connsiteY17" fmla="*/ 21441 h 51203"/>
                    <a:gd name="connsiteX18" fmla="*/ 29762 w 44802"/>
                    <a:gd name="connsiteY18" fmla="*/ 20161 h 51203"/>
                    <a:gd name="connsiteX19" fmla="*/ 28482 w 44802"/>
                    <a:gd name="connsiteY19" fmla="*/ 16961 h 51203"/>
                    <a:gd name="connsiteX20" fmla="*/ 27202 w 44802"/>
                    <a:gd name="connsiteY20" fmla="*/ 15681 h 51203"/>
                    <a:gd name="connsiteX21" fmla="*/ 25282 w 44802"/>
                    <a:gd name="connsiteY21" fmla="*/ 15041 h 51203"/>
                    <a:gd name="connsiteX22" fmla="*/ 16961 w 44802"/>
                    <a:gd name="connsiteY22" fmla="*/ 17601 h 51203"/>
                    <a:gd name="connsiteX23" fmla="*/ 9921 w 44802"/>
                    <a:gd name="connsiteY23" fmla="*/ 18241 h 51203"/>
                    <a:gd name="connsiteX24" fmla="*/ 8001 w 44802"/>
                    <a:gd name="connsiteY24" fmla="*/ 16321 h 51203"/>
                    <a:gd name="connsiteX25" fmla="*/ 7361 w 44802"/>
                    <a:gd name="connsiteY25" fmla="*/ 13121 h 51203"/>
                    <a:gd name="connsiteX26" fmla="*/ 11841 w 44802"/>
                    <a:gd name="connsiteY26" fmla="*/ 8641 h 51203"/>
                    <a:gd name="connsiteX27" fmla="*/ 20161 w 44802"/>
                    <a:gd name="connsiteY27" fmla="*/ 4800 h 51203"/>
                    <a:gd name="connsiteX28" fmla="*/ 24002 w 44802"/>
                    <a:gd name="connsiteY28" fmla="*/ 6080 h 51203"/>
                    <a:gd name="connsiteX29" fmla="*/ 25282 w 44802"/>
                    <a:gd name="connsiteY29" fmla="*/ 32322 h 51203"/>
                    <a:gd name="connsiteX30" fmla="*/ 16321 w 44802"/>
                    <a:gd name="connsiteY30" fmla="*/ 34242 h 51203"/>
                    <a:gd name="connsiteX31" fmla="*/ 15041 w 44802"/>
                    <a:gd name="connsiteY31" fmla="*/ 39363 h 51203"/>
                    <a:gd name="connsiteX32" fmla="*/ 16961 w 44802"/>
                    <a:gd name="connsiteY32" fmla="*/ 41283 h 51203"/>
                    <a:gd name="connsiteX33" fmla="*/ 23362 w 44802"/>
                    <a:gd name="connsiteY33" fmla="*/ 41283 h 51203"/>
                    <a:gd name="connsiteX34" fmla="*/ 30402 w 44802"/>
                    <a:gd name="connsiteY34" fmla="*/ 40643 h 51203"/>
                    <a:gd name="connsiteX35" fmla="*/ 31042 w 44802"/>
                    <a:gd name="connsiteY35" fmla="*/ 40003 h 51203"/>
                    <a:gd name="connsiteX36" fmla="*/ 31042 w 44802"/>
                    <a:gd name="connsiteY36" fmla="*/ 38082 h 51203"/>
                    <a:gd name="connsiteX37" fmla="*/ 31042 w 44802"/>
                    <a:gd name="connsiteY37" fmla="*/ 36162 h 51203"/>
                    <a:gd name="connsiteX38" fmla="*/ 31042 w 44802"/>
                    <a:gd name="connsiteY38" fmla="*/ 31682 h 51203"/>
                    <a:gd name="connsiteX39" fmla="*/ 28482 w 44802"/>
                    <a:gd name="connsiteY39" fmla="*/ 31042 h 51203"/>
                    <a:gd name="connsiteX40" fmla="*/ 25282 w 44802"/>
                    <a:gd name="connsiteY40" fmla="*/ 32322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4802" h="51203">
                      <a:moveTo>
                        <a:pt x="24002" y="6080"/>
                      </a:moveTo>
                      <a:cubicBezTo>
                        <a:pt x="27202" y="6080"/>
                        <a:pt x="29762" y="6720"/>
                        <a:pt x="32322" y="8001"/>
                      </a:cubicBezTo>
                      <a:cubicBezTo>
                        <a:pt x="38083" y="11201"/>
                        <a:pt x="40643" y="19521"/>
                        <a:pt x="40643" y="33602"/>
                      </a:cubicBezTo>
                      <a:cubicBezTo>
                        <a:pt x="40643" y="38723"/>
                        <a:pt x="40643" y="41283"/>
                        <a:pt x="41283" y="41923"/>
                      </a:cubicBezTo>
                      <a:cubicBezTo>
                        <a:pt x="41283" y="42563"/>
                        <a:pt x="41923" y="43203"/>
                        <a:pt x="41923" y="44483"/>
                      </a:cubicBezTo>
                      <a:cubicBezTo>
                        <a:pt x="41923" y="45763"/>
                        <a:pt x="41923" y="46403"/>
                        <a:pt x="41283" y="47043"/>
                      </a:cubicBezTo>
                      <a:cubicBezTo>
                        <a:pt x="40643" y="47683"/>
                        <a:pt x="39363" y="48963"/>
                        <a:pt x="37442" y="49603"/>
                      </a:cubicBezTo>
                      <a:cubicBezTo>
                        <a:pt x="35522" y="50243"/>
                        <a:pt x="33602" y="50883"/>
                        <a:pt x="31042" y="51523"/>
                      </a:cubicBezTo>
                      <a:cubicBezTo>
                        <a:pt x="28482" y="52163"/>
                        <a:pt x="25282" y="52163"/>
                        <a:pt x="22082" y="52163"/>
                      </a:cubicBezTo>
                      <a:cubicBezTo>
                        <a:pt x="18881" y="52163"/>
                        <a:pt x="16961" y="52163"/>
                        <a:pt x="15681" y="51523"/>
                      </a:cubicBezTo>
                      <a:cubicBezTo>
                        <a:pt x="13761" y="50883"/>
                        <a:pt x="11841" y="50243"/>
                        <a:pt x="11201" y="49603"/>
                      </a:cubicBezTo>
                      <a:cubicBezTo>
                        <a:pt x="9921" y="48963"/>
                        <a:pt x="9281" y="47683"/>
                        <a:pt x="8001" y="46403"/>
                      </a:cubicBezTo>
                      <a:cubicBezTo>
                        <a:pt x="6721" y="44483"/>
                        <a:pt x="5440" y="43203"/>
                        <a:pt x="5440" y="41923"/>
                      </a:cubicBezTo>
                      <a:cubicBezTo>
                        <a:pt x="4800" y="41283"/>
                        <a:pt x="4800" y="40003"/>
                        <a:pt x="4800" y="38082"/>
                      </a:cubicBezTo>
                      <a:cubicBezTo>
                        <a:pt x="4800" y="35522"/>
                        <a:pt x="4800" y="32322"/>
                        <a:pt x="6721" y="29762"/>
                      </a:cubicBezTo>
                      <a:cubicBezTo>
                        <a:pt x="8001" y="27202"/>
                        <a:pt x="10561" y="25282"/>
                        <a:pt x="13121" y="24002"/>
                      </a:cubicBezTo>
                      <a:cubicBezTo>
                        <a:pt x="16321" y="22081"/>
                        <a:pt x="20801" y="21441"/>
                        <a:pt x="26562" y="21441"/>
                      </a:cubicBezTo>
                      <a:lnTo>
                        <a:pt x="30402" y="21441"/>
                      </a:lnTo>
                      <a:lnTo>
                        <a:pt x="29762" y="20161"/>
                      </a:lnTo>
                      <a:cubicBezTo>
                        <a:pt x="29762" y="18881"/>
                        <a:pt x="29122" y="18241"/>
                        <a:pt x="28482" y="16961"/>
                      </a:cubicBezTo>
                      <a:cubicBezTo>
                        <a:pt x="28482" y="16321"/>
                        <a:pt x="27842" y="16321"/>
                        <a:pt x="27202" y="15681"/>
                      </a:cubicBezTo>
                      <a:cubicBezTo>
                        <a:pt x="26562" y="15681"/>
                        <a:pt x="26562" y="15041"/>
                        <a:pt x="25282" y="15041"/>
                      </a:cubicBezTo>
                      <a:cubicBezTo>
                        <a:pt x="22722" y="15041"/>
                        <a:pt x="20161" y="15681"/>
                        <a:pt x="16961" y="17601"/>
                      </a:cubicBezTo>
                      <a:cubicBezTo>
                        <a:pt x="14401" y="19521"/>
                        <a:pt x="12481" y="19521"/>
                        <a:pt x="9921" y="18241"/>
                      </a:cubicBezTo>
                      <a:cubicBezTo>
                        <a:pt x="9281" y="17601"/>
                        <a:pt x="8641" y="16961"/>
                        <a:pt x="8001" y="16321"/>
                      </a:cubicBezTo>
                      <a:cubicBezTo>
                        <a:pt x="7361" y="15041"/>
                        <a:pt x="7361" y="14401"/>
                        <a:pt x="7361" y="13121"/>
                      </a:cubicBezTo>
                      <a:cubicBezTo>
                        <a:pt x="7361" y="11841"/>
                        <a:pt x="9281" y="9921"/>
                        <a:pt x="11841" y="8641"/>
                      </a:cubicBezTo>
                      <a:cubicBezTo>
                        <a:pt x="14401" y="6720"/>
                        <a:pt x="17601" y="6080"/>
                        <a:pt x="20161" y="4800"/>
                      </a:cubicBezTo>
                      <a:cubicBezTo>
                        <a:pt x="22082" y="6720"/>
                        <a:pt x="23362" y="6080"/>
                        <a:pt x="24002" y="6080"/>
                      </a:cubicBezTo>
                      <a:close/>
                      <a:moveTo>
                        <a:pt x="25282" y="32322"/>
                      </a:moveTo>
                      <a:cubicBezTo>
                        <a:pt x="20801" y="32322"/>
                        <a:pt x="18241" y="32962"/>
                        <a:pt x="16321" y="34242"/>
                      </a:cubicBezTo>
                      <a:cubicBezTo>
                        <a:pt x="14401" y="35522"/>
                        <a:pt x="13761" y="37442"/>
                        <a:pt x="15041" y="39363"/>
                      </a:cubicBezTo>
                      <a:cubicBezTo>
                        <a:pt x="15681" y="40643"/>
                        <a:pt x="16321" y="41283"/>
                        <a:pt x="16961" y="41283"/>
                      </a:cubicBezTo>
                      <a:cubicBezTo>
                        <a:pt x="17601" y="41283"/>
                        <a:pt x="19521" y="41283"/>
                        <a:pt x="23362" y="41283"/>
                      </a:cubicBezTo>
                      <a:cubicBezTo>
                        <a:pt x="27202" y="41283"/>
                        <a:pt x="29122" y="41283"/>
                        <a:pt x="30402" y="40643"/>
                      </a:cubicBezTo>
                      <a:cubicBezTo>
                        <a:pt x="31042" y="40643"/>
                        <a:pt x="31042" y="40643"/>
                        <a:pt x="31042" y="40003"/>
                      </a:cubicBezTo>
                      <a:cubicBezTo>
                        <a:pt x="31042" y="40003"/>
                        <a:pt x="31042" y="38723"/>
                        <a:pt x="31042" y="38082"/>
                      </a:cubicBezTo>
                      <a:cubicBezTo>
                        <a:pt x="31042" y="37442"/>
                        <a:pt x="31042" y="36802"/>
                        <a:pt x="31042" y="36162"/>
                      </a:cubicBezTo>
                      <a:lnTo>
                        <a:pt x="31042" y="31682"/>
                      </a:lnTo>
                      <a:lnTo>
                        <a:pt x="28482" y="31042"/>
                      </a:lnTo>
                      <a:cubicBezTo>
                        <a:pt x="27202" y="32322"/>
                        <a:pt x="25922" y="32322"/>
                        <a:pt x="25282" y="32322"/>
                      </a:cubicBezTo>
                      <a:close/>
                    </a:path>
                  </a:pathLst>
                </a:custGeom>
                <a:solidFill>
                  <a:schemeClr val="bg1"/>
                </a:solidFill>
                <a:ln w="9525" cap="flat">
                  <a:noFill/>
                  <a:prstDash val="solid"/>
                  <a:miter/>
                </a:ln>
              </p:spPr>
              <p:txBody>
                <a:bodyPr rtlCol="0" anchor="ctr"/>
                <a:lstStyle/>
                <a:p>
                  <a:endParaRPr lang="en-US"/>
                </a:p>
              </p:txBody>
            </p:sp>
            <p:sp>
              <p:nvSpPr>
                <p:cNvPr id="266" name="Freeform: Shape 265"/>
                <p:cNvSpPr/>
                <p:nvPr/>
              </p:nvSpPr>
              <p:spPr>
                <a:xfrm>
                  <a:off x="15306617" y="2911229"/>
                  <a:ext cx="49887" cy="60458"/>
                </a:xfrm>
                <a:custGeom>
                  <a:avLst/>
                  <a:gdLst>
                    <a:gd name="connsiteX0" fmla="*/ 32322 w 38402"/>
                    <a:gd name="connsiteY0" fmla="*/ 49443 h 51203"/>
                    <a:gd name="connsiteX1" fmla="*/ 29122 w 38402"/>
                    <a:gd name="connsiteY1" fmla="*/ 43683 h 51203"/>
                    <a:gd name="connsiteX2" fmla="*/ 29762 w 38402"/>
                    <a:gd name="connsiteY2" fmla="*/ 33442 h 51203"/>
                    <a:gd name="connsiteX3" fmla="*/ 29762 w 38402"/>
                    <a:gd name="connsiteY3" fmla="*/ 28322 h 51203"/>
                    <a:gd name="connsiteX4" fmla="*/ 29762 w 38402"/>
                    <a:gd name="connsiteY4" fmla="*/ 24482 h 51203"/>
                    <a:gd name="connsiteX5" fmla="*/ 29122 w 38402"/>
                    <a:gd name="connsiteY5" fmla="*/ 21921 h 51203"/>
                    <a:gd name="connsiteX6" fmla="*/ 28482 w 38402"/>
                    <a:gd name="connsiteY6" fmla="*/ 20641 h 51203"/>
                    <a:gd name="connsiteX7" fmla="*/ 27202 w 38402"/>
                    <a:gd name="connsiteY7" fmla="*/ 20641 h 51203"/>
                    <a:gd name="connsiteX8" fmla="*/ 25282 w 38402"/>
                    <a:gd name="connsiteY8" fmla="*/ 21281 h 51203"/>
                    <a:gd name="connsiteX9" fmla="*/ 21441 w 38402"/>
                    <a:gd name="connsiteY9" fmla="*/ 25122 h 51203"/>
                    <a:gd name="connsiteX10" fmla="*/ 18241 w 38402"/>
                    <a:gd name="connsiteY10" fmla="*/ 34722 h 51203"/>
                    <a:gd name="connsiteX11" fmla="*/ 16321 w 38402"/>
                    <a:gd name="connsiteY11" fmla="*/ 43043 h 51203"/>
                    <a:gd name="connsiteX12" fmla="*/ 14401 w 38402"/>
                    <a:gd name="connsiteY12" fmla="*/ 47523 h 51203"/>
                    <a:gd name="connsiteX13" fmla="*/ 9921 w 38402"/>
                    <a:gd name="connsiteY13" fmla="*/ 48803 h 51203"/>
                    <a:gd name="connsiteX14" fmla="*/ 5440 w 38402"/>
                    <a:gd name="connsiteY14" fmla="*/ 44323 h 51203"/>
                    <a:gd name="connsiteX15" fmla="*/ 4800 w 38402"/>
                    <a:gd name="connsiteY15" fmla="*/ 26402 h 51203"/>
                    <a:gd name="connsiteX16" fmla="*/ 4800 w 38402"/>
                    <a:gd name="connsiteY16" fmla="*/ 8481 h 51203"/>
                    <a:gd name="connsiteX17" fmla="*/ 7360 w 38402"/>
                    <a:gd name="connsiteY17" fmla="*/ 5280 h 51203"/>
                    <a:gd name="connsiteX18" fmla="*/ 11201 w 38402"/>
                    <a:gd name="connsiteY18" fmla="*/ 5280 h 51203"/>
                    <a:gd name="connsiteX19" fmla="*/ 13761 w 38402"/>
                    <a:gd name="connsiteY19" fmla="*/ 7841 h 51203"/>
                    <a:gd name="connsiteX20" fmla="*/ 14401 w 38402"/>
                    <a:gd name="connsiteY20" fmla="*/ 12321 h 51203"/>
                    <a:gd name="connsiteX21" fmla="*/ 14401 w 38402"/>
                    <a:gd name="connsiteY21" fmla="*/ 15521 h 51203"/>
                    <a:gd name="connsiteX22" fmla="*/ 15681 w 38402"/>
                    <a:gd name="connsiteY22" fmla="*/ 14241 h 51203"/>
                    <a:gd name="connsiteX23" fmla="*/ 18881 w 38402"/>
                    <a:gd name="connsiteY23" fmla="*/ 12321 h 51203"/>
                    <a:gd name="connsiteX24" fmla="*/ 23361 w 38402"/>
                    <a:gd name="connsiteY24" fmla="*/ 10401 h 51203"/>
                    <a:gd name="connsiteX25" fmla="*/ 28482 w 38402"/>
                    <a:gd name="connsiteY25" fmla="*/ 10401 h 51203"/>
                    <a:gd name="connsiteX26" fmla="*/ 33602 w 38402"/>
                    <a:gd name="connsiteY26" fmla="*/ 12961 h 51203"/>
                    <a:gd name="connsiteX27" fmla="*/ 37442 w 38402"/>
                    <a:gd name="connsiteY27" fmla="*/ 18081 h 51203"/>
                    <a:gd name="connsiteX28" fmla="*/ 38723 w 38402"/>
                    <a:gd name="connsiteY28" fmla="*/ 21281 h 51203"/>
                    <a:gd name="connsiteX29" fmla="*/ 39363 w 38402"/>
                    <a:gd name="connsiteY29" fmla="*/ 27682 h 51203"/>
                    <a:gd name="connsiteX30" fmla="*/ 39363 w 38402"/>
                    <a:gd name="connsiteY30" fmla="*/ 39843 h 51203"/>
                    <a:gd name="connsiteX31" fmla="*/ 38723 w 38402"/>
                    <a:gd name="connsiteY31" fmla="*/ 46883 h 51203"/>
                    <a:gd name="connsiteX32" fmla="*/ 36162 w 38402"/>
                    <a:gd name="connsiteY32" fmla="*/ 48803 h 51203"/>
                    <a:gd name="connsiteX33" fmla="*/ 34242 w 38402"/>
                    <a:gd name="connsiteY33" fmla="*/ 49443 h 51203"/>
                    <a:gd name="connsiteX34" fmla="*/ 32322 w 38402"/>
                    <a:gd name="connsiteY34" fmla="*/ 49443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402" h="51203">
                      <a:moveTo>
                        <a:pt x="32322" y="49443"/>
                      </a:moveTo>
                      <a:cubicBezTo>
                        <a:pt x="29762" y="48163"/>
                        <a:pt x="29122" y="46243"/>
                        <a:pt x="29122" y="43683"/>
                      </a:cubicBezTo>
                      <a:cubicBezTo>
                        <a:pt x="29122" y="42403"/>
                        <a:pt x="29762" y="38563"/>
                        <a:pt x="29762" y="33442"/>
                      </a:cubicBezTo>
                      <a:cubicBezTo>
                        <a:pt x="29762" y="31522"/>
                        <a:pt x="29762" y="29602"/>
                        <a:pt x="29762" y="28322"/>
                      </a:cubicBezTo>
                      <a:cubicBezTo>
                        <a:pt x="29762" y="27042"/>
                        <a:pt x="29762" y="25762"/>
                        <a:pt x="29762" y="24482"/>
                      </a:cubicBezTo>
                      <a:cubicBezTo>
                        <a:pt x="29762" y="23201"/>
                        <a:pt x="29762" y="22562"/>
                        <a:pt x="29122" y="21921"/>
                      </a:cubicBezTo>
                      <a:cubicBezTo>
                        <a:pt x="29122" y="21281"/>
                        <a:pt x="28482" y="20641"/>
                        <a:pt x="28482" y="20641"/>
                      </a:cubicBezTo>
                      <a:cubicBezTo>
                        <a:pt x="27842" y="20641"/>
                        <a:pt x="27842" y="20001"/>
                        <a:pt x="27202" y="20641"/>
                      </a:cubicBezTo>
                      <a:cubicBezTo>
                        <a:pt x="26562" y="20641"/>
                        <a:pt x="25922" y="20641"/>
                        <a:pt x="25282" y="21281"/>
                      </a:cubicBezTo>
                      <a:cubicBezTo>
                        <a:pt x="24002" y="21921"/>
                        <a:pt x="22722" y="23201"/>
                        <a:pt x="21441" y="25122"/>
                      </a:cubicBezTo>
                      <a:cubicBezTo>
                        <a:pt x="20161" y="27042"/>
                        <a:pt x="19521" y="30242"/>
                        <a:pt x="18241" y="34722"/>
                      </a:cubicBezTo>
                      <a:cubicBezTo>
                        <a:pt x="16961" y="39203"/>
                        <a:pt x="16321" y="42403"/>
                        <a:pt x="16321" y="43043"/>
                      </a:cubicBezTo>
                      <a:cubicBezTo>
                        <a:pt x="16321" y="44963"/>
                        <a:pt x="15681" y="46243"/>
                        <a:pt x="14401" y="47523"/>
                      </a:cubicBezTo>
                      <a:cubicBezTo>
                        <a:pt x="13121" y="48803"/>
                        <a:pt x="11841" y="48803"/>
                        <a:pt x="9921" y="48803"/>
                      </a:cubicBezTo>
                      <a:cubicBezTo>
                        <a:pt x="7360" y="48803"/>
                        <a:pt x="6080" y="46883"/>
                        <a:pt x="5440" y="44323"/>
                      </a:cubicBezTo>
                      <a:cubicBezTo>
                        <a:pt x="5440" y="43043"/>
                        <a:pt x="4800" y="37282"/>
                        <a:pt x="4800" y="26402"/>
                      </a:cubicBezTo>
                      <a:cubicBezTo>
                        <a:pt x="4800" y="15521"/>
                        <a:pt x="4800" y="9761"/>
                        <a:pt x="4800" y="8481"/>
                      </a:cubicBezTo>
                      <a:cubicBezTo>
                        <a:pt x="5440" y="7200"/>
                        <a:pt x="6080" y="5920"/>
                        <a:pt x="7360" y="5280"/>
                      </a:cubicBezTo>
                      <a:cubicBezTo>
                        <a:pt x="8641" y="4640"/>
                        <a:pt x="9921" y="4640"/>
                        <a:pt x="11201" y="5280"/>
                      </a:cubicBezTo>
                      <a:cubicBezTo>
                        <a:pt x="12481" y="5920"/>
                        <a:pt x="13121" y="6560"/>
                        <a:pt x="13761" y="7841"/>
                      </a:cubicBezTo>
                      <a:cubicBezTo>
                        <a:pt x="14401" y="8481"/>
                        <a:pt x="14401" y="10401"/>
                        <a:pt x="14401" y="12321"/>
                      </a:cubicBezTo>
                      <a:cubicBezTo>
                        <a:pt x="14401" y="14881"/>
                        <a:pt x="14401" y="15521"/>
                        <a:pt x="14401" y="15521"/>
                      </a:cubicBezTo>
                      <a:cubicBezTo>
                        <a:pt x="14401" y="15521"/>
                        <a:pt x="15041" y="14881"/>
                        <a:pt x="15681" y="14241"/>
                      </a:cubicBezTo>
                      <a:cubicBezTo>
                        <a:pt x="16321" y="13601"/>
                        <a:pt x="17601" y="12961"/>
                        <a:pt x="18881" y="12321"/>
                      </a:cubicBezTo>
                      <a:cubicBezTo>
                        <a:pt x="20161" y="11681"/>
                        <a:pt x="22082" y="11041"/>
                        <a:pt x="23361" y="10401"/>
                      </a:cubicBezTo>
                      <a:cubicBezTo>
                        <a:pt x="25282" y="9761"/>
                        <a:pt x="26562" y="9761"/>
                        <a:pt x="28482" y="10401"/>
                      </a:cubicBezTo>
                      <a:cubicBezTo>
                        <a:pt x="31042" y="11041"/>
                        <a:pt x="32322" y="11681"/>
                        <a:pt x="33602" y="12961"/>
                      </a:cubicBezTo>
                      <a:cubicBezTo>
                        <a:pt x="34882" y="14241"/>
                        <a:pt x="36162" y="16161"/>
                        <a:pt x="37442" y="18081"/>
                      </a:cubicBezTo>
                      <a:cubicBezTo>
                        <a:pt x="38083" y="19361"/>
                        <a:pt x="38083" y="20641"/>
                        <a:pt x="38723" y="21281"/>
                      </a:cubicBezTo>
                      <a:cubicBezTo>
                        <a:pt x="38723" y="22562"/>
                        <a:pt x="38723" y="24482"/>
                        <a:pt x="39363" y="27682"/>
                      </a:cubicBezTo>
                      <a:cubicBezTo>
                        <a:pt x="39363" y="32162"/>
                        <a:pt x="39363" y="36002"/>
                        <a:pt x="39363" y="39843"/>
                      </a:cubicBezTo>
                      <a:cubicBezTo>
                        <a:pt x="39363" y="43683"/>
                        <a:pt x="38723" y="45603"/>
                        <a:pt x="38723" y="46883"/>
                      </a:cubicBezTo>
                      <a:cubicBezTo>
                        <a:pt x="38083" y="47523"/>
                        <a:pt x="37442" y="48803"/>
                        <a:pt x="36162" y="48803"/>
                      </a:cubicBezTo>
                      <a:cubicBezTo>
                        <a:pt x="34882" y="49443"/>
                        <a:pt x="34242" y="49443"/>
                        <a:pt x="34242" y="49443"/>
                      </a:cubicBezTo>
                      <a:cubicBezTo>
                        <a:pt x="34242" y="50083"/>
                        <a:pt x="32962" y="50083"/>
                        <a:pt x="32322" y="49443"/>
                      </a:cubicBezTo>
                      <a:close/>
                    </a:path>
                  </a:pathLst>
                </a:custGeom>
                <a:solidFill>
                  <a:schemeClr val="bg1"/>
                </a:solidFill>
                <a:ln w="9525" cap="flat">
                  <a:noFill/>
                  <a:prstDash val="solid"/>
                  <a:miter/>
                </a:ln>
              </p:spPr>
              <p:txBody>
                <a:bodyPr rtlCol="0" anchor="ctr"/>
                <a:lstStyle/>
                <a:p>
                  <a:endParaRPr lang="en-US"/>
                </a:p>
              </p:txBody>
            </p:sp>
            <p:sp>
              <p:nvSpPr>
                <p:cNvPr id="267" name="Freeform: Shape 266"/>
                <p:cNvSpPr/>
                <p:nvPr/>
              </p:nvSpPr>
              <p:spPr>
                <a:xfrm>
                  <a:off x="15355674" y="2911794"/>
                  <a:ext cx="58203" cy="83130"/>
                </a:xfrm>
                <a:custGeom>
                  <a:avLst/>
                  <a:gdLst>
                    <a:gd name="connsiteX0" fmla="*/ 23362 w 44802"/>
                    <a:gd name="connsiteY0" fmla="*/ 4800 h 70404"/>
                    <a:gd name="connsiteX1" fmla="*/ 28482 w 44802"/>
                    <a:gd name="connsiteY1" fmla="*/ 5440 h 70404"/>
                    <a:gd name="connsiteX2" fmla="*/ 34242 w 44802"/>
                    <a:gd name="connsiteY2" fmla="*/ 8641 h 70404"/>
                    <a:gd name="connsiteX3" fmla="*/ 39363 w 44802"/>
                    <a:gd name="connsiteY3" fmla="*/ 16961 h 70404"/>
                    <a:gd name="connsiteX4" fmla="*/ 40003 w 44802"/>
                    <a:gd name="connsiteY4" fmla="*/ 37442 h 70404"/>
                    <a:gd name="connsiteX5" fmla="*/ 39363 w 44802"/>
                    <a:gd name="connsiteY5" fmla="*/ 51523 h 70404"/>
                    <a:gd name="connsiteX6" fmla="*/ 37442 w 44802"/>
                    <a:gd name="connsiteY6" fmla="*/ 58564 h 70404"/>
                    <a:gd name="connsiteX7" fmla="*/ 32322 w 44802"/>
                    <a:gd name="connsiteY7" fmla="*/ 64324 h 70404"/>
                    <a:gd name="connsiteX8" fmla="*/ 24642 w 44802"/>
                    <a:gd name="connsiteY8" fmla="*/ 67524 h 70404"/>
                    <a:gd name="connsiteX9" fmla="*/ 18241 w 44802"/>
                    <a:gd name="connsiteY9" fmla="*/ 68164 h 70404"/>
                    <a:gd name="connsiteX10" fmla="*/ 12481 w 44802"/>
                    <a:gd name="connsiteY10" fmla="*/ 67524 h 70404"/>
                    <a:gd name="connsiteX11" fmla="*/ 8641 w 44802"/>
                    <a:gd name="connsiteY11" fmla="*/ 65604 h 70404"/>
                    <a:gd name="connsiteX12" fmla="*/ 6080 w 44802"/>
                    <a:gd name="connsiteY12" fmla="*/ 63044 h 70404"/>
                    <a:gd name="connsiteX13" fmla="*/ 4800 w 44802"/>
                    <a:gd name="connsiteY13" fmla="*/ 59844 h 70404"/>
                    <a:gd name="connsiteX14" fmla="*/ 6721 w 44802"/>
                    <a:gd name="connsiteY14" fmla="*/ 56644 h 70404"/>
                    <a:gd name="connsiteX15" fmla="*/ 9921 w 44802"/>
                    <a:gd name="connsiteY15" fmla="*/ 55364 h 70404"/>
                    <a:gd name="connsiteX16" fmla="*/ 14401 w 44802"/>
                    <a:gd name="connsiteY16" fmla="*/ 56644 h 70404"/>
                    <a:gd name="connsiteX17" fmla="*/ 16961 w 44802"/>
                    <a:gd name="connsiteY17" fmla="*/ 57924 h 70404"/>
                    <a:gd name="connsiteX18" fmla="*/ 20161 w 44802"/>
                    <a:gd name="connsiteY18" fmla="*/ 57924 h 70404"/>
                    <a:gd name="connsiteX19" fmla="*/ 25922 w 44802"/>
                    <a:gd name="connsiteY19" fmla="*/ 56644 h 70404"/>
                    <a:gd name="connsiteX20" fmla="*/ 29122 w 44802"/>
                    <a:gd name="connsiteY20" fmla="*/ 53444 h 70404"/>
                    <a:gd name="connsiteX21" fmla="*/ 30402 w 44802"/>
                    <a:gd name="connsiteY21" fmla="*/ 47043 h 70404"/>
                    <a:gd name="connsiteX22" fmla="*/ 29762 w 44802"/>
                    <a:gd name="connsiteY22" fmla="*/ 46403 h 70404"/>
                    <a:gd name="connsiteX23" fmla="*/ 21441 w 44802"/>
                    <a:gd name="connsiteY23" fmla="*/ 48323 h 70404"/>
                    <a:gd name="connsiteX24" fmla="*/ 14401 w 44802"/>
                    <a:gd name="connsiteY24" fmla="*/ 47043 h 70404"/>
                    <a:gd name="connsiteX25" fmla="*/ 8001 w 44802"/>
                    <a:gd name="connsiteY25" fmla="*/ 38083 h 70404"/>
                    <a:gd name="connsiteX26" fmla="*/ 6721 w 44802"/>
                    <a:gd name="connsiteY26" fmla="*/ 24002 h 70404"/>
                    <a:gd name="connsiteX27" fmla="*/ 12481 w 44802"/>
                    <a:gd name="connsiteY27" fmla="*/ 9921 h 70404"/>
                    <a:gd name="connsiteX28" fmla="*/ 23362 w 44802"/>
                    <a:gd name="connsiteY28" fmla="*/ 4800 h 70404"/>
                    <a:gd name="connsiteX29" fmla="*/ 24002 w 44802"/>
                    <a:gd name="connsiteY29" fmla="*/ 15041 h 70404"/>
                    <a:gd name="connsiteX30" fmla="*/ 22082 w 44802"/>
                    <a:gd name="connsiteY30" fmla="*/ 15041 h 70404"/>
                    <a:gd name="connsiteX31" fmla="*/ 19521 w 44802"/>
                    <a:gd name="connsiteY31" fmla="*/ 15681 h 70404"/>
                    <a:gd name="connsiteX32" fmla="*/ 18241 w 44802"/>
                    <a:gd name="connsiteY32" fmla="*/ 16961 h 70404"/>
                    <a:gd name="connsiteX33" fmla="*/ 15681 w 44802"/>
                    <a:gd name="connsiteY33" fmla="*/ 24002 h 70404"/>
                    <a:gd name="connsiteX34" fmla="*/ 15681 w 44802"/>
                    <a:gd name="connsiteY34" fmla="*/ 32962 h 70404"/>
                    <a:gd name="connsiteX35" fmla="*/ 17601 w 44802"/>
                    <a:gd name="connsiteY35" fmla="*/ 38083 h 70404"/>
                    <a:gd name="connsiteX36" fmla="*/ 20161 w 44802"/>
                    <a:gd name="connsiteY36" fmla="*/ 38723 h 70404"/>
                    <a:gd name="connsiteX37" fmla="*/ 23362 w 44802"/>
                    <a:gd name="connsiteY37" fmla="*/ 38083 h 70404"/>
                    <a:gd name="connsiteX38" fmla="*/ 26562 w 44802"/>
                    <a:gd name="connsiteY38" fmla="*/ 36162 h 70404"/>
                    <a:gd name="connsiteX39" fmla="*/ 29122 w 44802"/>
                    <a:gd name="connsiteY39" fmla="*/ 32962 h 70404"/>
                    <a:gd name="connsiteX40" fmla="*/ 29762 w 44802"/>
                    <a:gd name="connsiteY40" fmla="*/ 25282 h 70404"/>
                    <a:gd name="connsiteX41" fmla="*/ 29122 w 44802"/>
                    <a:gd name="connsiteY41" fmla="*/ 18241 h 70404"/>
                    <a:gd name="connsiteX42" fmla="*/ 24002 w 44802"/>
                    <a:gd name="connsiteY42" fmla="*/ 15041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4802" h="70404">
                      <a:moveTo>
                        <a:pt x="23362" y="4800"/>
                      </a:moveTo>
                      <a:cubicBezTo>
                        <a:pt x="25282" y="4800"/>
                        <a:pt x="26562" y="4800"/>
                        <a:pt x="28482" y="5440"/>
                      </a:cubicBezTo>
                      <a:cubicBezTo>
                        <a:pt x="29762" y="6080"/>
                        <a:pt x="31682" y="6720"/>
                        <a:pt x="34242" y="8641"/>
                      </a:cubicBezTo>
                      <a:cubicBezTo>
                        <a:pt x="36802" y="10561"/>
                        <a:pt x="38723" y="13121"/>
                        <a:pt x="39363" y="16961"/>
                      </a:cubicBezTo>
                      <a:cubicBezTo>
                        <a:pt x="40003" y="20801"/>
                        <a:pt x="40003" y="27202"/>
                        <a:pt x="40003" y="37442"/>
                      </a:cubicBezTo>
                      <a:cubicBezTo>
                        <a:pt x="40003" y="44483"/>
                        <a:pt x="39363" y="48963"/>
                        <a:pt x="39363" y="51523"/>
                      </a:cubicBezTo>
                      <a:cubicBezTo>
                        <a:pt x="38723" y="54084"/>
                        <a:pt x="38083" y="56644"/>
                        <a:pt x="37442" y="58564"/>
                      </a:cubicBezTo>
                      <a:cubicBezTo>
                        <a:pt x="36163" y="60484"/>
                        <a:pt x="34882" y="62404"/>
                        <a:pt x="32322" y="64324"/>
                      </a:cubicBezTo>
                      <a:cubicBezTo>
                        <a:pt x="29762" y="66244"/>
                        <a:pt x="27202" y="66884"/>
                        <a:pt x="24642" y="67524"/>
                      </a:cubicBezTo>
                      <a:cubicBezTo>
                        <a:pt x="22722" y="68164"/>
                        <a:pt x="20801" y="68164"/>
                        <a:pt x="18241" y="68164"/>
                      </a:cubicBezTo>
                      <a:cubicBezTo>
                        <a:pt x="15681" y="68164"/>
                        <a:pt x="13761" y="68164"/>
                        <a:pt x="12481" y="67524"/>
                      </a:cubicBezTo>
                      <a:cubicBezTo>
                        <a:pt x="11201" y="66884"/>
                        <a:pt x="9921" y="66244"/>
                        <a:pt x="8641" y="65604"/>
                      </a:cubicBezTo>
                      <a:cubicBezTo>
                        <a:pt x="7361" y="64964"/>
                        <a:pt x="6080" y="64324"/>
                        <a:pt x="6080" y="63044"/>
                      </a:cubicBezTo>
                      <a:cubicBezTo>
                        <a:pt x="5440" y="61764"/>
                        <a:pt x="4800" y="61124"/>
                        <a:pt x="4800" y="59844"/>
                      </a:cubicBezTo>
                      <a:cubicBezTo>
                        <a:pt x="4800" y="58564"/>
                        <a:pt x="5440" y="57924"/>
                        <a:pt x="6721" y="56644"/>
                      </a:cubicBezTo>
                      <a:cubicBezTo>
                        <a:pt x="8001" y="55364"/>
                        <a:pt x="8641" y="55364"/>
                        <a:pt x="9921" y="55364"/>
                      </a:cubicBezTo>
                      <a:cubicBezTo>
                        <a:pt x="11201" y="55364"/>
                        <a:pt x="12481" y="56004"/>
                        <a:pt x="14401" y="56644"/>
                      </a:cubicBezTo>
                      <a:cubicBezTo>
                        <a:pt x="15681" y="57284"/>
                        <a:pt x="16321" y="57924"/>
                        <a:pt x="16961" y="57924"/>
                      </a:cubicBezTo>
                      <a:cubicBezTo>
                        <a:pt x="17601" y="57924"/>
                        <a:pt x="18881" y="57924"/>
                        <a:pt x="20161" y="57924"/>
                      </a:cubicBezTo>
                      <a:cubicBezTo>
                        <a:pt x="22722" y="57924"/>
                        <a:pt x="24642" y="57284"/>
                        <a:pt x="25922" y="56644"/>
                      </a:cubicBezTo>
                      <a:cubicBezTo>
                        <a:pt x="27202" y="56004"/>
                        <a:pt x="28482" y="54724"/>
                        <a:pt x="29122" y="53444"/>
                      </a:cubicBezTo>
                      <a:cubicBezTo>
                        <a:pt x="30402" y="51523"/>
                        <a:pt x="30402" y="48963"/>
                        <a:pt x="30402" y="47043"/>
                      </a:cubicBezTo>
                      <a:cubicBezTo>
                        <a:pt x="30402" y="46403"/>
                        <a:pt x="30402" y="46403"/>
                        <a:pt x="29762" y="46403"/>
                      </a:cubicBezTo>
                      <a:cubicBezTo>
                        <a:pt x="27202" y="47683"/>
                        <a:pt x="24642" y="47683"/>
                        <a:pt x="21441" y="48323"/>
                      </a:cubicBezTo>
                      <a:cubicBezTo>
                        <a:pt x="18241" y="48323"/>
                        <a:pt x="16321" y="47683"/>
                        <a:pt x="14401" y="47043"/>
                      </a:cubicBezTo>
                      <a:cubicBezTo>
                        <a:pt x="11201" y="45763"/>
                        <a:pt x="9281" y="42563"/>
                        <a:pt x="8001" y="38083"/>
                      </a:cubicBezTo>
                      <a:cubicBezTo>
                        <a:pt x="6721" y="33602"/>
                        <a:pt x="6080" y="28482"/>
                        <a:pt x="6721" y="24002"/>
                      </a:cubicBezTo>
                      <a:cubicBezTo>
                        <a:pt x="7361" y="17601"/>
                        <a:pt x="9281" y="13121"/>
                        <a:pt x="12481" y="9921"/>
                      </a:cubicBezTo>
                      <a:cubicBezTo>
                        <a:pt x="14401" y="6720"/>
                        <a:pt x="18241" y="4800"/>
                        <a:pt x="23362" y="4800"/>
                      </a:cubicBezTo>
                      <a:close/>
                      <a:moveTo>
                        <a:pt x="24002" y="15041"/>
                      </a:moveTo>
                      <a:cubicBezTo>
                        <a:pt x="23362" y="15041"/>
                        <a:pt x="22722" y="15041"/>
                        <a:pt x="22082" y="15041"/>
                      </a:cubicBezTo>
                      <a:cubicBezTo>
                        <a:pt x="20801" y="15041"/>
                        <a:pt x="20161" y="15041"/>
                        <a:pt x="19521" y="15681"/>
                      </a:cubicBezTo>
                      <a:cubicBezTo>
                        <a:pt x="18881" y="15681"/>
                        <a:pt x="18241" y="16321"/>
                        <a:pt x="18241" y="16961"/>
                      </a:cubicBezTo>
                      <a:cubicBezTo>
                        <a:pt x="16961" y="18241"/>
                        <a:pt x="16321" y="20801"/>
                        <a:pt x="15681" y="24002"/>
                      </a:cubicBezTo>
                      <a:cubicBezTo>
                        <a:pt x="15041" y="27202"/>
                        <a:pt x="15041" y="30402"/>
                        <a:pt x="15681" y="32962"/>
                      </a:cubicBezTo>
                      <a:cubicBezTo>
                        <a:pt x="16321" y="36162"/>
                        <a:pt x="16961" y="37442"/>
                        <a:pt x="17601" y="38083"/>
                      </a:cubicBezTo>
                      <a:cubicBezTo>
                        <a:pt x="18241" y="38083"/>
                        <a:pt x="19521" y="38723"/>
                        <a:pt x="20161" y="38723"/>
                      </a:cubicBezTo>
                      <a:cubicBezTo>
                        <a:pt x="21441" y="38723"/>
                        <a:pt x="22082" y="38723"/>
                        <a:pt x="23362" y="38083"/>
                      </a:cubicBezTo>
                      <a:cubicBezTo>
                        <a:pt x="24002" y="38083"/>
                        <a:pt x="25282" y="36802"/>
                        <a:pt x="26562" y="36162"/>
                      </a:cubicBezTo>
                      <a:cubicBezTo>
                        <a:pt x="27842" y="34882"/>
                        <a:pt x="28482" y="34242"/>
                        <a:pt x="29122" y="32962"/>
                      </a:cubicBezTo>
                      <a:cubicBezTo>
                        <a:pt x="29762" y="31682"/>
                        <a:pt x="29762" y="29122"/>
                        <a:pt x="29762" y="25282"/>
                      </a:cubicBezTo>
                      <a:cubicBezTo>
                        <a:pt x="29762" y="21441"/>
                        <a:pt x="29762" y="18881"/>
                        <a:pt x="29122" y="18241"/>
                      </a:cubicBezTo>
                      <a:cubicBezTo>
                        <a:pt x="27202" y="16321"/>
                        <a:pt x="25922" y="15681"/>
                        <a:pt x="24002" y="15041"/>
                      </a:cubicBezTo>
                      <a:close/>
                    </a:path>
                  </a:pathLst>
                </a:custGeom>
                <a:solidFill>
                  <a:schemeClr val="bg1"/>
                </a:solidFill>
                <a:ln w="9525" cap="flat">
                  <a:noFill/>
                  <a:prstDash val="solid"/>
                  <a:miter/>
                </a:ln>
              </p:spPr>
              <p:txBody>
                <a:bodyPr rtlCol="0" anchor="ctr"/>
                <a:lstStyle/>
                <a:p>
                  <a:endParaRPr lang="en-US"/>
                </a:p>
              </p:txBody>
            </p:sp>
            <p:sp>
              <p:nvSpPr>
                <p:cNvPr id="268" name="Freeform: Shape 267"/>
                <p:cNvSpPr/>
                <p:nvPr/>
              </p:nvSpPr>
              <p:spPr>
                <a:xfrm>
                  <a:off x="15405562" y="2895925"/>
                  <a:ext cx="24944" cy="75572"/>
                </a:xfrm>
                <a:custGeom>
                  <a:avLst/>
                  <a:gdLst>
                    <a:gd name="connsiteX0" fmla="*/ 7361 w 19201"/>
                    <a:gd name="connsiteY0" fmla="*/ 61764 h 64004"/>
                    <a:gd name="connsiteX1" fmla="*/ 5440 w 19201"/>
                    <a:gd name="connsiteY1" fmla="*/ 59204 h 64004"/>
                    <a:gd name="connsiteX2" fmla="*/ 4800 w 19201"/>
                    <a:gd name="connsiteY2" fmla="*/ 52163 h 64004"/>
                    <a:gd name="connsiteX3" fmla="*/ 4800 w 19201"/>
                    <a:gd name="connsiteY3" fmla="*/ 27202 h 64004"/>
                    <a:gd name="connsiteX4" fmla="*/ 5440 w 19201"/>
                    <a:gd name="connsiteY4" fmla="*/ 7360 h 64004"/>
                    <a:gd name="connsiteX5" fmla="*/ 9281 w 19201"/>
                    <a:gd name="connsiteY5" fmla="*/ 4800 h 64004"/>
                    <a:gd name="connsiteX6" fmla="*/ 13761 w 19201"/>
                    <a:gd name="connsiteY6" fmla="*/ 6720 h 64004"/>
                    <a:gd name="connsiteX7" fmla="*/ 15041 w 19201"/>
                    <a:gd name="connsiteY7" fmla="*/ 12481 h 64004"/>
                    <a:gd name="connsiteX8" fmla="*/ 15041 w 19201"/>
                    <a:gd name="connsiteY8" fmla="*/ 26562 h 64004"/>
                    <a:gd name="connsiteX9" fmla="*/ 15041 w 19201"/>
                    <a:gd name="connsiteY9" fmla="*/ 47043 h 64004"/>
                    <a:gd name="connsiteX10" fmla="*/ 15041 w 19201"/>
                    <a:gd name="connsiteY10" fmla="*/ 54724 h 64004"/>
                    <a:gd name="connsiteX11" fmla="*/ 15041 w 19201"/>
                    <a:gd name="connsiteY11" fmla="*/ 59204 h 64004"/>
                    <a:gd name="connsiteX12" fmla="*/ 14401 w 19201"/>
                    <a:gd name="connsiteY12" fmla="*/ 61124 h 64004"/>
                    <a:gd name="connsiteX13" fmla="*/ 13121 w 19201"/>
                    <a:gd name="connsiteY13" fmla="*/ 61764 h 64004"/>
                    <a:gd name="connsiteX14" fmla="*/ 7361 w 19201"/>
                    <a:gd name="connsiteY14" fmla="*/ 61764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01" h="64004">
                      <a:moveTo>
                        <a:pt x="7361" y="61764"/>
                      </a:moveTo>
                      <a:cubicBezTo>
                        <a:pt x="6080" y="61124"/>
                        <a:pt x="5440" y="60484"/>
                        <a:pt x="5440" y="59204"/>
                      </a:cubicBezTo>
                      <a:cubicBezTo>
                        <a:pt x="4800" y="57924"/>
                        <a:pt x="4800" y="55364"/>
                        <a:pt x="4800" y="52163"/>
                      </a:cubicBezTo>
                      <a:cubicBezTo>
                        <a:pt x="4800" y="47683"/>
                        <a:pt x="4800" y="39363"/>
                        <a:pt x="4800" y="27202"/>
                      </a:cubicBezTo>
                      <a:cubicBezTo>
                        <a:pt x="4800" y="15041"/>
                        <a:pt x="5440" y="8641"/>
                        <a:pt x="5440" y="7360"/>
                      </a:cubicBezTo>
                      <a:cubicBezTo>
                        <a:pt x="6080" y="5440"/>
                        <a:pt x="7361" y="4800"/>
                        <a:pt x="9281" y="4800"/>
                      </a:cubicBezTo>
                      <a:cubicBezTo>
                        <a:pt x="11201" y="4800"/>
                        <a:pt x="12481" y="5440"/>
                        <a:pt x="13761" y="6720"/>
                      </a:cubicBezTo>
                      <a:cubicBezTo>
                        <a:pt x="14401" y="7360"/>
                        <a:pt x="14401" y="9281"/>
                        <a:pt x="15041" y="12481"/>
                      </a:cubicBezTo>
                      <a:cubicBezTo>
                        <a:pt x="15041" y="15681"/>
                        <a:pt x="15041" y="20161"/>
                        <a:pt x="15041" y="26562"/>
                      </a:cubicBezTo>
                      <a:cubicBezTo>
                        <a:pt x="15041" y="32322"/>
                        <a:pt x="15041" y="38723"/>
                        <a:pt x="15041" y="47043"/>
                      </a:cubicBezTo>
                      <a:cubicBezTo>
                        <a:pt x="15041" y="50243"/>
                        <a:pt x="15041" y="52803"/>
                        <a:pt x="15041" y="54724"/>
                      </a:cubicBezTo>
                      <a:cubicBezTo>
                        <a:pt x="15041" y="56644"/>
                        <a:pt x="15041" y="57924"/>
                        <a:pt x="15041" y="59204"/>
                      </a:cubicBezTo>
                      <a:cubicBezTo>
                        <a:pt x="15041" y="60484"/>
                        <a:pt x="14401" y="61124"/>
                        <a:pt x="14401" y="61124"/>
                      </a:cubicBezTo>
                      <a:cubicBezTo>
                        <a:pt x="14401" y="61764"/>
                        <a:pt x="13761" y="61764"/>
                        <a:pt x="13121" y="61764"/>
                      </a:cubicBezTo>
                      <a:cubicBezTo>
                        <a:pt x="10561" y="63044"/>
                        <a:pt x="9281" y="63044"/>
                        <a:pt x="7361" y="61764"/>
                      </a:cubicBezTo>
                      <a:close/>
                    </a:path>
                  </a:pathLst>
                </a:custGeom>
                <a:solidFill>
                  <a:schemeClr val="bg1"/>
                </a:solidFill>
                <a:ln w="9525" cap="flat">
                  <a:noFill/>
                  <a:prstDash val="solid"/>
                  <a:miter/>
                </a:ln>
              </p:spPr>
              <p:txBody>
                <a:bodyPr rtlCol="0" anchor="ctr"/>
                <a:lstStyle/>
                <a:p>
                  <a:endParaRPr lang="en-US"/>
                </a:p>
              </p:txBody>
            </p:sp>
            <p:sp>
              <p:nvSpPr>
                <p:cNvPr id="269" name="Freeform: Shape 268"/>
                <p:cNvSpPr/>
                <p:nvPr/>
              </p:nvSpPr>
              <p:spPr>
                <a:xfrm>
                  <a:off x="15423564" y="2911040"/>
                  <a:ext cx="49887" cy="60458"/>
                </a:xfrm>
                <a:custGeom>
                  <a:avLst/>
                  <a:gdLst>
                    <a:gd name="connsiteX0" fmla="*/ 22305 w 38402"/>
                    <a:gd name="connsiteY0" fmla="*/ 4800 h 51203"/>
                    <a:gd name="connsiteX1" fmla="*/ 29345 w 38402"/>
                    <a:gd name="connsiteY1" fmla="*/ 7360 h 51203"/>
                    <a:gd name="connsiteX2" fmla="*/ 35105 w 38402"/>
                    <a:gd name="connsiteY2" fmla="*/ 23361 h 51203"/>
                    <a:gd name="connsiteX3" fmla="*/ 35105 w 38402"/>
                    <a:gd name="connsiteY3" fmla="*/ 27202 h 51203"/>
                    <a:gd name="connsiteX4" fmla="*/ 34465 w 38402"/>
                    <a:gd name="connsiteY4" fmla="*/ 29762 h 51203"/>
                    <a:gd name="connsiteX5" fmla="*/ 33185 w 38402"/>
                    <a:gd name="connsiteY5" fmla="*/ 31682 h 51203"/>
                    <a:gd name="connsiteX6" fmla="*/ 31265 w 38402"/>
                    <a:gd name="connsiteY6" fmla="*/ 32962 h 51203"/>
                    <a:gd name="connsiteX7" fmla="*/ 28705 w 38402"/>
                    <a:gd name="connsiteY7" fmla="*/ 33602 h 51203"/>
                    <a:gd name="connsiteX8" fmla="*/ 24865 w 38402"/>
                    <a:gd name="connsiteY8" fmla="*/ 34242 h 51203"/>
                    <a:gd name="connsiteX9" fmla="*/ 17184 w 38402"/>
                    <a:gd name="connsiteY9" fmla="*/ 34882 h 51203"/>
                    <a:gd name="connsiteX10" fmla="*/ 15904 w 38402"/>
                    <a:gd name="connsiteY10" fmla="*/ 34882 h 51203"/>
                    <a:gd name="connsiteX11" fmla="*/ 16544 w 38402"/>
                    <a:gd name="connsiteY11" fmla="*/ 36162 h 51203"/>
                    <a:gd name="connsiteX12" fmla="*/ 23585 w 38402"/>
                    <a:gd name="connsiteY12" fmla="*/ 39363 h 51203"/>
                    <a:gd name="connsiteX13" fmla="*/ 27425 w 38402"/>
                    <a:gd name="connsiteY13" fmla="*/ 39363 h 51203"/>
                    <a:gd name="connsiteX14" fmla="*/ 31265 w 38402"/>
                    <a:gd name="connsiteY14" fmla="*/ 37442 h 51203"/>
                    <a:gd name="connsiteX15" fmla="*/ 37666 w 38402"/>
                    <a:gd name="connsiteY15" fmla="*/ 38082 h 51203"/>
                    <a:gd name="connsiteX16" fmla="*/ 38945 w 38402"/>
                    <a:gd name="connsiteY16" fmla="*/ 40003 h 51203"/>
                    <a:gd name="connsiteX17" fmla="*/ 38945 w 38402"/>
                    <a:gd name="connsiteY17" fmla="*/ 41923 h 51203"/>
                    <a:gd name="connsiteX18" fmla="*/ 35745 w 38402"/>
                    <a:gd name="connsiteY18" fmla="*/ 46403 h 51203"/>
                    <a:gd name="connsiteX19" fmla="*/ 28705 w 38402"/>
                    <a:gd name="connsiteY19" fmla="*/ 49603 h 51203"/>
                    <a:gd name="connsiteX20" fmla="*/ 25505 w 38402"/>
                    <a:gd name="connsiteY20" fmla="*/ 50243 h 51203"/>
                    <a:gd name="connsiteX21" fmla="*/ 21024 w 38402"/>
                    <a:gd name="connsiteY21" fmla="*/ 49603 h 51203"/>
                    <a:gd name="connsiteX22" fmla="*/ 8224 w 38402"/>
                    <a:gd name="connsiteY22" fmla="*/ 41283 h 51203"/>
                    <a:gd name="connsiteX23" fmla="*/ 5023 w 38402"/>
                    <a:gd name="connsiteY23" fmla="*/ 24002 h 51203"/>
                    <a:gd name="connsiteX24" fmla="*/ 6943 w 38402"/>
                    <a:gd name="connsiteY24" fmla="*/ 16961 h 51203"/>
                    <a:gd name="connsiteX25" fmla="*/ 10784 w 38402"/>
                    <a:gd name="connsiteY25" fmla="*/ 11841 h 51203"/>
                    <a:gd name="connsiteX26" fmla="*/ 22305 w 38402"/>
                    <a:gd name="connsiteY26" fmla="*/ 4800 h 51203"/>
                    <a:gd name="connsiteX27" fmla="*/ 22305 w 38402"/>
                    <a:gd name="connsiteY27" fmla="*/ 14401 h 51203"/>
                    <a:gd name="connsiteX28" fmla="*/ 18464 w 38402"/>
                    <a:gd name="connsiteY28" fmla="*/ 15681 h 51203"/>
                    <a:gd name="connsiteX29" fmla="*/ 15264 w 38402"/>
                    <a:gd name="connsiteY29" fmla="*/ 19521 h 51203"/>
                    <a:gd name="connsiteX30" fmla="*/ 14624 w 38402"/>
                    <a:gd name="connsiteY30" fmla="*/ 22721 h 51203"/>
                    <a:gd name="connsiteX31" fmla="*/ 17824 w 38402"/>
                    <a:gd name="connsiteY31" fmla="*/ 22721 h 51203"/>
                    <a:gd name="connsiteX32" fmla="*/ 22944 w 38402"/>
                    <a:gd name="connsiteY32" fmla="*/ 22081 h 51203"/>
                    <a:gd name="connsiteX33" fmla="*/ 25505 w 38402"/>
                    <a:gd name="connsiteY33" fmla="*/ 22081 h 51203"/>
                    <a:gd name="connsiteX34" fmla="*/ 25505 w 38402"/>
                    <a:gd name="connsiteY34" fmla="*/ 19521 h 51203"/>
                    <a:gd name="connsiteX35" fmla="*/ 22305 w 38402"/>
                    <a:gd name="connsiteY35" fmla="*/ 14401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402" h="51203">
                      <a:moveTo>
                        <a:pt x="22305" y="4800"/>
                      </a:moveTo>
                      <a:cubicBezTo>
                        <a:pt x="24865" y="4800"/>
                        <a:pt x="27425" y="5440"/>
                        <a:pt x="29345" y="7360"/>
                      </a:cubicBezTo>
                      <a:cubicBezTo>
                        <a:pt x="33185" y="9921"/>
                        <a:pt x="35105" y="15041"/>
                        <a:pt x="35105" y="23361"/>
                      </a:cubicBezTo>
                      <a:cubicBezTo>
                        <a:pt x="35105" y="24642"/>
                        <a:pt x="35105" y="25922"/>
                        <a:pt x="35105" y="27202"/>
                      </a:cubicBezTo>
                      <a:cubicBezTo>
                        <a:pt x="35105" y="27842"/>
                        <a:pt x="35105" y="29122"/>
                        <a:pt x="34465" y="29762"/>
                      </a:cubicBezTo>
                      <a:cubicBezTo>
                        <a:pt x="34465" y="30402"/>
                        <a:pt x="33825" y="31042"/>
                        <a:pt x="33185" y="31682"/>
                      </a:cubicBezTo>
                      <a:cubicBezTo>
                        <a:pt x="32545" y="32322"/>
                        <a:pt x="31905" y="32322"/>
                        <a:pt x="31265" y="32962"/>
                      </a:cubicBezTo>
                      <a:cubicBezTo>
                        <a:pt x="30625" y="33602"/>
                        <a:pt x="29345" y="33602"/>
                        <a:pt x="28705" y="33602"/>
                      </a:cubicBezTo>
                      <a:cubicBezTo>
                        <a:pt x="28065" y="33602"/>
                        <a:pt x="26145" y="33602"/>
                        <a:pt x="24865" y="34242"/>
                      </a:cubicBezTo>
                      <a:cubicBezTo>
                        <a:pt x="20384" y="34882"/>
                        <a:pt x="17824" y="34882"/>
                        <a:pt x="17184" y="34882"/>
                      </a:cubicBezTo>
                      <a:lnTo>
                        <a:pt x="15904" y="34882"/>
                      </a:lnTo>
                      <a:lnTo>
                        <a:pt x="16544" y="36162"/>
                      </a:lnTo>
                      <a:cubicBezTo>
                        <a:pt x="17824" y="38082"/>
                        <a:pt x="20384" y="39363"/>
                        <a:pt x="23585" y="39363"/>
                      </a:cubicBezTo>
                      <a:cubicBezTo>
                        <a:pt x="24865" y="39363"/>
                        <a:pt x="26145" y="39363"/>
                        <a:pt x="27425" y="39363"/>
                      </a:cubicBezTo>
                      <a:cubicBezTo>
                        <a:pt x="28065" y="39363"/>
                        <a:pt x="29345" y="38082"/>
                        <a:pt x="31265" y="37442"/>
                      </a:cubicBezTo>
                      <a:cubicBezTo>
                        <a:pt x="33825" y="35522"/>
                        <a:pt x="35745" y="36162"/>
                        <a:pt x="37666" y="38082"/>
                      </a:cubicBezTo>
                      <a:cubicBezTo>
                        <a:pt x="38306" y="38723"/>
                        <a:pt x="38945" y="39363"/>
                        <a:pt x="38945" y="40003"/>
                      </a:cubicBezTo>
                      <a:cubicBezTo>
                        <a:pt x="38945" y="40643"/>
                        <a:pt x="38945" y="41283"/>
                        <a:pt x="38945" y="41923"/>
                      </a:cubicBezTo>
                      <a:cubicBezTo>
                        <a:pt x="38945" y="43843"/>
                        <a:pt x="37666" y="45123"/>
                        <a:pt x="35745" y="46403"/>
                      </a:cubicBezTo>
                      <a:cubicBezTo>
                        <a:pt x="33825" y="47683"/>
                        <a:pt x="31265" y="48963"/>
                        <a:pt x="28705" y="49603"/>
                      </a:cubicBezTo>
                      <a:cubicBezTo>
                        <a:pt x="27425" y="50243"/>
                        <a:pt x="26145" y="50243"/>
                        <a:pt x="25505" y="50243"/>
                      </a:cubicBezTo>
                      <a:cubicBezTo>
                        <a:pt x="24865" y="50243"/>
                        <a:pt x="22944" y="50243"/>
                        <a:pt x="21024" y="49603"/>
                      </a:cubicBezTo>
                      <a:cubicBezTo>
                        <a:pt x="15264" y="48963"/>
                        <a:pt x="11424" y="45763"/>
                        <a:pt x="8224" y="41283"/>
                      </a:cubicBezTo>
                      <a:cubicBezTo>
                        <a:pt x="5023" y="36802"/>
                        <a:pt x="4383" y="30402"/>
                        <a:pt x="5023" y="24002"/>
                      </a:cubicBezTo>
                      <a:cubicBezTo>
                        <a:pt x="5663" y="21441"/>
                        <a:pt x="6304" y="18881"/>
                        <a:pt x="6943" y="16961"/>
                      </a:cubicBezTo>
                      <a:cubicBezTo>
                        <a:pt x="7583" y="15041"/>
                        <a:pt x="8864" y="13121"/>
                        <a:pt x="10784" y="11841"/>
                      </a:cubicBezTo>
                      <a:cubicBezTo>
                        <a:pt x="13984" y="6720"/>
                        <a:pt x="17824" y="4800"/>
                        <a:pt x="22305" y="4800"/>
                      </a:cubicBezTo>
                      <a:close/>
                      <a:moveTo>
                        <a:pt x="22305" y="14401"/>
                      </a:moveTo>
                      <a:cubicBezTo>
                        <a:pt x="21664" y="14401"/>
                        <a:pt x="20384" y="15041"/>
                        <a:pt x="18464" y="15681"/>
                      </a:cubicBezTo>
                      <a:cubicBezTo>
                        <a:pt x="16544" y="16961"/>
                        <a:pt x="15904" y="17601"/>
                        <a:pt x="15264" y="19521"/>
                      </a:cubicBezTo>
                      <a:cubicBezTo>
                        <a:pt x="14624" y="21441"/>
                        <a:pt x="13984" y="22081"/>
                        <a:pt x="14624" y="22721"/>
                      </a:cubicBezTo>
                      <a:cubicBezTo>
                        <a:pt x="14624" y="23361"/>
                        <a:pt x="15904" y="23361"/>
                        <a:pt x="17824" y="22721"/>
                      </a:cubicBezTo>
                      <a:cubicBezTo>
                        <a:pt x="19744" y="22721"/>
                        <a:pt x="21664" y="22721"/>
                        <a:pt x="22944" y="22081"/>
                      </a:cubicBezTo>
                      <a:lnTo>
                        <a:pt x="25505" y="22081"/>
                      </a:lnTo>
                      <a:lnTo>
                        <a:pt x="25505" y="19521"/>
                      </a:lnTo>
                      <a:cubicBezTo>
                        <a:pt x="24865" y="16321"/>
                        <a:pt x="24225" y="14401"/>
                        <a:pt x="22305" y="14401"/>
                      </a:cubicBezTo>
                      <a:close/>
                    </a:path>
                  </a:pathLst>
                </a:custGeom>
                <a:solidFill>
                  <a:schemeClr val="bg1"/>
                </a:solidFill>
                <a:ln w="9525" cap="flat">
                  <a:noFill/>
                  <a:prstDash val="solid"/>
                  <a:miter/>
                </a:ln>
              </p:spPr>
              <p:txBody>
                <a:bodyPr rtlCol="0" anchor="ctr"/>
                <a:lstStyle/>
                <a:p>
                  <a:endParaRPr lang="en-US"/>
                </a:p>
              </p:txBody>
            </p:sp>
            <p:sp>
              <p:nvSpPr>
                <p:cNvPr id="270" name="Freeform: Shape 269"/>
                <p:cNvSpPr/>
                <p:nvPr/>
              </p:nvSpPr>
              <p:spPr>
                <a:xfrm>
                  <a:off x="15609478" y="2790010"/>
                  <a:ext cx="58203" cy="83130"/>
                </a:xfrm>
                <a:custGeom>
                  <a:avLst/>
                  <a:gdLst>
                    <a:gd name="connsiteX0" fmla="*/ 8481 w 44802"/>
                    <a:gd name="connsiteY0" fmla="*/ 8737 h 70404"/>
                    <a:gd name="connsiteX1" fmla="*/ 22562 w 44802"/>
                    <a:gd name="connsiteY1" fmla="*/ 4897 h 70404"/>
                    <a:gd name="connsiteX2" fmla="*/ 39203 w 44802"/>
                    <a:gd name="connsiteY2" fmla="*/ 11937 h 70404"/>
                    <a:gd name="connsiteX3" fmla="*/ 42403 w 44802"/>
                    <a:gd name="connsiteY3" fmla="*/ 20898 h 70404"/>
                    <a:gd name="connsiteX4" fmla="*/ 39843 w 44802"/>
                    <a:gd name="connsiteY4" fmla="*/ 29859 h 70404"/>
                    <a:gd name="connsiteX5" fmla="*/ 33442 w 44802"/>
                    <a:gd name="connsiteY5" fmla="*/ 36899 h 70404"/>
                    <a:gd name="connsiteX6" fmla="*/ 36642 w 44802"/>
                    <a:gd name="connsiteY6" fmla="*/ 38819 h 70404"/>
                    <a:gd name="connsiteX7" fmla="*/ 39203 w 44802"/>
                    <a:gd name="connsiteY7" fmla="*/ 40739 h 70404"/>
                    <a:gd name="connsiteX8" fmla="*/ 41763 w 44802"/>
                    <a:gd name="connsiteY8" fmla="*/ 43299 h 70404"/>
                    <a:gd name="connsiteX9" fmla="*/ 41123 w 44802"/>
                    <a:gd name="connsiteY9" fmla="*/ 58020 h 70404"/>
                    <a:gd name="connsiteX10" fmla="*/ 33442 w 44802"/>
                    <a:gd name="connsiteY10" fmla="*/ 68261 h 70404"/>
                    <a:gd name="connsiteX11" fmla="*/ 23842 w 44802"/>
                    <a:gd name="connsiteY11" fmla="*/ 70181 h 70404"/>
                    <a:gd name="connsiteX12" fmla="*/ 16801 w 44802"/>
                    <a:gd name="connsiteY12" fmla="*/ 68261 h 70404"/>
                    <a:gd name="connsiteX13" fmla="*/ 11681 w 44802"/>
                    <a:gd name="connsiteY13" fmla="*/ 66341 h 70404"/>
                    <a:gd name="connsiteX14" fmla="*/ 7840 w 44802"/>
                    <a:gd name="connsiteY14" fmla="*/ 63781 h 70404"/>
                    <a:gd name="connsiteX15" fmla="*/ 7201 w 44802"/>
                    <a:gd name="connsiteY15" fmla="*/ 59301 h 70404"/>
                    <a:gd name="connsiteX16" fmla="*/ 9761 w 44802"/>
                    <a:gd name="connsiteY16" fmla="*/ 55460 h 70404"/>
                    <a:gd name="connsiteX17" fmla="*/ 14241 w 44802"/>
                    <a:gd name="connsiteY17" fmla="*/ 54820 h 70404"/>
                    <a:gd name="connsiteX18" fmla="*/ 20641 w 44802"/>
                    <a:gd name="connsiteY18" fmla="*/ 56740 h 70404"/>
                    <a:gd name="connsiteX19" fmla="*/ 25122 w 44802"/>
                    <a:gd name="connsiteY19" fmla="*/ 58020 h 70404"/>
                    <a:gd name="connsiteX20" fmla="*/ 26402 w 44802"/>
                    <a:gd name="connsiteY20" fmla="*/ 58020 h 70404"/>
                    <a:gd name="connsiteX21" fmla="*/ 27042 w 44802"/>
                    <a:gd name="connsiteY21" fmla="*/ 58020 h 70404"/>
                    <a:gd name="connsiteX22" fmla="*/ 27682 w 44802"/>
                    <a:gd name="connsiteY22" fmla="*/ 58020 h 70404"/>
                    <a:gd name="connsiteX23" fmla="*/ 27682 w 44802"/>
                    <a:gd name="connsiteY23" fmla="*/ 58020 h 70404"/>
                    <a:gd name="connsiteX24" fmla="*/ 27682 w 44802"/>
                    <a:gd name="connsiteY24" fmla="*/ 58020 h 70404"/>
                    <a:gd name="connsiteX25" fmla="*/ 30882 w 44802"/>
                    <a:gd name="connsiteY25" fmla="*/ 52900 h 70404"/>
                    <a:gd name="connsiteX26" fmla="*/ 32162 w 44802"/>
                    <a:gd name="connsiteY26" fmla="*/ 49060 h 70404"/>
                    <a:gd name="connsiteX27" fmla="*/ 30882 w 44802"/>
                    <a:gd name="connsiteY27" fmla="*/ 48420 h 70404"/>
                    <a:gd name="connsiteX28" fmla="*/ 25762 w 44802"/>
                    <a:gd name="connsiteY28" fmla="*/ 45860 h 70404"/>
                    <a:gd name="connsiteX29" fmla="*/ 20641 w 44802"/>
                    <a:gd name="connsiteY29" fmla="*/ 43299 h 70404"/>
                    <a:gd name="connsiteX30" fmla="*/ 18721 w 44802"/>
                    <a:gd name="connsiteY30" fmla="*/ 42659 h 70404"/>
                    <a:gd name="connsiteX31" fmla="*/ 18081 w 44802"/>
                    <a:gd name="connsiteY31" fmla="*/ 42659 h 70404"/>
                    <a:gd name="connsiteX32" fmla="*/ 17441 w 44802"/>
                    <a:gd name="connsiteY32" fmla="*/ 42659 h 70404"/>
                    <a:gd name="connsiteX33" fmla="*/ 16801 w 44802"/>
                    <a:gd name="connsiteY33" fmla="*/ 42659 h 70404"/>
                    <a:gd name="connsiteX34" fmla="*/ 16161 w 44802"/>
                    <a:gd name="connsiteY34" fmla="*/ 42019 h 70404"/>
                    <a:gd name="connsiteX35" fmla="*/ 15521 w 44802"/>
                    <a:gd name="connsiteY35" fmla="*/ 41379 h 70404"/>
                    <a:gd name="connsiteX36" fmla="*/ 14241 w 44802"/>
                    <a:gd name="connsiteY36" fmla="*/ 38179 h 70404"/>
                    <a:gd name="connsiteX37" fmla="*/ 17441 w 44802"/>
                    <a:gd name="connsiteY37" fmla="*/ 31779 h 70404"/>
                    <a:gd name="connsiteX38" fmla="*/ 21281 w 44802"/>
                    <a:gd name="connsiteY38" fmla="*/ 30499 h 70404"/>
                    <a:gd name="connsiteX39" fmla="*/ 23202 w 44802"/>
                    <a:gd name="connsiteY39" fmla="*/ 30499 h 70404"/>
                    <a:gd name="connsiteX40" fmla="*/ 29602 w 44802"/>
                    <a:gd name="connsiteY40" fmla="*/ 25378 h 70404"/>
                    <a:gd name="connsiteX41" fmla="*/ 30882 w 44802"/>
                    <a:gd name="connsiteY41" fmla="*/ 22818 h 70404"/>
                    <a:gd name="connsiteX42" fmla="*/ 29602 w 44802"/>
                    <a:gd name="connsiteY42" fmla="*/ 20258 h 70404"/>
                    <a:gd name="connsiteX43" fmla="*/ 23842 w 44802"/>
                    <a:gd name="connsiteY43" fmla="*/ 18338 h 70404"/>
                    <a:gd name="connsiteX44" fmla="*/ 12961 w 44802"/>
                    <a:gd name="connsiteY44" fmla="*/ 21538 h 70404"/>
                    <a:gd name="connsiteX45" fmla="*/ 8481 w 44802"/>
                    <a:gd name="connsiteY45" fmla="*/ 21538 h 70404"/>
                    <a:gd name="connsiteX46" fmla="*/ 5280 w 44802"/>
                    <a:gd name="connsiteY46" fmla="*/ 18338 h 70404"/>
                    <a:gd name="connsiteX47" fmla="*/ 5280 w 44802"/>
                    <a:gd name="connsiteY47" fmla="*/ 13858 h 70404"/>
                    <a:gd name="connsiteX48" fmla="*/ 8481 w 44802"/>
                    <a:gd name="connsiteY48" fmla="*/ 8737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4802" h="70404">
                      <a:moveTo>
                        <a:pt x="8481" y="8737"/>
                      </a:moveTo>
                      <a:cubicBezTo>
                        <a:pt x="14881" y="6177"/>
                        <a:pt x="19361" y="4897"/>
                        <a:pt x="22562" y="4897"/>
                      </a:cubicBezTo>
                      <a:cubicBezTo>
                        <a:pt x="30242" y="4257"/>
                        <a:pt x="35362" y="6817"/>
                        <a:pt x="39203" y="11937"/>
                      </a:cubicBezTo>
                      <a:cubicBezTo>
                        <a:pt x="41123" y="15138"/>
                        <a:pt x="42403" y="17698"/>
                        <a:pt x="42403" y="20898"/>
                      </a:cubicBezTo>
                      <a:cubicBezTo>
                        <a:pt x="42403" y="23458"/>
                        <a:pt x="41763" y="26658"/>
                        <a:pt x="39843" y="29859"/>
                      </a:cubicBezTo>
                      <a:cubicBezTo>
                        <a:pt x="38563" y="32419"/>
                        <a:pt x="36002" y="34979"/>
                        <a:pt x="33442" y="36899"/>
                      </a:cubicBezTo>
                      <a:cubicBezTo>
                        <a:pt x="34722" y="37539"/>
                        <a:pt x="36002" y="38179"/>
                        <a:pt x="36642" y="38819"/>
                      </a:cubicBezTo>
                      <a:cubicBezTo>
                        <a:pt x="37923" y="39459"/>
                        <a:pt x="38563" y="40099"/>
                        <a:pt x="39203" y="40739"/>
                      </a:cubicBezTo>
                      <a:cubicBezTo>
                        <a:pt x="40483" y="41379"/>
                        <a:pt x="41123" y="42659"/>
                        <a:pt x="41763" y="43299"/>
                      </a:cubicBezTo>
                      <a:cubicBezTo>
                        <a:pt x="44323" y="47140"/>
                        <a:pt x="43683" y="52260"/>
                        <a:pt x="41123" y="58020"/>
                      </a:cubicBezTo>
                      <a:cubicBezTo>
                        <a:pt x="39203" y="63141"/>
                        <a:pt x="36642" y="66341"/>
                        <a:pt x="33442" y="68261"/>
                      </a:cubicBezTo>
                      <a:cubicBezTo>
                        <a:pt x="30882" y="69541"/>
                        <a:pt x="27682" y="70181"/>
                        <a:pt x="23842" y="70181"/>
                      </a:cubicBezTo>
                      <a:cubicBezTo>
                        <a:pt x="21921" y="70181"/>
                        <a:pt x="19361" y="69541"/>
                        <a:pt x="16801" y="68261"/>
                      </a:cubicBezTo>
                      <a:cubicBezTo>
                        <a:pt x="14241" y="66981"/>
                        <a:pt x="12321" y="66981"/>
                        <a:pt x="11681" y="66341"/>
                      </a:cubicBezTo>
                      <a:cubicBezTo>
                        <a:pt x="10401" y="65701"/>
                        <a:pt x="9121" y="65061"/>
                        <a:pt x="7840" y="63781"/>
                      </a:cubicBezTo>
                      <a:cubicBezTo>
                        <a:pt x="7201" y="62501"/>
                        <a:pt x="6561" y="61221"/>
                        <a:pt x="7201" y="59301"/>
                      </a:cubicBezTo>
                      <a:cubicBezTo>
                        <a:pt x="7840" y="58020"/>
                        <a:pt x="8481" y="56740"/>
                        <a:pt x="9761" y="55460"/>
                      </a:cubicBezTo>
                      <a:cubicBezTo>
                        <a:pt x="11041" y="54820"/>
                        <a:pt x="12321" y="54180"/>
                        <a:pt x="14241" y="54820"/>
                      </a:cubicBezTo>
                      <a:cubicBezTo>
                        <a:pt x="15521" y="54820"/>
                        <a:pt x="17441" y="55460"/>
                        <a:pt x="20641" y="56740"/>
                      </a:cubicBezTo>
                      <a:cubicBezTo>
                        <a:pt x="22562" y="57380"/>
                        <a:pt x="23842" y="58020"/>
                        <a:pt x="25122" y="58020"/>
                      </a:cubicBezTo>
                      <a:cubicBezTo>
                        <a:pt x="25762" y="58020"/>
                        <a:pt x="25762" y="58020"/>
                        <a:pt x="26402" y="58020"/>
                      </a:cubicBezTo>
                      <a:cubicBezTo>
                        <a:pt x="26402" y="58020"/>
                        <a:pt x="27042" y="58020"/>
                        <a:pt x="27042" y="58020"/>
                      </a:cubicBezTo>
                      <a:lnTo>
                        <a:pt x="27682" y="58020"/>
                      </a:lnTo>
                      <a:lnTo>
                        <a:pt x="27682" y="58020"/>
                      </a:lnTo>
                      <a:lnTo>
                        <a:pt x="27682" y="58020"/>
                      </a:lnTo>
                      <a:cubicBezTo>
                        <a:pt x="28962" y="56740"/>
                        <a:pt x="30242" y="55460"/>
                        <a:pt x="30882" y="52900"/>
                      </a:cubicBezTo>
                      <a:cubicBezTo>
                        <a:pt x="31522" y="51620"/>
                        <a:pt x="32162" y="49700"/>
                        <a:pt x="32162" y="49060"/>
                      </a:cubicBezTo>
                      <a:cubicBezTo>
                        <a:pt x="32162" y="49060"/>
                        <a:pt x="31522" y="49060"/>
                        <a:pt x="30882" y="48420"/>
                      </a:cubicBezTo>
                      <a:cubicBezTo>
                        <a:pt x="29602" y="47780"/>
                        <a:pt x="27682" y="46500"/>
                        <a:pt x="25762" y="45860"/>
                      </a:cubicBezTo>
                      <a:lnTo>
                        <a:pt x="20641" y="43299"/>
                      </a:lnTo>
                      <a:lnTo>
                        <a:pt x="18721" y="42659"/>
                      </a:lnTo>
                      <a:lnTo>
                        <a:pt x="18081" y="42659"/>
                      </a:lnTo>
                      <a:lnTo>
                        <a:pt x="17441" y="42659"/>
                      </a:lnTo>
                      <a:cubicBezTo>
                        <a:pt x="17441" y="42659"/>
                        <a:pt x="17441" y="42659"/>
                        <a:pt x="16801" y="42659"/>
                      </a:cubicBezTo>
                      <a:cubicBezTo>
                        <a:pt x="16801" y="42659"/>
                        <a:pt x="16161" y="42019"/>
                        <a:pt x="16161" y="42019"/>
                      </a:cubicBezTo>
                      <a:cubicBezTo>
                        <a:pt x="16161" y="42019"/>
                        <a:pt x="15521" y="41379"/>
                        <a:pt x="15521" y="41379"/>
                      </a:cubicBezTo>
                      <a:cubicBezTo>
                        <a:pt x="14881" y="40739"/>
                        <a:pt x="14241" y="39459"/>
                        <a:pt x="14241" y="38179"/>
                      </a:cubicBezTo>
                      <a:cubicBezTo>
                        <a:pt x="14241" y="35619"/>
                        <a:pt x="14881" y="33059"/>
                        <a:pt x="17441" y="31779"/>
                      </a:cubicBezTo>
                      <a:cubicBezTo>
                        <a:pt x="18081" y="31139"/>
                        <a:pt x="19361" y="30499"/>
                        <a:pt x="21281" y="30499"/>
                      </a:cubicBezTo>
                      <a:lnTo>
                        <a:pt x="23202" y="30499"/>
                      </a:lnTo>
                      <a:cubicBezTo>
                        <a:pt x="27042" y="28578"/>
                        <a:pt x="28962" y="26658"/>
                        <a:pt x="29602" y="25378"/>
                      </a:cubicBezTo>
                      <a:cubicBezTo>
                        <a:pt x="30242" y="24098"/>
                        <a:pt x="30882" y="23458"/>
                        <a:pt x="30882" y="22818"/>
                      </a:cubicBezTo>
                      <a:cubicBezTo>
                        <a:pt x="30882" y="22178"/>
                        <a:pt x="30242" y="21538"/>
                        <a:pt x="29602" y="20258"/>
                      </a:cubicBezTo>
                      <a:cubicBezTo>
                        <a:pt x="28322" y="18338"/>
                        <a:pt x="26402" y="17698"/>
                        <a:pt x="23842" y="18338"/>
                      </a:cubicBezTo>
                      <a:cubicBezTo>
                        <a:pt x="21921" y="18338"/>
                        <a:pt x="18081" y="19618"/>
                        <a:pt x="12961" y="21538"/>
                      </a:cubicBezTo>
                      <a:cubicBezTo>
                        <a:pt x="11681" y="22178"/>
                        <a:pt x="9761" y="22178"/>
                        <a:pt x="8481" y="21538"/>
                      </a:cubicBezTo>
                      <a:cubicBezTo>
                        <a:pt x="7201" y="20898"/>
                        <a:pt x="5920" y="19618"/>
                        <a:pt x="5280" y="18338"/>
                      </a:cubicBezTo>
                      <a:cubicBezTo>
                        <a:pt x="4640" y="17058"/>
                        <a:pt x="4640" y="15138"/>
                        <a:pt x="5280" y="13858"/>
                      </a:cubicBezTo>
                      <a:cubicBezTo>
                        <a:pt x="5920" y="10657"/>
                        <a:pt x="7201" y="9377"/>
                        <a:pt x="8481" y="8737"/>
                      </a:cubicBezTo>
                      <a:close/>
                    </a:path>
                  </a:pathLst>
                </a:custGeom>
                <a:solidFill>
                  <a:schemeClr val="bg1"/>
                </a:solidFill>
                <a:ln w="9525" cap="flat">
                  <a:noFill/>
                  <a:prstDash val="solid"/>
                  <a:miter/>
                </a:ln>
              </p:spPr>
              <p:txBody>
                <a:bodyPr rtlCol="0" anchor="ctr"/>
                <a:lstStyle/>
                <a:p>
                  <a:endParaRPr lang="en-US"/>
                </a:p>
              </p:txBody>
            </p:sp>
            <p:sp>
              <p:nvSpPr>
                <p:cNvPr id="271" name="Freeform: Shape 270"/>
                <p:cNvSpPr/>
                <p:nvPr/>
              </p:nvSpPr>
              <p:spPr>
                <a:xfrm>
                  <a:off x="15695428" y="2791635"/>
                  <a:ext cx="49887" cy="98244"/>
                </a:xfrm>
                <a:custGeom>
                  <a:avLst/>
                  <a:gdLst>
                    <a:gd name="connsiteX0" fmla="*/ 34484 w 38402"/>
                    <a:gd name="connsiteY0" fmla="*/ 14401 h 83205"/>
                    <a:gd name="connsiteX1" fmla="*/ 19763 w 38402"/>
                    <a:gd name="connsiteY1" fmla="*/ 33602 h 83205"/>
                    <a:gd name="connsiteX2" fmla="*/ 17843 w 38402"/>
                    <a:gd name="connsiteY2" fmla="*/ 57284 h 83205"/>
                    <a:gd name="connsiteX3" fmla="*/ 18483 w 38402"/>
                    <a:gd name="connsiteY3" fmla="*/ 59844 h 83205"/>
                    <a:gd name="connsiteX4" fmla="*/ 19123 w 38402"/>
                    <a:gd name="connsiteY4" fmla="*/ 62404 h 83205"/>
                    <a:gd name="connsiteX5" fmla="*/ 19763 w 38402"/>
                    <a:gd name="connsiteY5" fmla="*/ 64964 h 83205"/>
                    <a:gd name="connsiteX6" fmla="*/ 21044 w 38402"/>
                    <a:gd name="connsiteY6" fmla="*/ 68164 h 83205"/>
                    <a:gd name="connsiteX7" fmla="*/ 22324 w 38402"/>
                    <a:gd name="connsiteY7" fmla="*/ 70725 h 83205"/>
                    <a:gd name="connsiteX8" fmla="*/ 22324 w 38402"/>
                    <a:gd name="connsiteY8" fmla="*/ 75205 h 83205"/>
                    <a:gd name="connsiteX9" fmla="*/ 19123 w 38402"/>
                    <a:gd name="connsiteY9" fmla="*/ 78405 h 83205"/>
                    <a:gd name="connsiteX10" fmla="*/ 14643 w 38402"/>
                    <a:gd name="connsiteY10" fmla="*/ 78405 h 83205"/>
                    <a:gd name="connsiteX11" fmla="*/ 11443 w 38402"/>
                    <a:gd name="connsiteY11" fmla="*/ 75205 h 83205"/>
                    <a:gd name="connsiteX12" fmla="*/ 10163 w 38402"/>
                    <a:gd name="connsiteY12" fmla="*/ 72645 h 83205"/>
                    <a:gd name="connsiteX13" fmla="*/ 8883 w 38402"/>
                    <a:gd name="connsiteY13" fmla="*/ 69445 h 83205"/>
                    <a:gd name="connsiteX14" fmla="*/ 7603 w 38402"/>
                    <a:gd name="connsiteY14" fmla="*/ 66244 h 83205"/>
                    <a:gd name="connsiteX15" fmla="*/ 6322 w 38402"/>
                    <a:gd name="connsiteY15" fmla="*/ 63044 h 83205"/>
                    <a:gd name="connsiteX16" fmla="*/ 5682 w 38402"/>
                    <a:gd name="connsiteY16" fmla="*/ 59844 h 83205"/>
                    <a:gd name="connsiteX17" fmla="*/ 8883 w 38402"/>
                    <a:gd name="connsiteY17" fmla="*/ 29762 h 83205"/>
                    <a:gd name="connsiteX18" fmla="*/ 27444 w 38402"/>
                    <a:gd name="connsiteY18" fmla="*/ 6080 h 83205"/>
                    <a:gd name="connsiteX19" fmla="*/ 31924 w 38402"/>
                    <a:gd name="connsiteY19" fmla="*/ 4800 h 83205"/>
                    <a:gd name="connsiteX20" fmla="*/ 35764 w 38402"/>
                    <a:gd name="connsiteY20" fmla="*/ 6720 h 83205"/>
                    <a:gd name="connsiteX21" fmla="*/ 37045 w 38402"/>
                    <a:gd name="connsiteY21" fmla="*/ 11201 h 83205"/>
                    <a:gd name="connsiteX22" fmla="*/ 34484 w 38402"/>
                    <a:gd name="connsiteY22" fmla="*/ 14401 h 8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402" h="83205">
                      <a:moveTo>
                        <a:pt x="34484" y="14401"/>
                      </a:moveTo>
                      <a:cubicBezTo>
                        <a:pt x="27444" y="19521"/>
                        <a:pt x="22324" y="25922"/>
                        <a:pt x="19763" y="33602"/>
                      </a:cubicBezTo>
                      <a:cubicBezTo>
                        <a:pt x="16563" y="40643"/>
                        <a:pt x="15923" y="48963"/>
                        <a:pt x="17843" y="57284"/>
                      </a:cubicBezTo>
                      <a:cubicBezTo>
                        <a:pt x="17843" y="57924"/>
                        <a:pt x="17843" y="59204"/>
                        <a:pt x="18483" y="59844"/>
                      </a:cubicBezTo>
                      <a:cubicBezTo>
                        <a:pt x="18483" y="60484"/>
                        <a:pt x="19123" y="61764"/>
                        <a:pt x="19123" y="62404"/>
                      </a:cubicBezTo>
                      <a:cubicBezTo>
                        <a:pt x="19763" y="63684"/>
                        <a:pt x="19763" y="64324"/>
                        <a:pt x="19763" y="64964"/>
                      </a:cubicBezTo>
                      <a:cubicBezTo>
                        <a:pt x="19763" y="65604"/>
                        <a:pt x="20403" y="66884"/>
                        <a:pt x="21044" y="68164"/>
                      </a:cubicBezTo>
                      <a:cubicBezTo>
                        <a:pt x="21683" y="69445"/>
                        <a:pt x="21683" y="70725"/>
                        <a:pt x="22324" y="70725"/>
                      </a:cubicBezTo>
                      <a:cubicBezTo>
                        <a:pt x="22964" y="72005"/>
                        <a:pt x="22964" y="73925"/>
                        <a:pt x="22324" y="75205"/>
                      </a:cubicBezTo>
                      <a:cubicBezTo>
                        <a:pt x="21683" y="76485"/>
                        <a:pt x="20403" y="77765"/>
                        <a:pt x="19123" y="78405"/>
                      </a:cubicBezTo>
                      <a:cubicBezTo>
                        <a:pt x="17843" y="79045"/>
                        <a:pt x="15923" y="79045"/>
                        <a:pt x="14643" y="78405"/>
                      </a:cubicBezTo>
                      <a:cubicBezTo>
                        <a:pt x="13363" y="77765"/>
                        <a:pt x="12083" y="76485"/>
                        <a:pt x="11443" y="75205"/>
                      </a:cubicBezTo>
                      <a:cubicBezTo>
                        <a:pt x="11443" y="74565"/>
                        <a:pt x="10803" y="73925"/>
                        <a:pt x="10163" y="72645"/>
                      </a:cubicBezTo>
                      <a:lnTo>
                        <a:pt x="8883" y="69445"/>
                      </a:lnTo>
                      <a:lnTo>
                        <a:pt x="7603" y="66244"/>
                      </a:lnTo>
                      <a:cubicBezTo>
                        <a:pt x="6963" y="64964"/>
                        <a:pt x="6963" y="63684"/>
                        <a:pt x="6322" y="63044"/>
                      </a:cubicBezTo>
                      <a:cubicBezTo>
                        <a:pt x="6322" y="61764"/>
                        <a:pt x="5682" y="61124"/>
                        <a:pt x="5682" y="59844"/>
                      </a:cubicBezTo>
                      <a:cubicBezTo>
                        <a:pt x="3762" y="48963"/>
                        <a:pt x="5043" y="38723"/>
                        <a:pt x="8883" y="29762"/>
                      </a:cubicBezTo>
                      <a:cubicBezTo>
                        <a:pt x="12723" y="20161"/>
                        <a:pt x="18483" y="12481"/>
                        <a:pt x="27444" y="6080"/>
                      </a:cubicBezTo>
                      <a:cubicBezTo>
                        <a:pt x="28724" y="4800"/>
                        <a:pt x="30004" y="4800"/>
                        <a:pt x="31924" y="4800"/>
                      </a:cubicBezTo>
                      <a:cubicBezTo>
                        <a:pt x="33844" y="4800"/>
                        <a:pt x="35124" y="5440"/>
                        <a:pt x="35764" y="6720"/>
                      </a:cubicBezTo>
                      <a:cubicBezTo>
                        <a:pt x="37045" y="8001"/>
                        <a:pt x="37045" y="9281"/>
                        <a:pt x="37045" y="11201"/>
                      </a:cubicBezTo>
                      <a:cubicBezTo>
                        <a:pt x="36405" y="12481"/>
                        <a:pt x="35764" y="13761"/>
                        <a:pt x="34484" y="14401"/>
                      </a:cubicBezTo>
                      <a:close/>
                    </a:path>
                  </a:pathLst>
                </a:custGeom>
                <a:solidFill>
                  <a:schemeClr val="bg1"/>
                </a:solidFill>
                <a:ln w="9525" cap="flat">
                  <a:noFill/>
                  <a:prstDash val="solid"/>
                  <a:miter/>
                </a:ln>
              </p:spPr>
              <p:txBody>
                <a:bodyPr rtlCol="0" anchor="ctr"/>
                <a:lstStyle/>
                <a:p>
                  <a:endParaRPr lang="en-US"/>
                </a:p>
              </p:txBody>
            </p:sp>
            <p:sp>
              <p:nvSpPr>
                <p:cNvPr id="272" name="Freeform: Shape 271"/>
                <p:cNvSpPr/>
                <p:nvPr/>
              </p:nvSpPr>
              <p:spPr>
                <a:xfrm>
                  <a:off x="15736485" y="2812796"/>
                  <a:ext cx="58203" cy="60458"/>
                </a:xfrm>
                <a:custGeom>
                  <a:avLst/>
                  <a:gdLst>
                    <a:gd name="connsiteX0" fmla="*/ 8001 w 44802"/>
                    <a:gd name="connsiteY0" fmla="*/ 12481 h 51203"/>
                    <a:gd name="connsiteX1" fmla="*/ 8641 w 44802"/>
                    <a:gd name="connsiteY1" fmla="*/ 11841 h 51203"/>
                    <a:gd name="connsiteX2" fmla="*/ 11841 w 44802"/>
                    <a:gd name="connsiteY2" fmla="*/ 9281 h 51203"/>
                    <a:gd name="connsiteX3" fmla="*/ 15681 w 44802"/>
                    <a:gd name="connsiteY3" fmla="*/ 6720 h 51203"/>
                    <a:gd name="connsiteX4" fmla="*/ 20161 w 44802"/>
                    <a:gd name="connsiteY4" fmla="*/ 4800 h 51203"/>
                    <a:gd name="connsiteX5" fmla="*/ 25282 w 44802"/>
                    <a:gd name="connsiteY5" fmla="*/ 4800 h 51203"/>
                    <a:gd name="connsiteX6" fmla="*/ 31042 w 44802"/>
                    <a:gd name="connsiteY6" fmla="*/ 6720 h 51203"/>
                    <a:gd name="connsiteX7" fmla="*/ 40643 w 44802"/>
                    <a:gd name="connsiteY7" fmla="*/ 25282 h 51203"/>
                    <a:gd name="connsiteX8" fmla="*/ 40003 w 44802"/>
                    <a:gd name="connsiteY8" fmla="*/ 29762 h 51203"/>
                    <a:gd name="connsiteX9" fmla="*/ 39363 w 44802"/>
                    <a:gd name="connsiteY9" fmla="*/ 33602 h 51203"/>
                    <a:gd name="connsiteX10" fmla="*/ 39363 w 44802"/>
                    <a:gd name="connsiteY10" fmla="*/ 38723 h 51203"/>
                    <a:gd name="connsiteX11" fmla="*/ 40003 w 44802"/>
                    <a:gd name="connsiteY11" fmla="*/ 39363 h 51203"/>
                    <a:gd name="connsiteX12" fmla="*/ 41923 w 44802"/>
                    <a:gd name="connsiteY12" fmla="*/ 41923 h 51203"/>
                    <a:gd name="connsiteX13" fmla="*/ 42563 w 44802"/>
                    <a:gd name="connsiteY13" fmla="*/ 46403 h 51203"/>
                    <a:gd name="connsiteX14" fmla="*/ 40003 w 44802"/>
                    <a:gd name="connsiteY14" fmla="*/ 50243 h 51203"/>
                    <a:gd name="connsiteX15" fmla="*/ 35522 w 44802"/>
                    <a:gd name="connsiteY15" fmla="*/ 50883 h 51203"/>
                    <a:gd name="connsiteX16" fmla="*/ 31682 w 44802"/>
                    <a:gd name="connsiteY16" fmla="*/ 48323 h 51203"/>
                    <a:gd name="connsiteX17" fmla="*/ 31682 w 44802"/>
                    <a:gd name="connsiteY17" fmla="*/ 47683 h 51203"/>
                    <a:gd name="connsiteX18" fmla="*/ 25922 w 44802"/>
                    <a:gd name="connsiteY18" fmla="*/ 49603 h 51203"/>
                    <a:gd name="connsiteX19" fmla="*/ 15681 w 44802"/>
                    <a:gd name="connsiteY19" fmla="*/ 48963 h 51203"/>
                    <a:gd name="connsiteX20" fmla="*/ 8641 w 44802"/>
                    <a:gd name="connsiteY20" fmla="*/ 43203 h 51203"/>
                    <a:gd name="connsiteX21" fmla="*/ 7360 w 44802"/>
                    <a:gd name="connsiteY21" fmla="*/ 36802 h 51203"/>
                    <a:gd name="connsiteX22" fmla="*/ 9921 w 44802"/>
                    <a:gd name="connsiteY22" fmla="*/ 31042 h 51203"/>
                    <a:gd name="connsiteX23" fmla="*/ 15041 w 44802"/>
                    <a:gd name="connsiteY23" fmla="*/ 25922 h 51203"/>
                    <a:gd name="connsiteX24" fmla="*/ 22721 w 44802"/>
                    <a:gd name="connsiteY24" fmla="*/ 22081 h 51203"/>
                    <a:gd name="connsiteX25" fmla="*/ 27842 w 44802"/>
                    <a:gd name="connsiteY25" fmla="*/ 22081 h 51203"/>
                    <a:gd name="connsiteX26" fmla="*/ 28482 w 44802"/>
                    <a:gd name="connsiteY26" fmla="*/ 22081 h 51203"/>
                    <a:gd name="connsiteX27" fmla="*/ 27842 w 44802"/>
                    <a:gd name="connsiteY27" fmla="*/ 18881 h 51203"/>
                    <a:gd name="connsiteX28" fmla="*/ 25922 w 44802"/>
                    <a:gd name="connsiteY28" fmla="*/ 16961 h 51203"/>
                    <a:gd name="connsiteX29" fmla="*/ 23361 w 44802"/>
                    <a:gd name="connsiteY29" fmla="*/ 16321 h 51203"/>
                    <a:gd name="connsiteX30" fmla="*/ 20801 w 44802"/>
                    <a:gd name="connsiteY30" fmla="*/ 16961 h 51203"/>
                    <a:gd name="connsiteX31" fmla="*/ 18241 w 44802"/>
                    <a:gd name="connsiteY31" fmla="*/ 18241 h 51203"/>
                    <a:gd name="connsiteX32" fmla="*/ 14401 w 44802"/>
                    <a:gd name="connsiteY32" fmla="*/ 21441 h 51203"/>
                    <a:gd name="connsiteX33" fmla="*/ 9921 w 44802"/>
                    <a:gd name="connsiteY33" fmla="*/ 22721 h 51203"/>
                    <a:gd name="connsiteX34" fmla="*/ 6080 w 44802"/>
                    <a:gd name="connsiteY34" fmla="*/ 20161 h 51203"/>
                    <a:gd name="connsiteX35" fmla="*/ 4800 w 44802"/>
                    <a:gd name="connsiteY35" fmla="*/ 15681 h 51203"/>
                    <a:gd name="connsiteX36" fmla="*/ 8001 w 44802"/>
                    <a:gd name="connsiteY36" fmla="*/ 12481 h 51203"/>
                    <a:gd name="connsiteX37" fmla="*/ 20801 w 44802"/>
                    <a:gd name="connsiteY37" fmla="*/ 38723 h 51203"/>
                    <a:gd name="connsiteX38" fmla="*/ 25282 w 44802"/>
                    <a:gd name="connsiteY38" fmla="*/ 39363 h 51203"/>
                    <a:gd name="connsiteX39" fmla="*/ 25922 w 44802"/>
                    <a:gd name="connsiteY39" fmla="*/ 39363 h 51203"/>
                    <a:gd name="connsiteX40" fmla="*/ 27202 w 44802"/>
                    <a:gd name="connsiteY40" fmla="*/ 38723 h 51203"/>
                    <a:gd name="connsiteX41" fmla="*/ 29122 w 44802"/>
                    <a:gd name="connsiteY41" fmla="*/ 38082 h 51203"/>
                    <a:gd name="connsiteX42" fmla="*/ 29122 w 44802"/>
                    <a:gd name="connsiteY42" fmla="*/ 34882 h 51203"/>
                    <a:gd name="connsiteX43" fmla="*/ 28482 w 44802"/>
                    <a:gd name="connsiteY43" fmla="*/ 34882 h 51203"/>
                    <a:gd name="connsiteX44" fmla="*/ 27842 w 44802"/>
                    <a:gd name="connsiteY44" fmla="*/ 34882 h 51203"/>
                    <a:gd name="connsiteX45" fmla="*/ 27202 w 44802"/>
                    <a:gd name="connsiteY45" fmla="*/ 34882 h 51203"/>
                    <a:gd name="connsiteX46" fmla="*/ 26562 w 44802"/>
                    <a:gd name="connsiteY46" fmla="*/ 34882 h 51203"/>
                    <a:gd name="connsiteX47" fmla="*/ 25922 w 44802"/>
                    <a:gd name="connsiteY47" fmla="*/ 34882 h 51203"/>
                    <a:gd name="connsiteX48" fmla="*/ 23361 w 44802"/>
                    <a:gd name="connsiteY48" fmla="*/ 36802 h 51203"/>
                    <a:gd name="connsiteX49" fmla="*/ 20801 w 44802"/>
                    <a:gd name="connsiteY49" fmla="*/ 38723 h 5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4802" h="51203">
                      <a:moveTo>
                        <a:pt x="8001" y="12481"/>
                      </a:moveTo>
                      <a:lnTo>
                        <a:pt x="8641" y="11841"/>
                      </a:lnTo>
                      <a:lnTo>
                        <a:pt x="11841" y="9281"/>
                      </a:lnTo>
                      <a:cubicBezTo>
                        <a:pt x="12481" y="8641"/>
                        <a:pt x="13761" y="8001"/>
                        <a:pt x="15681" y="6720"/>
                      </a:cubicBezTo>
                      <a:cubicBezTo>
                        <a:pt x="17601" y="6080"/>
                        <a:pt x="18881" y="5440"/>
                        <a:pt x="20161" y="4800"/>
                      </a:cubicBezTo>
                      <a:cubicBezTo>
                        <a:pt x="21441" y="4800"/>
                        <a:pt x="23361" y="4800"/>
                        <a:pt x="25282" y="4800"/>
                      </a:cubicBezTo>
                      <a:cubicBezTo>
                        <a:pt x="27202" y="4800"/>
                        <a:pt x="29122" y="5440"/>
                        <a:pt x="31042" y="6720"/>
                      </a:cubicBezTo>
                      <a:cubicBezTo>
                        <a:pt x="38082" y="9921"/>
                        <a:pt x="41283" y="16321"/>
                        <a:pt x="40643" y="25282"/>
                      </a:cubicBezTo>
                      <a:cubicBezTo>
                        <a:pt x="40643" y="26562"/>
                        <a:pt x="40643" y="27842"/>
                        <a:pt x="40003" y="29762"/>
                      </a:cubicBezTo>
                      <a:lnTo>
                        <a:pt x="39363" y="33602"/>
                      </a:lnTo>
                      <a:cubicBezTo>
                        <a:pt x="39363" y="36162"/>
                        <a:pt x="39363" y="38082"/>
                        <a:pt x="39363" y="38723"/>
                      </a:cubicBezTo>
                      <a:cubicBezTo>
                        <a:pt x="39363" y="38723"/>
                        <a:pt x="39363" y="39363"/>
                        <a:pt x="40003" y="39363"/>
                      </a:cubicBezTo>
                      <a:cubicBezTo>
                        <a:pt x="41283" y="41283"/>
                        <a:pt x="41923" y="41923"/>
                        <a:pt x="41923" y="41923"/>
                      </a:cubicBezTo>
                      <a:cubicBezTo>
                        <a:pt x="42563" y="43203"/>
                        <a:pt x="43203" y="44483"/>
                        <a:pt x="42563" y="46403"/>
                      </a:cubicBezTo>
                      <a:cubicBezTo>
                        <a:pt x="41923" y="47683"/>
                        <a:pt x="41283" y="48963"/>
                        <a:pt x="40003" y="50243"/>
                      </a:cubicBezTo>
                      <a:cubicBezTo>
                        <a:pt x="38722" y="50883"/>
                        <a:pt x="37442" y="51523"/>
                        <a:pt x="35522" y="50883"/>
                      </a:cubicBezTo>
                      <a:cubicBezTo>
                        <a:pt x="34242" y="50243"/>
                        <a:pt x="32962" y="49603"/>
                        <a:pt x="31682" y="48323"/>
                      </a:cubicBezTo>
                      <a:lnTo>
                        <a:pt x="31682" y="47683"/>
                      </a:lnTo>
                      <a:cubicBezTo>
                        <a:pt x="29122" y="48963"/>
                        <a:pt x="27202" y="49603"/>
                        <a:pt x="25922" y="49603"/>
                      </a:cubicBezTo>
                      <a:cubicBezTo>
                        <a:pt x="22081" y="50243"/>
                        <a:pt x="18881" y="49603"/>
                        <a:pt x="15681" y="48963"/>
                      </a:cubicBezTo>
                      <a:cubicBezTo>
                        <a:pt x="12481" y="47683"/>
                        <a:pt x="10561" y="45763"/>
                        <a:pt x="8641" y="43203"/>
                      </a:cubicBezTo>
                      <a:cubicBezTo>
                        <a:pt x="7360" y="41283"/>
                        <a:pt x="7360" y="38723"/>
                        <a:pt x="7360" y="36802"/>
                      </a:cubicBezTo>
                      <a:cubicBezTo>
                        <a:pt x="8001" y="34882"/>
                        <a:pt x="8641" y="32322"/>
                        <a:pt x="9921" y="31042"/>
                      </a:cubicBezTo>
                      <a:cubicBezTo>
                        <a:pt x="11201" y="29122"/>
                        <a:pt x="12481" y="27842"/>
                        <a:pt x="15041" y="25922"/>
                      </a:cubicBezTo>
                      <a:cubicBezTo>
                        <a:pt x="18241" y="23361"/>
                        <a:pt x="20801" y="22081"/>
                        <a:pt x="22721" y="22081"/>
                      </a:cubicBezTo>
                      <a:cubicBezTo>
                        <a:pt x="24002" y="22081"/>
                        <a:pt x="25922" y="22081"/>
                        <a:pt x="27842" y="22081"/>
                      </a:cubicBezTo>
                      <a:lnTo>
                        <a:pt x="28482" y="22081"/>
                      </a:lnTo>
                      <a:cubicBezTo>
                        <a:pt x="28482" y="20801"/>
                        <a:pt x="28482" y="19521"/>
                        <a:pt x="27842" y="18881"/>
                      </a:cubicBezTo>
                      <a:cubicBezTo>
                        <a:pt x="27202" y="18241"/>
                        <a:pt x="26562" y="17601"/>
                        <a:pt x="25922" y="16961"/>
                      </a:cubicBezTo>
                      <a:cubicBezTo>
                        <a:pt x="25282" y="16321"/>
                        <a:pt x="24002" y="16321"/>
                        <a:pt x="23361" y="16321"/>
                      </a:cubicBezTo>
                      <a:cubicBezTo>
                        <a:pt x="22721" y="16321"/>
                        <a:pt x="21441" y="16321"/>
                        <a:pt x="20801" y="16961"/>
                      </a:cubicBezTo>
                      <a:cubicBezTo>
                        <a:pt x="20161" y="17601"/>
                        <a:pt x="18881" y="17601"/>
                        <a:pt x="18241" y="18241"/>
                      </a:cubicBezTo>
                      <a:cubicBezTo>
                        <a:pt x="17601" y="18881"/>
                        <a:pt x="15681" y="20161"/>
                        <a:pt x="14401" y="21441"/>
                      </a:cubicBezTo>
                      <a:cubicBezTo>
                        <a:pt x="13121" y="22081"/>
                        <a:pt x="11841" y="22721"/>
                        <a:pt x="9921" y="22721"/>
                      </a:cubicBezTo>
                      <a:cubicBezTo>
                        <a:pt x="8641" y="22721"/>
                        <a:pt x="7360" y="21441"/>
                        <a:pt x="6080" y="20161"/>
                      </a:cubicBezTo>
                      <a:cubicBezTo>
                        <a:pt x="5440" y="18881"/>
                        <a:pt x="4800" y="17601"/>
                        <a:pt x="4800" y="15681"/>
                      </a:cubicBezTo>
                      <a:cubicBezTo>
                        <a:pt x="6080" y="15041"/>
                        <a:pt x="6720" y="13761"/>
                        <a:pt x="8001" y="12481"/>
                      </a:cubicBezTo>
                      <a:close/>
                      <a:moveTo>
                        <a:pt x="20801" y="38723"/>
                      </a:moveTo>
                      <a:cubicBezTo>
                        <a:pt x="22081" y="39363"/>
                        <a:pt x="23361" y="39363"/>
                        <a:pt x="25282" y="39363"/>
                      </a:cubicBezTo>
                      <a:cubicBezTo>
                        <a:pt x="25922" y="39363"/>
                        <a:pt x="25922" y="39363"/>
                        <a:pt x="25922" y="39363"/>
                      </a:cubicBezTo>
                      <a:lnTo>
                        <a:pt x="27202" y="38723"/>
                      </a:lnTo>
                      <a:cubicBezTo>
                        <a:pt x="27842" y="38723"/>
                        <a:pt x="28482" y="38082"/>
                        <a:pt x="29122" y="38082"/>
                      </a:cubicBezTo>
                      <a:cubicBezTo>
                        <a:pt x="29122" y="37442"/>
                        <a:pt x="29122" y="36162"/>
                        <a:pt x="29122" y="34882"/>
                      </a:cubicBezTo>
                      <a:cubicBezTo>
                        <a:pt x="29122" y="34882"/>
                        <a:pt x="28482" y="34882"/>
                        <a:pt x="28482" y="34882"/>
                      </a:cubicBezTo>
                      <a:cubicBezTo>
                        <a:pt x="28482" y="34882"/>
                        <a:pt x="28482" y="34882"/>
                        <a:pt x="27842" y="34882"/>
                      </a:cubicBezTo>
                      <a:cubicBezTo>
                        <a:pt x="27842" y="34882"/>
                        <a:pt x="27202" y="34882"/>
                        <a:pt x="27202" y="34882"/>
                      </a:cubicBezTo>
                      <a:cubicBezTo>
                        <a:pt x="27202" y="34882"/>
                        <a:pt x="27202" y="34882"/>
                        <a:pt x="26562" y="34882"/>
                      </a:cubicBezTo>
                      <a:lnTo>
                        <a:pt x="25922" y="34882"/>
                      </a:lnTo>
                      <a:cubicBezTo>
                        <a:pt x="25922" y="34882"/>
                        <a:pt x="24642" y="35522"/>
                        <a:pt x="23361" y="36802"/>
                      </a:cubicBezTo>
                      <a:cubicBezTo>
                        <a:pt x="22081" y="36802"/>
                        <a:pt x="20801" y="37442"/>
                        <a:pt x="20801" y="38723"/>
                      </a:cubicBezTo>
                      <a:close/>
                    </a:path>
                  </a:pathLst>
                </a:custGeom>
                <a:solidFill>
                  <a:schemeClr val="bg1"/>
                </a:solidFill>
                <a:ln w="9525" cap="flat">
                  <a:noFill/>
                  <a:prstDash val="solid"/>
                  <a:miter/>
                </a:ln>
              </p:spPr>
              <p:txBody>
                <a:bodyPr rtlCol="0" anchor="ctr"/>
                <a:lstStyle/>
                <a:p>
                  <a:endParaRPr lang="en-US"/>
                </a:p>
              </p:txBody>
            </p:sp>
            <p:sp>
              <p:nvSpPr>
                <p:cNvPr id="273" name="Freeform: Shape 272"/>
                <p:cNvSpPr/>
                <p:nvPr/>
              </p:nvSpPr>
              <p:spPr>
                <a:xfrm>
                  <a:off x="15788035" y="2790879"/>
                  <a:ext cx="66517" cy="83130"/>
                </a:xfrm>
                <a:custGeom>
                  <a:avLst/>
                  <a:gdLst>
                    <a:gd name="connsiteX0" fmla="*/ 8001 w 51203"/>
                    <a:gd name="connsiteY0" fmla="*/ 12481 h 70404"/>
                    <a:gd name="connsiteX1" fmla="*/ 25922 w 51203"/>
                    <a:gd name="connsiteY1" fmla="*/ 4800 h 70404"/>
                    <a:gd name="connsiteX2" fmla="*/ 36802 w 51203"/>
                    <a:gd name="connsiteY2" fmla="*/ 8001 h 70404"/>
                    <a:gd name="connsiteX3" fmla="*/ 41923 w 51203"/>
                    <a:gd name="connsiteY3" fmla="*/ 19521 h 70404"/>
                    <a:gd name="connsiteX4" fmla="*/ 41283 w 51203"/>
                    <a:gd name="connsiteY4" fmla="*/ 29122 h 70404"/>
                    <a:gd name="connsiteX5" fmla="*/ 40643 w 51203"/>
                    <a:gd name="connsiteY5" fmla="*/ 31042 h 70404"/>
                    <a:gd name="connsiteX6" fmla="*/ 40003 w 51203"/>
                    <a:gd name="connsiteY6" fmla="*/ 32322 h 70404"/>
                    <a:gd name="connsiteX7" fmla="*/ 39363 w 51203"/>
                    <a:gd name="connsiteY7" fmla="*/ 34242 h 70404"/>
                    <a:gd name="connsiteX8" fmla="*/ 38083 w 51203"/>
                    <a:gd name="connsiteY8" fmla="*/ 39363 h 70404"/>
                    <a:gd name="connsiteX9" fmla="*/ 36163 w 51203"/>
                    <a:gd name="connsiteY9" fmla="*/ 46403 h 70404"/>
                    <a:gd name="connsiteX10" fmla="*/ 33602 w 51203"/>
                    <a:gd name="connsiteY10" fmla="*/ 52803 h 70404"/>
                    <a:gd name="connsiteX11" fmla="*/ 36163 w 51203"/>
                    <a:gd name="connsiteY11" fmla="*/ 53444 h 70404"/>
                    <a:gd name="connsiteX12" fmla="*/ 44483 w 51203"/>
                    <a:gd name="connsiteY12" fmla="*/ 54724 h 70404"/>
                    <a:gd name="connsiteX13" fmla="*/ 48323 w 51203"/>
                    <a:gd name="connsiteY13" fmla="*/ 56644 h 70404"/>
                    <a:gd name="connsiteX14" fmla="*/ 49603 w 51203"/>
                    <a:gd name="connsiteY14" fmla="*/ 61124 h 70404"/>
                    <a:gd name="connsiteX15" fmla="*/ 47683 w 51203"/>
                    <a:gd name="connsiteY15" fmla="*/ 64964 h 70404"/>
                    <a:gd name="connsiteX16" fmla="*/ 43203 w 51203"/>
                    <a:gd name="connsiteY16" fmla="*/ 66244 h 70404"/>
                    <a:gd name="connsiteX17" fmla="*/ 33602 w 51203"/>
                    <a:gd name="connsiteY17" fmla="*/ 64324 h 70404"/>
                    <a:gd name="connsiteX18" fmla="*/ 25922 w 51203"/>
                    <a:gd name="connsiteY18" fmla="*/ 63684 h 70404"/>
                    <a:gd name="connsiteX19" fmla="*/ 25282 w 51203"/>
                    <a:gd name="connsiteY19" fmla="*/ 64324 h 70404"/>
                    <a:gd name="connsiteX20" fmla="*/ 24642 w 51203"/>
                    <a:gd name="connsiteY20" fmla="*/ 64964 h 70404"/>
                    <a:gd name="connsiteX21" fmla="*/ 20801 w 51203"/>
                    <a:gd name="connsiteY21" fmla="*/ 65604 h 70404"/>
                    <a:gd name="connsiteX22" fmla="*/ 16961 w 51203"/>
                    <a:gd name="connsiteY22" fmla="*/ 64324 h 70404"/>
                    <a:gd name="connsiteX23" fmla="*/ 14401 w 51203"/>
                    <a:gd name="connsiteY23" fmla="*/ 61124 h 70404"/>
                    <a:gd name="connsiteX24" fmla="*/ 14401 w 51203"/>
                    <a:gd name="connsiteY24" fmla="*/ 56644 h 70404"/>
                    <a:gd name="connsiteX25" fmla="*/ 16321 w 51203"/>
                    <a:gd name="connsiteY25" fmla="*/ 53444 h 70404"/>
                    <a:gd name="connsiteX26" fmla="*/ 19521 w 51203"/>
                    <a:gd name="connsiteY26" fmla="*/ 51523 h 70404"/>
                    <a:gd name="connsiteX27" fmla="*/ 20161 w 51203"/>
                    <a:gd name="connsiteY27" fmla="*/ 51523 h 70404"/>
                    <a:gd name="connsiteX28" fmla="*/ 20801 w 51203"/>
                    <a:gd name="connsiteY28" fmla="*/ 51523 h 70404"/>
                    <a:gd name="connsiteX29" fmla="*/ 22722 w 51203"/>
                    <a:gd name="connsiteY29" fmla="*/ 48323 h 70404"/>
                    <a:gd name="connsiteX30" fmla="*/ 25282 w 51203"/>
                    <a:gd name="connsiteY30" fmla="*/ 39363 h 70404"/>
                    <a:gd name="connsiteX31" fmla="*/ 27202 w 51203"/>
                    <a:gd name="connsiteY31" fmla="*/ 31042 h 70404"/>
                    <a:gd name="connsiteX32" fmla="*/ 29762 w 51203"/>
                    <a:gd name="connsiteY32" fmla="*/ 24642 h 70404"/>
                    <a:gd name="connsiteX33" fmla="*/ 29762 w 51203"/>
                    <a:gd name="connsiteY33" fmla="*/ 24642 h 70404"/>
                    <a:gd name="connsiteX34" fmla="*/ 29762 w 51203"/>
                    <a:gd name="connsiteY34" fmla="*/ 22082 h 70404"/>
                    <a:gd name="connsiteX35" fmla="*/ 29762 w 51203"/>
                    <a:gd name="connsiteY35" fmla="*/ 21441 h 70404"/>
                    <a:gd name="connsiteX36" fmla="*/ 27842 w 51203"/>
                    <a:gd name="connsiteY36" fmla="*/ 16961 h 70404"/>
                    <a:gd name="connsiteX37" fmla="*/ 25922 w 51203"/>
                    <a:gd name="connsiteY37" fmla="*/ 16321 h 70404"/>
                    <a:gd name="connsiteX38" fmla="*/ 14401 w 51203"/>
                    <a:gd name="connsiteY38" fmla="*/ 21441 h 70404"/>
                    <a:gd name="connsiteX39" fmla="*/ 9921 w 51203"/>
                    <a:gd name="connsiteY39" fmla="*/ 22721 h 70404"/>
                    <a:gd name="connsiteX40" fmla="*/ 6080 w 51203"/>
                    <a:gd name="connsiteY40" fmla="*/ 20161 h 70404"/>
                    <a:gd name="connsiteX41" fmla="*/ 4800 w 51203"/>
                    <a:gd name="connsiteY41" fmla="*/ 15681 h 70404"/>
                    <a:gd name="connsiteX42" fmla="*/ 8001 w 51203"/>
                    <a:gd name="connsiteY42" fmla="*/ 12481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1203" h="70404">
                      <a:moveTo>
                        <a:pt x="8001" y="12481"/>
                      </a:moveTo>
                      <a:cubicBezTo>
                        <a:pt x="14401" y="8001"/>
                        <a:pt x="20161" y="5440"/>
                        <a:pt x="25922" y="4800"/>
                      </a:cubicBezTo>
                      <a:cubicBezTo>
                        <a:pt x="30402" y="4800"/>
                        <a:pt x="33602" y="5440"/>
                        <a:pt x="36802" y="8001"/>
                      </a:cubicBezTo>
                      <a:cubicBezTo>
                        <a:pt x="40003" y="10561"/>
                        <a:pt x="41283" y="14401"/>
                        <a:pt x="41923" y="19521"/>
                      </a:cubicBezTo>
                      <a:cubicBezTo>
                        <a:pt x="42563" y="23362"/>
                        <a:pt x="41923" y="26562"/>
                        <a:pt x="41283" y="29122"/>
                      </a:cubicBezTo>
                      <a:cubicBezTo>
                        <a:pt x="41283" y="29762"/>
                        <a:pt x="40643" y="30402"/>
                        <a:pt x="40643" y="31042"/>
                      </a:cubicBezTo>
                      <a:cubicBezTo>
                        <a:pt x="40643" y="31682"/>
                        <a:pt x="40003" y="31682"/>
                        <a:pt x="40003" y="32322"/>
                      </a:cubicBezTo>
                      <a:cubicBezTo>
                        <a:pt x="40003" y="32962"/>
                        <a:pt x="39363" y="33602"/>
                        <a:pt x="39363" y="34242"/>
                      </a:cubicBezTo>
                      <a:cubicBezTo>
                        <a:pt x="39363" y="34882"/>
                        <a:pt x="38723" y="36802"/>
                        <a:pt x="38083" y="39363"/>
                      </a:cubicBezTo>
                      <a:cubicBezTo>
                        <a:pt x="37442" y="41923"/>
                        <a:pt x="36802" y="44483"/>
                        <a:pt x="36163" y="46403"/>
                      </a:cubicBezTo>
                      <a:cubicBezTo>
                        <a:pt x="35522" y="48963"/>
                        <a:pt x="34882" y="50883"/>
                        <a:pt x="33602" y="52803"/>
                      </a:cubicBezTo>
                      <a:cubicBezTo>
                        <a:pt x="34242" y="52803"/>
                        <a:pt x="34882" y="52803"/>
                        <a:pt x="36163" y="53444"/>
                      </a:cubicBezTo>
                      <a:cubicBezTo>
                        <a:pt x="41283" y="54084"/>
                        <a:pt x="43843" y="54724"/>
                        <a:pt x="44483" y="54724"/>
                      </a:cubicBezTo>
                      <a:cubicBezTo>
                        <a:pt x="46403" y="54724"/>
                        <a:pt x="47683" y="56004"/>
                        <a:pt x="48323" y="56644"/>
                      </a:cubicBezTo>
                      <a:cubicBezTo>
                        <a:pt x="49603" y="57924"/>
                        <a:pt x="49603" y="59204"/>
                        <a:pt x="49603" y="61124"/>
                      </a:cubicBezTo>
                      <a:cubicBezTo>
                        <a:pt x="49603" y="63044"/>
                        <a:pt x="48963" y="64324"/>
                        <a:pt x="47683" y="64964"/>
                      </a:cubicBezTo>
                      <a:cubicBezTo>
                        <a:pt x="46403" y="66244"/>
                        <a:pt x="45123" y="66244"/>
                        <a:pt x="43203" y="66244"/>
                      </a:cubicBezTo>
                      <a:cubicBezTo>
                        <a:pt x="41923" y="66244"/>
                        <a:pt x="38723" y="65604"/>
                        <a:pt x="33602" y="64324"/>
                      </a:cubicBezTo>
                      <a:cubicBezTo>
                        <a:pt x="30402" y="63684"/>
                        <a:pt x="27842" y="63684"/>
                        <a:pt x="25922" y="63684"/>
                      </a:cubicBezTo>
                      <a:cubicBezTo>
                        <a:pt x="25922" y="63684"/>
                        <a:pt x="25282" y="63684"/>
                        <a:pt x="25282" y="64324"/>
                      </a:cubicBezTo>
                      <a:cubicBezTo>
                        <a:pt x="24642" y="64324"/>
                        <a:pt x="24642" y="64324"/>
                        <a:pt x="24642" y="64964"/>
                      </a:cubicBezTo>
                      <a:cubicBezTo>
                        <a:pt x="23362" y="65604"/>
                        <a:pt x="22082" y="65604"/>
                        <a:pt x="20801" y="65604"/>
                      </a:cubicBezTo>
                      <a:cubicBezTo>
                        <a:pt x="19521" y="65604"/>
                        <a:pt x="18241" y="64964"/>
                        <a:pt x="16961" y="64324"/>
                      </a:cubicBezTo>
                      <a:cubicBezTo>
                        <a:pt x="15681" y="63684"/>
                        <a:pt x="15041" y="62404"/>
                        <a:pt x="14401" y="61124"/>
                      </a:cubicBezTo>
                      <a:cubicBezTo>
                        <a:pt x="13761" y="59204"/>
                        <a:pt x="13761" y="57924"/>
                        <a:pt x="14401" y="56644"/>
                      </a:cubicBezTo>
                      <a:cubicBezTo>
                        <a:pt x="15041" y="55364"/>
                        <a:pt x="15681" y="54084"/>
                        <a:pt x="16321" y="53444"/>
                      </a:cubicBezTo>
                      <a:cubicBezTo>
                        <a:pt x="16961" y="52803"/>
                        <a:pt x="18241" y="52163"/>
                        <a:pt x="19521" y="51523"/>
                      </a:cubicBezTo>
                      <a:cubicBezTo>
                        <a:pt x="19521" y="51523"/>
                        <a:pt x="20161" y="51523"/>
                        <a:pt x="20161" y="51523"/>
                      </a:cubicBezTo>
                      <a:cubicBezTo>
                        <a:pt x="20161" y="51523"/>
                        <a:pt x="20801" y="51523"/>
                        <a:pt x="20801" y="51523"/>
                      </a:cubicBezTo>
                      <a:cubicBezTo>
                        <a:pt x="21441" y="50883"/>
                        <a:pt x="22082" y="49603"/>
                        <a:pt x="22722" y="48323"/>
                      </a:cubicBezTo>
                      <a:cubicBezTo>
                        <a:pt x="24002" y="46403"/>
                        <a:pt x="24642" y="43203"/>
                        <a:pt x="25282" y="39363"/>
                      </a:cubicBezTo>
                      <a:cubicBezTo>
                        <a:pt x="25922" y="35522"/>
                        <a:pt x="26562" y="32962"/>
                        <a:pt x="27202" y="31042"/>
                      </a:cubicBezTo>
                      <a:cubicBezTo>
                        <a:pt x="27842" y="29122"/>
                        <a:pt x="29122" y="26562"/>
                        <a:pt x="29762" y="24642"/>
                      </a:cubicBezTo>
                      <a:lnTo>
                        <a:pt x="29762" y="24642"/>
                      </a:lnTo>
                      <a:lnTo>
                        <a:pt x="29762" y="22082"/>
                      </a:lnTo>
                      <a:lnTo>
                        <a:pt x="29762" y="21441"/>
                      </a:lnTo>
                      <a:cubicBezTo>
                        <a:pt x="29122" y="18881"/>
                        <a:pt x="29122" y="17601"/>
                        <a:pt x="27842" y="16961"/>
                      </a:cubicBezTo>
                      <a:cubicBezTo>
                        <a:pt x="27202" y="16321"/>
                        <a:pt x="26562" y="16321"/>
                        <a:pt x="25922" y="16321"/>
                      </a:cubicBezTo>
                      <a:cubicBezTo>
                        <a:pt x="22722" y="16321"/>
                        <a:pt x="18881" y="18241"/>
                        <a:pt x="14401" y="21441"/>
                      </a:cubicBezTo>
                      <a:cubicBezTo>
                        <a:pt x="13121" y="22082"/>
                        <a:pt x="11841" y="22721"/>
                        <a:pt x="9921" y="22721"/>
                      </a:cubicBezTo>
                      <a:cubicBezTo>
                        <a:pt x="8641" y="22721"/>
                        <a:pt x="7361" y="21441"/>
                        <a:pt x="6080" y="20161"/>
                      </a:cubicBezTo>
                      <a:cubicBezTo>
                        <a:pt x="5440" y="18881"/>
                        <a:pt x="4800" y="17601"/>
                        <a:pt x="4800" y="15681"/>
                      </a:cubicBezTo>
                      <a:cubicBezTo>
                        <a:pt x="6080" y="15041"/>
                        <a:pt x="6721" y="13761"/>
                        <a:pt x="8001" y="12481"/>
                      </a:cubicBezTo>
                      <a:close/>
                    </a:path>
                  </a:pathLst>
                </a:custGeom>
                <a:solidFill>
                  <a:schemeClr val="bg1"/>
                </a:solidFill>
                <a:ln w="9525" cap="flat">
                  <a:noFill/>
                  <a:prstDash val="solid"/>
                  <a:miter/>
                </a:ln>
              </p:spPr>
              <p:txBody>
                <a:bodyPr rtlCol="0" anchor="ctr"/>
                <a:lstStyle/>
                <a:p>
                  <a:endParaRPr lang="en-US"/>
                </a:p>
              </p:txBody>
            </p:sp>
            <p:sp>
              <p:nvSpPr>
                <p:cNvPr id="274" name="Freeform: Shape 273"/>
                <p:cNvSpPr/>
                <p:nvPr/>
              </p:nvSpPr>
              <p:spPr>
                <a:xfrm>
                  <a:off x="15850881" y="2789810"/>
                  <a:ext cx="41573" cy="98244"/>
                </a:xfrm>
                <a:custGeom>
                  <a:avLst/>
                  <a:gdLst>
                    <a:gd name="connsiteX0" fmla="*/ 15306 w 32002"/>
                    <a:gd name="connsiteY0" fmla="*/ 6346 h 83205"/>
                    <a:gd name="connsiteX1" fmla="*/ 26827 w 32002"/>
                    <a:gd name="connsiteY1" fmla="*/ 26187 h 83205"/>
                    <a:gd name="connsiteX2" fmla="*/ 31307 w 32002"/>
                    <a:gd name="connsiteY2" fmla="*/ 42828 h 83205"/>
                    <a:gd name="connsiteX3" fmla="*/ 28107 w 32002"/>
                    <a:gd name="connsiteY3" fmla="*/ 60109 h 83205"/>
                    <a:gd name="connsiteX4" fmla="*/ 17226 w 32002"/>
                    <a:gd name="connsiteY4" fmla="*/ 79950 h 83205"/>
                    <a:gd name="connsiteX5" fmla="*/ 13386 w 32002"/>
                    <a:gd name="connsiteY5" fmla="*/ 82510 h 83205"/>
                    <a:gd name="connsiteX6" fmla="*/ 8906 w 32002"/>
                    <a:gd name="connsiteY6" fmla="*/ 81870 h 83205"/>
                    <a:gd name="connsiteX7" fmla="*/ 6346 w 32002"/>
                    <a:gd name="connsiteY7" fmla="*/ 78030 h 83205"/>
                    <a:gd name="connsiteX8" fmla="*/ 7626 w 32002"/>
                    <a:gd name="connsiteY8" fmla="*/ 73550 h 83205"/>
                    <a:gd name="connsiteX9" fmla="*/ 17226 w 32002"/>
                    <a:gd name="connsiteY9" fmla="*/ 56909 h 83205"/>
                    <a:gd name="connsiteX10" fmla="*/ 19787 w 32002"/>
                    <a:gd name="connsiteY10" fmla="*/ 44108 h 83205"/>
                    <a:gd name="connsiteX11" fmla="*/ 15946 w 32002"/>
                    <a:gd name="connsiteY11" fmla="*/ 31307 h 83205"/>
                    <a:gd name="connsiteX12" fmla="*/ 5706 w 32002"/>
                    <a:gd name="connsiteY12" fmla="*/ 14026 h 83205"/>
                    <a:gd name="connsiteX13" fmla="*/ 5065 w 32002"/>
                    <a:gd name="connsiteY13" fmla="*/ 9546 h 83205"/>
                    <a:gd name="connsiteX14" fmla="*/ 7626 w 32002"/>
                    <a:gd name="connsiteY14" fmla="*/ 5705 h 83205"/>
                    <a:gd name="connsiteX15" fmla="*/ 12106 w 32002"/>
                    <a:gd name="connsiteY15" fmla="*/ 5065 h 83205"/>
                    <a:gd name="connsiteX16" fmla="*/ 15306 w 32002"/>
                    <a:gd name="connsiteY16" fmla="*/ 6346 h 8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02" h="83205">
                      <a:moveTo>
                        <a:pt x="15306" y="6346"/>
                      </a:moveTo>
                      <a:cubicBezTo>
                        <a:pt x="20426" y="14026"/>
                        <a:pt x="24267" y="20426"/>
                        <a:pt x="26827" y="26187"/>
                      </a:cubicBezTo>
                      <a:cubicBezTo>
                        <a:pt x="29387" y="31947"/>
                        <a:pt x="30667" y="37068"/>
                        <a:pt x="31307" y="42828"/>
                      </a:cubicBezTo>
                      <a:cubicBezTo>
                        <a:pt x="31947" y="48588"/>
                        <a:pt x="30667" y="54349"/>
                        <a:pt x="28107" y="60109"/>
                      </a:cubicBezTo>
                      <a:cubicBezTo>
                        <a:pt x="25547" y="65869"/>
                        <a:pt x="22347" y="72270"/>
                        <a:pt x="17226" y="79950"/>
                      </a:cubicBezTo>
                      <a:cubicBezTo>
                        <a:pt x="16586" y="81230"/>
                        <a:pt x="15306" y="81870"/>
                        <a:pt x="13386" y="82510"/>
                      </a:cubicBezTo>
                      <a:cubicBezTo>
                        <a:pt x="12106" y="82510"/>
                        <a:pt x="10186" y="82510"/>
                        <a:pt x="8906" y="81870"/>
                      </a:cubicBezTo>
                      <a:cubicBezTo>
                        <a:pt x="7626" y="81230"/>
                        <a:pt x="6986" y="79950"/>
                        <a:pt x="6346" y="78030"/>
                      </a:cubicBezTo>
                      <a:cubicBezTo>
                        <a:pt x="6346" y="76750"/>
                        <a:pt x="6346" y="74830"/>
                        <a:pt x="7626" y="73550"/>
                      </a:cubicBezTo>
                      <a:cubicBezTo>
                        <a:pt x="12106" y="66509"/>
                        <a:pt x="15306" y="61389"/>
                        <a:pt x="17226" y="56909"/>
                      </a:cubicBezTo>
                      <a:cubicBezTo>
                        <a:pt x="19146" y="52428"/>
                        <a:pt x="19787" y="47948"/>
                        <a:pt x="19787" y="44108"/>
                      </a:cubicBezTo>
                      <a:cubicBezTo>
                        <a:pt x="19787" y="40268"/>
                        <a:pt x="18506" y="35787"/>
                        <a:pt x="15946" y="31307"/>
                      </a:cubicBezTo>
                      <a:cubicBezTo>
                        <a:pt x="14026" y="26827"/>
                        <a:pt x="10186" y="21066"/>
                        <a:pt x="5706" y="14026"/>
                      </a:cubicBezTo>
                      <a:cubicBezTo>
                        <a:pt x="5065" y="12746"/>
                        <a:pt x="4425" y="11466"/>
                        <a:pt x="5065" y="9546"/>
                      </a:cubicBezTo>
                      <a:cubicBezTo>
                        <a:pt x="5065" y="8266"/>
                        <a:pt x="6346" y="6986"/>
                        <a:pt x="7626" y="5705"/>
                      </a:cubicBezTo>
                      <a:cubicBezTo>
                        <a:pt x="8906" y="5065"/>
                        <a:pt x="10186" y="4425"/>
                        <a:pt x="12106" y="5065"/>
                      </a:cubicBezTo>
                      <a:cubicBezTo>
                        <a:pt x="13386" y="4425"/>
                        <a:pt x="14666" y="5065"/>
                        <a:pt x="15306" y="6346"/>
                      </a:cubicBezTo>
                      <a:close/>
                    </a:path>
                  </a:pathLst>
                </a:custGeom>
                <a:solidFill>
                  <a:schemeClr val="bg1"/>
                </a:solidFill>
                <a:ln w="9525" cap="flat">
                  <a:noFill/>
                  <a:prstDash val="solid"/>
                  <a:miter/>
                </a:ln>
              </p:spPr>
              <p:txBody>
                <a:bodyPr rtlCol="0" anchor="ctr"/>
                <a:lstStyle/>
                <a:p>
                  <a:endParaRPr lang="en-US"/>
                </a:p>
              </p:txBody>
            </p:sp>
            <p:sp>
              <p:nvSpPr>
                <p:cNvPr id="275" name="Freeform: Shape 274"/>
                <p:cNvSpPr/>
                <p:nvPr/>
              </p:nvSpPr>
              <p:spPr>
                <a:xfrm>
                  <a:off x="15625276" y="2913164"/>
                  <a:ext cx="49887" cy="83130"/>
                </a:xfrm>
                <a:custGeom>
                  <a:avLst/>
                  <a:gdLst>
                    <a:gd name="connsiteX0" fmla="*/ 28322 w 38402"/>
                    <a:gd name="connsiteY0" fmla="*/ 61885 h 70404"/>
                    <a:gd name="connsiteX1" fmla="*/ 27682 w 38402"/>
                    <a:gd name="connsiteY1" fmla="*/ 61245 h 70404"/>
                    <a:gd name="connsiteX2" fmla="*/ 26402 w 38402"/>
                    <a:gd name="connsiteY2" fmla="*/ 59325 h 70404"/>
                    <a:gd name="connsiteX3" fmla="*/ 25762 w 38402"/>
                    <a:gd name="connsiteY3" fmla="*/ 57405 h 70404"/>
                    <a:gd name="connsiteX4" fmla="*/ 25122 w 38402"/>
                    <a:gd name="connsiteY4" fmla="*/ 55485 h 70404"/>
                    <a:gd name="connsiteX5" fmla="*/ 23842 w 38402"/>
                    <a:gd name="connsiteY5" fmla="*/ 44604 h 70404"/>
                    <a:gd name="connsiteX6" fmla="*/ 21921 w 38402"/>
                    <a:gd name="connsiteY6" fmla="*/ 44604 h 70404"/>
                    <a:gd name="connsiteX7" fmla="*/ 13601 w 38402"/>
                    <a:gd name="connsiteY7" fmla="*/ 43964 h 70404"/>
                    <a:gd name="connsiteX8" fmla="*/ 9761 w 38402"/>
                    <a:gd name="connsiteY8" fmla="*/ 42684 h 70404"/>
                    <a:gd name="connsiteX9" fmla="*/ 5280 w 38402"/>
                    <a:gd name="connsiteY9" fmla="*/ 38204 h 70404"/>
                    <a:gd name="connsiteX10" fmla="*/ 5280 w 38402"/>
                    <a:gd name="connsiteY10" fmla="*/ 33723 h 70404"/>
                    <a:gd name="connsiteX11" fmla="*/ 5920 w 38402"/>
                    <a:gd name="connsiteY11" fmla="*/ 32443 h 70404"/>
                    <a:gd name="connsiteX12" fmla="*/ 7841 w 38402"/>
                    <a:gd name="connsiteY12" fmla="*/ 29883 h 70404"/>
                    <a:gd name="connsiteX13" fmla="*/ 12961 w 38402"/>
                    <a:gd name="connsiteY13" fmla="*/ 22843 h 70404"/>
                    <a:gd name="connsiteX14" fmla="*/ 16161 w 38402"/>
                    <a:gd name="connsiteY14" fmla="*/ 18362 h 70404"/>
                    <a:gd name="connsiteX15" fmla="*/ 19361 w 38402"/>
                    <a:gd name="connsiteY15" fmla="*/ 13882 h 70404"/>
                    <a:gd name="connsiteX16" fmla="*/ 20641 w 38402"/>
                    <a:gd name="connsiteY16" fmla="*/ 11962 h 70404"/>
                    <a:gd name="connsiteX17" fmla="*/ 20641 w 38402"/>
                    <a:gd name="connsiteY17" fmla="*/ 11962 h 70404"/>
                    <a:gd name="connsiteX18" fmla="*/ 20641 w 38402"/>
                    <a:gd name="connsiteY18" fmla="*/ 11962 h 70404"/>
                    <a:gd name="connsiteX19" fmla="*/ 20641 w 38402"/>
                    <a:gd name="connsiteY19" fmla="*/ 11322 h 70404"/>
                    <a:gd name="connsiteX20" fmla="*/ 21281 w 38402"/>
                    <a:gd name="connsiteY20" fmla="*/ 10042 h 70404"/>
                    <a:gd name="connsiteX21" fmla="*/ 29602 w 38402"/>
                    <a:gd name="connsiteY21" fmla="*/ 4922 h 70404"/>
                    <a:gd name="connsiteX22" fmla="*/ 33442 w 38402"/>
                    <a:gd name="connsiteY22" fmla="*/ 7482 h 70404"/>
                    <a:gd name="connsiteX23" fmla="*/ 34082 w 38402"/>
                    <a:gd name="connsiteY23" fmla="*/ 9402 h 70404"/>
                    <a:gd name="connsiteX24" fmla="*/ 34722 w 38402"/>
                    <a:gd name="connsiteY24" fmla="*/ 10682 h 70404"/>
                    <a:gd name="connsiteX25" fmla="*/ 34722 w 38402"/>
                    <a:gd name="connsiteY25" fmla="*/ 11322 h 70404"/>
                    <a:gd name="connsiteX26" fmla="*/ 34722 w 38402"/>
                    <a:gd name="connsiteY26" fmla="*/ 12602 h 70404"/>
                    <a:gd name="connsiteX27" fmla="*/ 34722 w 38402"/>
                    <a:gd name="connsiteY27" fmla="*/ 13882 h 70404"/>
                    <a:gd name="connsiteX28" fmla="*/ 34722 w 38402"/>
                    <a:gd name="connsiteY28" fmla="*/ 15162 h 70404"/>
                    <a:gd name="connsiteX29" fmla="*/ 34722 w 38402"/>
                    <a:gd name="connsiteY29" fmla="*/ 22843 h 70404"/>
                    <a:gd name="connsiteX30" fmla="*/ 35362 w 38402"/>
                    <a:gd name="connsiteY30" fmla="*/ 27963 h 70404"/>
                    <a:gd name="connsiteX31" fmla="*/ 35362 w 38402"/>
                    <a:gd name="connsiteY31" fmla="*/ 29243 h 70404"/>
                    <a:gd name="connsiteX32" fmla="*/ 35362 w 38402"/>
                    <a:gd name="connsiteY32" fmla="*/ 30523 h 70404"/>
                    <a:gd name="connsiteX33" fmla="*/ 35362 w 38402"/>
                    <a:gd name="connsiteY33" fmla="*/ 33723 h 70404"/>
                    <a:gd name="connsiteX34" fmla="*/ 38562 w 38402"/>
                    <a:gd name="connsiteY34" fmla="*/ 35644 h 70404"/>
                    <a:gd name="connsiteX35" fmla="*/ 39843 w 38402"/>
                    <a:gd name="connsiteY35" fmla="*/ 38844 h 70404"/>
                    <a:gd name="connsiteX36" fmla="*/ 38562 w 38402"/>
                    <a:gd name="connsiteY36" fmla="*/ 43324 h 70404"/>
                    <a:gd name="connsiteX37" fmla="*/ 34722 w 38402"/>
                    <a:gd name="connsiteY37" fmla="*/ 45244 h 70404"/>
                    <a:gd name="connsiteX38" fmla="*/ 34722 w 38402"/>
                    <a:gd name="connsiteY38" fmla="*/ 45244 h 70404"/>
                    <a:gd name="connsiteX39" fmla="*/ 35362 w 38402"/>
                    <a:gd name="connsiteY39" fmla="*/ 52925 h 70404"/>
                    <a:gd name="connsiteX40" fmla="*/ 36002 w 38402"/>
                    <a:gd name="connsiteY40" fmla="*/ 54205 h 70404"/>
                    <a:gd name="connsiteX41" fmla="*/ 36642 w 38402"/>
                    <a:gd name="connsiteY41" fmla="*/ 55485 h 70404"/>
                    <a:gd name="connsiteX42" fmla="*/ 37922 w 38402"/>
                    <a:gd name="connsiteY42" fmla="*/ 58045 h 70404"/>
                    <a:gd name="connsiteX43" fmla="*/ 37922 w 38402"/>
                    <a:gd name="connsiteY43" fmla="*/ 62525 h 70404"/>
                    <a:gd name="connsiteX44" fmla="*/ 34722 w 38402"/>
                    <a:gd name="connsiteY44" fmla="*/ 65726 h 70404"/>
                    <a:gd name="connsiteX45" fmla="*/ 30242 w 38402"/>
                    <a:gd name="connsiteY45" fmla="*/ 65726 h 70404"/>
                    <a:gd name="connsiteX46" fmla="*/ 28322 w 38402"/>
                    <a:gd name="connsiteY46" fmla="*/ 61885 h 70404"/>
                    <a:gd name="connsiteX47" fmla="*/ 19361 w 38402"/>
                    <a:gd name="connsiteY47" fmla="*/ 32443 h 70404"/>
                    <a:gd name="connsiteX48" fmla="*/ 21921 w 38402"/>
                    <a:gd name="connsiteY48" fmla="*/ 32443 h 70404"/>
                    <a:gd name="connsiteX49" fmla="*/ 23842 w 38402"/>
                    <a:gd name="connsiteY49" fmla="*/ 32443 h 70404"/>
                    <a:gd name="connsiteX50" fmla="*/ 23842 w 38402"/>
                    <a:gd name="connsiteY50" fmla="*/ 29243 h 70404"/>
                    <a:gd name="connsiteX51" fmla="*/ 23842 w 38402"/>
                    <a:gd name="connsiteY51" fmla="*/ 27963 h 70404"/>
                    <a:gd name="connsiteX52" fmla="*/ 23842 w 38402"/>
                    <a:gd name="connsiteY52" fmla="*/ 26683 h 70404"/>
                    <a:gd name="connsiteX53" fmla="*/ 21921 w 38402"/>
                    <a:gd name="connsiteY53" fmla="*/ 29243 h 70404"/>
                    <a:gd name="connsiteX54" fmla="*/ 19361 w 38402"/>
                    <a:gd name="connsiteY54" fmla="*/ 32443 h 7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8402" h="70404">
                      <a:moveTo>
                        <a:pt x="28322" y="61885"/>
                      </a:moveTo>
                      <a:cubicBezTo>
                        <a:pt x="28322" y="61885"/>
                        <a:pt x="28322" y="61245"/>
                        <a:pt x="27682" y="61245"/>
                      </a:cubicBezTo>
                      <a:lnTo>
                        <a:pt x="26402" y="59325"/>
                      </a:lnTo>
                      <a:cubicBezTo>
                        <a:pt x="26402" y="58685"/>
                        <a:pt x="25762" y="58045"/>
                        <a:pt x="25762" y="57405"/>
                      </a:cubicBezTo>
                      <a:cubicBezTo>
                        <a:pt x="25122" y="56765"/>
                        <a:pt x="25122" y="56125"/>
                        <a:pt x="25122" y="55485"/>
                      </a:cubicBezTo>
                      <a:cubicBezTo>
                        <a:pt x="24481" y="52925"/>
                        <a:pt x="23842" y="49084"/>
                        <a:pt x="23842" y="44604"/>
                      </a:cubicBezTo>
                      <a:cubicBezTo>
                        <a:pt x="23202" y="44604"/>
                        <a:pt x="22561" y="44604"/>
                        <a:pt x="21921" y="44604"/>
                      </a:cubicBezTo>
                      <a:cubicBezTo>
                        <a:pt x="18721" y="44604"/>
                        <a:pt x="15521" y="43964"/>
                        <a:pt x="13601" y="43964"/>
                      </a:cubicBezTo>
                      <a:cubicBezTo>
                        <a:pt x="12321" y="43964"/>
                        <a:pt x="11041" y="43324"/>
                        <a:pt x="9761" y="42684"/>
                      </a:cubicBezTo>
                      <a:cubicBezTo>
                        <a:pt x="7841" y="41404"/>
                        <a:pt x="5920" y="40124"/>
                        <a:pt x="5280" y="38204"/>
                      </a:cubicBezTo>
                      <a:cubicBezTo>
                        <a:pt x="4640" y="36924"/>
                        <a:pt x="4640" y="35644"/>
                        <a:pt x="5280" y="33723"/>
                      </a:cubicBezTo>
                      <a:cubicBezTo>
                        <a:pt x="5280" y="33083"/>
                        <a:pt x="5920" y="32443"/>
                        <a:pt x="5920" y="32443"/>
                      </a:cubicBezTo>
                      <a:cubicBezTo>
                        <a:pt x="6560" y="31803"/>
                        <a:pt x="7200" y="30523"/>
                        <a:pt x="7841" y="29883"/>
                      </a:cubicBezTo>
                      <a:cubicBezTo>
                        <a:pt x="9121" y="27963"/>
                        <a:pt x="10401" y="26043"/>
                        <a:pt x="12961" y="22843"/>
                      </a:cubicBezTo>
                      <a:lnTo>
                        <a:pt x="16161" y="18362"/>
                      </a:lnTo>
                      <a:lnTo>
                        <a:pt x="19361" y="13882"/>
                      </a:lnTo>
                      <a:cubicBezTo>
                        <a:pt x="20001" y="12602"/>
                        <a:pt x="20641" y="11962"/>
                        <a:pt x="20641" y="11962"/>
                      </a:cubicBezTo>
                      <a:cubicBezTo>
                        <a:pt x="20641" y="11962"/>
                        <a:pt x="20641" y="11962"/>
                        <a:pt x="20641" y="11962"/>
                      </a:cubicBezTo>
                      <a:cubicBezTo>
                        <a:pt x="20641" y="11962"/>
                        <a:pt x="20641" y="11962"/>
                        <a:pt x="20641" y="11962"/>
                      </a:cubicBezTo>
                      <a:cubicBezTo>
                        <a:pt x="20641" y="11962"/>
                        <a:pt x="20641" y="11322"/>
                        <a:pt x="20641" y="11322"/>
                      </a:cubicBezTo>
                      <a:cubicBezTo>
                        <a:pt x="20641" y="10682"/>
                        <a:pt x="21281" y="10682"/>
                        <a:pt x="21281" y="10042"/>
                      </a:cubicBezTo>
                      <a:cubicBezTo>
                        <a:pt x="23202" y="6202"/>
                        <a:pt x="25762" y="4282"/>
                        <a:pt x="29602" y="4922"/>
                      </a:cubicBezTo>
                      <a:cubicBezTo>
                        <a:pt x="31522" y="4922"/>
                        <a:pt x="32802" y="5562"/>
                        <a:pt x="33442" y="7482"/>
                      </a:cubicBezTo>
                      <a:cubicBezTo>
                        <a:pt x="34082" y="8122"/>
                        <a:pt x="34082" y="8762"/>
                        <a:pt x="34082" y="9402"/>
                      </a:cubicBezTo>
                      <a:cubicBezTo>
                        <a:pt x="34082" y="10042"/>
                        <a:pt x="34082" y="10042"/>
                        <a:pt x="34722" y="10682"/>
                      </a:cubicBezTo>
                      <a:lnTo>
                        <a:pt x="34722" y="11322"/>
                      </a:lnTo>
                      <a:cubicBezTo>
                        <a:pt x="34722" y="11322"/>
                        <a:pt x="34722" y="11962"/>
                        <a:pt x="34722" y="12602"/>
                      </a:cubicBezTo>
                      <a:cubicBezTo>
                        <a:pt x="34722" y="12602"/>
                        <a:pt x="34722" y="13242"/>
                        <a:pt x="34722" y="13882"/>
                      </a:cubicBezTo>
                      <a:cubicBezTo>
                        <a:pt x="34722" y="14522"/>
                        <a:pt x="34722" y="15162"/>
                        <a:pt x="34722" y="15162"/>
                      </a:cubicBezTo>
                      <a:cubicBezTo>
                        <a:pt x="34722" y="18362"/>
                        <a:pt x="34722" y="20923"/>
                        <a:pt x="34722" y="22843"/>
                      </a:cubicBezTo>
                      <a:cubicBezTo>
                        <a:pt x="34722" y="25403"/>
                        <a:pt x="34722" y="27323"/>
                        <a:pt x="35362" y="27963"/>
                      </a:cubicBezTo>
                      <a:cubicBezTo>
                        <a:pt x="35362" y="28603"/>
                        <a:pt x="35362" y="28603"/>
                        <a:pt x="35362" y="29243"/>
                      </a:cubicBezTo>
                      <a:cubicBezTo>
                        <a:pt x="35362" y="29883"/>
                        <a:pt x="35362" y="29883"/>
                        <a:pt x="35362" y="30523"/>
                      </a:cubicBezTo>
                      <a:cubicBezTo>
                        <a:pt x="35362" y="31163"/>
                        <a:pt x="35362" y="32443"/>
                        <a:pt x="35362" y="33723"/>
                      </a:cubicBezTo>
                      <a:cubicBezTo>
                        <a:pt x="36642" y="33723"/>
                        <a:pt x="37922" y="34363"/>
                        <a:pt x="38562" y="35644"/>
                      </a:cubicBezTo>
                      <a:cubicBezTo>
                        <a:pt x="39203" y="36924"/>
                        <a:pt x="39843" y="37564"/>
                        <a:pt x="39843" y="38844"/>
                      </a:cubicBezTo>
                      <a:cubicBezTo>
                        <a:pt x="39843" y="40764"/>
                        <a:pt x="39203" y="42044"/>
                        <a:pt x="38562" y="43324"/>
                      </a:cubicBezTo>
                      <a:cubicBezTo>
                        <a:pt x="37282" y="44604"/>
                        <a:pt x="36002" y="45244"/>
                        <a:pt x="34722" y="45244"/>
                      </a:cubicBezTo>
                      <a:lnTo>
                        <a:pt x="34722" y="45244"/>
                      </a:lnTo>
                      <a:cubicBezTo>
                        <a:pt x="34722" y="48444"/>
                        <a:pt x="34722" y="51005"/>
                        <a:pt x="35362" y="52925"/>
                      </a:cubicBezTo>
                      <a:cubicBezTo>
                        <a:pt x="35362" y="53565"/>
                        <a:pt x="35362" y="53565"/>
                        <a:pt x="36002" y="54205"/>
                      </a:cubicBezTo>
                      <a:lnTo>
                        <a:pt x="36642" y="55485"/>
                      </a:lnTo>
                      <a:cubicBezTo>
                        <a:pt x="37282" y="56125"/>
                        <a:pt x="37282" y="56765"/>
                        <a:pt x="37922" y="58045"/>
                      </a:cubicBezTo>
                      <a:cubicBezTo>
                        <a:pt x="38562" y="59325"/>
                        <a:pt x="38562" y="61245"/>
                        <a:pt x="37922" y="62525"/>
                      </a:cubicBezTo>
                      <a:cubicBezTo>
                        <a:pt x="37282" y="63805"/>
                        <a:pt x="36642" y="65085"/>
                        <a:pt x="34722" y="65726"/>
                      </a:cubicBezTo>
                      <a:cubicBezTo>
                        <a:pt x="33442" y="66366"/>
                        <a:pt x="31522" y="66366"/>
                        <a:pt x="30242" y="65726"/>
                      </a:cubicBezTo>
                      <a:cubicBezTo>
                        <a:pt x="29602" y="64445"/>
                        <a:pt x="28962" y="63165"/>
                        <a:pt x="28322" y="61885"/>
                      </a:cubicBezTo>
                      <a:close/>
                      <a:moveTo>
                        <a:pt x="19361" y="32443"/>
                      </a:moveTo>
                      <a:cubicBezTo>
                        <a:pt x="20001" y="32443"/>
                        <a:pt x="21281" y="32443"/>
                        <a:pt x="21921" y="32443"/>
                      </a:cubicBezTo>
                      <a:cubicBezTo>
                        <a:pt x="22561" y="32443"/>
                        <a:pt x="23202" y="32443"/>
                        <a:pt x="23842" y="32443"/>
                      </a:cubicBezTo>
                      <a:cubicBezTo>
                        <a:pt x="23842" y="30523"/>
                        <a:pt x="23842" y="29883"/>
                        <a:pt x="23842" y="29243"/>
                      </a:cubicBezTo>
                      <a:cubicBezTo>
                        <a:pt x="23842" y="28603"/>
                        <a:pt x="23842" y="28603"/>
                        <a:pt x="23842" y="27963"/>
                      </a:cubicBezTo>
                      <a:cubicBezTo>
                        <a:pt x="23842" y="27323"/>
                        <a:pt x="23842" y="27323"/>
                        <a:pt x="23842" y="26683"/>
                      </a:cubicBezTo>
                      <a:lnTo>
                        <a:pt x="21921" y="29243"/>
                      </a:lnTo>
                      <a:lnTo>
                        <a:pt x="19361" y="32443"/>
                      </a:lnTo>
                      <a:close/>
                    </a:path>
                  </a:pathLst>
                </a:custGeom>
                <a:solidFill>
                  <a:schemeClr val="bg1"/>
                </a:solidFill>
                <a:ln w="9525" cap="flat">
                  <a:noFill/>
                  <a:prstDash val="solid"/>
                  <a:miter/>
                </a:ln>
              </p:spPr>
              <p:txBody>
                <a:bodyPr rtlCol="0" anchor="ctr"/>
                <a:lstStyle/>
                <a:p>
                  <a:endParaRPr lang="en-US"/>
                </a:p>
              </p:txBody>
            </p:sp>
            <p:sp>
              <p:nvSpPr>
                <p:cNvPr id="276" name="Freeform: Shape 275"/>
                <p:cNvSpPr/>
                <p:nvPr/>
              </p:nvSpPr>
              <p:spPr>
                <a:xfrm>
                  <a:off x="15579141" y="2865517"/>
                  <a:ext cx="141349" cy="52901"/>
                </a:xfrm>
                <a:custGeom>
                  <a:avLst/>
                  <a:gdLst>
                    <a:gd name="connsiteX0" fmla="*/ 21592 w 108807"/>
                    <a:gd name="connsiteY0" fmla="*/ 45914 h 44802"/>
                    <a:gd name="connsiteX1" fmla="*/ 4951 w 108807"/>
                    <a:gd name="connsiteY1" fmla="*/ 31193 h 44802"/>
                    <a:gd name="connsiteX2" fmla="*/ 19672 w 108807"/>
                    <a:gd name="connsiteY2" fmla="*/ 12632 h 44802"/>
                    <a:gd name="connsiteX3" fmla="*/ 91357 w 108807"/>
                    <a:gd name="connsiteY3" fmla="*/ 4951 h 44802"/>
                    <a:gd name="connsiteX4" fmla="*/ 109918 w 108807"/>
                    <a:gd name="connsiteY4" fmla="*/ 19672 h 44802"/>
                    <a:gd name="connsiteX5" fmla="*/ 95197 w 108807"/>
                    <a:gd name="connsiteY5" fmla="*/ 38233 h 44802"/>
                    <a:gd name="connsiteX6" fmla="*/ 23512 w 108807"/>
                    <a:gd name="connsiteY6" fmla="*/ 45914 h 44802"/>
                    <a:gd name="connsiteX7" fmla="*/ 21592 w 108807"/>
                    <a:gd name="connsiteY7" fmla="*/ 45914 h 4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807" h="44802">
                      <a:moveTo>
                        <a:pt x="21592" y="45914"/>
                      </a:moveTo>
                      <a:cubicBezTo>
                        <a:pt x="13272" y="45914"/>
                        <a:pt x="6231" y="39513"/>
                        <a:pt x="4951" y="31193"/>
                      </a:cubicBezTo>
                      <a:cubicBezTo>
                        <a:pt x="3671" y="22232"/>
                        <a:pt x="10711" y="13912"/>
                        <a:pt x="19672" y="12632"/>
                      </a:cubicBezTo>
                      <a:lnTo>
                        <a:pt x="91357" y="4951"/>
                      </a:lnTo>
                      <a:cubicBezTo>
                        <a:pt x="100317" y="3671"/>
                        <a:pt x="108638" y="10711"/>
                        <a:pt x="109918" y="19672"/>
                      </a:cubicBezTo>
                      <a:cubicBezTo>
                        <a:pt x="111198" y="28633"/>
                        <a:pt x="104158" y="36953"/>
                        <a:pt x="95197" y="38233"/>
                      </a:cubicBezTo>
                      <a:lnTo>
                        <a:pt x="23512" y="45914"/>
                      </a:lnTo>
                      <a:cubicBezTo>
                        <a:pt x="22872" y="45914"/>
                        <a:pt x="22232" y="45914"/>
                        <a:pt x="21592" y="45914"/>
                      </a:cubicBezTo>
                      <a:close/>
                    </a:path>
                  </a:pathLst>
                </a:custGeom>
                <a:solidFill>
                  <a:schemeClr val="bg1"/>
                </a:solidFill>
                <a:ln w="9525" cap="flat">
                  <a:noFill/>
                  <a:prstDash val="solid"/>
                  <a:miter/>
                </a:ln>
              </p:spPr>
              <p:txBody>
                <a:bodyPr rtlCol="0" anchor="ctr"/>
                <a:lstStyle/>
                <a:p>
                  <a:endParaRPr lang="en-US"/>
                </a:p>
              </p:txBody>
            </p:sp>
            <p:sp>
              <p:nvSpPr>
                <p:cNvPr id="277" name="Freeform: Shape 276"/>
                <p:cNvSpPr/>
                <p:nvPr/>
              </p:nvSpPr>
              <p:spPr>
                <a:xfrm>
                  <a:off x="15505337" y="2864184"/>
                  <a:ext cx="58203" cy="45343"/>
                </a:xfrm>
                <a:custGeom>
                  <a:avLst/>
                  <a:gdLst>
                    <a:gd name="connsiteX0" fmla="*/ 36802 w 44802"/>
                    <a:gd name="connsiteY0" fmla="*/ 34882 h 38402"/>
                    <a:gd name="connsiteX1" fmla="*/ 10561 w 44802"/>
                    <a:gd name="connsiteY1" fmla="*/ 33602 h 38402"/>
                    <a:gd name="connsiteX2" fmla="*/ 6721 w 44802"/>
                    <a:gd name="connsiteY2" fmla="*/ 31682 h 38402"/>
                    <a:gd name="connsiteX3" fmla="*/ 4800 w 44802"/>
                    <a:gd name="connsiteY3" fmla="*/ 27842 h 38402"/>
                    <a:gd name="connsiteX4" fmla="*/ 6721 w 44802"/>
                    <a:gd name="connsiteY4" fmla="*/ 24002 h 38402"/>
                    <a:gd name="connsiteX5" fmla="*/ 10561 w 44802"/>
                    <a:gd name="connsiteY5" fmla="*/ 22081 h 38402"/>
                    <a:gd name="connsiteX6" fmla="*/ 38083 w 44802"/>
                    <a:gd name="connsiteY6" fmla="*/ 23361 h 38402"/>
                    <a:gd name="connsiteX7" fmla="*/ 41923 w 44802"/>
                    <a:gd name="connsiteY7" fmla="*/ 25282 h 38402"/>
                    <a:gd name="connsiteX8" fmla="*/ 43203 w 44802"/>
                    <a:gd name="connsiteY8" fmla="*/ 29762 h 38402"/>
                    <a:gd name="connsiteX9" fmla="*/ 41283 w 44802"/>
                    <a:gd name="connsiteY9" fmla="*/ 33602 h 38402"/>
                    <a:gd name="connsiteX10" fmla="*/ 36802 w 44802"/>
                    <a:gd name="connsiteY10" fmla="*/ 34882 h 38402"/>
                    <a:gd name="connsiteX11" fmla="*/ 36802 w 44802"/>
                    <a:gd name="connsiteY11" fmla="*/ 16321 h 38402"/>
                    <a:gd name="connsiteX12" fmla="*/ 24642 w 44802"/>
                    <a:gd name="connsiteY12" fmla="*/ 16321 h 38402"/>
                    <a:gd name="connsiteX13" fmla="*/ 12481 w 44802"/>
                    <a:gd name="connsiteY13" fmla="*/ 16321 h 38402"/>
                    <a:gd name="connsiteX14" fmla="*/ 8641 w 44802"/>
                    <a:gd name="connsiteY14" fmla="*/ 14401 h 38402"/>
                    <a:gd name="connsiteX15" fmla="*/ 6721 w 44802"/>
                    <a:gd name="connsiteY15" fmla="*/ 10561 h 38402"/>
                    <a:gd name="connsiteX16" fmla="*/ 8641 w 44802"/>
                    <a:gd name="connsiteY16" fmla="*/ 6720 h 38402"/>
                    <a:gd name="connsiteX17" fmla="*/ 12481 w 44802"/>
                    <a:gd name="connsiteY17" fmla="*/ 4800 h 38402"/>
                    <a:gd name="connsiteX18" fmla="*/ 24642 w 44802"/>
                    <a:gd name="connsiteY18" fmla="*/ 4800 h 38402"/>
                    <a:gd name="connsiteX19" fmla="*/ 36802 w 44802"/>
                    <a:gd name="connsiteY19" fmla="*/ 4800 h 38402"/>
                    <a:gd name="connsiteX20" fmla="*/ 40643 w 44802"/>
                    <a:gd name="connsiteY20" fmla="*/ 6720 h 38402"/>
                    <a:gd name="connsiteX21" fmla="*/ 42563 w 44802"/>
                    <a:gd name="connsiteY21" fmla="*/ 10561 h 38402"/>
                    <a:gd name="connsiteX22" fmla="*/ 40643 w 44802"/>
                    <a:gd name="connsiteY22" fmla="*/ 14401 h 38402"/>
                    <a:gd name="connsiteX23" fmla="*/ 36802 w 44802"/>
                    <a:gd name="connsiteY23" fmla="*/ 16321 h 3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2" h="38402">
                      <a:moveTo>
                        <a:pt x="36802" y="34882"/>
                      </a:moveTo>
                      <a:cubicBezTo>
                        <a:pt x="28482" y="34242"/>
                        <a:pt x="20161" y="33602"/>
                        <a:pt x="10561" y="33602"/>
                      </a:cubicBezTo>
                      <a:cubicBezTo>
                        <a:pt x="8641" y="33602"/>
                        <a:pt x="7361" y="32962"/>
                        <a:pt x="6721" y="31682"/>
                      </a:cubicBezTo>
                      <a:cubicBezTo>
                        <a:pt x="5440" y="30402"/>
                        <a:pt x="4800" y="29122"/>
                        <a:pt x="4800" y="27842"/>
                      </a:cubicBezTo>
                      <a:cubicBezTo>
                        <a:pt x="4800" y="25922"/>
                        <a:pt x="5440" y="24642"/>
                        <a:pt x="6721" y="24002"/>
                      </a:cubicBezTo>
                      <a:cubicBezTo>
                        <a:pt x="8001" y="22721"/>
                        <a:pt x="9281" y="22081"/>
                        <a:pt x="10561" y="22081"/>
                      </a:cubicBezTo>
                      <a:cubicBezTo>
                        <a:pt x="20161" y="22081"/>
                        <a:pt x="29122" y="22721"/>
                        <a:pt x="38083" y="23361"/>
                      </a:cubicBezTo>
                      <a:cubicBezTo>
                        <a:pt x="39363" y="23361"/>
                        <a:pt x="41283" y="24002"/>
                        <a:pt x="41923" y="25282"/>
                      </a:cubicBezTo>
                      <a:cubicBezTo>
                        <a:pt x="43203" y="26562"/>
                        <a:pt x="43203" y="27842"/>
                        <a:pt x="43203" y="29762"/>
                      </a:cubicBezTo>
                      <a:cubicBezTo>
                        <a:pt x="43203" y="31042"/>
                        <a:pt x="42563" y="32962"/>
                        <a:pt x="41283" y="33602"/>
                      </a:cubicBezTo>
                      <a:cubicBezTo>
                        <a:pt x="40003" y="34242"/>
                        <a:pt x="38723" y="34882"/>
                        <a:pt x="36802" y="34882"/>
                      </a:cubicBezTo>
                      <a:close/>
                      <a:moveTo>
                        <a:pt x="36802" y="16321"/>
                      </a:moveTo>
                      <a:cubicBezTo>
                        <a:pt x="34242" y="16321"/>
                        <a:pt x="30402" y="16321"/>
                        <a:pt x="24642" y="16321"/>
                      </a:cubicBezTo>
                      <a:cubicBezTo>
                        <a:pt x="19521" y="16321"/>
                        <a:pt x="15041" y="16321"/>
                        <a:pt x="12481" y="16321"/>
                      </a:cubicBezTo>
                      <a:cubicBezTo>
                        <a:pt x="10561" y="16321"/>
                        <a:pt x="9281" y="15681"/>
                        <a:pt x="8641" y="14401"/>
                      </a:cubicBezTo>
                      <a:cubicBezTo>
                        <a:pt x="7361" y="13121"/>
                        <a:pt x="6721" y="11841"/>
                        <a:pt x="6721" y="10561"/>
                      </a:cubicBezTo>
                      <a:cubicBezTo>
                        <a:pt x="6721" y="8641"/>
                        <a:pt x="7361" y="7360"/>
                        <a:pt x="8641" y="6720"/>
                      </a:cubicBezTo>
                      <a:cubicBezTo>
                        <a:pt x="9921" y="5440"/>
                        <a:pt x="11201" y="4800"/>
                        <a:pt x="12481" y="4800"/>
                      </a:cubicBezTo>
                      <a:cubicBezTo>
                        <a:pt x="15041" y="4800"/>
                        <a:pt x="18881" y="4800"/>
                        <a:pt x="24642" y="4800"/>
                      </a:cubicBezTo>
                      <a:cubicBezTo>
                        <a:pt x="29762" y="4800"/>
                        <a:pt x="34242" y="4800"/>
                        <a:pt x="36802" y="4800"/>
                      </a:cubicBezTo>
                      <a:cubicBezTo>
                        <a:pt x="38723" y="4800"/>
                        <a:pt x="40003" y="5440"/>
                        <a:pt x="40643" y="6720"/>
                      </a:cubicBezTo>
                      <a:cubicBezTo>
                        <a:pt x="41923" y="8001"/>
                        <a:pt x="42563" y="9281"/>
                        <a:pt x="42563" y="10561"/>
                      </a:cubicBezTo>
                      <a:cubicBezTo>
                        <a:pt x="42563" y="12481"/>
                        <a:pt x="41923" y="13761"/>
                        <a:pt x="40643" y="14401"/>
                      </a:cubicBezTo>
                      <a:cubicBezTo>
                        <a:pt x="39363" y="15681"/>
                        <a:pt x="38083" y="16321"/>
                        <a:pt x="36802" y="16321"/>
                      </a:cubicBezTo>
                      <a:close/>
                    </a:path>
                  </a:pathLst>
                </a:custGeom>
                <a:solidFill>
                  <a:schemeClr val="bg1"/>
                </a:solidFill>
                <a:ln w="9525" cap="flat">
                  <a:noFill/>
                  <a:prstDash val="solid"/>
                  <a:miter/>
                </a:ln>
              </p:spPr>
              <p:txBody>
                <a:bodyPr rtlCol="0" anchor="ctr"/>
                <a:lstStyle/>
                <a:p>
                  <a:endParaRPr lang="en-US"/>
                </a:p>
              </p:txBody>
            </p:sp>
            <p:sp>
              <p:nvSpPr>
                <p:cNvPr id="278" name="Freeform: Shape 277"/>
                <p:cNvSpPr/>
                <p:nvPr/>
              </p:nvSpPr>
              <p:spPr>
                <a:xfrm>
                  <a:off x="14944098" y="2709450"/>
                  <a:ext cx="1039331" cy="355192"/>
                </a:xfrm>
                <a:custGeom>
                  <a:avLst/>
                  <a:gdLst>
                    <a:gd name="connsiteX0" fmla="*/ 784371 w 800051"/>
                    <a:gd name="connsiteY0" fmla="*/ 287539 h 300819"/>
                    <a:gd name="connsiteX1" fmla="*/ 596839 w 800051"/>
                    <a:gd name="connsiteY1" fmla="*/ 295859 h 300819"/>
                    <a:gd name="connsiteX2" fmla="*/ 403546 w 800051"/>
                    <a:gd name="connsiteY2" fmla="*/ 300340 h 300819"/>
                    <a:gd name="connsiteX3" fmla="*/ 207694 w 800051"/>
                    <a:gd name="connsiteY3" fmla="*/ 298419 h 300819"/>
                    <a:gd name="connsiteX4" fmla="*/ 13121 w 800051"/>
                    <a:gd name="connsiteY4" fmla="*/ 292019 h 300819"/>
                    <a:gd name="connsiteX5" fmla="*/ 13121 w 800051"/>
                    <a:gd name="connsiteY5" fmla="*/ 292019 h 300819"/>
                    <a:gd name="connsiteX6" fmla="*/ 8001 w 800051"/>
                    <a:gd name="connsiteY6" fmla="*/ 286259 h 300819"/>
                    <a:gd name="connsiteX7" fmla="*/ 8641 w 800051"/>
                    <a:gd name="connsiteY7" fmla="*/ 220334 h 300819"/>
                    <a:gd name="connsiteX8" fmla="*/ 8001 w 800051"/>
                    <a:gd name="connsiteY8" fmla="*/ 154410 h 300819"/>
                    <a:gd name="connsiteX9" fmla="*/ 6721 w 800051"/>
                    <a:gd name="connsiteY9" fmla="*/ 88486 h 300819"/>
                    <a:gd name="connsiteX10" fmla="*/ 4800 w 800051"/>
                    <a:gd name="connsiteY10" fmla="*/ 22561 h 300819"/>
                    <a:gd name="connsiteX11" fmla="*/ 13121 w 800051"/>
                    <a:gd name="connsiteY11" fmla="*/ 13601 h 300819"/>
                    <a:gd name="connsiteX12" fmla="*/ 13761 w 800051"/>
                    <a:gd name="connsiteY12" fmla="*/ 13601 h 300819"/>
                    <a:gd name="connsiteX13" fmla="*/ 206413 w 800051"/>
                    <a:gd name="connsiteY13" fmla="*/ 7841 h 300819"/>
                    <a:gd name="connsiteX14" fmla="*/ 399066 w 800051"/>
                    <a:gd name="connsiteY14" fmla="*/ 5280 h 300819"/>
                    <a:gd name="connsiteX15" fmla="*/ 591719 w 800051"/>
                    <a:gd name="connsiteY15" fmla="*/ 5280 h 300819"/>
                    <a:gd name="connsiteX16" fmla="*/ 687725 w 800051"/>
                    <a:gd name="connsiteY16" fmla="*/ 6560 h 300819"/>
                    <a:gd name="connsiteX17" fmla="*/ 783731 w 800051"/>
                    <a:gd name="connsiteY17" fmla="*/ 9121 h 300819"/>
                    <a:gd name="connsiteX18" fmla="*/ 784371 w 800051"/>
                    <a:gd name="connsiteY18" fmla="*/ 9121 h 300819"/>
                    <a:gd name="connsiteX19" fmla="*/ 797172 w 800051"/>
                    <a:gd name="connsiteY19" fmla="*/ 22561 h 300819"/>
                    <a:gd name="connsiteX20" fmla="*/ 794612 w 800051"/>
                    <a:gd name="connsiteY20" fmla="*/ 90406 h 300819"/>
                    <a:gd name="connsiteX21" fmla="*/ 791412 w 800051"/>
                    <a:gd name="connsiteY21" fmla="*/ 157610 h 300819"/>
                    <a:gd name="connsiteX22" fmla="*/ 784371 w 800051"/>
                    <a:gd name="connsiteY22" fmla="*/ 287539 h 300819"/>
                    <a:gd name="connsiteX23" fmla="*/ 782451 w 800051"/>
                    <a:gd name="connsiteY23" fmla="*/ 284978 h 300819"/>
                    <a:gd name="connsiteX24" fmla="*/ 775411 w 800051"/>
                    <a:gd name="connsiteY24" fmla="*/ 151210 h 300819"/>
                    <a:gd name="connsiteX25" fmla="*/ 772210 w 800051"/>
                    <a:gd name="connsiteY25" fmla="*/ 86566 h 300819"/>
                    <a:gd name="connsiteX26" fmla="*/ 769650 w 800051"/>
                    <a:gd name="connsiteY26" fmla="*/ 23201 h 300819"/>
                    <a:gd name="connsiteX27" fmla="*/ 783091 w 800051"/>
                    <a:gd name="connsiteY27" fmla="*/ 36642 h 300819"/>
                    <a:gd name="connsiteX28" fmla="*/ 687085 w 800051"/>
                    <a:gd name="connsiteY28" fmla="*/ 39203 h 300819"/>
                    <a:gd name="connsiteX29" fmla="*/ 591078 w 800051"/>
                    <a:gd name="connsiteY29" fmla="*/ 40483 h 300819"/>
                    <a:gd name="connsiteX30" fmla="*/ 398426 w 800051"/>
                    <a:gd name="connsiteY30" fmla="*/ 40483 h 300819"/>
                    <a:gd name="connsiteX31" fmla="*/ 205774 w 800051"/>
                    <a:gd name="connsiteY31" fmla="*/ 37922 h 300819"/>
                    <a:gd name="connsiteX32" fmla="*/ 13121 w 800051"/>
                    <a:gd name="connsiteY32" fmla="*/ 32162 h 300819"/>
                    <a:gd name="connsiteX33" fmla="*/ 22082 w 800051"/>
                    <a:gd name="connsiteY33" fmla="*/ 23201 h 300819"/>
                    <a:gd name="connsiteX34" fmla="*/ 20161 w 800051"/>
                    <a:gd name="connsiteY34" fmla="*/ 89126 h 300819"/>
                    <a:gd name="connsiteX35" fmla="*/ 18881 w 800051"/>
                    <a:gd name="connsiteY35" fmla="*/ 155050 h 300819"/>
                    <a:gd name="connsiteX36" fmla="*/ 18241 w 800051"/>
                    <a:gd name="connsiteY36" fmla="*/ 220974 h 300819"/>
                    <a:gd name="connsiteX37" fmla="*/ 18881 w 800051"/>
                    <a:gd name="connsiteY37" fmla="*/ 286899 h 300819"/>
                    <a:gd name="connsiteX38" fmla="*/ 13121 w 800051"/>
                    <a:gd name="connsiteY38" fmla="*/ 281138 h 300819"/>
                    <a:gd name="connsiteX39" fmla="*/ 203213 w 800051"/>
                    <a:gd name="connsiteY39" fmla="*/ 274738 h 300819"/>
                    <a:gd name="connsiteX40" fmla="*/ 392025 w 800051"/>
                    <a:gd name="connsiteY40" fmla="*/ 272818 h 300819"/>
                    <a:gd name="connsiteX41" fmla="*/ 584038 w 800051"/>
                    <a:gd name="connsiteY41" fmla="*/ 277298 h 300819"/>
                    <a:gd name="connsiteX42" fmla="*/ 782451 w 800051"/>
                    <a:gd name="connsiteY42" fmla="*/ 284978 h 300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051" h="300819">
                      <a:moveTo>
                        <a:pt x="784371" y="287539"/>
                      </a:moveTo>
                      <a:cubicBezTo>
                        <a:pt x="723567" y="290739"/>
                        <a:pt x="660843" y="293299"/>
                        <a:pt x="596839" y="295859"/>
                      </a:cubicBezTo>
                      <a:cubicBezTo>
                        <a:pt x="533475" y="297779"/>
                        <a:pt x="468830" y="299699"/>
                        <a:pt x="403546" y="300340"/>
                      </a:cubicBezTo>
                      <a:cubicBezTo>
                        <a:pt x="338902" y="301620"/>
                        <a:pt x="272978" y="300980"/>
                        <a:pt x="207694" y="298419"/>
                      </a:cubicBezTo>
                      <a:cubicBezTo>
                        <a:pt x="142409" y="295859"/>
                        <a:pt x="77125" y="293299"/>
                        <a:pt x="13121" y="292019"/>
                      </a:cubicBezTo>
                      <a:lnTo>
                        <a:pt x="13121" y="292019"/>
                      </a:lnTo>
                      <a:cubicBezTo>
                        <a:pt x="9921" y="292019"/>
                        <a:pt x="8001" y="289459"/>
                        <a:pt x="8001" y="286259"/>
                      </a:cubicBezTo>
                      <a:cubicBezTo>
                        <a:pt x="8001" y="264497"/>
                        <a:pt x="8641" y="242736"/>
                        <a:pt x="8641" y="220334"/>
                      </a:cubicBezTo>
                      <a:cubicBezTo>
                        <a:pt x="8641" y="198573"/>
                        <a:pt x="8641" y="176811"/>
                        <a:pt x="8001" y="154410"/>
                      </a:cubicBezTo>
                      <a:cubicBezTo>
                        <a:pt x="8001" y="132649"/>
                        <a:pt x="7361" y="110887"/>
                        <a:pt x="6721" y="88486"/>
                      </a:cubicBezTo>
                      <a:lnTo>
                        <a:pt x="4800" y="22561"/>
                      </a:lnTo>
                      <a:cubicBezTo>
                        <a:pt x="4800" y="17441"/>
                        <a:pt x="8641" y="13601"/>
                        <a:pt x="13121" y="13601"/>
                      </a:cubicBezTo>
                      <a:lnTo>
                        <a:pt x="13761" y="13601"/>
                      </a:lnTo>
                      <a:cubicBezTo>
                        <a:pt x="77765" y="11681"/>
                        <a:pt x="141769" y="9121"/>
                        <a:pt x="206413" y="7841"/>
                      </a:cubicBezTo>
                      <a:lnTo>
                        <a:pt x="399066" y="5280"/>
                      </a:lnTo>
                      <a:cubicBezTo>
                        <a:pt x="463070" y="4640"/>
                        <a:pt x="527074" y="4640"/>
                        <a:pt x="591719" y="5280"/>
                      </a:cubicBezTo>
                      <a:cubicBezTo>
                        <a:pt x="623721" y="5280"/>
                        <a:pt x="655723" y="5920"/>
                        <a:pt x="687725" y="6560"/>
                      </a:cubicBezTo>
                      <a:cubicBezTo>
                        <a:pt x="719727" y="7200"/>
                        <a:pt x="751729" y="7841"/>
                        <a:pt x="783731" y="9121"/>
                      </a:cubicBezTo>
                      <a:lnTo>
                        <a:pt x="784371" y="9121"/>
                      </a:lnTo>
                      <a:cubicBezTo>
                        <a:pt x="791412" y="9121"/>
                        <a:pt x="797172" y="15521"/>
                        <a:pt x="797172" y="22561"/>
                      </a:cubicBezTo>
                      <a:cubicBezTo>
                        <a:pt x="796532" y="44963"/>
                        <a:pt x="795892" y="68004"/>
                        <a:pt x="794612" y="90406"/>
                      </a:cubicBezTo>
                      <a:cubicBezTo>
                        <a:pt x="793972" y="112807"/>
                        <a:pt x="792692" y="135209"/>
                        <a:pt x="791412" y="157610"/>
                      </a:cubicBezTo>
                      <a:lnTo>
                        <a:pt x="784371" y="287539"/>
                      </a:lnTo>
                      <a:close/>
                      <a:moveTo>
                        <a:pt x="782451" y="284978"/>
                      </a:moveTo>
                      <a:lnTo>
                        <a:pt x="775411" y="151210"/>
                      </a:lnTo>
                      <a:cubicBezTo>
                        <a:pt x="774130" y="129448"/>
                        <a:pt x="773490" y="107687"/>
                        <a:pt x="772210" y="86566"/>
                      </a:cubicBezTo>
                      <a:cubicBezTo>
                        <a:pt x="771570" y="65444"/>
                        <a:pt x="770290" y="44323"/>
                        <a:pt x="769650" y="23201"/>
                      </a:cubicBezTo>
                      <a:lnTo>
                        <a:pt x="783091" y="36642"/>
                      </a:lnTo>
                      <a:cubicBezTo>
                        <a:pt x="751089" y="37282"/>
                        <a:pt x="719087" y="38562"/>
                        <a:pt x="687085" y="39203"/>
                      </a:cubicBezTo>
                      <a:cubicBezTo>
                        <a:pt x="655083" y="39843"/>
                        <a:pt x="623081" y="40483"/>
                        <a:pt x="591078" y="40483"/>
                      </a:cubicBezTo>
                      <a:cubicBezTo>
                        <a:pt x="527074" y="41123"/>
                        <a:pt x="463070" y="41123"/>
                        <a:pt x="398426" y="40483"/>
                      </a:cubicBezTo>
                      <a:lnTo>
                        <a:pt x="205774" y="37922"/>
                      </a:lnTo>
                      <a:cubicBezTo>
                        <a:pt x="141769" y="37282"/>
                        <a:pt x="77765" y="34722"/>
                        <a:pt x="13121" y="32162"/>
                      </a:cubicBezTo>
                      <a:lnTo>
                        <a:pt x="22082" y="23201"/>
                      </a:lnTo>
                      <a:lnTo>
                        <a:pt x="20161" y="89126"/>
                      </a:lnTo>
                      <a:cubicBezTo>
                        <a:pt x="19521" y="110887"/>
                        <a:pt x="18881" y="132649"/>
                        <a:pt x="18881" y="155050"/>
                      </a:cubicBezTo>
                      <a:cubicBezTo>
                        <a:pt x="18241" y="176811"/>
                        <a:pt x="18241" y="198573"/>
                        <a:pt x="18241" y="220974"/>
                      </a:cubicBezTo>
                      <a:cubicBezTo>
                        <a:pt x="18241" y="242736"/>
                        <a:pt x="18241" y="264497"/>
                        <a:pt x="18881" y="286899"/>
                      </a:cubicBezTo>
                      <a:lnTo>
                        <a:pt x="13121" y="281138"/>
                      </a:lnTo>
                      <a:cubicBezTo>
                        <a:pt x="77125" y="280498"/>
                        <a:pt x="140489" y="277298"/>
                        <a:pt x="203213" y="274738"/>
                      </a:cubicBezTo>
                      <a:cubicBezTo>
                        <a:pt x="265937" y="272178"/>
                        <a:pt x="328661" y="272178"/>
                        <a:pt x="392025" y="272818"/>
                      </a:cubicBezTo>
                      <a:cubicBezTo>
                        <a:pt x="455390" y="273458"/>
                        <a:pt x="519394" y="274738"/>
                        <a:pt x="584038" y="277298"/>
                      </a:cubicBezTo>
                      <a:cubicBezTo>
                        <a:pt x="649322" y="279218"/>
                        <a:pt x="714607" y="281778"/>
                        <a:pt x="782451" y="284978"/>
                      </a:cubicBezTo>
                      <a:close/>
                    </a:path>
                  </a:pathLst>
                </a:custGeom>
                <a:solidFill>
                  <a:schemeClr val="bg1"/>
                </a:solidFill>
                <a:ln w="9525" cap="flat">
                  <a:noFill/>
                  <a:prstDash val="solid"/>
                  <a:miter/>
                </a:ln>
              </p:spPr>
              <p:txBody>
                <a:bodyPr rtlCol="0" anchor="ctr"/>
                <a:lstStyle/>
                <a:p>
                  <a:endParaRPr lang="en-US"/>
                </a:p>
              </p:txBody>
            </p:sp>
          </p:grpSp>
          <p:grpSp>
            <p:nvGrpSpPr>
              <p:cNvPr id="304" name="Group 303"/>
              <p:cNvGrpSpPr/>
              <p:nvPr/>
            </p:nvGrpSpPr>
            <p:grpSpPr>
              <a:xfrm>
                <a:off x="11415748" y="269166"/>
                <a:ext cx="615283" cy="385420"/>
                <a:chOff x="12477148" y="2923132"/>
                <a:chExt cx="615283" cy="385420"/>
              </a:xfrm>
            </p:grpSpPr>
            <p:sp>
              <p:nvSpPr>
                <p:cNvPr id="279" name="Freeform: Shape 278"/>
                <p:cNvSpPr/>
                <p:nvPr/>
              </p:nvSpPr>
              <p:spPr>
                <a:xfrm>
                  <a:off x="12477148" y="2923132"/>
                  <a:ext cx="615283" cy="385420"/>
                </a:xfrm>
                <a:custGeom>
                  <a:avLst/>
                  <a:gdLst>
                    <a:gd name="connsiteX0" fmla="*/ 158410 w 473630"/>
                    <a:gd name="connsiteY0" fmla="*/ 325461 h 326421"/>
                    <a:gd name="connsiteX1" fmla="*/ 143049 w 473630"/>
                    <a:gd name="connsiteY1" fmla="*/ 295379 h 326421"/>
                    <a:gd name="connsiteX2" fmla="*/ 106567 w 473630"/>
                    <a:gd name="connsiteY2" fmla="*/ 216654 h 326421"/>
                    <a:gd name="connsiteX3" fmla="*/ 58564 w 473630"/>
                    <a:gd name="connsiteY3" fmla="*/ 118088 h 326421"/>
                    <a:gd name="connsiteX4" fmla="*/ 20801 w 473630"/>
                    <a:gd name="connsiteY4" fmla="*/ 38083 h 326421"/>
                    <a:gd name="connsiteX5" fmla="*/ 4800 w 473630"/>
                    <a:gd name="connsiteY5" fmla="*/ 9921 h 326421"/>
                    <a:gd name="connsiteX6" fmla="*/ 6080 w 473630"/>
                    <a:gd name="connsiteY6" fmla="*/ 4800 h 326421"/>
                    <a:gd name="connsiteX7" fmla="*/ 48963 w 473630"/>
                    <a:gd name="connsiteY7" fmla="*/ 20161 h 326421"/>
                    <a:gd name="connsiteX8" fmla="*/ 140489 w 473630"/>
                    <a:gd name="connsiteY8" fmla="*/ 52163 h 326421"/>
                    <a:gd name="connsiteX9" fmla="*/ 225615 w 473630"/>
                    <a:gd name="connsiteY9" fmla="*/ 82245 h 326421"/>
                    <a:gd name="connsiteX10" fmla="*/ 268497 w 473630"/>
                    <a:gd name="connsiteY10" fmla="*/ 96326 h 326421"/>
                    <a:gd name="connsiteX11" fmla="*/ 351063 w 473630"/>
                    <a:gd name="connsiteY11" fmla="*/ 125768 h 326421"/>
                    <a:gd name="connsiteX12" fmla="*/ 428508 w 473630"/>
                    <a:gd name="connsiteY12" fmla="*/ 152010 h 326421"/>
                    <a:gd name="connsiteX13" fmla="*/ 466270 w 473630"/>
                    <a:gd name="connsiteY13" fmla="*/ 169291 h 326421"/>
                    <a:gd name="connsiteX14" fmla="*/ 469470 w 473630"/>
                    <a:gd name="connsiteY14" fmla="*/ 174411 h 326421"/>
                    <a:gd name="connsiteX15" fmla="*/ 466270 w 473630"/>
                    <a:gd name="connsiteY15" fmla="*/ 178252 h 326421"/>
                    <a:gd name="connsiteX16" fmla="*/ 412507 w 473630"/>
                    <a:gd name="connsiteY16" fmla="*/ 202573 h 326421"/>
                    <a:gd name="connsiteX17" fmla="*/ 339542 w 473630"/>
                    <a:gd name="connsiteY17" fmla="*/ 239056 h 326421"/>
                    <a:gd name="connsiteX18" fmla="*/ 308180 w 473630"/>
                    <a:gd name="connsiteY18" fmla="*/ 253137 h 326421"/>
                    <a:gd name="connsiteX19" fmla="*/ 248016 w 473630"/>
                    <a:gd name="connsiteY19" fmla="*/ 282578 h 326421"/>
                    <a:gd name="connsiteX20" fmla="*/ 219214 w 473630"/>
                    <a:gd name="connsiteY20" fmla="*/ 296019 h 326421"/>
                    <a:gd name="connsiteX21" fmla="*/ 158410 w 473630"/>
                    <a:gd name="connsiteY21" fmla="*/ 325461 h 326421"/>
                    <a:gd name="connsiteX22" fmla="*/ 21441 w 473630"/>
                    <a:gd name="connsiteY22" fmla="*/ 17601 h 326421"/>
                    <a:gd name="connsiteX23" fmla="*/ 18881 w 473630"/>
                    <a:gd name="connsiteY23" fmla="*/ 20161 h 326421"/>
                    <a:gd name="connsiteX24" fmla="*/ 42563 w 473630"/>
                    <a:gd name="connsiteY24" fmla="*/ 68164 h 326421"/>
                    <a:gd name="connsiteX25" fmla="*/ 83525 w 473630"/>
                    <a:gd name="connsiteY25" fmla="*/ 152010 h 326421"/>
                    <a:gd name="connsiteX26" fmla="*/ 118088 w 473630"/>
                    <a:gd name="connsiteY26" fmla="*/ 225615 h 326421"/>
                    <a:gd name="connsiteX27" fmla="*/ 153290 w 473630"/>
                    <a:gd name="connsiteY27" fmla="*/ 300500 h 326421"/>
                    <a:gd name="connsiteX28" fmla="*/ 164171 w 473630"/>
                    <a:gd name="connsiteY28" fmla="*/ 303060 h 326421"/>
                    <a:gd name="connsiteX29" fmla="*/ 169931 w 473630"/>
                    <a:gd name="connsiteY29" fmla="*/ 299860 h 326421"/>
                    <a:gd name="connsiteX30" fmla="*/ 259537 w 473630"/>
                    <a:gd name="connsiteY30" fmla="*/ 256337 h 326421"/>
                    <a:gd name="connsiteX31" fmla="*/ 347863 w 473630"/>
                    <a:gd name="connsiteY31" fmla="*/ 214734 h 326421"/>
                    <a:gd name="connsiteX32" fmla="*/ 448989 w 473630"/>
                    <a:gd name="connsiteY32" fmla="*/ 166731 h 326421"/>
                    <a:gd name="connsiteX33" fmla="*/ 411867 w 473630"/>
                    <a:gd name="connsiteY33" fmla="*/ 154570 h 326421"/>
                    <a:gd name="connsiteX34" fmla="*/ 406746 w 473630"/>
                    <a:gd name="connsiteY34" fmla="*/ 166091 h 326421"/>
                    <a:gd name="connsiteX35" fmla="*/ 404186 w 473630"/>
                    <a:gd name="connsiteY35" fmla="*/ 165451 h 326421"/>
                    <a:gd name="connsiteX36" fmla="*/ 406106 w 473630"/>
                    <a:gd name="connsiteY36" fmla="*/ 150730 h 326421"/>
                    <a:gd name="connsiteX37" fmla="*/ 379225 w 473630"/>
                    <a:gd name="connsiteY37" fmla="*/ 143689 h 326421"/>
                    <a:gd name="connsiteX38" fmla="*/ 375384 w 473630"/>
                    <a:gd name="connsiteY38" fmla="*/ 168011 h 326421"/>
                    <a:gd name="connsiteX39" fmla="*/ 372184 w 473630"/>
                    <a:gd name="connsiteY39" fmla="*/ 167371 h 326421"/>
                    <a:gd name="connsiteX40" fmla="*/ 373464 w 473630"/>
                    <a:gd name="connsiteY40" fmla="*/ 137929 h 326421"/>
                    <a:gd name="connsiteX41" fmla="*/ 345302 w 473630"/>
                    <a:gd name="connsiteY41" fmla="*/ 135369 h 326421"/>
                    <a:gd name="connsiteX42" fmla="*/ 340822 w 473630"/>
                    <a:gd name="connsiteY42" fmla="*/ 128968 h 326421"/>
                    <a:gd name="connsiteX43" fmla="*/ 312660 w 473630"/>
                    <a:gd name="connsiteY43" fmla="*/ 118728 h 326421"/>
                    <a:gd name="connsiteX44" fmla="*/ 303060 w 473630"/>
                    <a:gd name="connsiteY44" fmla="*/ 140489 h 326421"/>
                    <a:gd name="connsiteX45" fmla="*/ 303700 w 473630"/>
                    <a:gd name="connsiteY45" fmla="*/ 121928 h 326421"/>
                    <a:gd name="connsiteX46" fmla="*/ 288979 w 473630"/>
                    <a:gd name="connsiteY46" fmla="*/ 110407 h 326421"/>
                    <a:gd name="connsiteX47" fmla="*/ 276818 w 473630"/>
                    <a:gd name="connsiteY47" fmla="*/ 116808 h 326421"/>
                    <a:gd name="connsiteX48" fmla="*/ 276178 w 473630"/>
                    <a:gd name="connsiteY48" fmla="*/ 107207 h 326421"/>
                    <a:gd name="connsiteX49" fmla="*/ 245456 w 473630"/>
                    <a:gd name="connsiteY49" fmla="*/ 95046 h 326421"/>
                    <a:gd name="connsiteX50" fmla="*/ 236495 w 473630"/>
                    <a:gd name="connsiteY50" fmla="*/ 120648 h 326421"/>
                    <a:gd name="connsiteX51" fmla="*/ 232015 w 473630"/>
                    <a:gd name="connsiteY51" fmla="*/ 118728 h 326421"/>
                    <a:gd name="connsiteX52" fmla="*/ 235215 w 473630"/>
                    <a:gd name="connsiteY52" fmla="*/ 109127 h 326421"/>
                    <a:gd name="connsiteX53" fmla="*/ 228175 w 473630"/>
                    <a:gd name="connsiteY53" fmla="*/ 89926 h 326421"/>
                    <a:gd name="connsiteX54" fmla="*/ 200013 w 473630"/>
                    <a:gd name="connsiteY54" fmla="*/ 79045 h 326421"/>
                    <a:gd name="connsiteX55" fmla="*/ 192332 w 473630"/>
                    <a:gd name="connsiteY55" fmla="*/ 95046 h 326421"/>
                    <a:gd name="connsiteX56" fmla="*/ 187852 w 473630"/>
                    <a:gd name="connsiteY56" fmla="*/ 93126 h 326421"/>
                    <a:gd name="connsiteX57" fmla="*/ 192332 w 473630"/>
                    <a:gd name="connsiteY57" fmla="*/ 77125 h 326421"/>
                    <a:gd name="connsiteX58" fmla="*/ 156490 w 473630"/>
                    <a:gd name="connsiteY58" fmla="*/ 64324 h 326421"/>
                    <a:gd name="connsiteX59" fmla="*/ 150090 w 473630"/>
                    <a:gd name="connsiteY59" fmla="*/ 95046 h 326421"/>
                    <a:gd name="connsiteX60" fmla="*/ 150090 w 473630"/>
                    <a:gd name="connsiteY60" fmla="*/ 63044 h 326421"/>
                    <a:gd name="connsiteX61" fmla="*/ 128328 w 473630"/>
                    <a:gd name="connsiteY61" fmla="*/ 54724 h 326421"/>
                    <a:gd name="connsiteX62" fmla="*/ 116808 w 473630"/>
                    <a:gd name="connsiteY62" fmla="*/ 62404 h 326421"/>
                    <a:gd name="connsiteX63" fmla="*/ 117448 w 473630"/>
                    <a:gd name="connsiteY63" fmla="*/ 51523 h 326421"/>
                    <a:gd name="connsiteX64" fmla="*/ 112327 w 473630"/>
                    <a:gd name="connsiteY64" fmla="*/ 48963 h 326421"/>
                    <a:gd name="connsiteX65" fmla="*/ 86726 w 473630"/>
                    <a:gd name="connsiteY65" fmla="*/ 57284 h 326421"/>
                    <a:gd name="connsiteX66" fmla="*/ 82885 w 473630"/>
                    <a:gd name="connsiteY66" fmla="*/ 64964 h 326421"/>
                    <a:gd name="connsiteX67" fmla="*/ 78405 w 473630"/>
                    <a:gd name="connsiteY67" fmla="*/ 63044 h 326421"/>
                    <a:gd name="connsiteX68" fmla="*/ 85446 w 473630"/>
                    <a:gd name="connsiteY68" fmla="*/ 40643 h 326421"/>
                    <a:gd name="connsiteX69" fmla="*/ 70085 w 473630"/>
                    <a:gd name="connsiteY69" fmla="*/ 34882 h 326421"/>
                    <a:gd name="connsiteX70" fmla="*/ 54724 w 473630"/>
                    <a:gd name="connsiteY70" fmla="*/ 40643 h 326421"/>
                    <a:gd name="connsiteX71" fmla="*/ 54724 w 473630"/>
                    <a:gd name="connsiteY71" fmla="*/ 29762 h 326421"/>
                    <a:gd name="connsiteX72" fmla="*/ 21441 w 473630"/>
                    <a:gd name="connsiteY72" fmla="*/ 17601 h 32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73630" h="326421">
                      <a:moveTo>
                        <a:pt x="158410" y="325461"/>
                      </a:moveTo>
                      <a:cubicBezTo>
                        <a:pt x="153290" y="315220"/>
                        <a:pt x="147530" y="305620"/>
                        <a:pt x="143049" y="295379"/>
                      </a:cubicBezTo>
                      <a:cubicBezTo>
                        <a:pt x="130888" y="269138"/>
                        <a:pt x="119368" y="242896"/>
                        <a:pt x="106567" y="216654"/>
                      </a:cubicBezTo>
                      <a:cubicBezTo>
                        <a:pt x="90566" y="184012"/>
                        <a:pt x="73925" y="151370"/>
                        <a:pt x="58564" y="118088"/>
                      </a:cubicBezTo>
                      <a:cubicBezTo>
                        <a:pt x="45763" y="91206"/>
                        <a:pt x="34242" y="64324"/>
                        <a:pt x="20801" y="38083"/>
                      </a:cubicBezTo>
                      <a:cubicBezTo>
                        <a:pt x="15681" y="28482"/>
                        <a:pt x="16321" y="15681"/>
                        <a:pt x="4800" y="9921"/>
                      </a:cubicBezTo>
                      <a:cubicBezTo>
                        <a:pt x="4800" y="9921"/>
                        <a:pt x="5440" y="6720"/>
                        <a:pt x="6080" y="4800"/>
                      </a:cubicBezTo>
                      <a:cubicBezTo>
                        <a:pt x="20801" y="9921"/>
                        <a:pt x="34882" y="15041"/>
                        <a:pt x="48963" y="20161"/>
                      </a:cubicBezTo>
                      <a:cubicBezTo>
                        <a:pt x="79685" y="31042"/>
                        <a:pt x="109767" y="41283"/>
                        <a:pt x="140489" y="52163"/>
                      </a:cubicBezTo>
                      <a:cubicBezTo>
                        <a:pt x="168651" y="62404"/>
                        <a:pt x="197453" y="72645"/>
                        <a:pt x="225615" y="82245"/>
                      </a:cubicBezTo>
                      <a:cubicBezTo>
                        <a:pt x="239696" y="87366"/>
                        <a:pt x="254417" y="91206"/>
                        <a:pt x="268497" y="96326"/>
                      </a:cubicBezTo>
                      <a:cubicBezTo>
                        <a:pt x="296019" y="105927"/>
                        <a:pt x="323541" y="116168"/>
                        <a:pt x="351063" y="125768"/>
                      </a:cubicBezTo>
                      <a:cubicBezTo>
                        <a:pt x="376664" y="134729"/>
                        <a:pt x="402906" y="143049"/>
                        <a:pt x="428508" y="152010"/>
                      </a:cubicBezTo>
                      <a:cubicBezTo>
                        <a:pt x="441309" y="156490"/>
                        <a:pt x="453469" y="162891"/>
                        <a:pt x="466270" y="169291"/>
                      </a:cubicBezTo>
                      <a:cubicBezTo>
                        <a:pt x="468190" y="169931"/>
                        <a:pt x="469470" y="172491"/>
                        <a:pt x="469470" y="174411"/>
                      </a:cubicBezTo>
                      <a:cubicBezTo>
                        <a:pt x="469470" y="175692"/>
                        <a:pt x="467550" y="177612"/>
                        <a:pt x="466270" y="178252"/>
                      </a:cubicBezTo>
                      <a:cubicBezTo>
                        <a:pt x="448349" y="186572"/>
                        <a:pt x="430428" y="194253"/>
                        <a:pt x="412507" y="202573"/>
                      </a:cubicBezTo>
                      <a:cubicBezTo>
                        <a:pt x="388185" y="214734"/>
                        <a:pt x="363864" y="226895"/>
                        <a:pt x="339542" y="239056"/>
                      </a:cubicBezTo>
                      <a:cubicBezTo>
                        <a:pt x="329301" y="244176"/>
                        <a:pt x="318421" y="248656"/>
                        <a:pt x="308180" y="253137"/>
                      </a:cubicBezTo>
                      <a:cubicBezTo>
                        <a:pt x="288339" y="262737"/>
                        <a:pt x="267857" y="272338"/>
                        <a:pt x="248016" y="282578"/>
                      </a:cubicBezTo>
                      <a:cubicBezTo>
                        <a:pt x="238415" y="287059"/>
                        <a:pt x="228815" y="291539"/>
                        <a:pt x="219214" y="296019"/>
                      </a:cubicBezTo>
                      <a:cubicBezTo>
                        <a:pt x="199373" y="305620"/>
                        <a:pt x="179532" y="315220"/>
                        <a:pt x="158410" y="325461"/>
                      </a:cubicBezTo>
                      <a:close/>
                      <a:moveTo>
                        <a:pt x="21441" y="17601"/>
                      </a:moveTo>
                      <a:cubicBezTo>
                        <a:pt x="20801" y="18241"/>
                        <a:pt x="19521" y="19521"/>
                        <a:pt x="18881" y="20161"/>
                      </a:cubicBezTo>
                      <a:cubicBezTo>
                        <a:pt x="26562" y="36162"/>
                        <a:pt x="34882" y="52163"/>
                        <a:pt x="42563" y="68164"/>
                      </a:cubicBezTo>
                      <a:cubicBezTo>
                        <a:pt x="56004" y="96326"/>
                        <a:pt x="70085" y="123848"/>
                        <a:pt x="83525" y="152010"/>
                      </a:cubicBezTo>
                      <a:cubicBezTo>
                        <a:pt x="95046" y="176332"/>
                        <a:pt x="106567" y="201293"/>
                        <a:pt x="118088" y="225615"/>
                      </a:cubicBezTo>
                      <a:cubicBezTo>
                        <a:pt x="129608" y="250576"/>
                        <a:pt x="141769" y="275538"/>
                        <a:pt x="153290" y="300500"/>
                      </a:cubicBezTo>
                      <a:cubicBezTo>
                        <a:pt x="155850" y="306260"/>
                        <a:pt x="159050" y="307540"/>
                        <a:pt x="164171" y="303060"/>
                      </a:cubicBezTo>
                      <a:cubicBezTo>
                        <a:pt x="165451" y="301780"/>
                        <a:pt x="168011" y="301140"/>
                        <a:pt x="169931" y="299860"/>
                      </a:cubicBezTo>
                      <a:cubicBezTo>
                        <a:pt x="200013" y="285139"/>
                        <a:pt x="229455" y="271058"/>
                        <a:pt x="259537" y="256337"/>
                      </a:cubicBezTo>
                      <a:cubicBezTo>
                        <a:pt x="288979" y="242256"/>
                        <a:pt x="318421" y="228175"/>
                        <a:pt x="347863" y="214734"/>
                      </a:cubicBezTo>
                      <a:cubicBezTo>
                        <a:pt x="380505" y="199373"/>
                        <a:pt x="413147" y="184012"/>
                        <a:pt x="448989" y="166731"/>
                      </a:cubicBezTo>
                      <a:cubicBezTo>
                        <a:pt x="434268" y="162251"/>
                        <a:pt x="422747" y="158410"/>
                        <a:pt x="411867" y="154570"/>
                      </a:cubicBezTo>
                      <a:cubicBezTo>
                        <a:pt x="409307" y="159690"/>
                        <a:pt x="408027" y="162891"/>
                        <a:pt x="406746" y="166091"/>
                      </a:cubicBezTo>
                      <a:cubicBezTo>
                        <a:pt x="406106" y="166091"/>
                        <a:pt x="404826" y="165451"/>
                        <a:pt x="404186" y="165451"/>
                      </a:cubicBezTo>
                      <a:cubicBezTo>
                        <a:pt x="404826" y="160970"/>
                        <a:pt x="405466" y="155850"/>
                        <a:pt x="406106" y="150730"/>
                      </a:cubicBezTo>
                      <a:cubicBezTo>
                        <a:pt x="397146" y="148170"/>
                        <a:pt x="388825" y="146250"/>
                        <a:pt x="379225" y="143689"/>
                      </a:cubicBezTo>
                      <a:cubicBezTo>
                        <a:pt x="377945" y="152650"/>
                        <a:pt x="376664" y="160331"/>
                        <a:pt x="375384" y="168011"/>
                      </a:cubicBezTo>
                      <a:cubicBezTo>
                        <a:pt x="374104" y="168011"/>
                        <a:pt x="372824" y="168011"/>
                        <a:pt x="372184" y="167371"/>
                      </a:cubicBezTo>
                      <a:cubicBezTo>
                        <a:pt x="372824" y="157770"/>
                        <a:pt x="372824" y="148810"/>
                        <a:pt x="373464" y="137929"/>
                      </a:cubicBezTo>
                      <a:cubicBezTo>
                        <a:pt x="363864" y="136649"/>
                        <a:pt x="354263" y="136009"/>
                        <a:pt x="345302" y="135369"/>
                      </a:cubicBezTo>
                      <a:cubicBezTo>
                        <a:pt x="343382" y="135369"/>
                        <a:pt x="343382" y="130249"/>
                        <a:pt x="340822" y="128968"/>
                      </a:cubicBezTo>
                      <a:cubicBezTo>
                        <a:pt x="331862" y="125128"/>
                        <a:pt x="322261" y="121928"/>
                        <a:pt x="312660" y="118728"/>
                      </a:cubicBezTo>
                      <a:cubicBezTo>
                        <a:pt x="310100" y="139209"/>
                        <a:pt x="310100" y="139209"/>
                        <a:pt x="303060" y="140489"/>
                      </a:cubicBezTo>
                      <a:cubicBezTo>
                        <a:pt x="303700" y="134089"/>
                        <a:pt x="305620" y="126408"/>
                        <a:pt x="303700" y="121928"/>
                      </a:cubicBezTo>
                      <a:cubicBezTo>
                        <a:pt x="301140" y="116808"/>
                        <a:pt x="294739" y="112327"/>
                        <a:pt x="288979" y="110407"/>
                      </a:cubicBezTo>
                      <a:cubicBezTo>
                        <a:pt x="285779" y="109127"/>
                        <a:pt x="280658" y="114247"/>
                        <a:pt x="276818" y="116808"/>
                      </a:cubicBezTo>
                      <a:cubicBezTo>
                        <a:pt x="276818" y="113607"/>
                        <a:pt x="276178" y="109767"/>
                        <a:pt x="276178" y="107207"/>
                      </a:cubicBezTo>
                      <a:cubicBezTo>
                        <a:pt x="265297" y="103367"/>
                        <a:pt x="255697" y="99526"/>
                        <a:pt x="245456" y="95046"/>
                      </a:cubicBezTo>
                      <a:cubicBezTo>
                        <a:pt x="242256" y="104007"/>
                        <a:pt x="239056" y="112327"/>
                        <a:pt x="236495" y="120648"/>
                      </a:cubicBezTo>
                      <a:cubicBezTo>
                        <a:pt x="235215" y="120008"/>
                        <a:pt x="233295" y="119368"/>
                        <a:pt x="232015" y="118728"/>
                      </a:cubicBezTo>
                      <a:cubicBezTo>
                        <a:pt x="233295" y="115528"/>
                        <a:pt x="234575" y="112327"/>
                        <a:pt x="235215" y="109127"/>
                      </a:cubicBezTo>
                      <a:cubicBezTo>
                        <a:pt x="236495" y="101447"/>
                        <a:pt x="240976" y="93126"/>
                        <a:pt x="228175" y="89926"/>
                      </a:cubicBezTo>
                      <a:cubicBezTo>
                        <a:pt x="218574" y="87366"/>
                        <a:pt x="209614" y="82885"/>
                        <a:pt x="200013" y="79045"/>
                      </a:cubicBezTo>
                      <a:cubicBezTo>
                        <a:pt x="197453" y="84806"/>
                        <a:pt x="194893" y="89926"/>
                        <a:pt x="192332" y="95046"/>
                      </a:cubicBezTo>
                      <a:cubicBezTo>
                        <a:pt x="191052" y="94406"/>
                        <a:pt x="189132" y="93766"/>
                        <a:pt x="187852" y="93126"/>
                      </a:cubicBezTo>
                      <a:cubicBezTo>
                        <a:pt x="189132" y="88006"/>
                        <a:pt x="191052" y="82885"/>
                        <a:pt x="192332" y="77125"/>
                      </a:cubicBezTo>
                      <a:cubicBezTo>
                        <a:pt x="180172" y="72645"/>
                        <a:pt x="168651" y="68164"/>
                        <a:pt x="156490" y="64324"/>
                      </a:cubicBezTo>
                      <a:cubicBezTo>
                        <a:pt x="153930" y="74565"/>
                        <a:pt x="152010" y="83525"/>
                        <a:pt x="150090" y="95046"/>
                      </a:cubicBezTo>
                      <a:cubicBezTo>
                        <a:pt x="139209" y="81605"/>
                        <a:pt x="153290" y="72645"/>
                        <a:pt x="150090" y="63044"/>
                      </a:cubicBezTo>
                      <a:cubicBezTo>
                        <a:pt x="141769" y="59844"/>
                        <a:pt x="133449" y="56644"/>
                        <a:pt x="128328" y="54724"/>
                      </a:cubicBezTo>
                      <a:cubicBezTo>
                        <a:pt x="122568" y="58564"/>
                        <a:pt x="120008" y="60484"/>
                        <a:pt x="116808" y="62404"/>
                      </a:cubicBezTo>
                      <a:cubicBezTo>
                        <a:pt x="116808" y="59204"/>
                        <a:pt x="117448" y="55364"/>
                        <a:pt x="117448" y="51523"/>
                      </a:cubicBezTo>
                      <a:cubicBezTo>
                        <a:pt x="116168" y="50883"/>
                        <a:pt x="114247" y="50243"/>
                        <a:pt x="112327" y="48963"/>
                      </a:cubicBezTo>
                      <a:cubicBezTo>
                        <a:pt x="96966" y="38723"/>
                        <a:pt x="92486" y="40003"/>
                        <a:pt x="86726" y="57284"/>
                      </a:cubicBezTo>
                      <a:cubicBezTo>
                        <a:pt x="86086" y="59844"/>
                        <a:pt x="84165" y="62404"/>
                        <a:pt x="82885" y="64964"/>
                      </a:cubicBezTo>
                      <a:cubicBezTo>
                        <a:pt x="81605" y="64324"/>
                        <a:pt x="79685" y="63684"/>
                        <a:pt x="78405" y="63044"/>
                      </a:cubicBezTo>
                      <a:cubicBezTo>
                        <a:pt x="80965" y="56004"/>
                        <a:pt x="82885" y="48963"/>
                        <a:pt x="85446" y="40643"/>
                      </a:cubicBezTo>
                      <a:cubicBezTo>
                        <a:pt x="80965" y="38723"/>
                        <a:pt x="75845" y="34882"/>
                        <a:pt x="70085" y="34882"/>
                      </a:cubicBezTo>
                      <a:cubicBezTo>
                        <a:pt x="64964" y="34882"/>
                        <a:pt x="60484" y="38083"/>
                        <a:pt x="54724" y="40643"/>
                      </a:cubicBezTo>
                      <a:cubicBezTo>
                        <a:pt x="54724" y="38083"/>
                        <a:pt x="54724" y="34882"/>
                        <a:pt x="54724" y="29762"/>
                      </a:cubicBezTo>
                      <a:cubicBezTo>
                        <a:pt x="43203" y="25282"/>
                        <a:pt x="32322" y="21441"/>
                        <a:pt x="21441" y="17601"/>
                      </a:cubicBezTo>
                      <a:close/>
                    </a:path>
                  </a:pathLst>
                </a:custGeom>
                <a:solidFill>
                  <a:schemeClr val="bg1"/>
                </a:solidFill>
                <a:ln w="9525" cap="flat">
                  <a:noFill/>
                  <a:prstDash val="solid"/>
                  <a:miter/>
                </a:ln>
              </p:spPr>
              <p:txBody>
                <a:bodyPr rtlCol="0" anchor="ctr"/>
                <a:lstStyle/>
                <a:p>
                  <a:endParaRPr lang="en-US"/>
                </a:p>
              </p:txBody>
            </p:sp>
            <p:sp>
              <p:nvSpPr>
                <p:cNvPr id="280" name="Freeform: Shape 279"/>
                <p:cNvSpPr/>
                <p:nvPr/>
              </p:nvSpPr>
              <p:spPr>
                <a:xfrm>
                  <a:off x="12653419" y="3072765"/>
                  <a:ext cx="174608" cy="120915"/>
                </a:xfrm>
                <a:custGeom>
                  <a:avLst/>
                  <a:gdLst>
                    <a:gd name="connsiteX0" fmla="*/ 27202 w 134408"/>
                    <a:gd name="connsiteY0" fmla="*/ 56644 h 102406"/>
                    <a:gd name="connsiteX1" fmla="*/ 9921 w 134408"/>
                    <a:gd name="connsiteY1" fmla="*/ 13761 h 102406"/>
                    <a:gd name="connsiteX2" fmla="*/ 4800 w 134408"/>
                    <a:gd name="connsiteY2" fmla="*/ 4800 h 102406"/>
                    <a:gd name="connsiteX3" fmla="*/ 40643 w 134408"/>
                    <a:gd name="connsiteY3" fmla="*/ 15681 h 102406"/>
                    <a:gd name="connsiteX4" fmla="*/ 63044 w 134408"/>
                    <a:gd name="connsiteY4" fmla="*/ 20801 h 102406"/>
                    <a:gd name="connsiteX5" fmla="*/ 123208 w 134408"/>
                    <a:gd name="connsiteY5" fmla="*/ 44483 h 102406"/>
                    <a:gd name="connsiteX6" fmla="*/ 134729 w 134408"/>
                    <a:gd name="connsiteY6" fmla="*/ 52804 h 102406"/>
                    <a:gd name="connsiteX7" fmla="*/ 123208 w 134408"/>
                    <a:gd name="connsiteY7" fmla="*/ 63044 h 102406"/>
                    <a:gd name="connsiteX8" fmla="*/ 64324 w 134408"/>
                    <a:gd name="connsiteY8" fmla="*/ 92486 h 102406"/>
                    <a:gd name="connsiteX9" fmla="*/ 50243 w 134408"/>
                    <a:gd name="connsiteY9" fmla="*/ 97606 h 102406"/>
                    <a:gd name="connsiteX10" fmla="*/ 34242 w 134408"/>
                    <a:gd name="connsiteY10" fmla="*/ 63684 h 102406"/>
                    <a:gd name="connsiteX11" fmla="*/ 27202 w 134408"/>
                    <a:gd name="connsiteY11" fmla="*/ 56644 h 1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408" h="102406">
                      <a:moveTo>
                        <a:pt x="27202" y="56644"/>
                      </a:moveTo>
                      <a:cubicBezTo>
                        <a:pt x="21441" y="42563"/>
                        <a:pt x="15681" y="28482"/>
                        <a:pt x="9921" y="13761"/>
                      </a:cubicBezTo>
                      <a:cubicBezTo>
                        <a:pt x="9281" y="11841"/>
                        <a:pt x="8001" y="9921"/>
                        <a:pt x="4800" y="4800"/>
                      </a:cubicBezTo>
                      <a:cubicBezTo>
                        <a:pt x="18241" y="9281"/>
                        <a:pt x="29122" y="13121"/>
                        <a:pt x="40643" y="15681"/>
                      </a:cubicBezTo>
                      <a:cubicBezTo>
                        <a:pt x="47683" y="17601"/>
                        <a:pt x="55364" y="18881"/>
                        <a:pt x="63044" y="20801"/>
                      </a:cubicBezTo>
                      <a:cubicBezTo>
                        <a:pt x="82885" y="28482"/>
                        <a:pt x="103367" y="36162"/>
                        <a:pt x="123208" y="44483"/>
                      </a:cubicBezTo>
                      <a:cubicBezTo>
                        <a:pt x="127688" y="46403"/>
                        <a:pt x="130889" y="50243"/>
                        <a:pt x="134729" y="52804"/>
                      </a:cubicBezTo>
                      <a:cubicBezTo>
                        <a:pt x="130889" y="56004"/>
                        <a:pt x="127688" y="60484"/>
                        <a:pt x="123208" y="63044"/>
                      </a:cubicBezTo>
                      <a:cubicBezTo>
                        <a:pt x="104007" y="73285"/>
                        <a:pt x="84165" y="82885"/>
                        <a:pt x="64324" y="92486"/>
                      </a:cubicBezTo>
                      <a:cubicBezTo>
                        <a:pt x="59844" y="94406"/>
                        <a:pt x="55364" y="95686"/>
                        <a:pt x="50243" y="97606"/>
                      </a:cubicBezTo>
                      <a:cubicBezTo>
                        <a:pt x="45123" y="86086"/>
                        <a:pt x="40003" y="74565"/>
                        <a:pt x="34242" y="63684"/>
                      </a:cubicBezTo>
                      <a:cubicBezTo>
                        <a:pt x="32962" y="60484"/>
                        <a:pt x="29122" y="59204"/>
                        <a:pt x="27202" y="56644"/>
                      </a:cubicBezTo>
                      <a:close/>
                    </a:path>
                  </a:pathLst>
                </a:custGeom>
                <a:solidFill>
                  <a:schemeClr val="bg1"/>
                </a:solidFill>
                <a:ln w="9525" cap="flat">
                  <a:noFill/>
                  <a:prstDash val="solid"/>
                  <a:miter/>
                </a:ln>
              </p:spPr>
              <p:txBody>
                <a:bodyPr rtlCol="0" anchor="ctr"/>
                <a:lstStyle/>
                <a:p>
                  <a:endParaRPr lang="en-US"/>
                </a:p>
              </p:txBody>
            </p:sp>
          </p:grpSp>
          <p:grpSp>
            <p:nvGrpSpPr>
              <p:cNvPr id="295" name="Group 294"/>
              <p:cNvGrpSpPr/>
              <p:nvPr/>
            </p:nvGrpSpPr>
            <p:grpSpPr>
              <a:xfrm>
                <a:off x="7465492" y="3015865"/>
                <a:ext cx="337239" cy="302291"/>
                <a:chOff x="15043342" y="1473919"/>
                <a:chExt cx="337239" cy="302291"/>
              </a:xfrm>
            </p:grpSpPr>
            <p:sp>
              <p:nvSpPr>
                <p:cNvPr id="281" name="Freeform: Shape 280"/>
                <p:cNvSpPr/>
                <p:nvPr/>
              </p:nvSpPr>
              <p:spPr>
                <a:xfrm>
                  <a:off x="15043342" y="1473919"/>
                  <a:ext cx="332586" cy="302291"/>
                </a:xfrm>
                <a:custGeom>
                  <a:avLst/>
                  <a:gdLst>
                    <a:gd name="connsiteX0" fmla="*/ 146662 w 256016"/>
                    <a:gd name="connsiteY0" fmla="*/ 256109 h 256016"/>
                    <a:gd name="connsiteX1" fmla="*/ 5852 w 256016"/>
                    <a:gd name="connsiteY1" fmla="*/ 146662 h 256016"/>
                    <a:gd name="connsiteX2" fmla="*/ 115300 w 256016"/>
                    <a:gd name="connsiteY2" fmla="*/ 5852 h 256016"/>
                    <a:gd name="connsiteX3" fmla="*/ 256109 w 256016"/>
                    <a:gd name="connsiteY3" fmla="*/ 115300 h 256016"/>
                    <a:gd name="connsiteX4" fmla="*/ 146662 w 256016"/>
                    <a:gd name="connsiteY4" fmla="*/ 256109 h 256016"/>
                    <a:gd name="connsiteX5" fmla="*/ 116580 w 256016"/>
                    <a:gd name="connsiteY5" fmla="*/ 16733 h 256016"/>
                    <a:gd name="connsiteX6" fmla="*/ 16733 w 256016"/>
                    <a:gd name="connsiteY6" fmla="*/ 146022 h 256016"/>
                    <a:gd name="connsiteX7" fmla="*/ 146021 w 256016"/>
                    <a:gd name="connsiteY7" fmla="*/ 245868 h 256016"/>
                    <a:gd name="connsiteX8" fmla="*/ 245868 w 256016"/>
                    <a:gd name="connsiteY8" fmla="*/ 116580 h 256016"/>
                    <a:gd name="connsiteX9" fmla="*/ 116580 w 256016"/>
                    <a:gd name="connsiteY9" fmla="*/ 16733 h 25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16" h="256016">
                      <a:moveTo>
                        <a:pt x="146662" y="256109"/>
                      </a:moveTo>
                      <a:cubicBezTo>
                        <a:pt x="77537" y="265069"/>
                        <a:pt x="14173" y="215786"/>
                        <a:pt x="5852" y="146662"/>
                      </a:cubicBezTo>
                      <a:cubicBezTo>
                        <a:pt x="-3108" y="77537"/>
                        <a:pt x="46175" y="14173"/>
                        <a:pt x="115300" y="5852"/>
                      </a:cubicBezTo>
                      <a:cubicBezTo>
                        <a:pt x="184424" y="-3108"/>
                        <a:pt x="247788" y="46175"/>
                        <a:pt x="256109" y="115300"/>
                      </a:cubicBezTo>
                      <a:cubicBezTo>
                        <a:pt x="265069" y="183784"/>
                        <a:pt x="215786" y="247148"/>
                        <a:pt x="146662" y="256109"/>
                      </a:cubicBezTo>
                      <a:close/>
                      <a:moveTo>
                        <a:pt x="116580" y="16733"/>
                      </a:moveTo>
                      <a:cubicBezTo>
                        <a:pt x="53215" y="25054"/>
                        <a:pt x="8413" y="82657"/>
                        <a:pt x="16733" y="146022"/>
                      </a:cubicBezTo>
                      <a:cubicBezTo>
                        <a:pt x="25054" y="209386"/>
                        <a:pt x="82657" y="254189"/>
                        <a:pt x="146021" y="245868"/>
                      </a:cubicBezTo>
                      <a:cubicBezTo>
                        <a:pt x="209386" y="237547"/>
                        <a:pt x="254189" y="179944"/>
                        <a:pt x="245868" y="116580"/>
                      </a:cubicBezTo>
                      <a:cubicBezTo>
                        <a:pt x="237548" y="53215"/>
                        <a:pt x="179304" y="8413"/>
                        <a:pt x="116580" y="16733"/>
                      </a:cubicBezTo>
                      <a:close/>
                    </a:path>
                  </a:pathLst>
                </a:custGeom>
                <a:solidFill>
                  <a:schemeClr val="bg1"/>
                </a:solidFill>
                <a:ln w="9525" cap="flat">
                  <a:noFill/>
                  <a:prstDash val="solid"/>
                  <a:miter/>
                </a:ln>
              </p:spPr>
              <p:txBody>
                <a:bodyPr rtlCol="0" anchor="ctr"/>
                <a:lstStyle/>
                <a:p>
                  <a:endParaRPr lang="en-US"/>
                </a:p>
              </p:txBody>
            </p:sp>
            <p:sp>
              <p:nvSpPr>
                <p:cNvPr id="282" name="Freeform: Shape 281"/>
                <p:cNvSpPr/>
                <p:nvPr/>
              </p:nvSpPr>
              <p:spPr>
                <a:xfrm>
                  <a:off x="15047995" y="1614674"/>
                  <a:ext cx="332586" cy="75572"/>
                </a:xfrm>
                <a:custGeom>
                  <a:avLst/>
                  <a:gdLst>
                    <a:gd name="connsiteX0" fmla="*/ 141795 w 256016"/>
                    <a:gd name="connsiteY0" fmla="*/ 60096 h 64004"/>
                    <a:gd name="connsiteX1" fmla="*/ 6746 w 256016"/>
                    <a:gd name="connsiteY1" fmla="*/ 35774 h 64004"/>
                    <a:gd name="connsiteX2" fmla="*/ 5466 w 256016"/>
                    <a:gd name="connsiteY2" fmla="*/ 30654 h 64004"/>
                    <a:gd name="connsiteX3" fmla="*/ 10587 w 256016"/>
                    <a:gd name="connsiteY3" fmla="*/ 29374 h 64004"/>
                    <a:gd name="connsiteX4" fmla="*/ 246762 w 256016"/>
                    <a:gd name="connsiteY4" fmla="*/ 5692 h 64004"/>
                    <a:gd name="connsiteX5" fmla="*/ 251882 w 256016"/>
                    <a:gd name="connsiteY5" fmla="*/ 6332 h 64004"/>
                    <a:gd name="connsiteX6" fmla="*/ 251242 w 256016"/>
                    <a:gd name="connsiteY6" fmla="*/ 11453 h 64004"/>
                    <a:gd name="connsiteX7" fmla="*/ 141795 w 256016"/>
                    <a:gd name="connsiteY7" fmla="*/ 60096 h 6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016" h="64004">
                      <a:moveTo>
                        <a:pt x="141795" y="60096"/>
                      </a:moveTo>
                      <a:cubicBezTo>
                        <a:pt x="66910" y="69697"/>
                        <a:pt x="7386" y="36414"/>
                        <a:pt x="6746" y="35774"/>
                      </a:cubicBezTo>
                      <a:cubicBezTo>
                        <a:pt x="4826" y="34494"/>
                        <a:pt x="4186" y="32574"/>
                        <a:pt x="5466" y="30654"/>
                      </a:cubicBezTo>
                      <a:cubicBezTo>
                        <a:pt x="6746" y="28734"/>
                        <a:pt x="8666" y="28094"/>
                        <a:pt x="10587" y="29374"/>
                      </a:cubicBezTo>
                      <a:cubicBezTo>
                        <a:pt x="11867" y="30014"/>
                        <a:pt x="135395" y="99139"/>
                        <a:pt x="246762" y="5692"/>
                      </a:cubicBezTo>
                      <a:cubicBezTo>
                        <a:pt x="248042" y="4412"/>
                        <a:pt x="250602" y="4412"/>
                        <a:pt x="251882" y="6332"/>
                      </a:cubicBezTo>
                      <a:cubicBezTo>
                        <a:pt x="253162" y="7613"/>
                        <a:pt x="253162" y="10173"/>
                        <a:pt x="251242" y="11453"/>
                      </a:cubicBezTo>
                      <a:cubicBezTo>
                        <a:pt x="214120" y="42175"/>
                        <a:pt x="176357" y="55616"/>
                        <a:pt x="141795" y="60096"/>
                      </a:cubicBezTo>
                      <a:close/>
                    </a:path>
                  </a:pathLst>
                </a:custGeom>
                <a:solidFill>
                  <a:schemeClr val="bg1"/>
                </a:solidFill>
                <a:ln w="9525" cap="flat">
                  <a:noFill/>
                  <a:prstDash val="solid"/>
                  <a:miter/>
                </a:ln>
              </p:spPr>
              <p:txBody>
                <a:bodyPr rtlCol="0" anchor="ctr"/>
                <a:lstStyle/>
                <a:p>
                  <a:endParaRPr lang="en-US"/>
                </a:p>
              </p:txBody>
            </p:sp>
            <p:sp>
              <p:nvSpPr>
                <p:cNvPr id="283" name="Freeform: Shape 282"/>
                <p:cNvSpPr/>
                <p:nvPr/>
              </p:nvSpPr>
              <p:spPr>
                <a:xfrm>
                  <a:off x="15043662" y="1549977"/>
                  <a:ext cx="332586" cy="90687"/>
                </a:xfrm>
                <a:custGeom>
                  <a:avLst/>
                  <a:gdLst>
                    <a:gd name="connsiteX0" fmla="*/ 10721 w 256016"/>
                    <a:gd name="connsiteY0" fmla="*/ 73925 h 76804"/>
                    <a:gd name="connsiteX1" fmla="*/ 6240 w 256016"/>
                    <a:gd name="connsiteY1" fmla="*/ 72005 h 76804"/>
                    <a:gd name="connsiteX2" fmla="*/ 6240 w 256016"/>
                    <a:gd name="connsiteY2" fmla="*/ 64324 h 76804"/>
                    <a:gd name="connsiteX3" fmla="*/ 29282 w 256016"/>
                    <a:gd name="connsiteY3" fmla="*/ 46403 h 76804"/>
                    <a:gd name="connsiteX4" fmla="*/ 36962 w 256016"/>
                    <a:gd name="connsiteY4" fmla="*/ 47683 h 76804"/>
                    <a:gd name="connsiteX5" fmla="*/ 35682 w 256016"/>
                    <a:gd name="connsiteY5" fmla="*/ 55364 h 76804"/>
                    <a:gd name="connsiteX6" fmla="*/ 13921 w 256016"/>
                    <a:gd name="connsiteY6" fmla="*/ 72645 h 76804"/>
                    <a:gd name="connsiteX7" fmla="*/ 10721 w 256016"/>
                    <a:gd name="connsiteY7" fmla="*/ 73925 h 76804"/>
                    <a:gd name="connsiteX8" fmla="*/ 248176 w 256016"/>
                    <a:gd name="connsiteY8" fmla="*/ 40643 h 76804"/>
                    <a:gd name="connsiteX9" fmla="*/ 244976 w 256016"/>
                    <a:gd name="connsiteY9" fmla="*/ 40003 h 76804"/>
                    <a:gd name="connsiteX10" fmla="*/ 220654 w 256016"/>
                    <a:gd name="connsiteY10" fmla="*/ 27842 h 76804"/>
                    <a:gd name="connsiteX11" fmla="*/ 217454 w 256016"/>
                    <a:gd name="connsiteY11" fmla="*/ 20801 h 76804"/>
                    <a:gd name="connsiteX12" fmla="*/ 224495 w 256016"/>
                    <a:gd name="connsiteY12" fmla="*/ 17601 h 76804"/>
                    <a:gd name="connsiteX13" fmla="*/ 250736 w 256016"/>
                    <a:gd name="connsiteY13" fmla="*/ 30402 h 76804"/>
                    <a:gd name="connsiteX14" fmla="*/ 252656 w 256016"/>
                    <a:gd name="connsiteY14" fmla="*/ 37442 h 76804"/>
                    <a:gd name="connsiteX15" fmla="*/ 248176 w 256016"/>
                    <a:gd name="connsiteY15" fmla="*/ 40643 h 76804"/>
                    <a:gd name="connsiteX16" fmla="*/ 57444 w 256016"/>
                    <a:gd name="connsiteY16" fmla="*/ 41923 h 76804"/>
                    <a:gd name="connsiteX17" fmla="*/ 52323 w 256016"/>
                    <a:gd name="connsiteY17" fmla="*/ 39363 h 76804"/>
                    <a:gd name="connsiteX18" fmla="*/ 54243 w 256016"/>
                    <a:gd name="connsiteY18" fmla="*/ 32322 h 76804"/>
                    <a:gd name="connsiteX19" fmla="*/ 80485 w 256016"/>
                    <a:gd name="connsiteY19" fmla="*/ 20161 h 76804"/>
                    <a:gd name="connsiteX20" fmla="*/ 87526 w 256016"/>
                    <a:gd name="connsiteY20" fmla="*/ 23362 h 76804"/>
                    <a:gd name="connsiteX21" fmla="*/ 84325 w 256016"/>
                    <a:gd name="connsiteY21" fmla="*/ 30402 h 76804"/>
                    <a:gd name="connsiteX22" fmla="*/ 58724 w 256016"/>
                    <a:gd name="connsiteY22" fmla="*/ 41923 h 76804"/>
                    <a:gd name="connsiteX23" fmla="*/ 57444 w 256016"/>
                    <a:gd name="connsiteY23" fmla="*/ 41923 h 76804"/>
                    <a:gd name="connsiteX24" fmla="*/ 195693 w 256016"/>
                    <a:gd name="connsiteY24" fmla="*/ 19521 h 76804"/>
                    <a:gd name="connsiteX25" fmla="*/ 193772 w 256016"/>
                    <a:gd name="connsiteY25" fmla="*/ 19521 h 76804"/>
                    <a:gd name="connsiteX26" fmla="*/ 166251 w 256016"/>
                    <a:gd name="connsiteY26" fmla="*/ 15681 h 76804"/>
                    <a:gd name="connsiteX27" fmla="*/ 161130 w 256016"/>
                    <a:gd name="connsiteY27" fmla="*/ 9921 h 76804"/>
                    <a:gd name="connsiteX28" fmla="*/ 166891 w 256016"/>
                    <a:gd name="connsiteY28" fmla="*/ 4800 h 76804"/>
                    <a:gd name="connsiteX29" fmla="*/ 195693 w 256016"/>
                    <a:gd name="connsiteY29" fmla="*/ 9281 h 76804"/>
                    <a:gd name="connsiteX30" fmla="*/ 199533 w 256016"/>
                    <a:gd name="connsiteY30" fmla="*/ 15681 h 76804"/>
                    <a:gd name="connsiteX31" fmla="*/ 195693 w 256016"/>
                    <a:gd name="connsiteY31" fmla="*/ 19521 h 76804"/>
                    <a:gd name="connsiteX32" fmla="*/ 110567 w 256016"/>
                    <a:gd name="connsiteY32" fmla="*/ 20801 h 76804"/>
                    <a:gd name="connsiteX33" fmla="*/ 104807 w 256016"/>
                    <a:gd name="connsiteY33" fmla="*/ 16961 h 76804"/>
                    <a:gd name="connsiteX34" fmla="*/ 108647 w 256016"/>
                    <a:gd name="connsiteY34" fmla="*/ 10561 h 76804"/>
                    <a:gd name="connsiteX35" fmla="*/ 131689 w 256016"/>
                    <a:gd name="connsiteY35" fmla="*/ 6080 h 76804"/>
                    <a:gd name="connsiteX36" fmla="*/ 137449 w 256016"/>
                    <a:gd name="connsiteY36" fmla="*/ 5440 h 76804"/>
                    <a:gd name="connsiteX37" fmla="*/ 143209 w 256016"/>
                    <a:gd name="connsiteY37" fmla="*/ 10561 h 76804"/>
                    <a:gd name="connsiteX38" fmla="*/ 138089 w 256016"/>
                    <a:gd name="connsiteY38" fmla="*/ 16321 h 76804"/>
                    <a:gd name="connsiteX39" fmla="*/ 132969 w 256016"/>
                    <a:gd name="connsiteY39" fmla="*/ 16961 h 76804"/>
                    <a:gd name="connsiteX40" fmla="*/ 110567 w 256016"/>
                    <a:gd name="connsiteY40" fmla="*/ 20801 h 76804"/>
                    <a:gd name="connsiteX41" fmla="*/ 110567 w 256016"/>
                    <a:gd name="connsiteY41" fmla="*/ 20801 h 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56016" h="76804">
                      <a:moveTo>
                        <a:pt x="10721" y="73925"/>
                      </a:moveTo>
                      <a:cubicBezTo>
                        <a:pt x="8800" y="73925"/>
                        <a:pt x="7521" y="73285"/>
                        <a:pt x="6240" y="72005"/>
                      </a:cubicBezTo>
                      <a:cubicBezTo>
                        <a:pt x="4320" y="70085"/>
                        <a:pt x="4320" y="66244"/>
                        <a:pt x="6240" y="64324"/>
                      </a:cubicBezTo>
                      <a:cubicBezTo>
                        <a:pt x="6880" y="63684"/>
                        <a:pt x="14561" y="56004"/>
                        <a:pt x="29282" y="46403"/>
                      </a:cubicBezTo>
                      <a:cubicBezTo>
                        <a:pt x="31842" y="44483"/>
                        <a:pt x="35042" y="45123"/>
                        <a:pt x="36962" y="47683"/>
                      </a:cubicBezTo>
                      <a:cubicBezTo>
                        <a:pt x="38883" y="50243"/>
                        <a:pt x="38242" y="53443"/>
                        <a:pt x="35682" y="55364"/>
                      </a:cubicBezTo>
                      <a:cubicBezTo>
                        <a:pt x="21601" y="64964"/>
                        <a:pt x="13921" y="72645"/>
                        <a:pt x="13921" y="72645"/>
                      </a:cubicBezTo>
                      <a:cubicBezTo>
                        <a:pt x="12641" y="73925"/>
                        <a:pt x="12001" y="73925"/>
                        <a:pt x="10721" y="73925"/>
                      </a:cubicBezTo>
                      <a:close/>
                      <a:moveTo>
                        <a:pt x="248176" y="40643"/>
                      </a:moveTo>
                      <a:cubicBezTo>
                        <a:pt x="246896" y="40643"/>
                        <a:pt x="245616" y="40643"/>
                        <a:pt x="244976" y="40003"/>
                      </a:cubicBezTo>
                      <a:cubicBezTo>
                        <a:pt x="236655" y="35522"/>
                        <a:pt x="228335" y="31042"/>
                        <a:pt x="220654" y="27842"/>
                      </a:cubicBezTo>
                      <a:cubicBezTo>
                        <a:pt x="218094" y="26562"/>
                        <a:pt x="216814" y="23362"/>
                        <a:pt x="217454" y="20801"/>
                      </a:cubicBezTo>
                      <a:cubicBezTo>
                        <a:pt x="218734" y="18241"/>
                        <a:pt x="221934" y="16961"/>
                        <a:pt x="224495" y="17601"/>
                      </a:cubicBezTo>
                      <a:cubicBezTo>
                        <a:pt x="233455" y="20801"/>
                        <a:pt x="241776" y="25282"/>
                        <a:pt x="250736" y="30402"/>
                      </a:cubicBezTo>
                      <a:cubicBezTo>
                        <a:pt x="253296" y="31682"/>
                        <a:pt x="253937" y="34882"/>
                        <a:pt x="252656" y="37442"/>
                      </a:cubicBezTo>
                      <a:cubicBezTo>
                        <a:pt x="251376" y="39363"/>
                        <a:pt x="249456" y="40003"/>
                        <a:pt x="248176" y="40643"/>
                      </a:cubicBezTo>
                      <a:close/>
                      <a:moveTo>
                        <a:pt x="57444" y="41923"/>
                      </a:moveTo>
                      <a:cubicBezTo>
                        <a:pt x="55524" y="41923"/>
                        <a:pt x="52963" y="41283"/>
                        <a:pt x="52323" y="39363"/>
                      </a:cubicBezTo>
                      <a:cubicBezTo>
                        <a:pt x="51043" y="36802"/>
                        <a:pt x="51683" y="33602"/>
                        <a:pt x="54243" y="32322"/>
                      </a:cubicBezTo>
                      <a:cubicBezTo>
                        <a:pt x="63204" y="27842"/>
                        <a:pt x="71525" y="23362"/>
                        <a:pt x="80485" y="20161"/>
                      </a:cubicBezTo>
                      <a:cubicBezTo>
                        <a:pt x="83045" y="18881"/>
                        <a:pt x="86246" y="20161"/>
                        <a:pt x="87526" y="23362"/>
                      </a:cubicBezTo>
                      <a:cubicBezTo>
                        <a:pt x="88806" y="25922"/>
                        <a:pt x="87526" y="29122"/>
                        <a:pt x="84325" y="30402"/>
                      </a:cubicBezTo>
                      <a:cubicBezTo>
                        <a:pt x="76005" y="33602"/>
                        <a:pt x="67044" y="37442"/>
                        <a:pt x="58724" y="41923"/>
                      </a:cubicBezTo>
                      <a:cubicBezTo>
                        <a:pt x="58724" y="41283"/>
                        <a:pt x="58084" y="41923"/>
                        <a:pt x="57444" y="41923"/>
                      </a:cubicBezTo>
                      <a:close/>
                      <a:moveTo>
                        <a:pt x="195693" y="19521"/>
                      </a:moveTo>
                      <a:cubicBezTo>
                        <a:pt x="195053" y="19521"/>
                        <a:pt x="194413" y="19521"/>
                        <a:pt x="193772" y="19521"/>
                      </a:cubicBezTo>
                      <a:cubicBezTo>
                        <a:pt x="184812" y="17601"/>
                        <a:pt x="175851" y="16321"/>
                        <a:pt x="166251" y="15681"/>
                      </a:cubicBezTo>
                      <a:cubicBezTo>
                        <a:pt x="163051" y="15681"/>
                        <a:pt x="161130" y="13121"/>
                        <a:pt x="161130" y="9921"/>
                      </a:cubicBezTo>
                      <a:cubicBezTo>
                        <a:pt x="161130" y="6720"/>
                        <a:pt x="163691" y="4800"/>
                        <a:pt x="166891" y="4800"/>
                      </a:cubicBezTo>
                      <a:cubicBezTo>
                        <a:pt x="176491" y="5440"/>
                        <a:pt x="186732" y="6720"/>
                        <a:pt x="195693" y="9281"/>
                      </a:cubicBezTo>
                      <a:cubicBezTo>
                        <a:pt x="198893" y="9921"/>
                        <a:pt x="200173" y="13121"/>
                        <a:pt x="199533" y="15681"/>
                      </a:cubicBezTo>
                      <a:cubicBezTo>
                        <a:pt x="199533" y="17601"/>
                        <a:pt x="197613" y="19521"/>
                        <a:pt x="195693" y="19521"/>
                      </a:cubicBezTo>
                      <a:close/>
                      <a:moveTo>
                        <a:pt x="110567" y="20801"/>
                      </a:moveTo>
                      <a:cubicBezTo>
                        <a:pt x="108007" y="21441"/>
                        <a:pt x="105447" y="19521"/>
                        <a:pt x="104807" y="16961"/>
                      </a:cubicBezTo>
                      <a:cubicBezTo>
                        <a:pt x="104167" y="14401"/>
                        <a:pt x="106087" y="11201"/>
                        <a:pt x="108647" y="10561"/>
                      </a:cubicBezTo>
                      <a:cubicBezTo>
                        <a:pt x="116328" y="8641"/>
                        <a:pt x="124008" y="7360"/>
                        <a:pt x="131689" y="6080"/>
                      </a:cubicBezTo>
                      <a:cubicBezTo>
                        <a:pt x="133609" y="6080"/>
                        <a:pt x="135529" y="5440"/>
                        <a:pt x="137449" y="5440"/>
                      </a:cubicBezTo>
                      <a:cubicBezTo>
                        <a:pt x="140649" y="5440"/>
                        <a:pt x="143209" y="7360"/>
                        <a:pt x="143209" y="10561"/>
                      </a:cubicBezTo>
                      <a:cubicBezTo>
                        <a:pt x="143209" y="13761"/>
                        <a:pt x="141289" y="16321"/>
                        <a:pt x="138089" y="16321"/>
                      </a:cubicBezTo>
                      <a:cubicBezTo>
                        <a:pt x="136169" y="16321"/>
                        <a:pt x="134249" y="16961"/>
                        <a:pt x="132969" y="16961"/>
                      </a:cubicBezTo>
                      <a:cubicBezTo>
                        <a:pt x="125928" y="17601"/>
                        <a:pt x="118888" y="18881"/>
                        <a:pt x="110567" y="20801"/>
                      </a:cubicBezTo>
                      <a:cubicBezTo>
                        <a:pt x="111207" y="20801"/>
                        <a:pt x="110567" y="20801"/>
                        <a:pt x="110567" y="20801"/>
                      </a:cubicBezTo>
                      <a:close/>
                    </a:path>
                  </a:pathLst>
                </a:custGeom>
                <a:solidFill>
                  <a:schemeClr val="bg1"/>
                </a:solidFill>
                <a:ln w="9525" cap="flat">
                  <a:noFill/>
                  <a:prstDash val="solid"/>
                  <a:miter/>
                </a:ln>
              </p:spPr>
              <p:txBody>
                <a:bodyPr rtlCol="0" anchor="ctr"/>
                <a:lstStyle/>
                <a:p>
                  <a:endParaRPr lang="en-US"/>
                </a:p>
              </p:txBody>
            </p:sp>
          </p:grpSp>
        </p:grpSp>
      </p:grpSp>
      <p:grpSp>
        <p:nvGrpSpPr>
          <p:cNvPr id="97" name="Group 96"/>
          <p:cNvGrpSpPr/>
          <p:nvPr/>
        </p:nvGrpSpPr>
        <p:grpSpPr>
          <a:xfrm>
            <a:off x="6244271" y="2917319"/>
            <a:ext cx="5134864" cy="3707001"/>
            <a:chOff x="6100618" y="3078086"/>
            <a:chExt cx="5134864" cy="3707001"/>
          </a:xfrm>
        </p:grpSpPr>
        <p:sp>
          <p:nvSpPr>
            <p:cNvPr id="8" name="Freeform: Shape 7"/>
            <p:cNvSpPr/>
            <p:nvPr/>
          </p:nvSpPr>
          <p:spPr>
            <a:xfrm>
              <a:off x="8588996" y="5059929"/>
              <a:ext cx="24569" cy="515943"/>
            </a:xfrm>
            <a:custGeom>
              <a:avLst/>
              <a:gdLst>
                <a:gd name="connsiteX0" fmla="*/ 25797 w 24568"/>
                <a:gd name="connsiteY0" fmla="*/ 504887 h 515943"/>
                <a:gd name="connsiteX1" fmla="*/ 20883 w 24568"/>
                <a:gd name="connsiteY1" fmla="*/ 18427 h 515943"/>
                <a:gd name="connsiteX2" fmla="*/ 18427 w 24568"/>
                <a:gd name="connsiteY2" fmla="*/ 18427 h 515943"/>
                <a:gd name="connsiteX3" fmla="*/ 25797 w 24568"/>
                <a:gd name="connsiteY3" fmla="*/ 504887 h 515943"/>
              </a:gdLst>
              <a:ahLst/>
              <a:cxnLst>
                <a:cxn ang="0">
                  <a:pos x="connsiteX0" y="connsiteY0"/>
                </a:cxn>
                <a:cxn ang="0">
                  <a:pos x="connsiteX1" y="connsiteY1"/>
                </a:cxn>
                <a:cxn ang="0">
                  <a:pos x="connsiteX2" y="connsiteY2"/>
                </a:cxn>
                <a:cxn ang="0">
                  <a:pos x="connsiteX3" y="connsiteY3"/>
                </a:cxn>
              </a:cxnLst>
              <a:rect l="l" t="t" r="r" b="b"/>
              <a:pathLst>
                <a:path w="24568" h="515943">
                  <a:moveTo>
                    <a:pt x="25797" y="504887"/>
                  </a:moveTo>
                  <a:cubicBezTo>
                    <a:pt x="25797" y="504887"/>
                    <a:pt x="23340" y="320622"/>
                    <a:pt x="20883" y="18427"/>
                  </a:cubicBezTo>
                  <a:cubicBezTo>
                    <a:pt x="20883" y="18427"/>
                    <a:pt x="18427" y="18427"/>
                    <a:pt x="18427" y="18427"/>
                  </a:cubicBezTo>
                  <a:lnTo>
                    <a:pt x="25797" y="504887"/>
                  </a:lnTo>
                  <a:close/>
                </a:path>
              </a:pathLst>
            </a:custGeom>
            <a:solidFill>
              <a:srgbClr val="F79828"/>
            </a:solidFill>
            <a:ln w="9525" cap="flat">
              <a:noFill/>
              <a:prstDash val="solid"/>
              <a:miter/>
            </a:ln>
          </p:spPr>
          <p:txBody>
            <a:bodyPr rtlCol="0" anchor="ctr"/>
            <a:lstStyle/>
            <a:p>
              <a:endParaRPr lang="en-US"/>
            </a:p>
          </p:txBody>
        </p:sp>
        <p:sp>
          <p:nvSpPr>
            <p:cNvPr id="10" name="Freeform: Shape 9"/>
            <p:cNvSpPr/>
            <p:nvPr/>
          </p:nvSpPr>
          <p:spPr>
            <a:xfrm>
              <a:off x="6100618" y="5925182"/>
              <a:ext cx="5134864" cy="859905"/>
            </a:xfrm>
            <a:custGeom>
              <a:avLst/>
              <a:gdLst>
                <a:gd name="connsiteX0" fmla="*/ 5093892 w 5134863"/>
                <a:gd name="connsiteY0" fmla="*/ 438118 h 859905"/>
                <a:gd name="connsiteX1" fmla="*/ 2570684 w 5134863"/>
                <a:gd name="connsiteY1" fmla="*/ 828761 h 859905"/>
                <a:gd name="connsiteX2" fmla="*/ 47475 w 5134863"/>
                <a:gd name="connsiteY2" fmla="*/ 438118 h 859905"/>
                <a:gd name="connsiteX3" fmla="*/ 2570684 w 5134863"/>
                <a:gd name="connsiteY3" fmla="*/ 47476 h 859905"/>
                <a:gd name="connsiteX4" fmla="*/ 5093892 w 5134863"/>
                <a:gd name="connsiteY4" fmla="*/ 438118 h 859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4863" h="859905">
                  <a:moveTo>
                    <a:pt x="5093892" y="438118"/>
                  </a:moveTo>
                  <a:cubicBezTo>
                    <a:pt x="5093892" y="653865"/>
                    <a:pt x="3964213" y="828761"/>
                    <a:pt x="2570684" y="828761"/>
                  </a:cubicBezTo>
                  <a:cubicBezTo>
                    <a:pt x="1177154" y="828761"/>
                    <a:pt x="47475" y="653864"/>
                    <a:pt x="47475" y="438118"/>
                  </a:cubicBezTo>
                  <a:cubicBezTo>
                    <a:pt x="47475" y="222372"/>
                    <a:pt x="1177154" y="47476"/>
                    <a:pt x="2570684" y="47476"/>
                  </a:cubicBezTo>
                  <a:cubicBezTo>
                    <a:pt x="3964213" y="47476"/>
                    <a:pt x="5093892" y="222372"/>
                    <a:pt x="5093892" y="438118"/>
                  </a:cubicBezTo>
                  <a:close/>
                </a:path>
              </a:pathLst>
            </a:custGeom>
            <a:solidFill>
              <a:schemeClr val="tx2">
                <a:alpha val="10000"/>
              </a:schemeClr>
            </a:solidFill>
            <a:ln w="24541" cap="flat">
              <a:noFill/>
              <a:prstDash val="solid"/>
              <a:miter/>
            </a:ln>
          </p:spPr>
          <p:txBody>
            <a:bodyPr rtlCol="0" anchor="ctr"/>
            <a:lstStyle/>
            <a:p>
              <a:endParaRPr lang="en-US"/>
            </a:p>
          </p:txBody>
        </p:sp>
        <p:sp>
          <p:nvSpPr>
            <p:cNvPr id="11" name="Freeform: Shape 10"/>
            <p:cNvSpPr/>
            <p:nvPr/>
          </p:nvSpPr>
          <p:spPr>
            <a:xfrm>
              <a:off x="10214081" y="6204832"/>
              <a:ext cx="368531" cy="221119"/>
            </a:xfrm>
            <a:custGeom>
              <a:avLst/>
              <a:gdLst>
                <a:gd name="connsiteX0" fmla="*/ 36990 w 368530"/>
                <a:gd name="connsiteY0" fmla="*/ 28254 h 221118"/>
                <a:gd name="connsiteX1" fmla="*/ 36990 w 368530"/>
                <a:gd name="connsiteY1" fmla="*/ 217433 h 221118"/>
                <a:gd name="connsiteX2" fmla="*/ 373582 w 368530"/>
                <a:gd name="connsiteY2" fmla="*/ 116701 h 221118"/>
                <a:gd name="connsiteX3" fmla="*/ 363753 w 368530"/>
                <a:gd name="connsiteY3" fmla="*/ 99503 h 221118"/>
                <a:gd name="connsiteX4" fmla="*/ 68929 w 368530"/>
                <a:gd name="connsiteY4" fmla="*/ 18427 h 221118"/>
                <a:gd name="connsiteX5" fmla="*/ 36990 w 368530"/>
                <a:gd name="connsiteY5" fmla="*/ 28254 h 22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8530" h="221118">
                  <a:moveTo>
                    <a:pt x="36990" y="28254"/>
                  </a:moveTo>
                  <a:cubicBezTo>
                    <a:pt x="-4777" y="111788"/>
                    <a:pt x="36990" y="217433"/>
                    <a:pt x="36990" y="217433"/>
                  </a:cubicBezTo>
                  <a:lnTo>
                    <a:pt x="373582" y="116701"/>
                  </a:lnTo>
                  <a:cubicBezTo>
                    <a:pt x="368668" y="111788"/>
                    <a:pt x="366211" y="106874"/>
                    <a:pt x="363753" y="99503"/>
                  </a:cubicBezTo>
                  <a:cubicBezTo>
                    <a:pt x="263022" y="82305"/>
                    <a:pt x="164747" y="55280"/>
                    <a:pt x="68929" y="18427"/>
                  </a:cubicBezTo>
                  <a:lnTo>
                    <a:pt x="36990" y="28254"/>
                  </a:lnTo>
                  <a:close/>
                </a:path>
              </a:pathLst>
            </a:custGeom>
            <a:solidFill>
              <a:srgbClr val="E3E3E8"/>
            </a:solidFill>
            <a:ln w="9525" cap="flat">
              <a:noFill/>
              <a:prstDash val="solid"/>
              <a:miter/>
            </a:ln>
          </p:spPr>
          <p:txBody>
            <a:bodyPr rtlCol="0" anchor="ctr"/>
            <a:lstStyle/>
            <a:p>
              <a:endParaRPr lang="en-US"/>
            </a:p>
          </p:txBody>
        </p:sp>
        <p:sp>
          <p:nvSpPr>
            <p:cNvPr id="12" name="Freeform: Shape 11"/>
            <p:cNvSpPr/>
            <p:nvPr/>
          </p:nvSpPr>
          <p:spPr>
            <a:xfrm>
              <a:off x="10264583" y="6121298"/>
              <a:ext cx="319393" cy="196550"/>
            </a:xfrm>
            <a:custGeom>
              <a:avLst/>
              <a:gdLst>
                <a:gd name="connsiteX0" fmla="*/ 315708 w 319393"/>
                <a:gd name="connsiteY0" fmla="*/ 18427 h 196549"/>
                <a:gd name="connsiteX1" fmla="*/ 18427 w 319393"/>
                <a:gd name="connsiteY1" fmla="*/ 101960 h 196549"/>
                <a:gd name="connsiteX2" fmla="*/ 313251 w 319393"/>
                <a:gd name="connsiteY2" fmla="*/ 183037 h 196549"/>
                <a:gd name="connsiteX3" fmla="*/ 315708 w 319393"/>
                <a:gd name="connsiteY3" fmla="*/ 18427 h 196549"/>
              </a:gdLst>
              <a:ahLst/>
              <a:cxnLst>
                <a:cxn ang="0">
                  <a:pos x="connsiteX0" y="connsiteY0"/>
                </a:cxn>
                <a:cxn ang="0">
                  <a:pos x="connsiteX1" y="connsiteY1"/>
                </a:cxn>
                <a:cxn ang="0">
                  <a:pos x="connsiteX2" y="connsiteY2"/>
                </a:cxn>
                <a:cxn ang="0">
                  <a:pos x="connsiteX3" y="connsiteY3"/>
                </a:cxn>
              </a:cxnLst>
              <a:rect l="l" t="t" r="r" b="b"/>
              <a:pathLst>
                <a:path w="319393" h="196549">
                  <a:moveTo>
                    <a:pt x="315708" y="18427"/>
                  </a:moveTo>
                  <a:lnTo>
                    <a:pt x="18427" y="101960"/>
                  </a:lnTo>
                  <a:cubicBezTo>
                    <a:pt x="114245" y="138814"/>
                    <a:pt x="212520" y="165839"/>
                    <a:pt x="313251" y="183037"/>
                  </a:cubicBezTo>
                  <a:cubicBezTo>
                    <a:pt x="288683" y="124072"/>
                    <a:pt x="315708" y="18427"/>
                    <a:pt x="315708" y="18427"/>
                  </a:cubicBezTo>
                  <a:close/>
                </a:path>
              </a:pathLst>
            </a:custGeom>
            <a:solidFill>
              <a:srgbClr val="FFFFFF"/>
            </a:solidFill>
            <a:ln w="9525" cap="flat">
              <a:noFill/>
              <a:prstDash val="solid"/>
              <a:miter/>
            </a:ln>
          </p:spPr>
          <p:txBody>
            <a:bodyPr rtlCol="0" anchor="ctr"/>
            <a:lstStyle/>
            <a:p>
              <a:endParaRPr lang="en-US"/>
            </a:p>
          </p:txBody>
        </p:sp>
        <p:sp>
          <p:nvSpPr>
            <p:cNvPr id="13" name="Freeform: Shape 12"/>
            <p:cNvSpPr/>
            <p:nvPr/>
          </p:nvSpPr>
          <p:spPr>
            <a:xfrm>
              <a:off x="9308942" y="6138497"/>
              <a:ext cx="171981" cy="294825"/>
            </a:xfrm>
            <a:custGeom>
              <a:avLst/>
              <a:gdLst>
                <a:gd name="connsiteX0" fmla="*/ 158387 w 171981"/>
                <a:gd name="connsiteY0" fmla="*/ 23340 h 294824"/>
                <a:gd name="connsiteX1" fmla="*/ 60112 w 171981"/>
                <a:gd name="connsiteY1" fmla="*/ 18427 h 294824"/>
                <a:gd name="connsiteX2" fmla="*/ 47827 w 171981"/>
                <a:gd name="connsiteY2" fmla="*/ 273941 h 294824"/>
                <a:gd name="connsiteX3" fmla="*/ 160843 w 171981"/>
                <a:gd name="connsiteY3" fmla="*/ 278855 h 294824"/>
                <a:gd name="connsiteX4" fmla="*/ 158387 w 171981"/>
                <a:gd name="connsiteY4" fmla="*/ 23340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81" h="294824">
                  <a:moveTo>
                    <a:pt x="158387" y="23340"/>
                  </a:moveTo>
                  <a:lnTo>
                    <a:pt x="60112" y="18427"/>
                  </a:lnTo>
                  <a:cubicBezTo>
                    <a:pt x="-25879" y="143727"/>
                    <a:pt x="47827" y="273941"/>
                    <a:pt x="47827" y="273941"/>
                  </a:cubicBezTo>
                  <a:lnTo>
                    <a:pt x="160843" y="278855"/>
                  </a:lnTo>
                  <a:cubicBezTo>
                    <a:pt x="123990" y="197778"/>
                    <a:pt x="128904" y="109331"/>
                    <a:pt x="158387" y="23340"/>
                  </a:cubicBezTo>
                  <a:close/>
                </a:path>
              </a:pathLst>
            </a:custGeom>
            <a:solidFill>
              <a:srgbClr val="FFCB73"/>
            </a:solidFill>
            <a:ln w="9525" cap="flat">
              <a:noFill/>
              <a:prstDash val="solid"/>
              <a:miter/>
            </a:ln>
          </p:spPr>
          <p:txBody>
            <a:bodyPr rtlCol="0" anchor="ctr"/>
            <a:lstStyle/>
            <a:p>
              <a:endParaRPr lang="en-US"/>
            </a:p>
          </p:txBody>
        </p:sp>
        <p:sp>
          <p:nvSpPr>
            <p:cNvPr id="14" name="Freeform: Shape 13"/>
            <p:cNvSpPr/>
            <p:nvPr/>
          </p:nvSpPr>
          <p:spPr>
            <a:xfrm>
              <a:off x="9424017" y="6143410"/>
              <a:ext cx="147412" cy="294825"/>
            </a:xfrm>
            <a:custGeom>
              <a:avLst/>
              <a:gdLst>
                <a:gd name="connsiteX0" fmla="*/ 131758 w 147412"/>
                <a:gd name="connsiteY0" fmla="*/ 23340 h 294824"/>
                <a:gd name="connsiteX1" fmla="*/ 40854 w 147412"/>
                <a:gd name="connsiteY1" fmla="*/ 18427 h 294824"/>
                <a:gd name="connsiteX2" fmla="*/ 45768 w 147412"/>
                <a:gd name="connsiteY2" fmla="*/ 273942 h 294824"/>
                <a:gd name="connsiteX3" fmla="*/ 139129 w 147412"/>
                <a:gd name="connsiteY3" fmla="*/ 278855 h 294824"/>
                <a:gd name="connsiteX4" fmla="*/ 131758 w 147412"/>
                <a:gd name="connsiteY4" fmla="*/ 23340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12" h="294824">
                  <a:moveTo>
                    <a:pt x="131758" y="23340"/>
                  </a:moveTo>
                  <a:lnTo>
                    <a:pt x="40854" y="18427"/>
                  </a:lnTo>
                  <a:cubicBezTo>
                    <a:pt x="11372" y="101960"/>
                    <a:pt x="8915" y="192864"/>
                    <a:pt x="45768" y="273942"/>
                  </a:cubicBezTo>
                  <a:lnTo>
                    <a:pt x="139129" y="278855"/>
                  </a:lnTo>
                  <a:cubicBezTo>
                    <a:pt x="114560" y="195321"/>
                    <a:pt x="112103" y="106874"/>
                    <a:pt x="131758" y="23340"/>
                  </a:cubicBezTo>
                  <a:close/>
                </a:path>
              </a:pathLst>
            </a:custGeom>
            <a:solidFill>
              <a:srgbClr val="F16953"/>
            </a:solidFill>
            <a:ln w="9525" cap="flat">
              <a:noFill/>
              <a:prstDash val="solid"/>
              <a:miter/>
            </a:ln>
          </p:spPr>
          <p:txBody>
            <a:bodyPr rtlCol="0" anchor="ctr"/>
            <a:lstStyle/>
            <a:p>
              <a:endParaRPr lang="en-US"/>
            </a:p>
          </p:txBody>
        </p:sp>
        <p:sp>
          <p:nvSpPr>
            <p:cNvPr id="15" name="Freeform: Shape 14"/>
            <p:cNvSpPr/>
            <p:nvPr/>
          </p:nvSpPr>
          <p:spPr>
            <a:xfrm>
              <a:off x="9524246" y="6148324"/>
              <a:ext cx="442237" cy="294825"/>
            </a:xfrm>
            <a:custGeom>
              <a:avLst/>
              <a:gdLst>
                <a:gd name="connsiteX0" fmla="*/ 427087 w 442237"/>
                <a:gd name="connsiteY0" fmla="*/ 35625 h 294824"/>
                <a:gd name="connsiteX1" fmla="*/ 31530 w 442237"/>
                <a:gd name="connsiteY1" fmla="*/ 18427 h 294824"/>
                <a:gd name="connsiteX2" fmla="*/ 38901 w 442237"/>
                <a:gd name="connsiteY2" fmla="*/ 273941 h 294824"/>
                <a:gd name="connsiteX3" fmla="*/ 436914 w 442237"/>
                <a:gd name="connsiteY3" fmla="*/ 291140 h 294824"/>
                <a:gd name="connsiteX4" fmla="*/ 427087 w 442237"/>
                <a:gd name="connsiteY4" fmla="*/ 35625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237" h="294824">
                  <a:moveTo>
                    <a:pt x="427087" y="35625"/>
                  </a:moveTo>
                  <a:lnTo>
                    <a:pt x="31530" y="18427"/>
                  </a:lnTo>
                  <a:cubicBezTo>
                    <a:pt x="11875" y="101960"/>
                    <a:pt x="14332" y="190408"/>
                    <a:pt x="38901" y="273941"/>
                  </a:cubicBezTo>
                  <a:lnTo>
                    <a:pt x="436914" y="291140"/>
                  </a:lnTo>
                  <a:cubicBezTo>
                    <a:pt x="409888" y="210062"/>
                    <a:pt x="407431" y="121615"/>
                    <a:pt x="427087" y="35625"/>
                  </a:cubicBezTo>
                  <a:close/>
                </a:path>
              </a:pathLst>
            </a:custGeom>
            <a:solidFill>
              <a:srgbClr val="FFCB73"/>
            </a:solidFill>
            <a:ln w="9525" cap="flat">
              <a:noFill/>
              <a:prstDash val="solid"/>
              <a:miter/>
            </a:ln>
          </p:spPr>
          <p:txBody>
            <a:bodyPr rtlCol="0" anchor="ctr"/>
            <a:lstStyle/>
            <a:p>
              <a:endParaRPr lang="en-US"/>
            </a:p>
          </p:txBody>
        </p:sp>
        <p:sp>
          <p:nvSpPr>
            <p:cNvPr id="16" name="Freeform: Shape 15"/>
            <p:cNvSpPr/>
            <p:nvPr/>
          </p:nvSpPr>
          <p:spPr>
            <a:xfrm>
              <a:off x="9922467" y="6165522"/>
              <a:ext cx="171981" cy="294825"/>
            </a:xfrm>
            <a:custGeom>
              <a:avLst/>
              <a:gdLst>
                <a:gd name="connsiteX0" fmla="*/ 139424 w 171981"/>
                <a:gd name="connsiteY0" fmla="*/ 23340 h 294824"/>
                <a:gd name="connsiteX1" fmla="*/ 31322 w 171981"/>
                <a:gd name="connsiteY1" fmla="*/ 18427 h 294824"/>
                <a:gd name="connsiteX2" fmla="*/ 41149 w 171981"/>
                <a:gd name="connsiteY2" fmla="*/ 273942 h 294824"/>
                <a:gd name="connsiteX3" fmla="*/ 161536 w 171981"/>
                <a:gd name="connsiteY3" fmla="*/ 278855 h 294824"/>
                <a:gd name="connsiteX4" fmla="*/ 139424 w 171981"/>
                <a:gd name="connsiteY4" fmla="*/ 23340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81" h="294824">
                  <a:moveTo>
                    <a:pt x="139424" y="23340"/>
                  </a:moveTo>
                  <a:lnTo>
                    <a:pt x="31322" y="18427"/>
                  </a:lnTo>
                  <a:cubicBezTo>
                    <a:pt x="11667" y="104417"/>
                    <a:pt x="14124" y="192864"/>
                    <a:pt x="41149" y="273942"/>
                  </a:cubicBezTo>
                  <a:lnTo>
                    <a:pt x="161536" y="278855"/>
                  </a:lnTo>
                  <a:cubicBezTo>
                    <a:pt x="134511" y="197778"/>
                    <a:pt x="127140" y="109331"/>
                    <a:pt x="139424" y="23340"/>
                  </a:cubicBezTo>
                  <a:close/>
                </a:path>
              </a:pathLst>
            </a:custGeom>
            <a:solidFill>
              <a:srgbClr val="F16953"/>
            </a:solidFill>
            <a:ln w="9525" cap="flat">
              <a:noFill/>
              <a:prstDash val="solid"/>
              <a:miter/>
            </a:ln>
          </p:spPr>
          <p:txBody>
            <a:bodyPr rtlCol="0" anchor="ctr"/>
            <a:lstStyle/>
            <a:p>
              <a:endParaRPr lang="en-US"/>
            </a:p>
          </p:txBody>
        </p:sp>
        <p:sp>
          <p:nvSpPr>
            <p:cNvPr id="17" name="Freeform: Shape 16"/>
            <p:cNvSpPr/>
            <p:nvPr/>
          </p:nvSpPr>
          <p:spPr>
            <a:xfrm>
              <a:off x="10040163" y="6079531"/>
              <a:ext cx="589649" cy="368531"/>
            </a:xfrm>
            <a:custGeom>
              <a:avLst/>
              <a:gdLst>
                <a:gd name="connsiteX0" fmla="*/ 576981 w 589649"/>
                <a:gd name="connsiteY0" fmla="*/ 232174 h 368530"/>
                <a:gd name="connsiteX1" fmla="*/ 210907 w 589649"/>
                <a:gd name="connsiteY1" fmla="*/ 342734 h 368530"/>
                <a:gd name="connsiteX2" fmla="*/ 210907 w 589649"/>
                <a:gd name="connsiteY2" fmla="*/ 153555 h 368530"/>
                <a:gd name="connsiteX3" fmla="*/ 210907 w 589649"/>
                <a:gd name="connsiteY3" fmla="*/ 153555 h 368530"/>
                <a:gd name="connsiteX4" fmla="*/ 572068 w 589649"/>
                <a:gd name="connsiteY4" fmla="*/ 52823 h 368530"/>
                <a:gd name="connsiteX5" fmla="*/ 574524 w 589649"/>
                <a:gd name="connsiteY5" fmla="*/ 18427 h 368530"/>
                <a:gd name="connsiteX6" fmla="*/ 230562 w 589649"/>
                <a:gd name="connsiteY6" fmla="*/ 119158 h 368530"/>
                <a:gd name="connsiteX7" fmla="*/ 24185 w 589649"/>
                <a:gd name="connsiteY7" fmla="*/ 109331 h 368530"/>
                <a:gd name="connsiteX8" fmla="*/ 46297 w 589649"/>
                <a:gd name="connsiteY8" fmla="*/ 364845 h 368530"/>
                <a:gd name="connsiteX9" fmla="*/ 220735 w 589649"/>
                <a:gd name="connsiteY9" fmla="*/ 372216 h 368530"/>
                <a:gd name="connsiteX10" fmla="*/ 220735 w 589649"/>
                <a:gd name="connsiteY10" fmla="*/ 372216 h 368530"/>
                <a:gd name="connsiteX11" fmla="*/ 220735 w 589649"/>
                <a:gd name="connsiteY11" fmla="*/ 372216 h 368530"/>
                <a:gd name="connsiteX12" fmla="*/ 579438 w 589649"/>
                <a:gd name="connsiteY12" fmla="*/ 266570 h 368530"/>
                <a:gd name="connsiteX13" fmla="*/ 576981 w 589649"/>
                <a:gd name="connsiteY13" fmla="*/ 232174 h 368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9649" h="368530">
                  <a:moveTo>
                    <a:pt x="576981" y="232174"/>
                  </a:moveTo>
                  <a:lnTo>
                    <a:pt x="210907" y="342734"/>
                  </a:lnTo>
                  <a:cubicBezTo>
                    <a:pt x="191253" y="246916"/>
                    <a:pt x="198623" y="185494"/>
                    <a:pt x="210907" y="153555"/>
                  </a:cubicBezTo>
                  <a:lnTo>
                    <a:pt x="210907" y="153555"/>
                  </a:lnTo>
                  <a:lnTo>
                    <a:pt x="572068" y="52823"/>
                  </a:lnTo>
                  <a:cubicBezTo>
                    <a:pt x="581895" y="38082"/>
                    <a:pt x="574524" y="18427"/>
                    <a:pt x="574524" y="18427"/>
                  </a:cubicBezTo>
                  <a:lnTo>
                    <a:pt x="230562" y="119158"/>
                  </a:lnTo>
                  <a:lnTo>
                    <a:pt x="24185" y="109331"/>
                  </a:lnTo>
                  <a:cubicBezTo>
                    <a:pt x="11900" y="195321"/>
                    <a:pt x="19271" y="283769"/>
                    <a:pt x="46297" y="364845"/>
                  </a:cubicBezTo>
                  <a:lnTo>
                    <a:pt x="220735" y="372216"/>
                  </a:lnTo>
                  <a:lnTo>
                    <a:pt x="220735" y="372216"/>
                  </a:lnTo>
                  <a:lnTo>
                    <a:pt x="220735" y="372216"/>
                  </a:lnTo>
                  <a:lnTo>
                    <a:pt x="579438" y="266570"/>
                  </a:lnTo>
                  <a:cubicBezTo>
                    <a:pt x="586809" y="251830"/>
                    <a:pt x="576981" y="232174"/>
                    <a:pt x="576981" y="232174"/>
                  </a:cubicBezTo>
                  <a:close/>
                </a:path>
              </a:pathLst>
            </a:custGeom>
            <a:solidFill>
              <a:srgbClr val="FFCB73"/>
            </a:solidFill>
            <a:ln w="9525" cap="flat">
              <a:noFill/>
              <a:prstDash val="solid"/>
              <a:miter/>
            </a:ln>
          </p:spPr>
          <p:txBody>
            <a:bodyPr rtlCol="0" anchor="ctr"/>
            <a:lstStyle/>
            <a:p>
              <a:endParaRPr lang="en-US"/>
            </a:p>
          </p:txBody>
        </p:sp>
        <p:sp>
          <p:nvSpPr>
            <p:cNvPr id="18" name="Freeform: Shape 17"/>
            <p:cNvSpPr/>
            <p:nvPr/>
          </p:nvSpPr>
          <p:spPr>
            <a:xfrm>
              <a:off x="9350627" y="6045135"/>
              <a:ext cx="1277574" cy="171981"/>
            </a:xfrm>
            <a:custGeom>
              <a:avLst/>
              <a:gdLst>
                <a:gd name="connsiteX0" fmla="*/ 18427 w 1277573"/>
                <a:gd name="connsiteY0" fmla="*/ 114244 h 171981"/>
                <a:gd name="connsiteX1" fmla="*/ 453293 w 1277573"/>
                <a:gd name="connsiteY1" fmla="*/ 18427 h 171981"/>
                <a:gd name="connsiteX2" fmla="*/ 1261604 w 1277573"/>
                <a:gd name="connsiteY2" fmla="*/ 52823 h 171981"/>
                <a:gd name="connsiteX3" fmla="*/ 917642 w 1277573"/>
                <a:gd name="connsiteY3" fmla="*/ 153555 h 171981"/>
              </a:gdLst>
              <a:ahLst/>
              <a:cxnLst>
                <a:cxn ang="0">
                  <a:pos x="connsiteX0" y="connsiteY0"/>
                </a:cxn>
                <a:cxn ang="0">
                  <a:pos x="connsiteX1" y="connsiteY1"/>
                </a:cxn>
                <a:cxn ang="0">
                  <a:pos x="connsiteX2" y="connsiteY2"/>
                </a:cxn>
                <a:cxn ang="0">
                  <a:pos x="connsiteX3" y="connsiteY3"/>
                </a:cxn>
              </a:cxnLst>
              <a:rect l="l" t="t" r="r" b="b"/>
              <a:pathLst>
                <a:path w="1277573" h="171981">
                  <a:moveTo>
                    <a:pt x="18427" y="114244"/>
                  </a:moveTo>
                  <a:lnTo>
                    <a:pt x="453293" y="18427"/>
                  </a:lnTo>
                  <a:lnTo>
                    <a:pt x="1261604" y="52823"/>
                  </a:lnTo>
                  <a:lnTo>
                    <a:pt x="917642" y="153555"/>
                  </a:lnTo>
                  <a:close/>
                </a:path>
              </a:pathLst>
            </a:custGeom>
            <a:solidFill>
              <a:srgbClr val="FBB21A"/>
            </a:solidFill>
            <a:ln w="9525" cap="flat">
              <a:noFill/>
              <a:prstDash val="solid"/>
              <a:miter/>
            </a:ln>
          </p:spPr>
          <p:txBody>
            <a:bodyPr rtlCol="0" anchor="ctr"/>
            <a:lstStyle/>
            <a:p>
              <a:endParaRPr lang="en-US"/>
            </a:p>
          </p:txBody>
        </p:sp>
        <p:sp>
          <p:nvSpPr>
            <p:cNvPr id="19" name="Freeform: Shape 18"/>
            <p:cNvSpPr/>
            <p:nvPr/>
          </p:nvSpPr>
          <p:spPr>
            <a:xfrm>
              <a:off x="9638081" y="6202375"/>
              <a:ext cx="196550" cy="196550"/>
            </a:xfrm>
            <a:custGeom>
              <a:avLst/>
              <a:gdLst>
                <a:gd name="connsiteX0" fmla="*/ 148641 w 196549"/>
                <a:gd name="connsiteY0" fmla="*/ 119158 h 196549"/>
                <a:gd name="connsiteX1" fmla="*/ 195321 w 196549"/>
                <a:gd name="connsiteY1" fmla="*/ 55280 h 196549"/>
                <a:gd name="connsiteX2" fmla="*/ 119158 w 196549"/>
                <a:gd name="connsiteY2" fmla="*/ 65107 h 196549"/>
                <a:gd name="connsiteX3" fmla="*/ 55280 w 196549"/>
                <a:gd name="connsiteY3" fmla="*/ 18427 h 196549"/>
                <a:gd name="connsiteX4" fmla="*/ 65107 w 196549"/>
                <a:gd name="connsiteY4" fmla="*/ 94589 h 196549"/>
                <a:gd name="connsiteX5" fmla="*/ 18427 w 196549"/>
                <a:gd name="connsiteY5" fmla="*/ 158468 h 196549"/>
                <a:gd name="connsiteX6" fmla="*/ 94589 w 196549"/>
                <a:gd name="connsiteY6" fmla="*/ 148641 h 196549"/>
                <a:gd name="connsiteX7" fmla="*/ 158468 w 196549"/>
                <a:gd name="connsiteY7" fmla="*/ 195321 h 196549"/>
                <a:gd name="connsiteX8" fmla="*/ 148641 w 196549"/>
                <a:gd name="connsiteY8" fmla="*/ 119158 h 196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549" h="196549">
                  <a:moveTo>
                    <a:pt x="148641" y="119158"/>
                  </a:moveTo>
                  <a:lnTo>
                    <a:pt x="195321" y="55280"/>
                  </a:lnTo>
                  <a:lnTo>
                    <a:pt x="119158" y="65107"/>
                  </a:lnTo>
                  <a:lnTo>
                    <a:pt x="55280" y="18427"/>
                  </a:lnTo>
                  <a:lnTo>
                    <a:pt x="65107" y="94589"/>
                  </a:lnTo>
                  <a:lnTo>
                    <a:pt x="18427" y="158468"/>
                  </a:lnTo>
                  <a:lnTo>
                    <a:pt x="94589" y="148641"/>
                  </a:lnTo>
                  <a:lnTo>
                    <a:pt x="158468" y="195321"/>
                  </a:lnTo>
                  <a:lnTo>
                    <a:pt x="148641" y="119158"/>
                  </a:lnTo>
                  <a:close/>
                </a:path>
              </a:pathLst>
            </a:custGeom>
            <a:solidFill>
              <a:srgbClr val="F17FB0"/>
            </a:solidFill>
            <a:ln w="9525" cap="flat">
              <a:noFill/>
              <a:prstDash val="solid"/>
              <a:miter/>
            </a:ln>
          </p:spPr>
          <p:txBody>
            <a:bodyPr rtlCol="0" anchor="ctr"/>
            <a:lstStyle/>
            <a:p>
              <a:endParaRPr lang="en-US"/>
            </a:p>
          </p:txBody>
        </p:sp>
        <p:sp>
          <p:nvSpPr>
            <p:cNvPr id="20" name="Freeform: Shape 19"/>
            <p:cNvSpPr/>
            <p:nvPr/>
          </p:nvSpPr>
          <p:spPr>
            <a:xfrm>
              <a:off x="6824962" y="6118842"/>
              <a:ext cx="393100" cy="221119"/>
            </a:xfrm>
            <a:custGeom>
              <a:avLst/>
              <a:gdLst>
                <a:gd name="connsiteX0" fmla="*/ 352561 w 393099"/>
                <a:gd name="connsiteY0" fmla="*/ 25797 h 221118"/>
                <a:gd name="connsiteX1" fmla="*/ 359932 w 393099"/>
                <a:gd name="connsiteY1" fmla="*/ 214976 h 221118"/>
                <a:gd name="connsiteX2" fmla="*/ 18427 w 393099"/>
                <a:gd name="connsiteY2" fmla="*/ 126529 h 221118"/>
                <a:gd name="connsiteX3" fmla="*/ 28254 w 393099"/>
                <a:gd name="connsiteY3" fmla="*/ 109331 h 221118"/>
                <a:gd name="connsiteX4" fmla="*/ 320622 w 393099"/>
                <a:gd name="connsiteY4" fmla="*/ 18427 h 221118"/>
                <a:gd name="connsiteX5" fmla="*/ 352561 w 393099"/>
                <a:gd name="connsiteY5" fmla="*/ 25797 h 22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099" h="221118">
                  <a:moveTo>
                    <a:pt x="352561" y="25797"/>
                  </a:moveTo>
                  <a:cubicBezTo>
                    <a:pt x="399242" y="106874"/>
                    <a:pt x="359932" y="214976"/>
                    <a:pt x="359932" y="214976"/>
                  </a:cubicBezTo>
                  <a:lnTo>
                    <a:pt x="18427" y="126529"/>
                  </a:lnTo>
                  <a:cubicBezTo>
                    <a:pt x="23340" y="121615"/>
                    <a:pt x="25797" y="114244"/>
                    <a:pt x="28254" y="109331"/>
                  </a:cubicBezTo>
                  <a:cubicBezTo>
                    <a:pt x="128986" y="87219"/>
                    <a:pt x="224804" y="57736"/>
                    <a:pt x="320622" y="18427"/>
                  </a:cubicBezTo>
                  <a:lnTo>
                    <a:pt x="352561" y="25797"/>
                  </a:lnTo>
                  <a:close/>
                </a:path>
              </a:pathLst>
            </a:custGeom>
            <a:solidFill>
              <a:srgbClr val="E3E3E8"/>
            </a:solidFill>
            <a:ln w="9525" cap="flat">
              <a:noFill/>
              <a:prstDash val="solid"/>
              <a:miter/>
            </a:ln>
          </p:spPr>
          <p:txBody>
            <a:bodyPr rtlCol="0" anchor="ctr"/>
            <a:lstStyle/>
            <a:p>
              <a:endParaRPr lang="en-US"/>
            </a:p>
          </p:txBody>
        </p:sp>
        <p:sp>
          <p:nvSpPr>
            <p:cNvPr id="21" name="Freeform: Shape 20"/>
            <p:cNvSpPr/>
            <p:nvPr/>
          </p:nvSpPr>
          <p:spPr>
            <a:xfrm>
              <a:off x="6824962" y="6045135"/>
              <a:ext cx="319393" cy="196550"/>
            </a:xfrm>
            <a:custGeom>
              <a:avLst/>
              <a:gdLst>
                <a:gd name="connsiteX0" fmla="*/ 18427 w 319393"/>
                <a:gd name="connsiteY0" fmla="*/ 18427 h 196549"/>
                <a:gd name="connsiteX1" fmla="*/ 318165 w 319393"/>
                <a:gd name="connsiteY1" fmla="*/ 89676 h 196549"/>
                <a:gd name="connsiteX2" fmla="*/ 25797 w 319393"/>
                <a:gd name="connsiteY2" fmla="*/ 180580 h 196549"/>
                <a:gd name="connsiteX3" fmla="*/ 18427 w 319393"/>
                <a:gd name="connsiteY3" fmla="*/ 18427 h 196549"/>
              </a:gdLst>
              <a:ahLst/>
              <a:cxnLst>
                <a:cxn ang="0">
                  <a:pos x="connsiteX0" y="connsiteY0"/>
                </a:cxn>
                <a:cxn ang="0">
                  <a:pos x="connsiteX1" y="connsiteY1"/>
                </a:cxn>
                <a:cxn ang="0">
                  <a:pos x="connsiteX2" y="connsiteY2"/>
                </a:cxn>
                <a:cxn ang="0">
                  <a:pos x="connsiteX3" y="connsiteY3"/>
                </a:cxn>
              </a:cxnLst>
              <a:rect l="l" t="t" r="r" b="b"/>
              <a:pathLst>
                <a:path w="319393" h="196549">
                  <a:moveTo>
                    <a:pt x="18427" y="18427"/>
                  </a:moveTo>
                  <a:lnTo>
                    <a:pt x="318165" y="89676"/>
                  </a:lnTo>
                  <a:cubicBezTo>
                    <a:pt x="224804" y="128986"/>
                    <a:pt x="126529" y="160925"/>
                    <a:pt x="25797" y="180580"/>
                  </a:cubicBezTo>
                  <a:cubicBezTo>
                    <a:pt x="50366" y="121615"/>
                    <a:pt x="18427" y="18427"/>
                    <a:pt x="18427" y="18427"/>
                  </a:cubicBezTo>
                  <a:close/>
                </a:path>
              </a:pathLst>
            </a:custGeom>
            <a:solidFill>
              <a:srgbClr val="FFFFFF"/>
            </a:solidFill>
            <a:ln w="9525" cap="flat">
              <a:noFill/>
              <a:prstDash val="solid"/>
              <a:miter/>
            </a:ln>
          </p:spPr>
          <p:txBody>
            <a:bodyPr rtlCol="0" anchor="ctr"/>
            <a:lstStyle/>
            <a:p>
              <a:endParaRPr lang="en-US"/>
            </a:p>
          </p:txBody>
        </p:sp>
        <p:sp>
          <p:nvSpPr>
            <p:cNvPr id="22" name="Freeform: Shape 21"/>
            <p:cNvSpPr/>
            <p:nvPr/>
          </p:nvSpPr>
          <p:spPr>
            <a:xfrm>
              <a:off x="7940382" y="6018110"/>
              <a:ext cx="171981" cy="294825"/>
            </a:xfrm>
            <a:custGeom>
              <a:avLst/>
              <a:gdLst>
                <a:gd name="connsiteX0" fmla="*/ 18427 w 171981"/>
                <a:gd name="connsiteY0" fmla="*/ 25797 h 294824"/>
                <a:gd name="connsiteX1" fmla="*/ 114245 w 171981"/>
                <a:gd name="connsiteY1" fmla="*/ 18427 h 294824"/>
                <a:gd name="connsiteX2" fmla="*/ 136357 w 171981"/>
                <a:gd name="connsiteY2" fmla="*/ 271485 h 294824"/>
                <a:gd name="connsiteX3" fmla="*/ 23340 w 171981"/>
                <a:gd name="connsiteY3" fmla="*/ 281312 h 294824"/>
                <a:gd name="connsiteX4" fmla="*/ 18427 w 171981"/>
                <a:gd name="connsiteY4" fmla="*/ 25797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81" h="294824">
                  <a:moveTo>
                    <a:pt x="18427" y="25797"/>
                  </a:moveTo>
                  <a:lnTo>
                    <a:pt x="114245" y="18427"/>
                  </a:lnTo>
                  <a:cubicBezTo>
                    <a:pt x="205149" y="141270"/>
                    <a:pt x="136357" y="271485"/>
                    <a:pt x="136357" y="271485"/>
                  </a:cubicBezTo>
                  <a:lnTo>
                    <a:pt x="23340" y="281312"/>
                  </a:lnTo>
                  <a:cubicBezTo>
                    <a:pt x="57737" y="197778"/>
                    <a:pt x="50366" y="106874"/>
                    <a:pt x="18427" y="25797"/>
                  </a:cubicBezTo>
                  <a:close/>
                </a:path>
              </a:pathLst>
            </a:custGeom>
            <a:solidFill>
              <a:srgbClr val="7CD0E8"/>
            </a:solidFill>
            <a:ln w="9525" cap="flat">
              <a:noFill/>
              <a:prstDash val="solid"/>
              <a:miter/>
            </a:ln>
          </p:spPr>
          <p:txBody>
            <a:bodyPr rtlCol="0" anchor="ctr"/>
            <a:lstStyle/>
            <a:p>
              <a:endParaRPr lang="en-US"/>
            </a:p>
          </p:txBody>
        </p:sp>
        <p:sp>
          <p:nvSpPr>
            <p:cNvPr id="23" name="Freeform: Shape 22"/>
            <p:cNvSpPr/>
            <p:nvPr/>
          </p:nvSpPr>
          <p:spPr>
            <a:xfrm>
              <a:off x="7849478" y="6025480"/>
              <a:ext cx="147412" cy="294825"/>
            </a:xfrm>
            <a:custGeom>
              <a:avLst/>
              <a:gdLst>
                <a:gd name="connsiteX0" fmla="*/ 18427 w 147412"/>
                <a:gd name="connsiteY0" fmla="*/ 25797 h 294824"/>
                <a:gd name="connsiteX1" fmla="*/ 109331 w 147412"/>
                <a:gd name="connsiteY1" fmla="*/ 18427 h 294824"/>
                <a:gd name="connsiteX2" fmla="*/ 114244 w 147412"/>
                <a:gd name="connsiteY2" fmla="*/ 273941 h 294824"/>
                <a:gd name="connsiteX3" fmla="*/ 20884 w 147412"/>
                <a:gd name="connsiteY3" fmla="*/ 281312 h 294824"/>
                <a:gd name="connsiteX4" fmla="*/ 18427 w 147412"/>
                <a:gd name="connsiteY4" fmla="*/ 25797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12" h="294824">
                  <a:moveTo>
                    <a:pt x="18427" y="25797"/>
                  </a:moveTo>
                  <a:lnTo>
                    <a:pt x="109331" y="18427"/>
                  </a:lnTo>
                  <a:cubicBezTo>
                    <a:pt x="141270" y="101960"/>
                    <a:pt x="148641" y="190408"/>
                    <a:pt x="114244" y="273941"/>
                  </a:cubicBezTo>
                  <a:lnTo>
                    <a:pt x="20884" y="281312"/>
                  </a:lnTo>
                  <a:cubicBezTo>
                    <a:pt x="42995" y="195321"/>
                    <a:pt x="40538" y="106874"/>
                    <a:pt x="18427" y="25797"/>
                  </a:cubicBezTo>
                  <a:close/>
                </a:path>
              </a:pathLst>
            </a:custGeom>
            <a:solidFill>
              <a:srgbClr val="4FC1B2"/>
            </a:solidFill>
            <a:ln w="9525" cap="flat">
              <a:noFill/>
              <a:prstDash val="solid"/>
              <a:miter/>
            </a:ln>
          </p:spPr>
          <p:txBody>
            <a:bodyPr rtlCol="0" anchor="ctr"/>
            <a:lstStyle/>
            <a:p>
              <a:endParaRPr lang="en-US"/>
            </a:p>
          </p:txBody>
        </p:sp>
        <p:sp>
          <p:nvSpPr>
            <p:cNvPr id="24" name="Freeform: Shape 23"/>
            <p:cNvSpPr/>
            <p:nvPr/>
          </p:nvSpPr>
          <p:spPr>
            <a:xfrm>
              <a:off x="7453921" y="6032851"/>
              <a:ext cx="442237" cy="319393"/>
            </a:xfrm>
            <a:custGeom>
              <a:avLst/>
              <a:gdLst>
                <a:gd name="connsiteX0" fmla="*/ 18427 w 442237"/>
                <a:gd name="connsiteY0" fmla="*/ 50366 h 319393"/>
                <a:gd name="connsiteX1" fmla="*/ 413983 w 442237"/>
                <a:gd name="connsiteY1" fmla="*/ 18427 h 319393"/>
                <a:gd name="connsiteX2" fmla="*/ 416440 w 442237"/>
                <a:gd name="connsiteY2" fmla="*/ 273942 h 319393"/>
                <a:gd name="connsiteX3" fmla="*/ 20884 w 442237"/>
                <a:gd name="connsiteY3" fmla="*/ 305881 h 319393"/>
                <a:gd name="connsiteX4" fmla="*/ 18427 w 442237"/>
                <a:gd name="connsiteY4" fmla="*/ 50366 h 319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237" h="319393">
                  <a:moveTo>
                    <a:pt x="18427" y="50366"/>
                  </a:moveTo>
                  <a:lnTo>
                    <a:pt x="413983" y="18427"/>
                  </a:lnTo>
                  <a:cubicBezTo>
                    <a:pt x="436095" y="101960"/>
                    <a:pt x="438552" y="187951"/>
                    <a:pt x="416440" y="273942"/>
                  </a:cubicBezTo>
                  <a:lnTo>
                    <a:pt x="20884" y="305881"/>
                  </a:lnTo>
                  <a:cubicBezTo>
                    <a:pt x="42995" y="224804"/>
                    <a:pt x="42995" y="136357"/>
                    <a:pt x="18427" y="50366"/>
                  </a:cubicBezTo>
                  <a:close/>
                </a:path>
              </a:pathLst>
            </a:custGeom>
            <a:solidFill>
              <a:srgbClr val="7CD0E8"/>
            </a:solidFill>
            <a:ln w="9525" cap="flat">
              <a:noFill/>
              <a:prstDash val="solid"/>
              <a:miter/>
            </a:ln>
          </p:spPr>
          <p:txBody>
            <a:bodyPr rtlCol="0" anchor="ctr"/>
            <a:lstStyle/>
            <a:p>
              <a:endParaRPr lang="en-US"/>
            </a:p>
          </p:txBody>
        </p:sp>
        <p:sp>
          <p:nvSpPr>
            <p:cNvPr id="25" name="Freeform: Shape 24"/>
            <p:cNvSpPr/>
            <p:nvPr/>
          </p:nvSpPr>
          <p:spPr>
            <a:xfrm>
              <a:off x="7335991" y="6064790"/>
              <a:ext cx="171981" cy="294825"/>
            </a:xfrm>
            <a:custGeom>
              <a:avLst/>
              <a:gdLst>
                <a:gd name="connsiteX0" fmla="*/ 28254 w 171981"/>
                <a:gd name="connsiteY0" fmla="*/ 28254 h 294824"/>
                <a:gd name="connsiteX1" fmla="*/ 136356 w 171981"/>
                <a:gd name="connsiteY1" fmla="*/ 18427 h 294824"/>
                <a:gd name="connsiteX2" fmla="*/ 138813 w 171981"/>
                <a:gd name="connsiteY2" fmla="*/ 273941 h 294824"/>
                <a:gd name="connsiteX3" fmla="*/ 18427 w 171981"/>
                <a:gd name="connsiteY3" fmla="*/ 283769 h 294824"/>
                <a:gd name="connsiteX4" fmla="*/ 28254 w 171981"/>
                <a:gd name="connsiteY4" fmla="*/ 28254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81" h="294824">
                  <a:moveTo>
                    <a:pt x="28254" y="28254"/>
                  </a:moveTo>
                  <a:lnTo>
                    <a:pt x="136356" y="18427"/>
                  </a:lnTo>
                  <a:cubicBezTo>
                    <a:pt x="158468" y="104417"/>
                    <a:pt x="160925" y="192864"/>
                    <a:pt x="138813" y="273941"/>
                  </a:cubicBezTo>
                  <a:lnTo>
                    <a:pt x="18427" y="283769"/>
                  </a:lnTo>
                  <a:cubicBezTo>
                    <a:pt x="40538" y="200235"/>
                    <a:pt x="42995" y="111787"/>
                    <a:pt x="28254" y="28254"/>
                  </a:cubicBezTo>
                  <a:close/>
                </a:path>
              </a:pathLst>
            </a:custGeom>
            <a:solidFill>
              <a:srgbClr val="4FC1B2"/>
            </a:solidFill>
            <a:ln w="9525" cap="flat">
              <a:noFill/>
              <a:prstDash val="solid"/>
              <a:miter/>
            </a:ln>
          </p:spPr>
          <p:txBody>
            <a:bodyPr rtlCol="0" anchor="ctr"/>
            <a:lstStyle/>
            <a:p>
              <a:endParaRPr lang="en-US"/>
            </a:p>
          </p:txBody>
        </p:sp>
        <p:sp>
          <p:nvSpPr>
            <p:cNvPr id="26" name="Freeform: Shape 25"/>
            <p:cNvSpPr/>
            <p:nvPr/>
          </p:nvSpPr>
          <p:spPr>
            <a:xfrm>
              <a:off x="6789301" y="6005825"/>
              <a:ext cx="589649" cy="368531"/>
            </a:xfrm>
            <a:custGeom>
              <a:avLst/>
              <a:gdLst>
                <a:gd name="connsiteX0" fmla="*/ 24605 w 589649"/>
                <a:gd name="connsiteY0" fmla="*/ 232174 h 368530"/>
                <a:gd name="connsiteX1" fmla="*/ 395593 w 589649"/>
                <a:gd name="connsiteY1" fmla="*/ 327992 h 368530"/>
                <a:gd name="connsiteX2" fmla="*/ 388222 w 589649"/>
                <a:gd name="connsiteY2" fmla="*/ 138814 h 368530"/>
                <a:gd name="connsiteX3" fmla="*/ 388222 w 589649"/>
                <a:gd name="connsiteY3" fmla="*/ 138814 h 368530"/>
                <a:gd name="connsiteX4" fmla="*/ 24605 w 589649"/>
                <a:gd name="connsiteY4" fmla="*/ 52823 h 368530"/>
                <a:gd name="connsiteX5" fmla="*/ 22148 w 589649"/>
                <a:gd name="connsiteY5" fmla="*/ 18427 h 368530"/>
                <a:gd name="connsiteX6" fmla="*/ 368567 w 589649"/>
                <a:gd name="connsiteY6" fmla="*/ 104417 h 368530"/>
                <a:gd name="connsiteX7" fmla="*/ 574945 w 589649"/>
                <a:gd name="connsiteY7" fmla="*/ 87219 h 368530"/>
                <a:gd name="connsiteX8" fmla="*/ 562660 w 589649"/>
                <a:gd name="connsiteY8" fmla="*/ 342734 h 368530"/>
                <a:gd name="connsiteX9" fmla="*/ 390679 w 589649"/>
                <a:gd name="connsiteY9" fmla="*/ 357475 h 368530"/>
                <a:gd name="connsiteX10" fmla="*/ 390679 w 589649"/>
                <a:gd name="connsiteY10" fmla="*/ 357475 h 368530"/>
                <a:gd name="connsiteX11" fmla="*/ 390679 w 589649"/>
                <a:gd name="connsiteY11" fmla="*/ 357475 h 368530"/>
                <a:gd name="connsiteX12" fmla="*/ 27062 w 589649"/>
                <a:gd name="connsiteY12" fmla="*/ 266571 h 368530"/>
                <a:gd name="connsiteX13" fmla="*/ 24605 w 589649"/>
                <a:gd name="connsiteY13" fmla="*/ 232174 h 368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9649" h="368530">
                  <a:moveTo>
                    <a:pt x="24605" y="232174"/>
                  </a:moveTo>
                  <a:lnTo>
                    <a:pt x="395593" y="327992"/>
                  </a:lnTo>
                  <a:cubicBezTo>
                    <a:pt x="417705" y="197778"/>
                    <a:pt x="422619" y="224804"/>
                    <a:pt x="388222" y="138814"/>
                  </a:cubicBezTo>
                  <a:lnTo>
                    <a:pt x="388222" y="138814"/>
                  </a:lnTo>
                  <a:lnTo>
                    <a:pt x="24605" y="52823"/>
                  </a:lnTo>
                  <a:cubicBezTo>
                    <a:pt x="12321" y="40539"/>
                    <a:pt x="22148" y="18427"/>
                    <a:pt x="22148" y="18427"/>
                  </a:cubicBezTo>
                  <a:lnTo>
                    <a:pt x="368567" y="104417"/>
                  </a:lnTo>
                  <a:lnTo>
                    <a:pt x="574945" y="87219"/>
                  </a:lnTo>
                  <a:cubicBezTo>
                    <a:pt x="589686" y="173210"/>
                    <a:pt x="584772" y="261657"/>
                    <a:pt x="562660" y="342734"/>
                  </a:cubicBezTo>
                  <a:lnTo>
                    <a:pt x="390679" y="357475"/>
                  </a:lnTo>
                  <a:lnTo>
                    <a:pt x="390679" y="357475"/>
                  </a:lnTo>
                  <a:lnTo>
                    <a:pt x="390679" y="357475"/>
                  </a:lnTo>
                  <a:lnTo>
                    <a:pt x="27062" y="266571"/>
                  </a:lnTo>
                  <a:cubicBezTo>
                    <a:pt x="14778" y="251829"/>
                    <a:pt x="24605" y="232174"/>
                    <a:pt x="24605" y="232174"/>
                  </a:cubicBezTo>
                  <a:close/>
                </a:path>
              </a:pathLst>
            </a:custGeom>
            <a:solidFill>
              <a:srgbClr val="7CD0E8"/>
            </a:solidFill>
            <a:ln w="9525" cap="flat">
              <a:noFill/>
              <a:prstDash val="solid"/>
              <a:miter/>
            </a:ln>
          </p:spPr>
          <p:txBody>
            <a:bodyPr rtlCol="0" anchor="ctr"/>
            <a:lstStyle/>
            <a:p>
              <a:endParaRPr lang="en-US"/>
            </a:p>
          </p:txBody>
        </p:sp>
        <p:sp>
          <p:nvSpPr>
            <p:cNvPr id="27" name="Freeform: Shape 26"/>
            <p:cNvSpPr/>
            <p:nvPr/>
          </p:nvSpPr>
          <p:spPr>
            <a:xfrm>
              <a:off x="6793022" y="5937033"/>
              <a:ext cx="1277574" cy="171981"/>
            </a:xfrm>
            <a:custGeom>
              <a:avLst/>
              <a:gdLst>
                <a:gd name="connsiteX0" fmla="*/ 1261604 w 1277573"/>
                <a:gd name="connsiteY0" fmla="*/ 97047 h 171981"/>
                <a:gd name="connsiteX1" fmla="*/ 821824 w 1277573"/>
                <a:gd name="connsiteY1" fmla="*/ 18427 h 171981"/>
                <a:gd name="connsiteX2" fmla="*/ 18427 w 1277573"/>
                <a:gd name="connsiteY2" fmla="*/ 87219 h 171981"/>
                <a:gd name="connsiteX3" fmla="*/ 364846 w 1277573"/>
                <a:gd name="connsiteY3" fmla="*/ 173210 h 171981"/>
              </a:gdLst>
              <a:ahLst/>
              <a:cxnLst>
                <a:cxn ang="0">
                  <a:pos x="connsiteX0" y="connsiteY0"/>
                </a:cxn>
                <a:cxn ang="0">
                  <a:pos x="connsiteX1" y="connsiteY1"/>
                </a:cxn>
                <a:cxn ang="0">
                  <a:pos x="connsiteX2" y="connsiteY2"/>
                </a:cxn>
                <a:cxn ang="0">
                  <a:pos x="connsiteX3" y="connsiteY3"/>
                </a:cxn>
              </a:cxnLst>
              <a:rect l="l" t="t" r="r" b="b"/>
              <a:pathLst>
                <a:path w="1277573" h="171981">
                  <a:moveTo>
                    <a:pt x="1261604" y="97047"/>
                  </a:moveTo>
                  <a:lnTo>
                    <a:pt x="821824" y="18427"/>
                  </a:lnTo>
                  <a:lnTo>
                    <a:pt x="18427" y="87219"/>
                  </a:lnTo>
                  <a:lnTo>
                    <a:pt x="364846" y="173210"/>
                  </a:lnTo>
                  <a:close/>
                </a:path>
              </a:pathLst>
            </a:custGeom>
            <a:solidFill>
              <a:srgbClr val="55C7E4"/>
            </a:solidFill>
            <a:ln w="9525" cap="flat">
              <a:noFill/>
              <a:prstDash val="solid"/>
              <a:miter/>
            </a:ln>
          </p:spPr>
          <p:txBody>
            <a:bodyPr rtlCol="0" anchor="ctr"/>
            <a:lstStyle/>
            <a:p>
              <a:endParaRPr lang="en-US"/>
            </a:p>
          </p:txBody>
        </p:sp>
        <p:sp>
          <p:nvSpPr>
            <p:cNvPr id="28" name="Freeform: Shape 27"/>
            <p:cNvSpPr/>
            <p:nvPr/>
          </p:nvSpPr>
          <p:spPr>
            <a:xfrm>
              <a:off x="7576765" y="6094273"/>
              <a:ext cx="196550" cy="196550"/>
            </a:xfrm>
            <a:custGeom>
              <a:avLst/>
              <a:gdLst>
                <a:gd name="connsiteX0" fmla="*/ 60194 w 196549"/>
                <a:gd name="connsiteY0" fmla="*/ 197778 h 196549"/>
                <a:gd name="connsiteX1" fmla="*/ 121615 w 196549"/>
                <a:gd name="connsiteY1" fmla="*/ 148641 h 196549"/>
                <a:gd name="connsiteX2" fmla="*/ 197778 w 196549"/>
                <a:gd name="connsiteY2" fmla="*/ 156011 h 196549"/>
                <a:gd name="connsiteX3" fmla="*/ 148641 w 196549"/>
                <a:gd name="connsiteY3" fmla="*/ 94589 h 196549"/>
                <a:gd name="connsiteX4" fmla="*/ 156012 w 196549"/>
                <a:gd name="connsiteY4" fmla="*/ 18427 h 196549"/>
                <a:gd name="connsiteX5" fmla="*/ 94590 w 196549"/>
                <a:gd name="connsiteY5" fmla="*/ 67564 h 196549"/>
                <a:gd name="connsiteX6" fmla="*/ 18427 w 196549"/>
                <a:gd name="connsiteY6" fmla="*/ 60193 h 196549"/>
                <a:gd name="connsiteX7" fmla="*/ 67564 w 196549"/>
                <a:gd name="connsiteY7" fmla="*/ 121615 h 196549"/>
                <a:gd name="connsiteX8" fmla="*/ 60194 w 196549"/>
                <a:gd name="connsiteY8" fmla="*/ 197778 h 196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549" h="196549">
                  <a:moveTo>
                    <a:pt x="60194" y="197778"/>
                  </a:moveTo>
                  <a:lnTo>
                    <a:pt x="121615" y="148641"/>
                  </a:lnTo>
                  <a:lnTo>
                    <a:pt x="197778" y="156011"/>
                  </a:lnTo>
                  <a:lnTo>
                    <a:pt x="148641" y="94589"/>
                  </a:lnTo>
                  <a:lnTo>
                    <a:pt x="156012" y="18427"/>
                  </a:lnTo>
                  <a:lnTo>
                    <a:pt x="94590" y="67564"/>
                  </a:lnTo>
                  <a:lnTo>
                    <a:pt x="18427" y="60193"/>
                  </a:lnTo>
                  <a:lnTo>
                    <a:pt x="67564" y="121615"/>
                  </a:lnTo>
                  <a:lnTo>
                    <a:pt x="60194" y="197778"/>
                  </a:lnTo>
                  <a:close/>
                </a:path>
              </a:pathLst>
            </a:custGeom>
            <a:solidFill>
              <a:srgbClr val="635BA8"/>
            </a:solidFill>
            <a:ln w="9525" cap="flat">
              <a:noFill/>
              <a:prstDash val="solid"/>
              <a:miter/>
            </a:ln>
          </p:spPr>
          <p:txBody>
            <a:bodyPr rtlCol="0" anchor="ctr"/>
            <a:lstStyle/>
            <a:p>
              <a:endParaRPr lang="en-US"/>
            </a:p>
          </p:txBody>
        </p:sp>
        <p:sp>
          <p:nvSpPr>
            <p:cNvPr id="29" name="Freeform: Shape 28"/>
            <p:cNvSpPr/>
            <p:nvPr/>
          </p:nvSpPr>
          <p:spPr>
            <a:xfrm>
              <a:off x="10225430" y="5910007"/>
              <a:ext cx="270256" cy="221119"/>
            </a:xfrm>
            <a:custGeom>
              <a:avLst/>
              <a:gdLst>
                <a:gd name="connsiteX0" fmla="*/ 35468 w 270255"/>
                <a:gd name="connsiteY0" fmla="*/ 33168 h 221118"/>
                <a:gd name="connsiteX1" fmla="*/ 33011 w 270255"/>
                <a:gd name="connsiteY1" fmla="*/ 222347 h 221118"/>
                <a:gd name="connsiteX2" fmla="*/ 263958 w 270255"/>
                <a:gd name="connsiteY2" fmla="*/ 136357 h 221118"/>
                <a:gd name="connsiteX3" fmla="*/ 72321 w 270255"/>
                <a:gd name="connsiteY3" fmla="*/ 18427 h 221118"/>
                <a:gd name="connsiteX4" fmla="*/ 35468 w 270255"/>
                <a:gd name="connsiteY4" fmla="*/ 33168 h 221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255" h="221118">
                  <a:moveTo>
                    <a:pt x="35468" y="33168"/>
                  </a:moveTo>
                  <a:cubicBezTo>
                    <a:pt x="-1385" y="116701"/>
                    <a:pt x="33011" y="222347"/>
                    <a:pt x="33011" y="222347"/>
                  </a:cubicBezTo>
                  <a:lnTo>
                    <a:pt x="263958" y="136357"/>
                  </a:lnTo>
                  <a:cubicBezTo>
                    <a:pt x="192708" y="111788"/>
                    <a:pt x="126372" y="72478"/>
                    <a:pt x="72321" y="18427"/>
                  </a:cubicBezTo>
                  <a:lnTo>
                    <a:pt x="35468" y="33168"/>
                  </a:lnTo>
                  <a:close/>
                </a:path>
              </a:pathLst>
            </a:custGeom>
            <a:solidFill>
              <a:srgbClr val="E3E3E8"/>
            </a:solidFill>
            <a:ln w="9525" cap="flat">
              <a:noFill/>
              <a:prstDash val="solid"/>
              <a:miter/>
            </a:ln>
          </p:spPr>
          <p:txBody>
            <a:bodyPr rtlCol="0" anchor="ctr"/>
            <a:lstStyle/>
            <a:p>
              <a:endParaRPr lang="en-US"/>
            </a:p>
          </p:txBody>
        </p:sp>
        <p:sp>
          <p:nvSpPr>
            <p:cNvPr id="30" name="Freeform: Shape 29"/>
            <p:cNvSpPr/>
            <p:nvPr/>
          </p:nvSpPr>
          <p:spPr>
            <a:xfrm>
              <a:off x="10281782" y="5828931"/>
              <a:ext cx="270256" cy="221119"/>
            </a:xfrm>
            <a:custGeom>
              <a:avLst/>
              <a:gdLst>
                <a:gd name="connsiteX0" fmla="*/ 254286 w 270255"/>
                <a:gd name="connsiteY0" fmla="*/ 18427 h 221118"/>
                <a:gd name="connsiteX1" fmla="*/ 18427 w 270255"/>
                <a:gd name="connsiteY1" fmla="*/ 99503 h 221118"/>
                <a:gd name="connsiteX2" fmla="*/ 210062 w 270255"/>
                <a:gd name="connsiteY2" fmla="*/ 217433 h 221118"/>
                <a:gd name="connsiteX3" fmla="*/ 259200 w 270255"/>
                <a:gd name="connsiteY3" fmla="*/ 200235 h 221118"/>
                <a:gd name="connsiteX4" fmla="*/ 254286 w 270255"/>
                <a:gd name="connsiteY4" fmla="*/ 18427 h 221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255" h="221118">
                  <a:moveTo>
                    <a:pt x="254286" y="18427"/>
                  </a:moveTo>
                  <a:lnTo>
                    <a:pt x="18427" y="99503"/>
                  </a:lnTo>
                  <a:cubicBezTo>
                    <a:pt x="72478" y="153555"/>
                    <a:pt x="138813" y="192865"/>
                    <a:pt x="210062" y="217433"/>
                  </a:cubicBezTo>
                  <a:lnTo>
                    <a:pt x="259200" y="200235"/>
                  </a:lnTo>
                  <a:cubicBezTo>
                    <a:pt x="224804" y="146184"/>
                    <a:pt x="254286" y="18427"/>
                    <a:pt x="254286" y="18427"/>
                  </a:cubicBezTo>
                  <a:close/>
                </a:path>
              </a:pathLst>
            </a:custGeom>
            <a:solidFill>
              <a:srgbClr val="FFFFFF"/>
            </a:solidFill>
            <a:ln w="9525" cap="flat">
              <a:noFill/>
              <a:prstDash val="solid"/>
              <a:miter/>
            </a:ln>
          </p:spPr>
          <p:txBody>
            <a:bodyPr rtlCol="0" anchor="ctr"/>
            <a:lstStyle/>
            <a:p>
              <a:endParaRPr lang="en-US"/>
            </a:p>
          </p:txBody>
        </p:sp>
        <p:sp>
          <p:nvSpPr>
            <p:cNvPr id="31" name="Freeform: Shape 30"/>
            <p:cNvSpPr/>
            <p:nvPr/>
          </p:nvSpPr>
          <p:spPr>
            <a:xfrm>
              <a:off x="9476503" y="5855956"/>
              <a:ext cx="122844" cy="294825"/>
            </a:xfrm>
            <a:custGeom>
              <a:avLst/>
              <a:gdLst>
                <a:gd name="connsiteX0" fmla="*/ 111212 w 122843"/>
                <a:gd name="connsiteY0" fmla="*/ 20883 h 294824"/>
                <a:gd name="connsiteX1" fmla="*/ 54704 w 122843"/>
                <a:gd name="connsiteY1" fmla="*/ 18427 h 294824"/>
                <a:gd name="connsiteX2" fmla="*/ 42419 w 122843"/>
                <a:gd name="connsiteY2" fmla="*/ 273941 h 294824"/>
                <a:gd name="connsiteX3" fmla="*/ 108755 w 122843"/>
                <a:gd name="connsiteY3" fmla="*/ 276398 h 294824"/>
                <a:gd name="connsiteX4" fmla="*/ 111212 w 122843"/>
                <a:gd name="connsiteY4" fmla="*/ 20883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43" h="294824">
                  <a:moveTo>
                    <a:pt x="111212" y="20883"/>
                  </a:moveTo>
                  <a:lnTo>
                    <a:pt x="54704" y="18427"/>
                  </a:lnTo>
                  <a:cubicBezTo>
                    <a:pt x="-19002" y="143727"/>
                    <a:pt x="42419" y="273941"/>
                    <a:pt x="42419" y="273941"/>
                  </a:cubicBezTo>
                  <a:lnTo>
                    <a:pt x="108755" y="276398"/>
                  </a:lnTo>
                  <a:cubicBezTo>
                    <a:pt x="86643" y="195321"/>
                    <a:pt x="84186" y="101960"/>
                    <a:pt x="111212" y="20883"/>
                  </a:cubicBezTo>
                  <a:close/>
                </a:path>
              </a:pathLst>
            </a:custGeom>
            <a:solidFill>
              <a:srgbClr val="F17FB0"/>
            </a:solidFill>
            <a:ln w="9525" cap="flat">
              <a:noFill/>
              <a:prstDash val="solid"/>
              <a:miter/>
            </a:ln>
          </p:spPr>
          <p:txBody>
            <a:bodyPr rtlCol="0" anchor="ctr"/>
            <a:lstStyle/>
            <a:p>
              <a:endParaRPr lang="en-US"/>
            </a:p>
          </p:txBody>
        </p:sp>
        <p:sp>
          <p:nvSpPr>
            <p:cNvPr id="32" name="Freeform: Shape 31"/>
            <p:cNvSpPr/>
            <p:nvPr/>
          </p:nvSpPr>
          <p:spPr>
            <a:xfrm>
              <a:off x="9552387" y="5858413"/>
              <a:ext cx="98275" cy="294825"/>
            </a:xfrm>
            <a:custGeom>
              <a:avLst/>
              <a:gdLst>
                <a:gd name="connsiteX0" fmla="*/ 94293 w 98274"/>
                <a:gd name="connsiteY0" fmla="*/ 20884 h 294824"/>
                <a:gd name="connsiteX1" fmla="*/ 37785 w 98274"/>
                <a:gd name="connsiteY1" fmla="*/ 18427 h 294824"/>
                <a:gd name="connsiteX2" fmla="*/ 37785 w 98274"/>
                <a:gd name="connsiteY2" fmla="*/ 273942 h 294824"/>
                <a:gd name="connsiteX3" fmla="*/ 96750 w 98274"/>
                <a:gd name="connsiteY3" fmla="*/ 276398 h 294824"/>
                <a:gd name="connsiteX4" fmla="*/ 94293 w 98274"/>
                <a:gd name="connsiteY4" fmla="*/ 20884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74" h="294824">
                  <a:moveTo>
                    <a:pt x="94293" y="20884"/>
                  </a:moveTo>
                  <a:lnTo>
                    <a:pt x="37785" y="18427"/>
                  </a:lnTo>
                  <a:cubicBezTo>
                    <a:pt x="10760" y="99503"/>
                    <a:pt x="13217" y="195321"/>
                    <a:pt x="37785" y="273942"/>
                  </a:cubicBezTo>
                  <a:lnTo>
                    <a:pt x="96750" y="276398"/>
                  </a:lnTo>
                  <a:cubicBezTo>
                    <a:pt x="79552" y="190408"/>
                    <a:pt x="72182" y="101960"/>
                    <a:pt x="94293" y="20884"/>
                  </a:cubicBezTo>
                  <a:close/>
                </a:path>
              </a:pathLst>
            </a:custGeom>
            <a:solidFill>
              <a:srgbClr val="FFCB73"/>
            </a:solidFill>
            <a:ln w="9525" cap="flat">
              <a:noFill/>
              <a:prstDash val="solid"/>
              <a:miter/>
            </a:ln>
          </p:spPr>
          <p:txBody>
            <a:bodyPr rtlCol="0" anchor="ctr"/>
            <a:lstStyle/>
            <a:p>
              <a:endParaRPr lang="en-US"/>
            </a:p>
          </p:txBody>
        </p:sp>
        <p:sp>
          <p:nvSpPr>
            <p:cNvPr id="33" name="Freeform: Shape 32"/>
            <p:cNvSpPr/>
            <p:nvPr/>
          </p:nvSpPr>
          <p:spPr>
            <a:xfrm>
              <a:off x="10028312" y="5878068"/>
              <a:ext cx="147412" cy="294825"/>
            </a:xfrm>
            <a:custGeom>
              <a:avLst/>
              <a:gdLst>
                <a:gd name="connsiteX0" fmla="*/ 144139 w 147412"/>
                <a:gd name="connsiteY0" fmla="*/ 23340 h 294824"/>
                <a:gd name="connsiteX1" fmla="*/ 26209 w 147412"/>
                <a:gd name="connsiteY1" fmla="*/ 18427 h 294824"/>
                <a:gd name="connsiteX2" fmla="*/ 38493 w 147412"/>
                <a:gd name="connsiteY2" fmla="*/ 273941 h 294824"/>
                <a:gd name="connsiteX3" fmla="*/ 146596 w 147412"/>
                <a:gd name="connsiteY3" fmla="*/ 278855 h 294824"/>
                <a:gd name="connsiteX4" fmla="*/ 144139 w 147412"/>
                <a:gd name="connsiteY4" fmla="*/ 23340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12" h="294824">
                  <a:moveTo>
                    <a:pt x="144139" y="23340"/>
                  </a:moveTo>
                  <a:lnTo>
                    <a:pt x="26209" y="18427"/>
                  </a:lnTo>
                  <a:cubicBezTo>
                    <a:pt x="11468" y="104417"/>
                    <a:pt x="18838" y="192865"/>
                    <a:pt x="38493" y="273941"/>
                  </a:cubicBezTo>
                  <a:lnTo>
                    <a:pt x="146596" y="278855"/>
                  </a:lnTo>
                  <a:cubicBezTo>
                    <a:pt x="131854" y="195321"/>
                    <a:pt x="129398" y="106874"/>
                    <a:pt x="144139" y="23340"/>
                  </a:cubicBezTo>
                  <a:close/>
                </a:path>
              </a:pathLst>
            </a:custGeom>
            <a:solidFill>
              <a:srgbClr val="FFCB73"/>
            </a:solidFill>
            <a:ln w="9525" cap="flat">
              <a:noFill/>
              <a:prstDash val="solid"/>
              <a:miter/>
            </a:ln>
          </p:spPr>
          <p:txBody>
            <a:bodyPr rtlCol="0" anchor="ctr"/>
            <a:lstStyle/>
            <a:p>
              <a:endParaRPr lang="en-US"/>
            </a:p>
          </p:txBody>
        </p:sp>
        <p:sp>
          <p:nvSpPr>
            <p:cNvPr id="34" name="Freeform: Shape 33"/>
            <p:cNvSpPr/>
            <p:nvPr/>
          </p:nvSpPr>
          <p:spPr>
            <a:xfrm>
              <a:off x="10147554" y="5787164"/>
              <a:ext cx="417668" cy="393100"/>
            </a:xfrm>
            <a:custGeom>
              <a:avLst/>
              <a:gdLst>
                <a:gd name="connsiteX0" fmla="*/ 417996 w 417668"/>
                <a:gd name="connsiteY0" fmla="*/ 232174 h 393099"/>
                <a:gd name="connsiteX1" fmla="*/ 113344 w 417668"/>
                <a:gd name="connsiteY1" fmla="*/ 345191 h 393099"/>
                <a:gd name="connsiteX2" fmla="*/ 115801 w 417668"/>
                <a:gd name="connsiteY2" fmla="*/ 156011 h 393099"/>
                <a:gd name="connsiteX3" fmla="*/ 115801 w 417668"/>
                <a:gd name="connsiteY3" fmla="*/ 156011 h 393099"/>
                <a:gd name="connsiteX4" fmla="*/ 415540 w 417668"/>
                <a:gd name="connsiteY4" fmla="*/ 52823 h 393099"/>
                <a:gd name="connsiteX5" fmla="*/ 417996 w 417668"/>
                <a:gd name="connsiteY5" fmla="*/ 18427 h 393099"/>
                <a:gd name="connsiteX6" fmla="*/ 133000 w 417668"/>
                <a:gd name="connsiteY6" fmla="*/ 121615 h 393099"/>
                <a:gd name="connsiteX7" fmla="*/ 27354 w 417668"/>
                <a:gd name="connsiteY7" fmla="*/ 116701 h 393099"/>
                <a:gd name="connsiteX8" fmla="*/ 29811 w 417668"/>
                <a:gd name="connsiteY8" fmla="*/ 372216 h 393099"/>
                <a:gd name="connsiteX9" fmla="*/ 123172 w 417668"/>
                <a:gd name="connsiteY9" fmla="*/ 377130 h 393099"/>
                <a:gd name="connsiteX10" fmla="*/ 123172 w 417668"/>
                <a:gd name="connsiteY10" fmla="*/ 377130 h 393099"/>
                <a:gd name="connsiteX11" fmla="*/ 123172 w 417668"/>
                <a:gd name="connsiteY11" fmla="*/ 377130 h 393099"/>
                <a:gd name="connsiteX12" fmla="*/ 420453 w 417668"/>
                <a:gd name="connsiteY12" fmla="*/ 269028 h 393099"/>
                <a:gd name="connsiteX13" fmla="*/ 417996 w 417668"/>
                <a:gd name="connsiteY13" fmla="*/ 232174 h 39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7668" h="393099">
                  <a:moveTo>
                    <a:pt x="417996" y="232174"/>
                  </a:moveTo>
                  <a:lnTo>
                    <a:pt x="113344" y="345191"/>
                  </a:lnTo>
                  <a:cubicBezTo>
                    <a:pt x="96147" y="249372"/>
                    <a:pt x="105974" y="187951"/>
                    <a:pt x="115801" y="156011"/>
                  </a:cubicBezTo>
                  <a:lnTo>
                    <a:pt x="115801" y="156011"/>
                  </a:lnTo>
                  <a:lnTo>
                    <a:pt x="415540" y="52823"/>
                  </a:lnTo>
                  <a:cubicBezTo>
                    <a:pt x="425367" y="38082"/>
                    <a:pt x="417996" y="18427"/>
                    <a:pt x="417996" y="18427"/>
                  </a:cubicBezTo>
                  <a:lnTo>
                    <a:pt x="133000" y="121615"/>
                  </a:lnTo>
                  <a:lnTo>
                    <a:pt x="27354" y="116701"/>
                  </a:lnTo>
                  <a:cubicBezTo>
                    <a:pt x="15069" y="200235"/>
                    <a:pt x="15069" y="286226"/>
                    <a:pt x="29811" y="372216"/>
                  </a:cubicBezTo>
                  <a:lnTo>
                    <a:pt x="123172" y="377130"/>
                  </a:lnTo>
                  <a:lnTo>
                    <a:pt x="123172" y="377130"/>
                  </a:lnTo>
                  <a:lnTo>
                    <a:pt x="123172" y="377130"/>
                  </a:lnTo>
                  <a:lnTo>
                    <a:pt x="420453" y="269028"/>
                  </a:lnTo>
                  <a:cubicBezTo>
                    <a:pt x="425367" y="251829"/>
                    <a:pt x="417996" y="232174"/>
                    <a:pt x="417996" y="232174"/>
                  </a:cubicBezTo>
                  <a:close/>
                </a:path>
              </a:pathLst>
            </a:custGeom>
            <a:solidFill>
              <a:srgbClr val="F17FB0"/>
            </a:solidFill>
            <a:ln w="9525" cap="flat">
              <a:noFill/>
              <a:prstDash val="solid"/>
              <a:miter/>
            </a:ln>
          </p:spPr>
          <p:txBody>
            <a:bodyPr rtlCol="0" anchor="ctr"/>
            <a:lstStyle/>
            <a:p>
              <a:endParaRPr lang="en-US"/>
            </a:p>
          </p:txBody>
        </p:sp>
        <p:sp>
          <p:nvSpPr>
            <p:cNvPr id="35" name="Freeform: Shape 34"/>
            <p:cNvSpPr/>
            <p:nvPr/>
          </p:nvSpPr>
          <p:spPr>
            <a:xfrm>
              <a:off x="9614515" y="5860870"/>
              <a:ext cx="466806" cy="294825"/>
            </a:xfrm>
            <a:custGeom>
              <a:avLst/>
              <a:gdLst>
                <a:gd name="connsiteX0" fmla="*/ 440006 w 466805"/>
                <a:gd name="connsiteY0" fmla="*/ 35625 h 294824"/>
                <a:gd name="connsiteX1" fmla="*/ 216430 w 466805"/>
                <a:gd name="connsiteY1" fmla="*/ 25797 h 294824"/>
                <a:gd name="connsiteX2" fmla="*/ 103414 w 466805"/>
                <a:gd name="connsiteY2" fmla="*/ 20883 h 294824"/>
                <a:gd name="connsiteX3" fmla="*/ 32165 w 466805"/>
                <a:gd name="connsiteY3" fmla="*/ 18427 h 294824"/>
                <a:gd name="connsiteX4" fmla="*/ 34622 w 466805"/>
                <a:gd name="connsiteY4" fmla="*/ 273941 h 294824"/>
                <a:gd name="connsiteX5" fmla="*/ 113242 w 466805"/>
                <a:gd name="connsiteY5" fmla="*/ 276398 h 294824"/>
                <a:gd name="connsiteX6" fmla="*/ 209060 w 466805"/>
                <a:gd name="connsiteY6" fmla="*/ 281312 h 294824"/>
                <a:gd name="connsiteX7" fmla="*/ 452290 w 466805"/>
                <a:gd name="connsiteY7" fmla="*/ 291139 h 294824"/>
                <a:gd name="connsiteX8" fmla="*/ 440006 w 466805"/>
                <a:gd name="connsiteY8" fmla="*/ 35625 h 29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805" h="294824">
                  <a:moveTo>
                    <a:pt x="440006" y="35625"/>
                  </a:moveTo>
                  <a:lnTo>
                    <a:pt x="216430" y="25797"/>
                  </a:lnTo>
                  <a:lnTo>
                    <a:pt x="103414" y="20883"/>
                  </a:lnTo>
                  <a:lnTo>
                    <a:pt x="32165" y="18427"/>
                  </a:lnTo>
                  <a:cubicBezTo>
                    <a:pt x="10053" y="99503"/>
                    <a:pt x="17424" y="187951"/>
                    <a:pt x="34622" y="273941"/>
                  </a:cubicBezTo>
                  <a:lnTo>
                    <a:pt x="113242" y="276398"/>
                  </a:lnTo>
                  <a:lnTo>
                    <a:pt x="209060" y="281312"/>
                  </a:lnTo>
                  <a:lnTo>
                    <a:pt x="452290" y="291139"/>
                  </a:lnTo>
                  <a:cubicBezTo>
                    <a:pt x="430179" y="210063"/>
                    <a:pt x="425265" y="121615"/>
                    <a:pt x="440006" y="35625"/>
                  </a:cubicBezTo>
                  <a:close/>
                </a:path>
              </a:pathLst>
            </a:custGeom>
            <a:solidFill>
              <a:srgbClr val="F17FB0"/>
            </a:solidFill>
            <a:ln w="9525" cap="flat">
              <a:noFill/>
              <a:prstDash val="solid"/>
              <a:miter/>
            </a:ln>
          </p:spPr>
          <p:txBody>
            <a:bodyPr rtlCol="0" anchor="ctr"/>
            <a:lstStyle/>
            <a:p>
              <a:endParaRPr lang="en-US"/>
            </a:p>
          </p:txBody>
        </p:sp>
        <p:sp>
          <p:nvSpPr>
            <p:cNvPr id="36" name="Freeform: Shape 35"/>
            <p:cNvSpPr/>
            <p:nvPr/>
          </p:nvSpPr>
          <p:spPr>
            <a:xfrm>
              <a:off x="9515237" y="5757681"/>
              <a:ext cx="1056455" cy="147412"/>
            </a:xfrm>
            <a:custGeom>
              <a:avLst/>
              <a:gdLst>
                <a:gd name="connsiteX0" fmla="*/ 18427 w 1056455"/>
                <a:gd name="connsiteY0" fmla="*/ 116701 h 147412"/>
                <a:gd name="connsiteX1" fmla="*/ 379587 w 1056455"/>
                <a:gd name="connsiteY1" fmla="*/ 18427 h 147412"/>
                <a:gd name="connsiteX2" fmla="*/ 1047856 w 1056455"/>
                <a:gd name="connsiteY2" fmla="*/ 45452 h 147412"/>
                <a:gd name="connsiteX3" fmla="*/ 762859 w 1056455"/>
                <a:gd name="connsiteY3" fmla="*/ 148641 h 147412"/>
              </a:gdLst>
              <a:ahLst/>
              <a:cxnLst>
                <a:cxn ang="0">
                  <a:pos x="connsiteX0" y="connsiteY0"/>
                </a:cxn>
                <a:cxn ang="0">
                  <a:pos x="connsiteX1" y="connsiteY1"/>
                </a:cxn>
                <a:cxn ang="0">
                  <a:pos x="connsiteX2" y="connsiteY2"/>
                </a:cxn>
                <a:cxn ang="0">
                  <a:pos x="connsiteX3" y="connsiteY3"/>
                </a:cxn>
              </a:cxnLst>
              <a:rect l="l" t="t" r="r" b="b"/>
              <a:pathLst>
                <a:path w="1056455" h="147412">
                  <a:moveTo>
                    <a:pt x="18427" y="116701"/>
                  </a:moveTo>
                  <a:lnTo>
                    <a:pt x="379587" y="18427"/>
                  </a:lnTo>
                  <a:lnTo>
                    <a:pt x="1047856" y="45452"/>
                  </a:lnTo>
                  <a:lnTo>
                    <a:pt x="762859" y="148641"/>
                  </a:lnTo>
                  <a:close/>
                </a:path>
              </a:pathLst>
            </a:custGeom>
            <a:solidFill>
              <a:srgbClr val="F0678F"/>
            </a:solidFill>
            <a:ln w="9525" cap="flat">
              <a:noFill/>
              <a:prstDash val="solid"/>
              <a:miter/>
            </a:ln>
          </p:spPr>
          <p:txBody>
            <a:bodyPr rtlCol="0" anchor="ctr"/>
            <a:lstStyle/>
            <a:p>
              <a:endParaRPr lang="en-US"/>
            </a:p>
          </p:txBody>
        </p:sp>
        <p:sp>
          <p:nvSpPr>
            <p:cNvPr id="37" name="Freeform: Shape 36"/>
            <p:cNvSpPr/>
            <p:nvPr/>
          </p:nvSpPr>
          <p:spPr>
            <a:xfrm>
              <a:off x="7928548" y="5625010"/>
              <a:ext cx="1474124" cy="737062"/>
            </a:xfrm>
            <a:custGeom>
              <a:avLst/>
              <a:gdLst>
                <a:gd name="connsiteX0" fmla="*/ 1189904 w 1474123"/>
                <a:gd name="connsiteY0" fmla="*/ 94590 h 737061"/>
                <a:gd name="connsiteX1" fmla="*/ 293146 w 1474123"/>
                <a:gd name="connsiteY1" fmla="*/ 87219 h 737061"/>
                <a:gd name="connsiteX2" fmla="*/ 116251 w 1474123"/>
                <a:gd name="connsiteY2" fmla="*/ 18427 h 737061"/>
                <a:gd name="connsiteX3" fmla="*/ 300516 w 1474123"/>
                <a:gd name="connsiteY3" fmla="*/ 654757 h 737061"/>
                <a:gd name="connsiteX4" fmla="*/ 1440506 w 1474123"/>
                <a:gd name="connsiteY4" fmla="*/ 541741 h 737061"/>
                <a:gd name="connsiteX5" fmla="*/ 1189904 w 1474123"/>
                <a:gd name="connsiteY5" fmla="*/ 94590 h 73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123" h="737061">
                  <a:moveTo>
                    <a:pt x="1189904" y="94590"/>
                  </a:moveTo>
                  <a:cubicBezTo>
                    <a:pt x="1189904" y="94590"/>
                    <a:pt x="809089" y="305881"/>
                    <a:pt x="293146" y="87219"/>
                  </a:cubicBezTo>
                  <a:lnTo>
                    <a:pt x="116251" y="18427"/>
                  </a:lnTo>
                  <a:cubicBezTo>
                    <a:pt x="116251" y="18427"/>
                    <a:pt x="-198229" y="492603"/>
                    <a:pt x="300516" y="654757"/>
                  </a:cubicBezTo>
                  <a:cubicBezTo>
                    <a:pt x="799262" y="816911"/>
                    <a:pt x="1369256" y="644929"/>
                    <a:pt x="1440506" y="541741"/>
                  </a:cubicBezTo>
                  <a:cubicBezTo>
                    <a:pt x="1514212" y="438552"/>
                    <a:pt x="1425764" y="101960"/>
                    <a:pt x="1189904" y="94590"/>
                  </a:cubicBez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38" name="Freeform: Shape 37"/>
            <p:cNvSpPr/>
            <p:nvPr/>
          </p:nvSpPr>
          <p:spPr>
            <a:xfrm>
              <a:off x="8313826" y="5902637"/>
              <a:ext cx="958180" cy="638787"/>
            </a:xfrm>
            <a:custGeom>
              <a:avLst/>
              <a:gdLst>
                <a:gd name="connsiteX0" fmla="*/ 460664 w 958180"/>
                <a:gd name="connsiteY0" fmla="*/ 42995 h 638786"/>
                <a:gd name="connsiteX1" fmla="*/ 18427 w 958180"/>
                <a:gd name="connsiteY1" fmla="*/ 332906 h 638786"/>
                <a:gd name="connsiteX2" fmla="*/ 168296 w 958180"/>
                <a:gd name="connsiteY2" fmla="*/ 642472 h 638786"/>
                <a:gd name="connsiteX3" fmla="*/ 807083 w 958180"/>
                <a:gd name="connsiteY3" fmla="*/ 342734 h 638786"/>
                <a:gd name="connsiteX4" fmla="*/ 959409 w 958180"/>
                <a:gd name="connsiteY4" fmla="*/ 264114 h 638786"/>
                <a:gd name="connsiteX5" fmla="*/ 497517 w 958180"/>
                <a:gd name="connsiteY5" fmla="*/ 18427 h 638786"/>
                <a:gd name="connsiteX6" fmla="*/ 460664 w 958180"/>
                <a:gd name="connsiteY6" fmla="*/ 42995 h 638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8180" h="638786">
                  <a:moveTo>
                    <a:pt x="460664" y="42995"/>
                  </a:moveTo>
                  <a:lnTo>
                    <a:pt x="18427" y="332906"/>
                  </a:lnTo>
                  <a:lnTo>
                    <a:pt x="168296" y="642472"/>
                  </a:lnTo>
                  <a:lnTo>
                    <a:pt x="807083" y="342734"/>
                  </a:lnTo>
                  <a:lnTo>
                    <a:pt x="959409" y="264114"/>
                  </a:lnTo>
                  <a:cubicBezTo>
                    <a:pt x="794798" y="207606"/>
                    <a:pt x="635102" y="119158"/>
                    <a:pt x="497517" y="18427"/>
                  </a:cubicBezTo>
                  <a:lnTo>
                    <a:pt x="460664" y="42995"/>
                  </a:lnTo>
                  <a:close/>
                </a:path>
              </a:pathLst>
            </a:custGeom>
            <a:solidFill>
              <a:schemeClr val="accent3">
                <a:lumMod val="75000"/>
              </a:schemeClr>
            </a:solidFill>
            <a:ln w="9525" cap="flat">
              <a:noFill/>
              <a:prstDash val="solid"/>
              <a:miter/>
            </a:ln>
          </p:spPr>
          <p:txBody>
            <a:bodyPr rtlCol="0" anchor="ctr"/>
            <a:lstStyle/>
            <a:p>
              <a:endParaRPr lang="en-US"/>
            </a:p>
          </p:txBody>
        </p:sp>
        <p:sp>
          <p:nvSpPr>
            <p:cNvPr id="39" name="Freeform: Shape 38"/>
            <p:cNvSpPr/>
            <p:nvPr/>
          </p:nvSpPr>
          <p:spPr>
            <a:xfrm>
              <a:off x="8792917" y="5622328"/>
              <a:ext cx="712493" cy="540512"/>
            </a:xfrm>
            <a:custGeom>
              <a:avLst/>
              <a:gdLst>
                <a:gd name="connsiteX0" fmla="*/ 603162 w 712493"/>
                <a:gd name="connsiteY0" fmla="*/ 57961 h 540512"/>
                <a:gd name="connsiteX1" fmla="*/ 394328 w 712493"/>
                <a:gd name="connsiteY1" fmla="*/ 53048 h 540512"/>
                <a:gd name="connsiteX2" fmla="*/ 18427 w 712493"/>
                <a:gd name="connsiteY2" fmla="*/ 298735 h 540512"/>
                <a:gd name="connsiteX3" fmla="*/ 480319 w 712493"/>
                <a:gd name="connsiteY3" fmla="*/ 544422 h 540512"/>
                <a:gd name="connsiteX4" fmla="*/ 605619 w 712493"/>
                <a:gd name="connsiteY4" fmla="*/ 480543 h 540512"/>
                <a:gd name="connsiteX5" fmla="*/ 603162 w 712493"/>
                <a:gd name="connsiteY5" fmla="*/ 57961 h 54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493" h="540512">
                  <a:moveTo>
                    <a:pt x="603162" y="57961"/>
                  </a:moveTo>
                  <a:cubicBezTo>
                    <a:pt x="522085" y="-28029"/>
                    <a:pt x="394328" y="53048"/>
                    <a:pt x="394328" y="53048"/>
                  </a:cubicBezTo>
                  <a:lnTo>
                    <a:pt x="18427" y="298735"/>
                  </a:lnTo>
                  <a:cubicBezTo>
                    <a:pt x="158469" y="399467"/>
                    <a:pt x="315708" y="487914"/>
                    <a:pt x="480319" y="544422"/>
                  </a:cubicBezTo>
                  <a:lnTo>
                    <a:pt x="605619" y="480543"/>
                  </a:lnTo>
                  <a:cubicBezTo>
                    <a:pt x="605619" y="480543"/>
                    <a:pt x="856220" y="323304"/>
                    <a:pt x="603162" y="57961"/>
                  </a:cubicBezTo>
                  <a:close/>
                </a:path>
              </a:pathLst>
            </a:custGeom>
            <a:solidFill>
              <a:schemeClr val="accent3"/>
            </a:solidFill>
            <a:ln w="9525" cap="flat">
              <a:noFill/>
              <a:prstDash val="solid"/>
              <a:miter/>
            </a:ln>
          </p:spPr>
          <p:txBody>
            <a:bodyPr rtlCol="0" anchor="ctr"/>
            <a:lstStyle/>
            <a:p>
              <a:endParaRPr lang="en-US"/>
            </a:p>
          </p:txBody>
        </p:sp>
        <p:sp>
          <p:nvSpPr>
            <p:cNvPr id="40" name="Freeform: Shape 39"/>
            <p:cNvSpPr/>
            <p:nvPr/>
          </p:nvSpPr>
          <p:spPr>
            <a:xfrm>
              <a:off x="7836717" y="6219689"/>
              <a:ext cx="687924" cy="368531"/>
            </a:xfrm>
            <a:custGeom>
              <a:avLst/>
              <a:gdLst>
                <a:gd name="connsiteX0" fmla="*/ 478338 w 687924"/>
                <a:gd name="connsiteY0" fmla="*/ 23225 h 368530"/>
                <a:gd name="connsiteX1" fmla="*/ 650319 w 687924"/>
                <a:gd name="connsiteY1" fmla="*/ 335248 h 368530"/>
                <a:gd name="connsiteX2" fmla="*/ 28730 w 687924"/>
                <a:gd name="connsiteY2" fmla="*/ 190292 h 368530"/>
                <a:gd name="connsiteX3" fmla="*/ 478338 w 687924"/>
                <a:gd name="connsiteY3" fmla="*/ 23225 h 368530"/>
              </a:gdLst>
              <a:ahLst/>
              <a:cxnLst>
                <a:cxn ang="0">
                  <a:pos x="connsiteX0" y="connsiteY0"/>
                </a:cxn>
                <a:cxn ang="0">
                  <a:pos x="connsiteX1" y="connsiteY1"/>
                </a:cxn>
                <a:cxn ang="0">
                  <a:pos x="connsiteX2" y="connsiteY2"/>
                </a:cxn>
                <a:cxn ang="0">
                  <a:pos x="connsiteX3" y="connsiteY3"/>
                </a:cxn>
              </a:cxnLst>
              <a:rect l="l" t="t" r="r" b="b"/>
              <a:pathLst>
                <a:path w="687924" h="368530">
                  <a:moveTo>
                    <a:pt x="478338" y="23225"/>
                  </a:moveTo>
                  <a:cubicBezTo>
                    <a:pt x="534846" y="453178"/>
                    <a:pt x="770706" y="246801"/>
                    <a:pt x="650319" y="335248"/>
                  </a:cubicBezTo>
                  <a:cubicBezTo>
                    <a:pt x="650319" y="335248"/>
                    <a:pt x="129462" y="433522"/>
                    <a:pt x="28730" y="190292"/>
                  </a:cubicBezTo>
                  <a:cubicBezTo>
                    <a:pt x="-62174" y="-25912"/>
                    <a:pt x="478338" y="23225"/>
                    <a:pt x="478338" y="23225"/>
                  </a:cubicBezTo>
                  <a:close/>
                </a:path>
              </a:pathLst>
            </a:custGeom>
            <a:solidFill>
              <a:schemeClr val="tx2"/>
            </a:solidFill>
            <a:ln w="9525" cap="flat">
              <a:noFill/>
              <a:prstDash val="solid"/>
              <a:miter/>
            </a:ln>
          </p:spPr>
          <p:txBody>
            <a:bodyPr rtlCol="0" anchor="ctr"/>
            <a:lstStyle/>
            <a:p>
              <a:endParaRPr lang="en-US"/>
            </a:p>
          </p:txBody>
        </p:sp>
        <p:sp>
          <p:nvSpPr>
            <p:cNvPr id="41" name="Freeform: Shape 40"/>
            <p:cNvSpPr/>
            <p:nvPr/>
          </p:nvSpPr>
          <p:spPr>
            <a:xfrm>
              <a:off x="8016545" y="6205360"/>
              <a:ext cx="491375" cy="368531"/>
            </a:xfrm>
            <a:custGeom>
              <a:avLst/>
              <a:gdLst>
                <a:gd name="connsiteX0" fmla="*/ 158468 w 491374"/>
                <a:gd name="connsiteY0" fmla="*/ 347120 h 368530"/>
                <a:gd name="connsiteX1" fmla="*/ 480319 w 491374"/>
                <a:gd name="connsiteY1" fmla="*/ 332379 h 368530"/>
                <a:gd name="connsiteX2" fmla="*/ 327992 w 491374"/>
                <a:gd name="connsiteY2" fmla="*/ 22812 h 368530"/>
                <a:gd name="connsiteX3" fmla="*/ 18427 w 491374"/>
                <a:gd name="connsiteY3" fmla="*/ 32640 h 368530"/>
                <a:gd name="connsiteX4" fmla="*/ 158468 w 491374"/>
                <a:gd name="connsiteY4" fmla="*/ 347120 h 368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4" h="368530">
                  <a:moveTo>
                    <a:pt x="158468" y="347120"/>
                  </a:moveTo>
                  <a:cubicBezTo>
                    <a:pt x="318165" y="364318"/>
                    <a:pt x="480319" y="332379"/>
                    <a:pt x="480319" y="332379"/>
                  </a:cubicBezTo>
                  <a:cubicBezTo>
                    <a:pt x="401698" y="239017"/>
                    <a:pt x="327992" y="22812"/>
                    <a:pt x="327992" y="22812"/>
                  </a:cubicBezTo>
                  <a:cubicBezTo>
                    <a:pt x="327992" y="22812"/>
                    <a:pt x="153555" y="8071"/>
                    <a:pt x="18427" y="32640"/>
                  </a:cubicBezTo>
                  <a:cubicBezTo>
                    <a:pt x="104417" y="118630"/>
                    <a:pt x="146184" y="229190"/>
                    <a:pt x="158468" y="347120"/>
                  </a:cubicBezTo>
                  <a:close/>
                </a:path>
              </a:pathLst>
            </a:custGeom>
            <a:solidFill>
              <a:srgbClr val="EBE9F4"/>
            </a:solidFill>
            <a:ln w="9525" cap="flat">
              <a:noFill/>
              <a:prstDash val="solid"/>
              <a:miter/>
            </a:ln>
          </p:spPr>
          <p:txBody>
            <a:bodyPr rtlCol="0" anchor="ctr"/>
            <a:lstStyle/>
            <a:p>
              <a:endParaRPr lang="en-US"/>
            </a:p>
          </p:txBody>
        </p:sp>
        <p:sp>
          <p:nvSpPr>
            <p:cNvPr id="42" name="Freeform: Shape 41"/>
            <p:cNvSpPr/>
            <p:nvPr/>
          </p:nvSpPr>
          <p:spPr>
            <a:xfrm>
              <a:off x="8286129" y="6156709"/>
              <a:ext cx="270256" cy="270256"/>
            </a:xfrm>
            <a:custGeom>
              <a:avLst/>
              <a:gdLst>
                <a:gd name="connsiteX0" fmla="*/ 36296 w 270255"/>
                <a:gd name="connsiteY0" fmla="*/ 194307 h 270256"/>
                <a:gd name="connsiteX1" fmla="*/ 200907 w 270255"/>
                <a:gd name="connsiteY1" fmla="*/ 218876 h 270256"/>
                <a:gd name="connsiteX2" fmla="*/ 205820 w 270255"/>
                <a:gd name="connsiteY2" fmla="*/ 174653 h 270256"/>
                <a:gd name="connsiteX3" fmla="*/ 149312 w 270255"/>
                <a:gd name="connsiteY3" fmla="*/ 177109 h 270256"/>
                <a:gd name="connsiteX4" fmla="*/ 41210 w 270255"/>
                <a:gd name="connsiteY4" fmla="*/ 213962 h 270256"/>
                <a:gd name="connsiteX5" fmla="*/ 28925 w 270255"/>
                <a:gd name="connsiteY5" fmla="*/ 186937 h 270256"/>
                <a:gd name="connsiteX6" fmla="*/ 132114 w 270255"/>
                <a:gd name="connsiteY6" fmla="*/ 142713 h 270256"/>
                <a:gd name="connsiteX7" fmla="*/ 203364 w 270255"/>
                <a:gd name="connsiteY7" fmla="*/ 46895 h 270256"/>
                <a:gd name="connsiteX8" fmla="*/ 110002 w 270255"/>
                <a:gd name="connsiteY8" fmla="*/ 125515 h 270256"/>
                <a:gd name="connsiteX9" fmla="*/ 48580 w 270255"/>
                <a:gd name="connsiteY9" fmla="*/ 211506 h 270256"/>
                <a:gd name="connsiteX10" fmla="*/ 21555 w 270255"/>
                <a:gd name="connsiteY10" fmla="*/ 191850 h 270256"/>
                <a:gd name="connsiteX11" fmla="*/ 232846 w 270255"/>
                <a:gd name="connsiteY11" fmla="*/ 29697 h 270256"/>
                <a:gd name="connsiteX12" fmla="*/ 41210 w 270255"/>
                <a:gd name="connsiteY12" fmla="*/ 213962 h 270256"/>
                <a:gd name="connsiteX13" fmla="*/ 28925 w 270255"/>
                <a:gd name="connsiteY13" fmla="*/ 186937 h 270256"/>
                <a:gd name="connsiteX14" fmla="*/ 203364 w 270255"/>
                <a:gd name="connsiteY14" fmla="*/ 145170 h 270256"/>
                <a:gd name="connsiteX15" fmla="*/ 257415 w 270255"/>
                <a:gd name="connsiteY15" fmla="*/ 199221 h 270256"/>
                <a:gd name="connsiteX16" fmla="*/ 31382 w 270255"/>
                <a:gd name="connsiteY16" fmla="*/ 206592 h 270256"/>
                <a:gd name="connsiteX17" fmla="*/ 36296 w 270255"/>
                <a:gd name="connsiteY17" fmla="*/ 194307 h 270256"/>
                <a:gd name="connsiteX18" fmla="*/ 36296 w 270255"/>
                <a:gd name="connsiteY18" fmla="*/ 194307 h 2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0255" h="270256">
                  <a:moveTo>
                    <a:pt x="36296" y="194307"/>
                  </a:moveTo>
                  <a:cubicBezTo>
                    <a:pt x="85434" y="213962"/>
                    <a:pt x="149312" y="238531"/>
                    <a:pt x="200907" y="218876"/>
                  </a:cubicBezTo>
                  <a:cubicBezTo>
                    <a:pt x="223019" y="211506"/>
                    <a:pt x="230389" y="184480"/>
                    <a:pt x="205820" y="174653"/>
                  </a:cubicBezTo>
                  <a:cubicBezTo>
                    <a:pt x="188622" y="167281"/>
                    <a:pt x="164053" y="174653"/>
                    <a:pt x="149312" y="177109"/>
                  </a:cubicBezTo>
                  <a:cubicBezTo>
                    <a:pt x="112459" y="184480"/>
                    <a:pt x="75606" y="199221"/>
                    <a:pt x="41210" y="213962"/>
                  </a:cubicBezTo>
                  <a:cubicBezTo>
                    <a:pt x="36296" y="204135"/>
                    <a:pt x="33839" y="196764"/>
                    <a:pt x="28925" y="186937"/>
                  </a:cubicBezTo>
                  <a:cubicBezTo>
                    <a:pt x="63322" y="172195"/>
                    <a:pt x="97718" y="157454"/>
                    <a:pt x="132114" y="142713"/>
                  </a:cubicBezTo>
                  <a:cubicBezTo>
                    <a:pt x="144398" y="135342"/>
                    <a:pt x="269699" y="56722"/>
                    <a:pt x="203364" y="46895"/>
                  </a:cubicBezTo>
                  <a:cubicBezTo>
                    <a:pt x="168967" y="41981"/>
                    <a:pt x="127200" y="103403"/>
                    <a:pt x="110002" y="125515"/>
                  </a:cubicBezTo>
                  <a:cubicBezTo>
                    <a:pt x="87891" y="152540"/>
                    <a:pt x="68236" y="182023"/>
                    <a:pt x="48580" y="211506"/>
                  </a:cubicBezTo>
                  <a:cubicBezTo>
                    <a:pt x="36296" y="228703"/>
                    <a:pt x="9270" y="209049"/>
                    <a:pt x="21555" y="191850"/>
                  </a:cubicBezTo>
                  <a:cubicBezTo>
                    <a:pt x="53494" y="145170"/>
                    <a:pt x="159140" y="-26811"/>
                    <a:pt x="232846" y="29697"/>
                  </a:cubicBezTo>
                  <a:cubicBezTo>
                    <a:pt x="326207" y="103403"/>
                    <a:pt x="80520" y="196764"/>
                    <a:pt x="41210" y="213962"/>
                  </a:cubicBezTo>
                  <a:cubicBezTo>
                    <a:pt x="24012" y="221333"/>
                    <a:pt x="11727" y="194307"/>
                    <a:pt x="28925" y="186937"/>
                  </a:cubicBezTo>
                  <a:cubicBezTo>
                    <a:pt x="82977" y="162368"/>
                    <a:pt x="144398" y="140256"/>
                    <a:pt x="203364" y="145170"/>
                  </a:cubicBezTo>
                  <a:cubicBezTo>
                    <a:pt x="227932" y="147627"/>
                    <a:pt x="264785" y="169738"/>
                    <a:pt x="257415" y="199221"/>
                  </a:cubicBezTo>
                  <a:cubicBezTo>
                    <a:pt x="232846" y="297496"/>
                    <a:pt x="82977" y="238531"/>
                    <a:pt x="31382" y="206592"/>
                  </a:cubicBezTo>
                  <a:cubicBezTo>
                    <a:pt x="19098" y="201678"/>
                    <a:pt x="26469" y="189393"/>
                    <a:pt x="36296" y="194307"/>
                  </a:cubicBezTo>
                  <a:lnTo>
                    <a:pt x="36296" y="194307"/>
                  </a:lnTo>
                  <a:close/>
                </a:path>
              </a:pathLst>
            </a:custGeom>
            <a:solidFill>
              <a:schemeClr val="tx2"/>
            </a:solidFill>
            <a:ln w="9525" cap="flat">
              <a:noFill/>
              <a:prstDash val="solid"/>
              <a:miter/>
            </a:ln>
          </p:spPr>
          <p:txBody>
            <a:bodyPr rtlCol="0" anchor="ctr"/>
            <a:lstStyle/>
            <a:p>
              <a:endParaRPr lang="en-US"/>
            </a:p>
          </p:txBody>
        </p:sp>
        <p:sp>
          <p:nvSpPr>
            <p:cNvPr id="43" name="Freeform: Shape 42"/>
            <p:cNvSpPr/>
            <p:nvPr/>
          </p:nvSpPr>
          <p:spPr>
            <a:xfrm>
              <a:off x="7864621" y="6219573"/>
              <a:ext cx="319393" cy="343962"/>
            </a:xfrm>
            <a:custGeom>
              <a:avLst/>
              <a:gdLst>
                <a:gd name="connsiteX0" fmla="*/ 170351 w 319393"/>
                <a:gd name="connsiteY0" fmla="*/ 18427 h 343962"/>
                <a:gd name="connsiteX1" fmla="*/ 27852 w 319393"/>
                <a:gd name="connsiteY1" fmla="*/ 175666 h 343962"/>
                <a:gd name="connsiteX2" fmla="*/ 310392 w 319393"/>
                <a:gd name="connsiteY2" fmla="*/ 332907 h 343962"/>
                <a:gd name="connsiteX3" fmla="*/ 170351 w 319393"/>
                <a:gd name="connsiteY3" fmla="*/ 18427 h 343962"/>
              </a:gdLst>
              <a:ahLst/>
              <a:cxnLst>
                <a:cxn ang="0">
                  <a:pos x="connsiteX0" y="connsiteY0"/>
                </a:cxn>
                <a:cxn ang="0">
                  <a:pos x="connsiteX1" y="connsiteY1"/>
                </a:cxn>
                <a:cxn ang="0">
                  <a:pos x="connsiteX2" y="connsiteY2"/>
                </a:cxn>
                <a:cxn ang="0">
                  <a:pos x="connsiteX3" y="connsiteY3"/>
                </a:cxn>
              </a:cxnLst>
              <a:rect l="l" t="t" r="r" b="b"/>
              <a:pathLst>
                <a:path w="319393" h="343962">
                  <a:moveTo>
                    <a:pt x="170351" y="18427"/>
                  </a:moveTo>
                  <a:cubicBezTo>
                    <a:pt x="67162" y="38082"/>
                    <a:pt x="-9001" y="82305"/>
                    <a:pt x="27852" y="175666"/>
                  </a:cubicBezTo>
                  <a:cubicBezTo>
                    <a:pt x="72076" y="278855"/>
                    <a:pt x="190006" y="320622"/>
                    <a:pt x="310392" y="332907"/>
                  </a:cubicBezTo>
                  <a:cubicBezTo>
                    <a:pt x="298108" y="214976"/>
                    <a:pt x="256341" y="104417"/>
                    <a:pt x="170351" y="18427"/>
                  </a:cubicBezTo>
                  <a:close/>
                </a:path>
              </a:pathLst>
            </a:custGeom>
            <a:solidFill>
              <a:schemeClr val="tx2"/>
            </a:solidFill>
            <a:ln w="9525" cap="flat">
              <a:noFill/>
              <a:prstDash val="solid"/>
              <a:miter/>
            </a:ln>
          </p:spPr>
          <p:txBody>
            <a:bodyPr rtlCol="0" anchor="ctr"/>
            <a:lstStyle/>
            <a:p>
              <a:endParaRPr lang="en-US"/>
            </a:p>
          </p:txBody>
        </p:sp>
        <p:sp>
          <p:nvSpPr>
            <p:cNvPr id="44" name="Freeform: Shape 43"/>
            <p:cNvSpPr/>
            <p:nvPr/>
          </p:nvSpPr>
          <p:spPr>
            <a:xfrm>
              <a:off x="8212593" y="6231636"/>
              <a:ext cx="147412" cy="270256"/>
            </a:xfrm>
            <a:custGeom>
              <a:avLst/>
              <a:gdLst>
                <a:gd name="connsiteX0" fmla="*/ 18928 w 147412"/>
                <a:gd name="connsiteY0" fmla="*/ 23562 h 270256"/>
                <a:gd name="connsiteX1" fmla="*/ 134401 w 147412"/>
                <a:gd name="connsiteY1" fmla="*/ 271706 h 270256"/>
                <a:gd name="connsiteX2" fmla="*/ 144228 w 147412"/>
                <a:gd name="connsiteY2" fmla="*/ 271706 h 270256"/>
                <a:gd name="connsiteX3" fmla="*/ 23842 w 147412"/>
                <a:gd name="connsiteY3" fmla="*/ 21105 h 270256"/>
                <a:gd name="connsiteX4" fmla="*/ 18928 w 147412"/>
                <a:gd name="connsiteY4" fmla="*/ 23562 h 270256"/>
                <a:gd name="connsiteX5" fmla="*/ 18928 w 147412"/>
                <a:gd name="connsiteY5" fmla="*/ 23562 h 2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12" h="270256">
                  <a:moveTo>
                    <a:pt x="18928" y="23562"/>
                  </a:moveTo>
                  <a:cubicBezTo>
                    <a:pt x="68065" y="104638"/>
                    <a:pt x="122117" y="175888"/>
                    <a:pt x="134401" y="271706"/>
                  </a:cubicBezTo>
                  <a:cubicBezTo>
                    <a:pt x="134401" y="276620"/>
                    <a:pt x="146685" y="276620"/>
                    <a:pt x="144228" y="271706"/>
                  </a:cubicBezTo>
                  <a:cubicBezTo>
                    <a:pt x="139315" y="175888"/>
                    <a:pt x="75436" y="97268"/>
                    <a:pt x="23842" y="21105"/>
                  </a:cubicBezTo>
                  <a:cubicBezTo>
                    <a:pt x="23842" y="16191"/>
                    <a:pt x="16471" y="18648"/>
                    <a:pt x="18928" y="23562"/>
                  </a:cubicBezTo>
                  <a:lnTo>
                    <a:pt x="18928" y="23562"/>
                  </a:lnTo>
                  <a:close/>
                </a:path>
              </a:pathLst>
            </a:custGeom>
            <a:solidFill>
              <a:schemeClr val="tx2"/>
            </a:solidFill>
            <a:ln w="9525" cap="flat">
              <a:noFill/>
              <a:prstDash val="solid"/>
              <a:miter/>
            </a:ln>
          </p:spPr>
          <p:txBody>
            <a:bodyPr rtlCol="0" anchor="ctr"/>
            <a:lstStyle/>
            <a:p>
              <a:endParaRPr lang="en-US"/>
            </a:p>
          </p:txBody>
        </p:sp>
        <p:sp>
          <p:nvSpPr>
            <p:cNvPr id="45" name="Freeform: Shape 44"/>
            <p:cNvSpPr/>
            <p:nvPr/>
          </p:nvSpPr>
          <p:spPr>
            <a:xfrm>
              <a:off x="8133974" y="6239583"/>
              <a:ext cx="147412" cy="270256"/>
            </a:xfrm>
            <a:custGeom>
              <a:avLst/>
              <a:gdLst>
                <a:gd name="connsiteX0" fmla="*/ 18928 w 147412"/>
                <a:gd name="connsiteY0" fmla="*/ 22986 h 270256"/>
                <a:gd name="connsiteX1" fmla="*/ 134401 w 147412"/>
                <a:gd name="connsiteY1" fmla="*/ 271130 h 270256"/>
                <a:gd name="connsiteX2" fmla="*/ 144228 w 147412"/>
                <a:gd name="connsiteY2" fmla="*/ 271130 h 270256"/>
                <a:gd name="connsiteX3" fmla="*/ 23842 w 147412"/>
                <a:gd name="connsiteY3" fmla="*/ 20529 h 270256"/>
                <a:gd name="connsiteX4" fmla="*/ 18928 w 147412"/>
                <a:gd name="connsiteY4" fmla="*/ 22986 h 270256"/>
                <a:gd name="connsiteX5" fmla="*/ 18928 w 147412"/>
                <a:gd name="connsiteY5" fmla="*/ 22986 h 2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12" h="270256">
                  <a:moveTo>
                    <a:pt x="18928" y="22986"/>
                  </a:moveTo>
                  <a:cubicBezTo>
                    <a:pt x="68065" y="104063"/>
                    <a:pt x="122117" y="175312"/>
                    <a:pt x="134401" y="271130"/>
                  </a:cubicBezTo>
                  <a:cubicBezTo>
                    <a:pt x="134401" y="276044"/>
                    <a:pt x="146685" y="276044"/>
                    <a:pt x="144228" y="271130"/>
                  </a:cubicBezTo>
                  <a:cubicBezTo>
                    <a:pt x="139315" y="175312"/>
                    <a:pt x="75436" y="96692"/>
                    <a:pt x="23842" y="20529"/>
                  </a:cubicBezTo>
                  <a:cubicBezTo>
                    <a:pt x="23842" y="15615"/>
                    <a:pt x="16471" y="20529"/>
                    <a:pt x="18928" y="22986"/>
                  </a:cubicBezTo>
                  <a:lnTo>
                    <a:pt x="18928" y="22986"/>
                  </a:lnTo>
                  <a:close/>
                </a:path>
              </a:pathLst>
            </a:custGeom>
            <a:solidFill>
              <a:schemeClr val="tx2"/>
            </a:solidFill>
            <a:ln w="9525" cap="flat">
              <a:noFill/>
              <a:prstDash val="solid"/>
              <a:miter/>
            </a:ln>
          </p:spPr>
          <p:txBody>
            <a:bodyPr rtlCol="0" anchor="ctr"/>
            <a:lstStyle/>
            <a:p>
              <a:endParaRPr lang="en-US"/>
            </a:p>
          </p:txBody>
        </p:sp>
        <p:sp>
          <p:nvSpPr>
            <p:cNvPr id="46" name="Freeform: Shape 45"/>
            <p:cNvSpPr/>
            <p:nvPr/>
          </p:nvSpPr>
          <p:spPr>
            <a:xfrm>
              <a:off x="7795530" y="5848586"/>
              <a:ext cx="1203868" cy="687924"/>
            </a:xfrm>
            <a:custGeom>
              <a:avLst/>
              <a:gdLst>
                <a:gd name="connsiteX0" fmla="*/ 128882 w 1203867"/>
                <a:gd name="connsiteY0" fmla="*/ 254286 h 687924"/>
                <a:gd name="connsiteX1" fmla="*/ 445818 w 1203867"/>
                <a:gd name="connsiteY1" fmla="*/ 384500 h 687924"/>
                <a:gd name="connsiteX2" fmla="*/ 1084605 w 1203867"/>
                <a:gd name="connsiteY2" fmla="*/ 684239 h 687924"/>
                <a:gd name="connsiteX3" fmla="*/ 1195165 w 1203867"/>
                <a:gd name="connsiteY3" fmla="*/ 455750 h 687924"/>
                <a:gd name="connsiteX4" fmla="*/ 23236 w 1203867"/>
                <a:gd name="connsiteY4" fmla="*/ 18427 h 687924"/>
                <a:gd name="connsiteX5" fmla="*/ 128882 w 1203867"/>
                <a:gd name="connsiteY5" fmla="*/ 254286 h 68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867" h="687924">
                  <a:moveTo>
                    <a:pt x="128882" y="254286"/>
                  </a:moveTo>
                  <a:lnTo>
                    <a:pt x="445818" y="384500"/>
                  </a:lnTo>
                  <a:lnTo>
                    <a:pt x="1084605" y="684239"/>
                  </a:lnTo>
                  <a:lnTo>
                    <a:pt x="1195165" y="455750"/>
                  </a:lnTo>
                  <a:cubicBezTo>
                    <a:pt x="779953" y="445923"/>
                    <a:pt x="345087" y="291139"/>
                    <a:pt x="23236" y="18427"/>
                  </a:cubicBezTo>
                  <a:cubicBezTo>
                    <a:pt x="-8703" y="168296"/>
                    <a:pt x="128882" y="254286"/>
                    <a:pt x="128882" y="254286"/>
                  </a:cubicBezTo>
                  <a:close/>
                </a:path>
              </a:pathLst>
            </a:custGeom>
            <a:solidFill>
              <a:schemeClr val="accent3">
                <a:lumMod val="75000"/>
              </a:schemeClr>
            </a:solidFill>
            <a:ln w="9525" cap="flat">
              <a:noFill/>
              <a:prstDash val="solid"/>
              <a:miter/>
            </a:ln>
          </p:spPr>
          <p:txBody>
            <a:bodyPr rtlCol="0" anchor="ctr"/>
            <a:lstStyle/>
            <a:p>
              <a:endParaRPr lang="en-US"/>
            </a:p>
          </p:txBody>
        </p:sp>
        <p:sp>
          <p:nvSpPr>
            <p:cNvPr id="47" name="Freeform: Shape 46"/>
            <p:cNvSpPr/>
            <p:nvPr/>
          </p:nvSpPr>
          <p:spPr>
            <a:xfrm>
              <a:off x="7800340" y="5622328"/>
              <a:ext cx="1228436" cy="687924"/>
            </a:xfrm>
            <a:custGeom>
              <a:avLst/>
              <a:gdLst>
                <a:gd name="connsiteX0" fmla="*/ 787428 w 1228436"/>
                <a:gd name="connsiteY0" fmla="*/ 308562 h 687924"/>
                <a:gd name="connsiteX1" fmla="*/ 335363 w 1228436"/>
                <a:gd name="connsiteY1" fmla="*/ 53048 h 687924"/>
                <a:gd name="connsiteX2" fmla="*/ 126529 w 1228436"/>
                <a:gd name="connsiteY2" fmla="*/ 57961 h 687924"/>
                <a:gd name="connsiteX3" fmla="*/ 18427 w 1228436"/>
                <a:gd name="connsiteY3" fmla="*/ 242227 h 687924"/>
                <a:gd name="connsiteX4" fmla="*/ 1190355 w 1228436"/>
                <a:gd name="connsiteY4" fmla="*/ 679550 h 687924"/>
                <a:gd name="connsiteX5" fmla="*/ 1229665 w 1228436"/>
                <a:gd name="connsiteY5" fmla="*/ 598473 h 687924"/>
                <a:gd name="connsiteX6" fmla="*/ 787428 w 1228436"/>
                <a:gd name="connsiteY6" fmla="*/ 308562 h 68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436" h="687924">
                  <a:moveTo>
                    <a:pt x="787428" y="308562"/>
                  </a:moveTo>
                  <a:lnTo>
                    <a:pt x="335363" y="53048"/>
                  </a:lnTo>
                  <a:cubicBezTo>
                    <a:pt x="335363" y="53048"/>
                    <a:pt x="207606" y="-28029"/>
                    <a:pt x="126529" y="57961"/>
                  </a:cubicBezTo>
                  <a:cubicBezTo>
                    <a:pt x="60193" y="126754"/>
                    <a:pt x="28254" y="188176"/>
                    <a:pt x="18427" y="242227"/>
                  </a:cubicBezTo>
                  <a:cubicBezTo>
                    <a:pt x="340277" y="517397"/>
                    <a:pt x="777600" y="669723"/>
                    <a:pt x="1190355" y="679550"/>
                  </a:cubicBezTo>
                  <a:lnTo>
                    <a:pt x="1229665" y="598473"/>
                  </a:lnTo>
                  <a:lnTo>
                    <a:pt x="787428" y="308562"/>
                  </a:lnTo>
                  <a:close/>
                </a:path>
              </a:pathLst>
            </a:custGeom>
            <a:solidFill>
              <a:schemeClr val="accent3"/>
            </a:solidFill>
            <a:ln w="9525" cap="flat">
              <a:noFill/>
              <a:prstDash val="solid"/>
              <a:miter/>
            </a:ln>
          </p:spPr>
          <p:txBody>
            <a:bodyPr rtlCol="0" anchor="ctr"/>
            <a:lstStyle/>
            <a:p>
              <a:endParaRPr lang="en-US"/>
            </a:p>
          </p:txBody>
        </p:sp>
        <p:sp>
          <p:nvSpPr>
            <p:cNvPr id="48" name="Freeform: Shape 47"/>
            <p:cNvSpPr/>
            <p:nvPr/>
          </p:nvSpPr>
          <p:spPr>
            <a:xfrm>
              <a:off x="8823027" y="6204947"/>
              <a:ext cx="687924" cy="368531"/>
            </a:xfrm>
            <a:custGeom>
              <a:avLst/>
              <a:gdLst>
                <a:gd name="connsiteX0" fmla="*/ 224176 w 687924"/>
                <a:gd name="connsiteY0" fmla="*/ 23225 h 368530"/>
                <a:gd name="connsiteX1" fmla="*/ 52195 w 687924"/>
                <a:gd name="connsiteY1" fmla="*/ 335248 h 368530"/>
                <a:gd name="connsiteX2" fmla="*/ 673784 w 687924"/>
                <a:gd name="connsiteY2" fmla="*/ 190292 h 368530"/>
                <a:gd name="connsiteX3" fmla="*/ 224176 w 687924"/>
                <a:gd name="connsiteY3" fmla="*/ 23225 h 368530"/>
              </a:gdLst>
              <a:ahLst/>
              <a:cxnLst>
                <a:cxn ang="0">
                  <a:pos x="connsiteX0" y="connsiteY0"/>
                </a:cxn>
                <a:cxn ang="0">
                  <a:pos x="connsiteX1" y="connsiteY1"/>
                </a:cxn>
                <a:cxn ang="0">
                  <a:pos x="connsiteX2" y="connsiteY2"/>
                </a:cxn>
                <a:cxn ang="0">
                  <a:pos x="connsiteX3" y="connsiteY3"/>
                </a:cxn>
              </a:cxnLst>
              <a:rect l="l" t="t" r="r" b="b"/>
              <a:pathLst>
                <a:path w="687924" h="368530">
                  <a:moveTo>
                    <a:pt x="224176" y="23225"/>
                  </a:moveTo>
                  <a:cubicBezTo>
                    <a:pt x="167668" y="453178"/>
                    <a:pt x="-68191" y="246801"/>
                    <a:pt x="52195" y="335248"/>
                  </a:cubicBezTo>
                  <a:cubicBezTo>
                    <a:pt x="52195" y="335248"/>
                    <a:pt x="573052" y="433523"/>
                    <a:pt x="673784" y="190292"/>
                  </a:cubicBezTo>
                  <a:cubicBezTo>
                    <a:pt x="767145" y="-25912"/>
                    <a:pt x="224176" y="23225"/>
                    <a:pt x="224176" y="23225"/>
                  </a:cubicBezTo>
                  <a:close/>
                </a:path>
              </a:pathLst>
            </a:custGeom>
            <a:solidFill>
              <a:schemeClr val="tx2"/>
            </a:solidFill>
            <a:ln w="9525" cap="flat">
              <a:noFill/>
              <a:prstDash val="solid"/>
              <a:miter/>
            </a:ln>
          </p:spPr>
          <p:txBody>
            <a:bodyPr rtlCol="0" anchor="ctr"/>
            <a:lstStyle/>
            <a:p>
              <a:endParaRPr lang="en-US"/>
            </a:p>
          </p:txBody>
        </p:sp>
        <p:sp>
          <p:nvSpPr>
            <p:cNvPr id="49" name="Freeform: Shape 48"/>
            <p:cNvSpPr/>
            <p:nvPr/>
          </p:nvSpPr>
          <p:spPr>
            <a:xfrm>
              <a:off x="8846968" y="6190619"/>
              <a:ext cx="491375" cy="368531"/>
            </a:xfrm>
            <a:custGeom>
              <a:avLst/>
              <a:gdLst>
                <a:gd name="connsiteX0" fmla="*/ 340277 w 491374"/>
                <a:gd name="connsiteY0" fmla="*/ 347120 h 368530"/>
                <a:gd name="connsiteX1" fmla="*/ 18427 w 491374"/>
                <a:gd name="connsiteY1" fmla="*/ 332378 h 368530"/>
                <a:gd name="connsiteX2" fmla="*/ 170753 w 491374"/>
                <a:gd name="connsiteY2" fmla="*/ 22812 h 368530"/>
                <a:gd name="connsiteX3" fmla="*/ 480318 w 491374"/>
                <a:gd name="connsiteY3" fmla="*/ 32640 h 368530"/>
                <a:gd name="connsiteX4" fmla="*/ 340277 w 491374"/>
                <a:gd name="connsiteY4" fmla="*/ 347120 h 368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4" h="368530">
                  <a:moveTo>
                    <a:pt x="340277" y="347120"/>
                  </a:moveTo>
                  <a:cubicBezTo>
                    <a:pt x="180580" y="364317"/>
                    <a:pt x="18427" y="332378"/>
                    <a:pt x="18427" y="332378"/>
                  </a:cubicBezTo>
                  <a:cubicBezTo>
                    <a:pt x="97046" y="239017"/>
                    <a:pt x="170753" y="22812"/>
                    <a:pt x="170753" y="22812"/>
                  </a:cubicBezTo>
                  <a:cubicBezTo>
                    <a:pt x="170753" y="22812"/>
                    <a:pt x="345190" y="8071"/>
                    <a:pt x="480318" y="32640"/>
                  </a:cubicBezTo>
                  <a:cubicBezTo>
                    <a:pt x="396785" y="118630"/>
                    <a:pt x="352561" y="229189"/>
                    <a:pt x="340277" y="347120"/>
                  </a:cubicBezTo>
                  <a:close/>
                </a:path>
              </a:pathLst>
            </a:custGeom>
            <a:solidFill>
              <a:srgbClr val="EBE9F4"/>
            </a:solidFill>
            <a:ln w="9525" cap="flat">
              <a:noFill/>
              <a:prstDash val="solid"/>
              <a:miter/>
            </a:ln>
          </p:spPr>
          <p:txBody>
            <a:bodyPr rtlCol="0" anchor="ctr"/>
            <a:lstStyle/>
            <a:p>
              <a:endParaRPr lang="en-US"/>
            </a:p>
          </p:txBody>
        </p:sp>
        <p:sp>
          <p:nvSpPr>
            <p:cNvPr id="50" name="Freeform: Shape 49"/>
            <p:cNvSpPr/>
            <p:nvPr/>
          </p:nvSpPr>
          <p:spPr>
            <a:xfrm>
              <a:off x="8801787" y="6141967"/>
              <a:ext cx="270256" cy="270256"/>
            </a:xfrm>
            <a:custGeom>
              <a:avLst/>
              <a:gdLst>
                <a:gd name="connsiteX0" fmla="*/ 240502 w 270255"/>
                <a:gd name="connsiteY0" fmla="*/ 194307 h 270256"/>
                <a:gd name="connsiteX1" fmla="*/ 75892 w 270255"/>
                <a:gd name="connsiteY1" fmla="*/ 218876 h 270256"/>
                <a:gd name="connsiteX2" fmla="*/ 70978 w 270255"/>
                <a:gd name="connsiteY2" fmla="*/ 174653 h 270256"/>
                <a:gd name="connsiteX3" fmla="*/ 127486 w 270255"/>
                <a:gd name="connsiteY3" fmla="*/ 177110 h 270256"/>
                <a:gd name="connsiteX4" fmla="*/ 235588 w 270255"/>
                <a:gd name="connsiteY4" fmla="*/ 213963 h 270256"/>
                <a:gd name="connsiteX5" fmla="*/ 247873 w 270255"/>
                <a:gd name="connsiteY5" fmla="*/ 186937 h 270256"/>
                <a:gd name="connsiteX6" fmla="*/ 144684 w 270255"/>
                <a:gd name="connsiteY6" fmla="*/ 142713 h 270256"/>
                <a:gd name="connsiteX7" fmla="*/ 73435 w 270255"/>
                <a:gd name="connsiteY7" fmla="*/ 46895 h 270256"/>
                <a:gd name="connsiteX8" fmla="*/ 166796 w 270255"/>
                <a:gd name="connsiteY8" fmla="*/ 125515 h 270256"/>
                <a:gd name="connsiteX9" fmla="*/ 228218 w 270255"/>
                <a:gd name="connsiteY9" fmla="*/ 211506 h 270256"/>
                <a:gd name="connsiteX10" fmla="*/ 255243 w 270255"/>
                <a:gd name="connsiteY10" fmla="*/ 191850 h 270256"/>
                <a:gd name="connsiteX11" fmla="*/ 43952 w 270255"/>
                <a:gd name="connsiteY11" fmla="*/ 29697 h 270256"/>
                <a:gd name="connsiteX12" fmla="*/ 235588 w 270255"/>
                <a:gd name="connsiteY12" fmla="*/ 213963 h 270256"/>
                <a:gd name="connsiteX13" fmla="*/ 247873 w 270255"/>
                <a:gd name="connsiteY13" fmla="*/ 186937 h 270256"/>
                <a:gd name="connsiteX14" fmla="*/ 73435 w 270255"/>
                <a:gd name="connsiteY14" fmla="*/ 145170 h 270256"/>
                <a:gd name="connsiteX15" fmla="*/ 19384 w 270255"/>
                <a:gd name="connsiteY15" fmla="*/ 199221 h 270256"/>
                <a:gd name="connsiteX16" fmla="*/ 245416 w 270255"/>
                <a:gd name="connsiteY16" fmla="*/ 206592 h 270256"/>
                <a:gd name="connsiteX17" fmla="*/ 240502 w 270255"/>
                <a:gd name="connsiteY17" fmla="*/ 194307 h 270256"/>
                <a:gd name="connsiteX18" fmla="*/ 240502 w 270255"/>
                <a:gd name="connsiteY18" fmla="*/ 194307 h 2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0255" h="270256">
                  <a:moveTo>
                    <a:pt x="240502" y="194307"/>
                  </a:moveTo>
                  <a:cubicBezTo>
                    <a:pt x="191365" y="213963"/>
                    <a:pt x="127486" y="238531"/>
                    <a:pt x="75892" y="218876"/>
                  </a:cubicBezTo>
                  <a:cubicBezTo>
                    <a:pt x="53780" y="211506"/>
                    <a:pt x="46409" y="184480"/>
                    <a:pt x="70978" y="174653"/>
                  </a:cubicBezTo>
                  <a:cubicBezTo>
                    <a:pt x="88176" y="167281"/>
                    <a:pt x="112745" y="174653"/>
                    <a:pt x="127486" y="177110"/>
                  </a:cubicBezTo>
                  <a:cubicBezTo>
                    <a:pt x="164339" y="184480"/>
                    <a:pt x="201192" y="199221"/>
                    <a:pt x="235588" y="213963"/>
                  </a:cubicBezTo>
                  <a:cubicBezTo>
                    <a:pt x="240502" y="204135"/>
                    <a:pt x="242959" y="196764"/>
                    <a:pt x="247873" y="186937"/>
                  </a:cubicBezTo>
                  <a:cubicBezTo>
                    <a:pt x="213476" y="172195"/>
                    <a:pt x="179080" y="157454"/>
                    <a:pt x="144684" y="142713"/>
                  </a:cubicBezTo>
                  <a:cubicBezTo>
                    <a:pt x="132399" y="135342"/>
                    <a:pt x="7099" y="56723"/>
                    <a:pt x="73435" y="46895"/>
                  </a:cubicBezTo>
                  <a:cubicBezTo>
                    <a:pt x="107831" y="41981"/>
                    <a:pt x="149598" y="103403"/>
                    <a:pt x="166796" y="125515"/>
                  </a:cubicBezTo>
                  <a:cubicBezTo>
                    <a:pt x="188908" y="152541"/>
                    <a:pt x="208563" y="182023"/>
                    <a:pt x="228218" y="211506"/>
                  </a:cubicBezTo>
                  <a:cubicBezTo>
                    <a:pt x="240502" y="228703"/>
                    <a:pt x="267527" y="209049"/>
                    <a:pt x="255243" y="191850"/>
                  </a:cubicBezTo>
                  <a:cubicBezTo>
                    <a:pt x="223304" y="145170"/>
                    <a:pt x="117658" y="-26811"/>
                    <a:pt x="43952" y="29697"/>
                  </a:cubicBezTo>
                  <a:cubicBezTo>
                    <a:pt x="-49409" y="103403"/>
                    <a:pt x="196278" y="196764"/>
                    <a:pt x="235588" y="213963"/>
                  </a:cubicBezTo>
                  <a:cubicBezTo>
                    <a:pt x="252786" y="221333"/>
                    <a:pt x="265071" y="194307"/>
                    <a:pt x="247873" y="186937"/>
                  </a:cubicBezTo>
                  <a:cubicBezTo>
                    <a:pt x="193821" y="162368"/>
                    <a:pt x="132399" y="140256"/>
                    <a:pt x="73435" y="145170"/>
                  </a:cubicBezTo>
                  <a:cubicBezTo>
                    <a:pt x="48866" y="147627"/>
                    <a:pt x="12013" y="169738"/>
                    <a:pt x="19384" y="199221"/>
                  </a:cubicBezTo>
                  <a:cubicBezTo>
                    <a:pt x="43952" y="297496"/>
                    <a:pt x="193821" y="238531"/>
                    <a:pt x="245416" y="206592"/>
                  </a:cubicBezTo>
                  <a:cubicBezTo>
                    <a:pt x="255243" y="201678"/>
                    <a:pt x="247873" y="189394"/>
                    <a:pt x="240502" y="194307"/>
                  </a:cubicBezTo>
                  <a:lnTo>
                    <a:pt x="240502" y="194307"/>
                  </a:lnTo>
                  <a:close/>
                </a:path>
              </a:pathLst>
            </a:custGeom>
            <a:solidFill>
              <a:schemeClr val="tx2"/>
            </a:solidFill>
            <a:ln w="9525" cap="flat">
              <a:noFill/>
              <a:prstDash val="solid"/>
              <a:miter/>
            </a:ln>
          </p:spPr>
          <p:txBody>
            <a:bodyPr rtlCol="0" anchor="ctr"/>
            <a:lstStyle/>
            <a:p>
              <a:endParaRPr lang="en-US"/>
            </a:p>
          </p:txBody>
        </p:sp>
        <p:sp>
          <p:nvSpPr>
            <p:cNvPr id="51" name="Freeform: Shape 50"/>
            <p:cNvSpPr/>
            <p:nvPr/>
          </p:nvSpPr>
          <p:spPr>
            <a:xfrm>
              <a:off x="9168818" y="6204832"/>
              <a:ext cx="319393" cy="343962"/>
            </a:xfrm>
            <a:custGeom>
              <a:avLst/>
              <a:gdLst>
                <a:gd name="connsiteX0" fmla="*/ 158468 w 319393"/>
                <a:gd name="connsiteY0" fmla="*/ 18427 h 343962"/>
                <a:gd name="connsiteX1" fmla="*/ 300967 w 319393"/>
                <a:gd name="connsiteY1" fmla="*/ 175667 h 343962"/>
                <a:gd name="connsiteX2" fmla="*/ 18427 w 319393"/>
                <a:gd name="connsiteY2" fmla="*/ 332906 h 343962"/>
                <a:gd name="connsiteX3" fmla="*/ 158468 w 319393"/>
                <a:gd name="connsiteY3" fmla="*/ 18427 h 343962"/>
              </a:gdLst>
              <a:ahLst/>
              <a:cxnLst>
                <a:cxn ang="0">
                  <a:pos x="connsiteX0" y="connsiteY0"/>
                </a:cxn>
                <a:cxn ang="0">
                  <a:pos x="connsiteX1" y="connsiteY1"/>
                </a:cxn>
                <a:cxn ang="0">
                  <a:pos x="connsiteX2" y="connsiteY2"/>
                </a:cxn>
                <a:cxn ang="0">
                  <a:pos x="connsiteX3" y="connsiteY3"/>
                </a:cxn>
              </a:cxnLst>
              <a:rect l="l" t="t" r="r" b="b"/>
              <a:pathLst>
                <a:path w="319393" h="343962">
                  <a:moveTo>
                    <a:pt x="158468" y="18427"/>
                  </a:moveTo>
                  <a:cubicBezTo>
                    <a:pt x="261657" y="38082"/>
                    <a:pt x="337820" y="82305"/>
                    <a:pt x="300967" y="175667"/>
                  </a:cubicBezTo>
                  <a:cubicBezTo>
                    <a:pt x="256743" y="278855"/>
                    <a:pt x="138814" y="320622"/>
                    <a:pt x="18427" y="332906"/>
                  </a:cubicBezTo>
                  <a:cubicBezTo>
                    <a:pt x="30711" y="214976"/>
                    <a:pt x="74935" y="104417"/>
                    <a:pt x="158468" y="18427"/>
                  </a:cubicBezTo>
                  <a:close/>
                </a:path>
              </a:pathLst>
            </a:custGeom>
            <a:solidFill>
              <a:schemeClr val="tx2"/>
            </a:solidFill>
            <a:ln w="9525" cap="flat">
              <a:noFill/>
              <a:prstDash val="solid"/>
              <a:miter/>
            </a:ln>
          </p:spPr>
          <p:txBody>
            <a:bodyPr rtlCol="0" anchor="ctr"/>
            <a:lstStyle/>
            <a:p>
              <a:endParaRPr lang="en-US"/>
            </a:p>
          </p:txBody>
        </p:sp>
        <p:sp>
          <p:nvSpPr>
            <p:cNvPr id="52" name="Freeform: Shape 51"/>
            <p:cNvSpPr/>
            <p:nvPr/>
          </p:nvSpPr>
          <p:spPr>
            <a:xfrm>
              <a:off x="8986685" y="6217471"/>
              <a:ext cx="147412" cy="270256"/>
            </a:xfrm>
            <a:custGeom>
              <a:avLst/>
              <a:gdLst>
                <a:gd name="connsiteX0" fmla="*/ 144052 w 147412"/>
                <a:gd name="connsiteY0" fmla="*/ 22986 h 270256"/>
                <a:gd name="connsiteX1" fmla="*/ 28579 w 147412"/>
                <a:gd name="connsiteY1" fmla="*/ 271130 h 270256"/>
                <a:gd name="connsiteX2" fmla="*/ 18751 w 147412"/>
                <a:gd name="connsiteY2" fmla="*/ 271130 h 270256"/>
                <a:gd name="connsiteX3" fmla="*/ 139138 w 147412"/>
                <a:gd name="connsiteY3" fmla="*/ 20529 h 270256"/>
                <a:gd name="connsiteX4" fmla="*/ 144052 w 147412"/>
                <a:gd name="connsiteY4" fmla="*/ 22986 h 270256"/>
                <a:gd name="connsiteX5" fmla="*/ 144052 w 147412"/>
                <a:gd name="connsiteY5" fmla="*/ 22986 h 2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12" h="270256">
                  <a:moveTo>
                    <a:pt x="144052" y="22986"/>
                  </a:moveTo>
                  <a:cubicBezTo>
                    <a:pt x="94914" y="104063"/>
                    <a:pt x="40863" y="175312"/>
                    <a:pt x="28579" y="271130"/>
                  </a:cubicBezTo>
                  <a:cubicBezTo>
                    <a:pt x="28579" y="276044"/>
                    <a:pt x="16294" y="276044"/>
                    <a:pt x="18751" y="271130"/>
                  </a:cubicBezTo>
                  <a:cubicBezTo>
                    <a:pt x="23665" y="175312"/>
                    <a:pt x="87544" y="96692"/>
                    <a:pt x="139138" y="20529"/>
                  </a:cubicBezTo>
                  <a:cubicBezTo>
                    <a:pt x="141595" y="15615"/>
                    <a:pt x="146509" y="20529"/>
                    <a:pt x="144052" y="22986"/>
                  </a:cubicBezTo>
                  <a:lnTo>
                    <a:pt x="144052" y="22986"/>
                  </a:lnTo>
                  <a:close/>
                </a:path>
              </a:pathLst>
            </a:custGeom>
            <a:solidFill>
              <a:schemeClr val="tx2"/>
            </a:solidFill>
            <a:ln w="9525" cap="flat">
              <a:noFill/>
              <a:prstDash val="solid"/>
              <a:miter/>
            </a:ln>
          </p:spPr>
          <p:txBody>
            <a:bodyPr rtlCol="0" anchor="ctr"/>
            <a:lstStyle/>
            <a:p>
              <a:endParaRPr lang="en-US"/>
            </a:p>
          </p:txBody>
        </p:sp>
        <p:sp>
          <p:nvSpPr>
            <p:cNvPr id="53" name="Freeform: Shape 52"/>
            <p:cNvSpPr/>
            <p:nvPr/>
          </p:nvSpPr>
          <p:spPr>
            <a:xfrm>
              <a:off x="9065305" y="6225926"/>
              <a:ext cx="147412" cy="270256"/>
            </a:xfrm>
            <a:custGeom>
              <a:avLst/>
              <a:gdLst>
                <a:gd name="connsiteX0" fmla="*/ 144052 w 147412"/>
                <a:gd name="connsiteY0" fmla="*/ 21901 h 270256"/>
                <a:gd name="connsiteX1" fmla="*/ 28579 w 147412"/>
                <a:gd name="connsiteY1" fmla="*/ 270045 h 270256"/>
                <a:gd name="connsiteX2" fmla="*/ 18751 w 147412"/>
                <a:gd name="connsiteY2" fmla="*/ 270045 h 270256"/>
                <a:gd name="connsiteX3" fmla="*/ 139138 w 147412"/>
                <a:gd name="connsiteY3" fmla="*/ 19444 h 270256"/>
                <a:gd name="connsiteX4" fmla="*/ 144052 w 147412"/>
                <a:gd name="connsiteY4" fmla="*/ 21901 h 270256"/>
                <a:gd name="connsiteX5" fmla="*/ 144052 w 147412"/>
                <a:gd name="connsiteY5" fmla="*/ 21901 h 2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12" h="270256">
                  <a:moveTo>
                    <a:pt x="144052" y="21901"/>
                  </a:moveTo>
                  <a:cubicBezTo>
                    <a:pt x="94915" y="102978"/>
                    <a:pt x="40863" y="174227"/>
                    <a:pt x="28579" y="270045"/>
                  </a:cubicBezTo>
                  <a:cubicBezTo>
                    <a:pt x="28579" y="274959"/>
                    <a:pt x="16294" y="274959"/>
                    <a:pt x="18751" y="270045"/>
                  </a:cubicBezTo>
                  <a:cubicBezTo>
                    <a:pt x="23665" y="174227"/>
                    <a:pt x="87544" y="95607"/>
                    <a:pt x="139138" y="19444"/>
                  </a:cubicBezTo>
                  <a:cubicBezTo>
                    <a:pt x="139138" y="16987"/>
                    <a:pt x="146509" y="19444"/>
                    <a:pt x="144052" y="21901"/>
                  </a:cubicBezTo>
                  <a:lnTo>
                    <a:pt x="144052" y="21901"/>
                  </a:lnTo>
                  <a:close/>
                </a:path>
              </a:pathLst>
            </a:custGeom>
            <a:solidFill>
              <a:schemeClr val="tx2"/>
            </a:solidFill>
            <a:ln w="9525" cap="flat">
              <a:noFill/>
              <a:prstDash val="solid"/>
              <a:miter/>
            </a:ln>
          </p:spPr>
          <p:txBody>
            <a:bodyPr rtlCol="0" anchor="ctr"/>
            <a:lstStyle/>
            <a:p>
              <a:endParaRPr lang="en-US"/>
            </a:p>
          </p:txBody>
        </p:sp>
        <p:sp>
          <p:nvSpPr>
            <p:cNvPr id="54" name="Freeform: Shape 53"/>
            <p:cNvSpPr/>
            <p:nvPr/>
          </p:nvSpPr>
          <p:spPr>
            <a:xfrm>
              <a:off x="7451464" y="3580892"/>
              <a:ext cx="589649" cy="1596967"/>
            </a:xfrm>
            <a:custGeom>
              <a:avLst/>
              <a:gdLst>
                <a:gd name="connsiteX0" fmla="*/ 438552 w 589649"/>
                <a:gd name="connsiteY0" fmla="*/ 33168 h 1596967"/>
                <a:gd name="connsiteX1" fmla="*/ 18427 w 589649"/>
                <a:gd name="connsiteY1" fmla="*/ 1465524 h 1596967"/>
                <a:gd name="connsiteX2" fmla="*/ 87219 w 589649"/>
                <a:gd name="connsiteY2" fmla="*/ 1514662 h 1596967"/>
                <a:gd name="connsiteX3" fmla="*/ 249372 w 589649"/>
                <a:gd name="connsiteY3" fmla="*/ 1389362 h 1596967"/>
                <a:gd name="connsiteX4" fmla="*/ 202692 w 589649"/>
                <a:gd name="connsiteY4" fmla="*/ 1578541 h 1596967"/>
                <a:gd name="connsiteX5" fmla="*/ 249372 w 589649"/>
                <a:gd name="connsiteY5" fmla="*/ 1598196 h 1596967"/>
                <a:gd name="connsiteX6" fmla="*/ 578594 w 589649"/>
                <a:gd name="connsiteY6" fmla="*/ 18427 h 1596967"/>
                <a:gd name="connsiteX7" fmla="*/ 438552 w 589649"/>
                <a:gd name="connsiteY7" fmla="*/ 33168 h 159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649" h="1596967">
                  <a:moveTo>
                    <a:pt x="438552" y="33168"/>
                  </a:moveTo>
                  <a:cubicBezTo>
                    <a:pt x="438552" y="33168"/>
                    <a:pt x="143727" y="1330396"/>
                    <a:pt x="18427" y="1465524"/>
                  </a:cubicBezTo>
                  <a:cubicBezTo>
                    <a:pt x="18427" y="1465524"/>
                    <a:pt x="45452" y="1487637"/>
                    <a:pt x="87219" y="1514662"/>
                  </a:cubicBezTo>
                  <a:cubicBezTo>
                    <a:pt x="109331" y="1529403"/>
                    <a:pt x="249372" y="1389362"/>
                    <a:pt x="249372" y="1389362"/>
                  </a:cubicBezTo>
                  <a:cubicBezTo>
                    <a:pt x="278855" y="1406560"/>
                    <a:pt x="202692" y="1578541"/>
                    <a:pt x="202692" y="1578541"/>
                  </a:cubicBezTo>
                  <a:cubicBezTo>
                    <a:pt x="214976" y="1583454"/>
                    <a:pt x="232174" y="1590825"/>
                    <a:pt x="249372" y="1598196"/>
                  </a:cubicBezTo>
                  <a:cubicBezTo>
                    <a:pt x="480319" y="1111735"/>
                    <a:pt x="571223" y="558939"/>
                    <a:pt x="578594" y="18427"/>
                  </a:cubicBezTo>
                  <a:cubicBezTo>
                    <a:pt x="492603" y="28254"/>
                    <a:pt x="438552" y="33168"/>
                    <a:pt x="438552" y="33168"/>
                  </a:cubicBezTo>
                  <a:close/>
                </a:path>
              </a:pathLst>
            </a:custGeom>
            <a:solidFill>
              <a:srgbClr val="582938"/>
            </a:solidFill>
            <a:ln w="9525" cap="flat">
              <a:noFill/>
              <a:prstDash val="solid"/>
              <a:miter/>
            </a:ln>
          </p:spPr>
          <p:txBody>
            <a:bodyPr rtlCol="0" anchor="ctr"/>
            <a:lstStyle/>
            <a:p>
              <a:endParaRPr lang="en-US"/>
            </a:p>
          </p:txBody>
        </p:sp>
        <p:sp>
          <p:nvSpPr>
            <p:cNvPr id="55" name="Freeform: Shape 54"/>
            <p:cNvSpPr/>
            <p:nvPr/>
          </p:nvSpPr>
          <p:spPr>
            <a:xfrm>
              <a:off x="7682410" y="3555737"/>
              <a:ext cx="1842654" cy="1695242"/>
            </a:xfrm>
            <a:custGeom>
              <a:avLst/>
              <a:gdLst>
                <a:gd name="connsiteX0" fmla="*/ 347648 w 1842654"/>
                <a:gd name="connsiteY0" fmla="*/ 46039 h 1695242"/>
                <a:gd name="connsiteX1" fmla="*/ 18427 w 1842654"/>
                <a:gd name="connsiteY1" fmla="*/ 1625808 h 1695242"/>
                <a:gd name="connsiteX2" fmla="*/ 308338 w 1842654"/>
                <a:gd name="connsiteY2" fmla="*/ 1694600 h 1695242"/>
                <a:gd name="connsiteX3" fmla="*/ 1829142 w 1842654"/>
                <a:gd name="connsiteY3" fmla="*/ 1608610 h 1695242"/>
                <a:gd name="connsiteX4" fmla="*/ 1440956 w 1842654"/>
                <a:gd name="connsiteY4" fmla="*/ 63237 h 1695242"/>
                <a:gd name="connsiteX5" fmla="*/ 347648 w 1842654"/>
                <a:gd name="connsiteY5" fmla="*/ 46039 h 169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2654" h="1695242">
                  <a:moveTo>
                    <a:pt x="347648" y="46039"/>
                  </a:moveTo>
                  <a:cubicBezTo>
                    <a:pt x="340277" y="586551"/>
                    <a:pt x="249373" y="1139347"/>
                    <a:pt x="18427" y="1625808"/>
                  </a:cubicBezTo>
                  <a:cubicBezTo>
                    <a:pt x="106874" y="1660204"/>
                    <a:pt x="232174" y="1701971"/>
                    <a:pt x="308338" y="1694600"/>
                  </a:cubicBezTo>
                  <a:cubicBezTo>
                    <a:pt x="517172" y="1672488"/>
                    <a:pt x="1480266" y="1701971"/>
                    <a:pt x="1829142" y="1608610"/>
                  </a:cubicBezTo>
                  <a:cubicBezTo>
                    <a:pt x="1610480" y="1117235"/>
                    <a:pt x="1453240" y="593921"/>
                    <a:pt x="1440956" y="63237"/>
                  </a:cubicBezTo>
                  <a:cubicBezTo>
                    <a:pt x="1121563" y="-10469"/>
                    <a:pt x="598249" y="23927"/>
                    <a:pt x="347648" y="46039"/>
                  </a:cubicBezTo>
                  <a:close/>
                </a:path>
              </a:pathLst>
            </a:custGeom>
            <a:solidFill>
              <a:srgbClr val="421C2A"/>
            </a:solidFill>
            <a:ln w="9525" cap="flat">
              <a:noFill/>
              <a:prstDash val="solid"/>
              <a:miter/>
            </a:ln>
          </p:spPr>
          <p:txBody>
            <a:bodyPr rtlCol="0" anchor="ctr"/>
            <a:lstStyle/>
            <a:p>
              <a:endParaRPr lang="en-US"/>
            </a:p>
          </p:txBody>
        </p:sp>
        <p:sp>
          <p:nvSpPr>
            <p:cNvPr id="56" name="Freeform: Shape 55"/>
            <p:cNvSpPr/>
            <p:nvPr/>
          </p:nvSpPr>
          <p:spPr>
            <a:xfrm>
              <a:off x="9104940" y="3598090"/>
              <a:ext cx="786199" cy="1572399"/>
            </a:xfrm>
            <a:custGeom>
              <a:avLst/>
              <a:gdLst>
                <a:gd name="connsiteX0" fmla="*/ 775143 w 786199"/>
                <a:gd name="connsiteY0" fmla="*/ 1362336 h 1572398"/>
                <a:gd name="connsiteX1" fmla="*/ 278855 w 786199"/>
                <a:gd name="connsiteY1" fmla="*/ 178123 h 1572398"/>
                <a:gd name="connsiteX2" fmla="*/ 18427 w 786199"/>
                <a:gd name="connsiteY2" fmla="*/ 18427 h 1572398"/>
                <a:gd name="connsiteX3" fmla="*/ 406612 w 786199"/>
                <a:gd name="connsiteY3" fmla="*/ 1563800 h 1572398"/>
                <a:gd name="connsiteX4" fmla="*/ 522085 w 786199"/>
                <a:gd name="connsiteY4" fmla="*/ 1509748 h 1572398"/>
                <a:gd name="connsiteX5" fmla="*/ 485232 w 786199"/>
                <a:gd name="connsiteY5" fmla="*/ 1318113 h 1572398"/>
                <a:gd name="connsiteX6" fmla="*/ 620360 w 786199"/>
                <a:gd name="connsiteY6" fmla="*/ 1480266 h 1572398"/>
                <a:gd name="connsiteX7" fmla="*/ 775143 w 786199"/>
                <a:gd name="connsiteY7" fmla="*/ 1362336 h 157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6199" h="1572398">
                  <a:moveTo>
                    <a:pt x="775143" y="1362336"/>
                  </a:moveTo>
                  <a:cubicBezTo>
                    <a:pt x="775143" y="1362336"/>
                    <a:pt x="372216" y="502430"/>
                    <a:pt x="278855" y="178123"/>
                  </a:cubicBezTo>
                  <a:cubicBezTo>
                    <a:pt x="256743" y="99503"/>
                    <a:pt x="156011" y="50366"/>
                    <a:pt x="18427" y="18427"/>
                  </a:cubicBezTo>
                  <a:cubicBezTo>
                    <a:pt x="30711" y="549111"/>
                    <a:pt x="187951" y="1072425"/>
                    <a:pt x="406612" y="1563800"/>
                  </a:cubicBezTo>
                  <a:cubicBezTo>
                    <a:pt x="463120" y="1549058"/>
                    <a:pt x="502430" y="1529403"/>
                    <a:pt x="522085" y="1509748"/>
                  </a:cubicBezTo>
                  <a:lnTo>
                    <a:pt x="485232" y="1318113"/>
                  </a:lnTo>
                  <a:lnTo>
                    <a:pt x="620360" y="1480266"/>
                  </a:lnTo>
                  <a:cubicBezTo>
                    <a:pt x="620360" y="1480266"/>
                    <a:pt x="708808" y="1431128"/>
                    <a:pt x="775143" y="1362336"/>
                  </a:cubicBezTo>
                  <a:close/>
                </a:path>
              </a:pathLst>
            </a:custGeom>
            <a:solidFill>
              <a:srgbClr val="582938"/>
            </a:solidFill>
            <a:ln w="9525" cap="flat">
              <a:noFill/>
              <a:prstDash val="solid"/>
              <a:miter/>
            </a:ln>
          </p:spPr>
          <p:txBody>
            <a:bodyPr rtlCol="0" anchor="ctr"/>
            <a:lstStyle/>
            <a:p>
              <a:endParaRPr lang="en-US"/>
            </a:p>
          </p:txBody>
        </p:sp>
        <p:sp>
          <p:nvSpPr>
            <p:cNvPr id="57" name="Freeform: Shape 56"/>
            <p:cNvSpPr/>
            <p:nvPr/>
          </p:nvSpPr>
          <p:spPr>
            <a:xfrm>
              <a:off x="7704204" y="5013249"/>
              <a:ext cx="515943" cy="442237"/>
            </a:xfrm>
            <a:custGeom>
              <a:avLst/>
              <a:gdLst>
                <a:gd name="connsiteX0" fmla="*/ 230036 w 515943"/>
                <a:gd name="connsiteY0" fmla="*/ 18427 h 442237"/>
                <a:gd name="connsiteX1" fmla="*/ 18745 w 515943"/>
                <a:gd name="connsiteY1" fmla="*/ 396785 h 442237"/>
                <a:gd name="connsiteX2" fmla="*/ 254604 w 515943"/>
                <a:gd name="connsiteY2" fmla="*/ 411526 h 442237"/>
                <a:gd name="connsiteX3" fmla="*/ 510119 w 515943"/>
                <a:gd name="connsiteY3" fmla="*/ 148641 h 442237"/>
                <a:gd name="connsiteX4" fmla="*/ 230036 w 515943"/>
                <a:gd name="connsiteY4" fmla="*/ 18427 h 442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943" h="442237">
                  <a:moveTo>
                    <a:pt x="230036" y="18427"/>
                  </a:moveTo>
                  <a:cubicBezTo>
                    <a:pt x="230036" y="18427"/>
                    <a:pt x="8917" y="300967"/>
                    <a:pt x="18745" y="396785"/>
                  </a:cubicBezTo>
                  <a:cubicBezTo>
                    <a:pt x="26115" y="492603"/>
                    <a:pt x="254604" y="411526"/>
                    <a:pt x="254604" y="411526"/>
                  </a:cubicBezTo>
                  <a:lnTo>
                    <a:pt x="510119" y="148641"/>
                  </a:lnTo>
                  <a:lnTo>
                    <a:pt x="230036" y="18427"/>
                  </a:lnTo>
                  <a:close/>
                </a:path>
              </a:pathLst>
            </a:custGeom>
            <a:solidFill>
              <a:srgbClr val="ED9996"/>
            </a:solidFill>
            <a:ln w="9525" cap="flat">
              <a:noFill/>
              <a:prstDash val="solid"/>
              <a:miter/>
            </a:ln>
          </p:spPr>
          <p:txBody>
            <a:bodyPr rtlCol="0" anchor="ctr"/>
            <a:lstStyle/>
            <a:p>
              <a:endParaRPr lang="en-US"/>
            </a:p>
          </p:txBody>
        </p:sp>
        <p:sp>
          <p:nvSpPr>
            <p:cNvPr id="58" name="Freeform: Shape 57"/>
            <p:cNvSpPr/>
            <p:nvPr/>
          </p:nvSpPr>
          <p:spPr>
            <a:xfrm>
              <a:off x="9127051" y="5013249"/>
              <a:ext cx="491375" cy="442237"/>
            </a:xfrm>
            <a:custGeom>
              <a:avLst/>
              <a:gdLst>
                <a:gd name="connsiteX0" fmla="*/ 271485 w 491374"/>
                <a:gd name="connsiteY0" fmla="*/ 18427 h 442237"/>
                <a:gd name="connsiteX1" fmla="*/ 487689 w 491374"/>
                <a:gd name="connsiteY1" fmla="*/ 394328 h 442237"/>
                <a:gd name="connsiteX2" fmla="*/ 158468 w 491374"/>
                <a:gd name="connsiteY2" fmla="*/ 396785 h 442237"/>
                <a:gd name="connsiteX3" fmla="*/ 18427 w 491374"/>
                <a:gd name="connsiteY3" fmla="*/ 163382 h 442237"/>
                <a:gd name="connsiteX4" fmla="*/ 271485 w 491374"/>
                <a:gd name="connsiteY4" fmla="*/ 18427 h 442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4" h="442237">
                  <a:moveTo>
                    <a:pt x="271485" y="18427"/>
                  </a:moveTo>
                  <a:cubicBezTo>
                    <a:pt x="271485" y="18427"/>
                    <a:pt x="495060" y="298510"/>
                    <a:pt x="487689" y="394328"/>
                  </a:cubicBezTo>
                  <a:cubicBezTo>
                    <a:pt x="480319" y="490146"/>
                    <a:pt x="158468" y="396785"/>
                    <a:pt x="158468" y="396785"/>
                  </a:cubicBezTo>
                  <a:lnTo>
                    <a:pt x="18427" y="163382"/>
                  </a:lnTo>
                  <a:lnTo>
                    <a:pt x="271485" y="18427"/>
                  </a:lnTo>
                  <a:close/>
                </a:path>
              </a:pathLst>
            </a:custGeom>
            <a:solidFill>
              <a:srgbClr val="ED9996"/>
            </a:solidFill>
            <a:ln w="9525" cap="flat">
              <a:noFill/>
              <a:prstDash val="solid"/>
              <a:miter/>
            </a:ln>
          </p:spPr>
          <p:txBody>
            <a:bodyPr rtlCol="0" anchor="ctr"/>
            <a:lstStyle/>
            <a:p>
              <a:endParaRPr lang="en-US"/>
            </a:p>
          </p:txBody>
        </p:sp>
        <p:sp>
          <p:nvSpPr>
            <p:cNvPr id="59" name="Freeform: Shape 58"/>
            <p:cNvSpPr/>
            <p:nvPr/>
          </p:nvSpPr>
          <p:spPr>
            <a:xfrm>
              <a:off x="7891244" y="4639804"/>
              <a:ext cx="1547830" cy="1203868"/>
            </a:xfrm>
            <a:custGeom>
              <a:avLst/>
              <a:gdLst>
                <a:gd name="connsiteX0" fmla="*/ 949582 w 1547829"/>
                <a:gd name="connsiteY0" fmla="*/ 18427 h 1203867"/>
                <a:gd name="connsiteX1" fmla="*/ 927469 w 1547829"/>
                <a:gd name="connsiteY1" fmla="*/ 84762 h 1203867"/>
                <a:gd name="connsiteX2" fmla="*/ 777600 w 1547829"/>
                <a:gd name="connsiteY2" fmla="*/ 109331 h 1203867"/>
                <a:gd name="connsiteX3" fmla="*/ 775143 w 1547829"/>
                <a:gd name="connsiteY3" fmla="*/ 109331 h 1203867"/>
                <a:gd name="connsiteX4" fmla="*/ 625274 w 1547829"/>
                <a:gd name="connsiteY4" fmla="*/ 84762 h 1203867"/>
                <a:gd name="connsiteX5" fmla="*/ 622817 w 1547829"/>
                <a:gd name="connsiteY5" fmla="*/ 25797 h 1203867"/>
                <a:gd name="connsiteX6" fmla="*/ 18427 w 1547829"/>
                <a:gd name="connsiteY6" fmla="*/ 394328 h 1203867"/>
                <a:gd name="connsiteX7" fmla="*/ 315708 w 1547829"/>
                <a:gd name="connsiteY7" fmla="*/ 561395 h 1203867"/>
                <a:gd name="connsiteX8" fmla="*/ 264114 w 1547829"/>
                <a:gd name="connsiteY8" fmla="*/ 1045399 h 1203867"/>
                <a:gd name="connsiteX9" fmla="*/ 1313198 w 1547829"/>
                <a:gd name="connsiteY9" fmla="*/ 1065054 h 1203867"/>
                <a:gd name="connsiteX10" fmla="*/ 1239492 w 1547829"/>
                <a:gd name="connsiteY10" fmla="*/ 561395 h 1203867"/>
                <a:gd name="connsiteX11" fmla="*/ 1536774 w 1547829"/>
                <a:gd name="connsiteY11" fmla="*/ 394328 h 1203867"/>
                <a:gd name="connsiteX12" fmla="*/ 949582 w 1547829"/>
                <a:gd name="connsiteY12" fmla="*/ 18427 h 120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7829" h="1203867">
                  <a:moveTo>
                    <a:pt x="949582" y="18427"/>
                  </a:moveTo>
                  <a:lnTo>
                    <a:pt x="927469" y="84762"/>
                  </a:lnTo>
                  <a:cubicBezTo>
                    <a:pt x="880789" y="106874"/>
                    <a:pt x="804626" y="109331"/>
                    <a:pt x="777600" y="109331"/>
                  </a:cubicBezTo>
                  <a:cubicBezTo>
                    <a:pt x="777600" y="109331"/>
                    <a:pt x="775143" y="109331"/>
                    <a:pt x="775143" y="109331"/>
                  </a:cubicBezTo>
                  <a:cubicBezTo>
                    <a:pt x="748118" y="109331"/>
                    <a:pt x="671955" y="106874"/>
                    <a:pt x="625274" y="84762"/>
                  </a:cubicBezTo>
                  <a:lnTo>
                    <a:pt x="622817" y="25797"/>
                  </a:lnTo>
                  <a:cubicBezTo>
                    <a:pt x="622817" y="25797"/>
                    <a:pt x="214976" y="-62650"/>
                    <a:pt x="18427" y="394328"/>
                  </a:cubicBezTo>
                  <a:cubicBezTo>
                    <a:pt x="18427" y="394328"/>
                    <a:pt x="244459" y="551568"/>
                    <a:pt x="315708" y="561395"/>
                  </a:cubicBezTo>
                  <a:cubicBezTo>
                    <a:pt x="315708" y="561395"/>
                    <a:pt x="239545" y="1030658"/>
                    <a:pt x="264114" y="1045399"/>
                  </a:cubicBezTo>
                  <a:cubicBezTo>
                    <a:pt x="811997" y="1354965"/>
                    <a:pt x="1313198" y="1065054"/>
                    <a:pt x="1313198" y="1065054"/>
                  </a:cubicBezTo>
                  <a:lnTo>
                    <a:pt x="1239492" y="561395"/>
                  </a:lnTo>
                  <a:cubicBezTo>
                    <a:pt x="1308285" y="551568"/>
                    <a:pt x="1536774" y="394328"/>
                    <a:pt x="1536774" y="394328"/>
                  </a:cubicBezTo>
                  <a:cubicBezTo>
                    <a:pt x="1482723" y="180580"/>
                    <a:pt x="1330397" y="33168"/>
                    <a:pt x="949582" y="18427"/>
                  </a:cubicBezTo>
                  <a:close/>
                </a:path>
              </a:pathLst>
            </a:custGeom>
            <a:solidFill>
              <a:schemeClr val="accent2"/>
            </a:solidFill>
            <a:ln w="9525" cap="flat">
              <a:noFill/>
              <a:prstDash val="solid"/>
              <a:miter/>
            </a:ln>
          </p:spPr>
          <p:txBody>
            <a:bodyPr rtlCol="0" anchor="ctr"/>
            <a:lstStyle/>
            <a:p>
              <a:endParaRPr lang="en-US"/>
            </a:p>
          </p:txBody>
        </p:sp>
        <p:sp>
          <p:nvSpPr>
            <p:cNvPr id="60" name="Freeform: Shape 59"/>
            <p:cNvSpPr/>
            <p:nvPr/>
          </p:nvSpPr>
          <p:spPr>
            <a:xfrm>
              <a:off x="8461239" y="4455539"/>
              <a:ext cx="442237" cy="319393"/>
            </a:xfrm>
            <a:custGeom>
              <a:avLst/>
              <a:gdLst>
                <a:gd name="connsiteX0" fmla="*/ 18427 w 442237"/>
                <a:gd name="connsiteY0" fmla="*/ 60193 h 319393"/>
                <a:gd name="connsiteX1" fmla="*/ 57737 w 442237"/>
                <a:gd name="connsiteY1" fmla="*/ 283769 h 319393"/>
                <a:gd name="connsiteX2" fmla="*/ 352561 w 442237"/>
                <a:gd name="connsiteY2" fmla="*/ 281312 h 319393"/>
                <a:gd name="connsiteX3" fmla="*/ 438552 w 442237"/>
                <a:gd name="connsiteY3" fmla="*/ 18427 h 319393"/>
                <a:gd name="connsiteX4" fmla="*/ 18427 w 442237"/>
                <a:gd name="connsiteY4" fmla="*/ 60193 h 319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237" h="319393">
                  <a:moveTo>
                    <a:pt x="18427" y="60193"/>
                  </a:moveTo>
                  <a:cubicBezTo>
                    <a:pt x="18427" y="60193"/>
                    <a:pt x="55280" y="148641"/>
                    <a:pt x="57737" y="283769"/>
                  </a:cubicBezTo>
                  <a:cubicBezTo>
                    <a:pt x="57737" y="283769"/>
                    <a:pt x="224804" y="330449"/>
                    <a:pt x="352561" y="281312"/>
                  </a:cubicBezTo>
                  <a:lnTo>
                    <a:pt x="438552" y="18427"/>
                  </a:lnTo>
                  <a:lnTo>
                    <a:pt x="18427" y="60193"/>
                  </a:lnTo>
                  <a:close/>
                </a:path>
              </a:pathLst>
            </a:custGeom>
            <a:solidFill>
              <a:srgbClr val="F9C1B9"/>
            </a:solidFill>
            <a:ln w="9525" cap="flat">
              <a:noFill/>
              <a:prstDash val="solid"/>
              <a:miter/>
            </a:ln>
          </p:spPr>
          <p:txBody>
            <a:bodyPr rtlCol="0" anchor="ctr"/>
            <a:lstStyle/>
            <a:p>
              <a:endParaRPr lang="en-US"/>
            </a:p>
          </p:txBody>
        </p:sp>
        <p:sp>
          <p:nvSpPr>
            <p:cNvPr id="61" name="Freeform: Shape 60"/>
            <p:cNvSpPr/>
            <p:nvPr/>
          </p:nvSpPr>
          <p:spPr>
            <a:xfrm>
              <a:off x="7741375" y="4096724"/>
              <a:ext cx="319393" cy="196550"/>
            </a:xfrm>
            <a:custGeom>
              <a:avLst/>
              <a:gdLst>
                <a:gd name="connsiteX0" fmla="*/ 18427 w 319393"/>
                <a:gd name="connsiteY0" fmla="*/ 75046 h 196549"/>
                <a:gd name="connsiteX1" fmla="*/ 310794 w 319393"/>
                <a:gd name="connsiteY1" fmla="*/ 170864 h 196549"/>
                <a:gd name="connsiteX2" fmla="*/ 303424 w 319393"/>
                <a:gd name="connsiteY2" fmla="*/ 45564 h 196549"/>
                <a:gd name="connsiteX3" fmla="*/ 18427 w 319393"/>
                <a:gd name="connsiteY3" fmla="*/ 75046 h 196549"/>
              </a:gdLst>
              <a:ahLst/>
              <a:cxnLst>
                <a:cxn ang="0">
                  <a:pos x="connsiteX0" y="connsiteY0"/>
                </a:cxn>
                <a:cxn ang="0">
                  <a:pos x="connsiteX1" y="connsiteY1"/>
                </a:cxn>
                <a:cxn ang="0">
                  <a:pos x="connsiteX2" y="connsiteY2"/>
                </a:cxn>
                <a:cxn ang="0">
                  <a:pos x="connsiteX3" y="connsiteY3"/>
                </a:cxn>
              </a:cxnLst>
              <a:rect l="l" t="t" r="r" b="b"/>
              <a:pathLst>
                <a:path w="319393" h="196549">
                  <a:moveTo>
                    <a:pt x="18427" y="75046"/>
                  </a:moveTo>
                  <a:cubicBezTo>
                    <a:pt x="35625" y="163494"/>
                    <a:pt x="133899" y="247027"/>
                    <a:pt x="310794" y="170864"/>
                  </a:cubicBezTo>
                  <a:lnTo>
                    <a:pt x="303424" y="45564"/>
                  </a:lnTo>
                  <a:cubicBezTo>
                    <a:pt x="212519" y="1340"/>
                    <a:pt x="99503" y="11167"/>
                    <a:pt x="18427" y="75046"/>
                  </a:cubicBezTo>
                  <a:close/>
                </a:path>
              </a:pathLst>
            </a:custGeom>
            <a:solidFill>
              <a:srgbClr val="F9C1B9"/>
            </a:solidFill>
            <a:ln w="9525" cap="flat">
              <a:noFill/>
              <a:prstDash val="solid"/>
              <a:miter/>
            </a:ln>
          </p:spPr>
          <p:txBody>
            <a:bodyPr rtlCol="0" anchor="ctr"/>
            <a:lstStyle/>
            <a:p>
              <a:endParaRPr lang="en-US"/>
            </a:p>
          </p:txBody>
        </p:sp>
        <p:sp>
          <p:nvSpPr>
            <p:cNvPr id="62" name="Freeform: Shape 61"/>
            <p:cNvSpPr/>
            <p:nvPr/>
          </p:nvSpPr>
          <p:spPr>
            <a:xfrm>
              <a:off x="7738446" y="4012394"/>
              <a:ext cx="319393" cy="196550"/>
            </a:xfrm>
            <a:custGeom>
              <a:avLst/>
              <a:gdLst>
                <a:gd name="connsiteX0" fmla="*/ 68036 w 319393"/>
                <a:gd name="connsiteY0" fmla="*/ 48212 h 196549"/>
                <a:gd name="connsiteX1" fmla="*/ 21356 w 319393"/>
                <a:gd name="connsiteY1" fmla="*/ 178426 h 196549"/>
                <a:gd name="connsiteX2" fmla="*/ 308810 w 319393"/>
                <a:gd name="connsiteY2" fmla="*/ 148944 h 196549"/>
                <a:gd name="connsiteX3" fmla="*/ 303896 w 319393"/>
                <a:gd name="connsiteY3" fmla="*/ 62953 h 196549"/>
                <a:gd name="connsiteX4" fmla="*/ 68036 w 319393"/>
                <a:gd name="connsiteY4" fmla="*/ 48212 h 196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393" h="196549">
                  <a:moveTo>
                    <a:pt x="68036" y="48212"/>
                  </a:moveTo>
                  <a:cubicBezTo>
                    <a:pt x="26269" y="75237"/>
                    <a:pt x="11528" y="126831"/>
                    <a:pt x="21356" y="178426"/>
                  </a:cubicBezTo>
                  <a:cubicBezTo>
                    <a:pt x="102432" y="114547"/>
                    <a:pt x="215448" y="104720"/>
                    <a:pt x="308810" y="148944"/>
                  </a:cubicBezTo>
                  <a:lnTo>
                    <a:pt x="303896" y="62953"/>
                  </a:lnTo>
                  <a:cubicBezTo>
                    <a:pt x="303896" y="60496"/>
                    <a:pt x="181052" y="-25495"/>
                    <a:pt x="68036" y="48212"/>
                  </a:cubicBezTo>
                  <a:close/>
                </a:path>
              </a:pathLst>
            </a:custGeom>
            <a:solidFill>
              <a:srgbClr val="F9C1B9"/>
            </a:solidFill>
            <a:ln w="9525" cap="flat">
              <a:noFill/>
              <a:prstDash val="solid"/>
              <a:miter/>
            </a:ln>
          </p:spPr>
          <p:txBody>
            <a:bodyPr rtlCol="0" anchor="ctr"/>
            <a:lstStyle/>
            <a:p>
              <a:endParaRPr lang="en-US"/>
            </a:p>
          </p:txBody>
        </p:sp>
        <p:sp>
          <p:nvSpPr>
            <p:cNvPr id="63" name="Freeform: Shape 62"/>
            <p:cNvSpPr/>
            <p:nvPr/>
          </p:nvSpPr>
          <p:spPr>
            <a:xfrm>
              <a:off x="7824909" y="4101572"/>
              <a:ext cx="221119" cy="171981"/>
            </a:xfrm>
            <a:custGeom>
              <a:avLst/>
              <a:gdLst>
                <a:gd name="connsiteX0" fmla="*/ 20884 w 221118"/>
                <a:gd name="connsiteY0" fmla="*/ 38259 h 171981"/>
                <a:gd name="connsiteX1" fmla="*/ 163382 w 221118"/>
                <a:gd name="connsiteY1" fmla="*/ 50543 h 171981"/>
                <a:gd name="connsiteX2" fmla="*/ 192865 w 221118"/>
                <a:gd name="connsiteY2" fmla="*/ 161103 h 171981"/>
                <a:gd name="connsiteX3" fmla="*/ 202692 w 221118"/>
                <a:gd name="connsiteY3" fmla="*/ 161103 h 171981"/>
                <a:gd name="connsiteX4" fmla="*/ 165839 w 221118"/>
                <a:gd name="connsiteY4" fmla="*/ 40716 h 171981"/>
                <a:gd name="connsiteX5" fmla="*/ 18427 w 221118"/>
                <a:gd name="connsiteY5" fmla="*/ 33345 h 171981"/>
                <a:gd name="connsiteX6" fmla="*/ 20884 w 221118"/>
                <a:gd name="connsiteY6" fmla="*/ 38259 h 171981"/>
                <a:gd name="connsiteX7" fmla="*/ 20884 w 221118"/>
                <a:gd name="connsiteY7" fmla="*/ 38259 h 17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118" h="171981">
                  <a:moveTo>
                    <a:pt x="20884" y="38259"/>
                  </a:moveTo>
                  <a:cubicBezTo>
                    <a:pt x="67564" y="35802"/>
                    <a:pt x="124072" y="11233"/>
                    <a:pt x="163382" y="50543"/>
                  </a:cubicBezTo>
                  <a:cubicBezTo>
                    <a:pt x="190408" y="77569"/>
                    <a:pt x="190408" y="124249"/>
                    <a:pt x="192865" y="161103"/>
                  </a:cubicBezTo>
                  <a:cubicBezTo>
                    <a:pt x="192865" y="168473"/>
                    <a:pt x="202692" y="168473"/>
                    <a:pt x="202692" y="161103"/>
                  </a:cubicBezTo>
                  <a:cubicBezTo>
                    <a:pt x="202692" y="121792"/>
                    <a:pt x="197778" y="70198"/>
                    <a:pt x="165839" y="40716"/>
                  </a:cubicBezTo>
                  <a:cubicBezTo>
                    <a:pt x="126529" y="3863"/>
                    <a:pt x="65107" y="21061"/>
                    <a:pt x="18427" y="33345"/>
                  </a:cubicBezTo>
                  <a:cubicBezTo>
                    <a:pt x="18427" y="35802"/>
                    <a:pt x="18427" y="38259"/>
                    <a:pt x="20884" y="38259"/>
                  </a:cubicBezTo>
                  <a:lnTo>
                    <a:pt x="20884" y="38259"/>
                  </a:lnTo>
                  <a:close/>
                </a:path>
              </a:pathLst>
            </a:custGeom>
            <a:solidFill>
              <a:srgbClr val="8E4F4F"/>
            </a:solidFill>
            <a:ln w="9525" cap="flat">
              <a:noFill/>
              <a:prstDash val="solid"/>
              <a:miter/>
            </a:ln>
          </p:spPr>
          <p:txBody>
            <a:bodyPr rtlCol="0" anchor="ctr"/>
            <a:lstStyle/>
            <a:p>
              <a:endParaRPr lang="en-US"/>
            </a:p>
          </p:txBody>
        </p:sp>
        <p:sp>
          <p:nvSpPr>
            <p:cNvPr id="64" name="Freeform: Shape 63"/>
            <p:cNvSpPr/>
            <p:nvPr/>
          </p:nvSpPr>
          <p:spPr>
            <a:xfrm>
              <a:off x="7905316" y="4144701"/>
              <a:ext cx="122844" cy="73706"/>
            </a:xfrm>
            <a:custGeom>
              <a:avLst/>
              <a:gdLst>
                <a:gd name="connsiteX0" fmla="*/ 24010 w 122843"/>
                <a:gd name="connsiteY0" fmla="*/ 39353 h 73706"/>
                <a:gd name="connsiteX1" fmla="*/ 80518 w 122843"/>
                <a:gd name="connsiteY1" fmla="*/ 41810 h 73706"/>
                <a:gd name="connsiteX2" fmla="*/ 110000 w 122843"/>
                <a:gd name="connsiteY2" fmla="*/ 76206 h 73706"/>
                <a:gd name="connsiteX3" fmla="*/ 119828 w 122843"/>
                <a:gd name="connsiteY3" fmla="*/ 68835 h 73706"/>
                <a:gd name="connsiteX4" fmla="*/ 19096 w 122843"/>
                <a:gd name="connsiteY4" fmla="*/ 31982 h 73706"/>
                <a:gd name="connsiteX5" fmla="*/ 24010 w 122843"/>
                <a:gd name="connsiteY5" fmla="*/ 39353 h 73706"/>
                <a:gd name="connsiteX6" fmla="*/ 24010 w 122843"/>
                <a:gd name="connsiteY6" fmla="*/ 39353 h 7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43" h="73706">
                  <a:moveTo>
                    <a:pt x="24010" y="39353"/>
                  </a:moveTo>
                  <a:cubicBezTo>
                    <a:pt x="43665" y="29525"/>
                    <a:pt x="63320" y="24612"/>
                    <a:pt x="80518" y="41810"/>
                  </a:cubicBezTo>
                  <a:cubicBezTo>
                    <a:pt x="92802" y="51637"/>
                    <a:pt x="100173" y="66378"/>
                    <a:pt x="110000" y="76206"/>
                  </a:cubicBezTo>
                  <a:cubicBezTo>
                    <a:pt x="114914" y="81120"/>
                    <a:pt x="122285" y="73749"/>
                    <a:pt x="119828" y="68835"/>
                  </a:cubicBezTo>
                  <a:cubicBezTo>
                    <a:pt x="100173" y="29525"/>
                    <a:pt x="58406" y="43"/>
                    <a:pt x="19096" y="31982"/>
                  </a:cubicBezTo>
                  <a:cubicBezTo>
                    <a:pt x="16639" y="36896"/>
                    <a:pt x="21553" y="41810"/>
                    <a:pt x="24010" y="39353"/>
                  </a:cubicBezTo>
                  <a:lnTo>
                    <a:pt x="24010" y="39353"/>
                  </a:lnTo>
                  <a:close/>
                </a:path>
              </a:pathLst>
            </a:custGeom>
            <a:solidFill>
              <a:srgbClr val="8E4F4F"/>
            </a:solidFill>
            <a:ln w="9525" cap="flat">
              <a:noFill/>
              <a:prstDash val="solid"/>
              <a:miter/>
            </a:ln>
          </p:spPr>
          <p:txBody>
            <a:bodyPr rtlCol="0" anchor="ctr"/>
            <a:lstStyle/>
            <a:p>
              <a:endParaRPr lang="en-US"/>
            </a:p>
          </p:txBody>
        </p:sp>
        <p:sp>
          <p:nvSpPr>
            <p:cNvPr id="65" name="Freeform: Shape 64"/>
            <p:cNvSpPr/>
            <p:nvPr/>
          </p:nvSpPr>
          <p:spPr>
            <a:xfrm>
              <a:off x="9279377" y="4043700"/>
              <a:ext cx="319393" cy="196550"/>
            </a:xfrm>
            <a:custGeom>
              <a:avLst/>
              <a:gdLst>
                <a:gd name="connsiteX0" fmla="*/ 308338 w 319393"/>
                <a:gd name="connsiteY0" fmla="*/ 59277 h 196549"/>
                <a:gd name="connsiteX1" fmla="*/ 25797 w 319393"/>
                <a:gd name="connsiteY1" fmla="*/ 182121 h 196549"/>
                <a:gd name="connsiteX2" fmla="*/ 18427 w 319393"/>
                <a:gd name="connsiteY2" fmla="*/ 56820 h 196549"/>
                <a:gd name="connsiteX3" fmla="*/ 308338 w 319393"/>
                <a:gd name="connsiteY3" fmla="*/ 59277 h 196549"/>
              </a:gdLst>
              <a:ahLst/>
              <a:cxnLst>
                <a:cxn ang="0">
                  <a:pos x="connsiteX0" y="connsiteY0"/>
                </a:cxn>
                <a:cxn ang="0">
                  <a:pos x="connsiteX1" y="connsiteY1"/>
                </a:cxn>
                <a:cxn ang="0">
                  <a:pos x="connsiteX2" y="connsiteY2"/>
                </a:cxn>
                <a:cxn ang="0">
                  <a:pos x="connsiteX3" y="connsiteY3"/>
                </a:cxn>
              </a:cxnLst>
              <a:rect l="l" t="t" r="r" b="b"/>
              <a:pathLst>
                <a:path w="319393" h="196549">
                  <a:moveTo>
                    <a:pt x="308338" y="59277"/>
                  </a:moveTo>
                  <a:cubicBezTo>
                    <a:pt x="298510" y="150182"/>
                    <a:pt x="210063" y="241086"/>
                    <a:pt x="25797" y="182121"/>
                  </a:cubicBezTo>
                  <a:lnTo>
                    <a:pt x="18427" y="56820"/>
                  </a:lnTo>
                  <a:cubicBezTo>
                    <a:pt x="106874" y="5226"/>
                    <a:pt x="219890" y="5226"/>
                    <a:pt x="308338" y="59277"/>
                  </a:cubicBezTo>
                  <a:close/>
                </a:path>
              </a:pathLst>
            </a:custGeom>
            <a:solidFill>
              <a:srgbClr val="F9C1B9"/>
            </a:solidFill>
            <a:ln w="9525" cap="flat">
              <a:noFill/>
              <a:prstDash val="solid"/>
              <a:miter/>
            </a:ln>
          </p:spPr>
          <p:txBody>
            <a:bodyPr rtlCol="0" anchor="ctr"/>
            <a:lstStyle/>
            <a:p>
              <a:endParaRPr lang="en-US"/>
            </a:p>
          </p:txBody>
        </p:sp>
        <p:sp>
          <p:nvSpPr>
            <p:cNvPr id="66" name="Freeform: Shape 65"/>
            <p:cNvSpPr/>
            <p:nvPr/>
          </p:nvSpPr>
          <p:spPr>
            <a:xfrm>
              <a:off x="9276921" y="3952619"/>
              <a:ext cx="319393" cy="171981"/>
            </a:xfrm>
            <a:custGeom>
              <a:avLst/>
              <a:gdLst>
                <a:gd name="connsiteX0" fmla="*/ 251829 w 319393"/>
                <a:gd name="connsiteY0" fmla="*/ 38945 h 171981"/>
                <a:gd name="connsiteX1" fmla="*/ 310794 w 319393"/>
                <a:gd name="connsiteY1" fmla="*/ 164245 h 171981"/>
                <a:gd name="connsiteX2" fmla="*/ 23340 w 319393"/>
                <a:gd name="connsiteY2" fmla="*/ 161788 h 171981"/>
                <a:gd name="connsiteX3" fmla="*/ 18427 w 319393"/>
                <a:gd name="connsiteY3" fmla="*/ 75798 h 171981"/>
                <a:gd name="connsiteX4" fmla="*/ 251829 w 319393"/>
                <a:gd name="connsiteY4" fmla="*/ 38945 h 17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393" h="171981">
                  <a:moveTo>
                    <a:pt x="251829" y="38945"/>
                  </a:moveTo>
                  <a:cubicBezTo>
                    <a:pt x="296053" y="61056"/>
                    <a:pt x="315708" y="112651"/>
                    <a:pt x="310794" y="164245"/>
                  </a:cubicBezTo>
                  <a:cubicBezTo>
                    <a:pt x="224804" y="110194"/>
                    <a:pt x="109331" y="110194"/>
                    <a:pt x="23340" y="161788"/>
                  </a:cubicBezTo>
                  <a:lnTo>
                    <a:pt x="18427" y="75798"/>
                  </a:lnTo>
                  <a:cubicBezTo>
                    <a:pt x="18427" y="73341"/>
                    <a:pt x="131442" y="-22477"/>
                    <a:pt x="251829" y="38945"/>
                  </a:cubicBezTo>
                  <a:close/>
                </a:path>
              </a:pathLst>
            </a:custGeom>
            <a:solidFill>
              <a:srgbClr val="F9C1B9"/>
            </a:solidFill>
            <a:ln w="9525" cap="flat">
              <a:noFill/>
              <a:prstDash val="solid"/>
              <a:miter/>
            </a:ln>
          </p:spPr>
          <p:txBody>
            <a:bodyPr rtlCol="0" anchor="ctr"/>
            <a:lstStyle/>
            <a:p>
              <a:endParaRPr lang="en-US"/>
            </a:p>
          </p:txBody>
        </p:sp>
        <p:sp>
          <p:nvSpPr>
            <p:cNvPr id="67" name="Freeform: Shape 66"/>
            <p:cNvSpPr/>
            <p:nvPr/>
          </p:nvSpPr>
          <p:spPr>
            <a:xfrm>
              <a:off x="9311275" y="4052176"/>
              <a:ext cx="196550" cy="171981"/>
            </a:xfrm>
            <a:custGeom>
              <a:avLst/>
              <a:gdLst>
                <a:gd name="connsiteX0" fmla="*/ 187992 w 196549"/>
                <a:gd name="connsiteY0" fmla="*/ 26233 h 171981"/>
                <a:gd name="connsiteX1" fmla="*/ 43037 w 196549"/>
                <a:gd name="connsiteY1" fmla="*/ 48344 h 171981"/>
                <a:gd name="connsiteX2" fmla="*/ 20925 w 196549"/>
                <a:gd name="connsiteY2" fmla="*/ 168731 h 171981"/>
                <a:gd name="connsiteX3" fmla="*/ 30753 w 196549"/>
                <a:gd name="connsiteY3" fmla="*/ 168731 h 171981"/>
                <a:gd name="connsiteX4" fmla="*/ 45494 w 196549"/>
                <a:gd name="connsiteY4" fmla="*/ 60629 h 171981"/>
                <a:gd name="connsiteX5" fmla="*/ 190449 w 196549"/>
                <a:gd name="connsiteY5" fmla="*/ 26233 h 171981"/>
                <a:gd name="connsiteX6" fmla="*/ 187992 w 196549"/>
                <a:gd name="connsiteY6" fmla="*/ 26233 h 171981"/>
                <a:gd name="connsiteX7" fmla="*/ 187992 w 196549"/>
                <a:gd name="connsiteY7" fmla="*/ 26233 h 17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49" h="171981">
                  <a:moveTo>
                    <a:pt x="187992" y="26233"/>
                  </a:moveTo>
                  <a:cubicBezTo>
                    <a:pt x="141312" y="16405"/>
                    <a:pt x="77433" y="9035"/>
                    <a:pt x="43037" y="48344"/>
                  </a:cubicBezTo>
                  <a:cubicBezTo>
                    <a:pt x="16011" y="80284"/>
                    <a:pt x="16011" y="129421"/>
                    <a:pt x="20925" y="168731"/>
                  </a:cubicBezTo>
                  <a:cubicBezTo>
                    <a:pt x="20925" y="176102"/>
                    <a:pt x="30753" y="176102"/>
                    <a:pt x="30753" y="168731"/>
                  </a:cubicBezTo>
                  <a:cubicBezTo>
                    <a:pt x="30753" y="134335"/>
                    <a:pt x="25839" y="92568"/>
                    <a:pt x="45494" y="60629"/>
                  </a:cubicBezTo>
                  <a:cubicBezTo>
                    <a:pt x="77433" y="9035"/>
                    <a:pt x="141312" y="31146"/>
                    <a:pt x="190449" y="26233"/>
                  </a:cubicBezTo>
                  <a:cubicBezTo>
                    <a:pt x="187992" y="28690"/>
                    <a:pt x="190449" y="26233"/>
                    <a:pt x="187992" y="26233"/>
                  </a:cubicBezTo>
                  <a:lnTo>
                    <a:pt x="187992" y="26233"/>
                  </a:lnTo>
                  <a:close/>
                </a:path>
              </a:pathLst>
            </a:custGeom>
            <a:solidFill>
              <a:srgbClr val="8E4F4F"/>
            </a:solidFill>
            <a:ln w="9525" cap="flat">
              <a:noFill/>
              <a:prstDash val="solid"/>
              <a:miter/>
            </a:ln>
          </p:spPr>
          <p:txBody>
            <a:bodyPr rtlCol="0" anchor="ctr"/>
            <a:lstStyle/>
            <a:p>
              <a:endParaRPr lang="en-US"/>
            </a:p>
          </p:txBody>
        </p:sp>
        <p:sp>
          <p:nvSpPr>
            <p:cNvPr id="68" name="Freeform: Shape 67"/>
            <p:cNvSpPr/>
            <p:nvPr/>
          </p:nvSpPr>
          <p:spPr>
            <a:xfrm>
              <a:off x="9308469" y="4095989"/>
              <a:ext cx="122844" cy="98275"/>
            </a:xfrm>
            <a:custGeom>
              <a:avLst/>
              <a:gdLst>
                <a:gd name="connsiteX0" fmla="*/ 114636 w 122843"/>
                <a:gd name="connsiteY0" fmla="*/ 29100 h 98274"/>
                <a:gd name="connsiteX1" fmla="*/ 18817 w 122843"/>
                <a:gd name="connsiteY1" fmla="*/ 75781 h 98274"/>
                <a:gd name="connsiteX2" fmla="*/ 28645 w 122843"/>
                <a:gd name="connsiteY2" fmla="*/ 80694 h 98274"/>
                <a:gd name="connsiteX3" fmla="*/ 58128 w 122843"/>
                <a:gd name="connsiteY3" fmla="*/ 41384 h 98274"/>
                <a:gd name="connsiteX4" fmla="*/ 112179 w 122843"/>
                <a:gd name="connsiteY4" fmla="*/ 36471 h 98274"/>
                <a:gd name="connsiteX5" fmla="*/ 114636 w 122843"/>
                <a:gd name="connsiteY5" fmla="*/ 29100 h 98274"/>
                <a:gd name="connsiteX6" fmla="*/ 114636 w 122843"/>
                <a:gd name="connsiteY6" fmla="*/ 29100 h 9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43" h="98274">
                  <a:moveTo>
                    <a:pt x="114636" y="29100"/>
                  </a:moveTo>
                  <a:cubicBezTo>
                    <a:pt x="72869" y="-382"/>
                    <a:pt x="33559" y="36471"/>
                    <a:pt x="18817" y="75781"/>
                  </a:cubicBezTo>
                  <a:cubicBezTo>
                    <a:pt x="16361" y="83151"/>
                    <a:pt x="26188" y="85608"/>
                    <a:pt x="28645" y="80694"/>
                  </a:cubicBezTo>
                  <a:cubicBezTo>
                    <a:pt x="38473" y="68410"/>
                    <a:pt x="45843" y="51212"/>
                    <a:pt x="58128" y="41384"/>
                  </a:cubicBezTo>
                  <a:cubicBezTo>
                    <a:pt x="75326" y="26643"/>
                    <a:pt x="92524" y="29100"/>
                    <a:pt x="112179" y="36471"/>
                  </a:cubicBezTo>
                  <a:cubicBezTo>
                    <a:pt x="117092" y="38928"/>
                    <a:pt x="117092" y="31557"/>
                    <a:pt x="114636" y="29100"/>
                  </a:cubicBezTo>
                  <a:lnTo>
                    <a:pt x="114636" y="29100"/>
                  </a:lnTo>
                  <a:close/>
                </a:path>
              </a:pathLst>
            </a:custGeom>
            <a:solidFill>
              <a:srgbClr val="8E4F4F"/>
            </a:solidFill>
            <a:ln w="9525" cap="flat">
              <a:noFill/>
              <a:prstDash val="solid"/>
              <a:miter/>
            </a:ln>
          </p:spPr>
          <p:txBody>
            <a:bodyPr rtlCol="0" anchor="ctr"/>
            <a:lstStyle/>
            <a:p>
              <a:endParaRPr lang="en-US"/>
            </a:p>
          </p:txBody>
        </p:sp>
        <p:sp>
          <p:nvSpPr>
            <p:cNvPr id="69" name="Freeform: Shape 68"/>
            <p:cNvSpPr/>
            <p:nvPr/>
          </p:nvSpPr>
          <p:spPr>
            <a:xfrm>
              <a:off x="7972002" y="3196478"/>
              <a:ext cx="1400417" cy="1302143"/>
            </a:xfrm>
            <a:custGeom>
              <a:avLst/>
              <a:gdLst>
                <a:gd name="connsiteX0" fmla="*/ 1080115 w 1400417"/>
                <a:gd name="connsiteY0" fmla="*/ 1287315 h 1302142"/>
                <a:gd name="connsiteX1" fmla="*/ 1311061 w 1400417"/>
                <a:gd name="connsiteY1" fmla="*/ 1080937 h 1302142"/>
                <a:gd name="connsiteX2" fmla="*/ 1372483 w 1400417"/>
                <a:gd name="connsiteY2" fmla="*/ 560080 h 1302142"/>
                <a:gd name="connsiteX3" fmla="*/ 1102227 w 1400417"/>
                <a:gd name="connsiteY3" fmla="*/ 98188 h 1302142"/>
                <a:gd name="connsiteX4" fmla="*/ 23659 w 1400417"/>
                <a:gd name="connsiteY4" fmla="*/ 749259 h 1302142"/>
                <a:gd name="connsiteX5" fmla="*/ 28573 w 1400417"/>
                <a:gd name="connsiteY5" fmla="*/ 845077 h 1302142"/>
                <a:gd name="connsiteX6" fmla="*/ 1080115 w 1400417"/>
                <a:gd name="connsiteY6" fmla="*/ 1287315 h 130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0417" h="1302142">
                  <a:moveTo>
                    <a:pt x="1080115" y="1287315"/>
                  </a:moveTo>
                  <a:cubicBezTo>
                    <a:pt x="1190674" y="1238177"/>
                    <a:pt x="1279122" y="1169385"/>
                    <a:pt x="1311061" y="1080937"/>
                  </a:cubicBezTo>
                  <a:cubicBezTo>
                    <a:pt x="1382310" y="886844"/>
                    <a:pt x="1406879" y="751716"/>
                    <a:pt x="1372483" y="560080"/>
                  </a:cubicBezTo>
                  <a:cubicBezTo>
                    <a:pt x="1338086" y="365987"/>
                    <a:pt x="1308604" y="238230"/>
                    <a:pt x="1102227" y="98188"/>
                  </a:cubicBezTo>
                  <a:cubicBezTo>
                    <a:pt x="937616" y="-14828"/>
                    <a:pt x="-62331" y="-142585"/>
                    <a:pt x="23659" y="749259"/>
                  </a:cubicBezTo>
                  <a:cubicBezTo>
                    <a:pt x="23659" y="749259"/>
                    <a:pt x="23659" y="788569"/>
                    <a:pt x="28573" y="845077"/>
                  </a:cubicBezTo>
                  <a:cubicBezTo>
                    <a:pt x="271804" y="1162014"/>
                    <a:pt x="679644" y="1306970"/>
                    <a:pt x="1080115" y="1287315"/>
                  </a:cubicBezTo>
                  <a:close/>
                </a:path>
              </a:pathLst>
            </a:custGeom>
            <a:solidFill>
              <a:srgbClr val="F9C1B9"/>
            </a:solidFill>
            <a:ln w="9525" cap="flat">
              <a:noFill/>
              <a:prstDash val="solid"/>
              <a:miter/>
            </a:ln>
          </p:spPr>
          <p:txBody>
            <a:bodyPr rtlCol="0" anchor="ctr"/>
            <a:lstStyle/>
            <a:p>
              <a:endParaRPr lang="en-US"/>
            </a:p>
          </p:txBody>
        </p:sp>
        <p:sp>
          <p:nvSpPr>
            <p:cNvPr id="70" name="Freeform: Shape 69"/>
            <p:cNvSpPr/>
            <p:nvPr/>
          </p:nvSpPr>
          <p:spPr>
            <a:xfrm>
              <a:off x="7859262" y="3131284"/>
              <a:ext cx="393100" cy="638787"/>
            </a:xfrm>
            <a:custGeom>
              <a:avLst/>
              <a:gdLst>
                <a:gd name="connsiteX0" fmla="*/ 286269 w 393099"/>
                <a:gd name="connsiteY0" fmla="*/ 65107 h 638786"/>
                <a:gd name="connsiteX1" fmla="*/ 18470 w 393099"/>
                <a:gd name="connsiteY1" fmla="*/ 630188 h 638786"/>
                <a:gd name="connsiteX2" fmla="*/ 131486 w 393099"/>
                <a:gd name="connsiteY2" fmla="*/ 637558 h 638786"/>
                <a:gd name="connsiteX3" fmla="*/ 278898 w 393099"/>
                <a:gd name="connsiteY3" fmla="*/ 436095 h 638786"/>
                <a:gd name="connsiteX4" fmla="*/ 391914 w 393099"/>
                <a:gd name="connsiteY4" fmla="*/ 18427 h 638786"/>
                <a:gd name="connsiteX5" fmla="*/ 286269 w 393099"/>
                <a:gd name="connsiteY5" fmla="*/ 65107 h 638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099" h="638786">
                  <a:moveTo>
                    <a:pt x="286269" y="65107"/>
                  </a:moveTo>
                  <a:cubicBezTo>
                    <a:pt x="8642" y="212520"/>
                    <a:pt x="18470" y="630188"/>
                    <a:pt x="18470" y="630188"/>
                  </a:cubicBezTo>
                  <a:cubicBezTo>
                    <a:pt x="74978" y="612990"/>
                    <a:pt x="131486" y="637558"/>
                    <a:pt x="131486" y="637558"/>
                  </a:cubicBezTo>
                  <a:cubicBezTo>
                    <a:pt x="148684" y="556482"/>
                    <a:pt x="217476" y="487689"/>
                    <a:pt x="278898" y="436095"/>
                  </a:cubicBezTo>
                  <a:cubicBezTo>
                    <a:pt x="281355" y="291140"/>
                    <a:pt x="328036" y="143727"/>
                    <a:pt x="391914" y="18427"/>
                  </a:cubicBezTo>
                  <a:cubicBezTo>
                    <a:pt x="357518" y="30711"/>
                    <a:pt x="323122" y="45452"/>
                    <a:pt x="286269" y="65107"/>
                  </a:cubicBezTo>
                  <a:close/>
                </a:path>
              </a:pathLst>
            </a:custGeom>
            <a:solidFill>
              <a:srgbClr val="582938"/>
            </a:solidFill>
            <a:ln w="9525" cap="flat">
              <a:noFill/>
              <a:prstDash val="solid"/>
              <a:miter/>
            </a:ln>
          </p:spPr>
          <p:txBody>
            <a:bodyPr rtlCol="0" anchor="ctr"/>
            <a:lstStyle/>
            <a:p>
              <a:endParaRPr lang="en-US"/>
            </a:p>
          </p:txBody>
        </p:sp>
        <p:sp>
          <p:nvSpPr>
            <p:cNvPr id="71" name="Freeform: Shape 70"/>
            <p:cNvSpPr/>
            <p:nvPr/>
          </p:nvSpPr>
          <p:spPr>
            <a:xfrm>
              <a:off x="8332390" y="3455591"/>
              <a:ext cx="24569" cy="24569"/>
            </a:xfrm>
            <a:custGeom>
              <a:avLst/>
              <a:gdLst>
                <a:gd name="connsiteX0" fmla="*/ 19518 w 24568"/>
                <a:gd name="connsiteY0" fmla="*/ 18427 h 24568"/>
                <a:gd name="connsiteX1" fmla="*/ 19518 w 24568"/>
                <a:gd name="connsiteY1" fmla="*/ 18427 h 24568"/>
                <a:gd name="connsiteX2" fmla="*/ 19518 w 24568"/>
                <a:gd name="connsiteY2" fmla="*/ 18427 h 24568"/>
              </a:gdLst>
              <a:ahLst/>
              <a:cxnLst>
                <a:cxn ang="0">
                  <a:pos x="connsiteX0" y="connsiteY0"/>
                </a:cxn>
                <a:cxn ang="0">
                  <a:pos x="connsiteX1" y="connsiteY1"/>
                </a:cxn>
                <a:cxn ang="0">
                  <a:pos x="connsiteX2" y="connsiteY2"/>
                </a:cxn>
              </a:cxnLst>
              <a:rect l="l" t="t" r="r" b="b"/>
              <a:pathLst>
                <a:path w="24568" h="24568">
                  <a:moveTo>
                    <a:pt x="19518" y="18427"/>
                  </a:moveTo>
                  <a:cubicBezTo>
                    <a:pt x="19518" y="18427"/>
                    <a:pt x="17062" y="18427"/>
                    <a:pt x="19518" y="18427"/>
                  </a:cubicBezTo>
                  <a:cubicBezTo>
                    <a:pt x="19518" y="20884"/>
                    <a:pt x="19518" y="20884"/>
                    <a:pt x="19518" y="18427"/>
                  </a:cubicBezTo>
                  <a:close/>
                </a:path>
              </a:pathLst>
            </a:custGeom>
            <a:solidFill>
              <a:srgbClr val="3D1926"/>
            </a:solidFill>
            <a:ln w="9525" cap="flat">
              <a:noFill/>
              <a:prstDash val="solid"/>
              <a:miter/>
            </a:ln>
          </p:spPr>
          <p:txBody>
            <a:bodyPr rtlCol="0" anchor="ctr"/>
            <a:lstStyle/>
            <a:p>
              <a:endParaRPr lang="en-US"/>
            </a:p>
          </p:txBody>
        </p:sp>
        <p:sp>
          <p:nvSpPr>
            <p:cNvPr id="72" name="Freeform: Shape 71"/>
            <p:cNvSpPr/>
            <p:nvPr/>
          </p:nvSpPr>
          <p:spPr>
            <a:xfrm>
              <a:off x="8122191" y="3084604"/>
              <a:ext cx="319393" cy="491375"/>
            </a:xfrm>
            <a:custGeom>
              <a:avLst/>
              <a:gdLst>
                <a:gd name="connsiteX0" fmla="*/ 323079 w 319393"/>
                <a:gd name="connsiteY0" fmla="*/ 18427 h 491374"/>
                <a:gd name="connsiteX1" fmla="*/ 131442 w 319393"/>
                <a:gd name="connsiteY1" fmla="*/ 62650 h 491374"/>
                <a:gd name="connsiteX2" fmla="*/ 18427 w 319393"/>
                <a:gd name="connsiteY2" fmla="*/ 480319 h 491374"/>
                <a:gd name="connsiteX3" fmla="*/ 138813 w 319393"/>
                <a:gd name="connsiteY3" fmla="*/ 399242 h 491374"/>
                <a:gd name="connsiteX4" fmla="*/ 197778 w 319393"/>
                <a:gd name="connsiteY4" fmla="*/ 197778 h 491374"/>
                <a:gd name="connsiteX5" fmla="*/ 229717 w 319393"/>
                <a:gd name="connsiteY5" fmla="*/ 386957 h 491374"/>
                <a:gd name="connsiteX6" fmla="*/ 310794 w 319393"/>
                <a:gd name="connsiteY6" fmla="*/ 379587 h 491374"/>
                <a:gd name="connsiteX7" fmla="*/ 323079 w 319393"/>
                <a:gd name="connsiteY7" fmla="*/ 18427 h 49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9393" h="491374">
                  <a:moveTo>
                    <a:pt x="323079" y="18427"/>
                  </a:moveTo>
                  <a:cubicBezTo>
                    <a:pt x="261657" y="25797"/>
                    <a:pt x="197778" y="40538"/>
                    <a:pt x="131442" y="62650"/>
                  </a:cubicBezTo>
                  <a:cubicBezTo>
                    <a:pt x="67564" y="190408"/>
                    <a:pt x="20883" y="335363"/>
                    <a:pt x="18427" y="480319"/>
                  </a:cubicBezTo>
                  <a:cubicBezTo>
                    <a:pt x="82305" y="431181"/>
                    <a:pt x="138813" y="399242"/>
                    <a:pt x="138813" y="399242"/>
                  </a:cubicBezTo>
                  <a:lnTo>
                    <a:pt x="197778" y="197778"/>
                  </a:lnTo>
                  <a:cubicBezTo>
                    <a:pt x="197778" y="197778"/>
                    <a:pt x="229717" y="364845"/>
                    <a:pt x="229717" y="386957"/>
                  </a:cubicBezTo>
                  <a:cubicBezTo>
                    <a:pt x="234631" y="382044"/>
                    <a:pt x="266570" y="382044"/>
                    <a:pt x="310794" y="379587"/>
                  </a:cubicBezTo>
                  <a:cubicBezTo>
                    <a:pt x="291139" y="261657"/>
                    <a:pt x="296053" y="136357"/>
                    <a:pt x="323079" y="18427"/>
                  </a:cubicBezTo>
                  <a:close/>
                </a:path>
              </a:pathLst>
            </a:custGeom>
            <a:solidFill>
              <a:srgbClr val="673542"/>
            </a:solidFill>
            <a:ln w="9525" cap="flat">
              <a:noFill/>
              <a:prstDash val="solid"/>
              <a:miter/>
            </a:ln>
          </p:spPr>
          <p:txBody>
            <a:bodyPr rtlCol="0" anchor="ctr"/>
            <a:lstStyle/>
            <a:p>
              <a:endParaRPr lang="en-US"/>
            </a:p>
          </p:txBody>
        </p:sp>
        <p:sp>
          <p:nvSpPr>
            <p:cNvPr id="73" name="Freeform: Shape 72"/>
            <p:cNvSpPr/>
            <p:nvPr/>
          </p:nvSpPr>
          <p:spPr>
            <a:xfrm>
              <a:off x="8401196" y="3078086"/>
              <a:ext cx="761631" cy="442237"/>
            </a:xfrm>
            <a:custGeom>
              <a:avLst/>
              <a:gdLst>
                <a:gd name="connsiteX0" fmla="*/ 518250 w 761630"/>
                <a:gd name="connsiteY0" fmla="*/ 88823 h 442237"/>
                <a:gd name="connsiteX1" fmla="*/ 41616 w 761630"/>
                <a:gd name="connsiteY1" fmla="*/ 24945 h 442237"/>
                <a:gd name="connsiteX2" fmla="*/ 29332 w 761630"/>
                <a:gd name="connsiteY2" fmla="*/ 388562 h 442237"/>
                <a:gd name="connsiteX3" fmla="*/ 447000 w 761630"/>
                <a:gd name="connsiteY3" fmla="*/ 395932 h 442237"/>
                <a:gd name="connsiteX4" fmla="*/ 471569 w 761630"/>
                <a:gd name="connsiteY4" fmla="*/ 290287 h 442237"/>
                <a:gd name="connsiteX5" fmla="*/ 518250 w 761630"/>
                <a:gd name="connsiteY5" fmla="*/ 413131 h 442237"/>
                <a:gd name="connsiteX6" fmla="*/ 754109 w 761630"/>
                <a:gd name="connsiteY6" fmla="*/ 447527 h 442237"/>
                <a:gd name="connsiteX7" fmla="*/ 653378 w 761630"/>
                <a:gd name="connsiteY7" fmla="*/ 98651 h 442237"/>
                <a:gd name="connsiteX8" fmla="*/ 518250 w 761630"/>
                <a:gd name="connsiteY8" fmla="*/ 88823 h 442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630" h="442237">
                  <a:moveTo>
                    <a:pt x="518250" y="88823"/>
                  </a:moveTo>
                  <a:cubicBezTo>
                    <a:pt x="518250" y="88823"/>
                    <a:pt x="306958" y="-6995"/>
                    <a:pt x="41616" y="24945"/>
                  </a:cubicBezTo>
                  <a:cubicBezTo>
                    <a:pt x="14591" y="142875"/>
                    <a:pt x="12134" y="268175"/>
                    <a:pt x="29332" y="388562"/>
                  </a:cubicBezTo>
                  <a:cubicBezTo>
                    <a:pt x="171830" y="386105"/>
                    <a:pt x="447000" y="395932"/>
                    <a:pt x="447000" y="395932"/>
                  </a:cubicBezTo>
                  <a:lnTo>
                    <a:pt x="471569" y="290287"/>
                  </a:lnTo>
                  <a:lnTo>
                    <a:pt x="518250" y="413131"/>
                  </a:lnTo>
                  <a:cubicBezTo>
                    <a:pt x="618981" y="413131"/>
                    <a:pt x="695144" y="427872"/>
                    <a:pt x="754109" y="447527"/>
                  </a:cubicBezTo>
                  <a:cubicBezTo>
                    <a:pt x="744282" y="324683"/>
                    <a:pt x="712342" y="204297"/>
                    <a:pt x="653378" y="98651"/>
                  </a:cubicBezTo>
                  <a:cubicBezTo>
                    <a:pt x="579671" y="86367"/>
                    <a:pt x="518250" y="88823"/>
                    <a:pt x="518250" y="88823"/>
                  </a:cubicBezTo>
                  <a:close/>
                </a:path>
              </a:pathLst>
            </a:custGeom>
            <a:solidFill>
              <a:srgbClr val="582938"/>
            </a:solidFill>
            <a:ln w="9525" cap="flat">
              <a:noFill/>
              <a:prstDash val="solid"/>
              <a:miter/>
            </a:ln>
          </p:spPr>
          <p:txBody>
            <a:bodyPr rtlCol="0" anchor="ctr"/>
            <a:lstStyle/>
            <a:p>
              <a:endParaRPr lang="en-US"/>
            </a:p>
          </p:txBody>
        </p:sp>
        <p:sp>
          <p:nvSpPr>
            <p:cNvPr id="74" name="Freeform: Shape 73"/>
            <p:cNvSpPr/>
            <p:nvPr/>
          </p:nvSpPr>
          <p:spPr>
            <a:xfrm>
              <a:off x="9036147" y="3160767"/>
              <a:ext cx="245687" cy="442237"/>
            </a:xfrm>
            <a:custGeom>
              <a:avLst/>
              <a:gdLst>
                <a:gd name="connsiteX0" fmla="*/ 126529 w 245687"/>
                <a:gd name="connsiteY0" fmla="*/ 55280 h 442237"/>
                <a:gd name="connsiteX1" fmla="*/ 18427 w 245687"/>
                <a:gd name="connsiteY1" fmla="*/ 18427 h 442237"/>
                <a:gd name="connsiteX2" fmla="*/ 119158 w 245687"/>
                <a:gd name="connsiteY2" fmla="*/ 367303 h 442237"/>
                <a:gd name="connsiteX3" fmla="*/ 229717 w 245687"/>
                <a:gd name="connsiteY3" fmla="*/ 431181 h 442237"/>
                <a:gd name="connsiteX4" fmla="*/ 126529 w 245687"/>
                <a:gd name="connsiteY4" fmla="*/ 55280 h 442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687" h="442237">
                  <a:moveTo>
                    <a:pt x="126529" y="55280"/>
                  </a:moveTo>
                  <a:cubicBezTo>
                    <a:pt x="89676" y="38082"/>
                    <a:pt x="52823" y="25797"/>
                    <a:pt x="18427" y="18427"/>
                  </a:cubicBezTo>
                  <a:cubicBezTo>
                    <a:pt x="77391" y="124072"/>
                    <a:pt x="109331" y="244459"/>
                    <a:pt x="119158" y="367303"/>
                  </a:cubicBezTo>
                  <a:cubicBezTo>
                    <a:pt x="168296" y="384501"/>
                    <a:pt x="202692" y="406613"/>
                    <a:pt x="229717" y="431181"/>
                  </a:cubicBezTo>
                  <a:cubicBezTo>
                    <a:pt x="222347" y="303424"/>
                    <a:pt x="183037" y="175667"/>
                    <a:pt x="126529" y="55280"/>
                  </a:cubicBezTo>
                  <a:close/>
                </a:path>
              </a:pathLst>
            </a:custGeom>
            <a:solidFill>
              <a:srgbClr val="673542"/>
            </a:solidFill>
            <a:ln w="9525" cap="flat">
              <a:noFill/>
              <a:prstDash val="solid"/>
              <a:miter/>
            </a:ln>
          </p:spPr>
          <p:txBody>
            <a:bodyPr rtlCol="0" anchor="ctr"/>
            <a:lstStyle/>
            <a:p>
              <a:endParaRPr lang="en-US"/>
            </a:p>
          </p:txBody>
        </p:sp>
        <p:sp>
          <p:nvSpPr>
            <p:cNvPr id="75" name="Freeform: Shape 74"/>
            <p:cNvSpPr/>
            <p:nvPr/>
          </p:nvSpPr>
          <p:spPr>
            <a:xfrm>
              <a:off x="9144249" y="3197620"/>
              <a:ext cx="294825" cy="737062"/>
            </a:xfrm>
            <a:custGeom>
              <a:avLst/>
              <a:gdLst>
                <a:gd name="connsiteX0" fmla="*/ 214976 w 294824"/>
                <a:gd name="connsiteY0" fmla="*/ 259200 h 737061"/>
                <a:gd name="connsiteX1" fmla="*/ 18427 w 294824"/>
                <a:gd name="connsiteY1" fmla="*/ 18427 h 737061"/>
                <a:gd name="connsiteX2" fmla="*/ 121615 w 294824"/>
                <a:gd name="connsiteY2" fmla="*/ 394328 h 737061"/>
                <a:gd name="connsiteX3" fmla="*/ 195321 w 294824"/>
                <a:gd name="connsiteY3" fmla="*/ 531913 h 737061"/>
                <a:gd name="connsiteX4" fmla="*/ 296053 w 294824"/>
                <a:gd name="connsiteY4" fmla="*/ 728463 h 737061"/>
                <a:gd name="connsiteX5" fmla="*/ 214976 w 294824"/>
                <a:gd name="connsiteY5" fmla="*/ 259200 h 73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824" h="737061">
                  <a:moveTo>
                    <a:pt x="214976" y="259200"/>
                  </a:moveTo>
                  <a:cubicBezTo>
                    <a:pt x="183037" y="131443"/>
                    <a:pt x="101960" y="57737"/>
                    <a:pt x="18427" y="18427"/>
                  </a:cubicBezTo>
                  <a:cubicBezTo>
                    <a:pt x="74935" y="136357"/>
                    <a:pt x="114245" y="266571"/>
                    <a:pt x="121615" y="394328"/>
                  </a:cubicBezTo>
                  <a:cubicBezTo>
                    <a:pt x="192865" y="458207"/>
                    <a:pt x="195321" y="531913"/>
                    <a:pt x="195321" y="531913"/>
                  </a:cubicBezTo>
                  <a:lnTo>
                    <a:pt x="296053" y="728463"/>
                  </a:lnTo>
                  <a:cubicBezTo>
                    <a:pt x="296053" y="728463"/>
                    <a:pt x="242002" y="372216"/>
                    <a:pt x="214976" y="259200"/>
                  </a:cubicBezTo>
                  <a:close/>
                </a:path>
              </a:pathLst>
            </a:custGeom>
            <a:solidFill>
              <a:srgbClr val="582938"/>
            </a:solidFill>
            <a:ln w="9525" cap="flat">
              <a:noFill/>
              <a:prstDash val="solid"/>
              <a:miter/>
            </a:ln>
          </p:spPr>
          <p:txBody>
            <a:bodyPr rtlCol="0" anchor="ctr"/>
            <a:lstStyle/>
            <a:p>
              <a:endParaRPr lang="en-US"/>
            </a:p>
          </p:txBody>
        </p:sp>
        <p:sp>
          <p:nvSpPr>
            <p:cNvPr id="76" name="Freeform: Shape 75"/>
            <p:cNvSpPr/>
            <p:nvPr/>
          </p:nvSpPr>
          <p:spPr>
            <a:xfrm>
              <a:off x="7984606" y="4015509"/>
              <a:ext cx="1081024" cy="540512"/>
            </a:xfrm>
            <a:custGeom>
              <a:avLst/>
              <a:gdLst>
                <a:gd name="connsiteX0" fmla="*/ 18427 w 1081023"/>
                <a:gd name="connsiteY0" fmla="*/ 18427 h 540512"/>
                <a:gd name="connsiteX1" fmla="*/ 82305 w 1081023"/>
                <a:gd name="connsiteY1" fmla="*/ 286226 h 540512"/>
                <a:gd name="connsiteX2" fmla="*/ 615447 w 1081023"/>
                <a:gd name="connsiteY2" fmla="*/ 541741 h 540512"/>
                <a:gd name="connsiteX3" fmla="*/ 1067511 w 1081023"/>
                <a:gd name="connsiteY3" fmla="*/ 460664 h 540512"/>
                <a:gd name="connsiteX4" fmla="*/ 18427 w 1081023"/>
                <a:gd name="connsiteY4" fmla="*/ 18427 h 540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023" h="540512">
                  <a:moveTo>
                    <a:pt x="18427" y="18427"/>
                  </a:moveTo>
                  <a:cubicBezTo>
                    <a:pt x="25797" y="99503"/>
                    <a:pt x="42995" y="217433"/>
                    <a:pt x="82305" y="286226"/>
                  </a:cubicBezTo>
                  <a:cubicBezTo>
                    <a:pt x="146184" y="404156"/>
                    <a:pt x="352561" y="529456"/>
                    <a:pt x="615447" y="541741"/>
                  </a:cubicBezTo>
                  <a:cubicBezTo>
                    <a:pt x="760402" y="549111"/>
                    <a:pt x="932383" y="519628"/>
                    <a:pt x="1067511" y="460664"/>
                  </a:cubicBezTo>
                  <a:cubicBezTo>
                    <a:pt x="667041" y="480319"/>
                    <a:pt x="259200" y="335363"/>
                    <a:pt x="18427" y="18427"/>
                  </a:cubicBezTo>
                  <a:close/>
                </a:path>
              </a:pathLst>
            </a:custGeom>
            <a:solidFill>
              <a:srgbClr val="F9C1B9"/>
            </a:solidFill>
            <a:ln w="9525" cap="flat">
              <a:noFill/>
              <a:prstDash val="solid"/>
              <a:miter/>
            </a:ln>
          </p:spPr>
          <p:txBody>
            <a:bodyPr rtlCol="0" anchor="ctr"/>
            <a:lstStyle/>
            <a:p>
              <a:endParaRPr lang="en-US"/>
            </a:p>
          </p:txBody>
        </p:sp>
        <p:sp>
          <p:nvSpPr>
            <p:cNvPr id="77" name="Freeform: Shape 76"/>
            <p:cNvSpPr/>
            <p:nvPr/>
          </p:nvSpPr>
          <p:spPr>
            <a:xfrm>
              <a:off x="8608911" y="3796005"/>
              <a:ext cx="122844" cy="196550"/>
            </a:xfrm>
            <a:custGeom>
              <a:avLst/>
              <a:gdLst>
                <a:gd name="connsiteX0" fmla="*/ 30451 w 122843"/>
                <a:gd name="connsiteY0" fmla="*/ 19519 h 196549"/>
                <a:gd name="connsiteX1" fmla="*/ 20624 w 122843"/>
                <a:gd name="connsiteY1" fmla="*/ 90768 h 196549"/>
                <a:gd name="connsiteX2" fmla="*/ 25538 w 122843"/>
                <a:gd name="connsiteY2" fmla="*/ 137449 h 196549"/>
                <a:gd name="connsiteX3" fmla="*/ 52564 w 122843"/>
                <a:gd name="connsiteY3" fmla="*/ 149733 h 196549"/>
                <a:gd name="connsiteX4" fmla="*/ 67305 w 122843"/>
                <a:gd name="connsiteY4" fmla="*/ 139905 h 196549"/>
                <a:gd name="connsiteX5" fmla="*/ 82046 w 122843"/>
                <a:gd name="connsiteY5" fmla="*/ 130078 h 196549"/>
                <a:gd name="connsiteX6" fmla="*/ 96787 w 122843"/>
                <a:gd name="connsiteY6" fmla="*/ 159560 h 196549"/>
                <a:gd name="connsiteX7" fmla="*/ 79589 w 122843"/>
                <a:gd name="connsiteY7" fmla="*/ 174302 h 196549"/>
                <a:gd name="connsiteX8" fmla="*/ 86960 w 122843"/>
                <a:gd name="connsiteY8" fmla="*/ 184129 h 196549"/>
                <a:gd name="connsiteX9" fmla="*/ 113985 w 122843"/>
                <a:gd name="connsiteY9" fmla="*/ 139905 h 196549"/>
                <a:gd name="connsiteX10" fmla="*/ 79589 w 122843"/>
                <a:gd name="connsiteY10" fmla="*/ 117793 h 196549"/>
                <a:gd name="connsiteX11" fmla="*/ 59934 w 122843"/>
                <a:gd name="connsiteY11" fmla="*/ 130078 h 196549"/>
                <a:gd name="connsiteX12" fmla="*/ 30451 w 122843"/>
                <a:gd name="connsiteY12" fmla="*/ 85854 h 196549"/>
                <a:gd name="connsiteX13" fmla="*/ 32908 w 122843"/>
                <a:gd name="connsiteY13" fmla="*/ 19519 h 196549"/>
                <a:gd name="connsiteX14" fmla="*/ 30451 w 122843"/>
                <a:gd name="connsiteY14" fmla="*/ 19519 h 196549"/>
                <a:gd name="connsiteX15" fmla="*/ 30451 w 122843"/>
                <a:gd name="connsiteY15" fmla="*/ 19519 h 196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843" h="196549">
                  <a:moveTo>
                    <a:pt x="30451" y="19519"/>
                  </a:moveTo>
                  <a:cubicBezTo>
                    <a:pt x="25538" y="41630"/>
                    <a:pt x="23081" y="66199"/>
                    <a:pt x="20624" y="90768"/>
                  </a:cubicBezTo>
                  <a:cubicBezTo>
                    <a:pt x="18167" y="105509"/>
                    <a:pt x="15710" y="122707"/>
                    <a:pt x="25538" y="137449"/>
                  </a:cubicBezTo>
                  <a:cubicBezTo>
                    <a:pt x="32908" y="144819"/>
                    <a:pt x="40279" y="152190"/>
                    <a:pt x="52564" y="149733"/>
                  </a:cubicBezTo>
                  <a:cubicBezTo>
                    <a:pt x="57477" y="147276"/>
                    <a:pt x="62391" y="144819"/>
                    <a:pt x="67305" y="139905"/>
                  </a:cubicBezTo>
                  <a:cubicBezTo>
                    <a:pt x="67305" y="139905"/>
                    <a:pt x="79589" y="130078"/>
                    <a:pt x="82046" y="130078"/>
                  </a:cubicBezTo>
                  <a:cubicBezTo>
                    <a:pt x="86960" y="139905"/>
                    <a:pt x="91873" y="149733"/>
                    <a:pt x="96787" y="159560"/>
                  </a:cubicBezTo>
                  <a:cubicBezTo>
                    <a:pt x="91873" y="166931"/>
                    <a:pt x="86960" y="171845"/>
                    <a:pt x="79589" y="174302"/>
                  </a:cubicBezTo>
                  <a:cubicBezTo>
                    <a:pt x="72219" y="176758"/>
                    <a:pt x="79589" y="189043"/>
                    <a:pt x="86960" y="184129"/>
                  </a:cubicBezTo>
                  <a:cubicBezTo>
                    <a:pt x="104158" y="176758"/>
                    <a:pt x="118899" y="159560"/>
                    <a:pt x="113985" y="139905"/>
                  </a:cubicBezTo>
                  <a:cubicBezTo>
                    <a:pt x="111528" y="125164"/>
                    <a:pt x="94330" y="112880"/>
                    <a:pt x="79589" y="117793"/>
                  </a:cubicBezTo>
                  <a:cubicBezTo>
                    <a:pt x="72219" y="120250"/>
                    <a:pt x="67305" y="127621"/>
                    <a:pt x="59934" y="130078"/>
                  </a:cubicBezTo>
                  <a:cubicBezTo>
                    <a:pt x="25538" y="144819"/>
                    <a:pt x="27995" y="107966"/>
                    <a:pt x="30451" y="85854"/>
                  </a:cubicBezTo>
                  <a:cubicBezTo>
                    <a:pt x="32908" y="68656"/>
                    <a:pt x="45193" y="36717"/>
                    <a:pt x="32908" y="19519"/>
                  </a:cubicBezTo>
                  <a:cubicBezTo>
                    <a:pt x="32908" y="17062"/>
                    <a:pt x="30451" y="19519"/>
                    <a:pt x="30451" y="19519"/>
                  </a:cubicBezTo>
                  <a:lnTo>
                    <a:pt x="30451" y="19519"/>
                  </a:lnTo>
                  <a:close/>
                </a:path>
              </a:pathLst>
            </a:custGeom>
            <a:solidFill>
              <a:srgbClr val="8E4F4F"/>
            </a:solidFill>
            <a:ln w="9525" cap="flat">
              <a:noFill/>
              <a:prstDash val="solid"/>
              <a:miter/>
            </a:ln>
          </p:spPr>
          <p:txBody>
            <a:bodyPr rtlCol="0" anchor="ctr"/>
            <a:lstStyle/>
            <a:p>
              <a:endParaRPr lang="en-US"/>
            </a:p>
          </p:txBody>
        </p:sp>
        <p:sp>
          <p:nvSpPr>
            <p:cNvPr id="78" name="Freeform: Shape 77"/>
            <p:cNvSpPr/>
            <p:nvPr/>
          </p:nvSpPr>
          <p:spPr>
            <a:xfrm>
              <a:off x="8327033" y="3732312"/>
              <a:ext cx="98275" cy="122844"/>
            </a:xfrm>
            <a:custGeom>
              <a:avLst/>
              <a:gdLst>
                <a:gd name="connsiteX0" fmla="*/ 91103 w 98274"/>
                <a:gd name="connsiteY0" fmla="*/ 61305 h 122843"/>
                <a:gd name="connsiteX1" fmla="*/ 59620 w 98274"/>
                <a:gd name="connsiteY1" fmla="*/ 105310 h 122843"/>
                <a:gd name="connsiteX2" fmla="*/ 22469 w 98274"/>
                <a:gd name="connsiteY2" fmla="*/ 65973 h 122843"/>
                <a:gd name="connsiteX3" fmla="*/ 53952 w 98274"/>
                <a:gd name="connsiteY3" fmla="*/ 21968 h 122843"/>
                <a:gd name="connsiteX4" fmla="*/ 91103 w 98274"/>
                <a:gd name="connsiteY4" fmla="*/ 61305 h 122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74" h="122843">
                  <a:moveTo>
                    <a:pt x="91103" y="61305"/>
                  </a:moveTo>
                  <a:cubicBezTo>
                    <a:pt x="92668" y="84319"/>
                    <a:pt x="78572" y="104021"/>
                    <a:pt x="59620" y="105310"/>
                  </a:cubicBezTo>
                  <a:cubicBezTo>
                    <a:pt x="40667" y="106599"/>
                    <a:pt x="24034" y="88987"/>
                    <a:pt x="22469" y="65973"/>
                  </a:cubicBezTo>
                  <a:cubicBezTo>
                    <a:pt x="20903" y="42959"/>
                    <a:pt x="34999" y="23257"/>
                    <a:pt x="53952" y="21968"/>
                  </a:cubicBezTo>
                  <a:cubicBezTo>
                    <a:pt x="72904" y="20679"/>
                    <a:pt x="89537" y="38291"/>
                    <a:pt x="91103" y="61305"/>
                  </a:cubicBezTo>
                  <a:close/>
                </a:path>
              </a:pathLst>
            </a:custGeom>
            <a:solidFill>
              <a:srgbClr val="111111"/>
            </a:solidFill>
            <a:ln w="9525" cap="flat">
              <a:noFill/>
              <a:prstDash val="solid"/>
              <a:miter/>
            </a:ln>
          </p:spPr>
          <p:txBody>
            <a:bodyPr rtlCol="0" anchor="ctr"/>
            <a:lstStyle/>
            <a:p>
              <a:endParaRPr lang="en-US"/>
            </a:p>
          </p:txBody>
        </p:sp>
        <p:sp>
          <p:nvSpPr>
            <p:cNvPr id="79" name="Freeform: Shape 78"/>
            <p:cNvSpPr/>
            <p:nvPr/>
          </p:nvSpPr>
          <p:spPr>
            <a:xfrm>
              <a:off x="8904529" y="3729731"/>
              <a:ext cx="98275" cy="122844"/>
            </a:xfrm>
            <a:custGeom>
              <a:avLst/>
              <a:gdLst>
                <a:gd name="connsiteX0" fmla="*/ 91105 w 98274"/>
                <a:gd name="connsiteY0" fmla="*/ 61306 h 122843"/>
                <a:gd name="connsiteX1" fmla="*/ 59623 w 98274"/>
                <a:gd name="connsiteY1" fmla="*/ 105311 h 122843"/>
                <a:gd name="connsiteX2" fmla="*/ 22471 w 98274"/>
                <a:gd name="connsiteY2" fmla="*/ 65976 h 122843"/>
                <a:gd name="connsiteX3" fmla="*/ 53952 w 98274"/>
                <a:gd name="connsiteY3" fmla="*/ 21970 h 122843"/>
                <a:gd name="connsiteX4" fmla="*/ 91105 w 98274"/>
                <a:gd name="connsiteY4" fmla="*/ 61306 h 122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74" h="122843">
                  <a:moveTo>
                    <a:pt x="91105" y="61306"/>
                  </a:moveTo>
                  <a:cubicBezTo>
                    <a:pt x="92671" y="84320"/>
                    <a:pt x="78576" y="104022"/>
                    <a:pt x="59623" y="105311"/>
                  </a:cubicBezTo>
                  <a:cubicBezTo>
                    <a:pt x="40670" y="106601"/>
                    <a:pt x="24037" y="88990"/>
                    <a:pt x="22471" y="65976"/>
                  </a:cubicBezTo>
                  <a:cubicBezTo>
                    <a:pt x="20905" y="42962"/>
                    <a:pt x="35000" y="23260"/>
                    <a:pt x="53952" y="21970"/>
                  </a:cubicBezTo>
                  <a:cubicBezTo>
                    <a:pt x="72905" y="20680"/>
                    <a:pt x="89539" y="38291"/>
                    <a:pt x="91105" y="61306"/>
                  </a:cubicBezTo>
                  <a:close/>
                </a:path>
              </a:pathLst>
            </a:custGeom>
            <a:solidFill>
              <a:srgbClr val="111111"/>
            </a:solidFill>
            <a:ln w="9525" cap="flat">
              <a:noFill/>
              <a:prstDash val="solid"/>
              <a:miter/>
            </a:ln>
          </p:spPr>
          <p:txBody>
            <a:bodyPr rtlCol="0" anchor="ctr"/>
            <a:lstStyle/>
            <a:p>
              <a:endParaRPr lang="en-US"/>
            </a:p>
          </p:txBody>
        </p:sp>
        <p:sp>
          <p:nvSpPr>
            <p:cNvPr id="80" name="Freeform: Shape 79"/>
            <p:cNvSpPr/>
            <p:nvPr/>
          </p:nvSpPr>
          <p:spPr>
            <a:xfrm>
              <a:off x="8182943" y="3585806"/>
              <a:ext cx="147412" cy="122844"/>
            </a:xfrm>
            <a:custGeom>
              <a:avLst/>
              <a:gdLst>
                <a:gd name="connsiteX0" fmla="*/ 24010 w 147412"/>
                <a:gd name="connsiteY0" fmla="*/ 114245 h 122843"/>
                <a:gd name="connsiteX1" fmla="*/ 139483 w 147412"/>
                <a:gd name="connsiteY1" fmla="*/ 28254 h 122843"/>
                <a:gd name="connsiteX2" fmla="*/ 137026 w 147412"/>
                <a:gd name="connsiteY2" fmla="*/ 18427 h 122843"/>
                <a:gd name="connsiteX3" fmla="*/ 19096 w 147412"/>
                <a:gd name="connsiteY3" fmla="*/ 111788 h 122843"/>
                <a:gd name="connsiteX4" fmla="*/ 24010 w 147412"/>
                <a:gd name="connsiteY4" fmla="*/ 114245 h 122843"/>
                <a:gd name="connsiteX5" fmla="*/ 24010 w 147412"/>
                <a:gd name="connsiteY5" fmla="*/ 114245 h 122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12" h="122843">
                  <a:moveTo>
                    <a:pt x="24010" y="114245"/>
                  </a:moveTo>
                  <a:cubicBezTo>
                    <a:pt x="53492" y="70021"/>
                    <a:pt x="85432" y="40539"/>
                    <a:pt x="139483" y="28254"/>
                  </a:cubicBezTo>
                  <a:cubicBezTo>
                    <a:pt x="144397" y="25797"/>
                    <a:pt x="144397" y="18427"/>
                    <a:pt x="137026" y="18427"/>
                  </a:cubicBezTo>
                  <a:cubicBezTo>
                    <a:pt x="90345" y="18427"/>
                    <a:pt x="26467" y="65107"/>
                    <a:pt x="19096" y="111788"/>
                  </a:cubicBezTo>
                  <a:cubicBezTo>
                    <a:pt x="16639" y="114245"/>
                    <a:pt x="21553" y="116701"/>
                    <a:pt x="24010" y="114245"/>
                  </a:cubicBezTo>
                  <a:lnTo>
                    <a:pt x="24010" y="114245"/>
                  </a:lnTo>
                  <a:close/>
                </a:path>
              </a:pathLst>
            </a:custGeom>
            <a:solidFill>
              <a:srgbClr val="8E4F4F"/>
            </a:solidFill>
            <a:ln w="9525" cap="flat">
              <a:noFill/>
              <a:prstDash val="solid"/>
              <a:miter/>
            </a:ln>
          </p:spPr>
          <p:txBody>
            <a:bodyPr rtlCol="0" anchor="ctr"/>
            <a:lstStyle/>
            <a:p>
              <a:endParaRPr lang="en-US"/>
            </a:p>
          </p:txBody>
        </p:sp>
        <p:sp>
          <p:nvSpPr>
            <p:cNvPr id="81" name="Freeform: Shape 80"/>
            <p:cNvSpPr/>
            <p:nvPr/>
          </p:nvSpPr>
          <p:spPr>
            <a:xfrm>
              <a:off x="8953228" y="3538136"/>
              <a:ext cx="171981" cy="73706"/>
            </a:xfrm>
            <a:custGeom>
              <a:avLst/>
              <a:gdLst>
                <a:gd name="connsiteX0" fmla="*/ 20269 w 171981"/>
                <a:gd name="connsiteY0" fmla="*/ 26786 h 73706"/>
                <a:gd name="connsiteX1" fmla="*/ 145570 w 171981"/>
                <a:gd name="connsiteY1" fmla="*/ 73467 h 73706"/>
                <a:gd name="connsiteX2" fmla="*/ 155397 w 171981"/>
                <a:gd name="connsiteY2" fmla="*/ 63639 h 73706"/>
                <a:gd name="connsiteX3" fmla="*/ 20269 w 171981"/>
                <a:gd name="connsiteY3" fmla="*/ 21872 h 73706"/>
                <a:gd name="connsiteX4" fmla="*/ 20269 w 171981"/>
                <a:gd name="connsiteY4" fmla="*/ 26786 h 73706"/>
                <a:gd name="connsiteX5" fmla="*/ 20269 w 171981"/>
                <a:gd name="connsiteY5" fmla="*/ 26786 h 7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981" h="73706">
                  <a:moveTo>
                    <a:pt x="20269" y="26786"/>
                  </a:moveTo>
                  <a:cubicBezTo>
                    <a:pt x="64493" y="36614"/>
                    <a:pt x="108717" y="39071"/>
                    <a:pt x="145570" y="73467"/>
                  </a:cubicBezTo>
                  <a:cubicBezTo>
                    <a:pt x="152940" y="80837"/>
                    <a:pt x="162768" y="71010"/>
                    <a:pt x="155397" y="63639"/>
                  </a:cubicBezTo>
                  <a:cubicBezTo>
                    <a:pt x="125915" y="31700"/>
                    <a:pt x="62036" y="9588"/>
                    <a:pt x="20269" y="21872"/>
                  </a:cubicBezTo>
                  <a:cubicBezTo>
                    <a:pt x="17812" y="19416"/>
                    <a:pt x="17812" y="24329"/>
                    <a:pt x="20269" y="26786"/>
                  </a:cubicBezTo>
                  <a:lnTo>
                    <a:pt x="20269" y="26786"/>
                  </a:lnTo>
                  <a:close/>
                </a:path>
              </a:pathLst>
            </a:custGeom>
            <a:solidFill>
              <a:srgbClr val="8E4F4F"/>
            </a:solidFill>
            <a:ln w="9525" cap="flat">
              <a:noFill/>
              <a:prstDash val="solid"/>
              <a:miter/>
            </a:ln>
          </p:spPr>
          <p:txBody>
            <a:bodyPr rtlCol="0" anchor="ctr"/>
            <a:lstStyle/>
            <a:p>
              <a:endParaRPr lang="en-US"/>
            </a:p>
          </p:txBody>
        </p:sp>
        <p:sp>
          <p:nvSpPr>
            <p:cNvPr id="82" name="Freeform: Shape 81"/>
            <p:cNvSpPr/>
            <p:nvPr/>
          </p:nvSpPr>
          <p:spPr>
            <a:xfrm>
              <a:off x="8183532" y="3880546"/>
              <a:ext cx="294825" cy="270256"/>
            </a:xfrm>
            <a:custGeom>
              <a:avLst/>
              <a:gdLst>
                <a:gd name="connsiteX0" fmla="*/ 276479 w 294824"/>
                <a:gd name="connsiteY0" fmla="*/ 133984 h 270256"/>
                <a:gd name="connsiteX1" fmla="*/ 153635 w 294824"/>
                <a:gd name="connsiteY1" fmla="*/ 261741 h 270256"/>
                <a:gd name="connsiteX2" fmla="*/ 18507 w 294824"/>
                <a:gd name="connsiteY2" fmla="*/ 146268 h 270256"/>
                <a:gd name="connsiteX3" fmla="*/ 141351 w 294824"/>
                <a:gd name="connsiteY3" fmla="*/ 18511 h 270256"/>
                <a:gd name="connsiteX4" fmla="*/ 276479 w 294824"/>
                <a:gd name="connsiteY4" fmla="*/ 133984 h 270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24" h="270256">
                  <a:moveTo>
                    <a:pt x="276479" y="133984"/>
                  </a:moveTo>
                  <a:cubicBezTo>
                    <a:pt x="278935" y="200320"/>
                    <a:pt x="224884" y="259284"/>
                    <a:pt x="153635" y="261741"/>
                  </a:cubicBezTo>
                  <a:cubicBezTo>
                    <a:pt x="82386" y="264198"/>
                    <a:pt x="20964" y="212604"/>
                    <a:pt x="18507" y="146268"/>
                  </a:cubicBezTo>
                  <a:cubicBezTo>
                    <a:pt x="16050" y="79933"/>
                    <a:pt x="70101" y="20968"/>
                    <a:pt x="141351" y="18511"/>
                  </a:cubicBezTo>
                  <a:cubicBezTo>
                    <a:pt x="212600" y="16054"/>
                    <a:pt x="274022" y="67648"/>
                    <a:pt x="276479" y="133984"/>
                  </a:cubicBezTo>
                  <a:close/>
                </a:path>
              </a:pathLst>
            </a:custGeom>
            <a:solidFill>
              <a:srgbClr val="ED9996"/>
            </a:solidFill>
            <a:ln w="9525" cap="flat">
              <a:noFill/>
              <a:prstDash val="solid"/>
              <a:miter/>
            </a:ln>
          </p:spPr>
          <p:txBody>
            <a:bodyPr rtlCol="0" anchor="ctr"/>
            <a:lstStyle/>
            <a:p>
              <a:endParaRPr lang="en-US"/>
            </a:p>
          </p:txBody>
        </p:sp>
        <p:sp>
          <p:nvSpPr>
            <p:cNvPr id="83" name="Freeform: Shape 82"/>
            <p:cNvSpPr/>
            <p:nvPr/>
          </p:nvSpPr>
          <p:spPr>
            <a:xfrm>
              <a:off x="8882152" y="3841612"/>
              <a:ext cx="294825" cy="270256"/>
            </a:xfrm>
            <a:custGeom>
              <a:avLst/>
              <a:gdLst>
                <a:gd name="connsiteX0" fmla="*/ 285328 w 294824"/>
                <a:gd name="connsiteY0" fmla="*/ 139551 h 270256"/>
                <a:gd name="connsiteX1" fmla="*/ 161175 w 294824"/>
                <a:gd name="connsiteY1" fmla="*/ 266179 h 270256"/>
                <a:gd name="connsiteX2" fmla="*/ 25212 w 294824"/>
                <a:gd name="connsiteY2" fmla="*/ 152323 h 270256"/>
                <a:gd name="connsiteX3" fmla="*/ 149366 w 294824"/>
                <a:gd name="connsiteY3" fmla="*/ 25695 h 270256"/>
                <a:gd name="connsiteX4" fmla="*/ 285328 w 294824"/>
                <a:gd name="connsiteY4" fmla="*/ 139551 h 270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24" h="270256">
                  <a:moveTo>
                    <a:pt x="285328" y="139551"/>
                  </a:moveTo>
                  <a:cubicBezTo>
                    <a:pt x="288589" y="205958"/>
                    <a:pt x="233004" y="262652"/>
                    <a:pt x="161175" y="266179"/>
                  </a:cubicBezTo>
                  <a:cubicBezTo>
                    <a:pt x="89346" y="269706"/>
                    <a:pt x="28473" y="218731"/>
                    <a:pt x="25212" y="152323"/>
                  </a:cubicBezTo>
                  <a:cubicBezTo>
                    <a:pt x="21951" y="85915"/>
                    <a:pt x="77537" y="29222"/>
                    <a:pt x="149366" y="25695"/>
                  </a:cubicBezTo>
                  <a:cubicBezTo>
                    <a:pt x="221195" y="22168"/>
                    <a:pt x="282067" y="73143"/>
                    <a:pt x="285328" y="139551"/>
                  </a:cubicBezTo>
                  <a:close/>
                </a:path>
              </a:pathLst>
            </a:custGeom>
            <a:solidFill>
              <a:srgbClr val="ED9996"/>
            </a:solidFill>
            <a:ln w="9525" cap="flat">
              <a:noFill/>
              <a:prstDash val="solid"/>
              <a:miter/>
            </a:ln>
          </p:spPr>
          <p:txBody>
            <a:bodyPr rtlCol="0" anchor="ctr"/>
            <a:lstStyle/>
            <a:p>
              <a:endParaRPr lang="en-US"/>
            </a:p>
          </p:txBody>
        </p:sp>
        <p:sp>
          <p:nvSpPr>
            <p:cNvPr id="84" name="Freeform: Shape 83"/>
            <p:cNvSpPr/>
            <p:nvPr/>
          </p:nvSpPr>
          <p:spPr>
            <a:xfrm>
              <a:off x="8566231" y="3960690"/>
              <a:ext cx="147412" cy="73706"/>
            </a:xfrm>
            <a:custGeom>
              <a:avLst/>
              <a:gdLst>
                <a:gd name="connsiteX0" fmla="*/ 19080 w 147412"/>
                <a:gd name="connsiteY0" fmla="*/ 21901 h 73706"/>
                <a:gd name="connsiteX1" fmla="*/ 146837 w 147412"/>
                <a:gd name="connsiteY1" fmla="*/ 68582 h 73706"/>
                <a:gd name="connsiteX2" fmla="*/ 144381 w 147412"/>
                <a:gd name="connsiteY2" fmla="*/ 58754 h 73706"/>
                <a:gd name="connsiteX3" fmla="*/ 26451 w 147412"/>
                <a:gd name="connsiteY3" fmla="*/ 19444 h 73706"/>
                <a:gd name="connsiteX4" fmla="*/ 19080 w 147412"/>
                <a:gd name="connsiteY4" fmla="*/ 21901 h 73706"/>
                <a:gd name="connsiteX5" fmla="*/ 19080 w 147412"/>
                <a:gd name="connsiteY5" fmla="*/ 21901 h 7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12" h="73706">
                  <a:moveTo>
                    <a:pt x="19080" y="21901"/>
                  </a:moveTo>
                  <a:cubicBezTo>
                    <a:pt x="31364" y="78409"/>
                    <a:pt x="102614" y="78409"/>
                    <a:pt x="146837" y="68582"/>
                  </a:cubicBezTo>
                  <a:cubicBezTo>
                    <a:pt x="151751" y="68582"/>
                    <a:pt x="151751" y="58754"/>
                    <a:pt x="144381" y="58754"/>
                  </a:cubicBezTo>
                  <a:cubicBezTo>
                    <a:pt x="97700" y="58754"/>
                    <a:pt x="53476" y="66125"/>
                    <a:pt x="26451" y="19444"/>
                  </a:cubicBezTo>
                  <a:cubicBezTo>
                    <a:pt x="21537" y="16987"/>
                    <a:pt x="16623" y="19444"/>
                    <a:pt x="19080" y="21901"/>
                  </a:cubicBezTo>
                  <a:lnTo>
                    <a:pt x="19080" y="21901"/>
                  </a:lnTo>
                  <a:close/>
                </a:path>
              </a:pathLst>
            </a:custGeom>
            <a:solidFill>
              <a:srgbClr val="8E4F4F"/>
            </a:solidFill>
            <a:ln w="9525" cap="flat">
              <a:noFill/>
              <a:prstDash val="solid"/>
              <a:miter/>
            </a:ln>
          </p:spPr>
          <p:txBody>
            <a:bodyPr rtlCol="0" anchor="ctr"/>
            <a:lstStyle/>
            <a:p>
              <a:endParaRPr lang="en-US"/>
            </a:p>
          </p:txBody>
        </p:sp>
        <p:sp>
          <p:nvSpPr>
            <p:cNvPr id="85" name="Freeform: Shape 84"/>
            <p:cNvSpPr/>
            <p:nvPr/>
          </p:nvSpPr>
          <p:spPr>
            <a:xfrm>
              <a:off x="8129561" y="4976396"/>
              <a:ext cx="515943" cy="909043"/>
            </a:xfrm>
            <a:custGeom>
              <a:avLst/>
              <a:gdLst>
                <a:gd name="connsiteX0" fmla="*/ 72478 w 515943"/>
                <a:gd name="connsiteY0" fmla="*/ 151098 h 909042"/>
                <a:gd name="connsiteX1" fmla="*/ 99503 w 515943"/>
                <a:gd name="connsiteY1" fmla="*/ 18427 h 909042"/>
                <a:gd name="connsiteX2" fmla="*/ 517172 w 515943"/>
                <a:gd name="connsiteY2" fmla="*/ 283769 h 909042"/>
                <a:gd name="connsiteX3" fmla="*/ 517172 w 515943"/>
                <a:gd name="connsiteY3" fmla="*/ 890616 h 909042"/>
                <a:gd name="connsiteX4" fmla="*/ 18427 w 515943"/>
                <a:gd name="connsiteY4" fmla="*/ 669498 h 909042"/>
                <a:gd name="connsiteX5" fmla="*/ 72478 w 515943"/>
                <a:gd name="connsiteY5" fmla="*/ 151098 h 909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5943" h="909042">
                  <a:moveTo>
                    <a:pt x="72478" y="151098"/>
                  </a:moveTo>
                  <a:lnTo>
                    <a:pt x="99503" y="18427"/>
                  </a:lnTo>
                  <a:cubicBezTo>
                    <a:pt x="99503" y="18427"/>
                    <a:pt x="418897" y="146184"/>
                    <a:pt x="517172" y="283769"/>
                  </a:cubicBezTo>
                  <a:lnTo>
                    <a:pt x="517172" y="890616"/>
                  </a:lnTo>
                  <a:lnTo>
                    <a:pt x="18427" y="669498"/>
                  </a:lnTo>
                  <a:lnTo>
                    <a:pt x="72478" y="151098"/>
                  </a:lnTo>
                  <a:close/>
                </a:path>
              </a:pathLst>
            </a:custGeom>
            <a:solidFill>
              <a:srgbClr val="EBE9F4"/>
            </a:solidFill>
            <a:ln w="9525" cap="flat">
              <a:noFill/>
              <a:prstDash val="solid"/>
              <a:miter/>
            </a:ln>
          </p:spPr>
          <p:txBody>
            <a:bodyPr rtlCol="0" anchor="ctr"/>
            <a:lstStyle/>
            <a:p>
              <a:endParaRPr lang="en-US"/>
            </a:p>
          </p:txBody>
        </p:sp>
        <p:sp>
          <p:nvSpPr>
            <p:cNvPr id="86" name="Freeform: Shape 85"/>
            <p:cNvSpPr/>
            <p:nvPr/>
          </p:nvSpPr>
          <p:spPr>
            <a:xfrm>
              <a:off x="8247491" y="4954284"/>
              <a:ext cx="417668" cy="909043"/>
            </a:xfrm>
            <a:custGeom>
              <a:avLst/>
              <a:gdLst>
                <a:gd name="connsiteX0" fmla="*/ 62650 w 417668"/>
                <a:gd name="connsiteY0" fmla="*/ 151098 h 909042"/>
                <a:gd name="connsiteX1" fmla="*/ 84762 w 417668"/>
                <a:gd name="connsiteY1" fmla="*/ 18427 h 909042"/>
                <a:gd name="connsiteX2" fmla="*/ 418897 w 417668"/>
                <a:gd name="connsiteY2" fmla="*/ 283769 h 909042"/>
                <a:gd name="connsiteX3" fmla="*/ 418897 w 417668"/>
                <a:gd name="connsiteY3" fmla="*/ 890616 h 909042"/>
                <a:gd name="connsiteX4" fmla="*/ 18427 w 417668"/>
                <a:gd name="connsiteY4" fmla="*/ 669498 h 909042"/>
                <a:gd name="connsiteX5" fmla="*/ 62650 w 417668"/>
                <a:gd name="connsiteY5" fmla="*/ 151098 h 909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668" h="909042">
                  <a:moveTo>
                    <a:pt x="62650" y="151098"/>
                  </a:moveTo>
                  <a:lnTo>
                    <a:pt x="84762" y="18427"/>
                  </a:lnTo>
                  <a:cubicBezTo>
                    <a:pt x="84762" y="18427"/>
                    <a:pt x="340277" y="146184"/>
                    <a:pt x="418897" y="283769"/>
                  </a:cubicBezTo>
                  <a:lnTo>
                    <a:pt x="418897" y="890616"/>
                  </a:lnTo>
                  <a:lnTo>
                    <a:pt x="18427" y="669498"/>
                  </a:lnTo>
                  <a:lnTo>
                    <a:pt x="62650" y="151098"/>
                  </a:lnTo>
                  <a:close/>
                </a:path>
              </a:pathLst>
            </a:custGeom>
            <a:solidFill>
              <a:srgbClr val="EBE9F4"/>
            </a:solidFill>
            <a:ln w="9525" cap="flat">
              <a:noFill/>
              <a:prstDash val="solid"/>
              <a:miter/>
            </a:ln>
          </p:spPr>
          <p:txBody>
            <a:bodyPr rtlCol="0" anchor="ctr"/>
            <a:lstStyle/>
            <a:p>
              <a:endParaRPr lang="en-US"/>
            </a:p>
          </p:txBody>
        </p:sp>
        <p:sp>
          <p:nvSpPr>
            <p:cNvPr id="87" name="Freeform: Shape 86"/>
            <p:cNvSpPr/>
            <p:nvPr/>
          </p:nvSpPr>
          <p:spPr>
            <a:xfrm>
              <a:off x="8377705" y="4939543"/>
              <a:ext cx="294825" cy="909043"/>
            </a:xfrm>
            <a:custGeom>
              <a:avLst/>
              <a:gdLst>
                <a:gd name="connsiteX0" fmla="*/ 47909 w 294824"/>
                <a:gd name="connsiteY0" fmla="*/ 151098 h 909042"/>
                <a:gd name="connsiteX1" fmla="*/ 62650 w 294824"/>
                <a:gd name="connsiteY1" fmla="*/ 18427 h 909042"/>
                <a:gd name="connsiteX2" fmla="*/ 291140 w 294824"/>
                <a:gd name="connsiteY2" fmla="*/ 283769 h 909042"/>
                <a:gd name="connsiteX3" fmla="*/ 291140 w 294824"/>
                <a:gd name="connsiteY3" fmla="*/ 890616 h 909042"/>
                <a:gd name="connsiteX4" fmla="*/ 18427 w 294824"/>
                <a:gd name="connsiteY4" fmla="*/ 669498 h 909042"/>
                <a:gd name="connsiteX5" fmla="*/ 47909 w 294824"/>
                <a:gd name="connsiteY5" fmla="*/ 151098 h 909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824" h="909042">
                  <a:moveTo>
                    <a:pt x="47909" y="151098"/>
                  </a:moveTo>
                  <a:lnTo>
                    <a:pt x="62650" y="18427"/>
                  </a:lnTo>
                  <a:cubicBezTo>
                    <a:pt x="62650" y="18427"/>
                    <a:pt x="237088" y="146184"/>
                    <a:pt x="291140" y="283769"/>
                  </a:cubicBezTo>
                  <a:lnTo>
                    <a:pt x="291140" y="890616"/>
                  </a:lnTo>
                  <a:lnTo>
                    <a:pt x="18427" y="669498"/>
                  </a:lnTo>
                  <a:lnTo>
                    <a:pt x="47909" y="151098"/>
                  </a:lnTo>
                  <a:close/>
                </a:path>
              </a:pathLst>
            </a:custGeom>
            <a:solidFill>
              <a:srgbClr val="EBE9F4"/>
            </a:solidFill>
            <a:ln w="9525" cap="flat">
              <a:noFill/>
              <a:prstDash val="solid"/>
              <a:miter/>
            </a:ln>
          </p:spPr>
          <p:txBody>
            <a:bodyPr rtlCol="0" anchor="ctr"/>
            <a:lstStyle/>
            <a:p>
              <a:endParaRPr lang="en-US"/>
            </a:p>
          </p:txBody>
        </p:sp>
        <p:sp>
          <p:nvSpPr>
            <p:cNvPr id="88" name="Freeform: Shape 87"/>
            <p:cNvSpPr/>
            <p:nvPr/>
          </p:nvSpPr>
          <p:spPr>
            <a:xfrm>
              <a:off x="8650418" y="4973939"/>
              <a:ext cx="515943" cy="909043"/>
            </a:xfrm>
            <a:custGeom>
              <a:avLst/>
              <a:gdLst>
                <a:gd name="connsiteX0" fmla="*/ 463120 w 515943"/>
                <a:gd name="connsiteY0" fmla="*/ 151098 h 909042"/>
                <a:gd name="connsiteX1" fmla="*/ 436095 w 515943"/>
                <a:gd name="connsiteY1" fmla="*/ 18427 h 909042"/>
                <a:gd name="connsiteX2" fmla="*/ 18427 w 515943"/>
                <a:gd name="connsiteY2" fmla="*/ 283769 h 909042"/>
                <a:gd name="connsiteX3" fmla="*/ 18427 w 515943"/>
                <a:gd name="connsiteY3" fmla="*/ 890616 h 909042"/>
                <a:gd name="connsiteX4" fmla="*/ 517171 w 515943"/>
                <a:gd name="connsiteY4" fmla="*/ 669498 h 909042"/>
                <a:gd name="connsiteX5" fmla="*/ 463120 w 515943"/>
                <a:gd name="connsiteY5" fmla="*/ 151098 h 909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5943" h="909042">
                  <a:moveTo>
                    <a:pt x="463120" y="151098"/>
                  </a:moveTo>
                  <a:lnTo>
                    <a:pt x="436095" y="18427"/>
                  </a:lnTo>
                  <a:cubicBezTo>
                    <a:pt x="436095" y="18427"/>
                    <a:pt x="116701" y="146184"/>
                    <a:pt x="18427" y="283769"/>
                  </a:cubicBezTo>
                  <a:lnTo>
                    <a:pt x="18427" y="890616"/>
                  </a:lnTo>
                  <a:lnTo>
                    <a:pt x="517171" y="669498"/>
                  </a:lnTo>
                  <a:lnTo>
                    <a:pt x="463120" y="151098"/>
                  </a:lnTo>
                  <a:close/>
                </a:path>
              </a:pathLst>
            </a:custGeom>
            <a:solidFill>
              <a:srgbClr val="EBE9F4"/>
            </a:solidFill>
            <a:ln w="9525" cap="flat">
              <a:noFill/>
              <a:prstDash val="solid"/>
              <a:miter/>
            </a:ln>
          </p:spPr>
          <p:txBody>
            <a:bodyPr rtlCol="0" anchor="ctr"/>
            <a:lstStyle/>
            <a:p>
              <a:endParaRPr lang="en-US"/>
            </a:p>
          </p:txBody>
        </p:sp>
        <p:sp>
          <p:nvSpPr>
            <p:cNvPr id="89" name="Freeform: Shape 88"/>
            <p:cNvSpPr/>
            <p:nvPr/>
          </p:nvSpPr>
          <p:spPr>
            <a:xfrm>
              <a:off x="8630763" y="4951827"/>
              <a:ext cx="417668" cy="909043"/>
            </a:xfrm>
            <a:custGeom>
              <a:avLst/>
              <a:gdLst>
                <a:gd name="connsiteX0" fmla="*/ 374673 w 417668"/>
                <a:gd name="connsiteY0" fmla="*/ 151098 h 909042"/>
                <a:gd name="connsiteX1" fmla="*/ 352561 w 417668"/>
                <a:gd name="connsiteY1" fmla="*/ 18427 h 909042"/>
                <a:gd name="connsiteX2" fmla="*/ 18427 w 417668"/>
                <a:gd name="connsiteY2" fmla="*/ 283769 h 909042"/>
                <a:gd name="connsiteX3" fmla="*/ 18427 w 417668"/>
                <a:gd name="connsiteY3" fmla="*/ 890616 h 909042"/>
                <a:gd name="connsiteX4" fmla="*/ 418897 w 417668"/>
                <a:gd name="connsiteY4" fmla="*/ 669498 h 909042"/>
                <a:gd name="connsiteX5" fmla="*/ 374673 w 417668"/>
                <a:gd name="connsiteY5" fmla="*/ 151098 h 909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668" h="909042">
                  <a:moveTo>
                    <a:pt x="374673" y="151098"/>
                  </a:moveTo>
                  <a:lnTo>
                    <a:pt x="352561" y="18427"/>
                  </a:lnTo>
                  <a:cubicBezTo>
                    <a:pt x="352561" y="18427"/>
                    <a:pt x="97046" y="146184"/>
                    <a:pt x="18427" y="283769"/>
                  </a:cubicBezTo>
                  <a:lnTo>
                    <a:pt x="18427" y="890616"/>
                  </a:lnTo>
                  <a:lnTo>
                    <a:pt x="418897" y="669498"/>
                  </a:lnTo>
                  <a:lnTo>
                    <a:pt x="374673" y="151098"/>
                  </a:lnTo>
                  <a:close/>
                </a:path>
              </a:pathLst>
            </a:custGeom>
            <a:solidFill>
              <a:srgbClr val="EBE9F4"/>
            </a:solidFill>
            <a:ln w="9525" cap="flat">
              <a:noFill/>
              <a:prstDash val="solid"/>
              <a:miter/>
            </a:ln>
          </p:spPr>
          <p:txBody>
            <a:bodyPr rtlCol="0" anchor="ctr"/>
            <a:lstStyle/>
            <a:p>
              <a:endParaRPr lang="en-US"/>
            </a:p>
          </p:txBody>
        </p:sp>
        <p:sp>
          <p:nvSpPr>
            <p:cNvPr id="90" name="Freeform: Shape 89"/>
            <p:cNvSpPr/>
            <p:nvPr/>
          </p:nvSpPr>
          <p:spPr>
            <a:xfrm>
              <a:off x="8628306" y="4937086"/>
              <a:ext cx="294825" cy="909043"/>
            </a:xfrm>
            <a:custGeom>
              <a:avLst/>
              <a:gdLst>
                <a:gd name="connsiteX0" fmla="*/ 261657 w 294824"/>
                <a:gd name="connsiteY0" fmla="*/ 151098 h 909042"/>
                <a:gd name="connsiteX1" fmla="*/ 246916 w 294824"/>
                <a:gd name="connsiteY1" fmla="*/ 18427 h 909042"/>
                <a:gd name="connsiteX2" fmla="*/ 18427 w 294824"/>
                <a:gd name="connsiteY2" fmla="*/ 283769 h 909042"/>
                <a:gd name="connsiteX3" fmla="*/ 18427 w 294824"/>
                <a:gd name="connsiteY3" fmla="*/ 890616 h 909042"/>
                <a:gd name="connsiteX4" fmla="*/ 291140 w 294824"/>
                <a:gd name="connsiteY4" fmla="*/ 669498 h 909042"/>
                <a:gd name="connsiteX5" fmla="*/ 261657 w 294824"/>
                <a:gd name="connsiteY5" fmla="*/ 151098 h 909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824" h="909042">
                  <a:moveTo>
                    <a:pt x="261657" y="151098"/>
                  </a:moveTo>
                  <a:lnTo>
                    <a:pt x="246916" y="18427"/>
                  </a:lnTo>
                  <a:cubicBezTo>
                    <a:pt x="246916" y="18427"/>
                    <a:pt x="72478" y="146184"/>
                    <a:pt x="18427" y="283769"/>
                  </a:cubicBezTo>
                  <a:lnTo>
                    <a:pt x="18427" y="890616"/>
                  </a:lnTo>
                  <a:lnTo>
                    <a:pt x="291140" y="669498"/>
                  </a:lnTo>
                  <a:lnTo>
                    <a:pt x="261657" y="151098"/>
                  </a:lnTo>
                  <a:close/>
                </a:path>
              </a:pathLst>
            </a:custGeom>
            <a:solidFill>
              <a:srgbClr val="EBE9F4"/>
            </a:solidFill>
            <a:ln w="9525" cap="flat">
              <a:noFill/>
              <a:prstDash val="solid"/>
              <a:miter/>
            </a:ln>
          </p:spPr>
          <p:txBody>
            <a:bodyPr rtlCol="0" anchor="ctr"/>
            <a:lstStyle/>
            <a:p>
              <a:endParaRPr lang="en-US"/>
            </a:p>
          </p:txBody>
        </p:sp>
        <p:sp>
          <p:nvSpPr>
            <p:cNvPr id="91" name="Freeform: Shape 90"/>
            <p:cNvSpPr/>
            <p:nvPr/>
          </p:nvSpPr>
          <p:spPr>
            <a:xfrm>
              <a:off x="8065210" y="5028009"/>
              <a:ext cx="565081" cy="859905"/>
            </a:xfrm>
            <a:custGeom>
              <a:avLst/>
              <a:gdLst>
                <a:gd name="connsiteX0" fmla="*/ 549583 w 565080"/>
                <a:gd name="connsiteY0" fmla="*/ 227242 h 859905"/>
                <a:gd name="connsiteX1" fmla="*/ 549583 w 565080"/>
                <a:gd name="connsiteY1" fmla="*/ 861115 h 859905"/>
                <a:gd name="connsiteX2" fmla="*/ 38554 w 565080"/>
                <a:gd name="connsiteY2" fmla="*/ 644910 h 859905"/>
                <a:gd name="connsiteX3" fmla="*/ 18899 w 565080"/>
                <a:gd name="connsiteY3" fmla="*/ 106855 h 859905"/>
                <a:gd name="connsiteX4" fmla="*/ 107346 w 565080"/>
                <a:gd name="connsiteY4" fmla="*/ 20865 h 859905"/>
                <a:gd name="connsiteX5" fmla="*/ 549583 w 565080"/>
                <a:gd name="connsiteY5" fmla="*/ 227242 h 85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080" h="859905">
                  <a:moveTo>
                    <a:pt x="549583" y="227242"/>
                  </a:moveTo>
                  <a:lnTo>
                    <a:pt x="549583" y="861115"/>
                  </a:lnTo>
                  <a:cubicBezTo>
                    <a:pt x="549583" y="861115"/>
                    <a:pt x="156483" y="669479"/>
                    <a:pt x="38554" y="644910"/>
                  </a:cubicBezTo>
                  <a:lnTo>
                    <a:pt x="18899" y="106855"/>
                  </a:lnTo>
                  <a:cubicBezTo>
                    <a:pt x="18899" y="106855"/>
                    <a:pt x="6614" y="1209"/>
                    <a:pt x="107346" y="20865"/>
                  </a:cubicBezTo>
                  <a:cubicBezTo>
                    <a:pt x="210535" y="40520"/>
                    <a:pt x="520101" y="202673"/>
                    <a:pt x="549583" y="227242"/>
                  </a:cubicBezTo>
                  <a:close/>
                </a:path>
              </a:pathLst>
            </a:custGeom>
            <a:solidFill>
              <a:srgbClr val="F16953"/>
            </a:solidFill>
            <a:ln w="9525" cap="flat">
              <a:noFill/>
              <a:prstDash val="solid"/>
              <a:miter/>
            </a:ln>
          </p:spPr>
          <p:txBody>
            <a:bodyPr rtlCol="0" anchor="ctr"/>
            <a:lstStyle/>
            <a:p>
              <a:endParaRPr lang="en-US"/>
            </a:p>
          </p:txBody>
        </p:sp>
        <p:sp>
          <p:nvSpPr>
            <p:cNvPr id="92" name="Freeform: Shape 91"/>
            <p:cNvSpPr/>
            <p:nvPr/>
          </p:nvSpPr>
          <p:spPr>
            <a:xfrm>
              <a:off x="8702012" y="5015725"/>
              <a:ext cx="565081" cy="859905"/>
            </a:xfrm>
            <a:custGeom>
              <a:avLst/>
              <a:gdLst>
                <a:gd name="connsiteX0" fmla="*/ 18427 w 565080"/>
                <a:gd name="connsiteY0" fmla="*/ 234612 h 859905"/>
                <a:gd name="connsiteX1" fmla="*/ 18427 w 565080"/>
                <a:gd name="connsiteY1" fmla="*/ 861115 h 859905"/>
                <a:gd name="connsiteX2" fmla="*/ 529456 w 565080"/>
                <a:gd name="connsiteY2" fmla="*/ 644910 h 859905"/>
                <a:gd name="connsiteX3" fmla="*/ 549111 w 565080"/>
                <a:gd name="connsiteY3" fmla="*/ 106855 h 859905"/>
                <a:gd name="connsiteX4" fmla="*/ 460664 w 565080"/>
                <a:gd name="connsiteY4" fmla="*/ 20865 h 859905"/>
                <a:gd name="connsiteX5" fmla="*/ 18427 w 565080"/>
                <a:gd name="connsiteY5" fmla="*/ 234612 h 85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080" h="859905">
                  <a:moveTo>
                    <a:pt x="18427" y="234612"/>
                  </a:moveTo>
                  <a:lnTo>
                    <a:pt x="18427" y="861115"/>
                  </a:lnTo>
                  <a:cubicBezTo>
                    <a:pt x="18427" y="861115"/>
                    <a:pt x="411526" y="669479"/>
                    <a:pt x="529456" y="644910"/>
                  </a:cubicBezTo>
                  <a:lnTo>
                    <a:pt x="549111" y="106855"/>
                  </a:lnTo>
                  <a:cubicBezTo>
                    <a:pt x="549111" y="106855"/>
                    <a:pt x="561396" y="1209"/>
                    <a:pt x="460664" y="20865"/>
                  </a:cubicBezTo>
                  <a:cubicBezTo>
                    <a:pt x="359932" y="40520"/>
                    <a:pt x="50366" y="210044"/>
                    <a:pt x="18427" y="234612"/>
                  </a:cubicBezTo>
                  <a:close/>
                </a:path>
              </a:pathLst>
            </a:custGeom>
            <a:solidFill>
              <a:srgbClr val="F16953"/>
            </a:solidFill>
            <a:ln w="9525" cap="flat">
              <a:noFill/>
              <a:prstDash val="solid"/>
              <a:miter/>
            </a:ln>
          </p:spPr>
          <p:txBody>
            <a:bodyPr rtlCol="0" anchor="ctr"/>
            <a:lstStyle/>
            <a:p>
              <a:endParaRPr lang="en-US"/>
            </a:p>
          </p:txBody>
        </p:sp>
        <p:sp>
          <p:nvSpPr>
            <p:cNvPr id="93" name="Freeform: Shape 92"/>
            <p:cNvSpPr/>
            <p:nvPr/>
          </p:nvSpPr>
          <p:spPr>
            <a:xfrm>
              <a:off x="8596367" y="5215628"/>
              <a:ext cx="122844" cy="687924"/>
            </a:xfrm>
            <a:custGeom>
              <a:avLst/>
              <a:gdLst>
                <a:gd name="connsiteX0" fmla="*/ 18427 w 122843"/>
                <a:gd name="connsiteY0" fmla="*/ 673496 h 687924"/>
                <a:gd name="connsiteX1" fmla="*/ 18427 w 122843"/>
                <a:gd name="connsiteY1" fmla="*/ 39622 h 687924"/>
                <a:gd name="connsiteX2" fmla="*/ 124072 w 122843"/>
                <a:gd name="connsiteY2" fmla="*/ 34709 h 687924"/>
                <a:gd name="connsiteX3" fmla="*/ 124072 w 122843"/>
                <a:gd name="connsiteY3" fmla="*/ 661211 h 687924"/>
                <a:gd name="connsiteX4" fmla="*/ 18427 w 122843"/>
                <a:gd name="connsiteY4" fmla="*/ 673496 h 687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43" h="687924">
                  <a:moveTo>
                    <a:pt x="18427" y="673496"/>
                  </a:moveTo>
                  <a:lnTo>
                    <a:pt x="18427" y="39622"/>
                  </a:lnTo>
                  <a:cubicBezTo>
                    <a:pt x="18427" y="39622"/>
                    <a:pt x="87219" y="-4601"/>
                    <a:pt x="124072" y="34709"/>
                  </a:cubicBezTo>
                  <a:lnTo>
                    <a:pt x="124072" y="661211"/>
                  </a:lnTo>
                  <a:cubicBezTo>
                    <a:pt x="124072" y="661211"/>
                    <a:pt x="109331" y="695608"/>
                    <a:pt x="18427" y="673496"/>
                  </a:cubicBezTo>
                  <a:close/>
                </a:path>
              </a:pathLst>
            </a:custGeom>
            <a:solidFill>
              <a:srgbClr val="F0593B"/>
            </a:solidFill>
            <a:ln w="9525" cap="flat">
              <a:noFill/>
              <a:prstDash val="solid"/>
              <a:miter/>
            </a:ln>
          </p:spPr>
          <p:txBody>
            <a:bodyPr rtlCol="0" anchor="ctr"/>
            <a:lstStyle/>
            <a:p>
              <a:endParaRPr lang="en-US"/>
            </a:p>
          </p:txBody>
        </p:sp>
        <p:sp>
          <p:nvSpPr>
            <p:cNvPr id="94" name="Freeform: Shape 93"/>
            <p:cNvSpPr/>
            <p:nvPr/>
          </p:nvSpPr>
          <p:spPr>
            <a:xfrm>
              <a:off x="7683944" y="5077127"/>
              <a:ext cx="737062" cy="565081"/>
            </a:xfrm>
            <a:custGeom>
              <a:avLst/>
              <a:gdLst>
                <a:gd name="connsiteX0" fmla="*/ 117625 w 737061"/>
                <a:gd name="connsiteY0" fmla="*/ 254286 h 565080"/>
                <a:gd name="connsiteX1" fmla="*/ 434561 w 737061"/>
                <a:gd name="connsiteY1" fmla="*/ 180580 h 565080"/>
                <a:gd name="connsiteX2" fmla="*/ 481242 w 737061"/>
                <a:gd name="connsiteY2" fmla="*/ 18427 h 565080"/>
                <a:gd name="connsiteX3" fmla="*/ 525465 w 737061"/>
                <a:gd name="connsiteY3" fmla="*/ 138814 h 565080"/>
                <a:gd name="connsiteX4" fmla="*/ 680248 w 737061"/>
                <a:gd name="connsiteY4" fmla="*/ 74935 h 565080"/>
                <a:gd name="connsiteX5" fmla="*/ 618827 w 737061"/>
                <a:gd name="connsiteY5" fmla="*/ 178123 h 565080"/>
                <a:gd name="connsiteX6" fmla="*/ 601629 w 737061"/>
                <a:gd name="connsiteY6" fmla="*/ 190408 h 565080"/>
                <a:gd name="connsiteX7" fmla="*/ 724472 w 737061"/>
                <a:gd name="connsiteY7" fmla="*/ 163382 h 565080"/>
                <a:gd name="connsiteX8" fmla="*/ 633568 w 737061"/>
                <a:gd name="connsiteY8" fmla="*/ 232175 h 565080"/>
                <a:gd name="connsiteX9" fmla="*/ 736757 w 737061"/>
                <a:gd name="connsiteY9" fmla="*/ 249373 h 565080"/>
                <a:gd name="connsiteX10" fmla="*/ 272408 w 737061"/>
                <a:gd name="connsiteY10" fmla="*/ 554025 h 565080"/>
                <a:gd name="connsiteX11" fmla="*/ 26721 w 737061"/>
                <a:gd name="connsiteY11" fmla="*/ 298510 h 565080"/>
                <a:gd name="connsiteX12" fmla="*/ 117625 w 737061"/>
                <a:gd name="connsiteY12" fmla="*/ 254286 h 56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061" h="565080">
                  <a:moveTo>
                    <a:pt x="117625" y="254286"/>
                  </a:moveTo>
                  <a:lnTo>
                    <a:pt x="434561" y="180580"/>
                  </a:lnTo>
                  <a:cubicBezTo>
                    <a:pt x="434561" y="180580"/>
                    <a:pt x="422277" y="18427"/>
                    <a:pt x="481242" y="18427"/>
                  </a:cubicBezTo>
                  <a:cubicBezTo>
                    <a:pt x="540207" y="18427"/>
                    <a:pt x="525465" y="138814"/>
                    <a:pt x="525465" y="138814"/>
                  </a:cubicBezTo>
                  <a:cubicBezTo>
                    <a:pt x="525465" y="138814"/>
                    <a:pt x="633568" y="42995"/>
                    <a:pt x="680248" y="74935"/>
                  </a:cubicBezTo>
                  <a:cubicBezTo>
                    <a:pt x="714645" y="99503"/>
                    <a:pt x="650766" y="153555"/>
                    <a:pt x="618827" y="178123"/>
                  </a:cubicBezTo>
                  <a:cubicBezTo>
                    <a:pt x="608999" y="185494"/>
                    <a:pt x="601629" y="190408"/>
                    <a:pt x="601629" y="190408"/>
                  </a:cubicBezTo>
                  <a:cubicBezTo>
                    <a:pt x="601629" y="190408"/>
                    <a:pt x="687619" y="126529"/>
                    <a:pt x="724472" y="163382"/>
                  </a:cubicBezTo>
                  <a:cubicBezTo>
                    <a:pt x="761325" y="202692"/>
                    <a:pt x="633568" y="232175"/>
                    <a:pt x="633568" y="232175"/>
                  </a:cubicBezTo>
                  <a:cubicBezTo>
                    <a:pt x="633568" y="232175"/>
                    <a:pt x="751498" y="195322"/>
                    <a:pt x="736757" y="249373"/>
                  </a:cubicBezTo>
                  <a:cubicBezTo>
                    <a:pt x="729386" y="278855"/>
                    <a:pt x="407536" y="507344"/>
                    <a:pt x="272408" y="554025"/>
                  </a:cubicBezTo>
                  <a:cubicBezTo>
                    <a:pt x="139736" y="600706"/>
                    <a:pt x="-19960" y="391872"/>
                    <a:pt x="26721" y="298510"/>
                  </a:cubicBezTo>
                  <a:cubicBezTo>
                    <a:pt x="43919" y="266571"/>
                    <a:pt x="117625" y="254286"/>
                    <a:pt x="117625" y="254286"/>
                  </a:cubicBezTo>
                  <a:close/>
                </a:path>
              </a:pathLst>
            </a:custGeom>
            <a:solidFill>
              <a:srgbClr val="F9C1B9"/>
            </a:solidFill>
            <a:ln w="9525" cap="flat">
              <a:noFill/>
              <a:prstDash val="solid"/>
              <a:miter/>
            </a:ln>
          </p:spPr>
          <p:txBody>
            <a:bodyPr rtlCol="0" anchor="ctr"/>
            <a:lstStyle/>
            <a:p>
              <a:endParaRPr lang="en-US"/>
            </a:p>
          </p:txBody>
        </p:sp>
        <p:sp>
          <p:nvSpPr>
            <p:cNvPr id="95" name="Freeform: Shape 94"/>
            <p:cNvSpPr/>
            <p:nvPr/>
          </p:nvSpPr>
          <p:spPr>
            <a:xfrm>
              <a:off x="8871043" y="5245800"/>
              <a:ext cx="761631" cy="417668"/>
            </a:xfrm>
            <a:custGeom>
              <a:avLst/>
              <a:gdLst>
                <a:gd name="connsiteX0" fmla="*/ 601199 w 761630"/>
                <a:gd name="connsiteY0" fmla="*/ 61045 h 417668"/>
                <a:gd name="connsiteX1" fmla="*/ 284262 w 761630"/>
                <a:gd name="connsiteY1" fmla="*/ 142122 h 417668"/>
                <a:gd name="connsiteX2" fmla="*/ 168789 w 761630"/>
                <a:gd name="connsiteY2" fmla="*/ 21735 h 417668"/>
                <a:gd name="connsiteX3" fmla="*/ 185987 w 761630"/>
                <a:gd name="connsiteY3" fmla="*/ 147036 h 417668"/>
                <a:gd name="connsiteX4" fmla="*/ 21377 w 761630"/>
                <a:gd name="connsiteY4" fmla="*/ 161777 h 417668"/>
                <a:gd name="connsiteX5" fmla="*/ 124565 w 761630"/>
                <a:gd name="connsiteY5" fmla="*/ 225656 h 417668"/>
                <a:gd name="connsiteX6" fmla="*/ 144220 w 761630"/>
                <a:gd name="connsiteY6" fmla="*/ 228113 h 417668"/>
                <a:gd name="connsiteX7" fmla="*/ 23834 w 761630"/>
                <a:gd name="connsiteY7" fmla="*/ 260052 h 417668"/>
                <a:gd name="connsiteX8" fmla="*/ 134393 w 761630"/>
                <a:gd name="connsiteY8" fmla="*/ 279707 h 417668"/>
                <a:gd name="connsiteX9" fmla="*/ 50859 w 761630"/>
                <a:gd name="connsiteY9" fmla="*/ 341129 h 417668"/>
                <a:gd name="connsiteX10" fmla="*/ 601199 w 761630"/>
                <a:gd name="connsiteY10" fmla="*/ 400094 h 417668"/>
                <a:gd name="connsiteX11" fmla="*/ 701931 w 761630"/>
                <a:gd name="connsiteY11" fmla="*/ 61045 h 417668"/>
                <a:gd name="connsiteX12" fmla="*/ 601199 w 761630"/>
                <a:gd name="connsiteY12" fmla="*/ 61045 h 41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1630" h="417668">
                  <a:moveTo>
                    <a:pt x="601199" y="61045"/>
                  </a:moveTo>
                  <a:lnTo>
                    <a:pt x="284262" y="142122"/>
                  </a:lnTo>
                  <a:cubicBezTo>
                    <a:pt x="284262" y="142122"/>
                    <a:pt x="220384" y="-5290"/>
                    <a:pt x="168789" y="21735"/>
                  </a:cubicBezTo>
                  <a:cubicBezTo>
                    <a:pt x="117195" y="48761"/>
                    <a:pt x="185987" y="147036"/>
                    <a:pt x="185987" y="147036"/>
                  </a:cubicBezTo>
                  <a:cubicBezTo>
                    <a:pt x="185987" y="147036"/>
                    <a:pt x="45946" y="112640"/>
                    <a:pt x="21377" y="161777"/>
                  </a:cubicBezTo>
                  <a:cubicBezTo>
                    <a:pt x="1722" y="198630"/>
                    <a:pt x="85256" y="218285"/>
                    <a:pt x="124565" y="225656"/>
                  </a:cubicBezTo>
                  <a:cubicBezTo>
                    <a:pt x="136850" y="228113"/>
                    <a:pt x="144220" y="228113"/>
                    <a:pt x="144220" y="228113"/>
                  </a:cubicBezTo>
                  <a:cubicBezTo>
                    <a:pt x="144220" y="228113"/>
                    <a:pt x="38575" y="210915"/>
                    <a:pt x="23834" y="260052"/>
                  </a:cubicBezTo>
                  <a:cubicBezTo>
                    <a:pt x="9092" y="311646"/>
                    <a:pt x="134393" y="279707"/>
                    <a:pt x="134393" y="279707"/>
                  </a:cubicBezTo>
                  <a:cubicBezTo>
                    <a:pt x="134393" y="279707"/>
                    <a:pt x="14006" y="299362"/>
                    <a:pt x="50859" y="341129"/>
                  </a:cubicBezTo>
                  <a:cubicBezTo>
                    <a:pt x="70514" y="363241"/>
                    <a:pt x="461157" y="419749"/>
                    <a:pt x="601199" y="400094"/>
                  </a:cubicBezTo>
                  <a:cubicBezTo>
                    <a:pt x="741241" y="380439"/>
                    <a:pt x="787921" y="120010"/>
                    <a:pt x="701931" y="61045"/>
                  </a:cubicBezTo>
                  <a:cubicBezTo>
                    <a:pt x="669991" y="36477"/>
                    <a:pt x="601199" y="61045"/>
                    <a:pt x="601199" y="61045"/>
                  </a:cubicBezTo>
                  <a:close/>
                </a:path>
              </a:pathLst>
            </a:custGeom>
            <a:solidFill>
              <a:srgbClr val="F9C1B9"/>
            </a:solidFill>
            <a:ln w="9525" cap="flat">
              <a:noFill/>
              <a:prstDash val="solid"/>
              <a:miter/>
            </a:ln>
          </p:spPr>
          <p:txBody>
            <a:bodyPr rtlCol="0" anchor="ctr"/>
            <a:lstStyle/>
            <a:p>
              <a:endParaRPr lang="en-US"/>
            </a:p>
          </p:txBody>
        </p:sp>
        <p:sp>
          <p:nvSpPr>
            <p:cNvPr id="96" name="Freeform: Shape 95"/>
            <p:cNvSpPr/>
            <p:nvPr/>
          </p:nvSpPr>
          <p:spPr>
            <a:xfrm>
              <a:off x="8102493" y="3622616"/>
              <a:ext cx="1130161" cy="491375"/>
            </a:xfrm>
            <a:custGeom>
              <a:avLst/>
              <a:gdLst>
                <a:gd name="connsiteX0" fmla="*/ 477905 w 1130161"/>
                <a:gd name="connsiteY0" fmla="*/ 242045 h 491374"/>
                <a:gd name="connsiteX1" fmla="*/ 246959 w 1130161"/>
                <a:gd name="connsiteY1" fmla="*/ 20927 h 491374"/>
                <a:gd name="connsiteX2" fmla="*/ 18470 w 1130161"/>
                <a:gd name="connsiteY2" fmla="*/ 251872 h 491374"/>
                <a:gd name="connsiteX3" fmla="*/ 249415 w 1130161"/>
                <a:gd name="connsiteY3" fmla="*/ 480362 h 491374"/>
                <a:gd name="connsiteX4" fmla="*/ 477905 w 1130161"/>
                <a:gd name="connsiteY4" fmla="*/ 271527 h 491374"/>
                <a:gd name="connsiteX5" fmla="*/ 654799 w 1130161"/>
                <a:gd name="connsiteY5" fmla="*/ 278898 h 491374"/>
                <a:gd name="connsiteX6" fmla="*/ 883289 w 1130161"/>
                <a:gd name="connsiteY6" fmla="*/ 477905 h 491374"/>
                <a:gd name="connsiteX7" fmla="*/ 1111778 w 1130161"/>
                <a:gd name="connsiteY7" fmla="*/ 246959 h 491374"/>
                <a:gd name="connsiteX8" fmla="*/ 880832 w 1130161"/>
                <a:gd name="connsiteY8" fmla="*/ 18470 h 491374"/>
                <a:gd name="connsiteX9" fmla="*/ 652343 w 1130161"/>
                <a:gd name="connsiteY9" fmla="*/ 249416 h 491374"/>
                <a:gd name="connsiteX10" fmla="*/ 477905 w 1130161"/>
                <a:gd name="connsiteY10" fmla="*/ 242045 h 491374"/>
                <a:gd name="connsiteX11" fmla="*/ 246959 w 1130161"/>
                <a:gd name="connsiteY11" fmla="*/ 455793 h 491374"/>
                <a:gd name="connsiteX12" fmla="*/ 40581 w 1130161"/>
                <a:gd name="connsiteY12" fmla="*/ 249416 h 491374"/>
                <a:gd name="connsiteX13" fmla="*/ 246959 w 1130161"/>
                <a:gd name="connsiteY13" fmla="*/ 43038 h 491374"/>
                <a:gd name="connsiteX14" fmla="*/ 453336 w 1130161"/>
                <a:gd name="connsiteY14" fmla="*/ 249416 h 491374"/>
                <a:gd name="connsiteX15" fmla="*/ 246959 w 1130161"/>
                <a:gd name="connsiteY15" fmla="*/ 455793 h 491374"/>
                <a:gd name="connsiteX16" fmla="*/ 883289 w 1130161"/>
                <a:gd name="connsiteY16" fmla="*/ 453336 h 491374"/>
                <a:gd name="connsiteX17" fmla="*/ 676912 w 1130161"/>
                <a:gd name="connsiteY17" fmla="*/ 246959 h 491374"/>
                <a:gd name="connsiteX18" fmla="*/ 883289 w 1130161"/>
                <a:gd name="connsiteY18" fmla="*/ 40582 h 491374"/>
                <a:gd name="connsiteX19" fmla="*/ 1089666 w 1130161"/>
                <a:gd name="connsiteY19" fmla="*/ 246959 h 491374"/>
                <a:gd name="connsiteX20" fmla="*/ 883289 w 1130161"/>
                <a:gd name="connsiteY20" fmla="*/ 453336 h 49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0161" h="491374">
                  <a:moveTo>
                    <a:pt x="477905" y="242045"/>
                  </a:moveTo>
                  <a:cubicBezTo>
                    <a:pt x="482818" y="131486"/>
                    <a:pt x="372259" y="18470"/>
                    <a:pt x="246959" y="20927"/>
                  </a:cubicBezTo>
                  <a:cubicBezTo>
                    <a:pt x="119201" y="20927"/>
                    <a:pt x="16013" y="124115"/>
                    <a:pt x="18470" y="251872"/>
                  </a:cubicBezTo>
                  <a:cubicBezTo>
                    <a:pt x="18470" y="379630"/>
                    <a:pt x="121658" y="482819"/>
                    <a:pt x="249415" y="480362"/>
                  </a:cubicBezTo>
                  <a:cubicBezTo>
                    <a:pt x="369802" y="480362"/>
                    <a:pt x="468077" y="389457"/>
                    <a:pt x="477905" y="271527"/>
                  </a:cubicBezTo>
                  <a:cubicBezTo>
                    <a:pt x="490189" y="259243"/>
                    <a:pt x="544240" y="217476"/>
                    <a:pt x="654799" y="278898"/>
                  </a:cubicBezTo>
                  <a:cubicBezTo>
                    <a:pt x="662170" y="332949"/>
                    <a:pt x="728506" y="480362"/>
                    <a:pt x="883289" y="477905"/>
                  </a:cubicBezTo>
                  <a:cubicBezTo>
                    <a:pt x="1011046" y="477905"/>
                    <a:pt x="1114235" y="374716"/>
                    <a:pt x="1111778" y="246959"/>
                  </a:cubicBezTo>
                  <a:cubicBezTo>
                    <a:pt x="1111778" y="119201"/>
                    <a:pt x="1008589" y="16013"/>
                    <a:pt x="880832" y="18470"/>
                  </a:cubicBezTo>
                  <a:cubicBezTo>
                    <a:pt x="753074" y="18470"/>
                    <a:pt x="649886" y="121658"/>
                    <a:pt x="652343" y="249416"/>
                  </a:cubicBezTo>
                  <a:cubicBezTo>
                    <a:pt x="652343" y="246959"/>
                    <a:pt x="558982" y="190451"/>
                    <a:pt x="477905" y="242045"/>
                  </a:cubicBezTo>
                  <a:close/>
                  <a:moveTo>
                    <a:pt x="246959" y="455793"/>
                  </a:moveTo>
                  <a:cubicBezTo>
                    <a:pt x="133942" y="455793"/>
                    <a:pt x="40581" y="362432"/>
                    <a:pt x="40581" y="249416"/>
                  </a:cubicBezTo>
                  <a:cubicBezTo>
                    <a:pt x="40581" y="136399"/>
                    <a:pt x="133942" y="43038"/>
                    <a:pt x="246959" y="43038"/>
                  </a:cubicBezTo>
                  <a:cubicBezTo>
                    <a:pt x="359975" y="43038"/>
                    <a:pt x="453336" y="136399"/>
                    <a:pt x="453336" y="249416"/>
                  </a:cubicBezTo>
                  <a:cubicBezTo>
                    <a:pt x="455793" y="362432"/>
                    <a:pt x="362432" y="455793"/>
                    <a:pt x="246959" y="455793"/>
                  </a:cubicBezTo>
                  <a:close/>
                  <a:moveTo>
                    <a:pt x="883289" y="453336"/>
                  </a:moveTo>
                  <a:cubicBezTo>
                    <a:pt x="770272" y="453336"/>
                    <a:pt x="676912" y="359975"/>
                    <a:pt x="676912" y="246959"/>
                  </a:cubicBezTo>
                  <a:cubicBezTo>
                    <a:pt x="676912" y="133942"/>
                    <a:pt x="770272" y="40582"/>
                    <a:pt x="883289" y="40582"/>
                  </a:cubicBezTo>
                  <a:cubicBezTo>
                    <a:pt x="996305" y="40582"/>
                    <a:pt x="1089666" y="133942"/>
                    <a:pt x="1089666" y="246959"/>
                  </a:cubicBezTo>
                  <a:cubicBezTo>
                    <a:pt x="1089666" y="359975"/>
                    <a:pt x="996305" y="453336"/>
                    <a:pt x="883289" y="453336"/>
                  </a:cubicBezTo>
                  <a:close/>
                </a:path>
              </a:pathLst>
            </a:custGeom>
            <a:solidFill>
              <a:srgbClr val="635BA7"/>
            </a:solidFill>
            <a:ln w="9525" cap="flat">
              <a:noFill/>
              <a:prstDash val="solid"/>
              <a:miter/>
            </a:ln>
          </p:spPr>
          <p:txBody>
            <a:bodyPr rtlCol="0" anchor="ctr"/>
            <a:lstStyle/>
            <a:p>
              <a:endParaRPr lang="en-US"/>
            </a:p>
          </p:txBody>
        </p:sp>
      </p:grpSp>
      <p:sp>
        <p:nvSpPr>
          <p:cNvPr id="314" name="文本框 215"/>
          <p:cNvSpPr txBox="1"/>
          <p:nvPr/>
        </p:nvSpPr>
        <p:spPr>
          <a:xfrm>
            <a:off x="278723" y="940005"/>
            <a:ext cx="5619804" cy="74635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lIns="68580" tIns="34290" rIns="68580" bIns="34290" rtlCol="0">
            <a:spAutoFit/>
          </a:bodyPr>
          <a:lstStyle/>
          <a:p>
            <a:pPr algn="ctr"/>
            <a:r>
              <a:rPr lang="en-US" altLang="zh-CN" sz="4400" b="1" dirty="0">
                <a:solidFill>
                  <a:srgbClr val="FFFF0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NỘI DUNG BÀI HỌC</a:t>
            </a:r>
            <a:endParaRPr lang="zh-CN" altLang="en-US" sz="4400" b="1" dirty="0">
              <a:solidFill>
                <a:srgbClr val="FFFF0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endParaRPr>
          </a:p>
        </p:txBody>
      </p:sp>
      <p:sp>
        <p:nvSpPr>
          <p:cNvPr id="310" name="文本框 16"/>
          <p:cNvSpPr txBox="1"/>
          <p:nvPr/>
        </p:nvSpPr>
        <p:spPr>
          <a:xfrm>
            <a:off x="491550" y="2559398"/>
            <a:ext cx="5899950" cy="1323439"/>
          </a:xfrm>
          <a:prstGeom prst="rect">
            <a:avLst/>
          </a:prstGeom>
          <a:noFill/>
        </p:spPr>
        <p:txBody>
          <a:bodyPr wrap="square" rtlCol="0">
            <a:spAutoFit/>
          </a:bodyPr>
          <a:lstStyle/>
          <a:p>
            <a:pPr algn="ct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I.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Cấu</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trúc</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electron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bền</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vững</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của</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khí</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hiếm</a:t>
            </a:r>
            <a:endParaRPr lang="zh-CN" altLang="en-US"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endParaRPr>
          </a:p>
        </p:txBody>
      </p:sp>
      <p:sp>
        <p:nvSpPr>
          <p:cNvPr id="313" name="文本框 16"/>
          <p:cNvSpPr txBox="1"/>
          <p:nvPr/>
        </p:nvSpPr>
        <p:spPr>
          <a:xfrm>
            <a:off x="386999" y="4132507"/>
            <a:ext cx="3958291" cy="707886"/>
          </a:xfrm>
          <a:prstGeom prst="rect">
            <a:avLst/>
          </a:prstGeom>
          <a:noFill/>
        </p:spPr>
        <p:txBody>
          <a:bodyPr wrap="square" rtlCol="0">
            <a:spAutoFit/>
          </a:bodyPr>
          <a:lstStyle/>
          <a:p>
            <a:pPr algn="ct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II. Liên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kết</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ion</a:t>
            </a:r>
            <a:endParaRPr lang="zh-CN" altLang="en-US"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endParaRPr>
          </a:p>
        </p:txBody>
      </p:sp>
      <p:sp>
        <p:nvSpPr>
          <p:cNvPr id="315" name="文本框 16"/>
          <p:cNvSpPr txBox="1"/>
          <p:nvPr/>
        </p:nvSpPr>
        <p:spPr>
          <a:xfrm>
            <a:off x="393627" y="5333208"/>
            <a:ext cx="6238088" cy="707886"/>
          </a:xfrm>
          <a:prstGeom prst="rect">
            <a:avLst/>
          </a:prstGeom>
          <a:noFill/>
        </p:spPr>
        <p:txBody>
          <a:bodyPr wrap="square" rtlCol="0">
            <a:spAutoFit/>
          </a:bodyPr>
          <a:lstStyle/>
          <a:p>
            <a:pPr algn="ct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III. Liên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kết</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cộng</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hóa</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trị</a:t>
            </a:r>
            <a:endParaRPr lang="zh-CN" altLang="en-US"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4"/>
                                        </p:tgtEl>
                                        <p:attrNameLst>
                                          <p:attrName>style.visibility</p:attrName>
                                        </p:attrNameLst>
                                      </p:cBhvr>
                                      <p:to>
                                        <p:strVal val="visible"/>
                                      </p:to>
                                    </p:set>
                                    <p:animEffect transition="in" filter="wipe(left)">
                                      <p:cBhvr>
                                        <p:cTn id="7" dur="500"/>
                                        <p:tgtEl>
                                          <p:spTgt spid="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 Box 105"/>
          <p:cNvSpPr txBox="1"/>
          <p:nvPr/>
        </p:nvSpPr>
        <p:spPr>
          <a:xfrm>
            <a:off x="1118235" y="439420"/>
            <a:ext cx="10069830" cy="2245360"/>
          </a:xfrm>
          <a:prstGeom prst="rect">
            <a:avLst/>
          </a:prstGeom>
          <a:noFill/>
          <a:ln w="9525">
            <a:noFill/>
          </a:ln>
        </p:spPr>
        <p:txBody>
          <a:bodyPr wrap="square">
            <a:spAutoFit/>
          </a:bodyPr>
          <a:lstStyle/>
          <a:p>
            <a:pPr indent="0"/>
            <a:r>
              <a:rPr lang="en-US" sz="2800" b="1">
                <a:latin typeface="Times New Roman" panose="02020603050405020304" pitchFamily="18" charset="0"/>
              </a:rPr>
              <a:t>ĐÁP ÁN</a:t>
            </a:r>
          </a:p>
          <a:p>
            <a:pPr indent="0"/>
            <a:r>
              <a:rPr lang="en-US" sz="2800" b="1">
                <a:latin typeface="Times New Roman" panose="02020603050405020304" pitchFamily="18" charset="0"/>
              </a:rPr>
              <a:t>Câu 1:</a:t>
            </a:r>
            <a:r>
              <a:rPr lang="en-US" sz="2800" b="0">
                <a:latin typeface="Times New Roman" panose="02020603050405020304" pitchFamily="18" charset="0"/>
                <a:cs typeface="Calibri" panose="020F0502020204030204" charset="0"/>
              </a:rPr>
              <a:t> </a:t>
            </a:r>
            <a:r>
              <a:rPr lang="en-US" sz="2800" b="1">
                <a:latin typeface="Times New Roman" panose="02020603050405020304" pitchFamily="18" charset="0"/>
              </a:rPr>
              <a:t>II.2  </a:t>
            </a:r>
            <a:r>
              <a:rPr lang="en-US" sz="2800" b="0">
                <a:latin typeface="Times New Roman" panose="02020603050405020304" pitchFamily="18" charset="0"/>
                <a:cs typeface="Calibri" panose="020F0502020204030204" charset="0"/>
              </a:rPr>
              <a:t>Từ sơ đồ, ta thấy nguyên tử Mg đã nhường 2 electron cho nguyên tử O.</a:t>
            </a:r>
            <a:endParaRPr lang="en-US" sz="2800" b="1">
              <a:latin typeface="Times New Roman" panose="02020603050405020304" pitchFamily="18" charset="0"/>
            </a:endParaRPr>
          </a:p>
          <a:p>
            <a:pPr indent="0"/>
            <a:r>
              <a:rPr lang="en-US" sz="2800" b="1">
                <a:latin typeface="Times New Roman" panose="02020603050405020304" pitchFamily="18" charset="0"/>
              </a:rPr>
              <a:t>Câu 2: III.1.2</a:t>
            </a:r>
            <a:endParaRPr lang="en-US" sz="2800" b="0">
              <a:latin typeface="Times New Roman" panose="02020603050405020304" pitchFamily="18" charset="0"/>
            </a:endParaRPr>
          </a:p>
          <a:p>
            <a:pPr indent="0"/>
            <a:r>
              <a:rPr lang="en-US" sz="2800" b="0">
                <a:latin typeface="Times New Roman" panose="02020603050405020304" pitchFamily="18" charset="0"/>
              </a:rPr>
              <a:t>- Mô tả sự hình thành liên kết cộng hóa trị trong phân tử khí chlorine </a:t>
            </a:r>
          </a:p>
        </p:txBody>
      </p:sp>
      <p:pic>
        <p:nvPicPr>
          <p:cNvPr id="2" name="Picture 1"/>
          <p:cNvPicPr/>
          <p:nvPr/>
        </p:nvPicPr>
        <p:blipFill>
          <a:blip r:embed="rId2"/>
          <a:stretch>
            <a:fillRect/>
          </a:stretch>
        </p:blipFill>
        <p:spPr>
          <a:xfrm>
            <a:off x="2546985" y="2854325"/>
            <a:ext cx="5200015" cy="1044575"/>
          </a:xfrm>
          <a:prstGeom prst="rect">
            <a:avLst/>
          </a:prstGeom>
          <a:noFill/>
          <a:ln w="9525">
            <a:noFill/>
          </a:ln>
        </p:spPr>
      </p:pic>
      <p:sp>
        <p:nvSpPr>
          <p:cNvPr id="107" name="Text Box 106"/>
          <p:cNvSpPr txBox="1"/>
          <p:nvPr/>
        </p:nvSpPr>
        <p:spPr>
          <a:xfrm>
            <a:off x="1118870" y="3575050"/>
            <a:ext cx="10069195" cy="2646045"/>
          </a:xfrm>
          <a:prstGeom prst="rect">
            <a:avLst/>
          </a:prstGeom>
          <a:noFill/>
          <a:ln w="9525">
            <a:noFill/>
          </a:ln>
        </p:spPr>
        <p:txBody>
          <a:bodyPr wrap="square">
            <a:spAutoFit/>
          </a:bodyPr>
          <a:lstStyle/>
          <a:p>
            <a:pPr indent="0" algn="just"/>
            <a:endParaRPr lang="en-US" sz="1300" b="0">
              <a:latin typeface="Times New Roman" panose="02020603050405020304" pitchFamily="18" charset="0"/>
            </a:endParaRPr>
          </a:p>
          <a:p>
            <a:pPr indent="0" algn="just"/>
            <a:r>
              <a:rPr lang="en-US" sz="1300" b="0">
                <a:latin typeface="Times New Roman" panose="02020603050405020304" pitchFamily="18" charset="0"/>
              </a:rPr>
              <a:t> </a:t>
            </a:r>
            <a:endParaRPr lang="en-US" sz="1300" b="0">
              <a:latin typeface="Times New Roman" panose="02020603050405020304" pitchFamily="18" charset="0"/>
              <a:cs typeface="Calibri" panose="020F0502020204030204" charset="0"/>
            </a:endParaRPr>
          </a:p>
          <a:p>
            <a:pPr indent="0" algn="just"/>
            <a:r>
              <a:rPr lang="en-US" sz="2800" b="0">
                <a:latin typeface="Times New Roman" panose="02020603050405020304" pitchFamily="18" charset="0"/>
                <a:cs typeface="Calibri" panose="020F0502020204030204" charset="0"/>
              </a:rPr>
              <a:t>Sự hình thành liên kết cộng hoá trị trong phân tử Cl</a:t>
            </a:r>
            <a:r>
              <a:rPr lang="en-US" sz="2800" b="0" baseline="-25000">
                <a:latin typeface="Times New Roman" panose="02020603050405020304" pitchFamily="18" charset="0"/>
                <a:cs typeface="Calibri" panose="020F0502020204030204" charset="0"/>
              </a:rPr>
              <a:t>2</a:t>
            </a:r>
            <a:r>
              <a:rPr lang="en-US" sz="2800" b="0">
                <a:latin typeface="Times New Roman" panose="02020603050405020304" pitchFamily="18" charset="0"/>
                <a:cs typeface="Calibri" panose="020F0502020204030204" charset="0"/>
              </a:rPr>
              <a:t>: Mỗi nguyên tử Cl có 7 electron ở lớp ngoài cùng. Trong phân tử Cl, mỗi nguyên tử Cl góp 1 electron ở lớp ngoài cùng của nó tạo thành 1 cặp electron dùng chung. Như vậy mỗi nguyên tử Cl đều có 8 electron lớp ngoài cùng giống khí hiếm Ar.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 Box 106"/>
          <p:cNvSpPr txBox="1"/>
          <p:nvPr/>
        </p:nvSpPr>
        <p:spPr>
          <a:xfrm>
            <a:off x="1213485" y="633095"/>
            <a:ext cx="9403715" cy="953135"/>
          </a:xfrm>
          <a:prstGeom prst="rect">
            <a:avLst/>
          </a:prstGeom>
          <a:noFill/>
          <a:ln w="9525">
            <a:noFill/>
          </a:ln>
        </p:spPr>
        <p:txBody>
          <a:bodyPr wrap="square">
            <a:spAutoFit/>
          </a:bodyPr>
          <a:lstStyle/>
          <a:p>
            <a:pPr indent="0" algn="just"/>
            <a:r>
              <a:rPr lang="en-US" sz="2800" b="0">
                <a:latin typeface="Times New Roman" panose="02020603050405020304" pitchFamily="18" charset="0"/>
              </a:rPr>
              <a:t>- Mô tả sự hình thành liên kết cộng hóa trị trong phân tử khí nitrogen</a:t>
            </a:r>
          </a:p>
        </p:txBody>
      </p:sp>
      <p:pic>
        <p:nvPicPr>
          <p:cNvPr id="2" name="Picture 1"/>
          <p:cNvPicPr/>
          <p:nvPr/>
        </p:nvPicPr>
        <p:blipFill>
          <a:blip r:embed="rId2"/>
          <a:stretch>
            <a:fillRect/>
          </a:stretch>
        </p:blipFill>
        <p:spPr>
          <a:xfrm>
            <a:off x="2550160" y="1470660"/>
            <a:ext cx="6869430" cy="1453515"/>
          </a:xfrm>
          <a:prstGeom prst="rect">
            <a:avLst/>
          </a:prstGeom>
          <a:noFill/>
          <a:ln w="9525">
            <a:noFill/>
          </a:ln>
        </p:spPr>
      </p:pic>
      <p:sp>
        <p:nvSpPr>
          <p:cNvPr id="108" name="Text Box 107"/>
          <p:cNvSpPr txBox="1"/>
          <p:nvPr/>
        </p:nvSpPr>
        <p:spPr>
          <a:xfrm>
            <a:off x="1214120" y="2677160"/>
            <a:ext cx="9253220" cy="3446145"/>
          </a:xfrm>
          <a:prstGeom prst="rect">
            <a:avLst/>
          </a:prstGeom>
          <a:noFill/>
          <a:ln w="9525">
            <a:noFill/>
          </a:ln>
        </p:spPr>
        <p:txBody>
          <a:bodyPr wrap="square">
            <a:spAutoFit/>
          </a:bodyPr>
          <a:lstStyle/>
          <a:p>
            <a:pPr indent="0" algn="just"/>
            <a:endParaRPr lang="en-US" sz="1300" b="1">
              <a:latin typeface="Times New Roman" panose="02020603050405020304" pitchFamily="18" charset="0"/>
            </a:endParaRPr>
          </a:p>
          <a:p>
            <a:pPr indent="0" algn="just"/>
            <a:r>
              <a:rPr lang="en-US" sz="1300" b="1">
                <a:latin typeface="Times New Roman" panose="02020603050405020304" pitchFamily="18" charset="0"/>
              </a:rPr>
              <a:t> </a:t>
            </a:r>
            <a:endParaRPr lang="en-US" sz="1300" b="0">
              <a:latin typeface="Times New Roman" panose="02020603050405020304" pitchFamily="18" charset="0"/>
              <a:cs typeface="Calibri" panose="020F0502020204030204" charset="0"/>
            </a:endParaRPr>
          </a:p>
          <a:p>
            <a:pPr indent="0" algn="just"/>
            <a:r>
              <a:rPr lang="en-US" sz="3200" b="0">
                <a:latin typeface="Times New Roman" panose="02020603050405020304" pitchFamily="18" charset="0"/>
                <a:cs typeface="Calibri" panose="020F0502020204030204" charset="0"/>
              </a:rPr>
              <a:t>Sự hình thành liên kết cộng hoá trị trong phân tử N</a:t>
            </a:r>
            <a:r>
              <a:rPr lang="en-US" sz="3200" b="0" baseline="-25000">
                <a:latin typeface="Times New Roman" panose="02020603050405020304" pitchFamily="18" charset="0"/>
                <a:cs typeface="Calibri" panose="020F0502020204030204" charset="0"/>
              </a:rPr>
              <a:t>2.</a:t>
            </a:r>
            <a:r>
              <a:rPr lang="en-US" sz="3200" b="0">
                <a:latin typeface="Times New Roman" panose="02020603050405020304" pitchFamily="18" charset="0"/>
                <a:cs typeface="Calibri" panose="020F0502020204030204" charset="0"/>
              </a:rPr>
              <a:t> Mỗi nguyên tử N có 5 electron lớp ngoài cùng. Trong phân tử N</a:t>
            </a:r>
            <a:r>
              <a:rPr lang="en-US" sz="3200" b="0" baseline="-25000">
                <a:latin typeface="Times New Roman" panose="02020603050405020304" pitchFamily="18" charset="0"/>
                <a:cs typeface="Calibri" panose="020F0502020204030204" charset="0"/>
              </a:rPr>
              <a:t>2</a:t>
            </a:r>
            <a:r>
              <a:rPr lang="en-US" sz="3200" b="0">
                <a:latin typeface="Times New Roman" panose="02020603050405020304" pitchFamily="18" charset="0"/>
                <a:cs typeface="Calibri" panose="020F0502020204030204" charset="0"/>
              </a:rPr>
              <a:t>, mỗi nguyên tử N góp 3 electron ở lớp ngoài cùng để tạo</a:t>
            </a:r>
          </a:p>
          <a:p>
            <a:pPr indent="0" algn="just"/>
            <a:r>
              <a:rPr lang="en-US" sz="3200" b="0">
                <a:latin typeface="Times New Roman" panose="02020603050405020304" pitchFamily="18" charset="0"/>
                <a:cs typeface="Calibri" panose="020F0502020204030204" charset="0"/>
              </a:rPr>
              <a:t>thành 3 cặp electron dùng chung. Mỗi nguyên tử N đều có 8 electron lớp ngoài cùng giống khí hiếm</a:t>
            </a:r>
            <a:r>
              <a:rPr lang="en-US" sz="2800" b="0">
                <a:latin typeface="Times New Roman" panose="02020603050405020304" pitchFamily="18" charset="0"/>
                <a:cs typeface="Calibri" panose="020F0502020204030204" charset="0"/>
              </a:rPr>
              <a:t> Ne.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 Box 107"/>
          <p:cNvSpPr txBox="1"/>
          <p:nvPr/>
        </p:nvSpPr>
        <p:spPr>
          <a:xfrm>
            <a:off x="1003935" y="300990"/>
            <a:ext cx="10222230" cy="829945"/>
          </a:xfrm>
          <a:prstGeom prst="rect">
            <a:avLst/>
          </a:prstGeom>
          <a:noFill/>
          <a:ln w="9525">
            <a:noFill/>
          </a:ln>
        </p:spPr>
        <p:txBody>
          <a:bodyPr wrap="square">
            <a:spAutoFit/>
          </a:bodyPr>
          <a:lstStyle/>
          <a:p>
            <a:pPr indent="0"/>
            <a:r>
              <a:rPr lang="en-US" sz="2400" b="1">
                <a:latin typeface="Times New Roman" panose="02020603050405020304" pitchFamily="18" charset="0"/>
              </a:rPr>
              <a:t>Câu 3:</a:t>
            </a:r>
            <a:r>
              <a:rPr lang="en-US" sz="2400" b="0">
                <a:latin typeface="Times New Roman" panose="02020603050405020304" pitchFamily="18" charset="0"/>
              </a:rPr>
              <a:t> </a:t>
            </a:r>
            <a:r>
              <a:rPr lang="en-US" sz="2400" b="1">
                <a:latin typeface="Times New Roman" panose="02020603050405020304" pitchFamily="18" charset="0"/>
              </a:rPr>
              <a:t>III.2.2</a:t>
            </a:r>
            <a:endParaRPr lang="en-US" sz="2400" b="0">
              <a:latin typeface="Times New Roman" panose="02020603050405020304" pitchFamily="18" charset="0"/>
            </a:endParaRPr>
          </a:p>
          <a:p>
            <a:pPr indent="0"/>
            <a:r>
              <a:rPr lang="en-US" sz="2400" b="0">
                <a:latin typeface="Times New Roman" panose="02020603050405020304" pitchFamily="18" charset="0"/>
              </a:rPr>
              <a:t>- Mô tả sự hình thành liên kết cộng hóa trị trong phân tử carbon dioxide</a:t>
            </a:r>
            <a:r>
              <a:rPr lang="en-US" sz="1200" b="0">
                <a:latin typeface="Times New Roman" panose="02020603050405020304" pitchFamily="18" charset="0"/>
              </a:rPr>
              <a:t>.</a:t>
            </a:r>
          </a:p>
        </p:txBody>
      </p:sp>
      <p:pic>
        <p:nvPicPr>
          <p:cNvPr id="2" name="Picture 1"/>
          <p:cNvPicPr/>
          <p:nvPr/>
        </p:nvPicPr>
        <p:blipFill>
          <a:blip r:embed="rId2"/>
          <a:stretch>
            <a:fillRect/>
          </a:stretch>
        </p:blipFill>
        <p:spPr>
          <a:xfrm>
            <a:off x="2679700" y="1130935"/>
            <a:ext cx="6190615" cy="1212215"/>
          </a:xfrm>
          <a:prstGeom prst="rect">
            <a:avLst/>
          </a:prstGeom>
          <a:noFill/>
          <a:ln w="9525">
            <a:noFill/>
          </a:ln>
        </p:spPr>
      </p:pic>
      <p:sp>
        <p:nvSpPr>
          <p:cNvPr id="109" name="Text Box 108"/>
          <p:cNvSpPr txBox="1"/>
          <p:nvPr/>
        </p:nvSpPr>
        <p:spPr>
          <a:xfrm>
            <a:off x="813435" y="2342515"/>
            <a:ext cx="10527665" cy="3969385"/>
          </a:xfrm>
          <a:prstGeom prst="rect">
            <a:avLst/>
          </a:prstGeom>
          <a:noFill/>
          <a:ln w="9525">
            <a:noFill/>
          </a:ln>
        </p:spPr>
        <p:txBody>
          <a:bodyPr wrap="square">
            <a:spAutoFit/>
          </a:bodyPr>
          <a:lstStyle/>
          <a:p>
            <a:pPr indent="0" algn="just"/>
            <a:r>
              <a:rPr lang="en-US" sz="2800" b="0">
                <a:latin typeface="Times New Roman" panose="02020603050405020304" pitchFamily="18" charset="0"/>
                <a:cs typeface="Calibri" panose="020F0502020204030204" charset="0"/>
              </a:rPr>
              <a:t>Sự hình thành liên kết cộng hoá trị trong phân tử carbon dioxide (CO</a:t>
            </a:r>
            <a:r>
              <a:rPr lang="en-US" sz="2800" b="0" baseline="-25000">
                <a:latin typeface="Times New Roman" panose="02020603050405020304" pitchFamily="18" charset="0"/>
                <a:cs typeface="Calibri" panose="020F0502020204030204" charset="0"/>
              </a:rPr>
              <a:t>2</a:t>
            </a:r>
            <a:r>
              <a:rPr lang="en-US" sz="2800" b="0">
                <a:latin typeface="Times New Roman" panose="02020603050405020304" pitchFamily="18" charset="0"/>
                <a:cs typeface="Calibri" panose="020F0502020204030204" charset="0"/>
              </a:rPr>
              <a:t>): Mỗi nguyên tử C có 4 electron lớp ngoài cùng, nguyên tử O có 6 electron ở lớp ngoài cùng. Trong phân tử CO</a:t>
            </a:r>
            <a:r>
              <a:rPr lang="en-US" sz="2800" b="0" baseline="-25000">
                <a:latin typeface="Times New Roman" panose="02020603050405020304" pitchFamily="18" charset="0"/>
                <a:cs typeface="Calibri" panose="020F0502020204030204" charset="0"/>
              </a:rPr>
              <a:t>2</a:t>
            </a:r>
            <a:r>
              <a:rPr lang="en-US" sz="2800" b="0">
                <a:latin typeface="Times New Roman" panose="02020603050405020304" pitchFamily="18" charset="0"/>
                <a:cs typeface="Calibri" panose="020F0502020204030204" charset="0"/>
              </a:rPr>
              <a:t>, nguyên tử C nằm ở giữa 2 nguyên tử O, góp 4 electron ở lớp ngoài cùng của nó với 2 nguyên tử O. Mỗi nguyên tử O góp 2 electron ở lớp ngoài cùng của nó với nguyên tử C. Như vậy, có 4 cặp electron dùng chung giữa nguyên tử C với hai nguyên tử O. Nguyên tử C và các nguyên tử O đều có 8 electron lớp ngoài cùng giống khí hiếm Ne.</a:t>
            </a:r>
            <a:endParaRPr lang="en-US" sz="2800" b="0">
              <a:latin typeface="Times New Roman" panose="02020603050405020304" pitchFamily="18" charset="0"/>
            </a:endParaRPr>
          </a:p>
          <a:p>
            <a:pPr indent="0" algn="just"/>
            <a:r>
              <a:rPr lang="en-US" sz="2800" b="0">
                <a:latin typeface="Times New Roman" panose="02020603050405020304" pitchFamily="18" charset="0"/>
              </a:rPr>
              <a:t>- Mô tả sự hình thành liên kết cộng hóa trị trong phân tử ammonia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Picture 108"/>
          <p:cNvPicPr/>
          <p:nvPr/>
        </p:nvPicPr>
        <p:blipFill>
          <a:blip r:embed="rId2"/>
          <a:stretch>
            <a:fillRect/>
          </a:stretch>
        </p:blipFill>
        <p:spPr>
          <a:xfrm>
            <a:off x="3742055" y="236220"/>
            <a:ext cx="3813175" cy="2084705"/>
          </a:xfrm>
          <a:prstGeom prst="rect">
            <a:avLst/>
          </a:prstGeom>
          <a:noFill/>
          <a:ln w="9525">
            <a:noFill/>
          </a:ln>
        </p:spPr>
      </p:pic>
      <p:sp>
        <p:nvSpPr>
          <p:cNvPr id="110" name="Text Box 109"/>
          <p:cNvSpPr txBox="1"/>
          <p:nvPr/>
        </p:nvSpPr>
        <p:spPr>
          <a:xfrm>
            <a:off x="1094105" y="2320925"/>
            <a:ext cx="10545445" cy="3969385"/>
          </a:xfrm>
          <a:prstGeom prst="rect">
            <a:avLst/>
          </a:prstGeom>
          <a:noFill/>
          <a:ln w="9525">
            <a:noFill/>
          </a:ln>
        </p:spPr>
        <p:txBody>
          <a:bodyPr wrap="square">
            <a:spAutoFit/>
          </a:bodyPr>
          <a:lstStyle/>
          <a:p>
            <a:pPr indent="0" algn="just"/>
            <a:r>
              <a:rPr lang="en-US" sz="2800" b="0">
                <a:latin typeface="Times New Roman" panose="02020603050405020304" pitchFamily="18" charset="0"/>
                <a:cs typeface="Calibri" panose="020F0502020204030204" charset="0"/>
              </a:rPr>
              <a:t>Sự hình thành liên kết cộng hoá trị trong phân tử ammonia (NH</a:t>
            </a:r>
            <a:r>
              <a:rPr lang="en-US" sz="2800" b="0" baseline="-25000">
                <a:latin typeface="Times New Roman" panose="02020603050405020304" pitchFamily="18" charset="0"/>
                <a:cs typeface="Calibri" panose="020F0502020204030204" charset="0"/>
              </a:rPr>
              <a:t>3</a:t>
            </a:r>
            <a:r>
              <a:rPr lang="en-US" sz="2800" b="0">
                <a:latin typeface="Times New Roman" panose="02020603050405020304" pitchFamily="18" charset="0"/>
                <a:cs typeface="Calibri" panose="020F0502020204030204" charset="0"/>
              </a:rPr>
              <a:t>): Mỗi nguyên tử N có 5 electron lớp ngoài cùng, nguyên tử H có 1 electron ở lớp ngoài cùng. Trong phân tử NH</a:t>
            </a:r>
            <a:r>
              <a:rPr lang="en-US" sz="2800" b="0" baseline="-25000">
                <a:latin typeface="Times New Roman" panose="02020603050405020304" pitchFamily="18" charset="0"/>
                <a:cs typeface="Calibri" panose="020F0502020204030204" charset="0"/>
              </a:rPr>
              <a:t>3</a:t>
            </a:r>
            <a:r>
              <a:rPr lang="en-US" sz="2800" b="0">
                <a:latin typeface="Times New Roman" panose="02020603050405020304" pitchFamily="18" charset="0"/>
                <a:cs typeface="Calibri" panose="020F0502020204030204" charset="0"/>
              </a:rPr>
              <a:t>, nguyên tử N nằm ở khoảng giữa các nguyên tử H, góp 3 electron ở lớp ngoài cùng của nó với ba nguyên tử H. Mỗi nguyên tử H góp 1 electron ở lớp ngoài cùng của nó với nguyên tử N. Như vậy, có 3 cặp electron dùng chung giữa nguyên tử N với ba nguyên tử H. Nguyên tử N có 8 electron lớp ngoài cùng giống khí hiếm Ne, nguyên tử H có 2 electron ở lớp ngoài cùng giống khí hiếm He.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aphic 2"/>
          <p:cNvGrpSpPr/>
          <p:nvPr/>
        </p:nvGrpSpPr>
        <p:grpSpPr>
          <a:xfrm>
            <a:off x="2383606" y="1340301"/>
            <a:ext cx="9805225" cy="5515309"/>
            <a:chOff x="3795375" y="2134115"/>
            <a:chExt cx="8394579" cy="4721839"/>
          </a:xfrm>
        </p:grpSpPr>
        <p:sp>
          <p:nvSpPr>
            <p:cNvPr id="6" name="Freeform: Shape 5"/>
            <p:cNvSpPr/>
            <p:nvPr/>
          </p:nvSpPr>
          <p:spPr>
            <a:xfrm>
              <a:off x="3795375" y="2134115"/>
              <a:ext cx="8394579" cy="4721839"/>
            </a:xfrm>
            <a:custGeom>
              <a:avLst/>
              <a:gdLst>
                <a:gd name="connsiteX0" fmla="*/ 8396087 w 8394578"/>
                <a:gd name="connsiteY0" fmla="*/ 253 h 4721838"/>
                <a:gd name="connsiteX1" fmla="*/ 8396087 w 8394578"/>
                <a:gd name="connsiteY1" fmla="*/ 4722989 h 4721838"/>
                <a:gd name="connsiteX2" fmla="*/ 253 w 8394578"/>
                <a:gd name="connsiteY2" fmla="*/ 4722989 h 4721838"/>
              </a:gdLst>
              <a:ahLst/>
              <a:cxnLst>
                <a:cxn ang="0">
                  <a:pos x="connsiteX0" y="connsiteY0"/>
                </a:cxn>
                <a:cxn ang="0">
                  <a:pos x="connsiteX1" y="connsiteY1"/>
                </a:cxn>
                <a:cxn ang="0">
                  <a:pos x="connsiteX2" y="connsiteY2"/>
                </a:cxn>
              </a:cxnLst>
              <a:rect l="l" t="t" r="r" b="b"/>
              <a:pathLst>
                <a:path w="8394578" h="4721838">
                  <a:moveTo>
                    <a:pt x="8396087" y="253"/>
                  </a:moveTo>
                  <a:lnTo>
                    <a:pt x="8396087" y="4722989"/>
                  </a:lnTo>
                  <a:lnTo>
                    <a:pt x="253" y="4722989"/>
                  </a:lnTo>
                </a:path>
              </a:pathLst>
            </a:custGeom>
            <a:gradFill>
              <a:gsLst>
                <a:gs pos="0">
                  <a:schemeClr val="accent1"/>
                </a:gs>
                <a:gs pos="100000">
                  <a:schemeClr val="accent2"/>
                </a:gs>
              </a:gsLst>
              <a:lin ang="5400000" scaled="1"/>
            </a:gradFill>
            <a:ln w="1792" cap="flat">
              <a:noFill/>
              <a:prstDash val="solid"/>
              <a:miter/>
            </a:ln>
          </p:spPr>
          <p:txBody>
            <a:bodyPr rtlCol="0" anchor="ctr"/>
            <a:lstStyle/>
            <a:p>
              <a:endParaRPr lang="en-US"/>
            </a:p>
          </p:txBody>
        </p:sp>
        <p:sp>
          <p:nvSpPr>
            <p:cNvPr id="7" name="Freeform: Shape 6"/>
            <p:cNvSpPr/>
            <p:nvPr/>
          </p:nvSpPr>
          <p:spPr>
            <a:xfrm>
              <a:off x="5606622" y="3014086"/>
              <a:ext cx="6395015" cy="3281794"/>
            </a:xfrm>
            <a:custGeom>
              <a:avLst/>
              <a:gdLst>
                <a:gd name="connsiteX0" fmla="*/ 4961159 w 6395015"/>
                <a:gd name="connsiteY0" fmla="*/ 670616 h 3281794"/>
                <a:gd name="connsiteX1" fmla="*/ 4210650 w 6395015"/>
                <a:gd name="connsiteY1" fmla="*/ 19458 h 3281794"/>
                <a:gd name="connsiteX2" fmla="*/ 3751019 w 6395015"/>
                <a:gd name="connsiteY2" fmla="*/ 174760 h 3281794"/>
                <a:gd name="connsiteX3" fmla="*/ 2963927 w 6395015"/>
                <a:gd name="connsiteY3" fmla="*/ 1345 h 3281794"/>
                <a:gd name="connsiteX4" fmla="*/ 1184764 w 6395015"/>
                <a:gd name="connsiteY4" fmla="*/ 1298461 h 3281794"/>
                <a:gd name="connsiteX5" fmla="*/ 1050264 w 6395015"/>
                <a:gd name="connsiteY5" fmla="*/ 1281603 h 3281794"/>
                <a:gd name="connsiteX6" fmla="*/ 508320 w 6395015"/>
                <a:gd name="connsiteY6" fmla="*/ 1823548 h 3281794"/>
                <a:gd name="connsiteX7" fmla="*/ 525356 w 6395015"/>
                <a:gd name="connsiteY7" fmla="*/ 1958765 h 3281794"/>
                <a:gd name="connsiteX8" fmla="*/ 1345 w 6395015"/>
                <a:gd name="connsiteY8" fmla="*/ 2800375 h 3281794"/>
                <a:gd name="connsiteX9" fmla="*/ 133693 w 6395015"/>
                <a:gd name="connsiteY9" fmla="*/ 3280808 h 3281794"/>
                <a:gd name="connsiteX10" fmla="*/ 5951436 w 6395015"/>
                <a:gd name="connsiteY10" fmla="*/ 3280808 h 3281794"/>
                <a:gd name="connsiteX11" fmla="*/ 6393850 w 6395015"/>
                <a:gd name="connsiteY11" fmla="*/ 2202479 h 3281794"/>
                <a:gd name="connsiteX12" fmla="*/ 4961159 w 6395015"/>
                <a:gd name="connsiteY12" fmla="*/ 670616 h 328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95015" h="3281794">
                  <a:moveTo>
                    <a:pt x="4961159" y="670616"/>
                  </a:moveTo>
                  <a:cubicBezTo>
                    <a:pt x="4909152" y="302625"/>
                    <a:pt x="4592988" y="19458"/>
                    <a:pt x="4210650" y="19458"/>
                  </a:cubicBezTo>
                  <a:cubicBezTo>
                    <a:pt x="4037773" y="19458"/>
                    <a:pt x="3878525" y="77382"/>
                    <a:pt x="3751019" y="174760"/>
                  </a:cubicBezTo>
                  <a:cubicBezTo>
                    <a:pt x="3511789" y="63394"/>
                    <a:pt x="3245121" y="1345"/>
                    <a:pt x="2963927" y="1345"/>
                  </a:cubicBezTo>
                  <a:cubicBezTo>
                    <a:pt x="2131284" y="1345"/>
                    <a:pt x="1425967" y="545979"/>
                    <a:pt x="1184764" y="1298461"/>
                  </a:cubicBezTo>
                  <a:cubicBezTo>
                    <a:pt x="1141724" y="1287522"/>
                    <a:pt x="1096711" y="1281603"/>
                    <a:pt x="1050264" y="1281603"/>
                  </a:cubicBezTo>
                  <a:cubicBezTo>
                    <a:pt x="750957" y="1281603"/>
                    <a:pt x="508320" y="1524241"/>
                    <a:pt x="508320" y="1823548"/>
                  </a:cubicBezTo>
                  <a:cubicBezTo>
                    <a:pt x="508320" y="1870175"/>
                    <a:pt x="514237" y="1915546"/>
                    <a:pt x="525356" y="1958765"/>
                  </a:cubicBezTo>
                  <a:cubicBezTo>
                    <a:pt x="214931" y="2111557"/>
                    <a:pt x="1345" y="2430949"/>
                    <a:pt x="1345" y="2800375"/>
                  </a:cubicBezTo>
                  <a:cubicBezTo>
                    <a:pt x="1345" y="2975942"/>
                    <a:pt x="49586" y="3140390"/>
                    <a:pt x="133693" y="3280808"/>
                  </a:cubicBezTo>
                  <a:lnTo>
                    <a:pt x="5951436" y="3280808"/>
                  </a:lnTo>
                  <a:cubicBezTo>
                    <a:pt x="6224918" y="3003559"/>
                    <a:pt x="6393850" y="2622835"/>
                    <a:pt x="6393850" y="2202479"/>
                  </a:cubicBezTo>
                  <a:cubicBezTo>
                    <a:pt x="6393671" y="1389024"/>
                    <a:pt x="5761163" y="723519"/>
                    <a:pt x="4961159" y="670616"/>
                  </a:cubicBezTo>
                  <a:close/>
                </a:path>
              </a:pathLst>
            </a:custGeom>
            <a:gradFill flip="none" rotWithShape="1">
              <a:gsLst>
                <a:gs pos="100000">
                  <a:schemeClr val="accent2"/>
                </a:gs>
                <a:gs pos="0">
                  <a:schemeClr val="accent1"/>
                </a:gs>
              </a:gsLst>
              <a:lin ang="16200000" scaled="1"/>
              <a:tileRect/>
            </a:gradFill>
            <a:ln w="9525" cap="flat">
              <a:noFill/>
              <a:prstDash val="solid"/>
              <a:miter/>
            </a:ln>
            <a:effectLst>
              <a:outerShdw blurRad="50800" dist="38100" dir="16200000" rotWithShape="0">
                <a:prstClr val="black">
                  <a:alpha val="29000"/>
                </a:prstClr>
              </a:outerShdw>
            </a:effectLst>
          </p:spPr>
          <p:txBody>
            <a:bodyPr rtlCol="0" anchor="ctr"/>
            <a:lstStyle/>
            <a:p>
              <a:endParaRPr lang="en-US" dirty="0"/>
            </a:p>
          </p:txBody>
        </p:sp>
        <p:sp>
          <p:nvSpPr>
            <p:cNvPr id="8" name="Freeform: Shape 7"/>
            <p:cNvSpPr/>
            <p:nvPr/>
          </p:nvSpPr>
          <p:spPr>
            <a:xfrm>
              <a:off x="9497611" y="4492687"/>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20112" y="1345"/>
                    <a:pt x="488593" y="1345"/>
                  </a:cubicBezTo>
                  <a:close/>
                </a:path>
              </a:pathLst>
            </a:custGeom>
            <a:solidFill>
              <a:srgbClr val="918CDB"/>
            </a:solidFill>
            <a:ln w="9525" cap="flat">
              <a:noFill/>
              <a:prstDash val="solid"/>
              <a:miter/>
            </a:ln>
          </p:spPr>
          <p:txBody>
            <a:bodyPr rtlCol="0" anchor="ctr"/>
            <a:lstStyle/>
            <a:p>
              <a:endParaRPr lang="en-US"/>
            </a:p>
          </p:txBody>
        </p:sp>
        <p:sp>
          <p:nvSpPr>
            <p:cNvPr id="9" name="Freeform: Shape 8"/>
            <p:cNvSpPr/>
            <p:nvPr/>
          </p:nvSpPr>
          <p:spPr>
            <a:xfrm>
              <a:off x="10826827" y="4492687"/>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19933" y="1345"/>
                    <a:pt x="488593" y="1345"/>
                  </a:cubicBezTo>
                  <a:close/>
                </a:path>
              </a:pathLst>
            </a:custGeom>
            <a:solidFill>
              <a:schemeClr val="bg2"/>
            </a:solidFill>
            <a:ln w="9525" cap="flat">
              <a:noFill/>
              <a:prstDash val="solid"/>
              <a:miter/>
            </a:ln>
          </p:spPr>
          <p:txBody>
            <a:bodyPr rtlCol="0" anchor="ctr"/>
            <a:lstStyle/>
            <a:p>
              <a:endParaRPr lang="en-US"/>
            </a:p>
          </p:txBody>
        </p:sp>
        <p:sp>
          <p:nvSpPr>
            <p:cNvPr id="10" name="Freeform: Shape 9"/>
            <p:cNvSpPr/>
            <p:nvPr/>
          </p:nvSpPr>
          <p:spPr>
            <a:xfrm>
              <a:off x="9984679" y="4335412"/>
              <a:ext cx="1393418" cy="527239"/>
            </a:xfrm>
            <a:custGeom>
              <a:avLst/>
              <a:gdLst>
                <a:gd name="connsiteX0" fmla="*/ 697337 w 1393417"/>
                <a:gd name="connsiteY0" fmla="*/ 1345 h 527239"/>
                <a:gd name="connsiteX1" fmla="*/ 1345 w 1393417"/>
                <a:gd name="connsiteY1" fmla="*/ 526073 h 527239"/>
                <a:gd name="connsiteX2" fmla="*/ 1393149 w 1393417"/>
                <a:gd name="connsiteY2" fmla="*/ 526073 h 527239"/>
                <a:gd name="connsiteX3" fmla="*/ 697337 w 1393417"/>
                <a:gd name="connsiteY3" fmla="*/ 1345 h 527239"/>
              </a:gdLst>
              <a:ahLst/>
              <a:cxnLst>
                <a:cxn ang="0">
                  <a:pos x="connsiteX0" y="connsiteY0"/>
                </a:cxn>
                <a:cxn ang="0">
                  <a:pos x="connsiteX1" y="connsiteY1"/>
                </a:cxn>
                <a:cxn ang="0">
                  <a:pos x="connsiteX2" y="connsiteY2"/>
                </a:cxn>
                <a:cxn ang="0">
                  <a:pos x="connsiteX3" y="connsiteY3"/>
                </a:cxn>
              </a:cxnLst>
              <a:rect l="l" t="t" r="r" b="b"/>
              <a:pathLst>
                <a:path w="1393417" h="527239">
                  <a:moveTo>
                    <a:pt x="697337" y="1345"/>
                  </a:moveTo>
                  <a:cubicBezTo>
                    <a:pt x="366647" y="1345"/>
                    <a:pt x="87784" y="223180"/>
                    <a:pt x="1345" y="526073"/>
                  </a:cubicBezTo>
                  <a:lnTo>
                    <a:pt x="1393149" y="526073"/>
                  </a:lnTo>
                  <a:cubicBezTo>
                    <a:pt x="1306889" y="223001"/>
                    <a:pt x="1028027" y="1345"/>
                    <a:pt x="697337" y="1345"/>
                  </a:cubicBezTo>
                  <a:close/>
                </a:path>
              </a:pathLst>
            </a:custGeom>
            <a:solidFill>
              <a:schemeClr val="bg2"/>
            </a:solidFill>
            <a:ln w="9525" cap="flat">
              <a:noFill/>
              <a:prstDash val="solid"/>
              <a:miter/>
            </a:ln>
          </p:spPr>
          <p:txBody>
            <a:bodyPr rtlCol="0" anchor="ctr"/>
            <a:lstStyle/>
            <a:p>
              <a:endParaRPr lang="en-US"/>
            </a:p>
          </p:txBody>
        </p:sp>
        <p:sp>
          <p:nvSpPr>
            <p:cNvPr id="11" name="Freeform: Shape 10"/>
            <p:cNvSpPr/>
            <p:nvPr/>
          </p:nvSpPr>
          <p:spPr>
            <a:xfrm>
              <a:off x="7364445" y="2548358"/>
              <a:ext cx="661739" cy="819552"/>
            </a:xfrm>
            <a:custGeom>
              <a:avLst/>
              <a:gdLst>
                <a:gd name="connsiteX0" fmla="*/ 394801 w 661738"/>
                <a:gd name="connsiteY0" fmla="*/ 260661 h 819551"/>
                <a:gd name="connsiteX1" fmla="*/ 319303 w 661738"/>
                <a:gd name="connsiteY1" fmla="*/ 207757 h 819551"/>
                <a:gd name="connsiteX2" fmla="*/ 202018 w 661738"/>
                <a:gd name="connsiteY2" fmla="*/ 284333 h 819551"/>
                <a:gd name="connsiteX3" fmla="*/ 1345 w 661738"/>
                <a:gd name="connsiteY3" fmla="*/ 183906 h 819551"/>
                <a:gd name="connsiteX4" fmla="*/ 353017 w 661738"/>
                <a:gd name="connsiteY4" fmla="*/ 1345 h 819551"/>
                <a:gd name="connsiteX5" fmla="*/ 661829 w 661738"/>
                <a:gd name="connsiteY5" fmla="*/ 216724 h 819551"/>
                <a:gd name="connsiteX6" fmla="*/ 481419 w 661738"/>
                <a:gd name="connsiteY6" fmla="*/ 506526 h 819551"/>
                <a:gd name="connsiteX7" fmla="*/ 249183 w 661738"/>
                <a:gd name="connsiteY7" fmla="*/ 506526 h 819551"/>
                <a:gd name="connsiteX8" fmla="*/ 394801 w 661738"/>
                <a:gd name="connsiteY8" fmla="*/ 260661 h 819551"/>
                <a:gd name="connsiteX9" fmla="*/ 216545 w 661738"/>
                <a:gd name="connsiteY9" fmla="*/ 684425 h 819551"/>
                <a:gd name="connsiteX10" fmla="*/ 365391 w 661738"/>
                <a:gd name="connsiteY10" fmla="*/ 551359 h 819551"/>
                <a:gd name="connsiteX11" fmla="*/ 514237 w 661738"/>
                <a:gd name="connsiteY11" fmla="*/ 684425 h 819551"/>
                <a:gd name="connsiteX12" fmla="*/ 365391 w 661738"/>
                <a:gd name="connsiteY12" fmla="*/ 819642 h 819551"/>
                <a:gd name="connsiteX13" fmla="*/ 216545 w 661738"/>
                <a:gd name="connsiteY13" fmla="*/ 684425 h 81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1738" h="819551">
                  <a:moveTo>
                    <a:pt x="394801" y="260661"/>
                  </a:moveTo>
                  <a:cubicBezTo>
                    <a:pt x="394801" y="225691"/>
                    <a:pt x="360908" y="207757"/>
                    <a:pt x="319303" y="207757"/>
                  </a:cubicBezTo>
                  <a:cubicBezTo>
                    <a:pt x="270883" y="207757"/>
                    <a:pt x="225690" y="236989"/>
                    <a:pt x="202018" y="284333"/>
                  </a:cubicBezTo>
                  <a:lnTo>
                    <a:pt x="1345" y="183906"/>
                  </a:lnTo>
                  <a:cubicBezTo>
                    <a:pt x="58911" y="75768"/>
                    <a:pt x="172787" y="1345"/>
                    <a:pt x="353017" y="1345"/>
                  </a:cubicBezTo>
                  <a:cubicBezTo>
                    <a:pt x="530019" y="1345"/>
                    <a:pt x="661829" y="75768"/>
                    <a:pt x="661829" y="216724"/>
                  </a:cubicBezTo>
                  <a:cubicBezTo>
                    <a:pt x="661829" y="389242"/>
                    <a:pt x="481419" y="419729"/>
                    <a:pt x="481419" y="506526"/>
                  </a:cubicBezTo>
                  <a:lnTo>
                    <a:pt x="249183" y="506526"/>
                  </a:lnTo>
                  <a:cubicBezTo>
                    <a:pt x="249363" y="370054"/>
                    <a:pt x="394801" y="329345"/>
                    <a:pt x="394801" y="260661"/>
                  </a:cubicBezTo>
                  <a:close/>
                  <a:moveTo>
                    <a:pt x="216545" y="684425"/>
                  </a:moveTo>
                  <a:cubicBezTo>
                    <a:pt x="216545" y="608925"/>
                    <a:pt x="277338" y="551359"/>
                    <a:pt x="365391" y="551359"/>
                  </a:cubicBezTo>
                  <a:cubicBezTo>
                    <a:pt x="453264" y="551359"/>
                    <a:pt x="514237" y="608925"/>
                    <a:pt x="514237" y="684425"/>
                  </a:cubicBezTo>
                  <a:cubicBezTo>
                    <a:pt x="514237" y="758848"/>
                    <a:pt x="453443" y="819642"/>
                    <a:pt x="365391" y="819642"/>
                  </a:cubicBezTo>
                  <a:cubicBezTo>
                    <a:pt x="277518" y="819821"/>
                    <a:pt x="216545" y="758848"/>
                    <a:pt x="216545" y="684425"/>
                  </a:cubicBezTo>
                  <a:close/>
                </a:path>
              </a:pathLst>
            </a:custGeom>
            <a:solidFill>
              <a:srgbClr val="53508F"/>
            </a:solidFill>
            <a:ln w="9525" cap="flat">
              <a:noFill/>
              <a:prstDash val="solid"/>
              <a:miter/>
            </a:ln>
          </p:spPr>
          <p:txBody>
            <a:bodyPr rtlCol="0" anchor="ctr"/>
            <a:lstStyle/>
            <a:p>
              <a:endParaRPr lang="en-US"/>
            </a:p>
          </p:txBody>
        </p:sp>
        <p:sp>
          <p:nvSpPr>
            <p:cNvPr id="12" name="Freeform: Shape 11"/>
            <p:cNvSpPr/>
            <p:nvPr/>
          </p:nvSpPr>
          <p:spPr>
            <a:xfrm>
              <a:off x="6272486" y="4607101"/>
              <a:ext cx="541586" cy="1063445"/>
            </a:xfrm>
            <a:custGeom>
              <a:avLst/>
              <a:gdLst>
                <a:gd name="connsiteX0" fmla="*/ 540779 w 541585"/>
                <a:gd name="connsiteY0" fmla="*/ 1345 h 1063444"/>
                <a:gd name="connsiteX1" fmla="*/ 540779 w 541585"/>
                <a:gd name="connsiteY1" fmla="*/ 1062279 h 1063444"/>
                <a:gd name="connsiteX2" fmla="*/ 183189 w 541585"/>
                <a:gd name="connsiteY2" fmla="*/ 1062279 h 1063444"/>
                <a:gd name="connsiteX3" fmla="*/ 183189 w 541585"/>
                <a:gd name="connsiteY3" fmla="*/ 271241 h 1063444"/>
                <a:gd name="connsiteX4" fmla="*/ 1345 w 541585"/>
                <a:gd name="connsiteY4" fmla="*/ 271241 h 1063444"/>
                <a:gd name="connsiteX5" fmla="*/ 1345 w 541585"/>
                <a:gd name="connsiteY5" fmla="*/ 1524 h 1063444"/>
                <a:gd name="connsiteX6" fmla="*/ 540779 w 541585"/>
                <a:gd name="connsiteY6" fmla="*/ 1524 h 106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1585" h="1063444">
                  <a:moveTo>
                    <a:pt x="540779" y="1345"/>
                  </a:moveTo>
                  <a:lnTo>
                    <a:pt x="540779" y="1062279"/>
                  </a:lnTo>
                  <a:lnTo>
                    <a:pt x="183189" y="1062279"/>
                  </a:lnTo>
                  <a:lnTo>
                    <a:pt x="183189" y="271241"/>
                  </a:lnTo>
                  <a:lnTo>
                    <a:pt x="1345" y="271241"/>
                  </a:lnTo>
                  <a:lnTo>
                    <a:pt x="1345" y="1524"/>
                  </a:lnTo>
                  <a:lnTo>
                    <a:pt x="540779" y="1524"/>
                  </a:lnTo>
                  <a:close/>
                </a:path>
              </a:pathLst>
            </a:custGeom>
            <a:solidFill>
              <a:schemeClr val="bg2"/>
            </a:solidFill>
            <a:ln w="9525" cap="flat">
              <a:noFill/>
              <a:prstDash val="solid"/>
              <a:miter/>
            </a:ln>
          </p:spPr>
          <p:txBody>
            <a:bodyPr rtlCol="0" anchor="ctr"/>
            <a:lstStyle/>
            <a:p>
              <a:endParaRPr lang="en-US"/>
            </a:p>
          </p:txBody>
        </p:sp>
        <p:sp>
          <p:nvSpPr>
            <p:cNvPr id="13" name="Freeform: Shape 12"/>
            <p:cNvSpPr/>
            <p:nvPr/>
          </p:nvSpPr>
          <p:spPr>
            <a:xfrm>
              <a:off x="7259535" y="3108236"/>
              <a:ext cx="3211854" cy="2498109"/>
            </a:xfrm>
            <a:custGeom>
              <a:avLst/>
              <a:gdLst>
                <a:gd name="connsiteX0" fmla="*/ 2364775 w 3211854"/>
                <a:gd name="connsiteY0" fmla="*/ 1404626 h 2498109"/>
                <a:gd name="connsiteX1" fmla="*/ 1564232 w 3211854"/>
                <a:gd name="connsiteY1" fmla="*/ 1345 h 2498109"/>
                <a:gd name="connsiteX2" fmla="*/ 1524779 w 3211854"/>
                <a:gd name="connsiteY2" fmla="*/ 1345 h 2498109"/>
                <a:gd name="connsiteX3" fmla="*/ 724236 w 3211854"/>
                <a:gd name="connsiteY3" fmla="*/ 1404626 h 2498109"/>
                <a:gd name="connsiteX4" fmla="*/ 1345 w 3211854"/>
                <a:gd name="connsiteY4" fmla="*/ 2296449 h 2498109"/>
                <a:gd name="connsiteX5" fmla="*/ 1345 w 3211854"/>
                <a:gd name="connsiteY5" fmla="*/ 2497123 h 2498109"/>
                <a:gd name="connsiteX6" fmla="*/ 3211944 w 3211854"/>
                <a:gd name="connsiteY6" fmla="*/ 2497123 h 2498109"/>
                <a:gd name="connsiteX7" fmla="*/ 3211944 w 3211854"/>
                <a:gd name="connsiteY7" fmla="*/ 2300753 h 2498109"/>
                <a:gd name="connsiteX8" fmla="*/ 2364775 w 3211854"/>
                <a:gd name="connsiteY8" fmla="*/ 1404626 h 249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1854" h="2498109">
                  <a:moveTo>
                    <a:pt x="2364775" y="1404626"/>
                  </a:moveTo>
                  <a:cubicBezTo>
                    <a:pt x="2194588" y="424212"/>
                    <a:pt x="1893667" y="24479"/>
                    <a:pt x="1564232" y="1345"/>
                  </a:cubicBezTo>
                  <a:lnTo>
                    <a:pt x="1524779" y="1345"/>
                  </a:lnTo>
                  <a:cubicBezTo>
                    <a:pt x="1195344" y="24479"/>
                    <a:pt x="894423" y="424212"/>
                    <a:pt x="724236" y="1404626"/>
                  </a:cubicBezTo>
                  <a:cubicBezTo>
                    <a:pt x="599959" y="2120703"/>
                    <a:pt x="205247" y="2268832"/>
                    <a:pt x="1345" y="2296449"/>
                  </a:cubicBezTo>
                  <a:lnTo>
                    <a:pt x="1345" y="2497123"/>
                  </a:lnTo>
                  <a:lnTo>
                    <a:pt x="3211944" y="2497123"/>
                  </a:lnTo>
                  <a:lnTo>
                    <a:pt x="3211944" y="2300753"/>
                  </a:lnTo>
                  <a:cubicBezTo>
                    <a:pt x="3211944" y="2300753"/>
                    <a:pt x="2534962" y="2385219"/>
                    <a:pt x="2364775" y="1404626"/>
                  </a:cubicBezTo>
                  <a:close/>
                </a:path>
              </a:pathLst>
            </a:custGeom>
            <a:solidFill>
              <a:srgbClr val="AEAAF7"/>
            </a:solidFill>
            <a:ln w="9525" cap="flat">
              <a:noFill/>
              <a:prstDash val="solid"/>
              <a:miter/>
            </a:ln>
          </p:spPr>
          <p:txBody>
            <a:bodyPr rtlCol="0" anchor="ctr"/>
            <a:lstStyle/>
            <a:p>
              <a:endParaRPr lang="en-US"/>
            </a:p>
          </p:txBody>
        </p:sp>
        <p:sp>
          <p:nvSpPr>
            <p:cNvPr id="14" name="Freeform: Shape 13"/>
            <p:cNvSpPr/>
            <p:nvPr/>
          </p:nvSpPr>
          <p:spPr>
            <a:xfrm>
              <a:off x="7133105" y="3097297"/>
              <a:ext cx="3340974" cy="2338503"/>
            </a:xfrm>
            <a:custGeom>
              <a:avLst/>
              <a:gdLst>
                <a:gd name="connsiteX0" fmla="*/ 3297307 w 3340974"/>
                <a:gd name="connsiteY0" fmla="*/ 2338951 h 2338502"/>
                <a:gd name="connsiteX1" fmla="*/ 2970203 w 3340974"/>
                <a:gd name="connsiteY1" fmla="*/ 2254485 h 2338502"/>
                <a:gd name="connsiteX2" fmla="*/ 2680401 w 3340974"/>
                <a:gd name="connsiteY2" fmla="*/ 1986562 h 2338502"/>
                <a:gd name="connsiteX3" fmla="*/ 2473451 w 3340974"/>
                <a:gd name="connsiteY3" fmla="*/ 1425967 h 2338502"/>
                <a:gd name="connsiteX4" fmla="*/ 2135229 w 3340974"/>
                <a:gd name="connsiteY4" fmla="*/ 371668 h 2338502"/>
                <a:gd name="connsiteX5" fmla="*/ 1690124 w 3340974"/>
                <a:gd name="connsiteY5" fmla="*/ 37750 h 2338502"/>
                <a:gd name="connsiteX6" fmla="*/ 1652106 w 3340974"/>
                <a:gd name="connsiteY6" fmla="*/ 37750 h 2338502"/>
                <a:gd name="connsiteX7" fmla="*/ 1207001 w 3340974"/>
                <a:gd name="connsiteY7" fmla="*/ 371668 h 2338502"/>
                <a:gd name="connsiteX8" fmla="*/ 868779 w 3340974"/>
                <a:gd name="connsiteY8" fmla="*/ 1425967 h 2338502"/>
                <a:gd name="connsiteX9" fmla="*/ 661829 w 3340974"/>
                <a:gd name="connsiteY9" fmla="*/ 1986562 h 2338502"/>
                <a:gd name="connsiteX10" fmla="*/ 372026 w 3340974"/>
                <a:gd name="connsiteY10" fmla="*/ 2254485 h 2338502"/>
                <a:gd name="connsiteX11" fmla="*/ 1345 w 3340974"/>
                <a:gd name="connsiteY11" fmla="*/ 2336799 h 2338502"/>
                <a:gd name="connsiteX12" fmla="*/ 5828 w 3340974"/>
                <a:gd name="connsiteY12" fmla="*/ 2300574 h 2338502"/>
                <a:gd name="connsiteX13" fmla="*/ 356603 w 3340974"/>
                <a:gd name="connsiteY13" fmla="*/ 2221309 h 2338502"/>
                <a:gd name="connsiteX14" fmla="*/ 832912 w 3340974"/>
                <a:gd name="connsiteY14" fmla="*/ 1419511 h 2338502"/>
                <a:gd name="connsiteX15" fmla="*/ 1649954 w 3340974"/>
                <a:gd name="connsiteY15" fmla="*/ 1345 h 2338502"/>
                <a:gd name="connsiteX16" fmla="*/ 1651209 w 3340974"/>
                <a:gd name="connsiteY16" fmla="*/ 1345 h 2338502"/>
                <a:gd name="connsiteX17" fmla="*/ 1691917 w 3340974"/>
                <a:gd name="connsiteY17" fmla="*/ 1345 h 2338502"/>
                <a:gd name="connsiteX18" fmla="*/ 2509138 w 3340974"/>
                <a:gd name="connsiteY18" fmla="*/ 1419690 h 2338502"/>
                <a:gd name="connsiteX19" fmla="*/ 2987240 w 3340974"/>
                <a:gd name="connsiteY19" fmla="*/ 2222385 h 2338502"/>
                <a:gd name="connsiteX20" fmla="*/ 3336222 w 3340974"/>
                <a:gd name="connsiteY20" fmla="*/ 2300753 h 2338502"/>
                <a:gd name="connsiteX21" fmla="*/ 3340705 w 3340974"/>
                <a:gd name="connsiteY21" fmla="*/ 2336978 h 2338502"/>
                <a:gd name="connsiteX22" fmla="*/ 3297307 w 3340974"/>
                <a:gd name="connsiteY22" fmla="*/ 2338951 h 233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40974" h="2338502">
                  <a:moveTo>
                    <a:pt x="3297307" y="2338951"/>
                  </a:moveTo>
                  <a:cubicBezTo>
                    <a:pt x="3233643" y="2338951"/>
                    <a:pt x="3107752" y="2327832"/>
                    <a:pt x="2970203" y="2254485"/>
                  </a:cubicBezTo>
                  <a:cubicBezTo>
                    <a:pt x="2856865" y="2194229"/>
                    <a:pt x="2759487" y="2104025"/>
                    <a:pt x="2680401" y="1986562"/>
                  </a:cubicBezTo>
                  <a:cubicBezTo>
                    <a:pt x="2582306" y="1840764"/>
                    <a:pt x="2512545" y="1652105"/>
                    <a:pt x="2473451" y="1425967"/>
                  </a:cubicBezTo>
                  <a:cubicBezTo>
                    <a:pt x="2392930" y="961853"/>
                    <a:pt x="2279054" y="607132"/>
                    <a:pt x="2135229" y="371668"/>
                  </a:cubicBezTo>
                  <a:cubicBezTo>
                    <a:pt x="2007185" y="162027"/>
                    <a:pt x="1857442" y="49765"/>
                    <a:pt x="1690124" y="37750"/>
                  </a:cubicBezTo>
                  <a:lnTo>
                    <a:pt x="1652106" y="37750"/>
                  </a:lnTo>
                  <a:cubicBezTo>
                    <a:pt x="1484788" y="49765"/>
                    <a:pt x="1335045" y="162207"/>
                    <a:pt x="1207001" y="371668"/>
                  </a:cubicBezTo>
                  <a:cubicBezTo>
                    <a:pt x="1063176" y="607132"/>
                    <a:pt x="949479" y="961673"/>
                    <a:pt x="868779" y="1425967"/>
                  </a:cubicBezTo>
                  <a:cubicBezTo>
                    <a:pt x="829505" y="1652105"/>
                    <a:pt x="759924" y="1840764"/>
                    <a:pt x="661829" y="1986562"/>
                  </a:cubicBezTo>
                  <a:cubicBezTo>
                    <a:pt x="582743" y="2104025"/>
                    <a:pt x="485365" y="2194229"/>
                    <a:pt x="372026" y="2254485"/>
                  </a:cubicBezTo>
                  <a:cubicBezTo>
                    <a:pt x="178705" y="2357422"/>
                    <a:pt x="8518" y="2337696"/>
                    <a:pt x="1345" y="2336799"/>
                  </a:cubicBezTo>
                  <a:lnTo>
                    <a:pt x="5828" y="2300574"/>
                  </a:lnTo>
                  <a:cubicBezTo>
                    <a:pt x="7442" y="2300753"/>
                    <a:pt x="173146" y="2319583"/>
                    <a:pt x="356603" y="2221309"/>
                  </a:cubicBezTo>
                  <a:cubicBezTo>
                    <a:pt x="599779" y="2090934"/>
                    <a:pt x="764407" y="1813685"/>
                    <a:pt x="832912" y="1419511"/>
                  </a:cubicBezTo>
                  <a:cubicBezTo>
                    <a:pt x="1030358" y="281105"/>
                    <a:pt x="1386155" y="19816"/>
                    <a:pt x="1649954" y="1345"/>
                  </a:cubicBezTo>
                  <a:lnTo>
                    <a:pt x="1651209" y="1345"/>
                  </a:lnTo>
                  <a:lnTo>
                    <a:pt x="1691917" y="1345"/>
                  </a:lnTo>
                  <a:cubicBezTo>
                    <a:pt x="1955537" y="19996"/>
                    <a:pt x="2311513" y="281105"/>
                    <a:pt x="2509138" y="1419690"/>
                  </a:cubicBezTo>
                  <a:cubicBezTo>
                    <a:pt x="2577823" y="1814761"/>
                    <a:pt x="2742988" y="2092368"/>
                    <a:pt x="2987240" y="2222385"/>
                  </a:cubicBezTo>
                  <a:cubicBezTo>
                    <a:pt x="3170518" y="2319942"/>
                    <a:pt x="3334608" y="2300933"/>
                    <a:pt x="3336222" y="2300753"/>
                  </a:cubicBezTo>
                  <a:lnTo>
                    <a:pt x="3340705" y="2336978"/>
                  </a:lnTo>
                  <a:cubicBezTo>
                    <a:pt x="3338553" y="2337158"/>
                    <a:pt x="3322951" y="2338951"/>
                    <a:pt x="3297307" y="2338951"/>
                  </a:cubicBezTo>
                  <a:close/>
                </a:path>
              </a:pathLst>
            </a:custGeom>
            <a:solidFill>
              <a:srgbClr val="FFCD91"/>
            </a:solidFill>
            <a:ln w="9525" cap="flat">
              <a:noFill/>
              <a:prstDash val="solid"/>
              <a:miter/>
            </a:ln>
          </p:spPr>
          <p:txBody>
            <a:bodyPr rtlCol="0" anchor="ctr"/>
            <a:lstStyle/>
            <a:p>
              <a:endParaRPr lang="en-US"/>
            </a:p>
          </p:txBody>
        </p:sp>
        <p:sp>
          <p:nvSpPr>
            <p:cNvPr id="15" name="Freeform: Shape 14"/>
            <p:cNvSpPr/>
            <p:nvPr/>
          </p:nvSpPr>
          <p:spPr>
            <a:xfrm>
              <a:off x="6991970" y="5548600"/>
              <a:ext cx="3622527" cy="229546"/>
            </a:xfrm>
            <a:custGeom>
              <a:avLst/>
              <a:gdLst>
                <a:gd name="connsiteX0" fmla="*/ 3509278 w 3622527"/>
                <a:gd name="connsiteY0" fmla="*/ 228381 h 229546"/>
                <a:gd name="connsiteX1" fmla="*/ 114863 w 3622527"/>
                <a:gd name="connsiteY1" fmla="*/ 228381 h 229546"/>
                <a:gd name="connsiteX2" fmla="*/ 1345 w 3622527"/>
                <a:gd name="connsiteY2" fmla="*/ 114863 h 229546"/>
                <a:gd name="connsiteX3" fmla="*/ 1345 w 3622527"/>
                <a:gd name="connsiteY3" fmla="*/ 114863 h 229546"/>
                <a:gd name="connsiteX4" fmla="*/ 114863 w 3622527"/>
                <a:gd name="connsiteY4" fmla="*/ 1345 h 229546"/>
                <a:gd name="connsiteX5" fmla="*/ 3509278 w 3622527"/>
                <a:gd name="connsiteY5" fmla="*/ 1345 h 229546"/>
                <a:gd name="connsiteX6" fmla="*/ 3622796 w 3622527"/>
                <a:gd name="connsiteY6" fmla="*/ 114863 h 229546"/>
                <a:gd name="connsiteX7" fmla="*/ 3622796 w 3622527"/>
                <a:gd name="connsiteY7" fmla="*/ 114863 h 229546"/>
                <a:gd name="connsiteX8" fmla="*/ 3509278 w 3622527"/>
                <a:gd name="connsiteY8" fmla="*/ 228381 h 22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2527" h="229546">
                  <a:moveTo>
                    <a:pt x="3509278" y="228381"/>
                  </a:moveTo>
                  <a:lnTo>
                    <a:pt x="114863" y="228381"/>
                  </a:lnTo>
                  <a:cubicBezTo>
                    <a:pt x="52096" y="228381"/>
                    <a:pt x="1345" y="177450"/>
                    <a:pt x="1345" y="114863"/>
                  </a:cubicBezTo>
                  <a:lnTo>
                    <a:pt x="1345" y="114863"/>
                  </a:lnTo>
                  <a:cubicBezTo>
                    <a:pt x="1345" y="52096"/>
                    <a:pt x="52276" y="1345"/>
                    <a:pt x="114863" y="1345"/>
                  </a:cubicBezTo>
                  <a:lnTo>
                    <a:pt x="3509278" y="1345"/>
                  </a:lnTo>
                  <a:cubicBezTo>
                    <a:pt x="3572045" y="1345"/>
                    <a:pt x="3622796" y="52276"/>
                    <a:pt x="3622796" y="114863"/>
                  </a:cubicBezTo>
                  <a:lnTo>
                    <a:pt x="3622796" y="114863"/>
                  </a:lnTo>
                  <a:cubicBezTo>
                    <a:pt x="3622796" y="177450"/>
                    <a:pt x="3572045" y="228381"/>
                    <a:pt x="3509278" y="228381"/>
                  </a:cubicBezTo>
                  <a:close/>
                </a:path>
              </a:pathLst>
            </a:custGeom>
            <a:solidFill>
              <a:srgbClr val="3B3870"/>
            </a:solidFill>
            <a:ln w="9525" cap="flat">
              <a:noFill/>
              <a:prstDash val="solid"/>
              <a:miter/>
            </a:ln>
          </p:spPr>
          <p:txBody>
            <a:bodyPr rtlCol="0" anchor="ctr"/>
            <a:lstStyle/>
            <a:p>
              <a:endParaRPr lang="en-US"/>
            </a:p>
          </p:txBody>
        </p:sp>
        <p:sp>
          <p:nvSpPr>
            <p:cNvPr id="16" name="Freeform: Shape 15"/>
            <p:cNvSpPr/>
            <p:nvPr/>
          </p:nvSpPr>
          <p:spPr>
            <a:xfrm>
              <a:off x="9626551" y="3561052"/>
              <a:ext cx="975572" cy="369426"/>
            </a:xfrm>
            <a:custGeom>
              <a:avLst/>
              <a:gdLst>
                <a:gd name="connsiteX0" fmla="*/ 488593 w 975571"/>
                <a:gd name="connsiteY0" fmla="*/ 1345 h 369426"/>
                <a:gd name="connsiteX1" fmla="*/ 1345 w 975571"/>
                <a:gd name="connsiteY1" fmla="*/ 368619 h 369426"/>
                <a:gd name="connsiteX2" fmla="*/ 975841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1" y="368619"/>
                  </a:lnTo>
                  <a:cubicBezTo>
                    <a:pt x="915226" y="156647"/>
                    <a:pt x="720112" y="1345"/>
                    <a:pt x="488593" y="1345"/>
                  </a:cubicBezTo>
                  <a:close/>
                </a:path>
              </a:pathLst>
            </a:custGeom>
            <a:solidFill>
              <a:srgbClr val="53508F"/>
            </a:solidFill>
            <a:ln w="9525" cap="flat">
              <a:noFill/>
              <a:prstDash val="solid"/>
              <a:miter/>
            </a:ln>
          </p:spPr>
          <p:txBody>
            <a:bodyPr rtlCol="0" anchor="ctr"/>
            <a:lstStyle/>
            <a:p>
              <a:endParaRPr lang="en-US"/>
            </a:p>
          </p:txBody>
        </p:sp>
        <p:sp>
          <p:nvSpPr>
            <p:cNvPr id="17" name="Freeform: Shape 16"/>
            <p:cNvSpPr/>
            <p:nvPr/>
          </p:nvSpPr>
          <p:spPr>
            <a:xfrm>
              <a:off x="10955768" y="3561052"/>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19933" y="1345"/>
                    <a:pt x="488593" y="1345"/>
                  </a:cubicBezTo>
                  <a:close/>
                </a:path>
              </a:pathLst>
            </a:custGeom>
            <a:solidFill>
              <a:schemeClr val="bg2"/>
            </a:solidFill>
            <a:ln w="9525" cap="flat">
              <a:noFill/>
              <a:prstDash val="solid"/>
              <a:miter/>
            </a:ln>
          </p:spPr>
          <p:txBody>
            <a:bodyPr rtlCol="0" anchor="ctr"/>
            <a:lstStyle/>
            <a:p>
              <a:endParaRPr lang="en-US"/>
            </a:p>
          </p:txBody>
        </p:sp>
        <p:sp>
          <p:nvSpPr>
            <p:cNvPr id="18" name="Freeform: Shape 17"/>
            <p:cNvSpPr/>
            <p:nvPr/>
          </p:nvSpPr>
          <p:spPr>
            <a:xfrm>
              <a:off x="10113799" y="3403777"/>
              <a:ext cx="1393418" cy="527239"/>
            </a:xfrm>
            <a:custGeom>
              <a:avLst/>
              <a:gdLst>
                <a:gd name="connsiteX0" fmla="*/ 697337 w 1393417"/>
                <a:gd name="connsiteY0" fmla="*/ 1345 h 527239"/>
                <a:gd name="connsiteX1" fmla="*/ 1345 w 1393417"/>
                <a:gd name="connsiteY1" fmla="*/ 526074 h 527239"/>
                <a:gd name="connsiteX2" fmla="*/ 1393149 w 1393417"/>
                <a:gd name="connsiteY2" fmla="*/ 526074 h 527239"/>
                <a:gd name="connsiteX3" fmla="*/ 697337 w 1393417"/>
                <a:gd name="connsiteY3" fmla="*/ 1345 h 527239"/>
              </a:gdLst>
              <a:ahLst/>
              <a:cxnLst>
                <a:cxn ang="0">
                  <a:pos x="connsiteX0" y="connsiteY0"/>
                </a:cxn>
                <a:cxn ang="0">
                  <a:pos x="connsiteX1" y="connsiteY1"/>
                </a:cxn>
                <a:cxn ang="0">
                  <a:pos x="connsiteX2" y="connsiteY2"/>
                </a:cxn>
                <a:cxn ang="0">
                  <a:pos x="connsiteX3" y="connsiteY3"/>
                </a:cxn>
              </a:cxnLst>
              <a:rect l="l" t="t" r="r" b="b"/>
              <a:pathLst>
                <a:path w="1393417" h="527239">
                  <a:moveTo>
                    <a:pt x="697337" y="1345"/>
                  </a:moveTo>
                  <a:cubicBezTo>
                    <a:pt x="366647" y="1345"/>
                    <a:pt x="87784" y="223180"/>
                    <a:pt x="1345" y="526074"/>
                  </a:cubicBezTo>
                  <a:lnTo>
                    <a:pt x="1393149" y="526074"/>
                  </a:lnTo>
                  <a:cubicBezTo>
                    <a:pt x="1306710" y="223001"/>
                    <a:pt x="1027847" y="1345"/>
                    <a:pt x="697337" y="1345"/>
                  </a:cubicBezTo>
                  <a:close/>
                </a:path>
              </a:pathLst>
            </a:custGeom>
            <a:solidFill>
              <a:schemeClr val="bg2"/>
            </a:solidFill>
            <a:ln w="9525" cap="flat">
              <a:noFill/>
              <a:prstDash val="solid"/>
              <a:miter/>
            </a:ln>
          </p:spPr>
          <p:txBody>
            <a:bodyPr rtlCol="0" anchor="ctr"/>
            <a:lstStyle/>
            <a:p>
              <a:endParaRPr lang="en-US"/>
            </a:p>
          </p:txBody>
        </p:sp>
        <p:sp>
          <p:nvSpPr>
            <p:cNvPr id="19" name="Freeform: Shape 18"/>
            <p:cNvSpPr/>
            <p:nvPr/>
          </p:nvSpPr>
          <p:spPr>
            <a:xfrm>
              <a:off x="7247211" y="2938099"/>
              <a:ext cx="26900" cy="2623642"/>
            </a:xfrm>
            <a:custGeom>
              <a:avLst/>
              <a:gdLst>
                <a:gd name="connsiteX0" fmla="*/ 13669 w 26899"/>
                <a:gd name="connsiteY0" fmla="*/ 13669 h 2623642"/>
                <a:gd name="connsiteX1" fmla="*/ 13669 w 26899"/>
                <a:gd name="connsiteY1" fmla="*/ 2611667 h 2623642"/>
              </a:gdLst>
              <a:ahLst/>
              <a:cxnLst>
                <a:cxn ang="0">
                  <a:pos x="connsiteX0" y="connsiteY0"/>
                </a:cxn>
                <a:cxn ang="0">
                  <a:pos x="connsiteX1" y="connsiteY1"/>
                </a:cxn>
              </a:cxnLst>
              <a:rect l="l" t="t" r="r" b="b"/>
              <a:pathLst>
                <a:path w="26899" h="2623642">
                  <a:moveTo>
                    <a:pt x="13669" y="13669"/>
                  </a:moveTo>
                  <a:lnTo>
                    <a:pt x="13669" y="2611667"/>
                  </a:lnTo>
                </a:path>
              </a:pathLst>
            </a:custGeom>
            <a:ln w="96802" cap="flat">
              <a:solidFill>
                <a:srgbClr val="FFFFFF"/>
              </a:solidFill>
              <a:prstDash val="solid"/>
              <a:miter/>
            </a:ln>
          </p:spPr>
          <p:txBody>
            <a:bodyPr rtlCol="0" anchor="ctr"/>
            <a:lstStyle/>
            <a:p>
              <a:endParaRPr lang="en-US"/>
            </a:p>
          </p:txBody>
        </p:sp>
        <p:sp>
          <p:nvSpPr>
            <p:cNvPr id="20" name="Freeform: Shape 19"/>
            <p:cNvSpPr/>
            <p:nvPr/>
          </p:nvSpPr>
          <p:spPr>
            <a:xfrm>
              <a:off x="7093164" y="5536096"/>
              <a:ext cx="3428847" cy="26900"/>
            </a:xfrm>
            <a:custGeom>
              <a:avLst/>
              <a:gdLst>
                <a:gd name="connsiteX0" fmla="*/ 13669 w 3428847"/>
                <a:gd name="connsiteY0" fmla="*/ 13669 h 26899"/>
                <a:gd name="connsiteX1" fmla="*/ 3416155 w 3428847"/>
                <a:gd name="connsiteY1" fmla="*/ 13669 h 26899"/>
              </a:gdLst>
              <a:ahLst/>
              <a:cxnLst>
                <a:cxn ang="0">
                  <a:pos x="connsiteX0" y="connsiteY0"/>
                </a:cxn>
                <a:cxn ang="0">
                  <a:pos x="connsiteX1" y="connsiteY1"/>
                </a:cxn>
              </a:cxnLst>
              <a:rect l="l" t="t" r="r" b="b"/>
              <a:pathLst>
                <a:path w="3428847" h="26899">
                  <a:moveTo>
                    <a:pt x="13669" y="13669"/>
                  </a:moveTo>
                  <a:lnTo>
                    <a:pt x="3416155" y="13669"/>
                  </a:lnTo>
                </a:path>
              </a:pathLst>
            </a:custGeom>
            <a:ln w="96802" cap="flat">
              <a:solidFill>
                <a:srgbClr val="FFFFFF"/>
              </a:solidFill>
              <a:prstDash val="solid"/>
              <a:miter/>
            </a:ln>
          </p:spPr>
          <p:txBody>
            <a:bodyPr rtlCol="0" anchor="ctr"/>
            <a:lstStyle/>
            <a:p>
              <a:endParaRPr lang="en-US"/>
            </a:p>
          </p:txBody>
        </p:sp>
        <p:sp>
          <p:nvSpPr>
            <p:cNvPr id="21" name="Freeform: Shape 20"/>
            <p:cNvSpPr/>
            <p:nvPr/>
          </p:nvSpPr>
          <p:spPr>
            <a:xfrm>
              <a:off x="9713937" y="3555901"/>
              <a:ext cx="859005" cy="859005"/>
            </a:xfrm>
            <a:custGeom>
              <a:avLst/>
              <a:gdLst>
                <a:gd name="connsiteX0" fmla="*/ 845416 w 859005"/>
                <a:gd name="connsiteY0" fmla="*/ 429542 h 859005"/>
                <a:gd name="connsiteX1" fmla="*/ 429543 w 859005"/>
                <a:gd name="connsiteY1" fmla="*/ 845416 h 859005"/>
                <a:gd name="connsiteX2" fmla="*/ 13670 w 859005"/>
                <a:gd name="connsiteY2" fmla="*/ 429542 h 859005"/>
                <a:gd name="connsiteX3" fmla="*/ 429543 w 859005"/>
                <a:gd name="connsiteY3" fmla="*/ 13669 h 859005"/>
                <a:gd name="connsiteX4" fmla="*/ 845416 w 859005"/>
                <a:gd name="connsiteY4" fmla="*/ 429542 h 859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005" h="859005">
                  <a:moveTo>
                    <a:pt x="845416" y="429542"/>
                  </a:moveTo>
                  <a:cubicBezTo>
                    <a:pt x="845416" y="659223"/>
                    <a:pt x="659223" y="845416"/>
                    <a:pt x="429543" y="845416"/>
                  </a:cubicBezTo>
                  <a:cubicBezTo>
                    <a:pt x="199862" y="845416"/>
                    <a:pt x="13670" y="659223"/>
                    <a:pt x="13670" y="429542"/>
                  </a:cubicBezTo>
                  <a:cubicBezTo>
                    <a:pt x="13670" y="199862"/>
                    <a:pt x="199862" y="13669"/>
                    <a:pt x="429543" y="13669"/>
                  </a:cubicBezTo>
                  <a:cubicBezTo>
                    <a:pt x="659223" y="13669"/>
                    <a:pt x="845416" y="199862"/>
                    <a:pt x="845416" y="429542"/>
                  </a:cubicBezTo>
                  <a:close/>
                </a:path>
              </a:pathLst>
            </a:custGeom>
            <a:noFill/>
            <a:ln w="96802" cap="flat">
              <a:solidFill>
                <a:srgbClr val="FFCD91"/>
              </a:solidFill>
              <a:prstDash val="solid"/>
              <a:miter/>
            </a:ln>
          </p:spPr>
          <p:txBody>
            <a:bodyPr rtlCol="0" anchor="ctr"/>
            <a:lstStyle/>
            <a:p>
              <a:endParaRPr lang="en-US"/>
            </a:p>
          </p:txBody>
        </p:sp>
        <p:sp>
          <p:nvSpPr>
            <p:cNvPr id="22" name="Freeform: Shape 21"/>
            <p:cNvSpPr/>
            <p:nvPr/>
          </p:nvSpPr>
          <p:spPr>
            <a:xfrm>
              <a:off x="9713937" y="3784013"/>
              <a:ext cx="859005" cy="401706"/>
            </a:xfrm>
            <a:custGeom>
              <a:avLst/>
              <a:gdLst>
                <a:gd name="connsiteX0" fmla="*/ 845416 w 859005"/>
                <a:gd name="connsiteY0" fmla="*/ 201431 h 401705"/>
                <a:gd name="connsiteX1" fmla="*/ 429543 w 859005"/>
                <a:gd name="connsiteY1" fmla="*/ 389192 h 401705"/>
                <a:gd name="connsiteX2" fmla="*/ 13670 w 859005"/>
                <a:gd name="connsiteY2" fmla="*/ 201431 h 401705"/>
                <a:gd name="connsiteX3" fmla="*/ 429543 w 859005"/>
                <a:gd name="connsiteY3" fmla="*/ 13669 h 401705"/>
                <a:gd name="connsiteX4" fmla="*/ 845416 w 859005"/>
                <a:gd name="connsiteY4" fmla="*/ 201431 h 401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005" h="401705">
                  <a:moveTo>
                    <a:pt x="845416" y="201431"/>
                  </a:moveTo>
                  <a:cubicBezTo>
                    <a:pt x="845416" y="305129"/>
                    <a:pt x="659223" y="389192"/>
                    <a:pt x="429543" y="389192"/>
                  </a:cubicBezTo>
                  <a:cubicBezTo>
                    <a:pt x="199862" y="389192"/>
                    <a:pt x="13670" y="305129"/>
                    <a:pt x="13670" y="201431"/>
                  </a:cubicBezTo>
                  <a:cubicBezTo>
                    <a:pt x="13670" y="97733"/>
                    <a:pt x="199862" y="13669"/>
                    <a:pt x="429543" y="13669"/>
                  </a:cubicBezTo>
                  <a:cubicBezTo>
                    <a:pt x="659223" y="13669"/>
                    <a:pt x="845416" y="97733"/>
                    <a:pt x="845416" y="201431"/>
                  </a:cubicBezTo>
                  <a:close/>
                </a:path>
              </a:pathLst>
            </a:custGeom>
            <a:noFill/>
            <a:ln w="96802" cap="flat">
              <a:solidFill>
                <a:srgbClr val="FFCD91"/>
              </a:solidFill>
              <a:prstDash val="solid"/>
              <a:miter/>
            </a:ln>
          </p:spPr>
          <p:txBody>
            <a:bodyPr rtlCol="0" anchor="ctr"/>
            <a:lstStyle/>
            <a:p>
              <a:endParaRPr lang="en-US"/>
            </a:p>
          </p:txBody>
        </p:sp>
        <p:sp>
          <p:nvSpPr>
            <p:cNvPr id="23" name="Freeform: Shape 22"/>
            <p:cNvSpPr/>
            <p:nvPr/>
          </p:nvSpPr>
          <p:spPr>
            <a:xfrm>
              <a:off x="9942048" y="3555901"/>
              <a:ext cx="401706" cy="859005"/>
            </a:xfrm>
            <a:custGeom>
              <a:avLst/>
              <a:gdLst>
                <a:gd name="connsiteX0" fmla="*/ 389192 w 401705"/>
                <a:gd name="connsiteY0" fmla="*/ 429542 h 859005"/>
                <a:gd name="connsiteX1" fmla="*/ 201431 w 401705"/>
                <a:gd name="connsiteY1" fmla="*/ 845416 h 859005"/>
                <a:gd name="connsiteX2" fmla="*/ 13669 w 401705"/>
                <a:gd name="connsiteY2" fmla="*/ 429542 h 859005"/>
                <a:gd name="connsiteX3" fmla="*/ 201431 w 401705"/>
                <a:gd name="connsiteY3" fmla="*/ 13669 h 859005"/>
                <a:gd name="connsiteX4" fmla="*/ 389192 w 401705"/>
                <a:gd name="connsiteY4" fmla="*/ 429542 h 859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05" h="859005">
                  <a:moveTo>
                    <a:pt x="389192" y="429542"/>
                  </a:moveTo>
                  <a:cubicBezTo>
                    <a:pt x="389192" y="659223"/>
                    <a:pt x="305129" y="845416"/>
                    <a:pt x="201431" y="845416"/>
                  </a:cubicBezTo>
                  <a:cubicBezTo>
                    <a:pt x="97733" y="845416"/>
                    <a:pt x="13669" y="659223"/>
                    <a:pt x="13669" y="429542"/>
                  </a:cubicBezTo>
                  <a:cubicBezTo>
                    <a:pt x="13669" y="199862"/>
                    <a:pt x="97733" y="13669"/>
                    <a:pt x="201431" y="13669"/>
                  </a:cubicBezTo>
                  <a:cubicBezTo>
                    <a:pt x="305129" y="13669"/>
                    <a:pt x="389192" y="199862"/>
                    <a:pt x="389192" y="429542"/>
                  </a:cubicBezTo>
                  <a:close/>
                </a:path>
              </a:pathLst>
            </a:custGeom>
            <a:noFill/>
            <a:ln w="96802" cap="flat">
              <a:solidFill>
                <a:srgbClr val="FFCD91"/>
              </a:solidFill>
              <a:prstDash val="solid"/>
              <a:miter/>
            </a:ln>
          </p:spPr>
          <p:txBody>
            <a:bodyPr rtlCol="0" anchor="ctr"/>
            <a:lstStyle/>
            <a:p>
              <a:endParaRPr lang="en-US"/>
            </a:p>
          </p:txBody>
        </p:sp>
        <p:sp>
          <p:nvSpPr>
            <p:cNvPr id="24" name="Freeform: Shape 23"/>
            <p:cNvSpPr/>
            <p:nvPr/>
          </p:nvSpPr>
          <p:spPr>
            <a:xfrm>
              <a:off x="9718493" y="3976331"/>
              <a:ext cx="848245" cy="17933"/>
            </a:xfrm>
            <a:custGeom>
              <a:avLst/>
              <a:gdLst>
                <a:gd name="connsiteX0" fmla="*/ 9113 w 848245"/>
                <a:gd name="connsiteY0" fmla="*/ 9113 h 17933"/>
                <a:gd name="connsiteX1" fmla="*/ 840860 w 848245"/>
                <a:gd name="connsiteY1" fmla="*/ 9113 h 17933"/>
              </a:gdLst>
              <a:ahLst/>
              <a:cxnLst>
                <a:cxn ang="0">
                  <a:pos x="connsiteX0" y="connsiteY0"/>
                </a:cxn>
                <a:cxn ang="0">
                  <a:pos x="connsiteX1" y="connsiteY1"/>
                </a:cxn>
              </a:cxnLst>
              <a:rect l="l" t="t" r="r" b="b"/>
              <a:pathLst>
                <a:path w="848245" h="17933">
                  <a:moveTo>
                    <a:pt x="9113" y="9113"/>
                  </a:moveTo>
                  <a:lnTo>
                    <a:pt x="840860" y="9113"/>
                  </a:lnTo>
                </a:path>
              </a:pathLst>
            </a:custGeom>
            <a:ln w="64535" cap="flat">
              <a:solidFill>
                <a:srgbClr val="FFFFFF"/>
              </a:solidFill>
              <a:custDash>
                <a:ds d="1524435" sp="1524435"/>
              </a:custDash>
              <a:miter/>
            </a:ln>
          </p:spPr>
          <p:txBody>
            <a:bodyPr rtlCol="0" anchor="ctr"/>
            <a:lstStyle/>
            <a:p>
              <a:endParaRPr lang="en-US"/>
            </a:p>
          </p:txBody>
        </p:sp>
        <p:sp>
          <p:nvSpPr>
            <p:cNvPr id="25" name="Freeform: Shape 24"/>
            <p:cNvSpPr/>
            <p:nvPr/>
          </p:nvSpPr>
          <p:spPr>
            <a:xfrm>
              <a:off x="10134366" y="3560457"/>
              <a:ext cx="17933" cy="848245"/>
            </a:xfrm>
            <a:custGeom>
              <a:avLst/>
              <a:gdLst>
                <a:gd name="connsiteX0" fmla="*/ 9113 w 17933"/>
                <a:gd name="connsiteY0" fmla="*/ 840680 h 848245"/>
                <a:gd name="connsiteX1" fmla="*/ 9113 w 17933"/>
                <a:gd name="connsiteY1" fmla="*/ 9113 h 848245"/>
              </a:gdLst>
              <a:ahLst/>
              <a:cxnLst>
                <a:cxn ang="0">
                  <a:pos x="connsiteX0" y="connsiteY0"/>
                </a:cxn>
                <a:cxn ang="0">
                  <a:pos x="connsiteX1" y="connsiteY1"/>
                </a:cxn>
              </a:cxnLst>
              <a:rect l="l" t="t" r="r" b="b"/>
              <a:pathLst>
                <a:path w="17933" h="848245">
                  <a:moveTo>
                    <a:pt x="9113" y="840680"/>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26" name="Freeform: Shape 25"/>
            <p:cNvSpPr/>
            <p:nvPr/>
          </p:nvSpPr>
          <p:spPr>
            <a:xfrm>
              <a:off x="8389815" y="3156241"/>
              <a:ext cx="17933" cy="35867"/>
            </a:xfrm>
            <a:custGeom>
              <a:avLst/>
              <a:gdLst>
                <a:gd name="connsiteX0" fmla="*/ 9113 w 17933"/>
                <a:gd name="connsiteY0" fmla="*/ 9113 h 35866"/>
                <a:gd name="connsiteX1" fmla="*/ 9113 w 17933"/>
                <a:gd name="connsiteY1" fmla="*/ 27405 h 35866"/>
              </a:gdLst>
              <a:ahLst/>
              <a:cxnLst>
                <a:cxn ang="0">
                  <a:pos x="connsiteX0" y="connsiteY0"/>
                </a:cxn>
                <a:cxn ang="0">
                  <a:pos x="connsiteX1" y="connsiteY1"/>
                </a:cxn>
              </a:cxnLst>
              <a:rect l="l" t="t" r="r" b="b"/>
              <a:pathLst>
                <a:path w="17933" h="35866">
                  <a:moveTo>
                    <a:pt x="9113" y="9113"/>
                  </a:moveTo>
                  <a:lnTo>
                    <a:pt x="9113" y="27405"/>
                  </a:lnTo>
                </a:path>
              </a:pathLst>
            </a:custGeom>
            <a:ln w="64535" cap="flat">
              <a:solidFill>
                <a:srgbClr val="FFFFFF"/>
              </a:solidFill>
              <a:prstDash val="solid"/>
              <a:miter/>
            </a:ln>
          </p:spPr>
          <p:txBody>
            <a:bodyPr rtlCol="0" anchor="ctr"/>
            <a:lstStyle/>
            <a:p>
              <a:endParaRPr lang="en-US"/>
            </a:p>
          </p:txBody>
        </p:sp>
        <p:sp>
          <p:nvSpPr>
            <p:cNvPr id="27" name="Freeform: Shape 26"/>
            <p:cNvSpPr/>
            <p:nvPr/>
          </p:nvSpPr>
          <p:spPr>
            <a:xfrm>
              <a:off x="8389815" y="3210579"/>
              <a:ext cx="17933" cy="2311603"/>
            </a:xfrm>
            <a:custGeom>
              <a:avLst/>
              <a:gdLst>
                <a:gd name="connsiteX0" fmla="*/ 9113 w 17933"/>
                <a:gd name="connsiteY0" fmla="*/ 9113 h 2311602"/>
                <a:gd name="connsiteX1" fmla="*/ 9113 w 17933"/>
                <a:gd name="connsiteY1" fmla="*/ 2302962 h 2311602"/>
              </a:gdLst>
              <a:ahLst/>
              <a:cxnLst>
                <a:cxn ang="0">
                  <a:pos x="connsiteX0" y="connsiteY0"/>
                </a:cxn>
                <a:cxn ang="0">
                  <a:pos x="connsiteX1" y="connsiteY1"/>
                </a:cxn>
              </a:cxnLst>
              <a:rect l="l" t="t" r="r" b="b"/>
              <a:pathLst>
                <a:path w="17933" h="2311602">
                  <a:moveTo>
                    <a:pt x="9113" y="9113"/>
                  </a:moveTo>
                  <a:lnTo>
                    <a:pt x="9113" y="2302962"/>
                  </a:lnTo>
                </a:path>
              </a:pathLst>
            </a:custGeom>
            <a:ln w="64535" cap="flat">
              <a:solidFill>
                <a:srgbClr val="FFFFFF"/>
              </a:solidFill>
              <a:custDash>
                <a:ds d="1510643" sp="1510643"/>
              </a:custDash>
              <a:miter/>
            </a:ln>
          </p:spPr>
          <p:txBody>
            <a:bodyPr rtlCol="0" anchor="ctr"/>
            <a:lstStyle/>
            <a:p>
              <a:endParaRPr lang="en-US"/>
            </a:p>
          </p:txBody>
        </p:sp>
        <p:sp>
          <p:nvSpPr>
            <p:cNvPr id="28" name="Freeform: Shape 27"/>
            <p:cNvSpPr/>
            <p:nvPr/>
          </p:nvSpPr>
          <p:spPr>
            <a:xfrm>
              <a:off x="8389815" y="5522361"/>
              <a:ext cx="17933" cy="35867"/>
            </a:xfrm>
            <a:custGeom>
              <a:avLst/>
              <a:gdLst>
                <a:gd name="connsiteX0" fmla="*/ 9113 w 17933"/>
                <a:gd name="connsiteY0" fmla="*/ 9113 h 35866"/>
                <a:gd name="connsiteX1" fmla="*/ 9113 w 17933"/>
                <a:gd name="connsiteY1" fmla="*/ 27405 h 35866"/>
              </a:gdLst>
              <a:ahLst/>
              <a:cxnLst>
                <a:cxn ang="0">
                  <a:pos x="connsiteX0" y="connsiteY0"/>
                </a:cxn>
                <a:cxn ang="0">
                  <a:pos x="connsiteX1" y="connsiteY1"/>
                </a:cxn>
              </a:cxnLst>
              <a:rect l="l" t="t" r="r" b="b"/>
              <a:pathLst>
                <a:path w="17933" h="35866">
                  <a:moveTo>
                    <a:pt x="9113" y="9113"/>
                  </a:moveTo>
                  <a:lnTo>
                    <a:pt x="9113" y="27405"/>
                  </a:lnTo>
                </a:path>
              </a:pathLst>
            </a:custGeom>
            <a:ln w="64535" cap="flat">
              <a:solidFill>
                <a:srgbClr val="FFFFFF"/>
              </a:solidFill>
              <a:prstDash val="solid"/>
              <a:miter/>
            </a:ln>
          </p:spPr>
          <p:txBody>
            <a:bodyPr rtlCol="0" anchor="ctr"/>
            <a:lstStyle/>
            <a:p>
              <a:endParaRPr lang="en-US"/>
            </a:p>
          </p:txBody>
        </p:sp>
        <p:sp>
          <p:nvSpPr>
            <p:cNvPr id="29" name="Freeform: Shape 28"/>
            <p:cNvSpPr/>
            <p:nvPr/>
          </p:nvSpPr>
          <p:spPr>
            <a:xfrm>
              <a:off x="9615556" y="4044657"/>
              <a:ext cx="17933" cy="1513571"/>
            </a:xfrm>
            <a:custGeom>
              <a:avLst/>
              <a:gdLst>
                <a:gd name="connsiteX0" fmla="*/ 9113 w 17933"/>
                <a:gd name="connsiteY0" fmla="*/ 9113 h 1513570"/>
                <a:gd name="connsiteX1" fmla="*/ 9113 w 17933"/>
                <a:gd name="connsiteY1" fmla="*/ 1505109 h 1513570"/>
              </a:gdLst>
              <a:ahLst/>
              <a:cxnLst>
                <a:cxn ang="0">
                  <a:pos x="connsiteX0" y="connsiteY0"/>
                </a:cxn>
                <a:cxn ang="0">
                  <a:pos x="connsiteX1" y="connsiteY1"/>
                </a:cxn>
              </a:cxnLst>
              <a:rect l="l" t="t" r="r" b="b"/>
              <a:pathLst>
                <a:path w="17933" h="1513570">
                  <a:moveTo>
                    <a:pt x="9113" y="9113"/>
                  </a:moveTo>
                  <a:lnTo>
                    <a:pt x="9113" y="1505109"/>
                  </a:lnTo>
                </a:path>
              </a:pathLst>
            </a:custGeom>
            <a:ln w="64535" cap="flat">
              <a:solidFill>
                <a:srgbClr val="FFFFFF"/>
              </a:solidFill>
              <a:custDash>
                <a:ds d="1524435" sp="1524435"/>
              </a:custDash>
              <a:miter/>
            </a:ln>
          </p:spPr>
          <p:txBody>
            <a:bodyPr rtlCol="0" anchor="ctr"/>
            <a:lstStyle/>
            <a:p>
              <a:endParaRPr lang="en-US"/>
            </a:p>
          </p:txBody>
        </p:sp>
        <p:sp>
          <p:nvSpPr>
            <p:cNvPr id="30" name="Freeform: Shape 29"/>
            <p:cNvSpPr/>
            <p:nvPr/>
          </p:nvSpPr>
          <p:spPr>
            <a:xfrm>
              <a:off x="7251767" y="3343465"/>
              <a:ext cx="1154905" cy="17933"/>
            </a:xfrm>
            <a:custGeom>
              <a:avLst/>
              <a:gdLst>
                <a:gd name="connsiteX0" fmla="*/ 1147160 w 1154904"/>
                <a:gd name="connsiteY0" fmla="*/ 9113 h 17933"/>
                <a:gd name="connsiteX1" fmla="*/ 9113 w 1154904"/>
                <a:gd name="connsiteY1" fmla="*/ 9113 h 17933"/>
              </a:gdLst>
              <a:ahLst/>
              <a:cxnLst>
                <a:cxn ang="0">
                  <a:pos x="connsiteX0" y="connsiteY0"/>
                </a:cxn>
                <a:cxn ang="0">
                  <a:pos x="connsiteX1" y="connsiteY1"/>
                </a:cxn>
              </a:cxnLst>
              <a:rect l="l" t="t" r="r" b="b"/>
              <a:pathLst>
                <a:path w="1154904" h="17933">
                  <a:moveTo>
                    <a:pt x="1147160" y="9113"/>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31" name="Freeform: Shape 30"/>
            <p:cNvSpPr/>
            <p:nvPr/>
          </p:nvSpPr>
          <p:spPr>
            <a:xfrm>
              <a:off x="7251767" y="4510923"/>
              <a:ext cx="2381543" cy="17933"/>
            </a:xfrm>
            <a:custGeom>
              <a:avLst/>
              <a:gdLst>
                <a:gd name="connsiteX0" fmla="*/ 2372543 w 2381542"/>
                <a:gd name="connsiteY0" fmla="*/ 9113 h 17933"/>
                <a:gd name="connsiteX1" fmla="*/ 9113 w 2381542"/>
                <a:gd name="connsiteY1" fmla="*/ 9113 h 17933"/>
              </a:gdLst>
              <a:ahLst/>
              <a:cxnLst>
                <a:cxn ang="0">
                  <a:pos x="connsiteX0" y="connsiteY0"/>
                </a:cxn>
                <a:cxn ang="0">
                  <a:pos x="connsiteX1" y="connsiteY1"/>
                </a:cxn>
              </a:cxnLst>
              <a:rect l="l" t="t" r="r" b="b"/>
              <a:pathLst>
                <a:path w="2381542" h="17933">
                  <a:moveTo>
                    <a:pt x="2372543" y="9113"/>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32" name="Freeform: Shape 31"/>
            <p:cNvSpPr/>
            <p:nvPr/>
          </p:nvSpPr>
          <p:spPr>
            <a:xfrm>
              <a:off x="7926833" y="4456820"/>
              <a:ext cx="114773" cy="114773"/>
            </a:xfrm>
            <a:custGeom>
              <a:avLst/>
              <a:gdLst>
                <a:gd name="connsiteX0" fmla="*/ 113966 w 114773"/>
                <a:gd name="connsiteY0" fmla="*/ 57655 h 114773"/>
                <a:gd name="connsiteX1" fmla="*/ 57656 w 114773"/>
                <a:gd name="connsiteY1" fmla="*/ 113966 h 114773"/>
                <a:gd name="connsiteX2" fmla="*/ 1345 w 114773"/>
                <a:gd name="connsiteY2" fmla="*/ 57655 h 114773"/>
                <a:gd name="connsiteX3" fmla="*/ 57656 w 114773"/>
                <a:gd name="connsiteY3" fmla="*/ 1345 h 114773"/>
                <a:gd name="connsiteX4" fmla="*/ 113966 w 114773"/>
                <a:gd name="connsiteY4" fmla="*/ 57655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5"/>
                  </a:moveTo>
                  <a:cubicBezTo>
                    <a:pt x="113966" y="88755"/>
                    <a:pt x="88755" y="113966"/>
                    <a:pt x="57656" y="113966"/>
                  </a:cubicBezTo>
                  <a:cubicBezTo>
                    <a:pt x="26556" y="113966"/>
                    <a:pt x="1345" y="88755"/>
                    <a:pt x="1345" y="57655"/>
                  </a:cubicBezTo>
                  <a:cubicBezTo>
                    <a:pt x="1345" y="26556"/>
                    <a:pt x="26557" y="1345"/>
                    <a:pt x="57656" y="1345"/>
                  </a:cubicBezTo>
                  <a:cubicBezTo>
                    <a:pt x="88755" y="1345"/>
                    <a:pt x="113966" y="26556"/>
                    <a:pt x="113966" y="57655"/>
                  </a:cubicBezTo>
                  <a:close/>
                </a:path>
              </a:pathLst>
            </a:custGeom>
            <a:solidFill>
              <a:srgbClr val="FFFFFF"/>
            </a:solidFill>
            <a:ln w="9525" cap="flat">
              <a:noFill/>
              <a:prstDash val="solid"/>
              <a:miter/>
            </a:ln>
          </p:spPr>
          <p:txBody>
            <a:bodyPr rtlCol="0" anchor="ctr"/>
            <a:lstStyle/>
            <a:p>
              <a:endParaRPr lang="en-US"/>
            </a:p>
          </p:txBody>
        </p:sp>
        <p:sp>
          <p:nvSpPr>
            <p:cNvPr id="33" name="Freeform: Shape 32"/>
            <p:cNvSpPr/>
            <p:nvPr/>
          </p:nvSpPr>
          <p:spPr>
            <a:xfrm>
              <a:off x="9566654" y="4456820"/>
              <a:ext cx="114773" cy="114773"/>
            </a:xfrm>
            <a:custGeom>
              <a:avLst/>
              <a:gdLst>
                <a:gd name="connsiteX0" fmla="*/ 113966 w 114773"/>
                <a:gd name="connsiteY0" fmla="*/ 57655 h 114773"/>
                <a:gd name="connsiteX1" fmla="*/ 57656 w 114773"/>
                <a:gd name="connsiteY1" fmla="*/ 113966 h 114773"/>
                <a:gd name="connsiteX2" fmla="*/ 1346 w 114773"/>
                <a:gd name="connsiteY2" fmla="*/ 57655 h 114773"/>
                <a:gd name="connsiteX3" fmla="*/ 57656 w 114773"/>
                <a:gd name="connsiteY3" fmla="*/ 1345 h 114773"/>
                <a:gd name="connsiteX4" fmla="*/ 113966 w 114773"/>
                <a:gd name="connsiteY4" fmla="*/ 57655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5"/>
                  </a:moveTo>
                  <a:cubicBezTo>
                    <a:pt x="113966" y="88755"/>
                    <a:pt x="88755" y="113966"/>
                    <a:pt x="57656" y="113966"/>
                  </a:cubicBezTo>
                  <a:cubicBezTo>
                    <a:pt x="26556" y="113966"/>
                    <a:pt x="1346" y="88755"/>
                    <a:pt x="1346" y="57655"/>
                  </a:cubicBezTo>
                  <a:cubicBezTo>
                    <a:pt x="1346" y="26556"/>
                    <a:pt x="26557" y="1345"/>
                    <a:pt x="57656" y="1345"/>
                  </a:cubicBezTo>
                  <a:cubicBezTo>
                    <a:pt x="88755" y="1345"/>
                    <a:pt x="113966" y="26556"/>
                    <a:pt x="113966" y="57655"/>
                  </a:cubicBezTo>
                  <a:close/>
                </a:path>
              </a:pathLst>
            </a:custGeom>
            <a:solidFill>
              <a:srgbClr val="FFFFFF"/>
            </a:solidFill>
            <a:ln w="9525" cap="flat">
              <a:noFill/>
              <a:prstDash val="solid"/>
              <a:miter/>
            </a:ln>
          </p:spPr>
          <p:txBody>
            <a:bodyPr rtlCol="0" anchor="ctr"/>
            <a:lstStyle/>
            <a:p>
              <a:endParaRPr lang="en-US"/>
            </a:p>
          </p:txBody>
        </p:sp>
        <p:sp>
          <p:nvSpPr>
            <p:cNvPr id="34" name="Freeform: Shape 33"/>
            <p:cNvSpPr/>
            <p:nvPr/>
          </p:nvSpPr>
          <p:spPr>
            <a:xfrm>
              <a:off x="8341272" y="3305502"/>
              <a:ext cx="114773" cy="114773"/>
            </a:xfrm>
            <a:custGeom>
              <a:avLst/>
              <a:gdLst>
                <a:gd name="connsiteX0" fmla="*/ 113966 w 114773"/>
                <a:gd name="connsiteY0" fmla="*/ 57656 h 114773"/>
                <a:gd name="connsiteX1" fmla="*/ 57656 w 114773"/>
                <a:gd name="connsiteY1" fmla="*/ 113966 h 114773"/>
                <a:gd name="connsiteX2" fmla="*/ 1345 w 114773"/>
                <a:gd name="connsiteY2" fmla="*/ 57656 h 114773"/>
                <a:gd name="connsiteX3" fmla="*/ 57656 w 114773"/>
                <a:gd name="connsiteY3" fmla="*/ 1345 h 114773"/>
                <a:gd name="connsiteX4" fmla="*/ 113966 w 114773"/>
                <a:gd name="connsiteY4" fmla="*/ 57656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6"/>
                  </a:moveTo>
                  <a:cubicBezTo>
                    <a:pt x="113966" y="88755"/>
                    <a:pt x="88755" y="113966"/>
                    <a:pt x="57656" y="113966"/>
                  </a:cubicBezTo>
                  <a:cubicBezTo>
                    <a:pt x="26556" y="113966"/>
                    <a:pt x="1345" y="88755"/>
                    <a:pt x="1345" y="57656"/>
                  </a:cubicBezTo>
                  <a:cubicBezTo>
                    <a:pt x="1345" y="26556"/>
                    <a:pt x="26557" y="1345"/>
                    <a:pt x="57656" y="1345"/>
                  </a:cubicBezTo>
                  <a:cubicBezTo>
                    <a:pt x="88755" y="1345"/>
                    <a:pt x="113966" y="26556"/>
                    <a:pt x="113966" y="57656"/>
                  </a:cubicBezTo>
                  <a:close/>
                </a:path>
              </a:pathLst>
            </a:custGeom>
            <a:solidFill>
              <a:srgbClr val="FFFFFF"/>
            </a:solidFill>
            <a:ln w="9525" cap="flat">
              <a:noFill/>
              <a:prstDash val="solid"/>
              <a:miter/>
            </a:ln>
          </p:spPr>
          <p:txBody>
            <a:bodyPr rtlCol="0" anchor="ctr"/>
            <a:lstStyle/>
            <a:p>
              <a:endParaRPr lang="en-US"/>
            </a:p>
          </p:txBody>
        </p:sp>
        <p:sp>
          <p:nvSpPr>
            <p:cNvPr id="35" name="Freeform: Shape 34"/>
            <p:cNvSpPr/>
            <p:nvPr/>
          </p:nvSpPr>
          <p:spPr>
            <a:xfrm>
              <a:off x="10807997" y="5010780"/>
              <a:ext cx="649186" cy="661739"/>
            </a:xfrm>
            <a:custGeom>
              <a:avLst/>
              <a:gdLst>
                <a:gd name="connsiteX0" fmla="*/ 647661 w 649185"/>
                <a:gd name="connsiteY0" fmla="*/ 548670 h 661738"/>
                <a:gd name="connsiteX1" fmla="*/ 559967 w 649185"/>
                <a:gd name="connsiteY1" fmla="*/ 548670 h 661738"/>
                <a:gd name="connsiteX2" fmla="*/ 559967 w 649185"/>
                <a:gd name="connsiteY2" fmla="*/ 661829 h 661738"/>
                <a:gd name="connsiteX3" fmla="*/ 343871 w 649185"/>
                <a:gd name="connsiteY3" fmla="*/ 661829 h 661738"/>
                <a:gd name="connsiteX4" fmla="*/ 343871 w 649185"/>
                <a:gd name="connsiteY4" fmla="*/ 548670 h 661738"/>
                <a:gd name="connsiteX5" fmla="*/ 1345 w 649185"/>
                <a:gd name="connsiteY5" fmla="*/ 548670 h 661738"/>
                <a:gd name="connsiteX6" fmla="*/ 1345 w 649185"/>
                <a:gd name="connsiteY6" fmla="*/ 407176 h 661738"/>
                <a:gd name="connsiteX7" fmla="*/ 281643 w 649185"/>
                <a:gd name="connsiteY7" fmla="*/ 1345 h 661738"/>
                <a:gd name="connsiteX8" fmla="*/ 510113 w 649185"/>
                <a:gd name="connsiteY8" fmla="*/ 1345 h 661738"/>
                <a:gd name="connsiteX9" fmla="*/ 261019 w 649185"/>
                <a:gd name="connsiteY9" fmla="*/ 375972 h 661738"/>
                <a:gd name="connsiteX10" fmla="*/ 350685 w 649185"/>
                <a:gd name="connsiteY10" fmla="*/ 375972 h 661738"/>
                <a:gd name="connsiteX11" fmla="*/ 350685 w 649185"/>
                <a:gd name="connsiteY11" fmla="*/ 275007 h 661738"/>
                <a:gd name="connsiteX12" fmla="*/ 560147 w 649185"/>
                <a:gd name="connsiteY12" fmla="*/ 275007 h 661738"/>
                <a:gd name="connsiteX13" fmla="*/ 560147 w 649185"/>
                <a:gd name="connsiteY13" fmla="*/ 375972 h 661738"/>
                <a:gd name="connsiteX14" fmla="*/ 647841 w 649185"/>
                <a:gd name="connsiteY14" fmla="*/ 375972 h 661738"/>
                <a:gd name="connsiteX15" fmla="*/ 647841 w 649185"/>
                <a:gd name="connsiteY15" fmla="*/ 548670 h 66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9185" h="661738">
                  <a:moveTo>
                    <a:pt x="647661" y="548670"/>
                  </a:moveTo>
                  <a:lnTo>
                    <a:pt x="559967" y="548670"/>
                  </a:lnTo>
                  <a:lnTo>
                    <a:pt x="559967" y="661829"/>
                  </a:lnTo>
                  <a:lnTo>
                    <a:pt x="343871" y="661829"/>
                  </a:lnTo>
                  <a:lnTo>
                    <a:pt x="343871" y="548670"/>
                  </a:lnTo>
                  <a:lnTo>
                    <a:pt x="1345" y="548670"/>
                  </a:lnTo>
                  <a:lnTo>
                    <a:pt x="1345" y="407176"/>
                  </a:lnTo>
                  <a:lnTo>
                    <a:pt x="281643" y="1345"/>
                  </a:lnTo>
                  <a:lnTo>
                    <a:pt x="510113" y="1345"/>
                  </a:lnTo>
                  <a:lnTo>
                    <a:pt x="261019" y="375972"/>
                  </a:lnTo>
                  <a:lnTo>
                    <a:pt x="350685" y="375972"/>
                  </a:lnTo>
                  <a:lnTo>
                    <a:pt x="350685" y="275007"/>
                  </a:lnTo>
                  <a:lnTo>
                    <a:pt x="560147" y="275007"/>
                  </a:lnTo>
                  <a:lnTo>
                    <a:pt x="560147" y="375972"/>
                  </a:lnTo>
                  <a:lnTo>
                    <a:pt x="647841" y="375972"/>
                  </a:lnTo>
                  <a:lnTo>
                    <a:pt x="647841" y="548670"/>
                  </a:lnTo>
                  <a:close/>
                </a:path>
              </a:pathLst>
            </a:custGeom>
            <a:solidFill>
              <a:schemeClr val="bg2"/>
            </a:solidFill>
            <a:ln w="9525" cap="flat">
              <a:noFill/>
              <a:prstDash val="solid"/>
              <a:miter/>
            </a:ln>
          </p:spPr>
          <p:txBody>
            <a:bodyPr rtlCol="0" anchor="ctr"/>
            <a:lstStyle/>
            <a:p>
              <a:endParaRPr lang="en-US"/>
            </a:p>
          </p:txBody>
        </p:sp>
        <p:sp>
          <p:nvSpPr>
            <p:cNvPr id="36" name="Freeform: Shape 35"/>
            <p:cNvSpPr/>
            <p:nvPr/>
          </p:nvSpPr>
          <p:spPr>
            <a:xfrm>
              <a:off x="10697094" y="5068450"/>
              <a:ext cx="84287" cy="78907"/>
            </a:xfrm>
            <a:custGeom>
              <a:avLst/>
              <a:gdLst>
                <a:gd name="connsiteX0" fmla="*/ 82300 w 84286"/>
                <a:gd name="connsiteY0" fmla="*/ 6801 h 78906"/>
                <a:gd name="connsiteX1" fmla="*/ 80865 w 84286"/>
                <a:gd name="connsiteY1" fmla="*/ 5008 h 78906"/>
                <a:gd name="connsiteX2" fmla="*/ 64905 w 84286"/>
                <a:gd name="connsiteY2" fmla="*/ 4290 h 78906"/>
                <a:gd name="connsiteX3" fmla="*/ 5007 w 84286"/>
                <a:gd name="connsiteY3" fmla="*/ 59525 h 78906"/>
                <a:gd name="connsiteX4" fmla="*/ 4290 w 84286"/>
                <a:gd name="connsiteY4" fmla="*/ 75485 h 78906"/>
                <a:gd name="connsiteX5" fmla="*/ 20251 w 84286"/>
                <a:gd name="connsiteY5" fmla="*/ 76203 h 78906"/>
                <a:gd name="connsiteX6" fmla="*/ 80148 w 84286"/>
                <a:gd name="connsiteY6" fmla="*/ 20968 h 78906"/>
                <a:gd name="connsiteX7" fmla="*/ 82300 w 84286"/>
                <a:gd name="connsiteY7" fmla="*/ 6801 h 7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286" h="78906">
                  <a:moveTo>
                    <a:pt x="82300" y="6801"/>
                  </a:moveTo>
                  <a:cubicBezTo>
                    <a:pt x="81941" y="6083"/>
                    <a:pt x="81403" y="5545"/>
                    <a:pt x="80865" y="5008"/>
                  </a:cubicBezTo>
                  <a:cubicBezTo>
                    <a:pt x="76561" y="345"/>
                    <a:pt x="69388" y="165"/>
                    <a:pt x="64905" y="4290"/>
                  </a:cubicBezTo>
                  <a:lnTo>
                    <a:pt x="5007" y="59525"/>
                  </a:lnTo>
                  <a:cubicBezTo>
                    <a:pt x="345" y="63829"/>
                    <a:pt x="165" y="71002"/>
                    <a:pt x="4290" y="75485"/>
                  </a:cubicBezTo>
                  <a:cubicBezTo>
                    <a:pt x="8594" y="80148"/>
                    <a:pt x="15767" y="80327"/>
                    <a:pt x="20251" y="76203"/>
                  </a:cubicBezTo>
                  <a:lnTo>
                    <a:pt x="80148" y="20968"/>
                  </a:lnTo>
                  <a:cubicBezTo>
                    <a:pt x="84452" y="17202"/>
                    <a:pt x="85169" y="11284"/>
                    <a:pt x="82300" y="6801"/>
                  </a:cubicBezTo>
                  <a:close/>
                </a:path>
              </a:pathLst>
            </a:custGeom>
            <a:solidFill>
              <a:srgbClr val="FFFFFF"/>
            </a:solidFill>
            <a:ln w="9525" cap="flat">
              <a:noFill/>
              <a:prstDash val="solid"/>
              <a:miter/>
            </a:ln>
          </p:spPr>
          <p:txBody>
            <a:bodyPr rtlCol="0" anchor="ctr"/>
            <a:lstStyle/>
            <a:p>
              <a:endParaRPr lang="en-US"/>
            </a:p>
          </p:txBody>
        </p:sp>
        <p:sp>
          <p:nvSpPr>
            <p:cNvPr id="37" name="Freeform: Shape 36"/>
            <p:cNvSpPr/>
            <p:nvPr/>
          </p:nvSpPr>
          <p:spPr>
            <a:xfrm>
              <a:off x="10751902" y="5051231"/>
              <a:ext cx="107600" cy="66353"/>
            </a:xfrm>
            <a:custGeom>
              <a:avLst/>
              <a:gdLst>
                <a:gd name="connsiteX0" fmla="*/ 1489 w 107599"/>
                <a:gd name="connsiteY0" fmla="*/ 26530 h 66353"/>
                <a:gd name="connsiteX1" fmla="*/ 18167 w 107599"/>
                <a:gd name="connsiteY1" fmla="*/ 1603 h 66353"/>
                <a:gd name="connsiteX2" fmla="*/ 107833 w 107599"/>
                <a:gd name="connsiteY2" fmla="*/ 62576 h 66353"/>
                <a:gd name="connsiteX3" fmla="*/ 18167 w 107599"/>
                <a:gd name="connsiteY3" fmla="*/ 37469 h 66353"/>
                <a:gd name="connsiteX4" fmla="*/ 1489 w 107599"/>
                <a:gd name="connsiteY4" fmla="*/ 26530 h 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99" h="66353">
                  <a:moveTo>
                    <a:pt x="1489" y="26530"/>
                  </a:moveTo>
                  <a:cubicBezTo>
                    <a:pt x="1489" y="26530"/>
                    <a:pt x="11890" y="-1625"/>
                    <a:pt x="18167" y="1603"/>
                  </a:cubicBezTo>
                  <a:cubicBezTo>
                    <a:pt x="24444" y="4831"/>
                    <a:pt x="109985" y="58451"/>
                    <a:pt x="107833" y="62576"/>
                  </a:cubicBezTo>
                  <a:cubicBezTo>
                    <a:pt x="100660" y="76923"/>
                    <a:pt x="23906" y="43387"/>
                    <a:pt x="18167" y="37469"/>
                  </a:cubicBezTo>
                  <a:cubicBezTo>
                    <a:pt x="12249" y="31731"/>
                    <a:pt x="-125" y="30475"/>
                    <a:pt x="1489" y="26530"/>
                  </a:cubicBezTo>
                  <a:close/>
                </a:path>
              </a:pathLst>
            </a:custGeom>
            <a:solidFill>
              <a:srgbClr val="F6A279"/>
            </a:solidFill>
            <a:ln w="9525" cap="flat">
              <a:noFill/>
              <a:prstDash val="solid"/>
              <a:miter/>
            </a:ln>
          </p:spPr>
          <p:txBody>
            <a:bodyPr rtlCol="0" anchor="ctr"/>
            <a:lstStyle/>
            <a:p>
              <a:endParaRPr lang="en-US"/>
            </a:p>
          </p:txBody>
        </p:sp>
        <p:sp>
          <p:nvSpPr>
            <p:cNvPr id="38" name="Freeform: Shape 37"/>
            <p:cNvSpPr/>
            <p:nvPr/>
          </p:nvSpPr>
          <p:spPr>
            <a:xfrm>
              <a:off x="9962007" y="4605282"/>
              <a:ext cx="69940" cy="41247"/>
            </a:xfrm>
            <a:custGeom>
              <a:avLst/>
              <a:gdLst>
                <a:gd name="connsiteX0" fmla="*/ 67595 w 69939"/>
                <a:gd name="connsiteY0" fmla="*/ 27016 h 41246"/>
                <a:gd name="connsiteX1" fmla="*/ 3932 w 69939"/>
                <a:gd name="connsiteY1" fmla="*/ 1910 h 41246"/>
                <a:gd name="connsiteX2" fmla="*/ 69747 w 69939"/>
                <a:gd name="connsiteY2" fmla="*/ 41184 h 41246"/>
                <a:gd name="connsiteX3" fmla="*/ 67595 w 69939"/>
                <a:gd name="connsiteY3" fmla="*/ 27016 h 41246"/>
              </a:gdLst>
              <a:ahLst/>
              <a:cxnLst>
                <a:cxn ang="0">
                  <a:pos x="connsiteX0" y="connsiteY0"/>
                </a:cxn>
                <a:cxn ang="0">
                  <a:pos x="connsiteX1" y="connsiteY1"/>
                </a:cxn>
                <a:cxn ang="0">
                  <a:pos x="connsiteX2" y="connsiteY2"/>
                </a:cxn>
                <a:cxn ang="0">
                  <a:pos x="connsiteX3" y="connsiteY3"/>
                </a:cxn>
              </a:cxnLst>
              <a:rect l="l" t="t" r="r" b="b"/>
              <a:pathLst>
                <a:path w="69939" h="41246">
                  <a:moveTo>
                    <a:pt x="67595" y="27016"/>
                  </a:moveTo>
                  <a:cubicBezTo>
                    <a:pt x="67595" y="27016"/>
                    <a:pt x="17741" y="-3112"/>
                    <a:pt x="3932" y="1910"/>
                  </a:cubicBezTo>
                  <a:cubicBezTo>
                    <a:pt x="-9876" y="6931"/>
                    <a:pt x="34419" y="41184"/>
                    <a:pt x="69747" y="41184"/>
                  </a:cubicBezTo>
                  <a:lnTo>
                    <a:pt x="67595" y="27016"/>
                  </a:lnTo>
                  <a:close/>
                </a:path>
              </a:pathLst>
            </a:custGeom>
            <a:solidFill>
              <a:srgbClr val="FFFFFF"/>
            </a:solidFill>
            <a:ln w="9525" cap="flat">
              <a:noFill/>
              <a:prstDash val="solid"/>
              <a:miter/>
            </a:ln>
          </p:spPr>
          <p:txBody>
            <a:bodyPr rtlCol="0" anchor="ctr"/>
            <a:lstStyle/>
            <a:p>
              <a:endParaRPr lang="en-US"/>
            </a:p>
          </p:txBody>
        </p:sp>
        <p:sp>
          <p:nvSpPr>
            <p:cNvPr id="39" name="Freeform: Shape 38"/>
            <p:cNvSpPr/>
            <p:nvPr/>
          </p:nvSpPr>
          <p:spPr>
            <a:xfrm>
              <a:off x="10007455" y="4597689"/>
              <a:ext cx="365839" cy="89667"/>
            </a:xfrm>
            <a:custGeom>
              <a:avLst/>
              <a:gdLst>
                <a:gd name="connsiteX0" fmla="*/ 9953 w 365839"/>
                <a:gd name="connsiteY0" fmla="*/ 26180 h 89666"/>
                <a:gd name="connsiteX1" fmla="*/ 1345 w 365839"/>
                <a:gd name="connsiteY1" fmla="*/ 52363 h 89666"/>
                <a:gd name="connsiteX2" fmla="*/ 349789 w 365839"/>
                <a:gd name="connsiteY2" fmla="*/ 46624 h 89666"/>
                <a:gd name="connsiteX3" fmla="*/ 358935 w 365839"/>
                <a:gd name="connsiteY3" fmla="*/ 13268 h 89666"/>
                <a:gd name="connsiteX4" fmla="*/ 358935 w 365839"/>
                <a:gd name="connsiteY4" fmla="*/ 13268 h 89666"/>
                <a:gd name="connsiteX5" fmla="*/ 322530 w 365839"/>
                <a:gd name="connsiteY5" fmla="*/ 8247 h 89666"/>
                <a:gd name="connsiteX6" fmla="*/ 9953 w 365839"/>
                <a:gd name="connsiteY6" fmla="*/ 26180 h 8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839" h="89666">
                  <a:moveTo>
                    <a:pt x="9953" y="26180"/>
                  </a:moveTo>
                  <a:cubicBezTo>
                    <a:pt x="6904" y="34967"/>
                    <a:pt x="3855" y="43575"/>
                    <a:pt x="1345" y="52363"/>
                  </a:cubicBezTo>
                  <a:cubicBezTo>
                    <a:pt x="141762" y="98093"/>
                    <a:pt x="214213" y="107956"/>
                    <a:pt x="349789" y="46624"/>
                  </a:cubicBezTo>
                  <a:cubicBezTo>
                    <a:pt x="370592" y="37299"/>
                    <a:pt x="369336" y="28691"/>
                    <a:pt x="358935" y="13268"/>
                  </a:cubicBezTo>
                  <a:cubicBezTo>
                    <a:pt x="361266" y="10399"/>
                    <a:pt x="361445" y="10578"/>
                    <a:pt x="358935" y="13268"/>
                  </a:cubicBezTo>
                  <a:cubicBezTo>
                    <a:pt x="348533" y="-2155"/>
                    <a:pt x="342615" y="-1258"/>
                    <a:pt x="322530" y="8247"/>
                  </a:cubicBezTo>
                  <a:cubicBezTo>
                    <a:pt x="191079" y="69579"/>
                    <a:pt x="149474" y="52183"/>
                    <a:pt x="9953" y="26180"/>
                  </a:cubicBezTo>
                  <a:close/>
                </a:path>
              </a:pathLst>
            </a:custGeom>
            <a:solidFill>
              <a:srgbClr val="ED814C"/>
            </a:solidFill>
            <a:ln w="9525" cap="flat">
              <a:noFill/>
              <a:prstDash val="solid"/>
              <a:miter/>
            </a:ln>
          </p:spPr>
          <p:txBody>
            <a:bodyPr rtlCol="0" anchor="ctr"/>
            <a:lstStyle/>
            <a:p>
              <a:endParaRPr lang="en-US"/>
            </a:p>
          </p:txBody>
        </p:sp>
        <p:sp>
          <p:nvSpPr>
            <p:cNvPr id="40" name="Freeform: Shape 39"/>
            <p:cNvSpPr/>
            <p:nvPr/>
          </p:nvSpPr>
          <p:spPr>
            <a:xfrm>
              <a:off x="10310653" y="5498333"/>
              <a:ext cx="41247" cy="104013"/>
            </a:xfrm>
            <a:custGeom>
              <a:avLst/>
              <a:gdLst>
                <a:gd name="connsiteX0" fmla="*/ 28836 w 41246"/>
                <a:gd name="connsiteY0" fmla="*/ 103618 h 104013"/>
                <a:gd name="connsiteX1" fmla="*/ 31168 w 41246"/>
                <a:gd name="connsiteY1" fmla="*/ 103439 h 104013"/>
                <a:gd name="connsiteX2" fmla="*/ 39955 w 41246"/>
                <a:gd name="connsiteY2" fmla="*/ 90168 h 104013"/>
                <a:gd name="connsiteX3" fmla="*/ 23636 w 41246"/>
                <a:gd name="connsiteY3" fmla="*/ 10365 h 104013"/>
                <a:gd name="connsiteX4" fmla="*/ 10365 w 41246"/>
                <a:gd name="connsiteY4" fmla="*/ 1578 h 104013"/>
                <a:gd name="connsiteX5" fmla="*/ 1578 w 41246"/>
                <a:gd name="connsiteY5" fmla="*/ 14849 h 104013"/>
                <a:gd name="connsiteX6" fmla="*/ 17897 w 41246"/>
                <a:gd name="connsiteY6" fmla="*/ 94652 h 104013"/>
                <a:gd name="connsiteX7" fmla="*/ 28836 w 41246"/>
                <a:gd name="connsiteY7" fmla="*/ 103618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6" h="104013">
                  <a:moveTo>
                    <a:pt x="28836" y="103618"/>
                  </a:moveTo>
                  <a:cubicBezTo>
                    <a:pt x="29554" y="103618"/>
                    <a:pt x="30271" y="103618"/>
                    <a:pt x="31168" y="103439"/>
                  </a:cubicBezTo>
                  <a:cubicBezTo>
                    <a:pt x="37265" y="102184"/>
                    <a:pt x="41210" y="96266"/>
                    <a:pt x="39955" y="90168"/>
                  </a:cubicBezTo>
                  <a:lnTo>
                    <a:pt x="23636" y="10365"/>
                  </a:lnTo>
                  <a:cubicBezTo>
                    <a:pt x="22380" y="4268"/>
                    <a:pt x="16463" y="323"/>
                    <a:pt x="10365" y="1578"/>
                  </a:cubicBezTo>
                  <a:cubicBezTo>
                    <a:pt x="4268" y="2833"/>
                    <a:pt x="323" y="8751"/>
                    <a:pt x="1578" y="14849"/>
                  </a:cubicBezTo>
                  <a:lnTo>
                    <a:pt x="17897" y="94652"/>
                  </a:lnTo>
                  <a:cubicBezTo>
                    <a:pt x="18794" y="99852"/>
                    <a:pt x="23456" y="103618"/>
                    <a:pt x="28836" y="103618"/>
                  </a:cubicBezTo>
                  <a:close/>
                </a:path>
              </a:pathLst>
            </a:custGeom>
            <a:solidFill>
              <a:srgbClr val="FFFFFF"/>
            </a:solidFill>
            <a:ln w="9525" cap="flat">
              <a:noFill/>
              <a:prstDash val="solid"/>
              <a:miter/>
            </a:ln>
          </p:spPr>
          <p:txBody>
            <a:bodyPr rtlCol="0" anchor="ctr"/>
            <a:lstStyle/>
            <a:p>
              <a:endParaRPr lang="en-US"/>
            </a:p>
          </p:txBody>
        </p:sp>
        <p:sp>
          <p:nvSpPr>
            <p:cNvPr id="41" name="Freeform: Shape 40"/>
            <p:cNvSpPr/>
            <p:nvPr/>
          </p:nvSpPr>
          <p:spPr>
            <a:xfrm>
              <a:off x="10261591" y="4880405"/>
              <a:ext cx="121946" cy="676086"/>
            </a:xfrm>
            <a:custGeom>
              <a:avLst/>
              <a:gdLst>
                <a:gd name="connsiteX0" fmla="*/ 52972 w 121946"/>
                <a:gd name="connsiteY0" fmla="*/ 675099 h 676085"/>
                <a:gd name="connsiteX1" fmla="*/ 89018 w 121946"/>
                <a:gd name="connsiteY1" fmla="*/ 671692 h 676085"/>
                <a:gd name="connsiteX2" fmla="*/ 121836 w 121946"/>
                <a:gd name="connsiteY2" fmla="*/ 43488 h 676085"/>
                <a:gd name="connsiteX3" fmla="*/ 34142 w 121946"/>
                <a:gd name="connsiteY3" fmla="*/ 1345 h 676085"/>
                <a:gd name="connsiteX4" fmla="*/ 52972 w 121946"/>
                <a:gd name="connsiteY4" fmla="*/ 675099 h 676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46" h="676085">
                  <a:moveTo>
                    <a:pt x="52972" y="675099"/>
                  </a:moveTo>
                  <a:cubicBezTo>
                    <a:pt x="64987" y="674741"/>
                    <a:pt x="77002" y="673485"/>
                    <a:pt x="89018" y="671692"/>
                  </a:cubicBezTo>
                  <a:cubicBezTo>
                    <a:pt x="53151" y="479985"/>
                    <a:pt x="26072" y="222642"/>
                    <a:pt x="121836" y="43488"/>
                  </a:cubicBezTo>
                  <a:cubicBezTo>
                    <a:pt x="92784" y="29142"/>
                    <a:pt x="63373" y="15333"/>
                    <a:pt x="34142" y="1345"/>
                  </a:cubicBezTo>
                  <a:cubicBezTo>
                    <a:pt x="-35978" y="157544"/>
                    <a:pt x="23740" y="510113"/>
                    <a:pt x="52972" y="675099"/>
                  </a:cubicBezTo>
                  <a:close/>
                </a:path>
              </a:pathLst>
            </a:custGeom>
            <a:solidFill>
              <a:srgbClr val="1B1C26"/>
            </a:solidFill>
            <a:ln w="9525" cap="flat">
              <a:noFill/>
              <a:prstDash val="solid"/>
              <a:miter/>
            </a:ln>
          </p:spPr>
          <p:txBody>
            <a:bodyPr rtlCol="0" anchor="ctr"/>
            <a:lstStyle/>
            <a:p>
              <a:endParaRPr lang="en-US"/>
            </a:p>
          </p:txBody>
        </p:sp>
        <p:sp>
          <p:nvSpPr>
            <p:cNvPr id="42" name="Freeform: Shape 41"/>
            <p:cNvSpPr/>
            <p:nvPr/>
          </p:nvSpPr>
          <p:spPr>
            <a:xfrm>
              <a:off x="10304780" y="4887040"/>
              <a:ext cx="459093" cy="364046"/>
            </a:xfrm>
            <a:custGeom>
              <a:avLst/>
              <a:gdLst>
                <a:gd name="connsiteX0" fmla="*/ 459191 w 459092"/>
                <a:gd name="connsiteY0" fmla="*/ 228381 h 364046"/>
                <a:gd name="connsiteX1" fmla="*/ 431394 w 459092"/>
                <a:gd name="connsiteY1" fmla="*/ 203633 h 364046"/>
                <a:gd name="connsiteX2" fmla="*/ 99270 w 459092"/>
                <a:gd name="connsiteY2" fmla="*/ 21968 h 364046"/>
                <a:gd name="connsiteX3" fmla="*/ 1354 w 459092"/>
                <a:gd name="connsiteY3" fmla="*/ 1345 h 364046"/>
                <a:gd name="connsiteX4" fmla="*/ 459191 w 459092"/>
                <a:gd name="connsiteY4" fmla="*/ 228381 h 364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092" h="364046">
                  <a:moveTo>
                    <a:pt x="459191" y="228381"/>
                  </a:moveTo>
                  <a:cubicBezTo>
                    <a:pt x="450224" y="219773"/>
                    <a:pt x="440899" y="211703"/>
                    <a:pt x="431394" y="203633"/>
                  </a:cubicBezTo>
                  <a:cubicBezTo>
                    <a:pt x="199337" y="428696"/>
                    <a:pt x="56230" y="327911"/>
                    <a:pt x="99270" y="21968"/>
                  </a:cubicBezTo>
                  <a:cubicBezTo>
                    <a:pt x="66631" y="14795"/>
                    <a:pt x="33992" y="8160"/>
                    <a:pt x="1354" y="1345"/>
                  </a:cubicBezTo>
                  <a:cubicBezTo>
                    <a:pt x="-81" y="350865"/>
                    <a:pt x="179790" y="490924"/>
                    <a:pt x="459191" y="228381"/>
                  </a:cubicBezTo>
                  <a:close/>
                </a:path>
              </a:pathLst>
            </a:custGeom>
            <a:solidFill>
              <a:srgbClr val="282A40"/>
            </a:solidFill>
            <a:ln w="9525" cap="flat">
              <a:noFill/>
              <a:prstDash val="solid"/>
              <a:miter/>
            </a:ln>
          </p:spPr>
          <p:txBody>
            <a:bodyPr rtlCol="0" anchor="ctr"/>
            <a:lstStyle/>
            <a:p>
              <a:endParaRPr lang="en-US"/>
            </a:p>
          </p:txBody>
        </p:sp>
        <p:sp>
          <p:nvSpPr>
            <p:cNvPr id="43" name="Freeform: Shape 42"/>
            <p:cNvSpPr/>
            <p:nvPr/>
          </p:nvSpPr>
          <p:spPr>
            <a:xfrm>
              <a:off x="10294666" y="4467269"/>
              <a:ext cx="57387" cy="52007"/>
            </a:xfrm>
            <a:custGeom>
              <a:avLst/>
              <a:gdLst>
                <a:gd name="connsiteX0" fmla="*/ 11109 w 57386"/>
                <a:gd name="connsiteY0" fmla="*/ 10982 h 52006"/>
                <a:gd name="connsiteX1" fmla="*/ 48231 w 57386"/>
                <a:gd name="connsiteY1" fmla="*/ 4705 h 52006"/>
                <a:gd name="connsiteX2" fmla="*/ 52715 w 57386"/>
                <a:gd name="connsiteY2" fmla="*/ 38599 h 52006"/>
                <a:gd name="connsiteX3" fmla="*/ 8778 w 57386"/>
                <a:gd name="connsiteY3" fmla="*/ 49717 h 52006"/>
                <a:gd name="connsiteX4" fmla="*/ 11109 w 57386"/>
                <a:gd name="connsiteY4" fmla="*/ 10982 h 52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86" h="52006">
                  <a:moveTo>
                    <a:pt x="11109" y="10982"/>
                  </a:moveTo>
                  <a:cubicBezTo>
                    <a:pt x="20435" y="1836"/>
                    <a:pt x="37292" y="-1930"/>
                    <a:pt x="48231" y="4705"/>
                  </a:cubicBezTo>
                  <a:cubicBezTo>
                    <a:pt x="59171" y="11340"/>
                    <a:pt x="59529" y="27660"/>
                    <a:pt x="52715" y="38599"/>
                  </a:cubicBezTo>
                  <a:cubicBezTo>
                    <a:pt x="45900" y="49717"/>
                    <a:pt x="19718" y="56353"/>
                    <a:pt x="8778" y="49717"/>
                  </a:cubicBezTo>
                  <a:cubicBezTo>
                    <a:pt x="-2161" y="43082"/>
                    <a:pt x="-726" y="22638"/>
                    <a:pt x="11109" y="10982"/>
                  </a:cubicBezTo>
                  <a:close/>
                </a:path>
              </a:pathLst>
            </a:custGeom>
            <a:solidFill>
              <a:srgbClr val="42210B"/>
            </a:solidFill>
            <a:ln w="9525" cap="flat">
              <a:noFill/>
              <a:prstDash val="solid"/>
              <a:miter/>
            </a:ln>
          </p:spPr>
          <p:txBody>
            <a:bodyPr rtlCol="0" anchor="ctr"/>
            <a:lstStyle/>
            <a:p>
              <a:endParaRPr lang="en-US"/>
            </a:p>
          </p:txBody>
        </p:sp>
        <p:sp>
          <p:nvSpPr>
            <p:cNvPr id="44" name="Freeform: Shape 43"/>
            <p:cNvSpPr/>
            <p:nvPr/>
          </p:nvSpPr>
          <p:spPr>
            <a:xfrm>
              <a:off x="10455070" y="4456938"/>
              <a:ext cx="111186" cy="116566"/>
            </a:xfrm>
            <a:custGeom>
              <a:avLst/>
              <a:gdLst>
                <a:gd name="connsiteX0" fmla="*/ 6366 w 111186"/>
                <a:gd name="connsiteY0" fmla="*/ 41756 h 116566"/>
                <a:gd name="connsiteX1" fmla="*/ 72540 w 111186"/>
                <a:gd name="connsiteY1" fmla="*/ 1765 h 116566"/>
                <a:gd name="connsiteX2" fmla="*/ 110380 w 111186"/>
                <a:gd name="connsiteY2" fmla="*/ 60048 h 116566"/>
                <a:gd name="connsiteX3" fmla="*/ 32370 w 111186"/>
                <a:gd name="connsiteY3" fmla="*/ 115821 h 116566"/>
                <a:gd name="connsiteX4" fmla="*/ 6366 w 111186"/>
                <a:gd name="connsiteY4" fmla="*/ 41756 h 116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6" h="116566">
                  <a:moveTo>
                    <a:pt x="6366" y="41756"/>
                  </a:moveTo>
                  <a:cubicBezTo>
                    <a:pt x="16409" y="18084"/>
                    <a:pt x="45820" y="-1822"/>
                    <a:pt x="72540" y="1765"/>
                  </a:cubicBezTo>
                  <a:cubicBezTo>
                    <a:pt x="99082" y="5352"/>
                    <a:pt x="113787" y="34583"/>
                    <a:pt x="110380" y="60048"/>
                  </a:cubicBezTo>
                  <a:cubicBezTo>
                    <a:pt x="106972" y="85334"/>
                    <a:pt x="72540" y="118331"/>
                    <a:pt x="32370" y="115821"/>
                  </a:cubicBezTo>
                  <a:cubicBezTo>
                    <a:pt x="5649" y="114207"/>
                    <a:pt x="-6187" y="71705"/>
                    <a:pt x="6366" y="41756"/>
                  </a:cubicBezTo>
                  <a:close/>
                </a:path>
              </a:pathLst>
            </a:custGeom>
            <a:solidFill>
              <a:srgbClr val="42210B"/>
            </a:solidFill>
            <a:ln w="9525" cap="flat">
              <a:noFill/>
              <a:prstDash val="solid"/>
              <a:miter/>
            </a:ln>
          </p:spPr>
          <p:txBody>
            <a:bodyPr rtlCol="0" anchor="ctr"/>
            <a:lstStyle/>
            <a:p>
              <a:endParaRPr lang="en-US"/>
            </a:p>
          </p:txBody>
        </p:sp>
        <p:sp>
          <p:nvSpPr>
            <p:cNvPr id="45" name="Freeform: Shape 44"/>
            <p:cNvSpPr/>
            <p:nvPr/>
          </p:nvSpPr>
          <p:spPr>
            <a:xfrm>
              <a:off x="10434489" y="4458481"/>
              <a:ext cx="78907" cy="86080"/>
            </a:xfrm>
            <a:custGeom>
              <a:avLst/>
              <a:gdLst>
                <a:gd name="connsiteX0" fmla="*/ 4711 w 78906"/>
                <a:gd name="connsiteY0" fmla="*/ 31785 h 86079"/>
                <a:gd name="connsiteX1" fmla="*/ 52054 w 78906"/>
                <a:gd name="connsiteY1" fmla="*/ 1658 h 86079"/>
                <a:gd name="connsiteX2" fmla="*/ 78775 w 78906"/>
                <a:gd name="connsiteY2" fmla="*/ 45056 h 86079"/>
                <a:gd name="connsiteX3" fmla="*/ 24975 w 78906"/>
                <a:gd name="connsiteY3" fmla="*/ 85765 h 86079"/>
                <a:gd name="connsiteX4" fmla="*/ 4711 w 78906"/>
                <a:gd name="connsiteY4" fmla="*/ 31785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06" h="86079">
                  <a:moveTo>
                    <a:pt x="4711" y="31785"/>
                  </a:moveTo>
                  <a:cubicBezTo>
                    <a:pt x="11884" y="14032"/>
                    <a:pt x="33045" y="-1032"/>
                    <a:pt x="52054" y="1658"/>
                  </a:cubicBezTo>
                  <a:cubicBezTo>
                    <a:pt x="71064" y="4168"/>
                    <a:pt x="81286" y="26047"/>
                    <a:pt x="78775" y="45056"/>
                  </a:cubicBezTo>
                  <a:cubicBezTo>
                    <a:pt x="76264" y="64065"/>
                    <a:pt x="43984" y="88275"/>
                    <a:pt x="24975" y="85765"/>
                  </a:cubicBezTo>
                  <a:cubicBezTo>
                    <a:pt x="5966" y="83254"/>
                    <a:pt x="-4436" y="54202"/>
                    <a:pt x="4711" y="31785"/>
                  </a:cubicBezTo>
                  <a:close/>
                </a:path>
              </a:pathLst>
            </a:custGeom>
            <a:solidFill>
              <a:srgbClr val="42210B"/>
            </a:solidFill>
            <a:ln w="9525" cap="flat">
              <a:noFill/>
              <a:prstDash val="solid"/>
              <a:miter/>
            </a:ln>
          </p:spPr>
          <p:txBody>
            <a:bodyPr rtlCol="0" anchor="ctr"/>
            <a:lstStyle/>
            <a:p>
              <a:endParaRPr lang="en-US"/>
            </a:p>
          </p:txBody>
        </p:sp>
        <p:sp>
          <p:nvSpPr>
            <p:cNvPr id="46" name="Freeform: Shape 45"/>
            <p:cNvSpPr/>
            <p:nvPr/>
          </p:nvSpPr>
          <p:spPr>
            <a:xfrm>
              <a:off x="10348791" y="4471167"/>
              <a:ext cx="190093" cy="102220"/>
            </a:xfrm>
            <a:custGeom>
              <a:avLst/>
              <a:gdLst>
                <a:gd name="connsiteX0" fmla="*/ 3073 w 190093"/>
                <a:gd name="connsiteY0" fmla="*/ 1345 h 102219"/>
                <a:gd name="connsiteX1" fmla="*/ 64584 w 190093"/>
                <a:gd name="connsiteY1" fmla="*/ 11388 h 102219"/>
                <a:gd name="connsiteX2" fmla="*/ 122151 w 190093"/>
                <a:gd name="connsiteY2" fmla="*/ 10850 h 102219"/>
                <a:gd name="connsiteX3" fmla="*/ 181330 w 190093"/>
                <a:gd name="connsiteY3" fmla="*/ 14257 h 102219"/>
                <a:gd name="connsiteX4" fmla="*/ 124661 w 190093"/>
                <a:gd name="connsiteY4" fmla="*/ 99978 h 102219"/>
                <a:gd name="connsiteX5" fmla="*/ 63688 w 190093"/>
                <a:gd name="connsiteY5" fmla="*/ 85452 h 102219"/>
                <a:gd name="connsiteX6" fmla="*/ 14371 w 190093"/>
                <a:gd name="connsiteY6" fmla="*/ 81327 h 102219"/>
                <a:gd name="connsiteX7" fmla="*/ 3073 w 190093"/>
                <a:gd name="connsiteY7" fmla="*/ 1345 h 10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93" h="102219">
                  <a:moveTo>
                    <a:pt x="3073" y="1345"/>
                  </a:moveTo>
                  <a:cubicBezTo>
                    <a:pt x="3073" y="1345"/>
                    <a:pt x="43423" y="19278"/>
                    <a:pt x="64584" y="11388"/>
                  </a:cubicBezTo>
                  <a:cubicBezTo>
                    <a:pt x="85925" y="3676"/>
                    <a:pt x="96326" y="-3138"/>
                    <a:pt x="122151" y="10850"/>
                  </a:cubicBezTo>
                  <a:cubicBezTo>
                    <a:pt x="147974" y="25017"/>
                    <a:pt x="159631" y="-8160"/>
                    <a:pt x="181330" y="14257"/>
                  </a:cubicBezTo>
                  <a:cubicBezTo>
                    <a:pt x="203029" y="36494"/>
                    <a:pt x="177026" y="113428"/>
                    <a:pt x="124661" y="99978"/>
                  </a:cubicBezTo>
                  <a:cubicBezTo>
                    <a:pt x="81442" y="88859"/>
                    <a:pt x="90050" y="76665"/>
                    <a:pt x="63688" y="85452"/>
                  </a:cubicBezTo>
                  <a:cubicBezTo>
                    <a:pt x="53286" y="88859"/>
                    <a:pt x="33739" y="91908"/>
                    <a:pt x="14371" y="81327"/>
                  </a:cubicBezTo>
                  <a:cubicBezTo>
                    <a:pt x="-5176" y="70926"/>
                    <a:pt x="3073" y="1345"/>
                    <a:pt x="3073" y="1345"/>
                  </a:cubicBezTo>
                  <a:close/>
                </a:path>
              </a:pathLst>
            </a:custGeom>
            <a:solidFill>
              <a:srgbClr val="42210B"/>
            </a:solidFill>
            <a:ln w="9525" cap="flat">
              <a:noFill/>
              <a:prstDash val="solid"/>
              <a:miter/>
            </a:ln>
          </p:spPr>
          <p:txBody>
            <a:bodyPr rtlCol="0" anchor="ctr"/>
            <a:lstStyle/>
            <a:p>
              <a:endParaRPr lang="en-US"/>
            </a:p>
          </p:txBody>
        </p:sp>
        <p:sp>
          <p:nvSpPr>
            <p:cNvPr id="47" name="Freeform: Shape 46"/>
            <p:cNvSpPr/>
            <p:nvPr/>
          </p:nvSpPr>
          <p:spPr>
            <a:xfrm>
              <a:off x="10314648" y="4471080"/>
              <a:ext cx="80700" cy="114773"/>
            </a:xfrm>
            <a:custGeom>
              <a:avLst/>
              <a:gdLst>
                <a:gd name="connsiteX0" fmla="*/ 77386 w 80699"/>
                <a:gd name="connsiteY0" fmla="*/ 43576 h 114773"/>
                <a:gd name="connsiteX1" fmla="*/ 48693 w 80699"/>
                <a:gd name="connsiteY1" fmla="*/ 114412 h 114773"/>
                <a:gd name="connsiteX2" fmla="*/ 3860 w 80699"/>
                <a:gd name="connsiteY2" fmla="*/ 61509 h 114773"/>
                <a:gd name="connsiteX3" fmla="*/ 28428 w 80699"/>
                <a:gd name="connsiteY3" fmla="*/ 2329 h 114773"/>
                <a:gd name="connsiteX4" fmla="*/ 77386 w 80699"/>
                <a:gd name="connsiteY4" fmla="*/ 43576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9" h="114773">
                  <a:moveTo>
                    <a:pt x="77386" y="43576"/>
                  </a:moveTo>
                  <a:cubicBezTo>
                    <a:pt x="85456" y="76752"/>
                    <a:pt x="68958" y="109391"/>
                    <a:pt x="48693" y="114412"/>
                  </a:cubicBezTo>
                  <a:cubicBezTo>
                    <a:pt x="28428" y="119434"/>
                    <a:pt x="11930" y="94865"/>
                    <a:pt x="3860" y="61509"/>
                  </a:cubicBezTo>
                  <a:cubicBezTo>
                    <a:pt x="-4210" y="28332"/>
                    <a:pt x="7984" y="7350"/>
                    <a:pt x="28428" y="2329"/>
                  </a:cubicBezTo>
                  <a:cubicBezTo>
                    <a:pt x="48693" y="-2513"/>
                    <a:pt x="69316" y="10399"/>
                    <a:pt x="77386" y="43576"/>
                  </a:cubicBezTo>
                  <a:close/>
                </a:path>
              </a:pathLst>
            </a:custGeom>
            <a:solidFill>
              <a:srgbClr val="FFFFFF"/>
            </a:solidFill>
            <a:ln w="9525" cap="flat">
              <a:noFill/>
              <a:prstDash val="solid"/>
              <a:miter/>
            </a:ln>
          </p:spPr>
          <p:txBody>
            <a:bodyPr rtlCol="0" anchor="ctr"/>
            <a:lstStyle/>
            <a:p>
              <a:endParaRPr lang="en-US"/>
            </a:p>
          </p:txBody>
        </p:sp>
        <p:sp>
          <p:nvSpPr>
            <p:cNvPr id="48" name="Freeform: Shape 47"/>
            <p:cNvSpPr/>
            <p:nvPr/>
          </p:nvSpPr>
          <p:spPr>
            <a:xfrm>
              <a:off x="10388453" y="4512030"/>
              <a:ext cx="21520" cy="32280"/>
            </a:xfrm>
            <a:custGeom>
              <a:avLst/>
              <a:gdLst>
                <a:gd name="connsiteX0" fmla="*/ 21335 w 21519"/>
                <a:gd name="connsiteY0" fmla="*/ 10516 h 32279"/>
                <a:gd name="connsiteX1" fmla="*/ 12369 w 21519"/>
                <a:gd name="connsiteY1" fmla="*/ 31498 h 32279"/>
                <a:gd name="connsiteX2" fmla="*/ 1967 w 21519"/>
                <a:gd name="connsiteY2" fmla="*/ 19124 h 32279"/>
                <a:gd name="connsiteX3" fmla="*/ 8423 w 21519"/>
                <a:gd name="connsiteY3" fmla="*/ 1729 h 32279"/>
                <a:gd name="connsiteX4" fmla="*/ 21335 w 21519"/>
                <a:gd name="connsiteY4" fmla="*/ 10516 h 3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19" h="32279">
                  <a:moveTo>
                    <a:pt x="21335" y="10516"/>
                  </a:moveTo>
                  <a:cubicBezTo>
                    <a:pt x="23308" y="18228"/>
                    <a:pt x="17928" y="30064"/>
                    <a:pt x="12369" y="31498"/>
                  </a:cubicBezTo>
                  <a:cubicBezTo>
                    <a:pt x="6810" y="32933"/>
                    <a:pt x="3761" y="27015"/>
                    <a:pt x="1967" y="19124"/>
                  </a:cubicBezTo>
                  <a:cubicBezTo>
                    <a:pt x="-5" y="11413"/>
                    <a:pt x="2864" y="2984"/>
                    <a:pt x="8423" y="1729"/>
                  </a:cubicBezTo>
                  <a:cubicBezTo>
                    <a:pt x="13983" y="294"/>
                    <a:pt x="19363" y="2805"/>
                    <a:pt x="21335" y="10516"/>
                  </a:cubicBezTo>
                  <a:close/>
                </a:path>
              </a:pathLst>
            </a:custGeom>
            <a:solidFill>
              <a:srgbClr val="FFFFFF"/>
            </a:solidFill>
            <a:ln w="9525" cap="flat">
              <a:noFill/>
              <a:prstDash val="solid"/>
              <a:miter/>
            </a:ln>
          </p:spPr>
          <p:txBody>
            <a:bodyPr rtlCol="0" anchor="ctr"/>
            <a:lstStyle/>
            <a:p>
              <a:endParaRPr lang="en-US"/>
            </a:p>
          </p:txBody>
        </p:sp>
        <p:sp>
          <p:nvSpPr>
            <p:cNvPr id="49" name="Freeform: Shape 48"/>
            <p:cNvSpPr/>
            <p:nvPr/>
          </p:nvSpPr>
          <p:spPr>
            <a:xfrm>
              <a:off x="10309449" y="4467206"/>
              <a:ext cx="93253" cy="57387"/>
            </a:xfrm>
            <a:custGeom>
              <a:avLst/>
              <a:gdLst>
                <a:gd name="connsiteX0" fmla="*/ 82227 w 93253"/>
                <a:gd name="connsiteY0" fmla="*/ 25213 h 57386"/>
                <a:gd name="connsiteX1" fmla="*/ 51382 w 93253"/>
                <a:gd name="connsiteY1" fmla="*/ 2079 h 57386"/>
                <a:gd name="connsiteX2" fmla="*/ 1348 w 93253"/>
                <a:gd name="connsiteY2" fmla="*/ 38842 h 57386"/>
                <a:gd name="connsiteX3" fmla="*/ 30041 w 93253"/>
                <a:gd name="connsiteY3" fmla="*/ 56058 h 57386"/>
                <a:gd name="connsiteX4" fmla="*/ 64115 w 93253"/>
                <a:gd name="connsiteY4" fmla="*/ 47629 h 57386"/>
                <a:gd name="connsiteX5" fmla="*/ 91911 w 93253"/>
                <a:gd name="connsiteY5" fmla="*/ 45298 h 57386"/>
                <a:gd name="connsiteX6" fmla="*/ 82227 w 93253"/>
                <a:gd name="connsiteY6" fmla="*/ 25213 h 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53" h="57386">
                  <a:moveTo>
                    <a:pt x="82227" y="25213"/>
                  </a:moveTo>
                  <a:cubicBezTo>
                    <a:pt x="82227" y="25213"/>
                    <a:pt x="70033" y="5665"/>
                    <a:pt x="51382" y="2079"/>
                  </a:cubicBezTo>
                  <a:cubicBezTo>
                    <a:pt x="32731" y="-1508"/>
                    <a:pt x="989" y="7638"/>
                    <a:pt x="1348" y="38842"/>
                  </a:cubicBezTo>
                  <a:cubicBezTo>
                    <a:pt x="1348" y="38842"/>
                    <a:pt x="3500" y="60900"/>
                    <a:pt x="30041" y="56058"/>
                  </a:cubicBezTo>
                  <a:cubicBezTo>
                    <a:pt x="56583" y="51037"/>
                    <a:pt x="47616" y="39200"/>
                    <a:pt x="64115" y="47629"/>
                  </a:cubicBezTo>
                  <a:cubicBezTo>
                    <a:pt x="80613" y="56237"/>
                    <a:pt x="88683" y="43325"/>
                    <a:pt x="91911" y="45298"/>
                  </a:cubicBezTo>
                  <a:lnTo>
                    <a:pt x="82227" y="25213"/>
                  </a:lnTo>
                  <a:close/>
                </a:path>
              </a:pathLst>
            </a:custGeom>
            <a:solidFill>
              <a:srgbClr val="42210B"/>
            </a:solidFill>
            <a:ln w="9525" cap="flat">
              <a:noFill/>
              <a:prstDash val="solid"/>
              <a:miter/>
            </a:ln>
          </p:spPr>
          <p:txBody>
            <a:bodyPr rtlCol="0" anchor="ctr"/>
            <a:lstStyle/>
            <a:p>
              <a:endParaRPr lang="en-US"/>
            </a:p>
          </p:txBody>
        </p:sp>
        <p:sp>
          <p:nvSpPr>
            <p:cNvPr id="50" name="Freeform: Shape 49"/>
            <p:cNvSpPr/>
            <p:nvPr/>
          </p:nvSpPr>
          <p:spPr>
            <a:xfrm>
              <a:off x="10272703" y="4585940"/>
              <a:ext cx="148846" cy="374806"/>
            </a:xfrm>
            <a:custGeom>
              <a:avLst/>
              <a:gdLst>
                <a:gd name="connsiteX0" fmla="*/ 1510 w 148846"/>
                <a:gd name="connsiteY0" fmla="*/ 373999 h 374806"/>
                <a:gd name="connsiteX1" fmla="*/ 76292 w 148846"/>
                <a:gd name="connsiteY1" fmla="*/ 356962 h 374806"/>
                <a:gd name="connsiteX2" fmla="*/ 138341 w 148846"/>
                <a:gd name="connsiteY2" fmla="*/ 342616 h 374806"/>
                <a:gd name="connsiteX3" fmla="*/ 143721 w 148846"/>
                <a:gd name="connsiteY3" fmla="*/ 60166 h 374806"/>
                <a:gd name="connsiteX4" fmla="*/ 106240 w 148846"/>
                <a:gd name="connsiteY4" fmla="*/ 1345 h 374806"/>
                <a:gd name="connsiteX5" fmla="*/ 79699 w 148846"/>
                <a:gd name="connsiteY5" fmla="*/ 13719 h 374806"/>
                <a:gd name="connsiteX6" fmla="*/ 39528 w 148846"/>
                <a:gd name="connsiteY6" fmla="*/ 76485 h 374806"/>
                <a:gd name="connsiteX7" fmla="*/ 24285 w 148846"/>
                <a:gd name="connsiteY7" fmla="*/ 147501 h 374806"/>
                <a:gd name="connsiteX8" fmla="*/ 1510 w 148846"/>
                <a:gd name="connsiteY8" fmla="*/ 373999 h 37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6" h="374806">
                  <a:moveTo>
                    <a:pt x="1510" y="373999"/>
                  </a:moveTo>
                  <a:cubicBezTo>
                    <a:pt x="22671" y="374537"/>
                    <a:pt x="50288" y="370054"/>
                    <a:pt x="76292" y="356962"/>
                  </a:cubicBezTo>
                  <a:cubicBezTo>
                    <a:pt x="96377" y="346920"/>
                    <a:pt x="119332" y="343333"/>
                    <a:pt x="138341" y="342616"/>
                  </a:cubicBezTo>
                  <a:cubicBezTo>
                    <a:pt x="143183" y="274111"/>
                    <a:pt x="154481" y="93522"/>
                    <a:pt x="143721" y="60166"/>
                  </a:cubicBezTo>
                  <a:cubicBezTo>
                    <a:pt x="130271" y="18920"/>
                    <a:pt x="106240" y="1345"/>
                    <a:pt x="106240" y="1345"/>
                  </a:cubicBezTo>
                  <a:cubicBezTo>
                    <a:pt x="106240" y="1345"/>
                    <a:pt x="90997" y="14795"/>
                    <a:pt x="79699" y="13719"/>
                  </a:cubicBezTo>
                  <a:cubicBezTo>
                    <a:pt x="68401" y="12643"/>
                    <a:pt x="55130" y="51558"/>
                    <a:pt x="39528" y="76485"/>
                  </a:cubicBezTo>
                  <a:cubicBezTo>
                    <a:pt x="23926" y="101233"/>
                    <a:pt x="11014" y="109483"/>
                    <a:pt x="24285" y="147501"/>
                  </a:cubicBezTo>
                  <a:cubicBezTo>
                    <a:pt x="30024" y="163641"/>
                    <a:pt x="-1180" y="350148"/>
                    <a:pt x="1510" y="373999"/>
                  </a:cubicBezTo>
                  <a:close/>
                </a:path>
              </a:pathLst>
            </a:custGeom>
            <a:solidFill>
              <a:srgbClr val="F6A279"/>
            </a:solidFill>
            <a:ln w="9525" cap="flat">
              <a:noFill/>
              <a:prstDash val="solid"/>
              <a:miter/>
            </a:ln>
          </p:spPr>
          <p:txBody>
            <a:bodyPr rtlCol="0" anchor="ctr"/>
            <a:lstStyle/>
            <a:p>
              <a:endParaRPr lang="en-US"/>
            </a:p>
          </p:txBody>
        </p:sp>
        <p:sp>
          <p:nvSpPr>
            <p:cNvPr id="51" name="Freeform: Shape 50"/>
            <p:cNvSpPr/>
            <p:nvPr/>
          </p:nvSpPr>
          <p:spPr>
            <a:xfrm>
              <a:off x="10353001" y="4538417"/>
              <a:ext cx="41247" cy="77113"/>
            </a:xfrm>
            <a:custGeom>
              <a:avLst/>
              <a:gdLst>
                <a:gd name="connsiteX0" fmla="*/ 40110 w 41246"/>
                <a:gd name="connsiteY0" fmla="*/ 4752 h 77113"/>
                <a:gd name="connsiteX1" fmla="*/ 4243 w 41246"/>
                <a:gd name="connsiteY1" fmla="*/ 1345 h 77113"/>
                <a:gd name="connsiteX2" fmla="*/ 1912 w 41246"/>
                <a:gd name="connsiteY2" fmla="*/ 70568 h 77113"/>
                <a:gd name="connsiteX3" fmla="*/ 21818 w 41246"/>
                <a:gd name="connsiteY3" fmla="*/ 76127 h 77113"/>
                <a:gd name="connsiteX4" fmla="*/ 37061 w 41246"/>
                <a:gd name="connsiteY4" fmla="*/ 63753 h 77113"/>
                <a:gd name="connsiteX5" fmla="*/ 37061 w 41246"/>
                <a:gd name="connsiteY5" fmla="*/ 63753 h 77113"/>
                <a:gd name="connsiteX6" fmla="*/ 40110 w 41246"/>
                <a:gd name="connsiteY6" fmla="*/ 4752 h 77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46" h="77113">
                  <a:moveTo>
                    <a:pt x="40110" y="4752"/>
                  </a:moveTo>
                  <a:lnTo>
                    <a:pt x="4243" y="1345"/>
                  </a:lnTo>
                  <a:cubicBezTo>
                    <a:pt x="3705" y="6187"/>
                    <a:pt x="-61" y="52993"/>
                    <a:pt x="1912" y="70568"/>
                  </a:cubicBezTo>
                  <a:cubicBezTo>
                    <a:pt x="3167" y="75947"/>
                    <a:pt x="12134" y="78458"/>
                    <a:pt x="21818" y="76127"/>
                  </a:cubicBezTo>
                  <a:cubicBezTo>
                    <a:pt x="30605" y="73975"/>
                    <a:pt x="36882" y="68774"/>
                    <a:pt x="37061" y="63753"/>
                  </a:cubicBezTo>
                  <a:lnTo>
                    <a:pt x="37061" y="63753"/>
                  </a:lnTo>
                  <a:cubicBezTo>
                    <a:pt x="35985" y="52993"/>
                    <a:pt x="38496" y="21968"/>
                    <a:pt x="40110" y="4752"/>
                  </a:cubicBezTo>
                  <a:close/>
                </a:path>
              </a:pathLst>
            </a:custGeom>
            <a:solidFill>
              <a:srgbClr val="FFFFFF"/>
            </a:solidFill>
            <a:ln w="9525" cap="flat">
              <a:noFill/>
              <a:prstDash val="solid"/>
              <a:miter/>
            </a:ln>
          </p:spPr>
          <p:txBody>
            <a:bodyPr rtlCol="0" anchor="ctr"/>
            <a:lstStyle/>
            <a:p>
              <a:endParaRPr lang="en-US"/>
            </a:p>
          </p:txBody>
        </p:sp>
        <p:sp>
          <p:nvSpPr>
            <p:cNvPr id="52" name="Freeform: Shape 51"/>
            <p:cNvSpPr/>
            <p:nvPr/>
          </p:nvSpPr>
          <p:spPr>
            <a:xfrm>
              <a:off x="10243781" y="5583941"/>
              <a:ext cx="112980" cy="35867"/>
            </a:xfrm>
            <a:custGeom>
              <a:avLst/>
              <a:gdLst>
                <a:gd name="connsiteX0" fmla="*/ 109876 w 112979"/>
                <a:gd name="connsiteY0" fmla="*/ 2946 h 35866"/>
                <a:gd name="connsiteX1" fmla="*/ 109876 w 112979"/>
                <a:gd name="connsiteY1" fmla="*/ 32895 h 35866"/>
                <a:gd name="connsiteX2" fmla="*/ 1380 w 112979"/>
                <a:gd name="connsiteY2" fmla="*/ 31998 h 35866"/>
                <a:gd name="connsiteX3" fmla="*/ 89971 w 112979"/>
                <a:gd name="connsiteY3" fmla="*/ 2946 h 35866"/>
                <a:gd name="connsiteX4" fmla="*/ 109876 w 112979"/>
                <a:gd name="connsiteY4" fmla="*/ 2946 h 35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79" h="35866">
                  <a:moveTo>
                    <a:pt x="109876" y="2946"/>
                  </a:moveTo>
                  <a:cubicBezTo>
                    <a:pt x="109876" y="2946"/>
                    <a:pt x="116871" y="31998"/>
                    <a:pt x="109876" y="32895"/>
                  </a:cubicBezTo>
                  <a:cubicBezTo>
                    <a:pt x="102883" y="33791"/>
                    <a:pt x="2097" y="36840"/>
                    <a:pt x="1380" y="31998"/>
                  </a:cubicBezTo>
                  <a:cubicBezTo>
                    <a:pt x="-593" y="16037"/>
                    <a:pt x="81721" y="1332"/>
                    <a:pt x="89971" y="2946"/>
                  </a:cubicBezTo>
                  <a:cubicBezTo>
                    <a:pt x="98220" y="4560"/>
                    <a:pt x="108980" y="-1358"/>
                    <a:pt x="109876" y="2946"/>
                  </a:cubicBezTo>
                  <a:close/>
                </a:path>
              </a:pathLst>
            </a:custGeom>
            <a:solidFill>
              <a:srgbClr val="F6A279"/>
            </a:solidFill>
            <a:ln w="9525" cap="flat">
              <a:noFill/>
              <a:prstDash val="solid"/>
              <a:miter/>
            </a:ln>
          </p:spPr>
          <p:txBody>
            <a:bodyPr rtlCol="0" anchor="ctr"/>
            <a:lstStyle/>
            <a:p>
              <a:endParaRPr lang="en-US"/>
            </a:p>
          </p:txBody>
        </p:sp>
        <p:sp>
          <p:nvSpPr>
            <p:cNvPr id="53" name="Freeform: Shape 52"/>
            <p:cNvSpPr/>
            <p:nvPr/>
          </p:nvSpPr>
          <p:spPr>
            <a:xfrm>
              <a:off x="10076340" y="4717918"/>
              <a:ext cx="68147" cy="52007"/>
            </a:xfrm>
            <a:custGeom>
              <a:avLst/>
              <a:gdLst>
                <a:gd name="connsiteX0" fmla="*/ 67139 w 68146"/>
                <a:gd name="connsiteY0" fmla="*/ 37044 h 52006"/>
                <a:gd name="connsiteX1" fmla="*/ 4552 w 68146"/>
                <a:gd name="connsiteY1" fmla="*/ 1536 h 52006"/>
                <a:gd name="connsiteX2" fmla="*/ 67139 w 68146"/>
                <a:gd name="connsiteY2" fmla="*/ 52108 h 52006"/>
                <a:gd name="connsiteX3" fmla="*/ 67139 w 68146"/>
                <a:gd name="connsiteY3" fmla="*/ 37044 h 52006"/>
              </a:gdLst>
              <a:ahLst/>
              <a:cxnLst>
                <a:cxn ang="0">
                  <a:pos x="connsiteX0" y="connsiteY0"/>
                </a:cxn>
                <a:cxn ang="0">
                  <a:pos x="connsiteX1" y="connsiteY1"/>
                </a:cxn>
                <a:cxn ang="0">
                  <a:pos x="connsiteX2" y="connsiteY2"/>
                </a:cxn>
                <a:cxn ang="0">
                  <a:pos x="connsiteX3" y="connsiteY3"/>
                </a:cxn>
              </a:cxnLst>
              <a:rect l="l" t="t" r="r" b="b"/>
              <a:pathLst>
                <a:path w="68146" h="52006">
                  <a:moveTo>
                    <a:pt x="67139" y="37044"/>
                  </a:moveTo>
                  <a:cubicBezTo>
                    <a:pt x="67139" y="37044"/>
                    <a:pt x="19795" y="-1692"/>
                    <a:pt x="4552" y="1536"/>
                  </a:cubicBezTo>
                  <a:cubicBezTo>
                    <a:pt x="-10512" y="4764"/>
                    <a:pt x="30376" y="46728"/>
                    <a:pt x="67139" y="52108"/>
                  </a:cubicBezTo>
                  <a:lnTo>
                    <a:pt x="67139" y="37044"/>
                  </a:lnTo>
                  <a:close/>
                </a:path>
              </a:pathLst>
            </a:custGeom>
            <a:solidFill>
              <a:srgbClr val="FFFFFF"/>
            </a:solidFill>
            <a:ln w="9525" cap="flat">
              <a:noFill/>
              <a:prstDash val="solid"/>
              <a:miter/>
            </a:ln>
          </p:spPr>
          <p:txBody>
            <a:bodyPr rtlCol="0" anchor="ctr"/>
            <a:lstStyle/>
            <a:p>
              <a:endParaRPr lang="en-US"/>
            </a:p>
          </p:txBody>
        </p:sp>
        <p:sp>
          <p:nvSpPr>
            <p:cNvPr id="54" name="Freeform: Shape 53"/>
            <p:cNvSpPr/>
            <p:nvPr/>
          </p:nvSpPr>
          <p:spPr>
            <a:xfrm>
              <a:off x="10125097" y="4641892"/>
              <a:ext cx="295899" cy="179333"/>
            </a:xfrm>
            <a:custGeom>
              <a:avLst/>
              <a:gdLst>
                <a:gd name="connsiteX0" fmla="*/ 13360 w 295899"/>
                <a:gd name="connsiteY0" fmla="*/ 107331 h 179333"/>
                <a:gd name="connsiteX1" fmla="*/ 1345 w 295899"/>
                <a:gd name="connsiteY1" fmla="*/ 132079 h 179333"/>
                <a:gd name="connsiteX2" fmla="*/ 294375 w 295899"/>
                <a:gd name="connsiteY2" fmla="*/ 32908 h 179333"/>
                <a:gd name="connsiteX3" fmla="*/ 276442 w 295899"/>
                <a:gd name="connsiteY3" fmla="*/ 1345 h 179333"/>
                <a:gd name="connsiteX4" fmla="*/ 247749 w 295899"/>
                <a:gd name="connsiteY4" fmla="*/ 26452 h 179333"/>
                <a:gd name="connsiteX5" fmla="*/ 13360 w 295899"/>
                <a:gd name="connsiteY5" fmla="*/ 107331 h 17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899" h="179333">
                  <a:moveTo>
                    <a:pt x="13360" y="107331"/>
                  </a:moveTo>
                  <a:cubicBezTo>
                    <a:pt x="9415" y="115760"/>
                    <a:pt x="5290" y="124547"/>
                    <a:pt x="1345" y="132079"/>
                  </a:cubicBezTo>
                  <a:cubicBezTo>
                    <a:pt x="148936" y="200405"/>
                    <a:pt x="257433" y="214213"/>
                    <a:pt x="294375" y="32908"/>
                  </a:cubicBezTo>
                  <a:cubicBezTo>
                    <a:pt x="299934" y="5111"/>
                    <a:pt x="288099" y="10132"/>
                    <a:pt x="276442" y="1345"/>
                  </a:cubicBezTo>
                  <a:cubicBezTo>
                    <a:pt x="256356" y="4752"/>
                    <a:pt x="251335" y="628"/>
                    <a:pt x="247749" y="26452"/>
                  </a:cubicBezTo>
                  <a:cubicBezTo>
                    <a:pt x="224077" y="195921"/>
                    <a:pt x="141046" y="143556"/>
                    <a:pt x="13360" y="107331"/>
                  </a:cubicBezTo>
                  <a:close/>
                </a:path>
              </a:pathLst>
            </a:custGeom>
            <a:solidFill>
              <a:srgbClr val="ED814C"/>
            </a:solidFill>
            <a:ln w="9525" cap="flat">
              <a:noFill/>
              <a:prstDash val="solid"/>
              <a:miter/>
            </a:ln>
          </p:spPr>
          <p:txBody>
            <a:bodyPr rtlCol="0" anchor="ctr"/>
            <a:lstStyle/>
            <a:p>
              <a:endParaRPr lang="en-US"/>
            </a:p>
          </p:txBody>
        </p:sp>
        <p:sp>
          <p:nvSpPr>
            <p:cNvPr id="55" name="Freeform: Shape 54"/>
            <p:cNvSpPr/>
            <p:nvPr/>
          </p:nvSpPr>
          <p:spPr>
            <a:xfrm>
              <a:off x="7481093" y="4763024"/>
              <a:ext cx="43040" cy="109393"/>
            </a:xfrm>
            <a:custGeom>
              <a:avLst/>
              <a:gdLst>
                <a:gd name="connsiteX0" fmla="*/ 13278 w 43039"/>
                <a:gd name="connsiteY0" fmla="*/ 109759 h 109393"/>
                <a:gd name="connsiteX1" fmla="*/ 10947 w 43039"/>
                <a:gd name="connsiteY1" fmla="*/ 109580 h 109393"/>
                <a:gd name="connsiteX2" fmla="*/ 1621 w 43039"/>
                <a:gd name="connsiteY2" fmla="*/ 95413 h 109393"/>
                <a:gd name="connsiteX3" fmla="*/ 18838 w 43039"/>
                <a:gd name="connsiteY3" fmla="*/ 10947 h 109393"/>
                <a:gd name="connsiteX4" fmla="*/ 33005 w 43039"/>
                <a:gd name="connsiteY4" fmla="*/ 1621 h 109393"/>
                <a:gd name="connsiteX5" fmla="*/ 42330 w 43039"/>
                <a:gd name="connsiteY5" fmla="*/ 15789 h 109393"/>
                <a:gd name="connsiteX6" fmla="*/ 25114 w 43039"/>
                <a:gd name="connsiteY6" fmla="*/ 100255 h 109393"/>
                <a:gd name="connsiteX7" fmla="*/ 13278 w 43039"/>
                <a:gd name="connsiteY7" fmla="*/ 109759 h 10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39" h="109393">
                  <a:moveTo>
                    <a:pt x="13278" y="109759"/>
                  </a:moveTo>
                  <a:cubicBezTo>
                    <a:pt x="12561" y="109759"/>
                    <a:pt x="11664" y="109759"/>
                    <a:pt x="10947" y="109580"/>
                  </a:cubicBezTo>
                  <a:cubicBezTo>
                    <a:pt x="4491" y="108325"/>
                    <a:pt x="187" y="101869"/>
                    <a:pt x="1621" y="95413"/>
                  </a:cubicBezTo>
                  <a:lnTo>
                    <a:pt x="18838" y="10947"/>
                  </a:lnTo>
                  <a:cubicBezTo>
                    <a:pt x="20093" y="4491"/>
                    <a:pt x="26549" y="187"/>
                    <a:pt x="33005" y="1621"/>
                  </a:cubicBezTo>
                  <a:cubicBezTo>
                    <a:pt x="39461" y="2877"/>
                    <a:pt x="43765" y="9333"/>
                    <a:pt x="42330" y="15789"/>
                  </a:cubicBezTo>
                  <a:lnTo>
                    <a:pt x="25114" y="100255"/>
                  </a:lnTo>
                  <a:cubicBezTo>
                    <a:pt x="23859" y="105814"/>
                    <a:pt x="18838" y="109759"/>
                    <a:pt x="13278" y="109759"/>
                  </a:cubicBezTo>
                  <a:close/>
                </a:path>
              </a:pathLst>
            </a:custGeom>
            <a:solidFill>
              <a:srgbClr val="FFFFFF"/>
            </a:solidFill>
            <a:ln w="9525" cap="flat">
              <a:noFill/>
              <a:prstDash val="solid"/>
              <a:miter/>
            </a:ln>
          </p:spPr>
          <p:txBody>
            <a:bodyPr rtlCol="0" anchor="ctr"/>
            <a:lstStyle/>
            <a:p>
              <a:endParaRPr lang="en-US"/>
            </a:p>
          </p:txBody>
        </p:sp>
        <p:sp>
          <p:nvSpPr>
            <p:cNvPr id="56" name="Freeform: Shape 55"/>
            <p:cNvSpPr/>
            <p:nvPr/>
          </p:nvSpPr>
          <p:spPr>
            <a:xfrm>
              <a:off x="7474695" y="4853828"/>
              <a:ext cx="120153" cy="37660"/>
            </a:xfrm>
            <a:custGeom>
              <a:avLst/>
              <a:gdLst>
                <a:gd name="connsiteX0" fmla="*/ 4613 w 120153"/>
                <a:gd name="connsiteY0" fmla="*/ 2994 h 37659"/>
                <a:gd name="connsiteX1" fmla="*/ 4613 w 120153"/>
                <a:gd name="connsiteY1" fmla="*/ 34736 h 37659"/>
                <a:gd name="connsiteX2" fmla="*/ 119565 w 120153"/>
                <a:gd name="connsiteY2" fmla="*/ 33840 h 37659"/>
                <a:gd name="connsiteX3" fmla="*/ 25774 w 120153"/>
                <a:gd name="connsiteY3" fmla="*/ 2994 h 37659"/>
                <a:gd name="connsiteX4" fmla="*/ 4613 w 120153"/>
                <a:gd name="connsiteY4" fmla="*/ 2994 h 3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53" h="37659">
                  <a:moveTo>
                    <a:pt x="4613" y="2994"/>
                  </a:moveTo>
                  <a:cubicBezTo>
                    <a:pt x="4613" y="2994"/>
                    <a:pt x="-2740" y="33840"/>
                    <a:pt x="4613" y="34736"/>
                  </a:cubicBezTo>
                  <a:cubicBezTo>
                    <a:pt x="11965" y="35633"/>
                    <a:pt x="118848" y="38861"/>
                    <a:pt x="119565" y="33840"/>
                  </a:cubicBezTo>
                  <a:cubicBezTo>
                    <a:pt x="121717" y="16982"/>
                    <a:pt x="34382" y="1201"/>
                    <a:pt x="25774" y="2994"/>
                  </a:cubicBezTo>
                  <a:cubicBezTo>
                    <a:pt x="17166" y="4788"/>
                    <a:pt x="5510" y="-1489"/>
                    <a:pt x="4613" y="2994"/>
                  </a:cubicBezTo>
                  <a:close/>
                </a:path>
              </a:pathLst>
            </a:custGeom>
            <a:solidFill>
              <a:srgbClr val="F6A279"/>
            </a:solidFill>
            <a:ln w="9525" cap="flat">
              <a:noFill/>
              <a:prstDash val="solid"/>
              <a:miter/>
            </a:ln>
          </p:spPr>
          <p:txBody>
            <a:bodyPr rtlCol="0" anchor="ctr"/>
            <a:lstStyle/>
            <a:p>
              <a:endParaRPr lang="en-US"/>
            </a:p>
          </p:txBody>
        </p:sp>
        <p:sp>
          <p:nvSpPr>
            <p:cNvPr id="57" name="Freeform: Shape 56"/>
            <p:cNvSpPr/>
            <p:nvPr/>
          </p:nvSpPr>
          <p:spPr>
            <a:xfrm>
              <a:off x="7833150" y="3672905"/>
              <a:ext cx="46627" cy="71733"/>
            </a:xfrm>
            <a:custGeom>
              <a:avLst/>
              <a:gdLst>
                <a:gd name="connsiteX0" fmla="*/ 31903 w 46626"/>
                <a:gd name="connsiteY0" fmla="*/ 70259 h 71733"/>
                <a:gd name="connsiteX1" fmla="*/ 1775 w 46626"/>
                <a:gd name="connsiteY1" fmla="*/ 4265 h 71733"/>
                <a:gd name="connsiteX2" fmla="*/ 46967 w 46626"/>
                <a:gd name="connsiteY2" fmla="*/ 71694 h 71733"/>
                <a:gd name="connsiteX3" fmla="*/ 31903 w 46626"/>
                <a:gd name="connsiteY3" fmla="*/ 70259 h 71733"/>
              </a:gdLst>
              <a:ahLst/>
              <a:cxnLst>
                <a:cxn ang="0">
                  <a:pos x="connsiteX0" y="connsiteY0"/>
                </a:cxn>
                <a:cxn ang="0">
                  <a:pos x="connsiteX1" y="connsiteY1"/>
                </a:cxn>
                <a:cxn ang="0">
                  <a:pos x="connsiteX2" y="connsiteY2"/>
                </a:cxn>
                <a:cxn ang="0">
                  <a:pos x="connsiteX3" y="connsiteY3"/>
                </a:cxn>
              </a:cxnLst>
              <a:rect l="l" t="t" r="r" b="b"/>
              <a:pathLst>
                <a:path w="46626" h="71733">
                  <a:moveTo>
                    <a:pt x="31903" y="70259"/>
                  </a:moveTo>
                  <a:cubicBezTo>
                    <a:pt x="31903" y="70259"/>
                    <a:pt x="-2887" y="19149"/>
                    <a:pt x="1775" y="4265"/>
                  </a:cubicBezTo>
                  <a:cubicBezTo>
                    <a:pt x="6438" y="-10620"/>
                    <a:pt x="44994" y="34393"/>
                    <a:pt x="46967" y="71694"/>
                  </a:cubicBezTo>
                  <a:lnTo>
                    <a:pt x="31903" y="70259"/>
                  </a:lnTo>
                  <a:close/>
                </a:path>
              </a:pathLst>
            </a:custGeom>
            <a:solidFill>
              <a:srgbClr val="FFFFFF"/>
            </a:solidFill>
            <a:ln w="9525" cap="flat">
              <a:noFill/>
              <a:prstDash val="solid"/>
              <a:miter/>
            </a:ln>
          </p:spPr>
          <p:txBody>
            <a:bodyPr rtlCol="0" anchor="ctr"/>
            <a:lstStyle/>
            <a:p>
              <a:endParaRPr lang="en-US"/>
            </a:p>
          </p:txBody>
        </p:sp>
        <p:sp>
          <p:nvSpPr>
            <p:cNvPr id="58" name="Freeform: Shape 57"/>
            <p:cNvSpPr/>
            <p:nvPr/>
          </p:nvSpPr>
          <p:spPr>
            <a:xfrm>
              <a:off x="7655512" y="3733570"/>
              <a:ext cx="251066" cy="222373"/>
            </a:xfrm>
            <a:custGeom>
              <a:avLst/>
              <a:gdLst>
                <a:gd name="connsiteX0" fmla="*/ 202547 w 251066"/>
                <a:gd name="connsiteY0" fmla="*/ 12464 h 222372"/>
                <a:gd name="connsiteX1" fmla="*/ 231061 w 251066"/>
                <a:gd name="connsiteY1" fmla="*/ 1345 h 222372"/>
                <a:gd name="connsiteX2" fmla="*/ 15503 w 251066"/>
                <a:gd name="connsiteY2" fmla="*/ 145887 h 222372"/>
                <a:gd name="connsiteX3" fmla="*/ 19448 w 251066"/>
                <a:gd name="connsiteY3" fmla="*/ 110200 h 222372"/>
                <a:gd name="connsiteX4" fmla="*/ 19448 w 251066"/>
                <a:gd name="connsiteY4" fmla="*/ 110200 h 222372"/>
                <a:gd name="connsiteX5" fmla="*/ 59439 w 251066"/>
                <a:gd name="connsiteY5" fmla="*/ 118270 h 222372"/>
                <a:gd name="connsiteX6" fmla="*/ 202547 w 251066"/>
                <a:gd name="connsiteY6" fmla="*/ 12464 h 22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66" h="222372">
                  <a:moveTo>
                    <a:pt x="202547" y="12464"/>
                  </a:moveTo>
                  <a:cubicBezTo>
                    <a:pt x="200216" y="4035"/>
                    <a:pt x="225322" y="2600"/>
                    <a:pt x="231061" y="1345"/>
                  </a:cubicBezTo>
                  <a:cubicBezTo>
                    <a:pt x="300463" y="218517"/>
                    <a:pt x="182641" y="293479"/>
                    <a:pt x="15503" y="145887"/>
                  </a:cubicBezTo>
                  <a:cubicBezTo>
                    <a:pt x="-9963" y="123291"/>
                    <a:pt x="3666" y="123112"/>
                    <a:pt x="19448" y="110200"/>
                  </a:cubicBezTo>
                  <a:cubicBezTo>
                    <a:pt x="16758" y="106076"/>
                    <a:pt x="16758" y="106076"/>
                    <a:pt x="19448" y="110200"/>
                  </a:cubicBezTo>
                  <a:cubicBezTo>
                    <a:pt x="35229" y="97288"/>
                    <a:pt x="39174" y="98723"/>
                    <a:pt x="59439" y="118270"/>
                  </a:cubicBezTo>
                  <a:cubicBezTo>
                    <a:pt x="193042" y="246673"/>
                    <a:pt x="247559" y="172787"/>
                    <a:pt x="202547" y="12464"/>
                  </a:cubicBezTo>
                  <a:close/>
                </a:path>
              </a:pathLst>
            </a:custGeom>
            <a:solidFill>
              <a:srgbClr val="ED814C"/>
            </a:solidFill>
            <a:ln w="9525" cap="flat">
              <a:noFill/>
              <a:prstDash val="solid"/>
              <a:miter/>
            </a:ln>
          </p:spPr>
          <p:txBody>
            <a:bodyPr rtlCol="0" anchor="ctr"/>
            <a:lstStyle/>
            <a:p>
              <a:endParaRPr lang="en-US"/>
            </a:p>
          </p:txBody>
        </p:sp>
        <p:sp>
          <p:nvSpPr>
            <p:cNvPr id="59" name="Freeform: Shape 58"/>
            <p:cNvSpPr/>
            <p:nvPr/>
          </p:nvSpPr>
          <p:spPr>
            <a:xfrm>
              <a:off x="7699042" y="4762903"/>
              <a:ext cx="41247" cy="111186"/>
            </a:xfrm>
            <a:custGeom>
              <a:avLst/>
              <a:gdLst>
                <a:gd name="connsiteX0" fmla="*/ 33843 w 41246"/>
                <a:gd name="connsiteY0" fmla="*/ 109163 h 111186"/>
                <a:gd name="connsiteX1" fmla="*/ 31511 w 41246"/>
                <a:gd name="connsiteY1" fmla="*/ 109880 h 111186"/>
                <a:gd name="connsiteX2" fmla="*/ 17523 w 41246"/>
                <a:gd name="connsiteY2" fmla="*/ 100375 h 111186"/>
                <a:gd name="connsiteX3" fmla="*/ 1563 w 41246"/>
                <a:gd name="connsiteY3" fmla="*/ 15551 h 111186"/>
                <a:gd name="connsiteX4" fmla="*/ 11067 w 41246"/>
                <a:gd name="connsiteY4" fmla="*/ 1563 h 111186"/>
                <a:gd name="connsiteX5" fmla="*/ 25056 w 41246"/>
                <a:gd name="connsiteY5" fmla="*/ 11067 h 111186"/>
                <a:gd name="connsiteX6" fmla="*/ 41016 w 41246"/>
                <a:gd name="connsiteY6" fmla="*/ 95892 h 111186"/>
                <a:gd name="connsiteX7" fmla="*/ 33843 w 41246"/>
                <a:gd name="connsiteY7" fmla="*/ 109163 h 11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6" h="111186">
                  <a:moveTo>
                    <a:pt x="33843" y="109163"/>
                  </a:moveTo>
                  <a:cubicBezTo>
                    <a:pt x="33126" y="109521"/>
                    <a:pt x="32408" y="109701"/>
                    <a:pt x="31511" y="109880"/>
                  </a:cubicBezTo>
                  <a:cubicBezTo>
                    <a:pt x="25056" y="111135"/>
                    <a:pt x="18779" y="106831"/>
                    <a:pt x="17523" y="100375"/>
                  </a:cubicBezTo>
                  <a:lnTo>
                    <a:pt x="1563" y="15551"/>
                  </a:lnTo>
                  <a:cubicBezTo>
                    <a:pt x="308" y="9095"/>
                    <a:pt x="4611" y="2818"/>
                    <a:pt x="11067" y="1563"/>
                  </a:cubicBezTo>
                  <a:cubicBezTo>
                    <a:pt x="17523" y="307"/>
                    <a:pt x="23800" y="4612"/>
                    <a:pt x="25056" y="11067"/>
                  </a:cubicBezTo>
                  <a:lnTo>
                    <a:pt x="41016" y="95892"/>
                  </a:lnTo>
                  <a:cubicBezTo>
                    <a:pt x="42092" y="101451"/>
                    <a:pt x="39043" y="107011"/>
                    <a:pt x="33843" y="109163"/>
                  </a:cubicBezTo>
                  <a:close/>
                </a:path>
              </a:pathLst>
            </a:custGeom>
            <a:solidFill>
              <a:srgbClr val="FFFFFF"/>
            </a:solidFill>
            <a:ln w="9525" cap="flat">
              <a:noFill/>
              <a:prstDash val="solid"/>
              <a:miter/>
            </a:ln>
          </p:spPr>
          <p:txBody>
            <a:bodyPr rtlCol="0" anchor="ctr"/>
            <a:lstStyle/>
            <a:p>
              <a:endParaRPr lang="en-US"/>
            </a:p>
          </p:txBody>
        </p:sp>
        <p:sp>
          <p:nvSpPr>
            <p:cNvPr id="60" name="Freeform: Shape 59"/>
            <p:cNvSpPr/>
            <p:nvPr/>
          </p:nvSpPr>
          <p:spPr>
            <a:xfrm>
              <a:off x="7649046" y="4117702"/>
              <a:ext cx="111186" cy="706572"/>
            </a:xfrm>
            <a:custGeom>
              <a:avLst/>
              <a:gdLst>
                <a:gd name="connsiteX0" fmla="*/ 87604 w 111186"/>
                <a:gd name="connsiteY0" fmla="*/ 693391 h 706572"/>
                <a:gd name="connsiteX1" fmla="*/ 50662 w 111186"/>
                <a:gd name="connsiteY1" fmla="*/ 706662 h 706572"/>
                <a:gd name="connsiteX2" fmla="*/ 1345 w 111186"/>
                <a:gd name="connsiteY2" fmla="*/ 23403 h 706572"/>
                <a:gd name="connsiteX3" fmla="*/ 101951 w 111186"/>
                <a:gd name="connsiteY3" fmla="*/ 1345 h 706572"/>
                <a:gd name="connsiteX4" fmla="*/ 87604 w 111186"/>
                <a:gd name="connsiteY4" fmla="*/ 693391 h 706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6" h="706572">
                  <a:moveTo>
                    <a:pt x="87604" y="693391"/>
                  </a:moveTo>
                  <a:cubicBezTo>
                    <a:pt x="75589" y="698413"/>
                    <a:pt x="63215" y="702717"/>
                    <a:pt x="50662" y="706662"/>
                  </a:cubicBezTo>
                  <a:cubicBezTo>
                    <a:pt x="24300" y="497560"/>
                    <a:pt x="51917" y="210627"/>
                    <a:pt x="1345" y="23403"/>
                  </a:cubicBezTo>
                  <a:cubicBezTo>
                    <a:pt x="34880" y="15692"/>
                    <a:pt x="68236" y="8160"/>
                    <a:pt x="101951" y="1345"/>
                  </a:cubicBezTo>
                  <a:cubicBezTo>
                    <a:pt x="139431" y="216724"/>
                    <a:pt x="51379" y="446629"/>
                    <a:pt x="87604" y="693391"/>
                  </a:cubicBezTo>
                  <a:close/>
                </a:path>
              </a:pathLst>
            </a:custGeom>
            <a:solidFill>
              <a:srgbClr val="292B3B"/>
            </a:solidFill>
            <a:ln w="9525" cap="flat">
              <a:noFill/>
              <a:prstDash val="solid"/>
              <a:miter/>
            </a:ln>
          </p:spPr>
          <p:txBody>
            <a:bodyPr rtlCol="0" anchor="ctr"/>
            <a:lstStyle/>
            <a:p>
              <a:endParaRPr lang="en-US"/>
            </a:p>
          </p:txBody>
        </p:sp>
        <p:sp>
          <p:nvSpPr>
            <p:cNvPr id="61" name="Freeform: Shape 60"/>
            <p:cNvSpPr/>
            <p:nvPr/>
          </p:nvSpPr>
          <p:spPr>
            <a:xfrm>
              <a:off x="7482984" y="4104790"/>
              <a:ext cx="254653" cy="710159"/>
            </a:xfrm>
            <a:custGeom>
              <a:avLst/>
              <a:gdLst>
                <a:gd name="connsiteX0" fmla="*/ 41874 w 254652"/>
                <a:gd name="connsiteY0" fmla="*/ 708993 h 710158"/>
                <a:gd name="connsiteX1" fmla="*/ 1345 w 254652"/>
                <a:gd name="connsiteY1" fmla="*/ 708276 h 710158"/>
                <a:gd name="connsiteX2" fmla="*/ 151447 w 254652"/>
                <a:gd name="connsiteY2" fmla="*/ 1345 h 710158"/>
                <a:gd name="connsiteX3" fmla="*/ 253846 w 254652"/>
                <a:gd name="connsiteY3" fmla="*/ 15871 h 710158"/>
                <a:gd name="connsiteX4" fmla="*/ 41874 w 254652"/>
                <a:gd name="connsiteY4" fmla="*/ 708993 h 710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652" h="710158">
                  <a:moveTo>
                    <a:pt x="41874" y="708993"/>
                  </a:moveTo>
                  <a:cubicBezTo>
                    <a:pt x="28424" y="709172"/>
                    <a:pt x="14974" y="709172"/>
                    <a:pt x="1345" y="708276"/>
                  </a:cubicBezTo>
                  <a:cubicBezTo>
                    <a:pt x="51738" y="509216"/>
                    <a:pt x="132796" y="198791"/>
                    <a:pt x="151447" y="1345"/>
                  </a:cubicBezTo>
                  <a:cubicBezTo>
                    <a:pt x="185699" y="5649"/>
                    <a:pt x="219773" y="10312"/>
                    <a:pt x="253846" y="15871"/>
                  </a:cubicBezTo>
                  <a:cubicBezTo>
                    <a:pt x="192156" y="264965"/>
                    <a:pt x="84018" y="444656"/>
                    <a:pt x="41874" y="708993"/>
                  </a:cubicBezTo>
                  <a:close/>
                </a:path>
              </a:pathLst>
            </a:custGeom>
            <a:solidFill>
              <a:srgbClr val="3B3E54"/>
            </a:solidFill>
            <a:ln w="9525" cap="flat">
              <a:noFill/>
              <a:prstDash val="solid"/>
              <a:miter/>
            </a:ln>
          </p:spPr>
          <p:txBody>
            <a:bodyPr rtlCol="0" anchor="ctr"/>
            <a:lstStyle/>
            <a:p>
              <a:endParaRPr lang="en-US"/>
            </a:p>
          </p:txBody>
        </p:sp>
        <p:sp>
          <p:nvSpPr>
            <p:cNvPr id="62" name="Freeform: Shape 61"/>
            <p:cNvSpPr/>
            <p:nvPr/>
          </p:nvSpPr>
          <p:spPr>
            <a:xfrm>
              <a:off x="7704241" y="4853828"/>
              <a:ext cx="120153" cy="37660"/>
            </a:xfrm>
            <a:custGeom>
              <a:avLst/>
              <a:gdLst>
                <a:gd name="connsiteX0" fmla="*/ 4613 w 120153"/>
                <a:gd name="connsiteY0" fmla="*/ 2994 h 37659"/>
                <a:gd name="connsiteX1" fmla="*/ 4613 w 120153"/>
                <a:gd name="connsiteY1" fmla="*/ 34736 h 37659"/>
                <a:gd name="connsiteX2" fmla="*/ 119565 w 120153"/>
                <a:gd name="connsiteY2" fmla="*/ 33840 h 37659"/>
                <a:gd name="connsiteX3" fmla="*/ 25774 w 120153"/>
                <a:gd name="connsiteY3" fmla="*/ 2994 h 37659"/>
                <a:gd name="connsiteX4" fmla="*/ 4613 w 120153"/>
                <a:gd name="connsiteY4" fmla="*/ 2994 h 3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53" h="37659">
                  <a:moveTo>
                    <a:pt x="4613" y="2994"/>
                  </a:moveTo>
                  <a:cubicBezTo>
                    <a:pt x="4613" y="2994"/>
                    <a:pt x="-2740" y="33840"/>
                    <a:pt x="4613" y="34736"/>
                  </a:cubicBezTo>
                  <a:cubicBezTo>
                    <a:pt x="11965" y="35633"/>
                    <a:pt x="118848" y="38861"/>
                    <a:pt x="119565" y="33840"/>
                  </a:cubicBezTo>
                  <a:cubicBezTo>
                    <a:pt x="121717" y="16982"/>
                    <a:pt x="34382" y="1201"/>
                    <a:pt x="25774" y="2994"/>
                  </a:cubicBezTo>
                  <a:cubicBezTo>
                    <a:pt x="17166" y="4788"/>
                    <a:pt x="5510" y="-1489"/>
                    <a:pt x="4613" y="2994"/>
                  </a:cubicBezTo>
                  <a:close/>
                </a:path>
              </a:pathLst>
            </a:custGeom>
            <a:solidFill>
              <a:srgbClr val="F6A279"/>
            </a:solidFill>
            <a:ln w="9525" cap="flat">
              <a:noFill/>
              <a:prstDash val="solid"/>
              <a:miter/>
            </a:ln>
          </p:spPr>
          <p:txBody>
            <a:bodyPr rtlCol="0" anchor="ctr"/>
            <a:lstStyle/>
            <a:p>
              <a:endParaRPr lang="en-US"/>
            </a:p>
          </p:txBody>
        </p:sp>
        <p:sp>
          <p:nvSpPr>
            <p:cNvPr id="63" name="Freeform: Shape 62"/>
            <p:cNvSpPr/>
            <p:nvPr/>
          </p:nvSpPr>
          <p:spPr>
            <a:xfrm>
              <a:off x="7594760" y="3815708"/>
              <a:ext cx="168573" cy="373013"/>
            </a:xfrm>
            <a:custGeom>
              <a:avLst/>
              <a:gdLst>
                <a:gd name="connsiteX0" fmla="*/ 28552 w 168573"/>
                <a:gd name="connsiteY0" fmla="*/ 327728 h 373012"/>
                <a:gd name="connsiteX1" fmla="*/ 106024 w 168573"/>
                <a:gd name="connsiteY1" fmla="*/ 345840 h 373012"/>
                <a:gd name="connsiteX2" fmla="*/ 168611 w 168573"/>
                <a:gd name="connsiteY2" fmla="*/ 372920 h 373012"/>
                <a:gd name="connsiteX3" fmla="*/ 124854 w 168573"/>
                <a:gd name="connsiteY3" fmla="*/ 59984 h 373012"/>
                <a:gd name="connsiteX4" fmla="*/ 68723 w 168573"/>
                <a:gd name="connsiteY4" fmla="*/ 2418 h 373012"/>
                <a:gd name="connsiteX5" fmla="*/ 2011 w 168573"/>
                <a:gd name="connsiteY5" fmla="*/ 60342 h 373012"/>
                <a:gd name="connsiteX6" fmla="*/ 14565 w 168573"/>
                <a:gd name="connsiteY6" fmla="*/ 97464 h 373012"/>
                <a:gd name="connsiteX7" fmla="*/ 28552 w 168573"/>
                <a:gd name="connsiteY7" fmla="*/ 327728 h 37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73" h="373012">
                  <a:moveTo>
                    <a:pt x="28552" y="327728"/>
                  </a:moveTo>
                  <a:cubicBezTo>
                    <a:pt x="57066" y="328625"/>
                    <a:pt x="78407" y="335977"/>
                    <a:pt x="106024" y="345840"/>
                  </a:cubicBezTo>
                  <a:cubicBezTo>
                    <a:pt x="124854" y="352476"/>
                    <a:pt x="150678" y="364670"/>
                    <a:pt x="168611" y="372920"/>
                  </a:cubicBezTo>
                  <a:cubicBezTo>
                    <a:pt x="164845" y="236806"/>
                    <a:pt x="166459" y="177267"/>
                    <a:pt x="124854" y="59984"/>
                  </a:cubicBezTo>
                  <a:cubicBezTo>
                    <a:pt x="104052" y="1521"/>
                    <a:pt x="70875" y="2776"/>
                    <a:pt x="68723" y="2418"/>
                  </a:cubicBezTo>
                  <a:cubicBezTo>
                    <a:pt x="30525" y="-3859"/>
                    <a:pt x="-3907" y="17661"/>
                    <a:pt x="2011" y="60342"/>
                  </a:cubicBezTo>
                  <a:cubicBezTo>
                    <a:pt x="3984" y="74689"/>
                    <a:pt x="7212" y="78634"/>
                    <a:pt x="14565" y="97464"/>
                  </a:cubicBezTo>
                  <a:cubicBezTo>
                    <a:pt x="49893" y="186772"/>
                    <a:pt x="36264" y="235371"/>
                    <a:pt x="28552" y="327728"/>
                  </a:cubicBezTo>
                  <a:close/>
                </a:path>
              </a:pathLst>
            </a:custGeom>
            <a:solidFill>
              <a:srgbClr val="F6A279"/>
            </a:solidFill>
            <a:ln w="9525" cap="flat">
              <a:noFill/>
              <a:prstDash val="solid"/>
              <a:miter/>
            </a:ln>
          </p:spPr>
          <p:txBody>
            <a:bodyPr rtlCol="0" anchor="ctr"/>
            <a:lstStyle/>
            <a:p>
              <a:endParaRPr lang="en-US"/>
            </a:p>
          </p:txBody>
        </p:sp>
        <p:sp>
          <p:nvSpPr>
            <p:cNvPr id="64" name="Freeform: Shape 63"/>
            <p:cNvSpPr/>
            <p:nvPr/>
          </p:nvSpPr>
          <p:spPr>
            <a:xfrm>
              <a:off x="7575151" y="4203064"/>
              <a:ext cx="44833" cy="78907"/>
            </a:xfrm>
            <a:custGeom>
              <a:avLst/>
              <a:gdLst>
                <a:gd name="connsiteX0" fmla="*/ 17137 w 44833"/>
                <a:gd name="connsiteY0" fmla="*/ 3855 h 78906"/>
                <a:gd name="connsiteX1" fmla="*/ 43499 w 44833"/>
                <a:gd name="connsiteY1" fmla="*/ 75409 h 78906"/>
                <a:gd name="connsiteX2" fmla="*/ 1355 w 44833"/>
                <a:gd name="connsiteY2" fmla="*/ 1345 h 78906"/>
                <a:gd name="connsiteX3" fmla="*/ 17137 w 44833"/>
                <a:gd name="connsiteY3" fmla="*/ 3855 h 78906"/>
              </a:gdLst>
              <a:ahLst/>
              <a:cxnLst>
                <a:cxn ang="0">
                  <a:pos x="connsiteX0" y="connsiteY0"/>
                </a:cxn>
                <a:cxn ang="0">
                  <a:pos x="connsiteX1" y="connsiteY1"/>
                </a:cxn>
                <a:cxn ang="0">
                  <a:pos x="connsiteX2" y="connsiteY2"/>
                </a:cxn>
                <a:cxn ang="0">
                  <a:pos x="connsiteX3" y="connsiteY3"/>
                </a:cxn>
              </a:cxnLst>
              <a:rect l="l" t="t" r="r" b="b"/>
              <a:pathLst>
                <a:path w="44833" h="78906">
                  <a:moveTo>
                    <a:pt x="17137" y="3855"/>
                  </a:moveTo>
                  <a:cubicBezTo>
                    <a:pt x="17137" y="3855"/>
                    <a:pt x="49417" y="60166"/>
                    <a:pt x="43499" y="75409"/>
                  </a:cubicBezTo>
                  <a:cubicBezTo>
                    <a:pt x="37580" y="90653"/>
                    <a:pt x="638" y="40439"/>
                    <a:pt x="1355" y="1345"/>
                  </a:cubicBezTo>
                  <a:lnTo>
                    <a:pt x="17137" y="3855"/>
                  </a:lnTo>
                  <a:close/>
                </a:path>
              </a:pathLst>
            </a:custGeom>
            <a:solidFill>
              <a:srgbClr val="FFFFFF"/>
            </a:solidFill>
            <a:ln w="9525" cap="flat">
              <a:noFill/>
              <a:prstDash val="solid"/>
              <a:miter/>
            </a:ln>
          </p:spPr>
          <p:txBody>
            <a:bodyPr rtlCol="0" anchor="ctr"/>
            <a:lstStyle/>
            <a:p>
              <a:endParaRPr lang="en-US"/>
            </a:p>
          </p:txBody>
        </p:sp>
        <p:sp>
          <p:nvSpPr>
            <p:cNvPr id="65" name="Freeform: Shape 64"/>
            <p:cNvSpPr/>
            <p:nvPr/>
          </p:nvSpPr>
          <p:spPr>
            <a:xfrm>
              <a:off x="7532042" y="3829858"/>
              <a:ext cx="109393" cy="390946"/>
            </a:xfrm>
            <a:custGeom>
              <a:avLst/>
              <a:gdLst>
                <a:gd name="connsiteX0" fmla="*/ 66523 w 109393"/>
                <a:gd name="connsiteY0" fmla="*/ 381187 h 390946"/>
                <a:gd name="connsiteX1" fmla="*/ 38546 w 109393"/>
                <a:gd name="connsiteY1" fmla="*/ 391050 h 390946"/>
                <a:gd name="connsiteX2" fmla="*/ 61680 w 109393"/>
                <a:gd name="connsiteY2" fmla="*/ 20189 h 390946"/>
                <a:gd name="connsiteX3" fmla="*/ 102927 w 109393"/>
                <a:gd name="connsiteY3" fmla="*/ 11581 h 390946"/>
                <a:gd name="connsiteX4" fmla="*/ 98085 w 109393"/>
                <a:gd name="connsiteY4" fmla="*/ 55159 h 390946"/>
                <a:gd name="connsiteX5" fmla="*/ 66523 w 109393"/>
                <a:gd name="connsiteY5" fmla="*/ 381187 h 39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393" h="390946">
                  <a:moveTo>
                    <a:pt x="66523" y="381187"/>
                  </a:moveTo>
                  <a:cubicBezTo>
                    <a:pt x="57018" y="384773"/>
                    <a:pt x="47872" y="387822"/>
                    <a:pt x="38546" y="391050"/>
                  </a:cubicBezTo>
                  <a:cubicBezTo>
                    <a:pt x="-14715" y="264620"/>
                    <a:pt x="-13998" y="135859"/>
                    <a:pt x="61680" y="20189"/>
                  </a:cubicBezTo>
                  <a:cubicBezTo>
                    <a:pt x="73337" y="2435"/>
                    <a:pt x="85353" y="-7249"/>
                    <a:pt x="102927" y="11581"/>
                  </a:cubicBezTo>
                  <a:cubicBezTo>
                    <a:pt x="112073" y="21265"/>
                    <a:pt x="111176" y="37046"/>
                    <a:pt x="98085" y="55159"/>
                  </a:cubicBezTo>
                  <a:cubicBezTo>
                    <a:pt x="12543" y="172981"/>
                    <a:pt x="34422" y="245611"/>
                    <a:pt x="66523" y="381187"/>
                  </a:cubicBezTo>
                  <a:close/>
                </a:path>
              </a:pathLst>
            </a:custGeom>
            <a:solidFill>
              <a:srgbClr val="ED814C"/>
            </a:solidFill>
            <a:ln w="9525" cap="flat">
              <a:noFill/>
              <a:prstDash val="solid"/>
              <a:miter/>
            </a:ln>
          </p:spPr>
          <p:txBody>
            <a:bodyPr rtlCol="0" anchor="ctr"/>
            <a:lstStyle/>
            <a:p>
              <a:endParaRPr lang="en-US"/>
            </a:p>
          </p:txBody>
        </p:sp>
        <p:sp>
          <p:nvSpPr>
            <p:cNvPr id="66" name="Freeform: Shape 65"/>
            <p:cNvSpPr/>
            <p:nvPr/>
          </p:nvSpPr>
          <p:spPr>
            <a:xfrm>
              <a:off x="7603865" y="3683264"/>
              <a:ext cx="93253" cy="114773"/>
            </a:xfrm>
            <a:custGeom>
              <a:avLst/>
              <a:gdLst>
                <a:gd name="connsiteX0" fmla="*/ 7790 w 93253"/>
                <a:gd name="connsiteY0" fmla="*/ 69764 h 114773"/>
                <a:gd name="connsiteX1" fmla="*/ 76474 w 93253"/>
                <a:gd name="connsiteY1" fmla="*/ 112804 h 114773"/>
                <a:gd name="connsiteX2" fmla="*/ 82213 w 93253"/>
                <a:gd name="connsiteY2" fmla="*/ 39636 h 114773"/>
                <a:gd name="connsiteX3" fmla="*/ 24468 w 93253"/>
                <a:gd name="connsiteY3" fmla="*/ 4128 h 114773"/>
                <a:gd name="connsiteX4" fmla="*/ 7790 w 93253"/>
                <a:gd name="connsiteY4" fmla="*/ 69764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53" h="114773">
                  <a:moveTo>
                    <a:pt x="7790" y="69764"/>
                  </a:moveTo>
                  <a:cubicBezTo>
                    <a:pt x="21419" y="103299"/>
                    <a:pt x="56031" y="121053"/>
                    <a:pt x="76474" y="112804"/>
                  </a:cubicBezTo>
                  <a:cubicBezTo>
                    <a:pt x="97098" y="104375"/>
                    <a:pt x="95842" y="73171"/>
                    <a:pt x="82213" y="39636"/>
                  </a:cubicBezTo>
                  <a:cubicBezTo>
                    <a:pt x="68584" y="6101"/>
                    <a:pt x="44912" y="-4301"/>
                    <a:pt x="24468" y="4128"/>
                  </a:cubicBezTo>
                  <a:cubicBezTo>
                    <a:pt x="3665" y="12377"/>
                    <a:pt x="-6019" y="36229"/>
                    <a:pt x="7790" y="69764"/>
                  </a:cubicBezTo>
                  <a:close/>
                </a:path>
              </a:pathLst>
            </a:custGeom>
            <a:solidFill>
              <a:srgbClr val="FFFFFF"/>
            </a:solidFill>
            <a:ln w="9525" cap="flat">
              <a:noFill/>
              <a:prstDash val="solid"/>
              <a:miter/>
            </a:ln>
          </p:spPr>
          <p:txBody>
            <a:bodyPr rtlCol="0" anchor="ctr"/>
            <a:lstStyle/>
            <a:p>
              <a:endParaRPr lang="en-US"/>
            </a:p>
          </p:txBody>
        </p:sp>
        <p:sp>
          <p:nvSpPr>
            <p:cNvPr id="67" name="Freeform: Shape 66"/>
            <p:cNvSpPr/>
            <p:nvPr/>
          </p:nvSpPr>
          <p:spPr>
            <a:xfrm>
              <a:off x="7596622" y="3677512"/>
              <a:ext cx="82493" cy="80700"/>
            </a:xfrm>
            <a:custGeom>
              <a:avLst/>
              <a:gdLst>
                <a:gd name="connsiteX0" fmla="*/ 1404 w 82493"/>
                <a:gd name="connsiteY0" fmla="*/ 56148 h 80699"/>
                <a:gd name="connsiteX1" fmla="*/ 13419 w 82493"/>
                <a:gd name="connsiteY1" fmla="*/ 17054 h 80699"/>
                <a:gd name="connsiteX2" fmla="*/ 79235 w 82493"/>
                <a:gd name="connsiteY2" fmla="*/ 17412 h 80699"/>
                <a:gd name="connsiteX3" fmla="*/ 65246 w 82493"/>
                <a:gd name="connsiteY3" fmla="*/ 50051 h 80699"/>
                <a:gd name="connsiteX4" fmla="*/ 30815 w 82493"/>
                <a:gd name="connsiteY4" fmla="*/ 64039 h 80699"/>
                <a:gd name="connsiteX5" fmla="*/ 5529 w 82493"/>
                <a:gd name="connsiteY5" fmla="*/ 79462 h 80699"/>
                <a:gd name="connsiteX6" fmla="*/ 1404 w 82493"/>
                <a:gd name="connsiteY6" fmla="*/ 56148 h 8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93" h="80699">
                  <a:moveTo>
                    <a:pt x="1404" y="56148"/>
                  </a:moveTo>
                  <a:cubicBezTo>
                    <a:pt x="1404" y="56148"/>
                    <a:pt x="-210" y="31759"/>
                    <a:pt x="13419" y="17054"/>
                  </a:cubicBezTo>
                  <a:cubicBezTo>
                    <a:pt x="27049" y="2348"/>
                    <a:pt x="60046" y="-9488"/>
                    <a:pt x="79235" y="17412"/>
                  </a:cubicBezTo>
                  <a:cubicBezTo>
                    <a:pt x="79235" y="17412"/>
                    <a:pt x="91071" y="37856"/>
                    <a:pt x="65246" y="50051"/>
                  </a:cubicBezTo>
                  <a:cubicBezTo>
                    <a:pt x="39423" y="62246"/>
                    <a:pt x="39602" y="46464"/>
                    <a:pt x="30815" y="64039"/>
                  </a:cubicBezTo>
                  <a:cubicBezTo>
                    <a:pt x="22028" y="81614"/>
                    <a:pt x="6963" y="75516"/>
                    <a:pt x="5529" y="79462"/>
                  </a:cubicBezTo>
                  <a:lnTo>
                    <a:pt x="1404" y="56148"/>
                  </a:lnTo>
                  <a:close/>
                </a:path>
              </a:pathLst>
            </a:custGeom>
            <a:solidFill>
              <a:srgbClr val="42210B"/>
            </a:solidFill>
            <a:ln w="9525" cap="flat">
              <a:noFill/>
              <a:prstDash val="solid"/>
              <a:miter/>
            </a:ln>
          </p:spPr>
          <p:txBody>
            <a:bodyPr rtlCol="0" anchor="ctr"/>
            <a:lstStyle/>
            <a:p>
              <a:endParaRPr lang="en-US"/>
            </a:p>
          </p:txBody>
        </p:sp>
        <p:sp>
          <p:nvSpPr>
            <p:cNvPr id="68" name="Freeform: Shape 67"/>
            <p:cNvSpPr/>
            <p:nvPr/>
          </p:nvSpPr>
          <p:spPr>
            <a:xfrm>
              <a:off x="7616049" y="3749172"/>
              <a:ext cx="43040" cy="82493"/>
            </a:xfrm>
            <a:custGeom>
              <a:avLst/>
              <a:gdLst>
                <a:gd name="connsiteX0" fmla="*/ 1345 w 43039"/>
                <a:gd name="connsiteY0" fmla="*/ 5111 h 82493"/>
                <a:gd name="connsiteX1" fmla="*/ 39184 w 43039"/>
                <a:gd name="connsiteY1" fmla="*/ 1345 h 82493"/>
                <a:gd name="connsiteX2" fmla="*/ 41695 w 43039"/>
                <a:gd name="connsiteY2" fmla="*/ 74692 h 82493"/>
                <a:gd name="connsiteX3" fmla="*/ 20534 w 43039"/>
                <a:gd name="connsiteY3" fmla="*/ 80610 h 82493"/>
                <a:gd name="connsiteX4" fmla="*/ 4394 w 43039"/>
                <a:gd name="connsiteY4" fmla="*/ 67519 h 82493"/>
                <a:gd name="connsiteX5" fmla="*/ 4394 w 43039"/>
                <a:gd name="connsiteY5" fmla="*/ 67519 h 82493"/>
                <a:gd name="connsiteX6" fmla="*/ 1345 w 43039"/>
                <a:gd name="connsiteY6" fmla="*/ 5111 h 8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39" h="82493">
                  <a:moveTo>
                    <a:pt x="1345" y="5111"/>
                  </a:moveTo>
                  <a:lnTo>
                    <a:pt x="39184" y="1345"/>
                  </a:lnTo>
                  <a:cubicBezTo>
                    <a:pt x="39722" y="6546"/>
                    <a:pt x="43667" y="56042"/>
                    <a:pt x="41695" y="74692"/>
                  </a:cubicBezTo>
                  <a:cubicBezTo>
                    <a:pt x="40260" y="80431"/>
                    <a:pt x="30755" y="83121"/>
                    <a:pt x="20534" y="80610"/>
                  </a:cubicBezTo>
                  <a:cubicBezTo>
                    <a:pt x="11387" y="78458"/>
                    <a:pt x="4573" y="72720"/>
                    <a:pt x="4394" y="67519"/>
                  </a:cubicBezTo>
                  <a:lnTo>
                    <a:pt x="4394" y="67519"/>
                  </a:lnTo>
                  <a:cubicBezTo>
                    <a:pt x="5649" y="56221"/>
                    <a:pt x="3138" y="23224"/>
                    <a:pt x="1345" y="5111"/>
                  </a:cubicBezTo>
                  <a:close/>
                </a:path>
              </a:pathLst>
            </a:custGeom>
            <a:solidFill>
              <a:srgbClr val="FFFFFF"/>
            </a:solidFill>
            <a:ln w="9525" cap="flat">
              <a:noFill/>
              <a:prstDash val="solid"/>
              <a:miter/>
            </a:ln>
          </p:spPr>
          <p:txBody>
            <a:bodyPr rtlCol="0" anchor="ctr"/>
            <a:lstStyle/>
            <a:p>
              <a:endParaRPr lang="en-US"/>
            </a:p>
          </p:txBody>
        </p:sp>
        <p:sp>
          <p:nvSpPr>
            <p:cNvPr id="69" name="Freeform: Shape 68"/>
            <p:cNvSpPr/>
            <p:nvPr/>
          </p:nvSpPr>
          <p:spPr>
            <a:xfrm>
              <a:off x="7598591" y="3753287"/>
              <a:ext cx="26900" cy="30487"/>
            </a:xfrm>
            <a:custGeom>
              <a:avLst/>
              <a:gdLst>
                <a:gd name="connsiteX0" fmla="*/ 2663 w 26899"/>
                <a:gd name="connsiteY0" fmla="*/ 17495 h 30486"/>
                <a:gd name="connsiteX1" fmla="*/ 23286 w 26899"/>
                <a:gd name="connsiteY1" fmla="*/ 29869 h 30486"/>
                <a:gd name="connsiteX2" fmla="*/ 24542 w 26899"/>
                <a:gd name="connsiteY2" fmla="*/ 12832 h 30486"/>
                <a:gd name="connsiteX3" fmla="*/ 8043 w 26899"/>
                <a:gd name="connsiteY3" fmla="*/ 1893 h 30486"/>
                <a:gd name="connsiteX4" fmla="*/ 2663 w 26899"/>
                <a:gd name="connsiteY4" fmla="*/ 17495 h 3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9" h="30486">
                  <a:moveTo>
                    <a:pt x="2663" y="17495"/>
                  </a:moveTo>
                  <a:cubicBezTo>
                    <a:pt x="5891" y="25386"/>
                    <a:pt x="17727" y="32200"/>
                    <a:pt x="23286" y="29869"/>
                  </a:cubicBezTo>
                  <a:cubicBezTo>
                    <a:pt x="29025" y="27538"/>
                    <a:pt x="27770" y="20723"/>
                    <a:pt x="24542" y="12832"/>
                  </a:cubicBezTo>
                  <a:cubicBezTo>
                    <a:pt x="21313" y="4942"/>
                    <a:pt x="13782" y="-438"/>
                    <a:pt x="8043" y="1893"/>
                  </a:cubicBezTo>
                  <a:cubicBezTo>
                    <a:pt x="2483" y="4224"/>
                    <a:pt x="-565" y="9604"/>
                    <a:pt x="2663" y="17495"/>
                  </a:cubicBezTo>
                  <a:close/>
                </a:path>
              </a:pathLst>
            </a:custGeom>
            <a:solidFill>
              <a:srgbClr val="FFFFFF"/>
            </a:solidFill>
            <a:ln w="9525" cap="flat">
              <a:noFill/>
              <a:prstDash val="solid"/>
              <a:miter/>
            </a:ln>
          </p:spPr>
          <p:txBody>
            <a:bodyPr rtlCol="0" anchor="ctr"/>
            <a:lstStyle/>
            <a:p>
              <a:endParaRPr lang="en-US"/>
            </a:p>
          </p:txBody>
        </p:sp>
        <p:sp>
          <p:nvSpPr>
            <p:cNvPr id="70" name="Freeform: Shape 69"/>
            <p:cNvSpPr/>
            <p:nvPr/>
          </p:nvSpPr>
          <p:spPr>
            <a:xfrm>
              <a:off x="7668049" y="3778540"/>
              <a:ext cx="28693" cy="23313"/>
            </a:xfrm>
            <a:custGeom>
              <a:avLst/>
              <a:gdLst>
                <a:gd name="connsiteX0" fmla="*/ 24127 w 28693"/>
                <a:gd name="connsiteY0" fmla="*/ 2106 h 23313"/>
                <a:gd name="connsiteX1" fmla="*/ 24127 w 28693"/>
                <a:gd name="connsiteY1" fmla="*/ 18425 h 23313"/>
                <a:gd name="connsiteX2" fmla="*/ 1352 w 28693"/>
                <a:gd name="connsiteY2" fmla="*/ 14659 h 23313"/>
                <a:gd name="connsiteX3" fmla="*/ 12470 w 28693"/>
                <a:gd name="connsiteY3" fmla="*/ 8741 h 23313"/>
                <a:gd name="connsiteX4" fmla="*/ 24127 w 28693"/>
                <a:gd name="connsiteY4" fmla="*/ 2106 h 2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93" h="23313">
                  <a:moveTo>
                    <a:pt x="24127" y="2106"/>
                  </a:moveTo>
                  <a:cubicBezTo>
                    <a:pt x="24127" y="2106"/>
                    <a:pt x="32735" y="9279"/>
                    <a:pt x="24127" y="18425"/>
                  </a:cubicBezTo>
                  <a:cubicBezTo>
                    <a:pt x="15519" y="27392"/>
                    <a:pt x="993" y="20577"/>
                    <a:pt x="1352" y="14659"/>
                  </a:cubicBezTo>
                  <a:cubicBezTo>
                    <a:pt x="1710" y="8741"/>
                    <a:pt x="9062" y="12148"/>
                    <a:pt x="12470" y="8741"/>
                  </a:cubicBezTo>
                  <a:cubicBezTo>
                    <a:pt x="16057" y="5154"/>
                    <a:pt x="21975" y="-764"/>
                    <a:pt x="24127" y="2106"/>
                  </a:cubicBezTo>
                  <a:close/>
                </a:path>
              </a:pathLst>
            </a:custGeom>
            <a:solidFill>
              <a:srgbClr val="42210B"/>
            </a:solidFill>
            <a:ln w="9525" cap="flat">
              <a:noFill/>
              <a:prstDash val="solid"/>
              <a:miter/>
            </a:ln>
          </p:spPr>
          <p:txBody>
            <a:bodyPr rtlCol="0" anchor="ctr"/>
            <a:lstStyle/>
            <a:p>
              <a:endParaRPr lang="en-US"/>
            </a:p>
          </p:txBody>
        </p:sp>
        <p:sp>
          <p:nvSpPr>
            <p:cNvPr id="71" name="Freeform: Shape 70"/>
            <p:cNvSpPr/>
            <p:nvPr/>
          </p:nvSpPr>
          <p:spPr>
            <a:xfrm>
              <a:off x="8501403"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2" name="Freeform: Shape 71"/>
            <p:cNvSpPr/>
            <p:nvPr/>
          </p:nvSpPr>
          <p:spPr>
            <a:xfrm>
              <a:off x="8554126"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3" name="Freeform: Shape 72"/>
            <p:cNvSpPr/>
            <p:nvPr/>
          </p:nvSpPr>
          <p:spPr>
            <a:xfrm>
              <a:off x="8606850"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4" name="Freeform: Shape 73"/>
            <p:cNvSpPr/>
            <p:nvPr/>
          </p:nvSpPr>
          <p:spPr>
            <a:xfrm>
              <a:off x="8659395"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5" name="Freeform: Shape 74"/>
            <p:cNvSpPr/>
            <p:nvPr/>
          </p:nvSpPr>
          <p:spPr>
            <a:xfrm>
              <a:off x="8712119"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6" name="Freeform: Shape 75"/>
            <p:cNvSpPr/>
            <p:nvPr/>
          </p:nvSpPr>
          <p:spPr>
            <a:xfrm>
              <a:off x="8764843"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7" name="Freeform: Shape 76"/>
            <p:cNvSpPr/>
            <p:nvPr/>
          </p:nvSpPr>
          <p:spPr>
            <a:xfrm>
              <a:off x="8817567"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8" name="Freeform: Shape 77"/>
            <p:cNvSpPr/>
            <p:nvPr/>
          </p:nvSpPr>
          <p:spPr>
            <a:xfrm>
              <a:off x="8870291"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9" name="Freeform: Shape 78"/>
            <p:cNvSpPr/>
            <p:nvPr/>
          </p:nvSpPr>
          <p:spPr>
            <a:xfrm>
              <a:off x="8923014"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80" name="Freeform: Shape 79"/>
            <p:cNvSpPr/>
            <p:nvPr/>
          </p:nvSpPr>
          <p:spPr>
            <a:xfrm>
              <a:off x="8975559"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81" name="Freeform: Shape 80"/>
            <p:cNvSpPr/>
            <p:nvPr/>
          </p:nvSpPr>
          <p:spPr>
            <a:xfrm>
              <a:off x="9028283"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82" name="Freeform: Shape 81"/>
            <p:cNvSpPr/>
            <p:nvPr/>
          </p:nvSpPr>
          <p:spPr>
            <a:xfrm>
              <a:off x="9081007"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83" name="Freeform: Shape 82"/>
            <p:cNvSpPr/>
            <p:nvPr/>
          </p:nvSpPr>
          <p:spPr>
            <a:xfrm>
              <a:off x="8921035" y="4445253"/>
              <a:ext cx="1300164" cy="1172838"/>
            </a:xfrm>
            <a:custGeom>
              <a:avLst/>
              <a:gdLst>
                <a:gd name="connsiteX0" fmla="*/ 809082 w 1300164"/>
                <a:gd name="connsiteY0" fmla="*/ 1058424 h 1172838"/>
                <a:gd name="connsiteX1" fmla="*/ 186079 w 1300164"/>
                <a:gd name="connsiteY1" fmla="*/ 1012515 h 1172838"/>
                <a:gd name="connsiteX2" fmla="*/ 195584 w 1300164"/>
                <a:gd name="connsiteY2" fmla="*/ 211614 h 1172838"/>
                <a:gd name="connsiteX3" fmla="*/ 1109464 w 1300164"/>
                <a:gd name="connsiteY3" fmla="*/ 211614 h 1172838"/>
                <a:gd name="connsiteX4" fmla="*/ 1300275 w 1300164"/>
                <a:gd name="connsiteY4" fmla="*/ 531902 h 1172838"/>
                <a:gd name="connsiteX5" fmla="*/ 1005810 w 1300164"/>
                <a:gd name="connsiteY5" fmla="*/ 626052 h 1172838"/>
                <a:gd name="connsiteX6" fmla="*/ 899824 w 1300164"/>
                <a:gd name="connsiteY6" fmla="*/ 432911 h 1172838"/>
                <a:gd name="connsiteX7" fmla="*/ 580611 w 1300164"/>
                <a:gd name="connsiteY7" fmla="*/ 393995 h 1172838"/>
                <a:gd name="connsiteX8" fmla="*/ 790252 w 1300164"/>
                <a:gd name="connsiteY8" fmla="*/ 511817 h 1172838"/>
                <a:gd name="connsiteX9" fmla="*/ 809082 w 1300164"/>
                <a:gd name="connsiteY9" fmla="*/ 1058424 h 1172838"/>
                <a:gd name="connsiteX10" fmla="*/ 527529 w 1300164"/>
                <a:gd name="connsiteY10" fmla="*/ 802875 h 1172838"/>
                <a:gd name="connsiteX11" fmla="*/ 527529 w 1300164"/>
                <a:gd name="connsiteY11" fmla="*/ 633226 h 1172838"/>
                <a:gd name="connsiteX12" fmla="*/ 357880 w 1300164"/>
                <a:gd name="connsiteY12" fmla="*/ 633226 h 1172838"/>
                <a:gd name="connsiteX13" fmla="*/ 359135 w 1300164"/>
                <a:gd name="connsiteY13" fmla="*/ 801619 h 1172838"/>
                <a:gd name="connsiteX14" fmla="*/ 527529 w 1300164"/>
                <a:gd name="connsiteY14" fmla="*/ 802875 h 117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0164" h="1172838">
                  <a:moveTo>
                    <a:pt x="809082" y="1058424"/>
                  </a:moveTo>
                  <a:cubicBezTo>
                    <a:pt x="632439" y="1235067"/>
                    <a:pt x="372227" y="1198483"/>
                    <a:pt x="186079" y="1012515"/>
                  </a:cubicBezTo>
                  <a:cubicBezTo>
                    <a:pt x="-49386" y="777051"/>
                    <a:pt x="-74134" y="481331"/>
                    <a:pt x="195584" y="211614"/>
                  </a:cubicBezTo>
                  <a:cubicBezTo>
                    <a:pt x="484130" y="-76933"/>
                    <a:pt x="837416" y="-60434"/>
                    <a:pt x="1109464" y="211614"/>
                  </a:cubicBezTo>
                  <a:cubicBezTo>
                    <a:pt x="1207201" y="309350"/>
                    <a:pt x="1279114" y="428248"/>
                    <a:pt x="1300275" y="531902"/>
                  </a:cubicBezTo>
                  <a:lnTo>
                    <a:pt x="1005810" y="626052"/>
                  </a:lnTo>
                  <a:cubicBezTo>
                    <a:pt x="991643" y="543559"/>
                    <a:pt x="951651" y="484738"/>
                    <a:pt x="899824" y="432911"/>
                  </a:cubicBezTo>
                  <a:cubicBezTo>
                    <a:pt x="805674" y="338761"/>
                    <a:pt x="691439" y="321007"/>
                    <a:pt x="580611" y="393995"/>
                  </a:cubicBezTo>
                  <a:cubicBezTo>
                    <a:pt x="651268" y="405831"/>
                    <a:pt x="720850" y="442236"/>
                    <a:pt x="790252" y="511817"/>
                  </a:cubicBezTo>
                  <a:cubicBezTo>
                    <a:pt x="940891" y="662636"/>
                    <a:pt x="970481" y="897025"/>
                    <a:pt x="809082" y="1058424"/>
                  </a:cubicBezTo>
                  <a:close/>
                  <a:moveTo>
                    <a:pt x="527529" y="802875"/>
                  </a:moveTo>
                  <a:cubicBezTo>
                    <a:pt x="579356" y="751047"/>
                    <a:pt x="577025" y="682722"/>
                    <a:pt x="527529" y="633226"/>
                  </a:cubicBezTo>
                  <a:cubicBezTo>
                    <a:pt x="478033" y="583730"/>
                    <a:pt x="409707" y="581398"/>
                    <a:pt x="357880" y="633226"/>
                  </a:cubicBezTo>
                  <a:cubicBezTo>
                    <a:pt x="306052" y="685053"/>
                    <a:pt x="309639" y="752123"/>
                    <a:pt x="359135" y="801619"/>
                  </a:cubicBezTo>
                  <a:cubicBezTo>
                    <a:pt x="408631" y="851115"/>
                    <a:pt x="475702" y="854702"/>
                    <a:pt x="527529" y="802875"/>
                  </a:cubicBezTo>
                  <a:close/>
                </a:path>
              </a:pathLst>
            </a:custGeom>
            <a:solidFill>
              <a:srgbClr val="FFFFFF"/>
            </a:solidFill>
            <a:ln w="9525" cap="flat">
              <a:noFill/>
              <a:prstDash val="solid"/>
              <a:miter/>
            </a:ln>
          </p:spPr>
          <p:txBody>
            <a:bodyPr rtlCol="0" anchor="ctr"/>
            <a:lstStyle/>
            <a:p>
              <a:endParaRPr lang="en-US"/>
            </a:p>
          </p:txBody>
        </p:sp>
        <p:sp>
          <p:nvSpPr>
            <p:cNvPr id="84" name="Freeform: Shape 83"/>
            <p:cNvSpPr/>
            <p:nvPr/>
          </p:nvSpPr>
          <p:spPr>
            <a:xfrm>
              <a:off x="8659946" y="2868109"/>
              <a:ext cx="491372" cy="959432"/>
            </a:xfrm>
            <a:custGeom>
              <a:avLst/>
              <a:gdLst>
                <a:gd name="connsiteX0" fmla="*/ 1345 w 491372"/>
                <a:gd name="connsiteY0" fmla="*/ 959342 h 959431"/>
                <a:gd name="connsiteX1" fmla="*/ 491104 w 491372"/>
                <a:gd name="connsiteY1" fmla="*/ 959342 h 959431"/>
                <a:gd name="connsiteX2" fmla="*/ 491104 w 491372"/>
                <a:gd name="connsiteY2" fmla="*/ 1345 h 959431"/>
              </a:gdLst>
              <a:ahLst/>
              <a:cxnLst>
                <a:cxn ang="0">
                  <a:pos x="connsiteX0" y="connsiteY0"/>
                </a:cxn>
                <a:cxn ang="0">
                  <a:pos x="connsiteX1" y="connsiteY1"/>
                </a:cxn>
                <a:cxn ang="0">
                  <a:pos x="connsiteX2" y="connsiteY2"/>
                </a:cxn>
              </a:cxnLst>
              <a:rect l="l" t="t" r="r" b="b"/>
              <a:pathLst>
                <a:path w="491372" h="959431">
                  <a:moveTo>
                    <a:pt x="1345" y="959342"/>
                  </a:moveTo>
                  <a:lnTo>
                    <a:pt x="491104" y="959342"/>
                  </a:lnTo>
                  <a:lnTo>
                    <a:pt x="491104" y="1345"/>
                  </a:lnTo>
                  <a:close/>
                </a:path>
              </a:pathLst>
            </a:custGeom>
            <a:solidFill>
              <a:srgbClr val="FFE0BA"/>
            </a:solidFill>
            <a:ln w="9525" cap="flat">
              <a:noFill/>
              <a:prstDash val="solid"/>
              <a:miter/>
            </a:ln>
          </p:spPr>
          <p:txBody>
            <a:bodyPr rtlCol="0" anchor="ctr"/>
            <a:lstStyle/>
            <a:p>
              <a:endParaRPr lang="en-US"/>
            </a:p>
          </p:txBody>
        </p:sp>
        <p:sp>
          <p:nvSpPr>
            <p:cNvPr id="85" name="Freeform: Shape 84"/>
            <p:cNvSpPr/>
            <p:nvPr/>
          </p:nvSpPr>
          <p:spPr>
            <a:xfrm>
              <a:off x="9149705" y="2868109"/>
              <a:ext cx="491372" cy="959432"/>
            </a:xfrm>
            <a:custGeom>
              <a:avLst/>
              <a:gdLst>
                <a:gd name="connsiteX0" fmla="*/ 1345 w 491372"/>
                <a:gd name="connsiteY0" fmla="*/ 1345 h 959431"/>
                <a:gd name="connsiteX1" fmla="*/ 1345 w 491372"/>
                <a:gd name="connsiteY1" fmla="*/ 959342 h 959431"/>
                <a:gd name="connsiteX2" fmla="*/ 491283 w 491372"/>
                <a:gd name="connsiteY2" fmla="*/ 959342 h 959431"/>
              </a:gdLst>
              <a:ahLst/>
              <a:cxnLst>
                <a:cxn ang="0">
                  <a:pos x="connsiteX0" y="connsiteY0"/>
                </a:cxn>
                <a:cxn ang="0">
                  <a:pos x="connsiteX1" y="connsiteY1"/>
                </a:cxn>
                <a:cxn ang="0">
                  <a:pos x="connsiteX2" y="connsiteY2"/>
                </a:cxn>
              </a:cxnLst>
              <a:rect l="l" t="t" r="r" b="b"/>
              <a:pathLst>
                <a:path w="491372" h="959431">
                  <a:moveTo>
                    <a:pt x="1345" y="1345"/>
                  </a:moveTo>
                  <a:lnTo>
                    <a:pt x="1345" y="959342"/>
                  </a:lnTo>
                  <a:lnTo>
                    <a:pt x="491283" y="959342"/>
                  </a:lnTo>
                  <a:close/>
                </a:path>
              </a:pathLst>
            </a:custGeom>
            <a:solidFill>
              <a:srgbClr val="FFCD91"/>
            </a:solidFill>
            <a:ln w="9525" cap="flat">
              <a:noFill/>
              <a:prstDash val="solid"/>
              <a:miter/>
            </a:ln>
          </p:spPr>
          <p:txBody>
            <a:bodyPr rtlCol="0" anchor="ctr"/>
            <a:lstStyle/>
            <a:p>
              <a:endParaRPr lang="en-US"/>
            </a:p>
          </p:txBody>
        </p:sp>
        <p:sp>
          <p:nvSpPr>
            <p:cNvPr id="86" name="Freeform: Shape 85"/>
            <p:cNvSpPr/>
            <p:nvPr/>
          </p:nvSpPr>
          <p:spPr>
            <a:xfrm>
              <a:off x="9149705" y="3742537"/>
              <a:ext cx="86080" cy="86080"/>
            </a:xfrm>
            <a:custGeom>
              <a:avLst/>
              <a:gdLst>
                <a:gd name="connsiteX0" fmla="*/ 1345 w 86079"/>
                <a:gd name="connsiteY0" fmla="*/ 1345 h 86079"/>
                <a:gd name="connsiteX1" fmla="*/ 84914 w 86079"/>
                <a:gd name="connsiteY1" fmla="*/ 1345 h 86079"/>
                <a:gd name="connsiteX2" fmla="*/ 84914 w 86079"/>
                <a:gd name="connsiteY2" fmla="*/ 84914 h 86079"/>
                <a:gd name="connsiteX3" fmla="*/ 1345 w 86079"/>
                <a:gd name="connsiteY3" fmla="*/ 84914 h 86079"/>
              </a:gdLst>
              <a:ahLst/>
              <a:cxnLst>
                <a:cxn ang="0">
                  <a:pos x="connsiteX0" y="connsiteY0"/>
                </a:cxn>
                <a:cxn ang="0">
                  <a:pos x="connsiteX1" y="connsiteY1"/>
                </a:cxn>
                <a:cxn ang="0">
                  <a:pos x="connsiteX2" y="connsiteY2"/>
                </a:cxn>
                <a:cxn ang="0">
                  <a:pos x="connsiteX3" y="connsiteY3"/>
                </a:cxn>
              </a:cxnLst>
              <a:rect l="l" t="t" r="r" b="b"/>
              <a:pathLst>
                <a:path w="86079" h="86079">
                  <a:moveTo>
                    <a:pt x="1345" y="1345"/>
                  </a:moveTo>
                  <a:lnTo>
                    <a:pt x="84914" y="1345"/>
                  </a:lnTo>
                  <a:lnTo>
                    <a:pt x="84914" y="84914"/>
                  </a:lnTo>
                  <a:lnTo>
                    <a:pt x="1345" y="84914"/>
                  </a:lnTo>
                  <a:close/>
                </a:path>
              </a:pathLst>
            </a:custGeom>
            <a:solidFill>
              <a:srgbClr val="FFB966"/>
            </a:solidFill>
            <a:ln w="9525" cap="flat">
              <a:noFill/>
              <a:prstDash val="solid"/>
              <a:miter/>
            </a:ln>
          </p:spPr>
          <p:txBody>
            <a:bodyPr rtlCol="0" anchor="ctr"/>
            <a:lstStyle/>
            <a:p>
              <a:endParaRPr lang="en-US"/>
            </a:p>
          </p:txBody>
        </p:sp>
        <p:sp>
          <p:nvSpPr>
            <p:cNvPr id="87" name="Freeform: Shape 86"/>
            <p:cNvSpPr/>
            <p:nvPr/>
          </p:nvSpPr>
          <p:spPr>
            <a:xfrm>
              <a:off x="9141937" y="2860341"/>
              <a:ext cx="17933" cy="975572"/>
            </a:xfrm>
            <a:custGeom>
              <a:avLst/>
              <a:gdLst>
                <a:gd name="connsiteX0" fmla="*/ 9113 w 17933"/>
                <a:gd name="connsiteY0" fmla="*/ 9113 h 975571"/>
                <a:gd name="connsiteX1" fmla="*/ 9113 w 17933"/>
                <a:gd name="connsiteY1" fmla="*/ 967110 h 975571"/>
              </a:gdLst>
              <a:ahLst/>
              <a:cxnLst>
                <a:cxn ang="0">
                  <a:pos x="connsiteX0" y="connsiteY0"/>
                </a:cxn>
                <a:cxn ang="0">
                  <a:pos x="connsiteX1" y="connsiteY1"/>
                </a:cxn>
              </a:cxnLst>
              <a:rect l="l" t="t" r="r" b="b"/>
              <a:pathLst>
                <a:path w="17933" h="975571">
                  <a:moveTo>
                    <a:pt x="9113" y="9113"/>
                  </a:moveTo>
                  <a:lnTo>
                    <a:pt x="9113" y="967110"/>
                  </a:lnTo>
                </a:path>
              </a:pathLst>
            </a:custGeom>
            <a:ln w="64535" cap="flat">
              <a:solidFill>
                <a:srgbClr val="FFFFFF"/>
              </a:solidFill>
              <a:custDash>
                <a:ds d="1524435" sp="1524435"/>
              </a:custDash>
              <a:miter/>
            </a:ln>
          </p:spPr>
          <p:txBody>
            <a:bodyPr rtlCol="0" anchor="ctr"/>
            <a:lstStyle/>
            <a:p>
              <a:endParaRPr lang="en-US"/>
            </a:p>
          </p:txBody>
        </p:sp>
        <p:sp>
          <p:nvSpPr>
            <p:cNvPr id="88" name="Freeform: Shape 87"/>
            <p:cNvSpPr/>
            <p:nvPr/>
          </p:nvSpPr>
          <p:spPr>
            <a:xfrm>
              <a:off x="7367852" y="5341112"/>
              <a:ext cx="222373" cy="197266"/>
            </a:xfrm>
            <a:custGeom>
              <a:avLst/>
              <a:gdLst>
                <a:gd name="connsiteX0" fmla="*/ 76844 w 222372"/>
                <a:gd name="connsiteY0" fmla="*/ 1345 h 197266"/>
                <a:gd name="connsiteX1" fmla="*/ 1345 w 222372"/>
                <a:gd name="connsiteY1" fmla="*/ 165614 h 197266"/>
                <a:gd name="connsiteX2" fmla="*/ 73616 w 222372"/>
                <a:gd name="connsiteY2" fmla="*/ 196459 h 197266"/>
                <a:gd name="connsiteX3" fmla="*/ 222104 w 222372"/>
                <a:gd name="connsiteY3" fmla="*/ 47972 h 197266"/>
                <a:gd name="connsiteX4" fmla="*/ 76844 w 222372"/>
                <a:gd name="connsiteY4" fmla="*/ 1345 h 19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72" h="197266">
                  <a:moveTo>
                    <a:pt x="76844" y="1345"/>
                  </a:moveTo>
                  <a:lnTo>
                    <a:pt x="1345" y="165614"/>
                  </a:lnTo>
                  <a:cubicBezTo>
                    <a:pt x="23044" y="177809"/>
                    <a:pt x="47613" y="188031"/>
                    <a:pt x="73616" y="196459"/>
                  </a:cubicBezTo>
                  <a:lnTo>
                    <a:pt x="222104" y="47972"/>
                  </a:lnTo>
                  <a:cubicBezTo>
                    <a:pt x="174581" y="43309"/>
                    <a:pt x="123291" y="28245"/>
                    <a:pt x="76844" y="1345"/>
                  </a:cubicBezTo>
                  <a:close/>
                </a:path>
              </a:pathLst>
            </a:custGeom>
            <a:solidFill>
              <a:srgbClr val="ED814C"/>
            </a:solidFill>
            <a:ln w="9525" cap="flat">
              <a:noFill/>
              <a:prstDash val="solid"/>
              <a:miter/>
            </a:ln>
          </p:spPr>
          <p:txBody>
            <a:bodyPr rtlCol="0" anchor="ctr"/>
            <a:lstStyle/>
            <a:p>
              <a:endParaRPr lang="en-US"/>
            </a:p>
          </p:txBody>
        </p:sp>
        <p:sp>
          <p:nvSpPr>
            <p:cNvPr id="89" name="Freeform: Shape 88"/>
            <p:cNvSpPr/>
            <p:nvPr/>
          </p:nvSpPr>
          <p:spPr>
            <a:xfrm>
              <a:off x="7440303" y="5153350"/>
              <a:ext cx="491372" cy="412466"/>
            </a:xfrm>
            <a:custGeom>
              <a:avLst/>
              <a:gdLst>
                <a:gd name="connsiteX0" fmla="*/ 384042 w 491372"/>
                <a:gd name="connsiteY0" fmla="*/ 1345 h 412465"/>
                <a:gd name="connsiteX1" fmla="*/ 238602 w 491372"/>
                <a:gd name="connsiteY1" fmla="*/ 146784 h 412465"/>
                <a:gd name="connsiteX2" fmla="*/ 267834 w 491372"/>
                <a:gd name="connsiteY2" fmla="*/ 185161 h 412465"/>
                <a:gd name="connsiteX3" fmla="*/ 181037 w 491372"/>
                <a:gd name="connsiteY3" fmla="*/ 236989 h 412465"/>
                <a:gd name="connsiteX4" fmla="*/ 149833 w 491372"/>
                <a:gd name="connsiteY4" fmla="*/ 235375 h 412465"/>
                <a:gd name="connsiteX5" fmla="*/ 1345 w 491372"/>
                <a:gd name="connsiteY5" fmla="*/ 383862 h 412465"/>
                <a:gd name="connsiteX6" fmla="*/ 189645 w 491372"/>
                <a:gd name="connsiteY6" fmla="*/ 412376 h 412465"/>
                <a:gd name="connsiteX7" fmla="*/ 491642 w 491372"/>
                <a:gd name="connsiteY7" fmla="*/ 180140 h 412465"/>
                <a:gd name="connsiteX8" fmla="*/ 384042 w 491372"/>
                <a:gd name="connsiteY8" fmla="*/ 1345 h 41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1372" h="412465">
                  <a:moveTo>
                    <a:pt x="384042" y="1345"/>
                  </a:moveTo>
                  <a:lnTo>
                    <a:pt x="238602" y="146784"/>
                  </a:lnTo>
                  <a:cubicBezTo>
                    <a:pt x="260840" y="155034"/>
                    <a:pt x="267834" y="168484"/>
                    <a:pt x="267834" y="185161"/>
                  </a:cubicBezTo>
                  <a:cubicBezTo>
                    <a:pt x="267834" y="219055"/>
                    <a:pt x="231071" y="236989"/>
                    <a:pt x="181037" y="236989"/>
                  </a:cubicBezTo>
                  <a:cubicBezTo>
                    <a:pt x="170815" y="236989"/>
                    <a:pt x="160414" y="236451"/>
                    <a:pt x="149833" y="235375"/>
                  </a:cubicBezTo>
                  <a:lnTo>
                    <a:pt x="1345" y="383862"/>
                  </a:lnTo>
                  <a:cubicBezTo>
                    <a:pt x="59987" y="402872"/>
                    <a:pt x="126878" y="412376"/>
                    <a:pt x="189645" y="412376"/>
                  </a:cubicBezTo>
                  <a:cubicBezTo>
                    <a:pt x="401078" y="412376"/>
                    <a:pt x="491642" y="298141"/>
                    <a:pt x="491642" y="180140"/>
                  </a:cubicBezTo>
                  <a:cubicBezTo>
                    <a:pt x="491462" y="104461"/>
                    <a:pt x="459900" y="38288"/>
                    <a:pt x="384042" y="1345"/>
                  </a:cubicBezTo>
                  <a:close/>
                </a:path>
              </a:pathLst>
            </a:custGeom>
            <a:solidFill>
              <a:srgbClr val="ED6B2B"/>
            </a:solidFill>
            <a:ln w="9525" cap="flat">
              <a:noFill/>
              <a:prstDash val="solid"/>
              <a:miter/>
            </a:ln>
          </p:spPr>
          <p:txBody>
            <a:bodyPr rtlCol="0" anchor="ctr"/>
            <a:lstStyle/>
            <a:p>
              <a:endParaRPr lang="en-US"/>
            </a:p>
          </p:txBody>
        </p:sp>
        <p:sp>
          <p:nvSpPr>
            <p:cNvPr id="90" name="Freeform: Shape 89"/>
            <p:cNvSpPr/>
            <p:nvPr/>
          </p:nvSpPr>
          <p:spPr>
            <a:xfrm>
              <a:off x="7415196" y="4889013"/>
              <a:ext cx="473439" cy="412466"/>
            </a:xfrm>
            <a:custGeom>
              <a:avLst/>
              <a:gdLst>
                <a:gd name="connsiteX0" fmla="*/ 246672 w 473439"/>
                <a:gd name="connsiteY0" fmla="*/ 234478 h 412465"/>
                <a:gd name="connsiteX1" fmla="*/ 212779 w 473439"/>
                <a:gd name="connsiteY1" fmla="*/ 234478 h 412465"/>
                <a:gd name="connsiteX2" fmla="*/ 217442 w 473439"/>
                <a:gd name="connsiteY2" fmla="*/ 169380 h 412465"/>
                <a:gd name="connsiteX3" fmla="*/ 473170 w 473439"/>
                <a:gd name="connsiteY3" fmla="*/ 169380 h 412465"/>
                <a:gd name="connsiteX4" fmla="*/ 473170 w 473439"/>
                <a:gd name="connsiteY4" fmla="*/ 1345 h 412465"/>
                <a:gd name="connsiteX5" fmla="*/ 34342 w 473439"/>
                <a:gd name="connsiteY5" fmla="*/ 1345 h 412465"/>
                <a:gd name="connsiteX6" fmla="*/ 1345 w 473439"/>
                <a:gd name="connsiteY6" fmla="*/ 402513 h 412465"/>
                <a:gd name="connsiteX7" fmla="*/ 192873 w 473439"/>
                <a:gd name="connsiteY7" fmla="*/ 402513 h 412465"/>
                <a:gd name="connsiteX8" fmla="*/ 263709 w 473439"/>
                <a:gd name="connsiteY8" fmla="*/ 411300 h 412465"/>
                <a:gd name="connsiteX9" fmla="*/ 409148 w 473439"/>
                <a:gd name="connsiteY9" fmla="*/ 265861 h 412465"/>
                <a:gd name="connsiteX10" fmla="*/ 246672 w 473439"/>
                <a:gd name="connsiteY10" fmla="*/ 234478 h 41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3439" h="412465">
                  <a:moveTo>
                    <a:pt x="246672" y="234478"/>
                  </a:moveTo>
                  <a:lnTo>
                    <a:pt x="212779" y="234478"/>
                  </a:lnTo>
                  <a:lnTo>
                    <a:pt x="217442" y="169380"/>
                  </a:lnTo>
                  <a:lnTo>
                    <a:pt x="473170" y="169380"/>
                  </a:lnTo>
                  <a:lnTo>
                    <a:pt x="473170" y="1345"/>
                  </a:lnTo>
                  <a:lnTo>
                    <a:pt x="34342" y="1345"/>
                  </a:lnTo>
                  <a:lnTo>
                    <a:pt x="1345" y="402513"/>
                  </a:lnTo>
                  <a:lnTo>
                    <a:pt x="192873" y="402513"/>
                  </a:lnTo>
                  <a:cubicBezTo>
                    <a:pt x="225691" y="402513"/>
                    <a:pt x="248287" y="405741"/>
                    <a:pt x="263709" y="411300"/>
                  </a:cubicBezTo>
                  <a:lnTo>
                    <a:pt x="409148" y="265861"/>
                  </a:lnTo>
                  <a:cubicBezTo>
                    <a:pt x="368440" y="245955"/>
                    <a:pt x="314819" y="234478"/>
                    <a:pt x="246672" y="234478"/>
                  </a:cubicBezTo>
                  <a:close/>
                </a:path>
              </a:pathLst>
            </a:custGeom>
            <a:solidFill>
              <a:srgbClr val="ED814C"/>
            </a:solidFill>
            <a:ln w="9525" cap="flat">
              <a:noFill/>
              <a:prstDash val="solid"/>
              <a:miter/>
            </a:ln>
          </p:spPr>
          <p:txBody>
            <a:bodyPr rtlCol="0" anchor="ctr"/>
            <a:lstStyle/>
            <a:p>
              <a:endParaRPr lang="en-US"/>
            </a:p>
          </p:txBody>
        </p:sp>
        <p:sp>
          <p:nvSpPr>
            <p:cNvPr id="91" name="Freeform: Shape 90"/>
            <p:cNvSpPr/>
            <p:nvPr/>
          </p:nvSpPr>
          <p:spPr>
            <a:xfrm>
              <a:off x="8264141" y="5445984"/>
              <a:ext cx="32280" cy="91460"/>
            </a:xfrm>
            <a:custGeom>
              <a:avLst/>
              <a:gdLst>
                <a:gd name="connsiteX0" fmla="*/ 13199 w 32279"/>
                <a:gd name="connsiteY0" fmla="*/ 91586 h 91459"/>
                <a:gd name="connsiteX1" fmla="*/ 13199 w 32279"/>
                <a:gd name="connsiteY1" fmla="*/ 91586 h 91459"/>
                <a:gd name="connsiteX2" fmla="*/ 26649 w 32279"/>
                <a:gd name="connsiteY2" fmla="*/ 79751 h 91459"/>
                <a:gd name="connsiteX3" fmla="*/ 30952 w 32279"/>
                <a:gd name="connsiteY3" fmla="*/ 14832 h 91459"/>
                <a:gd name="connsiteX4" fmla="*/ 19116 w 32279"/>
                <a:gd name="connsiteY4" fmla="*/ 1382 h 91459"/>
                <a:gd name="connsiteX5" fmla="*/ 19116 w 32279"/>
                <a:gd name="connsiteY5" fmla="*/ 1382 h 91459"/>
                <a:gd name="connsiteX6" fmla="*/ 5666 w 32279"/>
                <a:gd name="connsiteY6" fmla="*/ 13218 h 91459"/>
                <a:gd name="connsiteX7" fmla="*/ 1362 w 32279"/>
                <a:gd name="connsiteY7" fmla="*/ 78137 h 91459"/>
                <a:gd name="connsiteX8" fmla="*/ 13199 w 32279"/>
                <a:gd name="connsiteY8" fmla="*/ 91586 h 9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 h="91459">
                  <a:moveTo>
                    <a:pt x="13199" y="91586"/>
                  </a:moveTo>
                  <a:lnTo>
                    <a:pt x="13199" y="91586"/>
                  </a:lnTo>
                  <a:cubicBezTo>
                    <a:pt x="20192" y="92125"/>
                    <a:pt x="26111" y="86745"/>
                    <a:pt x="26649" y="79751"/>
                  </a:cubicBezTo>
                  <a:lnTo>
                    <a:pt x="30952" y="14832"/>
                  </a:lnTo>
                  <a:cubicBezTo>
                    <a:pt x="31491" y="7838"/>
                    <a:pt x="26111" y="1920"/>
                    <a:pt x="19116" y="1382"/>
                  </a:cubicBezTo>
                  <a:lnTo>
                    <a:pt x="19116" y="1382"/>
                  </a:lnTo>
                  <a:cubicBezTo>
                    <a:pt x="12122" y="844"/>
                    <a:pt x="6204" y="6224"/>
                    <a:pt x="5666" y="13218"/>
                  </a:cubicBezTo>
                  <a:lnTo>
                    <a:pt x="1362" y="78137"/>
                  </a:lnTo>
                  <a:cubicBezTo>
                    <a:pt x="1004" y="85131"/>
                    <a:pt x="6204" y="91228"/>
                    <a:pt x="13199" y="91586"/>
                  </a:cubicBezTo>
                  <a:close/>
                </a:path>
              </a:pathLst>
            </a:custGeom>
            <a:solidFill>
              <a:srgbClr val="ED6B2B"/>
            </a:solidFill>
            <a:ln w="9525" cap="flat">
              <a:noFill/>
              <a:prstDash val="solid"/>
              <a:miter/>
            </a:ln>
          </p:spPr>
          <p:txBody>
            <a:bodyPr rtlCol="0" anchor="ctr"/>
            <a:lstStyle/>
            <a:p>
              <a:endParaRPr lang="en-US"/>
            </a:p>
          </p:txBody>
        </p:sp>
        <p:sp>
          <p:nvSpPr>
            <p:cNvPr id="92" name="Freeform: Shape 91"/>
            <p:cNvSpPr/>
            <p:nvPr/>
          </p:nvSpPr>
          <p:spPr>
            <a:xfrm>
              <a:off x="8213407" y="4091878"/>
              <a:ext cx="186506" cy="1393418"/>
            </a:xfrm>
            <a:custGeom>
              <a:avLst/>
              <a:gdLst>
                <a:gd name="connsiteX0" fmla="*/ 1345 w 186506"/>
                <a:gd name="connsiteY0" fmla="*/ 1243585 h 1393417"/>
                <a:gd name="connsiteX1" fmla="*/ 42233 w 186506"/>
                <a:gd name="connsiteY1" fmla="*/ 1390279 h 1393417"/>
                <a:gd name="connsiteX2" fmla="*/ 92626 w 186506"/>
                <a:gd name="connsiteY2" fmla="*/ 1393687 h 1393417"/>
                <a:gd name="connsiteX3" fmla="*/ 185699 w 186506"/>
                <a:gd name="connsiteY3" fmla="*/ 8160 h 1393417"/>
                <a:gd name="connsiteX4" fmla="*/ 84914 w 186506"/>
                <a:gd name="connsiteY4" fmla="*/ 1345 h 1393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06" h="1393417">
                  <a:moveTo>
                    <a:pt x="1345" y="1243585"/>
                  </a:moveTo>
                  <a:lnTo>
                    <a:pt x="42233" y="1390279"/>
                  </a:lnTo>
                  <a:lnTo>
                    <a:pt x="92626" y="1393687"/>
                  </a:lnTo>
                  <a:lnTo>
                    <a:pt x="185699" y="8160"/>
                  </a:lnTo>
                  <a:lnTo>
                    <a:pt x="84914" y="1345"/>
                  </a:lnTo>
                  <a:close/>
                </a:path>
              </a:pathLst>
            </a:custGeom>
            <a:solidFill>
              <a:srgbClr val="3B3870"/>
            </a:solidFill>
            <a:ln w="9525" cap="flat">
              <a:noFill/>
              <a:prstDash val="solid"/>
              <a:miter/>
            </a:ln>
          </p:spPr>
          <p:txBody>
            <a:bodyPr rtlCol="0" anchor="ctr"/>
            <a:lstStyle/>
            <a:p>
              <a:endParaRPr lang="en-US"/>
            </a:p>
          </p:txBody>
        </p:sp>
        <p:sp>
          <p:nvSpPr>
            <p:cNvPr id="93" name="Freeform: Shape 92"/>
            <p:cNvSpPr/>
            <p:nvPr/>
          </p:nvSpPr>
          <p:spPr>
            <a:xfrm>
              <a:off x="8353825" y="3587952"/>
              <a:ext cx="84287" cy="279760"/>
            </a:xfrm>
            <a:custGeom>
              <a:avLst/>
              <a:gdLst>
                <a:gd name="connsiteX0" fmla="*/ 1345 w 84286"/>
                <a:gd name="connsiteY0" fmla="*/ 1345 h 279759"/>
                <a:gd name="connsiteX1" fmla="*/ 83480 w 84286"/>
                <a:gd name="connsiteY1" fmla="*/ 1345 h 279759"/>
                <a:gd name="connsiteX2" fmla="*/ 83480 w 84286"/>
                <a:gd name="connsiteY2" fmla="*/ 278594 h 279759"/>
                <a:gd name="connsiteX3" fmla="*/ 1345 w 84286"/>
                <a:gd name="connsiteY3" fmla="*/ 278594 h 279759"/>
              </a:gdLst>
              <a:ahLst/>
              <a:cxnLst>
                <a:cxn ang="0">
                  <a:pos x="connsiteX0" y="connsiteY0"/>
                </a:cxn>
                <a:cxn ang="0">
                  <a:pos x="connsiteX1" y="connsiteY1"/>
                </a:cxn>
                <a:cxn ang="0">
                  <a:pos x="connsiteX2" y="connsiteY2"/>
                </a:cxn>
                <a:cxn ang="0">
                  <a:pos x="connsiteX3" y="connsiteY3"/>
                </a:cxn>
              </a:cxnLst>
              <a:rect l="l" t="t" r="r" b="b"/>
              <a:pathLst>
                <a:path w="84286" h="279759">
                  <a:moveTo>
                    <a:pt x="1345" y="1345"/>
                  </a:moveTo>
                  <a:lnTo>
                    <a:pt x="83480" y="1345"/>
                  </a:lnTo>
                  <a:lnTo>
                    <a:pt x="83480" y="278594"/>
                  </a:lnTo>
                  <a:lnTo>
                    <a:pt x="1345" y="278594"/>
                  </a:lnTo>
                  <a:close/>
                </a:path>
              </a:pathLst>
            </a:custGeom>
            <a:solidFill>
              <a:srgbClr val="3B3870"/>
            </a:solidFill>
            <a:ln w="9525" cap="flat">
              <a:noFill/>
              <a:prstDash val="solid"/>
              <a:miter/>
            </a:ln>
          </p:spPr>
          <p:txBody>
            <a:bodyPr rtlCol="0" anchor="ctr"/>
            <a:lstStyle/>
            <a:p>
              <a:endParaRPr lang="en-US"/>
            </a:p>
          </p:txBody>
        </p:sp>
        <p:sp>
          <p:nvSpPr>
            <p:cNvPr id="94" name="Freeform: Shape 93"/>
            <p:cNvSpPr/>
            <p:nvPr/>
          </p:nvSpPr>
          <p:spPr>
            <a:xfrm>
              <a:off x="8494026" y="5445984"/>
              <a:ext cx="32280" cy="91460"/>
            </a:xfrm>
            <a:custGeom>
              <a:avLst/>
              <a:gdLst>
                <a:gd name="connsiteX0" fmla="*/ 19136 w 32279"/>
                <a:gd name="connsiteY0" fmla="*/ 91586 h 91459"/>
                <a:gd name="connsiteX1" fmla="*/ 19136 w 32279"/>
                <a:gd name="connsiteY1" fmla="*/ 91586 h 91459"/>
                <a:gd name="connsiteX2" fmla="*/ 5686 w 32279"/>
                <a:gd name="connsiteY2" fmla="*/ 79751 h 91459"/>
                <a:gd name="connsiteX3" fmla="*/ 1382 w 32279"/>
                <a:gd name="connsiteY3" fmla="*/ 14832 h 91459"/>
                <a:gd name="connsiteX4" fmla="*/ 13218 w 32279"/>
                <a:gd name="connsiteY4" fmla="*/ 1382 h 91459"/>
                <a:gd name="connsiteX5" fmla="*/ 13218 w 32279"/>
                <a:gd name="connsiteY5" fmla="*/ 1382 h 91459"/>
                <a:gd name="connsiteX6" fmla="*/ 26668 w 32279"/>
                <a:gd name="connsiteY6" fmla="*/ 13218 h 91459"/>
                <a:gd name="connsiteX7" fmla="*/ 30972 w 32279"/>
                <a:gd name="connsiteY7" fmla="*/ 78137 h 91459"/>
                <a:gd name="connsiteX8" fmla="*/ 19136 w 32279"/>
                <a:gd name="connsiteY8" fmla="*/ 91586 h 9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 h="91459">
                  <a:moveTo>
                    <a:pt x="19136" y="91586"/>
                  </a:moveTo>
                  <a:lnTo>
                    <a:pt x="19136" y="91586"/>
                  </a:lnTo>
                  <a:cubicBezTo>
                    <a:pt x="12142" y="92125"/>
                    <a:pt x="6224" y="86745"/>
                    <a:pt x="5686" y="79751"/>
                  </a:cubicBezTo>
                  <a:lnTo>
                    <a:pt x="1382" y="14832"/>
                  </a:lnTo>
                  <a:cubicBezTo>
                    <a:pt x="844" y="7838"/>
                    <a:pt x="6224" y="1920"/>
                    <a:pt x="13218" y="1382"/>
                  </a:cubicBezTo>
                  <a:lnTo>
                    <a:pt x="13218" y="1382"/>
                  </a:lnTo>
                  <a:cubicBezTo>
                    <a:pt x="20212" y="844"/>
                    <a:pt x="26130" y="6224"/>
                    <a:pt x="26668" y="13218"/>
                  </a:cubicBezTo>
                  <a:lnTo>
                    <a:pt x="30972" y="78137"/>
                  </a:lnTo>
                  <a:cubicBezTo>
                    <a:pt x="31331" y="85131"/>
                    <a:pt x="26130" y="91228"/>
                    <a:pt x="19136" y="91586"/>
                  </a:cubicBezTo>
                  <a:close/>
                </a:path>
              </a:pathLst>
            </a:custGeom>
            <a:solidFill>
              <a:srgbClr val="ED6B2B"/>
            </a:solidFill>
            <a:ln w="9525" cap="flat">
              <a:noFill/>
              <a:prstDash val="solid"/>
              <a:miter/>
            </a:ln>
          </p:spPr>
          <p:txBody>
            <a:bodyPr rtlCol="0" anchor="ctr"/>
            <a:lstStyle/>
            <a:p>
              <a:endParaRPr lang="en-US"/>
            </a:p>
          </p:txBody>
        </p:sp>
        <p:sp>
          <p:nvSpPr>
            <p:cNvPr id="95" name="Freeform: Shape 94"/>
            <p:cNvSpPr/>
            <p:nvPr/>
          </p:nvSpPr>
          <p:spPr>
            <a:xfrm>
              <a:off x="8389871" y="4091878"/>
              <a:ext cx="186506" cy="1393418"/>
            </a:xfrm>
            <a:custGeom>
              <a:avLst/>
              <a:gdLst>
                <a:gd name="connsiteX0" fmla="*/ 185879 w 186506"/>
                <a:gd name="connsiteY0" fmla="*/ 1243585 h 1393417"/>
                <a:gd name="connsiteX1" fmla="*/ 144990 w 186506"/>
                <a:gd name="connsiteY1" fmla="*/ 1390279 h 1393417"/>
                <a:gd name="connsiteX2" fmla="*/ 94598 w 186506"/>
                <a:gd name="connsiteY2" fmla="*/ 1393687 h 1393417"/>
                <a:gd name="connsiteX3" fmla="*/ 1345 w 186506"/>
                <a:gd name="connsiteY3" fmla="*/ 8160 h 1393417"/>
                <a:gd name="connsiteX4" fmla="*/ 102309 w 186506"/>
                <a:gd name="connsiteY4" fmla="*/ 1345 h 1393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06" h="1393417">
                  <a:moveTo>
                    <a:pt x="185879" y="1243585"/>
                  </a:moveTo>
                  <a:lnTo>
                    <a:pt x="144990" y="1390279"/>
                  </a:lnTo>
                  <a:lnTo>
                    <a:pt x="94598" y="1393687"/>
                  </a:lnTo>
                  <a:lnTo>
                    <a:pt x="1345" y="8160"/>
                  </a:lnTo>
                  <a:lnTo>
                    <a:pt x="102309" y="1345"/>
                  </a:lnTo>
                  <a:close/>
                </a:path>
              </a:pathLst>
            </a:custGeom>
            <a:solidFill>
              <a:srgbClr val="3B3870"/>
            </a:solidFill>
            <a:ln w="9525" cap="flat">
              <a:noFill/>
              <a:prstDash val="solid"/>
              <a:miter/>
            </a:ln>
          </p:spPr>
          <p:txBody>
            <a:bodyPr rtlCol="0" anchor="ctr"/>
            <a:lstStyle/>
            <a:p>
              <a:endParaRPr lang="en-US"/>
            </a:p>
          </p:txBody>
        </p:sp>
        <p:sp>
          <p:nvSpPr>
            <p:cNvPr id="96" name="Freeform: Shape 95"/>
            <p:cNvSpPr/>
            <p:nvPr/>
          </p:nvSpPr>
          <p:spPr>
            <a:xfrm>
              <a:off x="8277429" y="3854441"/>
              <a:ext cx="236720" cy="374806"/>
            </a:xfrm>
            <a:custGeom>
              <a:avLst/>
              <a:gdLst>
                <a:gd name="connsiteX0" fmla="*/ 236271 w 236719"/>
                <a:gd name="connsiteY0" fmla="*/ 374537 h 374806"/>
                <a:gd name="connsiteX1" fmla="*/ 1345 w 236719"/>
                <a:gd name="connsiteY1" fmla="*/ 374537 h 374806"/>
                <a:gd name="connsiteX2" fmla="*/ 1345 w 236719"/>
                <a:gd name="connsiteY2" fmla="*/ 53710 h 374806"/>
                <a:gd name="connsiteX3" fmla="*/ 53711 w 236719"/>
                <a:gd name="connsiteY3" fmla="*/ 1345 h 374806"/>
                <a:gd name="connsiteX4" fmla="*/ 183906 w 236719"/>
                <a:gd name="connsiteY4" fmla="*/ 1345 h 374806"/>
                <a:gd name="connsiteX5" fmla="*/ 236271 w 236719"/>
                <a:gd name="connsiteY5" fmla="*/ 53710 h 374806"/>
                <a:gd name="connsiteX6" fmla="*/ 236271 w 236719"/>
                <a:gd name="connsiteY6" fmla="*/ 374537 h 37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719" h="374806">
                  <a:moveTo>
                    <a:pt x="236271" y="374537"/>
                  </a:moveTo>
                  <a:lnTo>
                    <a:pt x="1345" y="374537"/>
                  </a:lnTo>
                  <a:lnTo>
                    <a:pt x="1345" y="53710"/>
                  </a:lnTo>
                  <a:cubicBezTo>
                    <a:pt x="1345" y="24838"/>
                    <a:pt x="24838" y="1345"/>
                    <a:pt x="53711" y="1345"/>
                  </a:cubicBezTo>
                  <a:lnTo>
                    <a:pt x="183906" y="1345"/>
                  </a:lnTo>
                  <a:cubicBezTo>
                    <a:pt x="212779" y="1345"/>
                    <a:pt x="236271" y="24838"/>
                    <a:pt x="236271" y="53710"/>
                  </a:cubicBezTo>
                  <a:lnTo>
                    <a:pt x="236271" y="374537"/>
                  </a:lnTo>
                  <a:close/>
                </a:path>
              </a:pathLst>
            </a:custGeom>
            <a:solidFill>
              <a:srgbClr val="4B478F"/>
            </a:solidFill>
            <a:ln w="9525" cap="flat">
              <a:noFill/>
              <a:prstDash val="solid"/>
              <a:miter/>
            </a:ln>
          </p:spPr>
          <p:txBody>
            <a:bodyPr rtlCol="0" anchor="ctr"/>
            <a:lstStyle/>
            <a:p>
              <a:endParaRPr lang="en-US"/>
            </a:p>
          </p:txBody>
        </p:sp>
        <p:sp>
          <p:nvSpPr>
            <p:cNvPr id="97" name="Freeform: Shape 96"/>
            <p:cNvSpPr/>
            <p:nvPr/>
          </p:nvSpPr>
          <p:spPr>
            <a:xfrm>
              <a:off x="8325849" y="4024628"/>
              <a:ext cx="139880" cy="139880"/>
            </a:xfrm>
            <a:custGeom>
              <a:avLst/>
              <a:gdLst>
                <a:gd name="connsiteX0" fmla="*/ 139431 w 139879"/>
                <a:gd name="connsiteY0" fmla="*/ 70388 h 139879"/>
                <a:gd name="connsiteX1" fmla="*/ 70388 w 139879"/>
                <a:gd name="connsiteY1" fmla="*/ 139432 h 139879"/>
                <a:gd name="connsiteX2" fmla="*/ 1345 w 139879"/>
                <a:gd name="connsiteY2" fmla="*/ 70388 h 139879"/>
                <a:gd name="connsiteX3" fmla="*/ 70388 w 139879"/>
                <a:gd name="connsiteY3" fmla="*/ 1345 h 139879"/>
                <a:gd name="connsiteX4" fmla="*/ 139431 w 139879"/>
                <a:gd name="connsiteY4" fmla="*/ 70388 h 139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79" h="139879">
                  <a:moveTo>
                    <a:pt x="139431" y="70388"/>
                  </a:moveTo>
                  <a:cubicBezTo>
                    <a:pt x="139431" y="108520"/>
                    <a:pt x="108520" y="139432"/>
                    <a:pt x="70388" y="139432"/>
                  </a:cubicBezTo>
                  <a:cubicBezTo>
                    <a:pt x="32257" y="139432"/>
                    <a:pt x="1345" y="108520"/>
                    <a:pt x="1345" y="70388"/>
                  </a:cubicBezTo>
                  <a:cubicBezTo>
                    <a:pt x="1345" y="32257"/>
                    <a:pt x="32257" y="1345"/>
                    <a:pt x="70388" y="1345"/>
                  </a:cubicBezTo>
                  <a:cubicBezTo>
                    <a:pt x="108520" y="1345"/>
                    <a:pt x="139431" y="32257"/>
                    <a:pt x="139431" y="70388"/>
                  </a:cubicBezTo>
                  <a:close/>
                </a:path>
              </a:pathLst>
            </a:custGeom>
            <a:solidFill>
              <a:srgbClr val="FFCD91"/>
            </a:solidFill>
            <a:ln w="9525" cap="flat">
              <a:noFill/>
              <a:prstDash val="solid"/>
              <a:miter/>
            </a:ln>
          </p:spPr>
          <p:txBody>
            <a:bodyPr rtlCol="0" anchor="ctr"/>
            <a:lstStyle/>
            <a:p>
              <a:endParaRPr lang="en-US"/>
            </a:p>
          </p:txBody>
        </p:sp>
        <p:sp>
          <p:nvSpPr>
            <p:cNvPr id="98" name="Freeform: Shape 97"/>
            <p:cNvSpPr/>
            <p:nvPr/>
          </p:nvSpPr>
          <p:spPr>
            <a:xfrm>
              <a:off x="8364944" y="4063722"/>
              <a:ext cx="60973" cy="60973"/>
            </a:xfrm>
            <a:custGeom>
              <a:avLst/>
              <a:gdLst>
                <a:gd name="connsiteX0" fmla="*/ 61242 w 60973"/>
                <a:gd name="connsiteY0" fmla="*/ 31294 h 60973"/>
                <a:gd name="connsiteX1" fmla="*/ 31294 w 60973"/>
                <a:gd name="connsiteY1" fmla="*/ 61242 h 60973"/>
                <a:gd name="connsiteX2" fmla="*/ 1345 w 60973"/>
                <a:gd name="connsiteY2" fmla="*/ 31294 h 60973"/>
                <a:gd name="connsiteX3" fmla="*/ 31294 w 60973"/>
                <a:gd name="connsiteY3" fmla="*/ 1345 h 60973"/>
                <a:gd name="connsiteX4" fmla="*/ 61242 w 60973"/>
                <a:gd name="connsiteY4" fmla="*/ 31294 h 60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73" h="60973">
                  <a:moveTo>
                    <a:pt x="61242" y="31294"/>
                  </a:moveTo>
                  <a:cubicBezTo>
                    <a:pt x="61242" y="47834"/>
                    <a:pt x="47834" y="61242"/>
                    <a:pt x="31294" y="61242"/>
                  </a:cubicBezTo>
                  <a:cubicBezTo>
                    <a:pt x="14754" y="61242"/>
                    <a:pt x="1345" y="47834"/>
                    <a:pt x="1345" y="31294"/>
                  </a:cubicBezTo>
                  <a:cubicBezTo>
                    <a:pt x="1345" y="14754"/>
                    <a:pt x="14754" y="1345"/>
                    <a:pt x="31294" y="1345"/>
                  </a:cubicBezTo>
                  <a:cubicBezTo>
                    <a:pt x="47834" y="1345"/>
                    <a:pt x="61242" y="14754"/>
                    <a:pt x="61242" y="31294"/>
                  </a:cubicBezTo>
                  <a:close/>
                </a:path>
              </a:pathLst>
            </a:custGeom>
            <a:solidFill>
              <a:srgbClr val="ED6B2B"/>
            </a:solidFill>
            <a:ln w="9525" cap="flat">
              <a:noFill/>
              <a:prstDash val="solid"/>
              <a:miter/>
            </a:ln>
          </p:spPr>
          <p:txBody>
            <a:bodyPr rtlCol="0" anchor="ctr"/>
            <a:lstStyle/>
            <a:p>
              <a:endParaRPr lang="en-US"/>
            </a:p>
          </p:txBody>
        </p:sp>
        <p:sp>
          <p:nvSpPr>
            <p:cNvPr id="99" name="Freeform: Shape 98"/>
            <p:cNvSpPr/>
            <p:nvPr/>
          </p:nvSpPr>
          <p:spPr>
            <a:xfrm>
              <a:off x="8737598" y="3531283"/>
              <a:ext cx="104013" cy="523652"/>
            </a:xfrm>
            <a:custGeom>
              <a:avLst/>
              <a:gdLst>
                <a:gd name="connsiteX0" fmla="*/ 103027 w 104013"/>
                <a:gd name="connsiteY0" fmla="*/ 522666 h 523652"/>
                <a:gd name="connsiteX1" fmla="*/ 60525 w 104013"/>
                <a:gd name="connsiteY1" fmla="*/ 522666 h 523652"/>
                <a:gd name="connsiteX2" fmla="*/ 60525 w 104013"/>
                <a:gd name="connsiteY2" fmla="*/ 43847 h 523652"/>
                <a:gd name="connsiteX3" fmla="*/ 1345 w 104013"/>
                <a:gd name="connsiteY3" fmla="*/ 43847 h 523652"/>
                <a:gd name="connsiteX4" fmla="*/ 1345 w 104013"/>
                <a:gd name="connsiteY4" fmla="*/ 1345 h 523652"/>
                <a:gd name="connsiteX5" fmla="*/ 103027 w 104013"/>
                <a:gd name="connsiteY5" fmla="*/ 1345 h 52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013" h="523652">
                  <a:moveTo>
                    <a:pt x="103027" y="522666"/>
                  </a:moveTo>
                  <a:lnTo>
                    <a:pt x="60525" y="522666"/>
                  </a:lnTo>
                  <a:lnTo>
                    <a:pt x="60525" y="43847"/>
                  </a:lnTo>
                  <a:lnTo>
                    <a:pt x="1345" y="43847"/>
                  </a:lnTo>
                  <a:lnTo>
                    <a:pt x="1345" y="1345"/>
                  </a:lnTo>
                  <a:lnTo>
                    <a:pt x="103027" y="1345"/>
                  </a:lnTo>
                  <a:close/>
                </a:path>
              </a:pathLst>
            </a:custGeom>
            <a:solidFill>
              <a:srgbClr val="3B3E54"/>
            </a:solidFill>
            <a:ln w="9525" cap="flat">
              <a:noFill/>
              <a:prstDash val="solid"/>
              <a:miter/>
            </a:ln>
          </p:spPr>
          <p:txBody>
            <a:bodyPr rtlCol="0" anchor="ctr"/>
            <a:lstStyle/>
            <a:p>
              <a:endParaRPr lang="en-US"/>
            </a:p>
          </p:txBody>
        </p:sp>
        <p:sp>
          <p:nvSpPr>
            <p:cNvPr id="100" name="Freeform: Shape 99"/>
            <p:cNvSpPr/>
            <p:nvPr/>
          </p:nvSpPr>
          <p:spPr>
            <a:xfrm>
              <a:off x="8668554" y="3361454"/>
              <a:ext cx="80700" cy="105806"/>
            </a:xfrm>
            <a:custGeom>
              <a:avLst/>
              <a:gdLst>
                <a:gd name="connsiteX0" fmla="*/ 1345 w 80699"/>
                <a:gd name="connsiteY0" fmla="*/ 1345 h 105806"/>
                <a:gd name="connsiteX1" fmla="*/ 80969 w 80699"/>
                <a:gd name="connsiteY1" fmla="*/ 1345 h 105806"/>
                <a:gd name="connsiteX2" fmla="*/ 80969 w 80699"/>
                <a:gd name="connsiteY2" fmla="*/ 104999 h 105806"/>
                <a:gd name="connsiteX3" fmla="*/ 1345 w 80699"/>
                <a:gd name="connsiteY3" fmla="*/ 104999 h 105806"/>
              </a:gdLst>
              <a:ahLst/>
              <a:cxnLst>
                <a:cxn ang="0">
                  <a:pos x="connsiteX0" y="connsiteY0"/>
                </a:cxn>
                <a:cxn ang="0">
                  <a:pos x="connsiteX1" y="connsiteY1"/>
                </a:cxn>
                <a:cxn ang="0">
                  <a:pos x="connsiteX2" y="connsiteY2"/>
                </a:cxn>
                <a:cxn ang="0">
                  <a:pos x="connsiteX3" y="connsiteY3"/>
                </a:cxn>
              </a:cxnLst>
              <a:rect l="l" t="t" r="r" b="b"/>
              <a:pathLst>
                <a:path w="80699" h="105806">
                  <a:moveTo>
                    <a:pt x="1345" y="1345"/>
                  </a:moveTo>
                  <a:lnTo>
                    <a:pt x="80969" y="1345"/>
                  </a:lnTo>
                  <a:lnTo>
                    <a:pt x="80969" y="104999"/>
                  </a:lnTo>
                  <a:lnTo>
                    <a:pt x="1345" y="104999"/>
                  </a:lnTo>
                  <a:close/>
                </a:path>
              </a:pathLst>
            </a:custGeom>
            <a:solidFill>
              <a:srgbClr val="3B3E54"/>
            </a:solidFill>
            <a:ln w="9525" cap="flat">
              <a:noFill/>
              <a:prstDash val="solid"/>
              <a:miter/>
            </a:ln>
          </p:spPr>
          <p:txBody>
            <a:bodyPr rtlCol="0" anchor="ctr"/>
            <a:lstStyle/>
            <a:p>
              <a:endParaRPr lang="en-US"/>
            </a:p>
          </p:txBody>
        </p:sp>
        <p:sp>
          <p:nvSpPr>
            <p:cNvPr id="101" name="Freeform: Shape 100"/>
            <p:cNvSpPr/>
            <p:nvPr/>
          </p:nvSpPr>
          <p:spPr>
            <a:xfrm>
              <a:off x="8697606" y="5456602"/>
              <a:ext cx="23313" cy="80700"/>
            </a:xfrm>
            <a:custGeom>
              <a:avLst/>
              <a:gdLst>
                <a:gd name="connsiteX0" fmla="*/ 12105 w 23313"/>
                <a:gd name="connsiteY0" fmla="*/ 1345 h 80699"/>
                <a:gd name="connsiteX1" fmla="*/ 12105 w 23313"/>
                <a:gd name="connsiteY1" fmla="*/ 1345 h 80699"/>
                <a:gd name="connsiteX2" fmla="*/ 22865 w 23313"/>
                <a:gd name="connsiteY2" fmla="*/ 12105 h 80699"/>
                <a:gd name="connsiteX3" fmla="*/ 22865 w 23313"/>
                <a:gd name="connsiteY3" fmla="*/ 70209 h 80699"/>
                <a:gd name="connsiteX4" fmla="*/ 12105 w 23313"/>
                <a:gd name="connsiteY4" fmla="*/ 80969 h 80699"/>
                <a:gd name="connsiteX5" fmla="*/ 12105 w 23313"/>
                <a:gd name="connsiteY5" fmla="*/ 80969 h 80699"/>
                <a:gd name="connsiteX6" fmla="*/ 1345 w 23313"/>
                <a:gd name="connsiteY6" fmla="*/ 70209 h 80699"/>
                <a:gd name="connsiteX7" fmla="*/ 1345 w 23313"/>
                <a:gd name="connsiteY7" fmla="*/ 12105 h 80699"/>
                <a:gd name="connsiteX8" fmla="*/ 12105 w 23313"/>
                <a:gd name="connsiteY8" fmla="*/ 1345 h 8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13" h="80699">
                  <a:moveTo>
                    <a:pt x="12105" y="1345"/>
                  </a:moveTo>
                  <a:lnTo>
                    <a:pt x="12105" y="1345"/>
                  </a:lnTo>
                  <a:cubicBezTo>
                    <a:pt x="18023" y="1345"/>
                    <a:pt x="22865" y="6187"/>
                    <a:pt x="22865" y="12105"/>
                  </a:cubicBezTo>
                  <a:lnTo>
                    <a:pt x="22865" y="70209"/>
                  </a:lnTo>
                  <a:cubicBezTo>
                    <a:pt x="22865" y="76127"/>
                    <a:pt x="18023" y="80969"/>
                    <a:pt x="12105" y="80969"/>
                  </a:cubicBezTo>
                  <a:lnTo>
                    <a:pt x="12105" y="80969"/>
                  </a:lnTo>
                  <a:cubicBezTo>
                    <a:pt x="6187" y="80969"/>
                    <a:pt x="1345" y="76127"/>
                    <a:pt x="1345" y="70209"/>
                  </a:cubicBezTo>
                  <a:lnTo>
                    <a:pt x="1345" y="12105"/>
                  </a:lnTo>
                  <a:cubicBezTo>
                    <a:pt x="1345" y="6187"/>
                    <a:pt x="6187" y="1345"/>
                    <a:pt x="12105" y="1345"/>
                  </a:cubicBezTo>
                  <a:close/>
                </a:path>
              </a:pathLst>
            </a:custGeom>
            <a:solidFill>
              <a:srgbClr val="3B3870"/>
            </a:solidFill>
            <a:ln w="9525" cap="flat">
              <a:noFill/>
              <a:prstDash val="solid"/>
              <a:miter/>
            </a:ln>
          </p:spPr>
          <p:txBody>
            <a:bodyPr rtlCol="0" anchor="ctr"/>
            <a:lstStyle/>
            <a:p>
              <a:endParaRPr lang="en-US"/>
            </a:p>
          </p:txBody>
        </p:sp>
        <p:sp>
          <p:nvSpPr>
            <p:cNvPr id="102" name="Freeform: Shape 101"/>
            <p:cNvSpPr/>
            <p:nvPr/>
          </p:nvSpPr>
          <p:spPr>
            <a:xfrm>
              <a:off x="8654566" y="5410513"/>
              <a:ext cx="109393" cy="82493"/>
            </a:xfrm>
            <a:custGeom>
              <a:avLst/>
              <a:gdLst>
                <a:gd name="connsiteX0" fmla="*/ 38646 w 109393"/>
                <a:gd name="connsiteY0" fmla="*/ 81686 h 82493"/>
                <a:gd name="connsiteX1" fmla="*/ 71643 w 109393"/>
                <a:gd name="connsiteY1" fmla="*/ 81686 h 82493"/>
                <a:gd name="connsiteX2" fmla="*/ 109124 w 109393"/>
                <a:gd name="connsiteY2" fmla="*/ 1345 h 82493"/>
                <a:gd name="connsiteX3" fmla="*/ 1345 w 109393"/>
                <a:gd name="connsiteY3" fmla="*/ 1345 h 82493"/>
              </a:gdLst>
              <a:ahLst/>
              <a:cxnLst>
                <a:cxn ang="0">
                  <a:pos x="connsiteX0" y="connsiteY0"/>
                </a:cxn>
                <a:cxn ang="0">
                  <a:pos x="connsiteX1" y="connsiteY1"/>
                </a:cxn>
                <a:cxn ang="0">
                  <a:pos x="connsiteX2" y="connsiteY2"/>
                </a:cxn>
                <a:cxn ang="0">
                  <a:pos x="connsiteX3" y="connsiteY3"/>
                </a:cxn>
              </a:cxnLst>
              <a:rect l="l" t="t" r="r" b="b"/>
              <a:pathLst>
                <a:path w="109393" h="82493">
                  <a:moveTo>
                    <a:pt x="38646" y="81686"/>
                  </a:moveTo>
                  <a:lnTo>
                    <a:pt x="71643" y="81686"/>
                  </a:lnTo>
                  <a:lnTo>
                    <a:pt x="109124" y="1345"/>
                  </a:lnTo>
                  <a:lnTo>
                    <a:pt x="1345" y="1345"/>
                  </a:lnTo>
                  <a:close/>
                </a:path>
              </a:pathLst>
            </a:custGeom>
            <a:solidFill>
              <a:srgbClr val="ED8E5F"/>
            </a:solidFill>
            <a:ln w="9525" cap="flat">
              <a:noFill/>
              <a:prstDash val="solid"/>
              <a:miter/>
            </a:ln>
          </p:spPr>
          <p:txBody>
            <a:bodyPr rtlCol="0" anchor="ctr"/>
            <a:lstStyle/>
            <a:p>
              <a:endParaRPr lang="en-US"/>
            </a:p>
          </p:txBody>
        </p:sp>
        <p:sp>
          <p:nvSpPr>
            <p:cNvPr id="103" name="Freeform: Shape 102"/>
            <p:cNvSpPr/>
            <p:nvPr/>
          </p:nvSpPr>
          <p:spPr>
            <a:xfrm>
              <a:off x="8654567" y="3446279"/>
              <a:ext cx="109393" cy="1965490"/>
            </a:xfrm>
            <a:custGeom>
              <a:avLst/>
              <a:gdLst>
                <a:gd name="connsiteX0" fmla="*/ 1345 w 109393"/>
                <a:gd name="connsiteY0" fmla="*/ 1345 h 1965490"/>
                <a:gd name="connsiteX1" fmla="*/ 109124 w 109393"/>
                <a:gd name="connsiteY1" fmla="*/ 1345 h 1965490"/>
                <a:gd name="connsiteX2" fmla="*/ 109124 w 109393"/>
                <a:gd name="connsiteY2" fmla="*/ 1965580 h 1965490"/>
                <a:gd name="connsiteX3" fmla="*/ 1345 w 109393"/>
                <a:gd name="connsiteY3" fmla="*/ 1965580 h 1965490"/>
              </a:gdLst>
              <a:ahLst/>
              <a:cxnLst>
                <a:cxn ang="0">
                  <a:pos x="connsiteX0" y="connsiteY0"/>
                </a:cxn>
                <a:cxn ang="0">
                  <a:pos x="connsiteX1" y="connsiteY1"/>
                </a:cxn>
                <a:cxn ang="0">
                  <a:pos x="connsiteX2" y="connsiteY2"/>
                </a:cxn>
                <a:cxn ang="0">
                  <a:pos x="connsiteX3" y="connsiteY3"/>
                </a:cxn>
              </a:cxnLst>
              <a:rect l="l" t="t" r="r" b="b"/>
              <a:pathLst>
                <a:path w="109393" h="1965490">
                  <a:moveTo>
                    <a:pt x="1345" y="1345"/>
                  </a:moveTo>
                  <a:lnTo>
                    <a:pt x="109124" y="1345"/>
                  </a:lnTo>
                  <a:lnTo>
                    <a:pt x="109124" y="1965580"/>
                  </a:lnTo>
                  <a:lnTo>
                    <a:pt x="1345" y="1965580"/>
                  </a:lnTo>
                  <a:close/>
                </a:path>
              </a:pathLst>
            </a:custGeom>
            <a:solidFill>
              <a:srgbClr val="ED6B2B"/>
            </a:solidFill>
            <a:ln w="9525" cap="flat">
              <a:noFill/>
              <a:prstDash val="solid"/>
              <a:miter/>
            </a:ln>
          </p:spPr>
          <p:txBody>
            <a:bodyPr rtlCol="0" anchor="ctr"/>
            <a:lstStyle/>
            <a:p>
              <a:endParaRPr lang="en-US"/>
            </a:p>
          </p:txBody>
        </p:sp>
        <p:sp>
          <p:nvSpPr>
            <p:cNvPr id="104" name="Freeform: Shape 103"/>
            <p:cNvSpPr/>
            <p:nvPr/>
          </p:nvSpPr>
          <p:spPr>
            <a:xfrm>
              <a:off x="9516272" y="2875113"/>
              <a:ext cx="661739" cy="579246"/>
            </a:xfrm>
            <a:custGeom>
              <a:avLst/>
              <a:gdLst>
                <a:gd name="connsiteX0" fmla="*/ 482844 w 661738"/>
                <a:gd name="connsiteY0" fmla="*/ 27338 h 579245"/>
                <a:gd name="connsiteX1" fmla="*/ 179233 w 661738"/>
                <a:gd name="connsiteY1" fmla="*/ 27338 h 579245"/>
                <a:gd name="connsiteX2" fmla="*/ 27338 w 661738"/>
                <a:gd name="connsiteY2" fmla="*/ 290240 h 579245"/>
                <a:gd name="connsiteX3" fmla="*/ 179233 w 661738"/>
                <a:gd name="connsiteY3" fmla="*/ 553322 h 579245"/>
                <a:gd name="connsiteX4" fmla="*/ 482844 w 661738"/>
                <a:gd name="connsiteY4" fmla="*/ 553322 h 579245"/>
                <a:gd name="connsiteX5" fmla="*/ 634739 w 661738"/>
                <a:gd name="connsiteY5" fmla="*/ 290240 h 57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738" h="579245">
                  <a:moveTo>
                    <a:pt x="482844" y="27338"/>
                  </a:moveTo>
                  <a:lnTo>
                    <a:pt x="179233" y="27338"/>
                  </a:lnTo>
                  <a:lnTo>
                    <a:pt x="27338" y="290240"/>
                  </a:lnTo>
                  <a:lnTo>
                    <a:pt x="179233" y="553322"/>
                  </a:lnTo>
                  <a:lnTo>
                    <a:pt x="482844" y="553322"/>
                  </a:lnTo>
                  <a:lnTo>
                    <a:pt x="634739" y="290240"/>
                  </a:lnTo>
                  <a:close/>
                </a:path>
              </a:pathLst>
            </a:custGeom>
            <a:noFill/>
            <a:ln w="193603" cap="flat">
              <a:solidFill>
                <a:srgbClr val="ED6B2B"/>
              </a:solidFill>
              <a:prstDash val="solid"/>
              <a:miter/>
            </a:ln>
          </p:spPr>
          <p:txBody>
            <a:bodyPr rtlCol="0" anchor="ctr"/>
            <a:lstStyle/>
            <a:p>
              <a:endParaRPr lang="en-US"/>
            </a:p>
          </p:txBody>
        </p:sp>
        <p:sp>
          <p:nvSpPr>
            <p:cNvPr id="105" name="Freeform: Shape 104"/>
            <p:cNvSpPr/>
            <p:nvPr/>
          </p:nvSpPr>
          <p:spPr>
            <a:xfrm>
              <a:off x="8905935" y="3979559"/>
              <a:ext cx="416053" cy="416053"/>
            </a:xfrm>
            <a:custGeom>
              <a:avLst/>
              <a:gdLst>
                <a:gd name="connsiteX0" fmla="*/ 9113 w 416052"/>
                <a:gd name="connsiteY0" fmla="*/ 407053 h 416052"/>
                <a:gd name="connsiteX1" fmla="*/ 407053 w 416052"/>
                <a:gd name="connsiteY1" fmla="*/ 9113 h 416052"/>
              </a:gdLst>
              <a:ahLst/>
              <a:cxnLst>
                <a:cxn ang="0">
                  <a:pos x="connsiteX0" y="connsiteY0"/>
                </a:cxn>
                <a:cxn ang="0">
                  <a:pos x="connsiteX1" y="connsiteY1"/>
                </a:cxn>
              </a:cxnLst>
              <a:rect l="l" t="t" r="r" b="b"/>
              <a:pathLst>
                <a:path w="416052" h="416052">
                  <a:moveTo>
                    <a:pt x="9113" y="407053"/>
                  </a:moveTo>
                  <a:lnTo>
                    <a:pt x="407053" y="9113"/>
                  </a:lnTo>
                </a:path>
              </a:pathLst>
            </a:custGeom>
            <a:ln w="64535" cap="flat">
              <a:solidFill>
                <a:srgbClr val="FFFFFF"/>
              </a:solidFill>
              <a:custDash>
                <a:ds d="1524435" sp="1524435"/>
              </a:custDash>
              <a:miter/>
            </a:ln>
          </p:spPr>
          <p:txBody>
            <a:bodyPr rtlCol="0" anchor="ctr"/>
            <a:lstStyle/>
            <a:p>
              <a:endParaRPr lang="en-US"/>
            </a:p>
          </p:txBody>
        </p:sp>
        <p:sp>
          <p:nvSpPr>
            <p:cNvPr id="106" name="Freeform: Shape 105"/>
            <p:cNvSpPr/>
            <p:nvPr/>
          </p:nvSpPr>
          <p:spPr>
            <a:xfrm>
              <a:off x="8931042" y="4004665"/>
              <a:ext cx="17933" cy="365839"/>
            </a:xfrm>
            <a:custGeom>
              <a:avLst/>
              <a:gdLst>
                <a:gd name="connsiteX0" fmla="*/ 9113 w 17933"/>
                <a:gd name="connsiteY0" fmla="*/ 356840 h 365839"/>
                <a:gd name="connsiteX1" fmla="*/ 9113 w 17933"/>
                <a:gd name="connsiteY1" fmla="*/ 9113 h 365839"/>
              </a:gdLst>
              <a:ahLst/>
              <a:cxnLst>
                <a:cxn ang="0">
                  <a:pos x="connsiteX0" y="connsiteY0"/>
                </a:cxn>
                <a:cxn ang="0">
                  <a:pos x="connsiteX1" y="connsiteY1"/>
                </a:cxn>
              </a:cxnLst>
              <a:rect l="l" t="t" r="r" b="b"/>
              <a:pathLst>
                <a:path w="17933" h="365839">
                  <a:moveTo>
                    <a:pt x="9113" y="356840"/>
                  </a:moveTo>
                  <a:lnTo>
                    <a:pt x="9113" y="9113"/>
                  </a:lnTo>
                </a:path>
              </a:pathLst>
            </a:custGeom>
            <a:ln w="64535" cap="flat">
              <a:solidFill>
                <a:srgbClr val="ED6B2B"/>
              </a:solidFill>
              <a:prstDash val="solid"/>
              <a:miter/>
            </a:ln>
          </p:spPr>
          <p:txBody>
            <a:bodyPr rtlCol="0" anchor="ctr"/>
            <a:lstStyle/>
            <a:p>
              <a:endParaRPr lang="en-US"/>
            </a:p>
          </p:txBody>
        </p:sp>
        <p:sp>
          <p:nvSpPr>
            <p:cNvPr id="107" name="Freeform: Shape 106"/>
            <p:cNvSpPr/>
            <p:nvPr/>
          </p:nvSpPr>
          <p:spPr>
            <a:xfrm>
              <a:off x="8912806" y="3958813"/>
              <a:ext cx="53800" cy="64560"/>
            </a:xfrm>
            <a:custGeom>
              <a:avLst/>
              <a:gdLst>
                <a:gd name="connsiteX0" fmla="*/ 27348 w 53799"/>
                <a:gd name="connsiteY0" fmla="*/ 1345 h 64559"/>
                <a:gd name="connsiteX1" fmla="*/ 1345 w 53799"/>
                <a:gd name="connsiteY1" fmla="*/ 64829 h 64559"/>
                <a:gd name="connsiteX2" fmla="*/ 53352 w 53799"/>
                <a:gd name="connsiteY2" fmla="*/ 64829 h 64559"/>
              </a:gdLst>
              <a:ahLst/>
              <a:cxnLst>
                <a:cxn ang="0">
                  <a:pos x="connsiteX0" y="connsiteY0"/>
                </a:cxn>
                <a:cxn ang="0">
                  <a:pos x="connsiteX1" y="connsiteY1"/>
                </a:cxn>
                <a:cxn ang="0">
                  <a:pos x="connsiteX2" y="connsiteY2"/>
                </a:cxn>
              </a:cxnLst>
              <a:rect l="l" t="t" r="r" b="b"/>
              <a:pathLst>
                <a:path w="53799" h="64559">
                  <a:moveTo>
                    <a:pt x="27348" y="1345"/>
                  </a:moveTo>
                  <a:lnTo>
                    <a:pt x="1345" y="64829"/>
                  </a:lnTo>
                  <a:lnTo>
                    <a:pt x="53352" y="64829"/>
                  </a:lnTo>
                  <a:close/>
                </a:path>
              </a:pathLst>
            </a:custGeom>
            <a:solidFill>
              <a:srgbClr val="ED6B2B"/>
            </a:solidFill>
            <a:ln w="9525" cap="flat">
              <a:noFill/>
              <a:prstDash val="solid"/>
              <a:miter/>
            </a:ln>
          </p:spPr>
          <p:txBody>
            <a:bodyPr rtlCol="0" anchor="ctr"/>
            <a:lstStyle/>
            <a:p>
              <a:endParaRPr lang="en-US"/>
            </a:p>
          </p:txBody>
        </p:sp>
        <p:sp>
          <p:nvSpPr>
            <p:cNvPr id="108" name="Freeform: Shape 107"/>
            <p:cNvSpPr/>
            <p:nvPr/>
          </p:nvSpPr>
          <p:spPr>
            <a:xfrm>
              <a:off x="8931042" y="4352392"/>
              <a:ext cx="365839" cy="17933"/>
            </a:xfrm>
            <a:custGeom>
              <a:avLst/>
              <a:gdLst>
                <a:gd name="connsiteX0" fmla="*/ 9113 w 365839"/>
                <a:gd name="connsiteY0" fmla="*/ 9113 h 17933"/>
                <a:gd name="connsiteX1" fmla="*/ 356840 w 365839"/>
                <a:gd name="connsiteY1" fmla="*/ 9113 h 17933"/>
              </a:gdLst>
              <a:ahLst/>
              <a:cxnLst>
                <a:cxn ang="0">
                  <a:pos x="connsiteX0" y="connsiteY0"/>
                </a:cxn>
                <a:cxn ang="0">
                  <a:pos x="connsiteX1" y="connsiteY1"/>
                </a:cxn>
              </a:cxnLst>
              <a:rect l="l" t="t" r="r" b="b"/>
              <a:pathLst>
                <a:path w="365839" h="17933">
                  <a:moveTo>
                    <a:pt x="9113" y="9113"/>
                  </a:moveTo>
                  <a:lnTo>
                    <a:pt x="356840" y="9113"/>
                  </a:lnTo>
                </a:path>
              </a:pathLst>
            </a:custGeom>
            <a:ln w="64535" cap="flat">
              <a:solidFill>
                <a:srgbClr val="ED6B2B"/>
              </a:solidFill>
              <a:prstDash val="solid"/>
              <a:miter/>
            </a:ln>
          </p:spPr>
          <p:txBody>
            <a:bodyPr rtlCol="0" anchor="ctr"/>
            <a:lstStyle/>
            <a:p>
              <a:endParaRPr lang="en-US"/>
            </a:p>
          </p:txBody>
        </p:sp>
        <p:sp>
          <p:nvSpPr>
            <p:cNvPr id="109" name="Freeform: Shape 108"/>
            <p:cNvSpPr/>
            <p:nvPr/>
          </p:nvSpPr>
          <p:spPr>
            <a:xfrm>
              <a:off x="9276673" y="4334157"/>
              <a:ext cx="66353" cy="53800"/>
            </a:xfrm>
            <a:custGeom>
              <a:avLst/>
              <a:gdLst>
                <a:gd name="connsiteX0" fmla="*/ 65008 w 66353"/>
                <a:gd name="connsiteY0" fmla="*/ 27348 h 53799"/>
                <a:gd name="connsiteX1" fmla="*/ 1345 w 66353"/>
                <a:gd name="connsiteY1" fmla="*/ 1345 h 53799"/>
                <a:gd name="connsiteX2" fmla="*/ 1345 w 66353"/>
                <a:gd name="connsiteY2" fmla="*/ 53352 h 53799"/>
              </a:gdLst>
              <a:ahLst/>
              <a:cxnLst>
                <a:cxn ang="0">
                  <a:pos x="connsiteX0" y="connsiteY0"/>
                </a:cxn>
                <a:cxn ang="0">
                  <a:pos x="connsiteX1" y="connsiteY1"/>
                </a:cxn>
                <a:cxn ang="0">
                  <a:pos x="connsiteX2" y="connsiteY2"/>
                </a:cxn>
              </a:cxnLst>
              <a:rect l="l" t="t" r="r" b="b"/>
              <a:pathLst>
                <a:path w="66353" h="53799">
                  <a:moveTo>
                    <a:pt x="65008" y="27348"/>
                  </a:moveTo>
                  <a:lnTo>
                    <a:pt x="1345" y="1345"/>
                  </a:lnTo>
                  <a:lnTo>
                    <a:pt x="1345" y="53352"/>
                  </a:lnTo>
                  <a:close/>
                </a:path>
              </a:pathLst>
            </a:custGeom>
            <a:solidFill>
              <a:srgbClr val="ED6B2B"/>
            </a:solidFill>
            <a:ln w="9525" cap="flat">
              <a:noFill/>
              <a:prstDash val="solid"/>
              <a:miter/>
            </a:ln>
          </p:spPr>
          <p:txBody>
            <a:bodyPr rtlCol="0" anchor="ctr"/>
            <a:lstStyle/>
            <a:p>
              <a:endParaRPr lang="en-US"/>
            </a:p>
          </p:txBody>
        </p:sp>
        <p:sp>
          <p:nvSpPr>
            <p:cNvPr id="110" name="Freeform: Shape 109"/>
            <p:cNvSpPr/>
            <p:nvPr/>
          </p:nvSpPr>
          <p:spPr>
            <a:xfrm>
              <a:off x="8923745" y="4345096"/>
              <a:ext cx="32280" cy="32280"/>
            </a:xfrm>
            <a:custGeom>
              <a:avLst/>
              <a:gdLst>
                <a:gd name="connsiteX0" fmla="*/ 31473 w 32279"/>
                <a:gd name="connsiteY0" fmla="*/ 16409 h 32279"/>
                <a:gd name="connsiteX1" fmla="*/ 16409 w 32279"/>
                <a:gd name="connsiteY1" fmla="*/ 31473 h 32279"/>
                <a:gd name="connsiteX2" fmla="*/ 1346 w 32279"/>
                <a:gd name="connsiteY2" fmla="*/ 16409 h 32279"/>
                <a:gd name="connsiteX3" fmla="*/ 16409 w 32279"/>
                <a:gd name="connsiteY3" fmla="*/ 1345 h 32279"/>
                <a:gd name="connsiteX4" fmla="*/ 31473 w 32279"/>
                <a:gd name="connsiteY4" fmla="*/ 16409 h 3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79" h="32279">
                  <a:moveTo>
                    <a:pt x="31473" y="16409"/>
                  </a:moveTo>
                  <a:cubicBezTo>
                    <a:pt x="31473" y="24729"/>
                    <a:pt x="24729" y="31473"/>
                    <a:pt x="16409" y="31473"/>
                  </a:cubicBezTo>
                  <a:cubicBezTo>
                    <a:pt x="8090" y="31473"/>
                    <a:pt x="1346" y="24729"/>
                    <a:pt x="1346" y="16409"/>
                  </a:cubicBezTo>
                  <a:cubicBezTo>
                    <a:pt x="1346" y="8089"/>
                    <a:pt x="8090" y="1345"/>
                    <a:pt x="16409" y="1345"/>
                  </a:cubicBezTo>
                  <a:cubicBezTo>
                    <a:pt x="24729" y="1345"/>
                    <a:pt x="31473" y="8089"/>
                    <a:pt x="31473" y="16409"/>
                  </a:cubicBezTo>
                  <a:close/>
                </a:path>
              </a:pathLst>
            </a:custGeom>
            <a:solidFill>
              <a:srgbClr val="ED6B2B"/>
            </a:solidFill>
            <a:ln w="9525" cap="flat">
              <a:noFill/>
              <a:prstDash val="solid"/>
              <a:miter/>
            </a:ln>
          </p:spPr>
          <p:txBody>
            <a:bodyPr rtlCol="0" anchor="ctr"/>
            <a:lstStyle/>
            <a:p>
              <a:endParaRPr lang="en-US"/>
            </a:p>
          </p:txBody>
        </p:sp>
        <p:sp>
          <p:nvSpPr>
            <p:cNvPr id="111" name="Freeform: Shape 110"/>
            <p:cNvSpPr/>
            <p:nvPr/>
          </p:nvSpPr>
          <p:spPr>
            <a:xfrm>
              <a:off x="9514233" y="3232816"/>
              <a:ext cx="373013" cy="373013"/>
            </a:xfrm>
            <a:custGeom>
              <a:avLst/>
              <a:gdLst>
                <a:gd name="connsiteX0" fmla="*/ 364551 w 373012"/>
                <a:gd name="connsiteY0" fmla="*/ 186832 h 373012"/>
                <a:gd name="connsiteX1" fmla="*/ 186832 w 373012"/>
                <a:gd name="connsiteY1" fmla="*/ 364551 h 373012"/>
                <a:gd name="connsiteX2" fmla="*/ 9113 w 373012"/>
                <a:gd name="connsiteY2" fmla="*/ 186832 h 373012"/>
                <a:gd name="connsiteX3" fmla="*/ 186832 w 373012"/>
                <a:gd name="connsiteY3" fmla="*/ 9113 h 373012"/>
                <a:gd name="connsiteX4" fmla="*/ 364551 w 373012"/>
                <a:gd name="connsiteY4" fmla="*/ 186832 h 373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012" h="373012">
                  <a:moveTo>
                    <a:pt x="364551" y="186832"/>
                  </a:moveTo>
                  <a:cubicBezTo>
                    <a:pt x="364551" y="284983"/>
                    <a:pt x="284983" y="364551"/>
                    <a:pt x="186832" y="364551"/>
                  </a:cubicBezTo>
                  <a:cubicBezTo>
                    <a:pt x="88680" y="364551"/>
                    <a:pt x="9113" y="284983"/>
                    <a:pt x="9113" y="186832"/>
                  </a:cubicBezTo>
                  <a:cubicBezTo>
                    <a:pt x="9113" y="88680"/>
                    <a:pt x="88680" y="9113"/>
                    <a:pt x="186832" y="9113"/>
                  </a:cubicBezTo>
                  <a:cubicBezTo>
                    <a:pt x="284983" y="9113"/>
                    <a:pt x="364551" y="88680"/>
                    <a:pt x="364551" y="186832"/>
                  </a:cubicBezTo>
                  <a:close/>
                </a:path>
              </a:pathLst>
            </a:custGeom>
            <a:noFill/>
            <a:ln w="64535" cap="flat">
              <a:solidFill>
                <a:srgbClr val="FFFFFF"/>
              </a:solidFill>
              <a:custDash>
                <a:ds d="1524435" sp="1524435"/>
              </a:custDash>
              <a:miter/>
            </a:ln>
          </p:spPr>
          <p:txBody>
            <a:bodyPr rtlCol="0" anchor="ctr"/>
            <a:lstStyle/>
            <a:p>
              <a:endParaRPr lang="en-US"/>
            </a:p>
          </p:txBody>
        </p:sp>
        <p:sp>
          <p:nvSpPr>
            <p:cNvPr id="112" name="Freeform: Shape 111"/>
            <p:cNvSpPr/>
            <p:nvPr/>
          </p:nvSpPr>
          <p:spPr>
            <a:xfrm>
              <a:off x="5919559" y="5680230"/>
              <a:ext cx="3323041" cy="285140"/>
            </a:xfrm>
            <a:custGeom>
              <a:avLst/>
              <a:gdLst>
                <a:gd name="connsiteX0" fmla="*/ 1345 w 3323040"/>
                <a:gd name="connsiteY0" fmla="*/ 1345 h 285139"/>
                <a:gd name="connsiteX1" fmla="*/ 1345 w 3323040"/>
                <a:gd name="connsiteY1" fmla="*/ 284871 h 285139"/>
                <a:gd name="connsiteX2" fmla="*/ 3322055 w 3323040"/>
                <a:gd name="connsiteY2" fmla="*/ 284871 h 285139"/>
                <a:gd name="connsiteX3" fmla="*/ 3322055 w 3323040"/>
                <a:gd name="connsiteY3" fmla="*/ 1345 h 285139"/>
                <a:gd name="connsiteX4" fmla="*/ 1345 w 3323040"/>
                <a:gd name="connsiteY4" fmla="*/ 1345 h 285139"/>
                <a:gd name="connsiteX5" fmla="*/ 3208357 w 3323040"/>
                <a:gd name="connsiteY5" fmla="*/ 171173 h 285139"/>
                <a:gd name="connsiteX6" fmla="*/ 3180202 w 3323040"/>
                <a:gd name="connsiteY6" fmla="*/ 143018 h 285139"/>
                <a:gd name="connsiteX7" fmla="*/ 3208357 w 3323040"/>
                <a:gd name="connsiteY7" fmla="*/ 114863 h 285139"/>
                <a:gd name="connsiteX8" fmla="*/ 3236513 w 3323040"/>
                <a:gd name="connsiteY8" fmla="*/ 143018 h 285139"/>
                <a:gd name="connsiteX9" fmla="*/ 3208357 w 3323040"/>
                <a:gd name="connsiteY9" fmla="*/ 171173 h 28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23040" h="285139">
                  <a:moveTo>
                    <a:pt x="1345" y="1345"/>
                  </a:moveTo>
                  <a:lnTo>
                    <a:pt x="1345" y="284871"/>
                  </a:lnTo>
                  <a:lnTo>
                    <a:pt x="3322055" y="284871"/>
                  </a:lnTo>
                  <a:lnTo>
                    <a:pt x="3322055" y="1345"/>
                  </a:lnTo>
                  <a:lnTo>
                    <a:pt x="1345" y="1345"/>
                  </a:lnTo>
                  <a:close/>
                  <a:moveTo>
                    <a:pt x="3208357" y="171173"/>
                  </a:moveTo>
                  <a:cubicBezTo>
                    <a:pt x="3192756" y="171173"/>
                    <a:pt x="3180202" y="158620"/>
                    <a:pt x="3180202" y="143018"/>
                  </a:cubicBezTo>
                  <a:cubicBezTo>
                    <a:pt x="3180202" y="127416"/>
                    <a:pt x="3192756" y="114863"/>
                    <a:pt x="3208357" y="114863"/>
                  </a:cubicBezTo>
                  <a:cubicBezTo>
                    <a:pt x="3223960" y="114863"/>
                    <a:pt x="3236513" y="127416"/>
                    <a:pt x="3236513" y="143018"/>
                  </a:cubicBezTo>
                  <a:cubicBezTo>
                    <a:pt x="3236513" y="158620"/>
                    <a:pt x="3223780" y="171173"/>
                    <a:pt x="3208357" y="171173"/>
                  </a:cubicBezTo>
                  <a:close/>
                </a:path>
              </a:pathLst>
            </a:custGeom>
            <a:solidFill>
              <a:srgbClr val="FFCD91"/>
            </a:solidFill>
            <a:ln w="9525" cap="flat">
              <a:noFill/>
              <a:prstDash val="solid"/>
              <a:miter/>
            </a:ln>
          </p:spPr>
          <p:txBody>
            <a:bodyPr rtlCol="0" anchor="ctr"/>
            <a:lstStyle/>
            <a:p>
              <a:endParaRPr lang="en-US"/>
            </a:p>
          </p:txBody>
        </p:sp>
        <p:sp>
          <p:nvSpPr>
            <p:cNvPr id="113" name="Freeform: Shape 112"/>
            <p:cNvSpPr/>
            <p:nvPr/>
          </p:nvSpPr>
          <p:spPr>
            <a:xfrm>
              <a:off x="9889812" y="5765234"/>
              <a:ext cx="529032" cy="200853"/>
            </a:xfrm>
            <a:custGeom>
              <a:avLst/>
              <a:gdLst>
                <a:gd name="connsiteX0" fmla="*/ 264606 w 529032"/>
                <a:gd name="connsiteY0" fmla="*/ 1345 h 200852"/>
                <a:gd name="connsiteX1" fmla="*/ 1345 w 529032"/>
                <a:gd name="connsiteY1" fmla="*/ 199867 h 200852"/>
                <a:gd name="connsiteX2" fmla="*/ 527867 w 529032"/>
                <a:gd name="connsiteY2" fmla="*/ 199867 h 200852"/>
                <a:gd name="connsiteX3" fmla="*/ 264606 w 529032"/>
                <a:gd name="connsiteY3" fmla="*/ 1345 h 200852"/>
              </a:gdLst>
              <a:ahLst/>
              <a:cxnLst>
                <a:cxn ang="0">
                  <a:pos x="connsiteX0" y="connsiteY0"/>
                </a:cxn>
                <a:cxn ang="0">
                  <a:pos x="connsiteX1" y="connsiteY1"/>
                </a:cxn>
                <a:cxn ang="0">
                  <a:pos x="connsiteX2" y="connsiteY2"/>
                </a:cxn>
                <a:cxn ang="0">
                  <a:pos x="connsiteX3" y="connsiteY3"/>
                </a:cxn>
              </a:cxnLst>
              <a:rect l="l" t="t" r="r" b="b"/>
              <a:pathLst>
                <a:path w="529032" h="200852">
                  <a:moveTo>
                    <a:pt x="264606" y="1345"/>
                  </a:moveTo>
                  <a:cubicBezTo>
                    <a:pt x="139611" y="1345"/>
                    <a:pt x="33984" y="85273"/>
                    <a:pt x="1345" y="199867"/>
                  </a:cubicBezTo>
                  <a:lnTo>
                    <a:pt x="527867" y="199867"/>
                  </a:lnTo>
                  <a:cubicBezTo>
                    <a:pt x="495228" y="85273"/>
                    <a:pt x="389781" y="1345"/>
                    <a:pt x="264606" y="1345"/>
                  </a:cubicBezTo>
                  <a:close/>
                </a:path>
              </a:pathLst>
            </a:custGeom>
            <a:solidFill>
              <a:srgbClr val="F6A279"/>
            </a:solidFill>
            <a:ln w="9525" cap="flat">
              <a:noFill/>
              <a:prstDash val="solid"/>
              <a:miter/>
            </a:ln>
          </p:spPr>
          <p:txBody>
            <a:bodyPr rtlCol="0" anchor="ctr"/>
            <a:lstStyle/>
            <a:p>
              <a:endParaRPr lang="en-US"/>
            </a:p>
          </p:txBody>
        </p:sp>
        <p:sp>
          <p:nvSpPr>
            <p:cNvPr id="114" name="Freeform: Shape 113"/>
            <p:cNvSpPr/>
            <p:nvPr/>
          </p:nvSpPr>
          <p:spPr>
            <a:xfrm>
              <a:off x="10608041" y="5765234"/>
              <a:ext cx="529032" cy="200853"/>
            </a:xfrm>
            <a:custGeom>
              <a:avLst/>
              <a:gdLst>
                <a:gd name="connsiteX0" fmla="*/ 264606 w 529032"/>
                <a:gd name="connsiteY0" fmla="*/ 1345 h 200852"/>
                <a:gd name="connsiteX1" fmla="*/ 1345 w 529032"/>
                <a:gd name="connsiteY1" fmla="*/ 199867 h 200852"/>
                <a:gd name="connsiteX2" fmla="*/ 527867 w 529032"/>
                <a:gd name="connsiteY2" fmla="*/ 199867 h 200852"/>
                <a:gd name="connsiteX3" fmla="*/ 264606 w 529032"/>
                <a:gd name="connsiteY3" fmla="*/ 1345 h 200852"/>
              </a:gdLst>
              <a:ahLst/>
              <a:cxnLst>
                <a:cxn ang="0">
                  <a:pos x="connsiteX0" y="connsiteY0"/>
                </a:cxn>
                <a:cxn ang="0">
                  <a:pos x="connsiteX1" y="connsiteY1"/>
                </a:cxn>
                <a:cxn ang="0">
                  <a:pos x="connsiteX2" y="connsiteY2"/>
                </a:cxn>
                <a:cxn ang="0">
                  <a:pos x="connsiteX3" y="connsiteY3"/>
                </a:cxn>
              </a:cxnLst>
              <a:rect l="l" t="t" r="r" b="b"/>
              <a:pathLst>
                <a:path w="529032" h="200852">
                  <a:moveTo>
                    <a:pt x="264606" y="1345"/>
                  </a:moveTo>
                  <a:cubicBezTo>
                    <a:pt x="139611" y="1345"/>
                    <a:pt x="33984" y="85273"/>
                    <a:pt x="1345" y="199867"/>
                  </a:cubicBezTo>
                  <a:lnTo>
                    <a:pt x="527867" y="199867"/>
                  </a:lnTo>
                  <a:cubicBezTo>
                    <a:pt x="495228" y="85273"/>
                    <a:pt x="389781" y="1345"/>
                    <a:pt x="264606" y="1345"/>
                  </a:cubicBezTo>
                  <a:close/>
                </a:path>
              </a:pathLst>
            </a:custGeom>
            <a:solidFill>
              <a:srgbClr val="F6A279"/>
            </a:solidFill>
            <a:ln w="9525" cap="flat">
              <a:noFill/>
              <a:prstDash val="solid"/>
              <a:miter/>
            </a:ln>
          </p:spPr>
          <p:txBody>
            <a:bodyPr rtlCol="0" anchor="ctr"/>
            <a:lstStyle/>
            <a:p>
              <a:endParaRPr lang="en-US"/>
            </a:p>
          </p:txBody>
        </p:sp>
        <p:sp>
          <p:nvSpPr>
            <p:cNvPr id="115" name="Freeform: Shape 114"/>
            <p:cNvSpPr/>
            <p:nvPr/>
          </p:nvSpPr>
          <p:spPr>
            <a:xfrm>
              <a:off x="10153073" y="5680230"/>
              <a:ext cx="753199" cy="285140"/>
            </a:xfrm>
            <a:custGeom>
              <a:avLst/>
              <a:gdLst>
                <a:gd name="connsiteX0" fmla="*/ 377406 w 753198"/>
                <a:gd name="connsiteY0" fmla="*/ 1345 h 285139"/>
                <a:gd name="connsiteX1" fmla="*/ 1345 w 753198"/>
                <a:gd name="connsiteY1" fmla="*/ 284871 h 285139"/>
                <a:gd name="connsiteX2" fmla="*/ 753468 w 753198"/>
                <a:gd name="connsiteY2" fmla="*/ 284871 h 285139"/>
                <a:gd name="connsiteX3" fmla="*/ 377406 w 753198"/>
                <a:gd name="connsiteY3" fmla="*/ 1345 h 285139"/>
              </a:gdLst>
              <a:ahLst/>
              <a:cxnLst>
                <a:cxn ang="0">
                  <a:pos x="connsiteX0" y="connsiteY0"/>
                </a:cxn>
                <a:cxn ang="0">
                  <a:pos x="connsiteX1" y="connsiteY1"/>
                </a:cxn>
                <a:cxn ang="0">
                  <a:pos x="connsiteX2" y="connsiteY2"/>
                </a:cxn>
                <a:cxn ang="0">
                  <a:pos x="connsiteX3" y="connsiteY3"/>
                </a:cxn>
              </a:cxnLst>
              <a:rect l="l" t="t" r="r" b="b"/>
              <a:pathLst>
                <a:path w="753198" h="285139">
                  <a:moveTo>
                    <a:pt x="377406" y="1345"/>
                  </a:moveTo>
                  <a:cubicBezTo>
                    <a:pt x="198790" y="1345"/>
                    <a:pt x="48151" y="121140"/>
                    <a:pt x="1345" y="284871"/>
                  </a:cubicBezTo>
                  <a:lnTo>
                    <a:pt x="753468" y="284871"/>
                  </a:lnTo>
                  <a:cubicBezTo>
                    <a:pt x="706841" y="121140"/>
                    <a:pt x="556022" y="1345"/>
                    <a:pt x="377406" y="1345"/>
                  </a:cubicBezTo>
                  <a:close/>
                </a:path>
              </a:pathLst>
            </a:custGeom>
            <a:solidFill>
              <a:srgbClr val="F6A279"/>
            </a:solidFill>
            <a:ln w="9525" cap="flat">
              <a:noFill/>
              <a:prstDash val="solid"/>
              <a:miter/>
            </a:ln>
          </p:spPr>
          <p:txBody>
            <a:bodyPr rtlCol="0" anchor="ctr"/>
            <a:lstStyle/>
            <a:p>
              <a:endParaRPr lang="en-US"/>
            </a:p>
          </p:txBody>
        </p:sp>
        <p:sp>
          <p:nvSpPr>
            <p:cNvPr id="116" name="Freeform: Shape 115"/>
            <p:cNvSpPr/>
            <p:nvPr/>
          </p:nvSpPr>
          <p:spPr>
            <a:xfrm>
              <a:off x="897641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7" name="Freeform: Shape 116"/>
            <p:cNvSpPr/>
            <p:nvPr/>
          </p:nvSpPr>
          <p:spPr>
            <a:xfrm>
              <a:off x="889661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8" name="Freeform: Shape 117"/>
            <p:cNvSpPr/>
            <p:nvPr/>
          </p:nvSpPr>
          <p:spPr>
            <a:xfrm>
              <a:off x="88168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9" name="Freeform: Shape 118"/>
            <p:cNvSpPr/>
            <p:nvPr/>
          </p:nvSpPr>
          <p:spPr>
            <a:xfrm>
              <a:off x="87370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0" name="Freeform: Shape 119"/>
            <p:cNvSpPr/>
            <p:nvPr/>
          </p:nvSpPr>
          <p:spPr>
            <a:xfrm>
              <a:off x="86572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1" name="Freeform: Shape 120"/>
            <p:cNvSpPr/>
            <p:nvPr/>
          </p:nvSpPr>
          <p:spPr>
            <a:xfrm>
              <a:off x="857739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2" name="Freeform: Shape 121"/>
            <p:cNvSpPr/>
            <p:nvPr/>
          </p:nvSpPr>
          <p:spPr>
            <a:xfrm>
              <a:off x="8497594"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3" name="Freeform: Shape 122"/>
            <p:cNvSpPr/>
            <p:nvPr/>
          </p:nvSpPr>
          <p:spPr>
            <a:xfrm>
              <a:off x="841761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4" name="Freeform: Shape 123"/>
            <p:cNvSpPr/>
            <p:nvPr/>
          </p:nvSpPr>
          <p:spPr>
            <a:xfrm>
              <a:off x="833780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5" name="Freeform: Shape 124"/>
            <p:cNvSpPr/>
            <p:nvPr/>
          </p:nvSpPr>
          <p:spPr>
            <a:xfrm>
              <a:off x="825800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6" name="Freeform: Shape 125"/>
            <p:cNvSpPr/>
            <p:nvPr/>
          </p:nvSpPr>
          <p:spPr>
            <a:xfrm>
              <a:off x="817820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7" name="Freeform: Shape 126"/>
            <p:cNvSpPr/>
            <p:nvPr/>
          </p:nvSpPr>
          <p:spPr>
            <a:xfrm>
              <a:off x="80983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8" name="Freeform: Shape 127"/>
            <p:cNvSpPr/>
            <p:nvPr/>
          </p:nvSpPr>
          <p:spPr>
            <a:xfrm>
              <a:off x="801859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9" name="Freeform: Shape 128"/>
            <p:cNvSpPr/>
            <p:nvPr/>
          </p:nvSpPr>
          <p:spPr>
            <a:xfrm>
              <a:off x="793879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0" name="Freeform: Shape 129"/>
            <p:cNvSpPr/>
            <p:nvPr/>
          </p:nvSpPr>
          <p:spPr>
            <a:xfrm>
              <a:off x="7858809"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1" name="Freeform: Shape 130"/>
            <p:cNvSpPr/>
            <p:nvPr/>
          </p:nvSpPr>
          <p:spPr>
            <a:xfrm>
              <a:off x="77790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2" name="Freeform: Shape 131"/>
            <p:cNvSpPr/>
            <p:nvPr/>
          </p:nvSpPr>
          <p:spPr>
            <a:xfrm>
              <a:off x="76992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3" name="Freeform: Shape 132"/>
            <p:cNvSpPr/>
            <p:nvPr/>
          </p:nvSpPr>
          <p:spPr>
            <a:xfrm>
              <a:off x="76194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4" name="Freeform: Shape 133"/>
            <p:cNvSpPr/>
            <p:nvPr/>
          </p:nvSpPr>
          <p:spPr>
            <a:xfrm>
              <a:off x="753959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5" name="Freeform: Shape 134"/>
            <p:cNvSpPr/>
            <p:nvPr/>
          </p:nvSpPr>
          <p:spPr>
            <a:xfrm>
              <a:off x="745979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6" name="Freeform: Shape 135"/>
            <p:cNvSpPr/>
            <p:nvPr/>
          </p:nvSpPr>
          <p:spPr>
            <a:xfrm>
              <a:off x="737999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7" name="Freeform: Shape 136"/>
            <p:cNvSpPr/>
            <p:nvPr/>
          </p:nvSpPr>
          <p:spPr>
            <a:xfrm>
              <a:off x="730000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8" name="Freeform: Shape 137"/>
            <p:cNvSpPr/>
            <p:nvPr/>
          </p:nvSpPr>
          <p:spPr>
            <a:xfrm>
              <a:off x="722020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9" name="Freeform: Shape 138"/>
            <p:cNvSpPr/>
            <p:nvPr/>
          </p:nvSpPr>
          <p:spPr>
            <a:xfrm>
              <a:off x="714040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0" name="Freeform: Shape 139"/>
            <p:cNvSpPr/>
            <p:nvPr/>
          </p:nvSpPr>
          <p:spPr>
            <a:xfrm>
              <a:off x="70605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1" name="Freeform: Shape 140"/>
            <p:cNvSpPr/>
            <p:nvPr/>
          </p:nvSpPr>
          <p:spPr>
            <a:xfrm>
              <a:off x="698079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2" name="Freeform: Shape 141"/>
            <p:cNvSpPr/>
            <p:nvPr/>
          </p:nvSpPr>
          <p:spPr>
            <a:xfrm>
              <a:off x="690099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3" name="Freeform: Shape 142"/>
            <p:cNvSpPr/>
            <p:nvPr/>
          </p:nvSpPr>
          <p:spPr>
            <a:xfrm>
              <a:off x="6821189"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4" name="Freeform: Shape 143"/>
            <p:cNvSpPr/>
            <p:nvPr/>
          </p:nvSpPr>
          <p:spPr>
            <a:xfrm>
              <a:off x="67412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5" name="Freeform: Shape 144"/>
            <p:cNvSpPr/>
            <p:nvPr/>
          </p:nvSpPr>
          <p:spPr>
            <a:xfrm>
              <a:off x="66614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6" name="Freeform: Shape 145"/>
            <p:cNvSpPr/>
            <p:nvPr/>
          </p:nvSpPr>
          <p:spPr>
            <a:xfrm>
              <a:off x="65816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7" name="Freeform: Shape 146"/>
            <p:cNvSpPr/>
            <p:nvPr/>
          </p:nvSpPr>
          <p:spPr>
            <a:xfrm>
              <a:off x="650179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8" name="Freeform: Shape 147"/>
            <p:cNvSpPr/>
            <p:nvPr/>
          </p:nvSpPr>
          <p:spPr>
            <a:xfrm>
              <a:off x="642199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9" name="Freeform: Shape 148"/>
            <p:cNvSpPr/>
            <p:nvPr/>
          </p:nvSpPr>
          <p:spPr>
            <a:xfrm>
              <a:off x="634219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0" name="Freeform: Shape 149"/>
            <p:cNvSpPr/>
            <p:nvPr/>
          </p:nvSpPr>
          <p:spPr>
            <a:xfrm>
              <a:off x="626238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1" name="Freeform: Shape 150"/>
            <p:cNvSpPr/>
            <p:nvPr/>
          </p:nvSpPr>
          <p:spPr>
            <a:xfrm>
              <a:off x="6182404"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2" name="Freeform: Shape 151"/>
            <p:cNvSpPr/>
            <p:nvPr/>
          </p:nvSpPr>
          <p:spPr>
            <a:xfrm>
              <a:off x="610260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3" name="Freeform: Shape 152"/>
            <p:cNvSpPr/>
            <p:nvPr/>
          </p:nvSpPr>
          <p:spPr>
            <a:xfrm>
              <a:off x="60227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4" name="Freeform: Shape 153"/>
            <p:cNvSpPr/>
            <p:nvPr/>
          </p:nvSpPr>
          <p:spPr>
            <a:xfrm>
              <a:off x="7759157" y="3427090"/>
              <a:ext cx="543379" cy="270793"/>
            </a:xfrm>
            <a:custGeom>
              <a:avLst/>
              <a:gdLst>
                <a:gd name="connsiteX0" fmla="*/ 1345 w 543379"/>
                <a:gd name="connsiteY0" fmla="*/ 1345 h 270792"/>
                <a:gd name="connsiteX1" fmla="*/ 543110 w 543379"/>
                <a:gd name="connsiteY1" fmla="*/ 1345 h 270792"/>
                <a:gd name="connsiteX2" fmla="*/ 543110 w 543379"/>
                <a:gd name="connsiteY2" fmla="*/ 271062 h 270792"/>
                <a:gd name="connsiteX3" fmla="*/ 1345 w 543379"/>
                <a:gd name="connsiteY3" fmla="*/ 271062 h 270792"/>
              </a:gdLst>
              <a:ahLst/>
              <a:cxnLst>
                <a:cxn ang="0">
                  <a:pos x="connsiteX0" y="connsiteY0"/>
                </a:cxn>
                <a:cxn ang="0">
                  <a:pos x="connsiteX1" y="connsiteY1"/>
                </a:cxn>
                <a:cxn ang="0">
                  <a:pos x="connsiteX2" y="connsiteY2"/>
                </a:cxn>
                <a:cxn ang="0">
                  <a:pos x="connsiteX3" y="connsiteY3"/>
                </a:cxn>
              </a:cxnLst>
              <a:rect l="l" t="t" r="r" b="b"/>
              <a:pathLst>
                <a:path w="543379" h="270792">
                  <a:moveTo>
                    <a:pt x="1345" y="1345"/>
                  </a:moveTo>
                  <a:lnTo>
                    <a:pt x="543110" y="1345"/>
                  </a:lnTo>
                  <a:lnTo>
                    <a:pt x="543110" y="271062"/>
                  </a:lnTo>
                  <a:lnTo>
                    <a:pt x="1345" y="271062"/>
                  </a:lnTo>
                  <a:close/>
                </a:path>
              </a:pathLst>
            </a:custGeom>
            <a:solidFill>
              <a:srgbClr val="FFFFFF"/>
            </a:solidFill>
            <a:ln w="9525" cap="flat">
              <a:noFill/>
              <a:prstDash val="solid"/>
              <a:miter/>
            </a:ln>
          </p:spPr>
          <p:txBody>
            <a:bodyPr rtlCol="0" anchor="ctr"/>
            <a:lstStyle/>
            <a:p>
              <a:endParaRPr lang="en-US"/>
            </a:p>
          </p:txBody>
        </p:sp>
        <p:sp>
          <p:nvSpPr>
            <p:cNvPr id="155" name="Freeform: Shape 154"/>
            <p:cNvSpPr/>
            <p:nvPr/>
          </p:nvSpPr>
          <p:spPr>
            <a:xfrm>
              <a:off x="7809191" y="3499720"/>
              <a:ext cx="46627" cy="121946"/>
            </a:xfrm>
            <a:custGeom>
              <a:avLst/>
              <a:gdLst>
                <a:gd name="connsiteX0" fmla="*/ 1345 w 46626"/>
                <a:gd name="connsiteY0" fmla="*/ 61422 h 121946"/>
                <a:gd name="connsiteX1" fmla="*/ 18382 w 46626"/>
                <a:gd name="connsiteY1" fmla="*/ 1345 h 121946"/>
                <a:gd name="connsiteX2" fmla="*/ 46178 w 46626"/>
                <a:gd name="connsiteY2" fmla="*/ 1345 h 121946"/>
                <a:gd name="connsiteX3" fmla="*/ 29680 w 46626"/>
                <a:gd name="connsiteY3" fmla="*/ 61422 h 121946"/>
                <a:gd name="connsiteX4" fmla="*/ 46178 w 46626"/>
                <a:gd name="connsiteY4" fmla="*/ 121498 h 121946"/>
                <a:gd name="connsiteX5" fmla="*/ 18382 w 46626"/>
                <a:gd name="connsiteY5" fmla="*/ 121498 h 121946"/>
                <a:gd name="connsiteX6" fmla="*/ 1345 w 46626"/>
                <a:gd name="connsiteY6" fmla="*/ 61422 h 1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26" h="121946">
                  <a:moveTo>
                    <a:pt x="1345" y="61422"/>
                  </a:moveTo>
                  <a:cubicBezTo>
                    <a:pt x="1345" y="37929"/>
                    <a:pt x="7442" y="16768"/>
                    <a:pt x="18382" y="1345"/>
                  </a:cubicBezTo>
                  <a:lnTo>
                    <a:pt x="46178" y="1345"/>
                  </a:lnTo>
                  <a:cubicBezTo>
                    <a:pt x="34701" y="21968"/>
                    <a:pt x="29680" y="40798"/>
                    <a:pt x="29680" y="61422"/>
                  </a:cubicBezTo>
                  <a:cubicBezTo>
                    <a:pt x="29680" y="82045"/>
                    <a:pt x="34522" y="101054"/>
                    <a:pt x="46178" y="121498"/>
                  </a:cubicBezTo>
                  <a:lnTo>
                    <a:pt x="18382" y="121498"/>
                  </a:lnTo>
                  <a:cubicBezTo>
                    <a:pt x="7263" y="106076"/>
                    <a:pt x="1345" y="84914"/>
                    <a:pt x="1345" y="61422"/>
                  </a:cubicBezTo>
                  <a:close/>
                </a:path>
              </a:pathLst>
            </a:custGeom>
            <a:solidFill>
              <a:srgbClr val="3B3E54"/>
            </a:solidFill>
            <a:ln w="9525" cap="flat">
              <a:noFill/>
              <a:prstDash val="solid"/>
              <a:miter/>
            </a:ln>
          </p:spPr>
          <p:txBody>
            <a:bodyPr rtlCol="0" anchor="ctr"/>
            <a:lstStyle/>
            <a:p>
              <a:endParaRPr lang="en-US"/>
            </a:p>
          </p:txBody>
        </p:sp>
        <p:sp>
          <p:nvSpPr>
            <p:cNvPr id="156" name="Freeform: Shape 155"/>
            <p:cNvSpPr/>
            <p:nvPr/>
          </p:nvSpPr>
          <p:spPr>
            <a:xfrm>
              <a:off x="7855279" y="3523392"/>
              <a:ext cx="75320" cy="75320"/>
            </a:xfrm>
            <a:custGeom>
              <a:avLst/>
              <a:gdLst>
                <a:gd name="connsiteX0" fmla="*/ 74154 w 75319"/>
                <a:gd name="connsiteY0" fmla="*/ 35060 h 75319"/>
                <a:gd name="connsiteX1" fmla="*/ 74154 w 75319"/>
                <a:gd name="connsiteY1" fmla="*/ 72899 h 75319"/>
                <a:gd name="connsiteX2" fmla="*/ 47254 w 75319"/>
                <a:gd name="connsiteY2" fmla="*/ 72899 h 75319"/>
                <a:gd name="connsiteX3" fmla="*/ 47254 w 75319"/>
                <a:gd name="connsiteY3" fmla="*/ 63574 h 75319"/>
                <a:gd name="connsiteX4" fmla="*/ 27348 w 75319"/>
                <a:gd name="connsiteY4" fmla="*/ 74154 h 75319"/>
                <a:gd name="connsiteX5" fmla="*/ 1345 w 75319"/>
                <a:gd name="connsiteY5" fmla="*/ 52276 h 75319"/>
                <a:gd name="connsiteX6" fmla="*/ 33445 w 75319"/>
                <a:gd name="connsiteY6" fmla="*/ 31114 h 75319"/>
                <a:gd name="connsiteX7" fmla="*/ 45102 w 75319"/>
                <a:gd name="connsiteY7" fmla="*/ 31114 h 75319"/>
                <a:gd name="connsiteX8" fmla="*/ 31832 w 75319"/>
                <a:gd name="connsiteY8" fmla="*/ 22865 h 75319"/>
                <a:gd name="connsiteX9" fmla="*/ 13898 w 75319"/>
                <a:gd name="connsiteY9" fmla="*/ 28424 h 75319"/>
                <a:gd name="connsiteX10" fmla="*/ 4573 w 75319"/>
                <a:gd name="connsiteY10" fmla="*/ 9236 h 75319"/>
                <a:gd name="connsiteX11" fmla="*/ 36135 w 75319"/>
                <a:gd name="connsiteY11" fmla="*/ 1345 h 75319"/>
                <a:gd name="connsiteX12" fmla="*/ 74154 w 75319"/>
                <a:gd name="connsiteY12" fmla="*/ 35060 h 75319"/>
                <a:gd name="connsiteX13" fmla="*/ 45102 w 75319"/>
                <a:gd name="connsiteY13" fmla="*/ 50124 h 75319"/>
                <a:gd name="connsiteX14" fmla="*/ 45102 w 75319"/>
                <a:gd name="connsiteY14" fmla="*/ 45282 h 75319"/>
                <a:gd name="connsiteX15" fmla="*/ 37929 w 75319"/>
                <a:gd name="connsiteY15" fmla="*/ 45282 h 75319"/>
                <a:gd name="connsiteX16" fmla="*/ 29142 w 75319"/>
                <a:gd name="connsiteY16" fmla="*/ 51200 h 75319"/>
                <a:gd name="connsiteX17" fmla="*/ 36135 w 75319"/>
                <a:gd name="connsiteY17" fmla="*/ 56938 h 75319"/>
                <a:gd name="connsiteX18" fmla="*/ 45102 w 75319"/>
                <a:gd name="connsiteY18" fmla="*/ 50124 h 7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319" h="75319">
                  <a:moveTo>
                    <a:pt x="74154" y="35060"/>
                  </a:moveTo>
                  <a:lnTo>
                    <a:pt x="74154" y="72899"/>
                  </a:lnTo>
                  <a:lnTo>
                    <a:pt x="47254" y="72899"/>
                  </a:lnTo>
                  <a:lnTo>
                    <a:pt x="47254" y="63574"/>
                  </a:lnTo>
                  <a:cubicBezTo>
                    <a:pt x="43847" y="70568"/>
                    <a:pt x="37212" y="74154"/>
                    <a:pt x="27348" y="74154"/>
                  </a:cubicBezTo>
                  <a:cubicBezTo>
                    <a:pt x="10132" y="74154"/>
                    <a:pt x="1345" y="64470"/>
                    <a:pt x="1345" y="52276"/>
                  </a:cubicBezTo>
                  <a:cubicBezTo>
                    <a:pt x="1345" y="38646"/>
                    <a:pt x="11567" y="31114"/>
                    <a:pt x="33445" y="31114"/>
                  </a:cubicBezTo>
                  <a:lnTo>
                    <a:pt x="45102" y="31114"/>
                  </a:lnTo>
                  <a:cubicBezTo>
                    <a:pt x="44205" y="25734"/>
                    <a:pt x="40081" y="22865"/>
                    <a:pt x="31832" y="22865"/>
                  </a:cubicBezTo>
                  <a:cubicBezTo>
                    <a:pt x="25555" y="22865"/>
                    <a:pt x="18382" y="24838"/>
                    <a:pt x="13898" y="28424"/>
                  </a:cubicBezTo>
                  <a:lnTo>
                    <a:pt x="4573" y="9236"/>
                  </a:lnTo>
                  <a:cubicBezTo>
                    <a:pt x="12822" y="4035"/>
                    <a:pt x="25196" y="1345"/>
                    <a:pt x="36135" y="1345"/>
                  </a:cubicBezTo>
                  <a:cubicBezTo>
                    <a:pt x="60166" y="1345"/>
                    <a:pt x="74154" y="11746"/>
                    <a:pt x="74154" y="35060"/>
                  </a:cubicBezTo>
                  <a:close/>
                  <a:moveTo>
                    <a:pt x="45102" y="50124"/>
                  </a:moveTo>
                  <a:lnTo>
                    <a:pt x="45102" y="45282"/>
                  </a:lnTo>
                  <a:lnTo>
                    <a:pt x="37929" y="45282"/>
                  </a:lnTo>
                  <a:cubicBezTo>
                    <a:pt x="31832" y="45282"/>
                    <a:pt x="29142" y="47254"/>
                    <a:pt x="29142" y="51200"/>
                  </a:cubicBezTo>
                  <a:cubicBezTo>
                    <a:pt x="29142" y="54428"/>
                    <a:pt x="31652" y="56938"/>
                    <a:pt x="36135" y="56938"/>
                  </a:cubicBezTo>
                  <a:cubicBezTo>
                    <a:pt x="39902" y="56759"/>
                    <a:pt x="43488" y="54607"/>
                    <a:pt x="45102" y="50124"/>
                  </a:cubicBezTo>
                  <a:close/>
                </a:path>
              </a:pathLst>
            </a:custGeom>
            <a:solidFill>
              <a:srgbClr val="3B3E54"/>
            </a:solidFill>
            <a:ln w="9525" cap="flat">
              <a:noFill/>
              <a:prstDash val="solid"/>
              <a:miter/>
            </a:ln>
          </p:spPr>
          <p:txBody>
            <a:bodyPr rtlCol="0" anchor="ctr"/>
            <a:lstStyle/>
            <a:p>
              <a:endParaRPr lang="en-US"/>
            </a:p>
          </p:txBody>
        </p:sp>
        <p:sp>
          <p:nvSpPr>
            <p:cNvPr id="157" name="Freeform: Shape 156"/>
            <p:cNvSpPr/>
            <p:nvPr/>
          </p:nvSpPr>
          <p:spPr>
            <a:xfrm>
              <a:off x="7939924" y="3546885"/>
              <a:ext cx="41247" cy="23313"/>
            </a:xfrm>
            <a:custGeom>
              <a:avLst/>
              <a:gdLst>
                <a:gd name="connsiteX0" fmla="*/ 1345 w 41246"/>
                <a:gd name="connsiteY0" fmla="*/ 1345 h 23313"/>
                <a:gd name="connsiteX1" fmla="*/ 39902 w 41246"/>
                <a:gd name="connsiteY1" fmla="*/ 1345 h 23313"/>
                <a:gd name="connsiteX2" fmla="*/ 39902 w 41246"/>
                <a:gd name="connsiteY2" fmla="*/ 23224 h 23313"/>
                <a:gd name="connsiteX3" fmla="*/ 1345 w 41246"/>
                <a:gd name="connsiteY3" fmla="*/ 23224 h 23313"/>
                <a:gd name="connsiteX4" fmla="*/ 1345 w 41246"/>
                <a:gd name="connsiteY4" fmla="*/ 1345 h 2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46" h="23313">
                  <a:moveTo>
                    <a:pt x="1345" y="1345"/>
                  </a:moveTo>
                  <a:lnTo>
                    <a:pt x="39902" y="1345"/>
                  </a:lnTo>
                  <a:lnTo>
                    <a:pt x="39902" y="23224"/>
                  </a:lnTo>
                  <a:lnTo>
                    <a:pt x="1345" y="23224"/>
                  </a:lnTo>
                  <a:lnTo>
                    <a:pt x="1345" y="1345"/>
                  </a:lnTo>
                  <a:close/>
                </a:path>
              </a:pathLst>
            </a:custGeom>
            <a:solidFill>
              <a:srgbClr val="3B3E54"/>
            </a:solidFill>
            <a:ln w="9525" cap="flat">
              <a:noFill/>
              <a:prstDash val="solid"/>
              <a:miter/>
            </a:ln>
          </p:spPr>
          <p:txBody>
            <a:bodyPr rtlCol="0" anchor="ctr"/>
            <a:lstStyle/>
            <a:p>
              <a:endParaRPr lang="en-US"/>
            </a:p>
          </p:txBody>
        </p:sp>
        <p:sp>
          <p:nvSpPr>
            <p:cNvPr id="158" name="Freeform: Shape 157"/>
            <p:cNvSpPr/>
            <p:nvPr/>
          </p:nvSpPr>
          <p:spPr>
            <a:xfrm>
              <a:off x="7990676" y="3499541"/>
              <a:ext cx="82493" cy="98633"/>
            </a:xfrm>
            <a:custGeom>
              <a:avLst/>
              <a:gdLst>
                <a:gd name="connsiteX0" fmla="*/ 82224 w 82493"/>
                <a:gd name="connsiteY0" fmla="*/ 61601 h 98633"/>
                <a:gd name="connsiteX1" fmla="*/ 48330 w 82493"/>
                <a:gd name="connsiteY1" fmla="*/ 98185 h 98633"/>
                <a:gd name="connsiteX2" fmla="*/ 29142 w 82493"/>
                <a:gd name="connsiteY2" fmla="*/ 91191 h 98633"/>
                <a:gd name="connsiteX3" fmla="*/ 29142 w 82493"/>
                <a:gd name="connsiteY3" fmla="*/ 96929 h 98633"/>
                <a:gd name="connsiteX4" fmla="*/ 1345 w 82493"/>
                <a:gd name="connsiteY4" fmla="*/ 96929 h 98633"/>
                <a:gd name="connsiteX5" fmla="*/ 1345 w 82493"/>
                <a:gd name="connsiteY5" fmla="*/ 1345 h 98633"/>
                <a:gd name="connsiteX6" fmla="*/ 30397 w 82493"/>
                <a:gd name="connsiteY6" fmla="*/ 1345 h 98633"/>
                <a:gd name="connsiteX7" fmla="*/ 30397 w 82493"/>
                <a:gd name="connsiteY7" fmla="*/ 31114 h 98633"/>
                <a:gd name="connsiteX8" fmla="*/ 48330 w 82493"/>
                <a:gd name="connsiteY8" fmla="*/ 25017 h 98633"/>
                <a:gd name="connsiteX9" fmla="*/ 82224 w 82493"/>
                <a:gd name="connsiteY9" fmla="*/ 61601 h 98633"/>
                <a:gd name="connsiteX10" fmla="*/ 52813 w 82493"/>
                <a:gd name="connsiteY10" fmla="*/ 61601 h 98633"/>
                <a:gd name="connsiteX11" fmla="*/ 41336 w 82493"/>
                <a:gd name="connsiteY11" fmla="*/ 47792 h 98633"/>
                <a:gd name="connsiteX12" fmla="*/ 29859 w 82493"/>
                <a:gd name="connsiteY12" fmla="*/ 61601 h 98633"/>
                <a:gd name="connsiteX13" fmla="*/ 41336 w 82493"/>
                <a:gd name="connsiteY13" fmla="*/ 75410 h 98633"/>
                <a:gd name="connsiteX14" fmla="*/ 52813 w 82493"/>
                <a:gd name="connsiteY14" fmla="*/ 61601 h 9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93" h="98633">
                  <a:moveTo>
                    <a:pt x="82224" y="61601"/>
                  </a:moveTo>
                  <a:cubicBezTo>
                    <a:pt x="82224" y="84197"/>
                    <a:pt x="66622" y="98185"/>
                    <a:pt x="48330" y="98185"/>
                  </a:cubicBezTo>
                  <a:cubicBezTo>
                    <a:pt x="39543" y="98185"/>
                    <a:pt x="33266" y="95854"/>
                    <a:pt x="29142" y="91191"/>
                  </a:cubicBezTo>
                  <a:lnTo>
                    <a:pt x="29142" y="96929"/>
                  </a:lnTo>
                  <a:lnTo>
                    <a:pt x="1345" y="96929"/>
                  </a:lnTo>
                  <a:lnTo>
                    <a:pt x="1345" y="1345"/>
                  </a:lnTo>
                  <a:lnTo>
                    <a:pt x="30397" y="1345"/>
                  </a:lnTo>
                  <a:lnTo>
                    <a:pt x="30397" y="31114"/>
                  </a:lnTo>
                  <a:cubicBezTo>
                    <a:pt x="34701" y="26990"/>
                    <a:pt x="40619" y="25017"/>
                    <a:pt x="48330" y="25017"/>
                  </a:cubicBezTo>
                  <a:cubicBezTo>
                    <a:pt x="66622" y="25196"/>
                    <a:pt x="82224" y="39005"/>
                    <a:pt x="82224" y="61601"/>
                  </a:cubicBezTo>
                  <a:close/>
                  <a:moveTo>
                    <a:pt x="52813" y="61601"/>
                  </a:moveTo>
                  <a:cubicBezTo>
                    <a:pt x="52813" y="52455"/>
                    <a:pt x="47792" y="47792"/>
                    <a:pt x="41336" y="47792"/>
                  </a:cubicBezTo>
                  <a:cubicBezTo>
                    <a:pt x="34880" y="47792"/>
                    <a:pt x="29859" y="52455"/>
                    <a:pt x="29859" y="61601"/>
                  </a:cubicBezTo>
                  <a:cubicBezTo>
                    <a:pt x="29859" y="70747"/>
                    <a:pt x="34880" y="75410"/>
                    <a:pt x="41336" y="75410"/>
                  </a:cubicBezTo>
                  <a:cubicBezTo>
                    <a:pt x="47792" y="75410"/>
                    <a:pt x="52813" y="70747"/>
                    <a:pt x="52813" y="61601"/>
                  </a:cubicBezTo>
                  <a:close/>
                </a:path>
              </a:pathLst>
            </a:custGeom>
            <a:solidFill>
              <a:srgbClr val="3B3E54"/>
            </a:solidFill>
            <a:ln w="9525" cap="flat">
              <a:noFill/>
              <a:prstDash val="solid"/>
              <a:miter/>
            </a:ln>
          </p:spPr>
          <p:txBody>
            <a:bodyPr rtlCol="0" anchor="ctr"/>
            <a:lstStyle/>
            <a:p>
              <a:endParaRPr lang="en-US"/>
            </a:p>
          </p:txBody>
        </p:sp>
        <p:sp>
          <p:nvSpPr>
            <p:cNvPr id="159" name="Freeform: Shape 158"/>
            <p:cNvSpPr/>
            <p:nvPr/>
          </p:nvSpPr>
          <p:spPr>
            <a:xfrm>
              <a:off x="8072272" y="3499720"/>
              <a:ext cx="46627" cy="121946"/>
            </a:xfrm>
            <a:custGeom>
              <a:avLst/>
              <a:gdLst>
                <a:gd name="connsiteX0" fmla="*/ 1345 w 46626"/>
                <a:gd name="connsiteY0" fmla="*/ 121498 h 121946"/>
                <a:gd name="connsiteX1" fmla="*/ 17844 w 46626"/>
                <a:gd name="connsiteY1" fmla="*/ 61422 h 121946"/>
                <a:gd name="connsiteX2" fmla="*/ 1345 w 46626"/>
                <a:gd name="connsiteY2" fmla="*/ 1345 h 121946"/>
                <a:gd name="connsiteX3" fmla="*/ 29142 w 46626"/>
                <a:gd name="connsiteY3" fmla="*/ 1345 h 121946"/>
                <a:gd name="connsiteX4" fmla="*/ 46178 w 46626"/>
                <a:gd name="connsiteY4" fmla="*/ 61422 h 121946"/>
                <a:gd name="connsiteX5" fmla="*/ 29142 w 46626"/>
                <a:gd name="connsiteY5" fmla="*/ 121498 h 121946"/>
                <a:gd name="connsiteX6" fmla="*/ 1345 w 46626"/>
                <a:gd name="connsiteY6" fmla="*/ 121498 h 1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26" h="121946">
                  <a:moveTo>
                    <a:pt x="1345" y="121498"/>
                  </a:moveTo>
                  <a:cubicBezTo>
                    <a:pt x="12822" y="100875"/>
                    <a:pt x="17844" y="82045"/>
                    <a:pt x="17844" y="61422"/>
                  </a:cubicBezTo>
                  <a:cubicBezTo>
                    <a:pt x="17844" y="40798"/>
                    <a:pt x="13002" y="21789"/>
                    <a:pt x="1345" y="1345"/>
                  </a:cubicBezTo>
                  <a:lnTo>
                    <a:pt x="29142" y="1345"/>
                  </a:lnTo>
                  <a:cubicBezTo>
                    <a:pt x="40260" y="16768"/>
                    <a:pt x="46178" y="37929"/>
                    <a:pt x="46178" y="61422"/>
                  </a:cubicBezTo>
                  <a:cubicBezTo>
                    <a:pt x="46178" y="84914"/>
                    <a:pt x="40081" y="106076"/>
                    <a:pt x="29142" y="121498"/>
                  </a:cubicBezTo>
                  <a:lnTo>
                    <a:pt x="1345" y="121498"/>
                  </a:lnTo>
                  <a:close/>
                </a:path>
              </a:pathLst>
            </a:custGeom>
            <a:solidFill>
              <a:srgbClr val="3B3E54"/>
            </a:solidFill>
            <a:ln w="9525" cap="flat">
              <a:noFill/>
              <a:prstDash val="solid"/>
              <a:miter/>
            </a:ln>
          </p:spPr>
          <p:txBody>
            <a:bodyPr rtlCol="0" anchor="ctr"/>
            <a:lstStyle/>
            <a:p>
              <a:endParaRPr lang="en-US"/>
            </a:p>
          </p:txBody>
        </p:sp>
        <p:sp>
          <p:nvSpPr>
            <p:cNvPr id="160" name="Freeform: Shape 159"/>
            <p:cNvSpPr/>
            <p:nvPr/>
          </p:nvSpPr>
          <p:spPr>
            <a:xfrm>
              <a:off x="8124279" y="3505100"/>
              <a:ext cx="53800" cy="55593"/>
            </a:xfrm>
            <a:custGeom>
              <a:avLst/>
              <a:gdLst>
                <a:gd name="connsiteX0" fmla="*/ 53531 w 53799"/>
                <a:gd name="connsiteY0" fmla="*/ 37391 h 55593"/>
                <a:gd name="connsiteX1" fmla="*/ 26272 w 53799"/>
                <a:gd name="connsiteY1" fmla="*/ 55862 h 55593"/>
                <a:gd name="connsiteX2" fmla="*/ 1345 w 53799"/>
                <a:gd name="connsiteY2" fmla="*/ 50482 h 55593"/>
                <a:gd name="connsiteX3" fmla="*/ 7980 w 53799"/>
                <a:gd name="connsiteY3" fmla="*/ 36494 h 55593"/>
                <a:gd name="connsiteX4" fmla="*/ 25734 w 53799"/>
                <a:gd name="connsiteY4" fmla="*/ 40978 h 55593"/>
                <a:gd name="connsiteX5" fmla="*/ 33266 w 53799"/>
                <a:gd name="connsiteY5" fmla="*/ 37391 h 55593"/>
                <a:gd name="connsiteX6" fmla="*/ 27169 w 53799"/>
                <a:gd name="connsiteY6" fmla="*/ 34342 h 55593"/>
                <a:gd name="connsiteX7" fmla="*/ 17844 w 53799"/>
                <a:gd name="connsiteY7" fmla="*/ 34342 h 55593"/>
                <a:gd name="connsiteX8" fmla="*/ 17844 w 53799"/>
                <a:gd name="connsiteY8" fmla="*/ 22686 h 55593"/>
                <a:gd name="connsiteX9" fmla="*/ 25914 w 53799"/>
                <a:gd name="connsiteY9" fmla="*/ 15692 h 55593"/>
                <a:gd name="connsiteX10" fmla="*/ 4394 w 53799"/>
                <a:gd name="connsiteY10" fmla="*/ 15692 h 55593"/>
                <a:gd name="connsiteX11" fmla="*/ 4394 w 53799"/>
                <a:gd name="connsiteY11" fmla="*/ 1345 h 55593"/>
                <a:gd name="connsiteX12" fmla="*/ 50482 w 53799"/>
                <a:gd name="connsiteY12" fmla="*/ 1345 h 55593"/>
                <a:gd name="connsiteX13" fmla="*/ 50482 w 53799"/>
                <a:gd name="connsiteY13" fmla="*/ 13002 h 55593"/>
                <a:gd name="connsiteX14" fmla="*/ 39902 w 53799"/>
                <a:gd name="connsiteY14" fmla="*/ 22148 h 55593"/>
                <a:gd name="connsiteX15" fmla="*/ 53531 w 53799"/>
                <a:gd name="connsiteY15" fmla="*/ 37391 h 5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99" h="55593">
                  <a:moveTo>
                    <a:pt x="53531" y="37391"/>
                  </a:moveTo>
                  <a:cubicBezTo>
                    <a:pt x="53531" y="46537"/>
                    <a:pt x="45640" y="55862"/>
                    <a:pt x="26272" y="55862"/>
                  </a:cubicBezTo>
                  <a:cubicBezTo>
                    <a:pt x="16947" y="55862"/>
                    <a:pt x="7263" y="53890"/>
                    <a:pt x="1345" y="50482"/>
                  </a:cubicBezTo>
                  <a:lnTo>
                    <a:pt x="7980" y="36494"/>
                  </a:lnTo>
                  <a:cubicBezTo>
                    <a:pt x="13540" y="39364"/>
                    <a:pt x="20354" y="40978"/>
                    <a:pt x="25734" y="40978"/>
                  </a:cubicBezTo>
                  <a:cubicBezTo>
                    <a:pt x="30755" y="40978"/>
                    <a:pt x="33266" y="39902"/>
                    <a:pt x="33266" y="37391"/>
                  </a:cubicBezTo>
                  <a:cubicBezTo>
                    <a:pt x="33266" y="35418"/>
                    <a:pt x="31652" y="34342"/>
                    <a:pt x="27169" y="34342"/>
                  </a:cubicBezTo>
                  <a:lnTo>
                    <a:pt x="17844" y="34342"/>
                  </a:lnTo>
                  <a:lnTo>
                    <a:pt x="17844" y="22686"/>
                  </a:lnTo>
                  <a:lnTo>
                    <a:pt x="25914" y="15692"/>
                  </a:lnTo>
                  <a:lnTo>
                    <a:pt x="4394" y="15692"/>
                  </a:lnTo>
                  <a:lnTo>
                    <a:pt x="4394" y="1345"/>
                  </a:lnTo>
                  <a:lnTo>
                    <a:pt x="50482" y="1345"/>
                  </a:lnTo>
                  <a:lnTo>
                    <a:pt x="50482" y="13002"/>
                  </a:lnTo>
                  <a:lnTo>
                    <a:pt x="39902" y="22148"/>
                  </a:lnTo>
                  <a:cubicBezTo>
                    <a:pt x="48868" y="24120"/>
                    <a:pt x="53531" y="29859"/>
                    <a:pt x="53531" y="37391"/>
                  </a:cubicBezTo>
                  <a:close/>
                </a:path>
              </a:pathLst>
            </a:custGeom>
            <a:solidFill>
              <a:srgbClr val="3B3E54"/>
            </a:solidFill>
            <a:ln w="9525" cap="flat">
              <a:noFill/>
              <a:prstDash val="solid"/>
              <a:miter/>
            </a:ln>
          </p:spPr>
          <p:txBody>
            <a:bodyPr rtlCol="0" anchor="ctr"/>
            <a:lstStyle/>
            <a:p>
              <a:endParaRPr lang="en-US"/>
            </a:p>
          </p:txBody>
        </p:sp>
        <p:sp>
          <p:nvSpPr>
            <p:cNvPr id="161" name="Freeform: Shape 160"/>
            <p:cNvSpPr/>
            <p:nvPr/>
          </p:nvSpPr>
          <p:spPr>
            <a:xfrm>
              <a:off x="8185611" y="3522316"/>
              <a:ext cx="68147" cy="57387"/>
            </a:xfrm>
            <a:custGeom>
              <a:avLst/>
              <a:gdLst>
                <a:gd name="connsiteX0" fmla="*/ 1345 w 68146"/>
                <a:gd name="connsiteY0" fmla="*/ 1345 h 57386"/>
                <a:gd name="connsiteX1" fmla="*/ 66802 w 68146"/>
                <a:gd name="connsiteY1" fmla="*/ 1345 h 57386"/>
                <a:gd name="connsiteX2" fmla="*/ 66802 w 68146"/>
                <a:gd name="connsiteY2" fmla="*/ 23224 h 57386"/>
                <a:gd name="connsiteX3" fmla="*/ 1345 w 68146"/>
                <a:gd name="connsiteY3" fmla="*/ 23224 h 57386"/>
                <a:gd name="connsiteX4" fmla="*/ 1345 w 68146"/>
                <a:gd name="connsiteY4" fmla="*/ 1345 h 57386"/>
                <a:gd name="connsiteX5" fmla="*/ 1345 w 68146"/>
                <a:gd name="connsiteY5" fmla="*/ 34880 h 57386"/>
                <a:gd name="connsiteX6" fmla="*/ 66802 w 68146"/>
                <a:gd name="connsiteY6" fmla="*/ 34880 h 57386"/>
                <a:gd name="connsiteX7" fmla="*/ 66802 w 68146"/>
                <a:gd name="connsiteY7" fmla="*/ 56759 h 57386"/>
                <a:gd name="connsiteX8" fmla="*/ 1345 w 68146"/>
                <a:gd name="connsiteY8" fmla="*/ 56759 h 57386"/>
                <a:gd name="connsiteX9" fmla="*/ 1345 w 68146"/>
                <a:gd name="connsiteY9" fmla="*/ 34880 h 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146" h="57386">
                  <a:moveTo>
                    <a:pt x="1345" y="1345"/>
                  </a:moveTo>
                  <a:lnTo>
                    <a:pt x="66802" y="1345"/>
                  </a:lnTo>
                  <a:lnTo>
                    <a:pt x="66802" y="23224"/>
                  </a:lnTo>
                  <a:lnTo>
                    <a:pt x="1345" y="23224"/>
                  </a:lnTo>
                  <a:lnTo>
                    <a:pt x="1345" y="1345"/>
                  </a:lnTo>
                  <a:close/>
                  <a:moveTo>
                    <a:pt x="1345" y="34880"/>
                  </a:moveTo>
                  <a:lnTo>
                    <a:pt x="66802" y="34880"/>
                  </a:lnTo>
                  <a:lnTo>
                    <a:pt x="66802" y="56759"/>
                  </a:lnTo>
                  <a:lnTo>
                    <a:pt x="1345" y="56759"/>
                  </a:lnTo>
                  <a:lnTo>
                    <a:pt x="1345" y="34880"/>
                  </a:lnTo>
                  <a:close/>
                </a:path>
              </a:pathLst>
            </a:custGeom>
            <a:solidFill>
              <a:srgbClr val="3B3E54"/>
            </a:solidFill>
            <a:ln w="9525" cap="flat">
              <a:noFill/>
              <a:prstDash val="solid"/>
              <a:miter/>
            </a:ln>
          </p:spPr>
          <p:txBody>
            <a:bodyPr rtlCol="0" anchor="ctr"/>
            <a:lstStyle/>
            <a:p>
              <a:endParaRPr lang="en-US"/>
            </a:p>
          </p:txBody>
        </p:sp>
        <p:sp>
          <p:nvSpPr>
            <p:cNvPr id="162" name="Freeform: Shape 161"/>
            <p:cNvSpPr/>
            <p:nvPr/>
          </p:nvSpPr>
          <p:spPr>
            <a:xfrm>
              <a:off x="5624914" y="4101382"/>
              <a:ext cx="609732" cy="231340"/>
            </a:xfrm>
            <a:custGeom>
              <a:avLst/>
              <a:gdLst>
                <a:gd name="connsiteX0" fmla="*/ 305135 w 609732"/>
                <a:gd name="connsiteY0" fmla="*/ 1345 h 231339"/>
                <a:gd name="connsiteX1" fmla="*/ 1345 w 609732"/>
                <a:gd name="connsiteY1" fmla="*/ 230353 h 231339"/>
                <a:gd name="connsiteX2" fmla="*/ 608925 w 609732"/>
                <a:gd name="connsiteY2" fmla="*/ 230353 h 231339"/>
                <a:gd name="connsiteX3" fmla="*/ 305135 w 609732"/>
                <a:gd name="connsiteY3" fmla="*/ 1345 h 231339"/>
              </a:gdLst>
              <a:ahLst/>
              <a:cxnLst>
                <a:cxn ang="0">
                  <a:pos x="connsiteX0" y="connsiteY0"/>
                </a:cxn>
                <a:cxn ang="0">
                  <a:pos x="connsiteX1" y="connsiteY1"/>
                </a:cxn>
                <a:cxn ang="0">
                  <a:pos x="connsiteX2" y="connsiteY2"/>
                </a:cxn>
                <a:cxn ang="0">
                  <a:pos x="connsiteX3" y="connsiteY3"/>
                </a:cxn>
              </a:cxnLst>
              <a:rect l="l" t="t" r="r" b="b"/>
              <a:pathLst>
                <a:path w="609732" h="231339">
                  <a:moveTo>
                    <a:pt x="305135" y="1345"/>
                  </a:moveTo>
                  <a:cubicBezTo>
                    <a:pt x="160772" y="1345"/>
                    <a:pt x="39005" y="98185"/>
                    <a:pt x="1345" y="230353"/>
                  </a:cubicBezTo>
                  <a:lnTo>
                    <a:pt x="608925" y="230353"/>
                  </a:lnTo>
                  <a:cubicBezTo>
                    <a:pt x="571086" y="98006"/>
                    <a:pt x="449498" y="1345"/>
                    <a:pt x="305135" y="1345"/>
                  </a:cubicBezTo>
                  <a:close/>
                </a:path>
              </a:pathLst>
            </a:custGeom>
            <a:solidFill>
              <a:schemeClr val="bg2"/>
            </a:solidFill>
            <a:ln w="9525" cap="flat">
              <a:noFill/>
              <a:prstDash val="solid"/>
              <a:miter/>
            </a:ln>
          </p:spPr>
          <p:txBody>
            <a:bodyPr rtlCol="0" anchor="ctr"/>
            <a:lstStyle/>
            <a:p>
              <a:endParaRPr lang="en-US"/>
            </a:p>
          </p:txBody>
        </p:sp>
        <p:sp>
          <p:nvSpPr>
            <p:cNvPr id="163" name="Freeform: Shape 162"/>
            <p:cNvSpPr/>
            <p:nvPr/>
          </p:nvSpPr>
          <p:spPr>
            <a:xfrm>
              <a:off x="5660927" y="5165550"/>
              <a:ext cx="609732" cy="231340"/>
            </a:xfrm>
            <a:custGeom>
              <a:avLst/>
              <a:gdLst>
                <a:gd name="connsiteX0" fmla="*/ 305135 w 609732"/>
                <a:gd name="connsiteY0" fmla="*/ 1345 h 231339"/>
                <a:gd name="connsiteX1" fmla="*/ 1345 w 609732"/>
                <a:gd name="connsiteY1" fmla="*/ 230353 h 231339"/>
                <a:gd name="connsiteX2" fmla="*/ 608925 w 609732"/>
                <a:gd name="connsiteY2" fmla="*/ 230353 h 231339"/>
                <a:gd name="connsiteX3" fmla="*/ 305135 w 609732"/>
                <a:gd name="connsiteY3" fmla="*/ 1345 h 231339"/>
              </a:gdLst>
              <a:ahLst/>
              <a:cxnLst>
                <a:cxn ang="0">
                  <a:pos x="connsiteX0" y="connsiteY0"/>
                </a:cxn>
                <a:cxn ang="0">
                  <a:pos x="connsiteX1" y="connsiteY1"/>
                </a:cxn>
                <a:cxn ang="0">
                  <a:pos x="connsiteX2" y="connsiteY2"/>
                </a:cxn>
                <a:cxn ang="0">
                  <a:pos x="connsiteX3" y="connsiteY3"/>
                </a:cxn>
              </a:cxnLst>
              <a:rect l="l" t="t" r="r" b="b"/>
              <a:pathLst>
                <a:path w="609732" h="231339">
                  <a:moveTo>
                    <a:pt x="305135" y="1345"/>
                  </a:moveTo>
                  <a:cubicBezTo>
                    <a:pt x="160772" y="1345"/>
                    <a:pt x="39005" y="98185"/>
                    <a:pt x="1345" y="230353"/>
                  </a:cubicBezTo>
                  <a:lnTo>
                    <a:pt x="608925" y="230353"/>
                  </a:lnTo>
                  <a:cubicBezTo>
                    <a:pt x="571265" y="98006"/>
                    <a:pt x="449498" y="1345"/>
                    <a:pt x="305135" y="1345"/>
                  </a:cubicBezTo>
                  <a:close/>
                </a:path>
              </a:pathLst>
            </a:custGeom>
            <a:solidFill>
              <a:schemeClr val="accent2"/>
            </a:solidFill>
            <a:ln w="9525" cap="flat">
              <a:noFill/>
              <a:prstDash val="solid"/>
              <a:miter/>
            </a:ln>
          </p:spPr>
          <p:txBody>
            <a:bodyPr rtlCol="0" anchor="ctr"/>
            <a:lstStyle/>
            <a:p>
              <a:endParaRPr lang="en-US"/>
            </a:p>
          </p:txBody>
        </p:sp>
        <p:sp>
          <p:nvSpPr>
            <p:cNvPr id="164" name="Freeform: Shape 163"/>
            <p:cNvSpPr/>
            <p:nvPr/>
          </p:nvSpPr>
          <p:spPr>
            <a:xfrm>
              <a:off x="5136021" y="5067277"/>
              <a:ext cx="869765" cy="328179"/>
            </a:xfrm>
            <a:custGeom>
              <a:avLst/>
              <a:gdLst>
                <a:gd name="connsiteX0" fmla="*/ 435331 w 869765"/>
                <a:gd name="connsiteY0" fmla="*/ 1345 h 328179"/>
                <a:gd name="connsiteX1" fmla="*/ 1345 w 869765"/>
                <a:gd name="connsiteY1" fmla="*/ 328448 h 328179"/>
                <a:gd name="connsiteX2" fmla="*/ 869317 w 869765"/>
                <a:gd name="connsiteY2" fmla="*/ 328448 h 328179"/>
                <a:gd name="connsiteX3" fmla="*/ 435331 w 869765"/>
                <a:gd name="connsiteY3" fmla="*/ 1345 h 328179"/>
              </a:gdLst>
              <a:ahLst/>
              <a:cxnLst>
                <a:cxn ang="0">
                  <a:pos x="connsiteX0" y="connsiteY0"/>
                </a:cxn>
                <a:cxn ang="0">
                  <a:pos x="connsiteX1" y="connsiteY1"/>
                </a:cxn>
                <a:cxn ang="0">
                  <a:pos x="connsiteX2" y="connsiteY2"/>
                </a:cxn>
                <a:cxn ang="0">
                  <a:pos x="connsiteX3" y="connsiteY3"/>
                </a:cxn>
              </a:cxnLst>
              <a:rect l="l" t="t" r="r" b="b"/>
              <a:pathLst>
                <a:path w="869765" h="328179">
                  <a:moveTo>
                    <a:pt x="435331" y="1345"/>
                  </a:moveTo>
                  <a:cubicBezTo>
                    <a:pt x="229098" y="1345"/>
                    <a:pt x="55324" y="139611"/>
                    <a:pt x="1345" y="328448"/>
                  </a:cubicBezTo>
                  <a:lnTo>
                    <a:pt x="869317" y="328448"/>
                  </a:lnTo>
                  <a:cubicBezTo>
                    <a:pt x="815338" y="139790"/>
                    <a:pt x="641385" y="1345"/>
                    <a:pt x="435331" y="1345"/>
                  </a:cubicBezTo>
                  <a:close/>
                </a:path>
              </a:pathLst>
            </a:custGeom>
            <a:solidFill>
              <a:schemeClr val="accent2"/>
            </a:solidFill>
            <a:ln w="9525" cap="flat">
              <a:noFill/>
              <a:prstDash val="solid"/>
              <a:miter/>
            </a:ln>
          </p:spPr>
          <p:txBody>
            <a:bodyPr rtlCol="0" anchor="ctr"/>
            <a:lstStyle/>
            <a:p>
              <a:endParaRPr lang="en-US"/>
            </a:p>
          </p:txBody>
        </p:sp>
        <p:sp>
          <p:nvSpPr>
            <p:cNvPr id="165" name="Freeform: Shape 164"/>
            <p:cNvSpPr/>
            <p:nvPr/>
          </p:nvSpPr>
          <p:spPr>
            <a:xfrm>
              <a:off x="10751866" y="3878292"/>
              <a:ext cx="373013" cy="141673"/>
            </a:xfrm>
            <a:custGeom>
              <a:avLst/>
              <a:gdLst>
                <a:gd name="connsiteX0" fmla="*/ 187313 w 373012"/>
                <a:gd name="connsiteY0" fmla="*/ 1345 h 141673"/>
                <a:gd name="connsiteX1" fmla="*/ 1345 w 373012"/>
                <a:gd name="connsiteY1" fmla="*/ 141404 h 141673"/>
                <a:gd name="connsiteX2" fmla="*/ 373102 w 373012"/>
                <a:gd name="connsiteY2" fmla="*/ 141404 h 141673"/>
                <a:gd name="connsiteX3" fmla="*/ 187313 w 373012"/>
                <a:gd name="connsiteY3" fmla="*/ 1345 h 141673"/>
              </a:gdLst>
              <a:ahLst/>
              <a:cxnLst>
                <a:cxn ang="0">
                  <a:pos x="connsiteX0" y="connsiteY0"/>
                </a:cxn>
                <a:cxn ang="0">
                  <a:pos x="connsiteX1" y="connsiteY1"/>
                </a:cxn>
                <a:cxn ang="0">
                  <a:pos x="connsiteX2" y="connsiteY2"/>
                </a:cxn>
                <a:cxn ang="0">
                  <a:pos x="connsiteX3" y="connsiteY3"/>
                </a:cxn>
              </a:cxnLst>
              <a:rect l="l" t="t" r="r" b="b"/>
              <a:pathLst>
                <a:path w="373012" h="141673">
                  <a:moveTo>
                    <a:pt x="187313" y="1345"/>
                  </a:moveTo>
                  <a:cubicBezTo>
                    <a:pt x="99081" y="1345"/>
                    <a:pt x="24479" y="60525"/>
                    <a:pt x="1345" y="141404"/>
                  </a:cubicBezTo>
                  <a:lnTo>
                    <a:pt x="373102" y="141404"/>
                  </a:lnTo>
                  <a:cubicBezTo>
                    <a:pt x="349969" y="60525"/>
                    <a:pt x="275545" y="1345"/>
                    <a:pt x="187313" y="1345"/>
                  </a:cubicBezTo>
                  <a:close/>
                </a:path>
              </a:pathLst>
            </a:custGeom>
            <a:solidFill>
              <a:srgbClr val="E4E3F7"/>
            </a:solidFill>
            <a:ln w="9525" cap="flat">
              <a:noFill/>
              <a:prstDash val="solid"/>
              <a:miter/>
            </a:ln>
          </p:spPr>
          <p:txBody>
            <a:bodyPr rtlCol="0" anchor="ctr"/>
            <a:lstStyle/>
            <a:p>
              <a:endParaRPr lang="en-US"/>
            </a:p>
          </p:txBody>
        </p:sp>
        <p:sp>
          <p:nvSpPr>
            <p:cNvPr id="166" name="Freeform: Shape 165"/>
            <p:cNvSpPr/>
            <p:nvPr/>
          </p:nvSpPr>
          <p:spPr>
            <a:xfrm>
              <a:off x="11259020" y="3878292"/>
              <a:ext cx="373013" cy="141673"/>
            </a:xfrm>
            <a:custGeom>
              <a:avLst/>
              <a:gdLst>
                <a:gd name="connsiteX0" fmla="*/ 187134 w 373012"/>
                <a:gd name="connsiteY0" fmla="*/ 1345 h 141673"/>
                <a:gd name="connsiteX1" fmla="*/ 1345 w 373012"/>
                <a:gd name="connsiteY1" fmla="*/ 141404 h 141673"/>
                <a:gd name="connsiteX2" fmla="*/ 373102 w 373012"/>
                <a:gd name="connsiteY2" fmla="*/ 141404 h 141673"/>
                <a:gd name="connsiteX3" fmla="*/ 187134 w 373012"/>
                <a:gd name="connsiteY3" fmla="*/ 1345 h 141673"/>
              </a:gdLst>
              <a:ahLst/>
              <a:cxnLst>
                <a:cxn ang="0">
                  <a:pos x="connsiteX0" y="connsiteY0"/>
                </a:cxn>
                <a:cxn ang="0">
                  <a:pos x="connsiteX1" y="connsiteY1"/>
                </a:cxn>
                <a:cxn ang="0">
                  <a:pos x="connsiteX2" y="connsiteY2"/>
                </a:cxn>
                <a:cxn ang="0">
                  <a:pos x="connsiteX3" y="connsiteY3"/>
                </a:cxn>
              </a:cxnLst>
              <a:rect l="l" t="t" r="r" b="b"/>
              <a:pathLst>
                <a:path w="373012" h="141673">
                  <a:moveTo>
                    <a:pt x="187134" y="1345"/>
                  </a:moveTo>
                  <a:cubicBezTo>
                    <a:pt x="98902" y="1345"/>
                    <a:pt x="24299" y="60525"/>
                    <a:pt x="1345" y="141404"/>
                  </a:cubicBezTo>
                  <a:lnTo>
                    <a:pt x="373102" y="141404"/>
                  </a:lnTo>
                  <a:cubicBezTo>
                    <a:pt x="349968" y="60525"/>
                    <a:pt x="275545" y="1345"/>
                    <a:pt x="187134" y="1345"/>
                  </a:cubicBezTo>
                  <a:close/>
                </a:path>
              </a:pathLst>
            </a:custGeom>
            <a:solidFill>
              <a:srgbClr val="E4E3F7"/>
            </a:solidFill>
            <a:ln w="9525" cap="flat">
              <a:noFill/>
              <a:prstDash val="solid"/>
              <a:miter/>
            </a:ln>
          </p:spPr>
          <p:txBody>
            <a:bodyPr rtlCol="0" anchor="ctr"/>
            <a:lstStyle/>
            <a:p>
              <a:endParaRPr lang="en-US"/>
            </a:p>
          </p:txBody>
        </p:sp>
        <p:sp>
          <p:nvSpPr>
            <p:cNvPr id="167" name="Freeform: Shape 166"/>
            <p:cNvSpPr/>
            <p:nvPr/>
          </p:nvSpPr>
          <p:spPr>
            <a:xfrm>
              <a:off x="10937655" y="3818216"/>
              <a:ext cx="532619" cy="202646"/>
            </a:xfrm>
            <a:custGeom>
              <a:avLst/>
              <a:gdLst>
                <a:gd name="connsiteX0" fmla="*/ 266937 w 532619"/>
                <a:gd name="connsiteY0" fmla="*/ 1345 h 202646"/>
                <a:gd name="connsiteX1" fmla="*/ 1345 w 532619"/>
                <a:gd name="connsiteY1" fmla="*/ 201481 h 202646"/>
                <a:gd name="connsiteX2" fmla="*/ 532350 w 532619"/>
                <a:gd name="connsiteY2" fmla="*/ 201481 h 202646"/>
                <a:gd name="connsiteX3" fmla="*/ 266937 w 532619"/>
                <a:gd name="connsiteY3" fmla="*/ 1345 h 202646"/>
              </a:gdLst>
              <a:ahLst/>
              <a:cxnLst>
                <a:cxn ang="0">
                  <a:pos x="connsiteX0" y="connsiteY0"/>
                </a:cxn>
                <a:cxn ang="0">
                  <a:pos x="connsiteX1" y="connsiteY1"/>
                </a:cxn>
                <a:cxn ang="0">
                  <a:pos x="connsiteX2" y="connsiteY2"/>
                </a:cxn>
                <a:cxn ang="0">
                  <a:pos x="connsiteX3" y="connsiteY3"/>
                </a:cxn>
              </a:cxnLst>
              <a:rect l="l" t="t" r="r" b="b"/>
              <a:pathLst>
                <a:path w="532619" h="202646">
                  <a:moveTo>
                    <a:pt x="266937" y="1345"/>
                  </a:moveTo>
                  <a:cubicBezTo>
                    <a:pt x="140866" y="1345"/>
                    <a:pt x="34342" y="85990"/>
                    <a:pt x="1345" y="201481"/>
                  </a:cubicBezTo>
                  <a:lnTo>
                    <a:pt x="532350" y="201481"/>
                  </a:lnTo>
                  <a:cubicBezTo>
                    <a:pt x="499532" y="85990"/>
                    <a:pt x="393009" y="1345"/>
                    <a:pt x="266937" y="1345"/>
                  </a:cubicBezTo>
                  <a:close/>
                </a:path>
              </a:pathLst>
            </a:custGeom>
            <a:solidFill>
              <a:srgbClr val="E4E3F7"/>
            </a:solidFill>
            <a:ln w="9525" cap="flat">
              <a:noFill/>
              <a:prstDash val="solid"/>
              <a:miter/>
            </a:ln>
          </p:spPr>
          <p:txBody>
            <a:bodyPr rtlCol="0" anchor="ctr"/>
            <a:lstStyle/>
            <a:p>
              <a:endParaRPr lang="en-US"/>
            </a:p>
          </p:txBody>
        </p:sp>
        <p:sp>
          <p:nvSpPr>
            <p:cNvPr id="168" name="Freeform: Shape 167"/>
            <p:cNvSpPr/>
            <p:nvPr/>
          </p:nvSpPr>
          <p:spPr>
            <a:xfrm>
              <a:off x="7955168" y="4853864"/>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3881"/>
                    <a:pt x="36853" y="65367"/>
                    <a:pt x="1345" y="65367"/>
                  </a:cubicBezTo>
                  <a:close/>
                </a:path>
              </a:pathLst>
            </a:custGeom>
            <a:solidFill>
              <a:srgbClr val="FFFFFF"/>
            </a:solidFill>
            <a:ln w="9525" cap="flat">
              <a:noFill/>
              <a:prstDash val="solid"/>
              <a:miter/>
            </a:ln>
          </p:spPr>
          <p:txBody>
            <a:bodyPr rtlCol="0" anchor="ctr"/>
            <a:lstStyle/>
            <a:p>
              <a:endParaRPr lang="en-US"/>
            </a:p>
          </p:txBody>
        </p:sp>
        <p:sp>
          <p:nvSpPr>
            <p:cNvPr id="169" name="Freeform: Shape 168"/>
            <p:cNvSpPr/>
            <p:nvPr/>
          </p:nvSpPr>
          <p:spPr>
            <a:xfrm>
              <a:off x="6924541" y="4533575"/>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4060"/>
                    <a:pt x="36674" y="65367"/>
                    <a:pt x="1345" y="65367"/>
                  </a:cubicBezTo>
                  <a:close/>
                </a:path>
              </a:pathLst>
            </a:custGeom>
            <a:solidFill>
              <a:srgbClr val="FFFFFF"/>
            </a:solidFill>
            <a:ln w="9525" cap="flat">
              <a:noFill/>
              <a:prstDash val="solid"/>
              <a:miter/>
            </a:ln>
          </p:spPr>
          <p:txBody>
            <a:bodyPr rtlCol="0" anchor="ctr"/>
            <a:lstStyle/>
            <a:p>
              <a:endParaRPr lang="en-US"/>
            </a:p>
          </p:txBody>
        </p:sp>
        <p:sp>
          <p:nvSpPr>
            <p:cNvPr id="170" name="Freeform: Shape 169"/>
            <p:cNvSpPr/>
            <p:nvPr/>
          </p:nvSpPr>
          <p:spPr>
            <a:xfrm>
              <a:off x="10687844" y="4463994"/>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4060"/>
                    <a:pt x="36674" y="65367"/>
                    <a:pt x="1345" y="65367"/>
                  </a:cubicBezTo>
                  <a:close/>
                </a:path>
              </a:pathLst>
            </a:custGeom>
            <a:solidFill>
              <a:srgbClr val="FFFFFF"/>
            </a:solidFill>
            <a:ln w="9525" cap="flat">
              <a:noFill/>
              <a:prstDash val="solid"/>
              <a:miter/>
            </a:ln>
          </p:spPr>
          <p:txBody>
            <a:bodyPr rtlCol="0" anchor="ctr"/>
            <a:lstStyle/>
            <a:p>
              <a:endParaRPr lang="en-US"/>
            </a:p>
          </p:txBody>
        </p:sp>
        <p:sp>
          <p:nvSpPr>
            <p:cNvPr id="171" name="Freeform: Shape 170"/>
            <p:cNvSpPr/>
            <p:nvPr/>
          </p:nvSpPr>
          <p:spPr>
            <a:xfrm>
              <a:off x="8030667" y="4743215"/>
              <a:ext cx="86080" cy="86080"/>
            </a:xfrm>
            <a:custGeom>
              <a:avLst/>
              <a:gdLst>
                <a:gd name="connsiteX0" fmla="*/ 1345 w 86079"/>
                <a:gd name="connsiteY0" fmla="*/ 43130 h 86079"/>
                <a:gd name="connsiteX1" fmla="*/ 43130 w 86079"/>
                <a:gd name="connsiteY1" fmla="*/ 1345 h 86079"/>
                <a:gd name="connsiteX2" fmla="*/ 84914 w 86079"/>
                <a:gd name="connsiteY2" fmla="*/ 43130 h 86079"/>
                <a:gd name="connsiteX3" fmla="*/ 43130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300" y="43130"/>
                    <a:pt x="43130" y="24479"/>
                    <a:pt x="43130" y="1345"/>
                  </a:cubicBezTo>
                  <a:cubicBezTo>
                    <a:pt x="43130" y="24300"/>
                    <a:pt x="61780" y="43130"/>
                    <a:pt x="84914" y="43130"/>
                  </a:cubicBezTo>
                  <a:cubicBezTo>
                    <a:pt x="61960" y="43130"/>
                    <a:pt x="43130" y="61780"/>
                    <a:pt x="43130" y="84914"/>
                  </a:cubicBezTo>
                  <a:cubicBezTo>
                    <a:pt x="42950" y="61780"/>
                    <a:pt x="24300" y="43130"/>
                    <a:pt x="1345" y="43130"/>
                  </a:cubicBezTo>
                  <a:close/>
                </a:path>
              </a:pathLst>
            </a:custGeom>
            <a:solidFill>
              <a:srgbClr val="FFFFFF"/>
            </a:solidFill>
            <a:ln w="9525" cap="flat">
              <a:noFill/>
              <a:prstDash val="solid"/>
              <a:miter/>
            </a:ln>
          </p:spPr>
          <p:txBody>
            <a:bodyPr rtlCol="0" anchor="ctr"/>
            <a:lstStyle/>
            <a:p>
              <a:endParaRPr lang="en-US"/>
            </a:p>
          </p:txBody>
        </p:sp>
        <p:sp>
          <p:nvSpPr>
            <p:cNvPr id="172" name="Freeform: Shape 171"/>
            <p:cNvSpPr/>
            <p:nvPr/>
          </p:nvSpPr>
          <p:spPr>
            <a:xfrm>
              <a:off x="10816605" y="4563344"/>
              <a:ext cx="86080" cy="86080"/>
            </a:xfrm>
            <a:custGeom>
              <a:avLst/>
              <a:gdLst>
                <a:gd name="connsiteX0" fmla="*/ 1345 w 86079"/>
                <a:gd name="connsiteY0" fmla="*/ 43130 h 86079"/>
                <a:gd name="connsiteX1" fmla="*/ 43130 w 86079"/>
                <a:gd name="connsiteY1" fmla="*/ 1345 h 86079"/>
                <a:gd name="connsiteX2" fmla="*/ 84914 w 86079"/>
                <a:gd name="connsiteY2" fmla="*/ 43130 h 86079"/>
                <a:gd name="connsiteX3" fmla="*/ 43130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300" y="43130"/>
                    <a:pt x="43130" y="24479"/>
                    <a:pt x="43130" y="1345"/>
                  </a:cubicBezTo>
                  <a:cubicBezTo>
                    <a:pt x="43130" y="24300"/>
                    <a:pt x="61780" y="43130"/>
                    <a:pt x="84914" y="43130"/>
                  </a:cubicBezTo>
                  <a:cubicBezTo>
                    <a:pt x="61960" y="43130"/>
                    <a:pt x="43130" y="61780"/>
                    <a:pt x="43130" y="84914"/>
                  </a:cubicBezTo>
                  <a:cubicBezTo>
                    <a:pt x="43130" y="61960"/>
                    <a:pt x="24479" y="43130"/>
                    <a:pt x="1345" y="43130"/>
                  </a:cubicBezTo>
                  <a:close/>
                </a:path>
              </a:pathLst>
            </a:custGeom>
            <a:solidFill>
              <a:srgbClr val="FFFFFF"/>
            </a:solidFill>
            <a:ln w="9525" cap="flat">
              <a:noFill/>
              <a:prstDash val="solid"/>
              <a:miter/>
            </a:ln>
          </p:spPr>
          <p:txBody>
            <a:bodyPr rtlCol="0" anchor="ctr"/>
            <a:lstStyle/>
            <a:p>
              <a:endParaRPr lang="en-US"/>
            </a:p>
          </p:txBody>
        </p:sp>
        <p:sp>
          <p:nvSpPr>
            <p:cNvPr id="173" name="Freeform: Shape 172"/>
            <p:cNvSpPr/>
            <p:nvPr/>
          </p:nvSpPr>
          <p:spPr>
            <a:xfrm>
              <a:off x="6218148" y="5052206"/>
              <a:ext cx="86080" cy="86080"/>
            </a:xfrm>
            <a:custGeom>
              <a:avLst/>
              <a:gdLst>
                <a:gd name="connsiteX0" fmla="*/ 1345 w 86079"/>
                <a:gd name="connsiteY0" fmla="*/ 43129 h 86079"/>
                <a:gd name="connsiteX1" fmla="*/ 43130 w 86079"/>
                <a:gd name="connsiteY1" fmla="*/ 1345 h 86079"/>
                <a:gd name="connsiteX2" fmla="*/ 84914 w 86079"/>
                <a:gd name="connsiteY2" fmla="*/ 43129 h 86079"/>
                <a:gd name="connsiteX3" fmla="*/ 43130 w 86079"/>
                <a:gd name="connsiteY3" fmla="*/ 84914 h 86079"/>
                <a:gd name="connsiteX4" fmla="*/ 1345 w 86079"/>
                <a:gd name="connsiteY4" fmla="*/ 43129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29"/>
                  </a:moveTo>
                  <a:cubicBezTo>
                    <a:pt x="24300" y="43129"/>
                    <a:pt x="43130" y="24479"/>
                    <a:pt x="43130" y="1345"/>
                  </a:cubicBezTo>
                  <a:cubicBezTo>
                    <a:pt x="43130" y="24299"/>
                    <a:pt x="61780" y="43129"/>
                    <a:pt x="84914" y="43129"/>
                  </a:cubicBezTo>
                  <a:cubicBezTo>
                    <a:pt x="61960" y="43129"/>
                    <a:pt x="43130" y="61780"/>
                    <a:pt x="43130" y="84914"/>
                  </a:cubicBezTo>
                  <a:cubicBezTo>
                    <a:pt x="42950" y="61780"/>
                    <a:pt x="24300" y="43129"/>
                    <a:pt x="1345" y="43129"/>
                  </a:cubicBezTo>
                  <a:close/>
                </a:path>
              </a:pathLst>
            </a:custGeom>
            <a:solidFill>
              <a:srgbClr val="FFFFFF"/>
            </a:solidFill>
            <a:ln w="9525" cap="flat">
              <a:noFill/>
              <a:prstDash val="solid"/>
              <a:miter/>
            </a:ln>
          </p:spPr>
          <p:txBody>
            <a:bodyPr rtlCol="0" anchor="ctr"/>
            <a:lstStyle/>
            <a:p>
              <a:endParaRPr lang="en-US"/>
            </a:p>
          </p:txBody>
        </p:sp>
        <p:sp>
          <p:nvSpPr>
            <p:cNvPr id="174" name="Freeform: Shape 173"/>
            <p:cNvSpPr/>
            <p:nvPr/>
          </p:nvSpPr>
          <p:spPr>
            <a:xfrm>
              <a:off x="11373973" y="5065477"/>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3129" y="6196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5" name="Freeform: Shape 174"/>
            <p:cNvSpPr/>
            <p:nvPr/>
          </p:nvSpPr>
          <p:spPr>
            <a:xfrm>
              <a:off x="10571636" y="5307935"/>
              <a:ext cx="86080" cy="86080"/>
            </a:xfrm>
            <a:custGeom>
              <a:avLst/>
              <a:gdLst>
                <a:gd name="connsiteX0" fmla="*/ 1345 w 86079"/>
                <a:gd name="connsiteY0" fmla="*/ 43129 h 86079"/>
                <a:gd name="connsiteX1" fmla="*/ 43130 w 86079"/>
                <a:gd name="connsiteY1" fmla="*/ 1345 h 86079"/>
                <a:gd name="connsiteX2" fmla="*/ 84914 w 86079"/>
                <a:gd name="connsiteY2" fmla="*/ 43129 h 86079"/>
                <a:gd name="connsiteX3" fmla="*/ 43130 w 86079"/>
                <a:gd name="connsiteY3" fmla="*/ 84914 h 86079"/>
                <a:gd name="connsiteX4" fmla="*/ 1345 w 86079"/>
                <a:gd name="connsiteY4" fmla="*/ 43129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29"/>
                  </a:moveTo>
                  <a:cubicBezTo>
                    <a:pt x="24300" y="43129"/>
                    <a:pt x="43130" y="24479"/>
                    <a:pt x="43130" y="1345"/>
                  </a:cubicBezTo>
                  <a:cubicBezTo>
                    <a:pt x="43130" y="24299"/>
                    <a:pt x="61780" y="43129"/>
                    <a:pt x="84914" y="43129"/>
                  </a:cubicBezTo>
                  <a:cubicBezTo>
                    <a:pt x="61960" y="43129"/>
                    <a:pt x="43130" y="61780"/>
                    <a:pt x="43130" y="84914"/>
                  </a:cubicBezTo>
                  <a:cubicBezTo>
                    <a:pt x="43130" y="61780"/>
                    <a:pt x="24479" y="43129"/>
                    <a:pt x="1345" y="43129"/>
                  </a:cubicBezTo>
                  <a:close/>
                </a:path>
              </a:pathLst>
            </a:custGeom>
            <a:solidFill>
              <a:srgbClr val="FFFFFF"/>
            </a:solidFill>
            <a:ln w="9525" cap="flat">
              <a:noFill/>
              <a:prstDash val="solid"/>
              <a:miter/>
            </a:ln>
          </p:spPr>
          <p:txBody>
            <a:bodyPr rtlCol="0" anchor="ctr"/>
            <a:lstStyle/>
            <a:p>
              <a:endParaRPr lang="en-US"/>
            </a:p>
          </p:txBody>
        </p:sp>
        <p:sp>
          <p:nvSpPr>
            <p:cNvPr id="176" name="Freeform: Shape 175"/>
            <p:cNvSpPr/>
            <p:nvPr/>
          </p:nvSpPr>
          <p:spPr>
            <a:xfrm>
              <a:off x="8150462" y="3198799"/>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3129" y="6178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7" name="Freeform: Shape 176"/>
            <p:cNvSpPr/>
            <p:nvPr/>
          </p:nvSpPr>
          <p:spPr>
            <a:xfrm>
              <a:off x="6895489" y="4421671"/>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2950" y="6178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8" name="Freeform: Shape 177"/>
            <p:cNvSpPr/>
            <p:nvPr/>
          </p:nvSpPr>
          <p:spPr>
            <a:xfrm>
              <a:off x="10111468" y="3371497"/>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2950" y="6196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9" name="Freeform: Shape 178"/>
            <p:cNvSpPr/>
            <p:nvPr/>
          </p:nvSpPr>
          <p:spPr>
            <a:xfrm>
              <a:off x="8212869" y="3075059"/>
              <a:ext cx="130913" cy="130913"/>
            </a:xfrm>
            <a:custGeom>
              <a:avLst/>
              <a:gdLst>
                <a:gd name="connsiteX0" fmla="*/ 1345 w 130913"/>
                <a:gd name="connsiteY0" fmla="*/ 65905 h 130913"/>
                <a:gd name="connsiteX1" fmla="*/ 65905 w 130913"/>
                <a:gd name="connsiteY1" fmla="*/ 1345 h 130913"/>
                <a:gd name="connsiteX2" fmla="*/ 130465 w 130913"/>
                <a:gd name="connsiteY2" fmla="*/ 65905 h 130913"/>
                <a:gd name="connsiteX3" fmla="*/ 65905 w 130913"/>
                <a:gd name="connsiteY3" fmla="*/ 130465 h 130913"/>
                <a:gd name="connsiteX4" fmla="*/ 1345 w 130913"/>
                <a:gd name="connsiteY4" fmla="*/ 65905 h 13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13" h="130913">
                  <a:moveTo>
                    <a:pt x="1345" y="65905"/>
                  </a:moveTo>
                  <a:cubicBezTo>
                    <a:pt x="37033" y="65905"/>
                    <a:pt x="65905" y="37032"/>
                    <a:pt x="65905" y="1345"/>
                  </a:cubicBezTo>
                  <a:cubicBezTo>
                    <a:pt x="65905" y="37032"/>
                    <a:pt x="94778" y="65905"/>
                    <a:pt x="130465" y="65905"/>
                  </a:cubicBezTo>
                  <a:cubicBezTo>
                    <a:pt x="94778" y="65905"/>
                    <a:pt x="65905" y="94778"/>
                    <a:pt x="65905" y="130465"/>
                  </a:cubicBezTo>
                  <a:cubicBezTo>
                    <a:pt x="65905" y="94778"/>
                    <a:pt x="37033" y="65905"/>
                    <a:pt x="1345" y="65905"/>
                  </a:cubicBezTo>
                  <a:close/>
                </a:path>
              </a:pathLst>
            </a:custGeom>
            <a:solidFill>
              <a:srgbClr val="FFFFFF"/>
            </a:solidFill>
            <a:ln w="9525" cap="flat">
              <a:noFill/>
              <a:prstDash val="solid"/>
              <a:miter/>
            </a:ln>
          </p:spPr>
          <p:txBody>
            <a:bodyPr rtlCol="0" anchor="ctr"/>
            <a:lstStyle/>
            <a:p>
              <a:endParaRPr lang="en-US"/>
            </a:p>
          </p:txBody>
        </p:sp>
      </p:grpSp>
      <p:pic>
        <p:nvPicPr>
          <p:cNvPr id="185" name="Graphic 184"/>
          <p:cNvPicPr>
            <a:picLocks noChangeAspect="1"/>
          </p:cNvPicPr>
          <p:nvPr/>
        </p:nvPicPr>
        <p:blipFill>
          <a:blip r:embed="rId2"/>
          <a:stretch>
            <a:fillRect/>
          </a:stretch>
        </p:blipFill>
        <p:spPr>
          <a:xfrm>
            <a:off x="1776905" y="4713998"/>
            <a:ext cx="1362325" cy="1631084"/>
          </a:xfrm>
          <a:prstGeom prst="rect">
            <a:avLst/>
          </a:prstGeom>
        </p:spPr>
      </p:pic>
      <p:grpSp>
        <p:nvGrpSpPr>
          <p:cNvPr id="290" name="Group 289"/>
          <p:cNvGrpSpPr/>
          <p:nvPr/>
        </p:nvGrpSpPr>
        <p:grpSpPr>
          <a:xfrm rot="18259706">
            <a:off x="8400262" y="1288853"/>
            <a:ext cx="865833" cy="613371"/>
            <a:chOff x="7094084" y="1535359"/>
            <a:chExt cx="1391603" cy="985835"/>
          </a:xfrm>
        </p:grpSpPr>
        <p:sp>
          <p:nvSpPr>
            <p:cNvPr id="239" name="Freeform: Shape 238"/>
            <p:cNvSpPr/>
            <p:nvPr/>
          </p:nvSpPr>
          <p:spPr>
            <a:xfrm>
              <a:off x="7114087" y="1540119"/>
              <a:ext cx="1371600" cy="981075"/>
            </a:xfrm>
            <a:custGeom>
              <a:avLst/>
              <a:gdLst>
                <a:gd name="connsiteX0" fmla="*/ 1291114 w 1371600"/>
                <a:gd name="connsiteY0" fmla="*/ 729222 h 981075"/>
                <a:gd name="connsiteX1" fmla="*/ 840581 w 1371600"/>
                <a:gd name="connsiteY1" fmla="*/ 21515 h 981075"/>
                <a:gd name="connsiteX2" fmla="*/ 132874 w 1371600"/>
                <a:gd name="connsiteY2" fmla="*/ 471095 h 981075"/>
                <a:gd name="connsiteX3" fmla="*/ 59531 w 1371600"/>
                <a:gd name="connsiteY3" fmla="*/ 454902 h 981075"/>
                <a:gd name="connsiteX4" fmla="*/ 7144 w 1371600"/>
                <a:gd name="connsiteY4" fmla="*/ 692075 h 981075"/>
                <a:gd name="connsiteX5" fmla="*/ 1312069 w 1371600"/>
                <a:gd name="connsiteY5" fmla="*/ 982587 h 981075"/>
                <a:gd name="connsiteX6" fmla="*/ 1364456 w 1371600"/>
                <a:gd name="connsiteY6" fmla="*/ 746367 h 981075"/>
                <a:gd name="connsiteX7" fmla="*/ 1291114 w 1371600"/>
                <a:gd name="connsiteY7" fmla="*/ 729222 h 981075"/>
                <a:gd name="connsiteX8" fmla="*/ 732949 w 1371600"/>
                <a:gd name="connsiteY8" fmla="*/ 506337 h 981075"/>
                <a:gd name="connsiteX9" fmla="*/ 617696 w 1371600"/>
                <a:gd name="connsiteY9" fmla="*/ 579680 h 981075"/>
                <a:gd name="connsiteX10" fmla="*/ 337661 w 1371600"/>
                <a:gd name="connsiteY10" fmla="*/ 516815 h 981075"/>
                <a:gd name="connsiteX11" fmla="*/ 795814 w 1371600"/>
                <a:gd name="connsiteY11" fmla="*/ 225350 h 981075"/>
                <a:gd name="connsiteX12" fmla="*/ 1087279 w 1371600"/>
                <a:gd name="connsiteY12" fmla="*/ 683502 h 981075"/>
                <a:gd name="connsiteX13" fmla="*/ 806291 w 1371600"/>
                <a:gd name="connsiteY13" fmla="*/ 621590 h 981075"/>
                <a:gd name="connsiteX14" fmla="*/ 732949 w 1371600"/>
                <a:gd name="connsiteY14" fmla="*/ 506337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981075">
                  <a:moveTo>
                    <a:pt x="1291114" y="729222"/>
                  </a:moveTo>
                  <a:cubicBezTo>
                    <a:pt x="1362551" y="410135"/>
                    <a:pt x="1160621" y="92000"/>
                    <a:pt x="840581" y="21515"/>
                  </a:cubicBezTo>
                  <a:cubicBezTo>
                    <a:pt x="521494" y="-49923"/>
                    <a:pt x="203359" y="152007"/>
                    <a:pt x="132874" y="471095"/>
                  </a:cubicBezTo>
                  <a:lnTo>
                    <a:pt x="59531" y="454902"/>
                  </a:lnTo>
                  <a:lnTo>
                    <a:pt x="7144" y="692075"/>
                  </a:lnTo>
                  <a:lnTo>
                    <a:pt x="1312069" y="982587"/>
                  </a:lnTo>
                  <a:lnTo>
                    <a:pt x="1364456" y="746367"/>
                  </a:lnTo>
                  <a:lnTo>
                    <a:pt x="1291114" y="729222"/>
                  </a:lnTo>
                  <a:close/>
                  <a:moveTo>
                    <a:pt x="732949" y="506337"/>
                  </a:moveTo>
                  <a:cubicBezTo>
                    <a:pt x="680561" y="494907"/>
                    <a:pt x="629126" y="527292"/>
                    <a:pt x="617696" y="579680"/>
                  </a:cubicBezTo>
                  <a:lnTo>
                    <a:pt x="337661" y="516815"/>
                  </a:lnTo>
                  <a:cubicBezTo>
                    <a:pt x="383381" y="310122"/>
                    <a:pt x="589121" y="179630"/>
                    <a:pt x="795814" y="225350"/>
                  </a:cubicBezTo>
                  <a:cubicBezTo>
                    <a:pt x="1002506" y="271070"/>
                    <a:pt x="1132999" y="476810"/>
                    <a:pt x="1087279" y="683502"/>
                  </a:cubicBezTo>
                  <a:lnTo>
                    <a:pt x="806291" y="621590"/>
                  </a:lnTo>
                  <a:cubicBezTo>
                    <a:pt x="817721" y="569202"/>
                    <a:pt x="785336" y="517767"/>
                    <a:pt x="732949" y="506337"/>
                  </a:cubicBezTo>
                  <a:close/>
                </a:path>
              </a:pathLst>
            </a:custGeom>
            <a:solidFill>
              <a:schemeClr val="accent2"/>
            </a:solidFill>
            <a:ln w="9525" cap="flat">
              <a:noFill/>
              <a:prstDash val="solid"/>
              <a:miter/>
            </a:ln>
          </p:spPr>
          <p:txBody>
            <a:bodyPr rtlCol="0" anchor="ctr"/>
            <a:lstStyle/>
            <a:p>
              <a:endParaRPr lang="en-US"/>
            </a:p>
          </p:txBody>
        </p:sp>
        <p:sp>
          <p:nvSpPr>
            <p:cNvPr id="240" name="Freeform: Shape 239"/>
            <p:cNvSpPr/>
            <p:nvPr/>
          </p:nvSpPr>
          <p:spPr>
            <a:xfrm>
              <a:off x="7094084" y="1535359"/>
              <a:ext cx="1371600" cy="981075"/>
            </a:xfrm>
            <a:custGeom>
              <a:avLst/>
              <a:gdLst>
                <a:gd name="connsiteX0" fmla="*/ 1291114 w 1371600"/>
                <a:gd name="connsiteY0" fmla="*/ 730172 h 981075"/>
                <a:gd name="connsiteX1" fmla="*/ 841534 w 1371600"/>
                <a:gd name="connsiteY1" fmla="*/ 21512 h 981075"/>
                <a:gd name="connsiteX2" fmla="*/ 132874 w 1371600"/>
                <a:gd name="connsiteY2" fmla="*/ 472045 h 981075"/>
                <a:gd name="connsiteX3" fmla="*/ 59531 w 1371600"/>
                <a:gd name="connsiteY3" fmla="*/ 455852 h 981075"/>
                <a:gd name="connsiteX4" fmla="*/ 7144 w 1371600"/>
                <a:gd name="connsiteY4" fmla="*/ 692072 h 981075"/>
                <a:gd name="connsiteX5" fmla="*/ 1312069 w 1371600"/>
                <a:gd name="connsiteY5" fmla="*/ 982585 h 981075"/>
                <a:gd name="connsiteX6" fmla="*/ 1364456 w 1371600"/>
                <a:gd name="connsiteY6" fmla="*/ 746365 h 981075"/>
                <a:gd name="connsiteX7" fmla="*/ 1291114 w 1371600"/>
                <a:gd name="connsiteY7" fmla="*/ 730172 h 981075"/>
                <a:gd name="connsiteX8" fmla="*/ 732949 w 1371600"/>
                <a:gd name="connsiteY8" fmla="*/ 506335 h 981075"/>
                <a:gd name="connsiteX9" fmla="*/ 617696 w 1371600"/>
                <a:gd name="connsiteY9" fmla="*/ 579677 h 981075"/>
                <a:gd name="connsiteX10" fmla="*/ 337661 w 1371600"/>
                <a:gd name="connsiteY10" fmla="*/ 517765 h 981075"/>
                <a:gd name="connsiteX11" fmla="*/ 795814 w 1371600"/>
                <a:gd name="connsiteY11" fmla="*/ 226300 h 981075"/>
                <a:gd name="connsiteX12" fmla="*/ 1087279 w 1371600"/>
                <a:gd name="connsiteY12" fmla="*/ 684452 h 981075"/>
                <a:gd name="connsiteX13" fmla="*/ 807244 w 1371600"/>
                <a:gd name="connsiteY13" fmla="*/ 622540 h 981075"/>
                <a:gd name="connsiteX14" fmla="*/ 732949 w 1371600"/>
                <a:gd name="connsiteY14" fmla="*/ 506335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981075">
                  <a:moveTo>
                    <a:pt x="1291114" y="730172"/>
                  </a:moveTo>
                  <a:cubicBezTo>
                    <a:pt x="1362551" y="410132"/>
                    <a:pt x="1160621" y="92950"/>
                    <a:pt x="841534" y="21512"/>
                  </a:cubicBezTo>
                  <a:cubicBezTo>
                    <a:pt x="521494" y="-49925"/>
                    <a:pt x="204311" y="152005"/>
                    <a:pt x="132874" y="472045"/>
                  </a:cubicBezTo>
                  <a:lnTo>
                    <a:pt x="59531" y="455852"/>
                  </a:lnTo>
                  <a:lnTo>
                    <a:pt x="7144" y="692072"/>
                  </a:lnTo>
                  <a:lnTo>
                    <a:pt x="1312069" y="982585"/>
                  </a:lnTo>
                  <a:lnTo>
                    <a:pt x="1364456" y="746365"/>
                  </a:lnTo>
                  <a:lnTo>
                    <a:pt x="1291114" y="730172"/>
                  </a:lnTo>
                  <a:close/>
                  <a:moveTo>
                    <a:pt x="732949" y="506335"/>
                  </a:moveTo>
                  <a:cubicBezTo>
                    <a:pt x="680561" y="494905"/>
                    <a:pt x="629126" y="527290"/>
                    <a:pt x="617696" y="579677"/>
                  </a:cubicBezTo>
                  <a:lnTo>
                    <a:pt x="337661" y="517765"/>
                  </a:lnTo>
                  <a:cubicBezTo>
                    <a:pt x="383381" y="311072"/>
                    <a:pt x="589121" y="180580"/>
                    <a:pt x="795814" y="226300"/>
                  </a:cubicBezTo>
                  <a:cubicBezTo>
                    <a:pt x="1002506" y="272020"/>
                    <a:pt x="1132999" y="477760"/>
                    <a:pt x="1087279" y="684452"/>
                  </a:cubicBezTo>
                  <a:lnTo>
                    <a:pt x="807244" y="622540"/>
                  </a:lnTo>
                  <a:cubicBezTo>
                    <a:pt x="818674" y="570152"/>
                    <a:pt x="785336" y="517765"/>
                    <a:pt x="732949" y="506335"/>
                  </a:cubicBezTo>
                  <a:close/>
                </a:path>
              </a:pathLst>
            </a:custGeom>
            <a:solidFill>
              <a:schemeClr val="accent1"/>
            </a:solidFill>
            <a:ln w="9525" cap="flat">
              <a:noFill/>
              <a:prstDash val="solid"/>
              <a:miter/>
            </a:ln>
          </p:spPr>
          <p:txBody>
            <a:bodyPr rtlCol="0" anchor="ctr"/>
            <a:lstStyle/>
            <a:p>
              <a:endParaRPr lang="en-US" dirty="0"/>
            </a:p>
          </p:txBody>
        </p:sp>
        <p:sp>
          <p:nvSpPr>
            <p:cNvPr id="241" name="Freeform: Shape 240"/>
            <p:cNvSpPr/>
            <p:nvPr/>
          </p:nvSpPr>
          <p:spPr>
            <a:xfrm>
              <a:off x="8384759" y="2387965"/>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42" name="Freeform: Shape 241"/>
            <p:cNvSpPr/>
            <p:nvPr/>
          </p:nvSpPr>
          <p:spPr>
            <a:xfrm>
              <a:off x="8357137" y="242130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43" name="Freeform: Shape 242"/>
            <p:cNvSpPr/>
            <p:nvPr/>
          </p:nvSpPr>
          <p:spPr>
            <a:xfrm>
              <a:off x="8328562" y="241558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4" name="Freeform: Shape 243"/>
            <p:cNvSpPr/>
            <p:nvPr/>
          </p:nvSpPr>
          <p:spPr>
            <a:xfrm>
              <a:off x="8300939" y="240892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45" name="Freeform: Shape 244"/>
            <p:cNvSpPr/>
            <p:nvPr/>
          </p:nvSpPr>
          <p:spPr>
            <a:xfrm>
              <a:off x="8279032" y="236415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46" name="Freeform: Shape 245"/>
            <p:cNvSpPr/>
            <p:nvPr/>
          </p:nvSpPr>
          <p:spPr>
            <a:xfrm>
              <a:off x="8251409" y="239844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7" name="Freeform: Shape 246"/>
            <p:cNvSpPr/>
            <p:nvPr/>
          </p:nvSpPr>
          <p:spPr>
            <a:xfrm>
              <a:off x="8222834" y="239177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8" name="Freeform: Shape 247"/>
            <p:cNvSpPr/>
            <p:nvPr/>
          </p:nvSpPr>
          <p:spPr>
            <a:xfrm>
              <a:off x="8195212" y="238606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9" name="Freeform: Shape 248"/>
            <p:cNvSpPr/>
            <p:nvPr/>
          </p:nvSpPr>
          <p:spPr>
            <a:xfrm>
              <a:off x="8173304" y="234129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0" name="Freeform: Shape 249"/>
            <p:cNvSpPr/>
            <p:nvPr/>
          </p:nvSpPr>
          <p:spPr>
            <a:xfrm>
              <a:off x="8145682" y="237463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1" name="Freeform: Shape 250"/>
            <p:cNvSpPr/>
            <p:nvPr/>
          </p:nvSpPr>
          <p:spPr>
            <a:xfrm>
              <a:off x="8117107" y="236796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52" name="Freeform: Shape 251"/>
            <p:cNvSpPr/>
            <p:nvPr/>
          </p:nvSpPr>
          <p:spPr>
            <a:xfrm>
              <a:off x="8089484" y="236224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3" name="Freeform: Shape 252"/>
            <p:cNvSpPr/>
            <p:nvPr/>
          </p:nvSpPr>
          <p:spPr>
            <a:xfrm>
              <a:off x="8067577" y="2317480"/>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4" name="Freeform: Shape 253"/>
            <p:cNvSpPr/>
            <p:nvPr/>
          </p:nvSpPr>
          <p:spPr>
            <a:xfrm>
              <a:off x="8039954" y="235081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5" name="Freeform: Shape 254"/>
            <p:cNvSpPr/>
            <p:nvPr/>
          </p:nvSpPr>
          <p:spPr>
            <a:xfrm>
              <a:off x="8011379" y="234510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6" name="Freeform: Shape 255"/>
            <p:cNvSpPr/>
            <p:nvPr/>
          </p:nvSpPr>
          <p:spPr>
            <a:xfrm>
              <a:off x="7983757" y="233843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7" name="Freeform: Shape 256"/>
            <p:cNvSpPr/>
            <p:nvPr/>
          </p:nvSpPr>
          <p:spPr>
            <a:xfrm>
              <a:off x="7961849" y="2293668"/>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8" name="Freeform: Shape 257"/>
            <p:cNvSpPr/>
            <p:nvPr/>
          </p:nvSpPr>
          <p:spPr>
            <a:xfrm>
              <a:off x="7934227" y="232700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59" name="Freeform: Shape 258"/>
            <p:cNvSpPr/>
            <p:nvPr/>
          </p:nvSpPr>
          <p:spPr>
            <a:xfrm>
              <a:off x="7905652" y="232129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0" name="Freeform: Shape 259"/>
            <p:cNvSpPr/>
            <p:nvPr/>
          </p:nvSpPr>
          <p:spPr>
            <a:xfrm>
              <a:off x="7878029" y="231462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1" name="Freeform: Shape 260"/>
            <p:cNvSpPr/>
            <p:nvPr/>
          </p:nvSpPr>
          <p:spPr>
            <a:xfrm>
              <a:off x="7856122" y="2270808"/>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62" name="Freeform: Shape 261"/>
            <p:cNvSpPr/>
            <p:nvPr/>
          </p:nvSpPr>
          <p:spPr>
            <a:xfrm>
              <a:off x="7828499" y="230414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3" name="Freeform: Shape 262"/>
            <p:cNvSpPr/>
            <p:nvPr/>
          </p:nvSpPr>
          <p:spPr>
            <a:xfrm>
              <a:off x="7799924" y="2297478"/>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4" name="Freeform: Shape 263"/>
            <p:cNvSpPr/>
            <p:nvPr/>
          </p:nvSpPr>
          <p:spPr>
            <a:xfrm>
              <a:off x="7772302" y="229176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5" name="Freeform: Shape 264"/>
            <p:cNvSpPr/>
            <p:nvPr/>
          </p:nvSpPr>
          <p:spPr>
            <a:xfrm>
              <a:off x="7750394" y="2246995"/>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66" name="Freeform: Shape 265"/>
            <p:cNvSpPr/>
            <p:nvPr/>
          </p:nvSpPr>
          <p:spPr>
            <a:xfrm>
              <a:off x="7722772" y="228033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7" name="Freeform: Shape 266"/>
            <p:cNvSpPr/>
            <p:nvPr/>
          </p:nvSpPr>
          <p:spPr>
            <a:xfrm>
              <a:off x="7694197" y="227366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8" name="Freeform: Shape 267"/>
            <p:cNvSpPr/>
            <p:nvPr/>
          </p:nvSpPr>
          <p:spPr>
            <a:xfrm>
              <a:off x="7666574" y="226795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9" name="Freeform: Shape 268"/>
            <p:cNvSpPr/>
            <p:nvPr/>
          </p:nvSpPr>
          <p:spPr>
            <a:xfrm>
              <a:off x="7644667" y="222318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70" name="Freeform: Shape 269"/>
            <p:cNvSpPr/>
            <p:nvPr/>
          </p:nvSpPr>
          <p:spPr>
            <a:xfrm>
              <a:off x="7617044" y="225652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1" name="Freeform: Shape 270"/>
            <p:cNvSpPr/>
            <p:nvPr/>
          </p:nvSpPr>
          <p:spPr>
            <a:xfrm>
              <a:off x="7589422" y="2250805"/>
              <a:ext cx="19050" cy="85725"/>
            </a:xfrm>
            <a:custGeom>
              <a:avLst/>
              <a:gdLst>
                <a:gd name="connsiteX0" fmla="*/ 3296 w 19050"/>
                <a:gd name="connsiteY0" fmla="*/ 88069 h 85725"/>
                <a:gd name="connsiteX1" fmla="*/ 21394 w 19050"/>
                <a:gd name="connsiteY1" fmla="*/ 3296 h 85725"/>
              </a:gdLst>
              <a:ahLst/>
              <a:cxnLst>
                <a:cxn ang="0">
                  <a:pos x="connsiteX0" y="connsiteY0"/>
                </a:cxn>
                <a:cxn ang="0">
                  <a:pos x="connsiteX1" y="connsiteY1"/>
                </a:cxn>
              </a:cxnLst>
              <a:rect l="l" t="t" r="r" b="b"/>
              <a:pathLst>
                <a:path w="19050" h="85725">
                  <a:moveTo>
                    <a:pt x="3296" y="88069"/>
                  </a:moveTo>
                  <a:lnTo>
                    <a:pt x="21394" y="3296"/>
                  </a:lnTo>
                </a:path>
              </a:pathLst>
            </a:custGeom>
            <a:ln w="4395" cap="flat">
              <a:solidFill>
                <a:srgbClr val="FEFEFE"/>
              </a:solidFill>
              <a:prstDash val="solid"/>
              <a:miter/>
            </a:ln>
          </p:spPr>
          <p:txBody>
            <a:bodyPr rtlCol="0" anchor="ctr"/>
            <a:lstStyle/>
            <a:p>
              <a:endParaRPr lang="en-US"/>
            </a:p>
          </p:txBody>
        </p:sp>
        <p:sp>
          <p:nvSpPr>
            <p:cNvPr id="272" name="Freeform: Shape 271"/>
            <p:cNvSpPr/>
            <p:nvPr/>
          </p:nvSpPr>
          <p:spPr>
            <a:xfrm>
              <a:off x="7560847" y="2244138"/>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3" name="Freeform: Shape 272"/>
            <p:cNvSpPr/>
            <p:nvPr/>
          </p:nvSpPr>
          <p:spPr>
            <a:xfrm>
              <a:off x="7538939" y="2199370"/>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74" name="Freeform: Shape 273"/>
            <p:cNvSpPr/>
            <p:nvPr/>
          </p:nvSpPr>
          <p:spPr>
            <a:xfrm>
              <a:off x="7511317" y="223366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75" name="Freeform: Shape 274"/>
            <p:cNvSpPr/>
            <p:nvPr/>
          </p:nvSpPr>
          <p:spPr>
            <a:xfrm>
              <a:off x="7483694" y="2226993"/>
              <a:ext cx="19050" cy="85725"/>
            </a:xfrm>
            <a:custGeom>
              <a:avLst/>
              <a:gdLst>
                <a:gd name="connsiteX0" fmla="*/ 3296 w 19050"/>
                <a:gd name="connsiteY0" fmla="*/ 88069 h 85725"/>
                <a:gd name="connsiteX1" fmla="*/ 21394 w 19050"/>
                <a:gd name="connsiteY1" fmla="*/ 3296 h 85725"/>
              </a:gdLst>
              <a:ahLst/>
              <a:cxnLst>
                <a:cxn ang="0">
                  <a:pos x="connsiteX0" y="connsiteY0"/>
                </a:cxn>
                <a:cxn ang="0">
                  <a:pos x="connsiteX1" y="connsiteY1"/>
                </a:cxn>
              </a:cxnLst>
              <a:rect l="l" t="t" r="r" b="b"/>
              <a:pathLst>
                <a:path w="19050" h="85725">
                  <a:moveTo>
                    <a:pt x="3296" y="88069"/>
                  </a:moveTo>
                  <a:lnTo>
                    <a:pt x="21394" y="3296"/>
                  </a:lnTo>
                </a:path>
              </a:pathLst>
            </a:custGeom>
            <a:ln w="4395" cap="flat">
              <a:solidFill>
                <a:srgbClr val="FEFEFE"/>
              </a:solidFill>
              <a:prstDash val="solid"/>
              <a:miter/>
            </a:ln>
          </p:spPr>
          <p:txBody>
            <a:bodyPr rtlCol="0" anchor="ctr"/>
            <a:lstStyle/>
            <a:p>
              <a:endParaRPr lang="en-US"/>
            </a:p>
          </p:txBody>
        </p:sp>
        <p:sp>
          <p:nvSpPr>
            <p:cNvPr id="276" name="Freeform: Shape 275"/>
            <p:cNvSpPr/>
            <p:nvPr/>
          </p:nvSpPr>
          <p:spPr>
            <a:xfrm>
              <a:off x="7455119" y="222032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7" name="Freeform: Shape 276"/>
            <p:cNvSpPr/>
            <p:nvPr/>
          </p:nvSpPr>
          <p:spPr>
            <a:xfrm>
              <a:off x="7433212" y="2176510"/>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78" name="Freeform: Shape 277"/>
            <p:cNvSpPr/>
            <p:nvPr/>
          </p:nvSpPr>
          <p:spPr>
            <a:xfrm>
              <a:off x="7405589" y="220984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79" name="Freeform: Shape 278"/>
            <p:cNvSpPr/>
            <p:nvPr/>
          </p:nvSpPr>
          <p:spPr>
            <a:xfrm>
              <a:off x="7377967" y="2203180"/>
              <a:ext cx="19050" cy="85725"/>
            </a:xfrm>
            <a:custGeom>
              <a:avLst/>
              <a:gdLst>
                <a:gd name="connsiteX0" fmla="*/ 3296 w 19050"/>
                <a:gd name="connsiteY0" fmla="*/ 89021 h 85725"/>
                <a:gd name="connsiteX1" fmla="*/ 21394 w 19050"/>
                <a:gd name="connsiteY1" fmla="*/ 3296 h 85725"/>
              </a:gdLst>
              <a:ahLst/>
              <a:cxnLst>
                <a:cxn ang="0">
                  <a:pos x="connsiteX0" y="connsiteY0"/>
                </a:cxn>
                <a:cxn ang="0">
                  <a:pos x="connsiteX1" y="connsiteY1"/>
                </a:cxn>
              </a:cxnLst>
              <a:rect l="l" t="t" r="r" b="b"/>
              <a:pathLst>
                <a:path w="19050" h="85725">
                  <a:moveTo>
                    <a:pt x="3296" y="89021"/>
                  </a:moveTo>
                  <a:lnTo>
                    <a:pt x="21394" y="3296"/>
                  </a:lnTo>
                </a:path>
              </a:pathLst>
            </a:custGeom>
            <a:ln w="4395" cap="flat">
              <a:solidFill>
                <a:srgbClr val="FEFEFE"/>
              </a:solidFill>
              <a:prstDash val="solid"/>
              <a:miter/>
            </a:ln>
          </p:spPr>
          <p:txBody>
            <a:bodyPr rtlCol="0" anchor="ctr"/>
            <a:lstStyle/>
            <a:p>
              <a:endParaRPr lang="en-US"/>
            </a:p>
          </p:txBody>
        </p:sp>
        <p:sp>
          <p:nvSpPr>
            <p:cNvPr id="280" name="Freeform: Shape 279"/>
            <p:cNvSpPr/>
            <p:nvPr/>
          </p:nvSpPr>
          <p:spPr>
            <a:xfrm>
              <a:off x="7349392" y="219746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1" name="Freeform: Shape 280"/>
            <p:cNvSpPr/>
            <p:nvPr/>
          </p:nvSpPr>
          <p:spPr>
            <a:xfrm>
              <a:off x="7327484" y="2152698"/>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82" name="Freeform: Shape 281"/>
            <p:cNvSpPr/>
            <p:nvPr/>
          </p:nvSpPr>
          <p:spPr>
            <a:xfrm>
              <a:off x="7299862" y="218603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3" name="Freeform: Shape 282"/>
            <p:cNvSpPr/>
            <p:nvPr/>
          </p:nvSpPr>
          <p:spPr>
            <a:xfrm>
              <a:off x="7272239" y="218032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4" name="Freeform: Shape 283"/>
            <p:cNvSpPr/>
            <p:nvPr/>
          </p:nvSpPr>
          <p:spPr>
            <a:xfrm>
              <a:off x="7243664" y="217365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5" name="Freeform: Shape 284"/>
            <p:cNvSpPr/>
            <p:nvPr/>
          </p:nvSpPr>
          <p:spPr>
            <a:xfrm>
              <a:off x="7221757" y="2128885"/>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86" name="Freeform: Shape 285"/>
            <p:cNvSpPr/>
            <p:nvPr/>
          </p:nvSpPr>
          <p:spPr>
            <a:xfrm>
              <a:off x="7194134" y="216222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87" name="Freeform: Shape 286"/>
            <p:cNvSpPr/>
            <p:nvPr/>
          </p:nvSpPr>
          <p:spPr>
            <a:xfrm>
              <a:off x="7166512" y="215650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8" name="Freeform: Shape 287"/>
            <p:cNvSpPr/>
            <p:nvPr/>
          </p:nvSpPr>
          <p:spPr>
            <a:xfrm>
              <a:off x="7137937" y="214984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89" name="Freeform: Shape 288"/>
            <p:cNvSpPr/>
            <p:nvPr/>
          </p:nvSpPr>
          <p:spPr>
            <a:xfrm>
              <a:off x="7116029" y="2106025"/>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grpSp>
      <p:grpSp>
        <p:nvGrpSpPr>
          <p:cNvPr id="293" name="Graphic 291"/>
          <p:cNvGrpSpPr/>
          <p:nvPr/>
        </p:nvGrpSpPr>
        <p:grpSpPr>
          <a:xfrm rot="4459312">
            <a:off x="10424130" y="-25515"/>
            <a:ext cx="783992" cy="2223974"/>
            <a:chOff x="5623831" y="579257"/>
            <a:chExt cx="988874" cy="2805169"/>
          </a:xfrm>
        </p:grpSpPr>
        <p:sp>
          <p:nvSpPr>
            <p:cNvPr id="297" name="Freeform: Shape 296"/>
            <p:cNvSpPr/>
            <p:nvPr/>
          </p:nvSpPr>
          <p:spPr>
            <a:xfrm>
              <a:off x="6148911" y="271189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298" name="Freeform: Shape 297"/>
            <p:cNvSpPr/>
            <p:nvPr/>
          </p:nvSpPr>
          <p:spPr>
            <a:xfrm>
              <a:off x="6141291" y="268617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299" name="Freeform: Shape 298"/>
            <p:cNvSpPr/>
            <p:nvPr/>
          </p:nvSpPr>
          <p:spPr>
            <a:xfrm>
              <a:off x="6132718" y="264998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00" name="Freeform: Shape 299"/>
            <p:cNvSpPr/>
            <p:nvPr/>
          </p:nvSpPr>
          <p:spPr>
            <a:xfrm>
              <a:off x="6125098" y="261378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01" name="Freeform: Shape 300"/>
            <p:cNvSpPr/>
            <p:nvPr/>
          </p:nvSpPr>
          <p:spPr>
            <a:xfrm>
              <a:off x="6119383" y="2574737"/>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02" name="Freeform: Shape 301"/>
            <p:cNvSpPr/>
            <p:nvPr/>
          </p:nvSpPr>
          <p:spPr>
            <a:xfrm>
              <a:off x="6111763" y="2549019"/>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03" name="Freeform: Shape 302"/>
            <p:cNvSpPr/>
            <p:nvPr/>
          </p:nvSpPr>
          <p:spPr>
            <a:xfrm>
              <a:off x="6104143" y="251282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04" name="Freeform: Shape 303"/>
            <p:cNvSpPr/>
            <p:nvPr/>
          </p:nvSpPr>
          <p:spPr>
            <a:xfrm>
              <a:off x="6096523" y="247662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05" name="Freeform: Shape 304"/>
            <p:cNvSpPr/>
            <p:nvPr/>
          </p:nvSpPr>
          <p:spPr>
            <a:xfrm>
              <a:off x="6089856" y="243662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06" name="Freeform: Shape 305"/>
            <p:cNvSpPr/>
            <p:nvPr/>
          </p:nvSpPr>
          <p:spPr>
            <a:xfrm>
              <a:off x="6082236" y="2411859"/>
              <a:ext cx="114300" cy="28575"/>
            </a:xfrm>
            <a:custGeom>
              <a:avLst/>
              <a:gdLst>
                <a:gd name="connsiteX0" fmla="*/ 4281 w 114300"/>
                <a:gd name="connsiteY0" fmla="*/ 27140 h 28575"/>
                <a:gd name="connsiteX1" fmla="*/ 114771 w 114300"/>
                <a:gd name="connsiteY1" fmla="*/ 4281 h 28575"/>
              </a:gdLst>
              <a:ahLst/>
              <a:cxnLst>
                <a:cxn ang="0">
                  <a:pos x="connsiteX0" y="connsiteY0"/>
                </a:cxn>
                <a:cxn ang="0">
                  <a:pos x="connsiteX1" y="connsiteY1"/>
                </a:cxn>
              </a:cxnLst>
              <a:rect l="l" t="t" r="r" b="b"/>
              <a:pathLst>
                <a:path w="114300" h="28575">
                  <a:moveTo>
                    <a:pt x="4281" y="27140"/>
                  </a:moveTo>
                  <a:lnTo>
                    <a:pt x="114771" y="4281"/>
                  </a:lnTo>
                </a:path>
              </a:pathLst>
            </a:custGeom>
            <a:ln w="5707" cap="flat">
              <a:solidFill>
                <a:srgbClr val="000000"/>
              </a:solidFill>
              <a:prstDash val="solid"/>
              <a:miter/>
            </a:ln>
          </p:spPr>
          <p:txBody>
            <a:bodyPr rtlCol="0" anchor="ctr"/>
            <a:lstStyle/>
            <a:p>
              <a:endParaRPr lang="en-US"/>
            </a:p>
          </p:txBody>
        </p:sp>
        <p:sp>
          <p:nvSpPr>
            <p:cNvPr id="307" name="Freeform: Shape 306"/>
            <p:cNvSpPr/>
            <p:nvPr/>
          </p:nvSpPr>
          <p:spPr>
            <a:xfrm>
              <a:off x="6074616" y="237471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08" name="Freeform: Shape 307"/>
            <p:cNvSpPr/>
            <p:nvPr/>
          </p:nvSpPr>
          <p:spPr>
            <a:xfrm>
              <a:off x="6066996" y="233851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09" name="Freeform: Shape 308"/>
            <p:cNvSpPr/>
            <p:nvPr/>
          </p:nvSpPr>
          <p:spPr>
            <a:xfrm>
              <a:off x="6238446" y="313671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10" name="Freeform: Shape 309"/>
            <p:cNvSpPr/>
            <p:nvPr/>
          </p:nvSpPr>
          <p:spPr>
            <a:xfrm>
              <a:off x="6230826" y="3110994"/>
              <a:ext cx="114300" cy="28575"/>
            </a:xfrm>
            <a:custGeom>
              <a:avLst/>
              <a:gdLst>
                <a:gd name="connsiteX0" fmla="*/ 4281 w 114300"/>
                <a:gd name="connsiteY0" fmla="*/ 28093 h 28575"/>
                <a:gd name="connsiteX1" fmla="*/ 115723 w 114300"/>
                <a:gd name="connsiteY1" fmla="*/ 4280 h 28575"/>
              </a:gdLst>
              <a:ahLst/>
              <a:cxnLst>
                <a:cxn ang="0">
                  <a:pos x="connsiteX0" y="connsiteY0"/>
                </a:cxn>
                <a:cxn ang="0">
                  <a:pos x="connsiteX1" y="connsiteY1"/>
                </a:cxn>
              </a:cxnLst>
              <a:rect l="l" t="t" r="r" b="b"/>
              <a:pathLst>
                <a:path w="114300" h="28575">
                  <a:moveTo>
                    <a:pt x="4281" y="28093"/>
                  </a:moveTo>
                  <a:lnTo>
                    <a:pt x="115723" y="4280"/>
                  </a:lnTo>
                </a:path>
              </a:pathLst>
            </a:custGeom>
            <a:ln w="5707" cap="flat">
              <a:solidFill>
                <a:srgbClr val="000000"/>
              </a:solidFill>
              <a:prstDash val="solid"/>
              <a:miter/>
            </a:ln>
          </p:spPr>
          <p:txBody>
            <a:bodyPr rtlCol="0" anchor="ctr"/>
            <a:lstStyle/>
            <a:p>
              <a:endParaRPr lang="en-US"/>
            </a:p>
          </p:txBody>
        </p:sp>
        <p:sp>
          <p:nvSpPr>
            <p:cNvPr id="311" name="Freeform: Shape 310"/>
            <p:cNvSpPr/>
            <p:nvPr/>
          </p:nvSpPr>
          <p:spPr>
            <a:xfrm>
              <a:off x="6223206" y="307479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12" name="Freeform: Shape 311"/>
            <p:cNvSpPr/>
            <p:nvPr/>
          </p:nvSpPr>
          <p:spPr>
            <a:xfrm>
              <a:off x="6215586" y="303860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13" name="Freeform: Shape 312"/>
            <p:cNvSpPr/>
            <p:nvPr/>
          </p:nvSpPr>
          <p:spPr>
            <a:xfrm>
              <a:off x="6268926" y="3276729"/>
              <a:ext cx="161925" cy="38100"/>
            </a:xfrm>
            <a:custGeom>
              <a:avLst/>
              <a:gdLst>
                <a:gd name="connsiteX0" fmla="*/ 4281 w 161925"/>
                <a:gd name="connsiteY0" fmla="*/ 38570 h 38100"/>
                <a:gd name="connsiteX1" fmla="*/ 166206 w 161925"/>
                <a:gd name="connsiteY1" fmla="*/ 4280 h 38100"/>
              </a:gdLst>
              <a:ahLst/>
              <a:cxnLst>
                <a:cxn ang="0">
                  <a:pos x="connsiteX0" y="connsiteY0"/>
                </a:cxn>
                <a:cxn ang="0">
                  <a:pos x="connsiteX1" y="connsiteY1"/>
                </a:cxn>
              </a:cxnLst>
              <a:rect l="l" t="t" r="r" b="b"/>
              <a:pathLst>
                <a:path w="161925" h="38100">
                  <a:moveTo>
                    <a:pt x="4281" y="38570"/>
                  </a:moveTo>
                  <a:lnTo>
                    <a:pt x="166206" y="4280"/>
                  </a:lnTo>
                </a:path>
              </a:pathLst>
            </a:custGeom>
            <a:ln w="5707" cap="flat">
              <a:solidFill>
                <a:srgbClr val="000000"/>
              </a:solidFill>
              <a:prstDash val="solid"/>
              <a:miter/>
            </a:ln>
          </p:spPr>
          <p:txBody>
            <a:bodyPr rtlCol="0" anchor="ctr"/>
            <a:lstStyle/>
            <a:p>
              <a:endParaRPr lang="en-US"/>
            </a:p>
          </p:txBody>
        </p:sp>
        <p:sp>
          <p:nvSpPr>
            <p:cNvPr id="314" name="Freeform: Shape 313"/>
            <p:cNvSpPr/>
            <p:nvPr/>
          </p:nvSpPr>
          <p:spPr>
            <a:xfrm>
              <a:off x="6261306" y="325196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15" name="Freeform: Shape 314"/>
            <p:cNvSpPr/>
            <p:nvPr/>
          </p:nvSpPr>
          <p:spPr>
            <a:xfrm>
              <a:off x="6253686" y="3214817"/>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16" name="Freeform: Shape 315"/>
            <p:cNvSpPr/>
            <p:nvPr/>
          </p:nvSpPr>
          <p:spPr>
            <a:xfrm>
              <a:off x="6245113" y="317862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17" name="Freeform: Shape 316"/>
            <p:cNvSpPr/>
            <p:nvPr/>
          </p:nvSpPr>
          <p:spPr>
            <a:xfrm>
              <a:off x="6209871" y="2999552"/>
              <a:ext cx="161925" cy="38100"/>
            </a:xfrm>
            <a:custGeom>
              <a:avLst/>
              <a:gdLst>
                <a:gd name="connsiteX0" fmla="*/ 4281 w 161925"/>
                <a:gd name="connsiteY0" fmla="*/ 38570 h 38100"/>
                <a:gd name="connsiteX1" fmla="*/ 166206 w 161925"/>
                <a:gd name="connsiteY1" fmla="*/ 4281 h 38100"/>
              </a:gdLst>
              <a:ahLst/>
              <a:cxnLst>
                <a:cxn ang="0">
                  <a:pos x="connsiteX0" y="connsiteY0"/>
                </a:cxn>
                <a:cxn ang="0">
                  <a:pos x="connsiteX1" y="connsiteY1"/>
                </a:cxn>
              </a:cxnLst>
              <a:rect l="l" t="t" r="r" b="b"/>
              <a:pathLst>
                <a:path w="161925" h="38100">
                  <a:moveTo>
                    <a:pt x="4281" y="38570"/>
                  </a:moveTo>
                  <a:lnTo>
                    <a:pt x="166206" y="4281"/>
                  </a:lnTo>
                </a:path>
              </a:pathLst>
            </a:custGeom>
            <a:ln w="5707" cap="flat">
              <a:solidFill>
                <a:srgbClr val="000000"/>
              </a:solidFill>
              <a:prstDash val="solid"/>
              <a:miter/>
            </a:ln>
          </p:spPr>
          <p:txBody>
            <a:bodyPr rtlCol="0" anchor="ctr"/>
            <a:lstStyle/>
            <a:p>
              <a:endParaRPr lang="en-US"/>
            </a:p>
          </p:txBody>
        </p:sp>
        <p:sp>
          <p:nvSpPr>
            <p:cNvPr id="318" name="Freeform: Shape 317"/>
            <p:cNvSpPr/>
            <p:nvPr/>
          </p:nvSpPr>
          <p:spPr>
            <a:xfrm>
              <a:off x="6202251" y="29738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19" name="Freeform: Shape 318"/>
            <p:cNvSpPr/>
            <p:nvPr/>
          </p:nvSpPr>
          <p:spPr>
            <a:xfrm>
              <a:off x="6194631" y="293763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20" name="Freeform: Shape 319"/>
            <p:cNvSpPr/>
            <p:nvPr/>
          </p:nvSpPr>
          <p:spPr>
            <a:xfrm>
              <a:off x="6186058" y="290049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1" name="Freeform: Shape 320"/>
            <p:cNvSpPr/>
            <p:nvPr/>
          </p:nvSpPr>
          <p:spPr>
            <a:xfrm>
              <a:off x="6180343" y="286143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22" name="Freeform: Shape 321"/>
            <p:cNvSpPr/>
            <p:nvPr/>
          </p:nvSpPr>
          <p:spPr>
            <a:xfrm>
              <a:off x="6172723" y="283572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23" name="Freeform: Shape 322"/>
            <p:cNvSpPr/>
            <p:nvPr/>
          </p:nvSpPr>
          <p:spPr>
            <a:xfrm>
              <a:off x="6165103" y="279952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24" name="Freeform: Shape 323"/>
            <p:cNvSpPr/>
            <p:nvPr/>
          </p:nvSpPr>
          <p:spPr>
            <a:xfrm>
              <a:off x="6157483" y="2763332"/>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25" name="Freeform: Shape 324"/>
            <p:cNvSpPr/>
            <p:nvPr/>
          </p:nvSpPr>
          <p:spPr>
            <a:xfrm>
              <a:off x="6061281" y="2299464"/>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26" name="Freeform: Shape 325"/>
            <p:cNvSpPr/>
            <p:nvPr/>
          </p:nvSpPr>
          <p:spPr>
            <a:xfrm>
              <a:off x="6052708" y="227374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7" name="Freeform: Shape 326"/>
            <p:cNvSpPr/>
            <p:nvPr/>
          </p:nvSpPr>
          <p:spPr>
            <a:xfrm>
              <a:off x="6045088" y="223755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8" name="Freeform: Shape 327"/>
            <p:cNvSpPr/>
            <p:nvPr/>
          </p:nvSpPr>
          <p:spPr>
            <a:xfrm>
              <a:off x="6037468" y="2201357"/>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000000"/>
              </a:solidFill>
              <a:prstDash val="solid"/>
              <a:miter/>
            </a:ln>
          </p:spPr>
          <p:txBody>
            <a:bodyPr rtlCol="0" anchor="ctr"/>
            <a:lstStyle/>
            <a:p>
              <a:endParaRPr lang="en-US"/>
            </a:p>
          </p:txBody>
        </p:sp>
        <p:sp>
          <p:nvSpPr>
            <p:cNvPr id="329" name="Freeform: Shape 328"/>
            <p:cNvSpPr/>
            <p:nvPr/>
          </p:nvSpPr>
          <p:spPr>
            <a:xfrm>
              <a:off x="6031753" y="2161352"/>
              <a:ext cx="161925" cy="38100"/>
            </a:xfrm>
            <a:custGeom>
              <a:avLst/>
              <a:gdLst>
                <a:gd name="connsiteX0" fmla="*/ 4281 w 161925"/>
                <a:gd name="connsiteY0" fmla="*/ 39523 h 38100"/>
                <a:gd name="connsiteX1" fmla="*/ 166206 w 161925"/>
                <a:gd name="connsiteY1" fmla="*/ 4281 h 38100"/>
              </a:gdLst>
              <a:ahLst/>
              <a:cxnLst>
                <a:cxn ang="0">
                  <a:pos x="connsiteX0" y="connsiteY0"/>
                </a:cxn>
                <a:cxn ang="0">
                  <a:pos x="connsiteX1" y="connsiteY1"/>
                </a:cxn>
              </a:cxnLst>
              <a:rect l="l" t="t" r="r" b="b"/>
              <a:pathLst>
                <a:path w="161925" h="38100">
                  <a:moveTo>
                    <a:pt x="4281" y="39523"/>
                  </a:moveTo>
                  <a:lnTo>
                    <a:pt x="166206" y="4281"/>
                  </a:lnTo>
                </a:path>
              </a:pathLst>
            </a:custGeom>
            <a:ln w="5707" cap="flat">
              <a:solidFill>
                <a:srgbClr val="000000"/>
              </a:solidFill>
              <a:prstDash val="solid"/>
              <a:miter/>
            </a:ln>
          </p:spPr>
          <p:txBody>
            <a:bodyPr rtlCol="0" anchor="ctr"/>
            <a:lstStyle/>
            <a:p>
              <a:endParaRPr lang="en-US"/>
            </a:p>
          </p:txBody>
        </p:sp>
        <p:sp>
          <p:nvSpPr>
            <p:cNvPr id="330" name="Freeform: Shape 329"/>
            <p:cNvSpPr/>
            <p:nvPr/>
          </p:nvSpPr>
          <p:spPr>
            <a:xfrm>
              <a:off x="6024133" y="213658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31" name="Freeform: Shape 330"/>
            <p:cNvSpPr/>
            <p:nvPr/>
          </p:nvSpPr>
          <p:spPr>
            <a:xfrm>
              <a:off x="6016513" y="209943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2" name="Freeform: Shape 331"/>
            <p:cNvSpPr/>
            <p:nvPr/>
          </p:nvSpPr>
          <p:spPr>
            <a:xfrm>
              <a:off x="6008893" y="206324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33" name="Freeform: Shape 332"/>
            <p:cNvSpPr/>
            <p:nvPr/>
          </p:nvSpPr>
          <p:spPr>
            <a:xfrm>
              <a:off x="6002226" y="2024192"/>
              <a:ext cx="161925" cy="38100"/>
            </a:xfrm>
            <a:custGeom>
              <a:avLst/>
              <a:gdLst>
                <a:gd name="connsiteX0" fmla="*/ 4281 w 161925"/>
                <a:gd name="connsiteY0" fmla="*/ 38570 h 38100"/>
                <a:gd name="connsiteX1" fmla="*/ 167158 w 161925"/>
                <a:gd name="connsiteY1" fmla="*/ 4281 h 38100"/>
              </a:gdLst>
              <a:ahLst/>
              <a:cxnLst>
                <a:cxn ang="0">
                  <a:pos x="connsiteX0" y="connsiteY0"/>
                </a:cxn>
                <a:cxn ang="0">
                  <a:pos x="connsiteX1" y="connsiteY1"/>
                </a:cxn>
              </a:cxnLst>
              <a:rect l="l" t="t" r="r" b="b"/>
              <a:pathLst>
                <a:path w="161925" h="38100">
                  <a:moveTo>
                    <a:pt x="4281" y="38570"/>
                  </a:moveTo>
                  <a:lnTo>
                    <a:pt x="167158" y="4281"/>
                  </a:lnTo>
                </a:path>
              </a:pathLst>
            </a:custGeom>
            <a:ln w="5707" cap="flat">
              <a:solidFill>
                <a:srgbClr val="000000"/>
              </a:solidFill>
              <a:prstDash val="solid"/>
              <a:miter/>
            </a:ln>
          </p:spPr>
          <p:txBody>
            <a:bodyPr rtlCol="0" anchor="ctr"/>
            <a:lstStyle/>
            <a:p>
              <a:endParaRPr lang="en-US"/>
            </a:p>
          </p:txBody>
        </p:sp>
        <p:sp>
          <p:nvSpPr>
            <p:cNvPr id="334" name="Freeform: Shape 333"/>
            <p:cNvSpPr/>
            <p:nvPr/>
          </p:nvSpPr>
          <p:spPr>
            <a:xfrm>
              <a:off x="5994606" y="19984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5" name="Freeform: Shape 334"/>
            <p:cNvSpPr/>
            <p:nvPr/>
          </p:nvSpPr>
          <p:spPr>
            <a:xfrm>
              <a:off x="5986986" y="196227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6" name="Freeform: Shape 335"/>
            <p:cNvSpPr/>
            <p:nvPr/>
          </p:nvSpPr>
          <p:spPr>
            <a:xfrm>
              <a:off x="5979366" y="19260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7" name="Freeform: Shape 336"/>
            <p:cNvSpPr/>
            <p:nvPr/>
          </p:nvSpPr>
          <p:spPr>
            <a:xfrm>
              <a:off x="5973651" y="1887032"/>
              <a:ext cx="161925" cy="38100"/>
            </a:xfrm>
            <a:custGeom>
              <a:avLst/>
              <a:gdLst>
                <a:gd name="connsiteX0" fmla="*/ 4281 w 161925"/>
                <a:gd name="connsiteY0" fmla="*/ 38571 h 38100"/>
                <a:gd name="connsiteX1" fmla="*/ 166206 w 161925"/>
                <a:gd name="connsiteY1" fmla="*/ 4280 h 38100"/>
              </a:gdLst>
              <a:ahLst/>
              <a:cxnLst>
                <a:cxn ang="0">
                  <a:pos x="connsiteX0" y="connsiteY0"/>
                </a:cxn>
                <a:cxn ang="0">
                  <a:pos x="connsiteX1" y="connsiteY1"/>
                </a:cxn>
              </a:cxnLst>
              <a:rect l="l" t="t" r="r" b="b"/>
              <a:pathLst>
                <a:path w="161925" h="38100">
                  <a:moveTo>
                    <a:pt x="4281" y="38571"/>
                  </a:moveTo>
                  <a:lnTo>
                    <a:pt x="166206" y="4280"/>
                  </a:lnTo>
                </a:path>
              </a:pathLst>
            </a:custGeom>
            <a:ln w="5707" cap="flat">
              <a:solidFill>
                <a:srgbClr val="000000"/>
              </a:solidFill>
              <a:prstDash val="solid"/>
              <a:miter/>
            </a:ln>
          </p:spPr>
          <p:txBody>
            <a:bodyPr rtlCol="0" anchor="ctr"/>
            <a:lstStyle/>
            <a:p>
              <a:endParaRPr lang="en-US"/>
            </a:p>
          </p:txBody>
        </p:sp>
        <p:sp>
          <p:nvSpPr>
            <p:cNvPr id="338" name="Freeform: Shape 337"/>
            <p:cNvSpPr/>
            <p:nvPr/>
          </p:nvSpPr>
          <p:spPr>
            <a:xfrm>
              <a:off x="5965078" y="186131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39" name="Freeform: Shape 338"/>
            <p:cNvSpPr/>
            <p:nvPr/>
          </p:nvSpPr>
          <p:spPr>
            <a:xfrm>
              <a:off x="5957458" y="1825119"/>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000000"/>
              </a:solidFill>
              <a:prstDash val="solid"/>
              <a:miter/>
            </a:ln>
          </p:spPr>
          <p:txBody>
            <a:bodyPr rtlCol="0" anchor="ctr"/>
            <a:lstStyle/>
            <a:p>
              <a:endParaRPr lang="en-US"/>
            </a:p>
          </p:txBody>
        </p:sp>
        <p:sp>
          <p:nvSpPr>
            <p:cNvPr id="340" name="Freeform: Shape 339"/>
            <p:cNvSpPr/>
            <p:nvPr/>
          </p:nvSpPr>
          <p:spPr>
            <a:xfrm>
              <a:off x="5949838" y="178797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1" name="Freeform: Shape 340"/>
            <p:cNvSpPr/>
            <p:nvPr/>
          </p:nvSpPr>
          <p:spPr>
            <a:xfrm>
              <a:off x="5944123" y="1748919"/>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42" name="Freeform: Shape 341"/>
            <p:cNvSpPr/>
            <p:nvPr/>
          </p:nvSpPr>
          <p:spPr>
            <a:xfrm>
              <a:off x="5936503" y="172320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3" name="Freeform: Shape 342"/>
            <p:cNvSpPr/>
            <p:nvPr/>
          </p:nvSpPr>
          <p:spPr>
            <a:xfrm>
              <a:off x="5928883" y="168700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4" name="Freeform: Shape 343"/>
            <p:cNvSpPr/>
            <p:nvPr/>
          </p:nvSpPr>
          <p:spPr>
            <a:xfrm>
              <a:off x="5920311" y="165081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45" name="Freeform: Shape 344"/>
            <p:cNvSpPr/>
            <p:nvPr/>
          </p:nvSpPr>
          <p:spPr>
            <a:xfrm>
              <a:off x="5914596" y="161175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46" name="Freeform: Shape 345"/>
            <p:cNvSpPr/>
            <p:nvPr/>
          </p:nvSpPr>
          <p:spPr>
            <a:xfrm>
              <a:off x="5906976" y="158604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7" name="Freeform: Shape 346"/>
            <p:cNvSpPr/>
            <p:nvPr/>
          </p:nvSpPr>
          <p:spPr>
            <a:xfrm>
              <a:off x="5899356" y="154984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48" name="Freeform: Shape 347"/>
            <p:cNvSpPr/>
            <p:nvPr/>
          </p:nvSpPr>
          <p:spPr>
            <a:xfrm>
              <a:off x="5891736" y="151365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49" name="Freeform: Shape 348"/>
            <p:cNvSpPr/>
            <p:nvPr/>
          </p:nvSpPr>
          <p:spPr>
            <a:xfrm>
              <a:off x="5885068" y="1473647"/>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000000"/>
              </a:solidFill>
              <a:prstDash val="solid"/>
              <a:miter/>
            </a:ln>
          </p:spPr>
          <p:txBody>
            <a:bodyPr rtlCol="0" anchor="ctr"/>
            <a:lstStyle/>
            <a:p>
              <a:endParaRPr lang="en-US"/>
            </a:p>
          </p:txBody>
        </p:sp>
        <p:sp>
          <p:nvSpPr>
            <p:cNvPr id="350" name="Freeform: Shape 349"/>
            <p:cNvSpPr/>
            <p:nvPr/>
          </p:nvSpPr>
          <p:spPr>
            <a:xfrm>
              <a:off x="5877448" y="1448882"/>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000000"/>
              </a:solidFill>
              <a:prstDash val="solid"/>
              <a:miter/>
            </a:ln>
          </p:spPr>
          <p:txBody>
            <a:bodyPr rtlCol="0" anchor="ctr"/>
            <a:lstStyle/>
            <a:p>
              <a:endParaRPr lang="en-US"/>
            </a:p>
          </p:txBody>
        </p:sp>
        <p:sp>
          <p:nvSpPr>
            <p:cNvPr id="351" name="Freeform: Shape 350"/>
            <p:cNvSpPr/>
            <p:nvPr/>
          </p:nvSpPr>
          <p:spPr>
            <a:xfrm>
              <a:off x="5869828" y="14117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2" name="Freeform: Shape 351"/>
            <p:cNvSpPr/>
            <p:nvPr/>
          </p:nvSpPr>
          <p:spPr>
            <a:xfrm>
              <a:off x="5862208" y="137553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3" name="Freeform: Shape 352"/>
            <p:cNvSpPr/>
            <p:nvPr/>
          </p:nvSpPr>
          <p:spPr>
            <a:xfrm>
              <a:off x="5856493" y="133648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54" name="Freeform: Shape 353"/>
            <p:cNvSpPr/>
            <p:nvPr/>
          </p:nvSpPr>
          <p:spPr>
            <a:xfrm>
              <a:off x="5848873" y="131076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5" name="Freeform: Shape 354"/>
            <p:cNvSpPr/>
            <p:nvPr/>
          </p:nvSpPr>
          <p:spPr>
            <a:xfrm>
              <a:off x="5841253" y="12745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6" name="Freeform: Shape 355"/>
            <p:cNvSpPr/>
            <p:nvPr/>
          </p:nvSpPr>
          <p:spPr>
            <a:xfrm>
              <a:off x="5832681" y="1238379"/>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000000"/>
              </a:solidFill>
              <a:prstDash val="solid"/>
              <a:miter/>
            </a:ln>
          </p:spPr>
          <p:txBody>
            <a:bodyPr rtlCol="0" anchor="ctr"/>
            <a:lstStyle/>
            <a:p>
              <a:endParaRPr lang="en-US"/>
            </a:p>
          </p:txBody>
        </p:sp>
        <p:sp>
          <p:nvSpPr>
            <p:cNvPr id="357" name="Freeform: Shape 356"/>
            <p:cNvSpPr/>
            <p:nvPr/>
          </p:nvSpPr>
          <p:spPr>
            <a:xfrm>
              <a:off x="5826966" y="1198374"/>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000000"/>
              </a:solidFill>
              <a:prstDash val="solid"/>
              <a:miter/>
            </a:ln>
          </p:spPr>
          <p:txBody>
            <a:bodyPr rtlCol="0" anchor="ctr"/>
            <a:lstStyle/>
            <a:p>
              <a:endParaRPr lang="en-US"/>
            </a:p>
          </p:txBody>
        </p:sp>
        <p:sp>
          <p:nvSpPr>
            <p:cNvPr id="358" name="Freeform: Shape 357"/>
            <p:cNvSpPr/>
            <p:nvPr/>
          </p:nvSpPr>
          <p:spPr>
            <a:xfrm>
              <a:off x="5819346" y="117360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59" name="Freeform: Shape 358"/>
            <p:cNvSpPr/>
            <p:nvPr/>
          </p:nvSpPr>
          <p:spPr>
            <a:xfrm>
              <a:off x="5811726" y="113646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0" name="Freeform: Shape 359"/>
            <p:cNvSpPr/>
            <p:nvPr/>
          </p:nvSpPr>
          <p:spPr>
            <a:xfrm>
              <a:off x="5804106" y="110026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1" name="Freeform: Shape 360"/>
            <p:cNvSpPr/>
            <p:nvPr/>
          </p:nvSpPr>
          <p:spPr>
            <a:xfrm>
              <a:off x="5797438" y="106121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62" name="Freeform: Shape 361"/>
            <p:cNvSpPr/>
            <p:nvPr/>
          </p:nvSpPr>
          <p:spPr>
            <a:xfrm>
              <a:off x="5788866" y="103168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3" name="Freeform: Shape 362"/>
            <p:cNvSpPr/>
            <p:nvPr/>
          </p:nvSpPr>
          <p:spPr>
            <a:xfrm>
              <a:off x="5781246" y="99549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64" name="Freeform: Shape 363"/>
            <p:cNvSpPr/>
            <p:nvPr/>
          </p:nvSpPr>
          <p:spPr>
            <a:xfrm>
              <a:off x="5773626" y="95834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5" name="Freeform: Shape 364"/>
            <p:cNvSpPr/>
            <p:nvPr/>
          </p:nvSpPr>
          <p:spPr>
            <a:xfrm>
              <a:off x="5767911" y="91929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66" name="Freeform: Shape 365"/>
            <p:cNvSpPr/>
            <p:nvPr/>
          </p:nvSpPr>
          <p:spPr>
            <a:xfrm>
              <a:off x="5760291" y="8935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7" name="Freeform: Shape 366"/>
            <p:cNvSpPr/>
            <p:nvPr/>
          </p:nvSpPr>
          <p:spPr>
            <a:xfrm>
              <a:off x="5751718" y="85737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8" name="Freeform: Shape 367"/>
            <p:cNvSpPr/>
            <p:nvPr/>
          </p:nvSpPr>
          <p:spPr>
            <a:xfrm>
              <a:off x="5744098" y="82118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9" name="Freeform: Shape 368"/>
            <p:cNvSpPr/>
            <p:nvPr/>
          </p:nvSpPr>
          <p:spPr>
            <a:xfrm>
              <a:off x="5738383" y="78213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70" name="Freeform: Shape 369"/>
            <p:cNvSpPr/>
            <p:nvPr/>
          </p:nvSpPr>
          <p:spPr>
            <a:xfrm>
              <a:off x="5730763" y="75641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71" name="Freeform: Shape 370"/>
            <p:cNvSpPr/>
            <p:nvPr/>
          </p:nvSpPr>
          <p:spPr>
            <a:xfrm>
              <a:off x="5723143" y="72021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72" name="Freeform: Shape 371"/>
            <p:cNvSpPr/>
            <p:nvPr/>
          </p:nvSpPr>
          <p:spPr>
            <a:xfrm>
              <a:off x="5715523" y="68402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73" name="Freeform: Shape 372"/>
            <p:cNvSpPr/>
            <p:nvPr/>
          </p:nvSpPr>
          <p:spPr>
            <a:xfrm>
              <a:off x="5650680" y="579257"/>
              <a:ext cx="962025" cy="2800350"/>
            </a:xfrm>
            <a:custGeom>
              <a:avLst/>
              <a:gdLst>
                <a:gd name="connsiteX0" fmla="*/ 8473 w 962025"/>
                <a:gd name="connsiteY0" fmla="*/ 87089 h 2800350"/>
                <a:gd name="connsiteX1" fmla="*/ 378372 w 962025"/>
                <a:gd name="connsiteY1" fmla="*/ 8473 h 2800350"/>
                <a:gd name="connsiteX2" fmla="*/ 954030 w 962025"/>
                <a:gd name="connsiteY2" fmla="*/ 2717029 h 2800350"/>
                <a:gd name="connsiteX3" fmla="*/ 584131 w 962025"/>
                <a:gd name="connsiteY3" fmla="*/ 2795644 h 2800350"/>
              </a:gdLst>
              <a:ahLst/>
              <a:cxnLst>
                <a:cxn ang="0">
                  <a:pos x="connsiteX0" y="connsiteY0"/>
                </a:cxn>
                <a:cxn ang="0">
                  <a:pos x="connsiteX1" y="connsiteY1"/>
                </a:cxn>
                <a:cxn ang="0">
                  <a:pos x="connsiteX2" y="connsiteY2"/>
                </a:cxn>
                <a:cxn ang="0">
                  <a:pos x="connsiteX3" y="connsiteY3"/>
                </a:cxn>
              </a:cxnLst>
              <a:rect l="l" t="t" r="r" b="b"/>
              <a:pathLst>
                <a:path w="962025" h="2800350">
                  <a:moveTo>
                    <a:pt x="8473" y="87089"/>
                  </a:moveTo>
                  <a:lnTo>
                    <a:pt x="378372" y="8473"/>
                  </a:lnTo>
                  <a:lnTo>
                    <a:pt x="954030" y="2717029"/>
                  </a:lnTo>
                  <a:lnTo>
                    <a:pt x="584131" y="2795644"/>
                  </a:lnTo>
                  <a:close/>
                </a:path>
              </a:pathLst>
            </a:custGeom>
            <a:solidFill>
              <a:schemeClr val="accent2"/>
            </a:solidFill>
            <a:ln w="9525" cap="flat">
              <a:noFill/>
              <a:prstDash val="solid"/>
              <a:miter/>
            </a:ln>
          </p:spPr>
          <p:txBody>
            <a:bodyPr rtlCol="0" anchor="ctr"/>
            <a:lstStyle/>
            <a:p>
              <a:endParaRPr lang="en-US"/>
            </a:p>
          </p:txBody>
        </p:sp>
        <p:sp>
          <p:nvSpPr>
            <p:cNvPr id="374" name="Freeform: Shape 373"/>
            <p:cNvSpPr/>
            <p:nvPr/>
          </p:nvSpPr>
          <p:spPr>
            <a:xfrm>
              <a:off x="5623831" y="584076"/>
              <a:ext cx="962025" cy="2800350"/>
            </a:xfrm>
            <a:custGeom>
              <a:avLst/>
              <a:gdLst>
                <a:gd name="connsiteX0" fmla="*/ 8473 w 962025"/>
                <a:gd name="connsiteY0" fmla="*/ 87089 h 2800350"/>
                <a:gd name="connsiteX1" fmla="*/ 378372 w 962025"/>
                <a:gd name="connsiteY1" fmla="*/ 8473 h 2800350"/>
                <a:gd name="connsiteX2" fmla="*/ 954030 w 962025"/>
                <a:gd name="connsiteY2" fmla="*/ 2717029 h 2800350"/>
                <a:gd name="connsiteX3" fmla="*/ 584131 w 962025"/>
                <a:gd name="connsiteY3" fmla="*/ 2795644 h 2800350"/>
              </a:gdLst>
              <a:ahLst/>
              <a:cxnLst>
                <a:cxn ang="0">
                  <a:pos x="connsiteX0" y="connsiteY0"/>
                </a:cxn>
                <a:cxn ang="0">
                  <a:pos x="connsiteX1" y="connsiteY1"/>
                </a:cxn>
                <a:cxn ang="0">
                  <a:pos x="connsiteX2" y="connsiteY2"/>
                </a:cxn>
                <a:cxn ang="0">
                  <a:pos x="connsiteX3" y="connsiteY3"/>
                </a:cxn>
              </a:cxnLst>
              <a:rect l="l" t="t" r="r" b="b"/>
              <a:pathLst>
                <a:path w="962025" h="2800350">
                  <a:moveTo>
                    <a:pt x="8473" y="87089"/>
                  </a:moveTo>
                  <a:lnTo>
                    <a:pt x="378372" y="8473"/>
                  </a:lnTo>
                  <a:lnTo>
                    <a:pt x="954030" y="2717029"/>
                  </a:lnTo>
                  <a:lnTo>
                    <a:pt x="584131" y="2795644"/>
                  </a:lnTo>
                  <a:close/>
                </a:path>
              </a:pathLst>
            </a:custGeom>
            <a:solidFill>
              <a:schemeClr val="accent1"/>
            </a:solidFill>
            <a:ln w="9525" cap="flat">
              <a:noFill/>
              <a:prstDash val="solid"/>
              <a:miter/>
            </a:ln>
          </p:spPr>
          <p:txBody>
            <a:bodyPr rtlCol="0" anchor="ctr"/>
            <a:lstStyle/>
            <a:p>
              <a:endParaRPr lang="en-US"/>
            </a:p>
          </p:txBody>
        </p:sp>
        <p:sp>
          <p:nvSpPr>
            <p:cNvPr id="375" name="Freeform: Shape 374"/>
            <p:cNvSpPr/>
            <p:nvPr/>
          </p:nvSpPr>
          <p:spPr>
            <a:xfrm>
              <a:off x="5624033" y="655812"/>
              <a:ext cx="619125" cy="2724150"/>
            </a:xfrm>
            <a:custGeom>
              <a:avLst/>
              <a:gdLst>
                <a:gd name="connsiteX0" fmla="*/ 8473 w 619125"/>
                <a:gd name="connsiteY0" fmla="*/ 15998 h 2724150"/>
                <a:gd name="connsiteX1" fmla="*/ 43879 w 619125"/>
                <a:gd name="connsiteY1" fmla="*/ 8473 h 2724150"/>
                <a:gd name="connsiteX2" fmla="*/ 619537 w 619125"/>
                <a:gd name="connsiteY2" fmla="*/ 2717028 h 2724150"/>
                <a:gd name="connsiteX3" fmla="*/ 584131 w 619125"/>
                <a:gd name="connsiteY3" fmla="*/ 2724553 h 2724150"/>
              </a:gdLst>
              <a:ahLst/>
              <a:cxnLst>
                <a:cxn ang="0">
                  <a:pos x="connsiteX0" y="connsiteY0"/>
                </a:cxn>
                <a:cxn ang="0">
                  <a:pos x="connsiteX1" y="connsiteY1"/>
                </a:cxn>
                <a:cxn ang="0">
                  <a:pos x="connsiteX2" y="connsiteY2"/>
                </a:cxn>
                <a:cxn ang="0">
                  <a:pos x="connsiteX3" y="connsiteY3"/>
                </a:cxn>
              </a:cxnLst>
              <a:rect l="l" t="t" r="r" b="b"/>
              <a:pathLst>
                <a:path w="619125" h="2724150">
                  <a:moveTo>
                    <a:pt x="8473" y="15998"/>
                  </a:moveTo>
                  <a:lnTo>
                    <a:pt x="43879" y="8473"/>
                  </a:lnTo>
                  <a:lnTo>
                    <a:pt x="619537" y="2717028"/>
                  </a:lnTo>
                  <a:lnTo>
                    <a:pt x="584131" y="2724553"/>
                  </a:lnTo>
                  <a:close/>
                </a:path>
              </a:pathLst>
            </a:custGeom>
            <a:solidFill>
              <a:schemeClr val="accent3"/>
            </a:solidFill>
            <a:ln w="9525" cap="flat">
              <a:noFill/>
              <a:prstDash val="solid"/>
              <a:miter/>
            </a:ln>
          </p:spPr>
          <p:txBody>
            <a:bodyPr rtlCol="0" anchor="ctr"/>
            <a:lstStyle/>
            <a:p>
              <a:endParaRPr lang="en-US"/>
            </a:p>
          </p:txBody>
        </p:sp>
        <p:sp>
          <p:nvSpPr>
            <p:cNvPr id="376" name="Freeform: Shape 375"/>
            <p:cNvSpPr/>
            <p:nvPr/>
          </p:nvSpPr>
          <p:spPr>
            <a:xfrm>
              <a:off x="6129861" y="269284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377" name="Freeform: Shape 376"/>
            <p:cNvSpPr/>
            <p:nvPr/>
          </p:nvSpPr>
          <p:spPr>
            <a:xfrm>
              <a:off x="6122241" y="266712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78" name="Freeform: Shape 377"/>
            <p:cNvSpPr/>
            <p:nvPr/>
          </p:nvSpPr>
          <p:spPr>
            <a:xfrm>
              <a:off x="6113668" y="263093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79" name="Freeform: Shape 378"/>
            <p:cNvSpPr/>
            <p:nvPr/>
          </p:nvSpPr>
          <p:spPr>
            <a:xfrm>
              <a:off x="6106048" y="259473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80" name="Freeform: Shape 379"/>
            <p:cNvSpPr/>
            <p:nvPr/>
          </p:nvSpPr>
          <p:spPr>
            <a:xfrm>
              <a:off x="6100333" y="2555687"/>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1" name="Freeform: Shape 380"/>
            <p:cNvSpPr/>
            <p:nvPr/>
          </p:nvSpPr>
          <p:spPr>
            <a:xfrm>
              <a:off x="6092713" y="2529969"/>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382" name="Freeform: Shape 381"/>
            <p:cNvSpPr/>
            <p:nvPr/>
          </p:nvSpPr>
          <p:spPr>
            <a:xfrm>
              <a:off x="6085093" y="249377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83" name="Freeform: Shape 382"/>
            <p:cNvSpPr/>
            <p:nvPr/>
          </p:nvSpPr>
          <p:spPr>
            <a:xfrm>
              <a:off x="6077473" y="245757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84" name="Freeform: Shape 383"/>
            <p:cNvSpPr/>
            <p:nvPr/>
          </p:nvSpPr>
          <p:spPr>
            <a:xfrm>
              <a:off x="6070806" y="241757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5" name="Freeform: Shape 384"/>
            <p:cNvSpPr/>
            <p:nvPr/>
          </p:nvSpPr>
          <p:spPr>
            <a:xfrm>
              <a:off x="6063186" y="2392809"/>
              <a:ext cx="114300" cy="28575"/>
            </a:xfrm>
            <a:custGeom>
              <a:avLst/>
              <a:gdLst>
                <a:gd name="connsiteX0" fmla="*/ 4281 w 114300"/>
                <a:gd name="connsiteY0" fmla="*/ 27140 h 28575"/>
                <a:gd name="connsiteX1" fmla="*/ 114771 w 114300"/>
                <a:gd name="connsiteY1" fmla="*/ 4281 h 28575"/>
              </a:gdLst>
              <a:ahLst/>
              <a:cxnLst>
                <a:cxn ang="0">
                  <a:pos x="connsiteX0" y="connsiteY0"/>
                </a:cxn>
                <a:cxn ang="0">
                  <a:pos x="connsiteX1" y="connsiteY1"/>
                </a:cxn>
              </a:cxnLst>
              <a:rect l="l" t="t" r="r" b="b"/>
              <a:pathLst>
                <a:path w="114300" h="28575">
                  <a:moveTo>
                    <a:pt x="4281" y="27140"/>
                  </a:moveTo>
                  <a:lnTo>
                    <a:pt x="114771" y="4281"/>
                  </a:lnTo>
                </a:path>
              </a:pathLst>
            </a:custGeom>
            <a:ln w="5707" cap="flat">
              <a:solidFill>
                <a:srgbClr val="FEFEFE"/>
              </a:solidFill>
              <a:prstDash val="solid"/>
              <a:miter/>
            </a:ln>
          </p:spPr>
          <p:txBody>
            <a:bodyPr rtlCol="0" anchor="ctr"/>
            <a:lstStyle/>
            <a:p>
              <a:endParaRPr lang="en-US"/>
            </a:p>
          </p:txBody>
        </p:sp>
        <p:sp>
          <p:nvSpPr>
            <p:cNvPr id="386" name="Freeform: Shape 385"/>
            <p:cNvSpPr/>
            <p:nvPr/>
          </p:nvSpPr>
          <p:spPr>
            <a:xfrm>
              <a:off x="6055566" y="235566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87" name="Freeform: Shape 386"/>
            <p:cNvSpPr/>
            <p:nvPr/>
          </p:nvSpPr>
          <p:spPr>
            <a:xfrm>
              <a:off x="6047946" y="231946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88" name="Freeform: Shape 387"/>
            <p:cNvSpPr/>
            <p:nvPr/>
          </p:nvSpPr>
          <p:spPr>
            <a:xfrm>
              <a:off x="6219396" y="311766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9" name="Freeform: Shape 388"/>
            <p:cNvSpPr/>
            <p:nvPr/>
          </p:nvSpPr>
          <p:spPr>
            <a:xfrm>
              <a:off x="6211776" y="3091944"/>
              <a:ext cx="114300" cy="28575"/>
            </a:xfrm>
            <a:custGeom>
              <a:avLst/>
              <a:gdLst>
                <a:gd name="connsiteX0" fmla="*/ 4281 w 114300"/>
                <a:gd name="connsiteY0" fmla="*/ 28093 h 28575"/>
                <a:gd name="connsiteX1" fmla="*/ 115723 w 114300"/>
                <a:gd name="connsiteY1" fmla="*/ 4280 h 28575"/>
              </a:gdLst>
              <a:ahLst/>
              <a:cxnLst>
                <a:cxn ang="0">
                  <a:pos x="connsiteX0" y="connsiteY0"/>
                </a:cxn>
                <a:cxn ang="0">
                  <a:pos x="connsiteX1" y="connsiteY1"/>
                </a:cxn>
              </a:cxnLst>
              <a:rect l="l" t="t" r="r" b="b"/>
              <a:pathLst>
                <a:path w="114300" h="28575">
                  <a:moveTo>
                    <a:pt x="4281" y="28093"/>
                  </a:moveTo>
                  <a:lnTo>
                    <a:pt x="115723" y="4280"/>
                  </a:lnTo>
                </a:path>
              </a:pathLst>
            </a:custGeom>
            <a:ln w="5707" cap="flat">
              <a:solidFill>
                <a:srgbClr val="FEFEFE"/>
              </a:solidFill>
              <a:prstDash val="solid"/>
              <a:miter/>
            </a:ln>
          </p:spPr>
          <p:txBody>
            <a:bodyPr rtlCol="0" anchor="ctr"/>
            <a:lstStyle/>
            <a:p>
              <a:endParaRPr lang="en-US"/>
            </a:p>
          </p:txBody>
        </p:sp>
        <p:sp>
          <p:nvSpPr>
            <p:cNvPr id="390" name="Freeform: Shape 389"/>
            <p:cNvSpPr/>
            <p:nvPr/>
          </p:nvSpPr>
          <p:spPr>
            <a:xfrm>
              <a:off x="6204156" y="305574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1" name="Freeform: Shape 390"/>
            <p:cNvSpPr/>
            <p:nvPr/>
          </p:nvSpPr>
          <p:spPr>
            <a:xfrm>
              <a:off x="6196536" y="301955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2" name="Freeform: Shape 391"/>
            <p:cNvSpPr/>
            <p:nvPr/>
          </p:nvSpPr>
          <p:spPr>
            <a:xfrm>
              <a:off x="6249876" y="3257679"/>
              <a:ext cx="161925" cy="38100"/>
            </a:xfrm>
            <a:custGeom>
              <a:avLst/>
              <a:gdLst>
                <a:gd name="connsiteX0" fmla="*/ 4281 w 161925"/>
                <a:gd name="connsiteY0" fmla="*/ 38570 h 38100"/>
                <a:gd name="connsiteX1" fmla="*/ 166206 w 161925"/>
                <a:gd name="connsiteY1" fmla="*/ 4280 h 38100"/>
              </a:gdLst>
              <a:ahLst/>
              <a:cxnLst>
                <a:cxn ang="0">
                  <a:pos x="connsiteX0" y="connsiteY0"/>
                </a:cxn>
                <a:cxn ang="0">
                  <a:pos x="connsiteX1" y="connsiteY1"/>
                </a:cxn>
              </a:cxnLst>
              <a:rect l="l" t="t" r="r" b="b"/>
              <a:pathLst>
                <a:path w="161925" h="38100">
                  <a:moveTo>
                    <a:pt x="4281" y="38570"/>
                  </a:moveTo>
                  <a:lnTo>
                    <a:pt x="166206" y="4280"/>
                  </a:lnTo>
                </a:path>
              </a:pathLst>
            </a:custGeom>
            <a:ln w="5707" cap="flat">
              <a:solidFill>
                <a:srgbClr val="FEFEFE"/>
              </a:solidFill>
              <a:prstDash val="solid"/>
              <a:miter/>
            </a:ln>
          </p:spPr>
          <p:txBody>
            <a:bodyPr rtlCol="0" anchor="ctr"/>
            <a:lstStyle/>
            <a:p>
              <a:endParaRPr lang="en-US"/>
            </a:p>
          </p:txBody>
        </p:sp>
        <p:sp>
          <p:nvSpPr>
            <p:cNvPr id="393" name="Freeform: Shape 392"/>
            <p:cNvSpPr/>
            <p:nvPr/>
          </p:nvSpPr>
          <p:spPr>
            <a:xfrm>
              <a:off x="6242256" y="323291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94" name="Freeform: Shape 393"/>
            <p:cNvSpPr/>
            <p:nvPr/>
          </p:nvSpPr>
          <p:spPr>
            <a:xfrm>
              <a:off x="6234636" y="3195767"/>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395" name="Freeform: Shape 394"/>
            <p:cNvSpPr/>
            <p:nvPr/>
          </p:nvSpPr>
          <p:spPr>
            <a:xfrm>
              <a:off x="6226063" y="315957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96" name="Freeform: Shape 395"/>
            <p:cNvSpPr/>
            <p:nvPr/>
          </p:nvSpPr>
          <p:spPr>
            <a:xfrm>
              <a:off x="6190821" y="298050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397" name="Freeform: Shape 396"/>
            <p:cNvSpPr/>
            <p:nvPr/>
          </p:nvSpPr>
          <p:spPr>
            <a:xfrm>
              <a:off x="6183201" y="29547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8" name="Freeform: Shape 397"/>
            <p:cNvSpPr/>
            <p:nvPr/>
          </p:nvSpPr>
          <p:spPr>
            <a:xfrm>
              <a:off x="6175581" y="291858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99" name="Freeform: Shape 398"/>
            <p:cNvSpPr/>
            <p:nvPr/>
          </p:nvSpPr>
          <p:spPr>
            <a:xfrm>
              <a:off x="6167008" y="288144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0" name="Freeform: Shape 399"/>
            <p:cNvSpPr/>
            <p:nvPr/>
          </p:nvSpPr>
          <p:spPr>
            <a:xfrm>
              <a:off x="6161293" y="284238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01" name="Freeform: Shape 400"/>
            <p:cNvSpPr/>
            <p:nvPr/>
          </p:nvSpPr>
          <p:spPr>
            <a:xfrm>
              <a:off x="6153673" y="281667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02" name="Freeform: Shape 401"/>
            <p:cNvSpPr/>
            <p:nvPr/>
          </p:nvSpPr>
          <p:spPr>
            <a:xfrm>
              <a:off x="6146053" y="278047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03" name="Freeform: Shape 402"/>
            <p:cNvSpPr/>
            <p:nvPr/>
          </p:nvSpPr>
          <p:spPr>
            <a:xfrm>
              <a:off x="6138433" y="2744282"/>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404" name="Freeform: Shape 403"/>
            <p:cNvSpPr/>
            <p:nvPr/>
          </p:nvSpPr>
          <p:spPr>
            <a:xfrm>
              <a:off x="6042231" y="2280414"/>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05" name="Freeform: Shape 404"/>
            <p:cNvSpPr/>
            <p:nvPr/>
          </p:nvSpPr>
          <p:spPr>
            <a:xfrm>
              <a:off x="6033658" y="225469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6" name="Freeform: Shape 405"/>
            <p:cNvSpPr/>
            <p:nvPr/>
          </p:nvSpPr>
          <p:spPr>
            <a:xfrm>
              <a:off x="6026038" y="221850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7" name="Freeform: Shape 406"/>
            <p:cNvSpPr/>
            <p:nvPr/>
          </p:nvSpPr>
          <p:spPr>
            <a:xfrm>
              <a:off x="6018418" y="2182307"/>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FEFEFE"/>
              </a:solidFill>
              <a:prstDash val="solid"/>
              <a:miter/>
            </a:ln>
          </p:spPr>
          <p:txBody>
            <a:bodyPr rtlCol="0" anchor="ctr"/>
            <a:lstStyle/>
            <a:p>
              <a:endParaRPr lang="en-US"/>
            </a:p>
          </p:txBody>
        </p:sp>
        <p:sp>
          <p:nvSpPr>
            <p:cNvPr id="408" name="Freeform: Shape 407"/>
            <p:cNvSpPr/>
            <p:nvPr/>
          </p:nvSpPr>
          <p:spPr>
            <a:xfrm>
              <a:off x="6012703" y="2142302"/>
              <a:ext cx="161925" cy="38100"/>
            </a:xfrm>
            <a:custGeom>
              <a:avLst/>
              <a:gdLst>
                <a:gd name="connsiteX0" fmla="*/ 4281 w 161925"/>
                <a:gd name="connsiteY0" fmla="*/ 39523 h 38100"/>
                <a:gd name="connsiteX1" fmla="*/ 166206 w 161925"/>
                <a:gd name="connsiteY1" fmla="*/ 4281 h 38100"/>
              </a:gdLst>
              <a:ahLst/>
              <a:cxnLst>
                <a:cxn ang="0">
                  <a:pos x="connsiteX0" y="connsiteY0"/>
                </a:cxn>
                <a:cxn ang="0">
                  <a:pos x="connsiteX1" y="connsiteY1"/>
                </a:cxn>
              </a:cxnLst>
              <a:rect l="l" t="t" r="r" b="b"/>
              <a:pathLst>
                <a:path w="161925" h="38100">
                  <a:moveTo>
                    <a:pt x="4281" y="39523"/>
                  </a:moveTo>
                  <a:lnTo>
                    <a:pt x="166206" y="4281"/>
                  </a:lnTo>
                </a:path>
              </a:pathLst>
            </a:custGeom>
            <a:ln w="5707" cap="flat">
              <a:solidFill>
                <a:srgbClr val="FEFEFE"/>
              </a:solidFill>
              <a:prstDash val="solid"/>
              <a:miter/>
            </a:ln>
          </p:spPr>
          <p:txBody>
            <a:bodyPr rtlCol="0" anchor="ctr"/>
            <a:lstStyle/>
            <a:p>
              <a:endParaRPr lang="en-US"/>
            </a:p>
          </p:txBody>
        </p:sp>
        <p:sp>
          <p:nvSpPr>
            <p:cNvPr id="409" name="Freeform: Shape 408"/>
            <p:cNvSpPr/>
            <p:nvPr/>
          </p:nvSpPr>
          <p:spPr>
            <a:xfrm>
              <a:off x="6005083" y="211753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10" name="Freeform: Shape 409"/>
            <p:cNvSpPr/>
            <p:nvPr/>
          </p:nvSpPr>
          <p:spPr>
            <a:xfrm>
              <a:off x="5997463" y="208038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1" name="Freeform: Shape 410"/>
            <p:cNvSpPr/>
            <p:nvPr/>
          </p:nvSpPr>
          <p:spPr>
            <a:xfrm>
              <a:off x="5989843" y="204419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412" name="Freeform: Shape 411"/>
            <p:cNvSpPr/>
            <p:nvPr/>
          </p:nvSpPr>
          <p:spPr>
            <a:xfrm>
              <a:off x="5983176" y="2005142"/>
              <a:ext cx="161925" cy="38100"/>
            </a:xfrm>
            <a:custGeom>
              <a:avLst/>
              <a:gdLst>
                <a:gd name="connsiteX0" fmla="*/ 4281 w 161925"/>
                <a:gd name="connsiteY0" fmla="*/ 38570 h 38100"/>
                <a:gd name="connsiteX1" fmla="*/ 167158 w 161925"/>
                <a:gd name="connsiteY1" fmla="*/ 4281 h 38100"/>
              </a:gdLst>
              <a:ahLst/>
              <a:cxnLst>
                <a:cxn ang="0">
                  <a:pos x="connsiteX0" y="connsiteY0"/>
                </a:cxn>
                <a:cxn ang="0">
                  <a:pos x="connsiteX1" y="connsiteY1"/>
                </a:cxn>
              </a:cxnLst>
              <a:rect l="l" t="t" r="r" b="b"/>
              <a:pathLst>
                <a:path w="161925" h="38100">
                  <a:moveTo>
                    <a:pt x="4281" y="38570"/>
                  </a:moveTo>
                  <a:lnTo>
                    <a:pt x="167158" y="4281"/>
                  </a:lnTo>
                </a:path>
              </a:pathLst>
            </a:custGeom>
            <a:ln w="5707" cap="flat">
              <a:solidFill>
                <a:srgbClr val="FEFEFE"/>
              </a:solidFill>
              <a:prstDash val="solid"/>
              <a:miter/>
            </a:ln>
          </p:spPr>
          <p:txBody>
            <a:bodyPr rtlCol="0" anchor="ctr"/>
            <a:lstStyle/>
            <a:p>
              <a:endParaRPr lang="en-US"/>
            </a:p>
          </p:txBody>
        </p:sp>
        <p:sp>
          <p:nvSpPr>
            <p:cNvPr id="413" name="Freeform: Shape 412"/>
            <p:cNvSpPr/>
            <p:nvPr/>
          </p:nvSpPr>
          <p:spPr>
            <a:xfrm>
              <a:off x="5975556" y="19794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4" name="Freeform: Shape 413"/>
            <p:cNvSpPr/>
            <p:nvPr/>
          </p:nvSpPr>
          <p:spPr>
            <a:xfrm>
              <a:off x="5967936" y="194322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5" name="Freeform: Shape 414"/>
            <p:cNvSpPr/>
            <p:nvPr/>
          </p:nvSpPr>
          <p:spPr>
            <a:xfrm>
              <a:off x="5960316" y="19070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6" name="Freeform: Shape 415"/>
            <p:cNvSpPr/>
            <p:nvPr/>
          </p:nvSpPr>
          <p:spPr>
            <a:xfrm>
              <a:off x="5954601" y="1867982"/>
              <a:ext cx="161925" cy="38100"/>
            </a:xfrm>
            <a:custGeom>
              <a:avLst/>
              <a:gdLst>
                <a:gd name="connsiteX0" fmla="*/ 4281 w 161925"/>
                <a:gd name="connsiteY0" fmla="*/ 38571 h 38100"/>
                <a:gd name="connsiteX1" fmla="*/ 166206 w 161925"/>
                <a:gd name="connsiteY1" fmla="*/ 4280 h 38100"/>
              </a:gdLst>
              <a:ahLst/>
              <a:cxnLst>
                <a:cxn ang="0">
                  <a:pos x="connsiteX0" y="connsiteY0"/>
                </a:cxn>
                <a:cxn ang="0">
                  <a:pos x="connsiteX1" y="connsiteY1"/>
                </a:cxn>
              </a:cxnLst>
              <a:rect l="l" t="t" r="r" b="b"/>
              <a:pathLst>
                <a:path w="161925" h="38100">
                  <a:moveTo>
                    <a:pt x="4281" y="38571"/>
                  </a:moveTo>
                  <a:lnTo>
                    <a:pt x="166206" y="4280"/>
                  </a:lnTo>
                </a:path>
              </a:pathLst>
            </a:custGeom>
            <a:ln w="5707" cap="flat">
              <a:solidFill>
                <a:srgbClr val="FEFEFE"/>
              </a:solidFill>
              <a:prstDash val="solid"/>
              <a:miter/>
            </a:ln>
          </p:spPr>
          <p:txBody>
            <a:bodyPr rtlCol="0" anchor="ctr"/>
            <a:lstStyle/>
            <a:p>
              <a:endParaRPr lang="en-US"/>
            </a:p>
          </p:txBody>
        </p:sp>
        <p:sp>
          <p:nvSpPr>
            <p:cNvPr id="417" name="Freeform: Shape 416"/>
            <p:cNvSpPr/>
            <p:nvPr/>
          </p:nvSpPr>
          <p:spPr>
            <a:xfrm>
              <a:off x="5946028" y="184226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18" name="Freeform: Shape 417"/>
            <p:cNvSpPr/>
            <p:nvPr/>
          </p:nvSpPr>
          <p:spPr>
            <a:xfrm>
              <a:off x="5938408" y="1806069"/>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FEFEFE"/>
              </a:solidFill>
              <a:prstDash val="solid"/>
              <a:miter/>
            </a:ln>
          </p:spPr>
          <p:txBody>
            <a:bodyPr rtlCol="0" anchor="ctr"/>
            <a:lstStyle/>
            <a:p>
              <a:endParaRPr lang="en-US"/>
            </a:p>
          </p:txBody>
        </p:sp>
        <p:sp>
          <p:nvSpPr>
            <p:cNvPr id="419" name="Freeform: Shape 418"/>
            <p:cNvSpPr/>
            <p:nvPr/>
          </p:nvSpPr>
          <p:spPr>
            <a:xfrm>
              <a:off x="5930788" y="176892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0" name="Freeform: Shape 419"/>
            <p:cNvSpPr/>
            <p:nvPr/>
          </p:nvSpPr>
          <p:spPr>
            <a:xfrm>
              <a:off x="5925073" y="1729869"/>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21" name="Freeform: Shape 420"/>
            <p:cNvSpPr/>
            <p:nvPr/>
          </p:nvSpPr>
          <p:spPr>
            <a:xfrm>
              <a:off x="5917453" y="170415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2" name="Freeform: Shape 421"/>
            <p:cNvSpPr/>
            <p:nvPr/>
          </p:nvSpPr>
          <p:spPr>
            <a:xfrm>
              <a:off x="5909833" y="166795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3" name="Freeform: Shape 422"/>
            <p:cNvSpPr/>
            <p:nvPr/>
          </p:nvSpPr>
          <p:spPr>
            <a:xfrm>
              <a:off x="5901261" y="163176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24" name="Freeform: Shape 423"/>
            <p:cNvSpPr/>
            <p:nvPr/>
          </p:nvSpPr>
          <p:spPr>
            <a:xfrm>
              <a:off x="5895546" y="159270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25" name="Freeform: Shape 424"/>
            <p:cNvSpPr/>
            <p:nvPr/>
          </p:nvSpPr>
          <p:spPr>
            <a:xfrm>
              <a:off x="5887926" y="156699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6" name="Freeform: Shape 425"/>
            <p:cNvSpPr/>
            <p:nvPr/>
          </p:nvSpPr>
          <p:spPr>
            <a:xfrm>
              <a:off x="5880306" y="153079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27" name="Freeform: Shape 426"/>
            <p:cNvSpPr/>
            <p:nvPr/>
          </p:nvSpPr>
          <p:spPr>
            <a:xfrm>
              <a:off x="5872686" y="149460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28" name="Freeform: Shape 427"/>
            <p:cNvSpPr/>
            <p:nvPr/>
          </p:nvSpPr>
          <p:spPr>
            <a:xfrm>
              <a:off x="5866018" y="1454597"/>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FEFEFE"/>
              </a:solidFill>
              <a:prstDash val="solid"/>
              <a:miter/>
            </a:ln>
          </p:spPr>
          <p:txBody>
            <a:bodyPr rtlCol="0" anchor="ctr"/>
            <a:lstStyle/>
            <a:p>
              <a:endParaRPr lang="en-US"/>
            </a:p>
          </p:txBody>
        </p:sp>
        <p:sp>
          <p:nvSpPr>
            <p:cNvPr id="429" name="Freeform: Shape 428"/>
            <p:cNvSpPr/>
            <p:nvPr/>
          </p:nvSpPr>
          <p:spPr>
            <a:xfrm>
              <a:off x="5858398" y="1429832"/>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FEFEFE"/>
              </a:solidFill>
              <a:prstDash val="solid"/>
              <a:miter/>
            </a:ln>
          </p:spPr>
          <p:txBody>
            <a:bodyPr rtlCol="0" anchor="ctr"/>
            <a:lstStyle/>
            <a:p>
              <a:endParaRPr lang="en-US"/>
            </a:p>
          </p:txBody>
        </p:sp>
        <p:sp>
          <p:nvSpPr>
            <p:cNvPr id="430" name="Freeform: Shape 429"/>
            <p:cNvSpPr/>
            <p:nvPr/>
          </p:nvSpPr>
          <p:spPr>
            <a:xfrm>
              <a:off x="5850778" y="13926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1" name="Freeform: Shape 430"/>
            <p:cNvSpPr/>
            <p:nvPr/>
          </p:nvSpPr>
          <p:spPr>
            <a:xfrm>
              <a:off x="5843158" y="135648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2" name="Freeform: Shape 431"/>
            <p:cNvSpPr/>
            <p:nvPr/>
          </p:nvSpPr>
          <p:spPr>
            <a:xfrm>
              <a:off x="5837443" y="131743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33" name="Freeform: Shape 432"/>
            <p:cNvSpPr/>
            <p:nvPr/>
          </p:nvSpPr>
          <p:spPr>
            <a:xfrm>
              <a:off x="5829823" y="129171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4" name="Freeform: Shape 433"/>
            <p:cNvSpPr/>
            <p:nvPr/>
          </p:nvSpPr>
          <p:spPr>
            <a:xfrm>
              <a:off x="5822203" y="12555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5" name="Freeform: Shape 434"/>
            <p:cNvSpPr/>
            <p:nvPr/>
          </p:nvSpPr>
          <p:spPr>
            <a:xfrm>
              <a:off x="5813631" y="1219329"/>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FEFEFE"/>
              </a:solidFill>
              <a:prstDash val="solid"/>
              <a:miter/>
            </a:ln>
          </p:spPr>
          <p:txBody>
            <a:bodyPr rtlCol="0" anchor="ctr"/>
            <a:lstStyle/>
            <a:p>
              <a:endParaRPr lang="en-US"/>
            </a:p>
          </p:txBody>
        </p:sp>
        <p:sp>
          <p:nvSpPr>
            <p:cNvPr id="436" name="Freeform: Shape 435"/>
            <p:cNvSpPr/>
            <p:nvPr/>
          </p:nvSpPr>
          <p:spPr>
            <a:xfrm>
              <a:off x="5807916" y="1179324"/>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FEFEFE"/>
              </a:solidFill>
              <a:prstDash val="solid"/>
              <a:miter/>
            </a:ln>
          </p:spPr>
          <p:txBody>
            <a:bodyPr rtlCol="0" anchor="ctr"/>
            <a:lstStyle/>
            <a:p>
              <a:endParaRPr lang="en-US"/>
            </a:p>
          </p:txBody>
        </p:sp>
        <p:sp>
          <p:nvSpPr>
            <p:cNvPr id="437" name="Freeform: Shape 436"/>
            <p:cNvSpPr/>
            <p:nvPr/>
          </p:nvSpPr>
          <p:spPr>
            <a:xfrm>
              <a:off x="5800296" y="115455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38" name="Freeform: Shape 437"/>
            <p:cNvSpPr/>
            <p:nvPr/>
          </p:nvSpPr>
          <p:spPr>
            <a:xfrm>
              <a:off x="5792676" y="111741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9" name="Freeform: Shape 438"/>
            <p:cNvSpPr/>
            <p:nvPr/>
          </p:nvSpPr>
          <p:spPr>
            <a:xfrm>
              <a:off x="5785056" y="108121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0" name="Freeform: Shape 439"/>
            <p:cNvSpPr/>
            <p:nvPr/>
          </p:nvSpPr>
          <p:spPr>
            <a:xfrm>
              <a:off x="5778388" y="104216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41" name="Freeform: Shape 440"/>
            <p:cNvSpPr/>
            <p:nvPr/>
          </p:nvSpPr>
          <p:spPr>
            <a:xfrm>
              <a:off x="5769816" y="101263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2" name="Freeform: Shape 441"/>
            <p:cNvSpPr/>
            <p:nvPr/>
          </p:nvSpPr>
          <p:spPr>
            <a:xfrm>
              <a:off x="5762196" y="97644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43" name="Freeform: Shape 442"/>
            <p:cNvSpPr/>
            <p:nvPr/>
          </p:nvSpPr>
          <p:spPr>
            <a:xfrm>
              <a:off x="5754576" y="93929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4" name="Freeform: Shape 443"/>
            <p:cNvSpPr/>
            <p:nvPr/>
          </p:nvSpPr>
          <p:spPr>
            <a:xfrm>
              <a:off x="5748861" y="90024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45" name="Freeform: Shape 444"/>
            <p:cNvSpPr/>
            <p:nvPr/>
          </p:nvSpPr>
          <p:spPr>
            <a:xfrm>
              <a:off x="5741241" y="8745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6" name="Freeform: Shape 445"/>
            <p:cNvSpPr/>
            <p:nvPr/>
          </p:nvSpPr>
          <p:spPr>
            <a:xfrm>
              <a:off x="5732668" y="83832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7" name="Freeform: Shape 446"/>
            <p:cNvSpPr/>
            <p:nvPr/>
          </p:nvSpPr>
          <p:spPr>
            <a:xfrm>
              <a:off x="5725048" y="80213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8" name="Freeform: Shape 447"/>
            <p:cNvSpPr/>
            <p:nvPr/>
          </p:nvSpPr>
          <p:spPr>
            <a:xfrm>
              <a:off x="5719333" y="76308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49" name="Freeform: Shape 448"/>
            <p:cNvSpPr/>
            <p:nvPr/>
          </p:nvSpPr>
          <p:spPr>
            <a:xfrm>
              <a:off x="5711713" y="73736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50" name="Freeform: Shape 449"/>
            <p:cNvSpPr/>
            <p:nvPr/>
          </p:nvSpPr>
          <p:spPr>
            <a:xfrm>
              <a:off x="5704093" y="70116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51" name="Freeform: Shape 450"/>
            <p:cNvSpPr/>
            <p:nvPr/>
          </p:nvSpPr>
          <p:spPr>
            <a:xfrm>
              <a:off x="5696473" y="66497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grpSp>
      <p:sp>
        <p:nvSpPr>
          <p:cNvPr id="452" name="TextBox 18"/>
          <p:cNvSpPr txBox="1">
            <a:spLocks noChangeArrowheads="1"/>
          </p:cNvSpPr>
          <p:nvPr/>
        </p:nvSpPr>
        <p:spPr bwMode="auto">
          <a:xfrm>
            <a:off x="506813" y="635491"/>
            <a:ext cx="5453282" cy="3630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en-US" altLang="vi-VN" sz="11500" b="1" dirty="0">
                <a:solidFill>
                  <a:srgbClr val="FF0000"/>
                </a:solidFill>
                <a:ea typeface="Microsoft YaHei" panose="020B0503020204020204" charset="-122"/>
                <a:sym typeface="Microsoft YaHei" panose="020B0503020204020204" charset="-122"/>
              </a:rPr>
              <a:t>VẬN DỤNG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ext Box 104"/>
          <p:cNvSpPr txBox="1"/>
          <p:nvPr/>
        </p:nvSpPr>
        <p:spPr>
          <a:xfrm>
            <a:off x="566420" y="416560"/>
            <a:ext cx="11250295" cy="6000750"/>
          </a:xfrm>
          <a:prstGeom prst="rect">
            <a:avLst/>
          </a:prstGeom>
          <a:noFill/>
          <a:ln w="9525">
            <a:noFill/>
          </a:ln>
        </p:spPr>
        <p:txBody>
          <a:bodyPr wrap="square">
            <a:spAutoFit/>
          </a:bodyPr>
          <a:lstStyle/>
          <a:p>
            <a:pPr indent="0"/>
            <a:r>
              <a:rPr lang="en-US" sz="3200" b="1">
                <a:latin typeface="Times New Roman" panose="02020603050405020304" pitchFamily="18" charset="0"/>
              </a:rPr>
              <a:t>Câu 1:</a:t>
            </a:r>
            <a:r>
              <a:rPr lang="en-US" sz="3200" b="0">
                <a:latin typeface="Times New Roman" panose="02020603050405020304" pitchFamily="18" charset="0"/>
                <a:cs typeface="Calibri" panose="020F0502020204030204" charset="0"/>
              </a:rPr>
              <a:t> </a:t>
            </a:r>
          </a:p>
          <a:p>
            <a:pPr indent="0"/>
            <a:r>
              <a:rPr lang="en-US" sz="3200" b="0">
                <a:latin typeface="Times New Roman" panose="02020603050405020304" pitchFamily="18" charset="0"/>
                <a:cs typeface="Calibri" panose="020F0502020204030204" charset="0"/>
              </a:rPr>
              <a:t>a) Liên kết cộng hoá trị là gì?</a:t>
            </a:r>
          </a:p>
          <a:p>
            <a:pPr indent="0"/>
            <a:r>
              <a:rPr lang="en-US" sz="3200" b="0">
                <a:latin typeface="Times New Roman" panose="02020603050405020304" pitchFamily="18" charset="0"/>
                <a:cs typeface="Calibri" panose="020F0502020204030204" charset="0"/>
              </a:rPr>
              <a:t>b) Liên kết cộng hoá trị khác với liên kết ion như thế nào?</a:t>
            </a:r>
          </a:p>
          <a:p>
            <a:pPr indent="0"/>
            <a:r>
              <a:rPr lang="en-US" sz="3200" b="0">
                <a:latin typeface="Times New Roman" panose="02020603050405020304" pitchFamily="18" charset="0"/>
                <a:cs typeface="Calibri" panose="020F0502020204030204" charset="0"/>
              </a:rPr>
              <a:t>c) Liên kết cộng hoá trị và liên kết ion có điểm gì tương tự nhau?</a:t>
            </a:r>
            <a:endParaRPr lang="en-US" sz="3200" b="1">
              <a:latin typeface="Times New Roman" panose="02020603050405020304" pitchFamily="18" charset="0"/>
            </a:endParaRPr>
          </a:p>
          <a:p>
            <a:pPr indent="0"/>
            <a:r>
              <a:rPr lang="en-US" sz="3200" b="1">
                <a:latin typeface="Times New Roman" panose="02020603050405020304" pitchFamily="18" charset="0"/>
              </a:rPr>
              <a:t>Câu 2:</a:t>
            </a:r>
            <a:r>
              <a:rPr lang="en-US" sz="3200" b="0">
                <a:latin typeface="Times New Roman" panose="02020603050405020304" pitchFamily="18" charset="0"/>
                <a:cs typeface="Calibri" panose="020F0502020204030204" charset="0"/>
              </a:rPr>
              <a:t> Hãy vẽ sơ đồ mô tả sự hình thành liên kết ion giữa calcium và oxygen.</a:t>
            </a:r>
            <a:endParaRPr lang="en-US" sz="3200" b="1">
              <a:latin typeface="Times New Roman" panose="02020603050405020304" pitchFamily="18" charset="0"/>
            </a:endParaRPr>
          </a:p>
          <a:p>
            <a:pPr indent="0"/>
            <a:r>
              <a:rPr lang="en-US" sz="3200" b="1">
                <a:latin typeface="Times New Roman" panose="02020603050405020304" pitchFamily="18" charset="0"/>
              </a:rPr>
              <a:t>Câu 3:</a:t>
            </a:r>
            <a:r>
              <a:rPr lang="en-US" sz="3200" b="0">
                <a:latin typeface="Times New Roman" panose="02020603050405020304" pitchFamily="18" charset="0"/>
                <a:cs typeface="Calibri" panose="020F0502020204030204" charset="0"/>
              </a:rPr>
              <a:t> Hãy vẽ sơ đồ mô tả sự hình thành liên kết cộng hoá trị trong phân tử CH</a:t>
            </a:r>
            <a:r>
              <a:rPr lang="en-US" sz="3200" b="0" baseline="-25000">
                <a:latin typeface="Times New Roman" panose="02020603050405020304" pitchFamily="18" charset="0"/>
                <a:cs typeface="Calibri" panose="020F0502020204030204" charset="0"/>
              </a:rPr>
              <a:t>4</a:t>
            </a:r>
            <a:r>
              <a:rPr lang="en-US" sz="3200" b="0">
                <a:latin typeface="Times New Roman" panose="02020603050405020304" pitchFamily="18" charset="0"/>
                <a:cs typeface="Calibri" panose="020F0502020204030204" charset="0"/>
              </a:rPr>
              <a:t>, giữa 1 nguyên tử C và 4 nguyên tử H.</a:t>
            </a:r>
            <a:endParaRPr lang="en-US" sz="3200" b="1">
              <a:latin typeface="Times New Roman" panose="02020603050405020304" pitchFamily="18" charset="0"/>
            </a:endParaRPr>
          </a:p>
          <a:p>
            <a:pPr indent="0"/>
            <a:r>
              <a:rPr lang="en-US" sz="3200" b="1">
                <a:latin typeface="Times New Roman" panose="02020603050405020304" pitchFamily="18" charset="0"/>
              </a:rPr>
              <a:t>Câu 4: </a:t>
            </a:r>
            <a:r>
              <a:rPr lang="en-US" sz="3200" b="0">
                <a:latin typeface="Times New Roman" panose="02020603050405020304" pitchFamily="18" charset="0"/>
              </a:rPr>
              <a:t>Vận dụng khái niệm liên kết hóa học để giải thích được vì sao trong tự nhiên, muối ăn ở trạng thái rắn, khó nóng chảy, khó bay hơi, còn đường ăn, nước đá ở thể rắn dễ nóng chảy và nước ở thể lỏng dễ bay hơi?</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ext Box 104"/>
          <p:cNvSpPr txBox="1"/>
          <p:nvPr/>
        </p:nvSpPr>
        <p:spPr>
          <a:xfrm>
            <a:off x="527050" y="349885"/>
            <a:ext cx="11099165" cy="6000750"/>
          </a:xfrm>
          <a:prstGeom prst="rect">
            <a:avLst/>
          </a:prstGeom>
          <a:noFill/>
          <a:ln w="9525">
            <a:noFill/>
          </a:ln>
        </p:spPr>
        <p:txBody>
          <a:bodyPr wrap="square">
            <a:spAutoFit/>
          </a:bodyPr>
          <a:lstStyle/>
          <a:p>
            <a:pPr indent="0"/>
            <a:r>
              <a:rPr lang="en-US" sz="3200" b="1">
                <a:latin typeface="Times New Roman" panose="02020603050405020304" pitchFamily="18" charset="0"/>
              </a:rPr>
              <a:t>ĐÁP ÁN</a:t>
            </a:r>
          </a:p>
          <a:p>
            <a:pPr indent="0"/>
            <a:r>
              <a:rPr lang="en-US" sz="3200" b="1">
                <a:latin typeface="Times New Roman" panose="02020603050405020304" pitchFamily="18" charset="0"/>
              </a:rPr>
              <a:t>Câu 1:</a:t>
            </a:r>
            <a:r>
              <a:rPr lang="en-US" sz="3200" b="0">
                <a:latin typeface="Times New Roman" panose="02020603050405020304" pitchFamily="18" charset="0"/>
                <a:cs typeface="Calibri" panose="020F0502020204030204" charset="0"/>
              </a:rPr>
              <a:t> </a:t>
            </a:r>
          </a:p>
          <a:p>
            <a:pPr indent="0"/>
            <a:r>
              <a:rPr lang="en-US" sz="3200" b="0">
                <a:latin typeface="Times New Roman" panose="02020603050405020304" pitchFamily="18" charset="0"/>
                <a:cs typeface="Calibri" panose="020F0502020204030204" charset="0"/>
              </a:rPr>
              <a:t>a) Liên kết cộng hoá trị là liên kết được tạo nên giữa hai nguyên tử bằng một hay nhiều cặp electron dùng chung. </a:t>
            </a:r>
          </a:p>
          <a:p>
            <a:pPr indent="0"/>
            <a:r>
              <a:rPr lang="en-US" sz="3200" b="0">
                <a:latin typeface="Times New Roman" panose="02020603050405020304" pitchFamily="18" charset="0"/>
                <a:cs typeface="Calibri" panose="020F0502020204030204" charset="0"/>
              </a:rPr>
              <a:t>b) Liên kết cộng hoá trị khác với liên kết ion như sau: Trong liên kết cộng hoá trị, các nguyên tử góp chung electron để tạo liên kết; trong liên kết ion, electron được chuyển hẳn từ nguyên tử này sang nguyên tử kia để tạo thành các ion mang điện tích trái dấu hút nhau.</a:t>
            </a:r>
          </a:p>
          <a:p>
            <a:pPr indent="0"/>
            <a:r>
              <a:rPr lang="en-US" sz="3200" b="0">
                <a:latin typeface="Times New Roman" panose="02020603050405020304" pitchFamily="18" charset="0"/>
                <a:cs typeface="Calibri" panose="020F0502020204030204" charset="0"/>
              </a:rPr>
              <a:t>c) Liên kết cộng hoá trị và liên kết ion đều là liên kết hoá học, các nguyên tử sau khi hình thành liên kết thì bền hơn trước khi hình thành liên kết.</a:t>
            </a:r>
            <a:r>
              <a:rPr lang="en-US" sz="1400" b="0">
                <a:latin typeface="Times New Roman" panose="02020603050405020304" pitchFamily="18" charset="0"/>
                <a:cs typeface="Calibri" panose="020F0502020204030204" charset="0"/>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ext Box 104"/>
          <p:cNvSpPr txBox="1"/>
          <p:nvPr/>
        </p:nvSpPr>
        <p:spPr>
          <a:xfrm>
            <a:off x="1555750" y="700405"/>
            <a:ext cx="9251315" cy="1076325"/>
          </a:xfrm>
          <a:prstGeom prst="rect">
            <a:avLst/>
          </a:prstGeom>
          <a:noFill/>
          <a:ln w="9525">
            <a:noFill/>
          </a:ln>
        </p:spPr>
        <p:txBody>
          <a:bodyPr wrap="square">
            <a:spAutoFit/>
          </a:bodyPr>
          <a:lstStyle/>
          <a:p>
            <a:pPr indent="0"/>
            <a:r>
              <a:rPr lang="en-US" sz="3200" b="1">
                <a:latin typeface="Times New Roman" panose="02020603050405020304" pitchFamily="18" charset="0"/>
              </a:rPr>
              <a:t>Câu 2:</a:t>
            </a:r>
            <a:r>
              <a:rPr lang="en-US" sz="3200" b="0">
                <a:latin typeface="Times New Roman" panose="02020603050405020304" pitchFamily="18" charset="0"/>
                <a:cs typeface="Calibri" panose="020F0502020204030204" charset="0"/>
              </a:rPr>
              <a:t> Sơ đồ mô tả sự hình thành liên kết ion giữa calcium và oxygen</a:t>
            </a:r>
            <a:r>
              <a:rPr lang="en-US" sz="1400" b="0">
                <a:latin typeface="Times New Roman" panose="02020603050405020304" pitchFamily="18" charset="0"/>
                <a:cs typeface="Calibri" panose="020F0502020204030204" charset="0"/>
              </a:rPr>
              <a:t>.</a:t>
            </a:r>
          </a:p>
        </p:txBody>
      </p:sp>
      <p:pic>
        <p:nvPicPr>
          <p:cNvPr id="2" name="Picture 1"/>
          <p:cNvPicPr/>
          <p:nvPr/>
        </p:nvPicPr>
        <p:blipFill>
          <a:blip r:embed="rId2"/>
          <a:stretch>
            <a:fillRect/>
          </a:stretch>
        </p:blipFill>
        <p:spPr>
          <a:xfrm>
            <a:off x="2660650" y="1924050"/>
            <a:ext cx="7632700" cy="1493520"/>
          </a:xfrm>
          <a:prstGeom prst="rect">
            <a:avLst/>
          </a:prstGeom>
          <a:noFill/>
          <a:ln w="9525">
            <a:noFill/>
          </a:ln>
        </p:spPr>
      </p:pic>
      <p:sp>
        <p:nvSpPr>
          <p:cNvPr id="106" name="Text Box 105"/>
          <p:cNvSpPr txBox="1"/>
          <p:nvPr/>
        </p:nvSpPr>
        <p:spPr>
          <a:xfrm>
            <a:off x="1918335" y="3418205"/>
            <a:ext cx="8889365" cy="2753360"/>
          </a:xfrm>
          <a:prstGeom prst="rect">
            <a:avLst/>
          </a:prstGeom>
          <a:noFill/>
          <a:ln w="9525">
            <a:noFill/>
          </a:ln>
        </p:spPr>
        <p:txBody>
          <a:bodyPr wrap="square">
            <a:spAutoFit/>
          </a:bodyPr>
          <a:lstStyle/>
          <a:p>
            <a:pPr indent="0" algn="just"/>
            <a:endParaRPr lang="en-US" sz="1300" b="0">
              <a:latin typeface="Times New Roman" panose="02020603050405020304" pitchFamily="18" charset="0"/>
              <a:cs typeface="Calibri" panose="020F0502020204030204" charset="0"/>
            </a:endParaRPr>
          </a:p>
          <a:p>
            <a:pPr indent="0" algn="just"/>
            <a:r>
              <a:rPr lang="en-US" sz="1300" b="0">
                <a:latin typeface="Times New Roman" panose="02020603050405020304" pitchFamily="18" charset="0"/>
                <a:cs typeface="Calibri" panose="020F0502020204030204" charset="0"/>
              </a:rPr>
              <a:t> </a:t>
            </a:r>
            <a:r>
              <a:rPr lang="en-US" sz="4000" b="0">
                <a:latin typeface="Times New Roman" panose="02020603050405020304" pitchFamily="18" charset="0"/>
                <a:cs typeface="Calibri" panose="020F0502020204030204" charset="0"/>
              </a:rPr>
              <a:t>Nguyên tử Ca nhường 2 electron ở lớp ngoài cùng của nó cho nguyên tử O tạo thành các ion Ca</a:t>
            </a:r>
            <a:r>
              <a:rPr lang="en-US" sz="4000" b="0" baseline="30000">
                <a:latin typeface="Times New Roman" panose="02020603050405020304" pitchFamily="18" charset="0"/>
                <a:cs typeface="Calibri" panose="020F0502020204030204" charset="0"/>
              </a:rPr>
              <a:t>2+</a:t>
            </a:r>
            <a:r>
              <a:rPr lang="en-US" sz="4000" b="0">
                <a:latin typeface="Times New Roman" panose="02020603050405020304" pitchFamily="18" charset="0"/>
                <a:cs typeface="Calibri" panose="020F0502020204030204" charset="0"/>
              </a:rPr>
              <a:t> và O</a:t>
            </a:r>
            <a:r>
              <a:rPr lang="en-US" sz="4000" b="0" baseline="30000">
                <a:latin typeface="Times New Roman" panose="02020603050405020304" pitchFamily="18" charset="0"/>
                <a:cs typeface="Calibri" panose="020F0502020204030204" charset="0"/>
              </a:rPr>
              <a:t>2-</a:t>
            </a:r>
            <a:r>
              <a:rPr lang="en-US" sz="4000" b="0">
                <a:latin typeface="Times New Roman" panose="02020603050405020304" pitchFamily="18" charset="0"/>
                <a:cs typeface="Calibri" panose="020F0502020204030204" charset="0"/>
              </a:rPr>
              <a:t> mang điện tích trái dấu hút nhau.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p:cNvPicPr>
            <a:picLocks noGrp="1" noChangeAspect="1" noChangeArrowheads="1"/>
          </p:cNvPicPr>
          <p:nvPr>
            <p:ph type="pic" sz="quarter" idx="13"/>
          </p:nvPr>
        </p:nvPicPr>
        <p:blipFill>
          <a:blip r:embed="rId2">
            <a:extLst>
              <a:ext uri="{BEBA8EAE-BF5A-486C-A8C5-ECC9F3942E4B}">
                <a14:imgProps xmlns:a14="http://schemas.microsoft.com/office/drawing/2010/main">
                  <a14:imgLayer r:embed="rId3">
                    <a14:imgEffect>
                      <a14:brightnessContrast bright="20000" contrast="-4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a:xfrm>
            <a:off x="822960" y="2070735"/>
            <a:ext cx="9664065" cy="3676650"/>
          </a:xfrm>
          <a:prstGeom prst="rect">
            <a:avLst/>
          </a:prstGeom>
          <a:noFill/>
          <a:ln>
            <a:noFill/>
          </a:ln>
        </p:spPr>
      </p:pic>
      <p:sp>
        <p:nvSpPr>
          <p:cNvPr id="106" name="Text Box 105"/>
          <p:cNvSpPr txBox="1"/>
          <p:nvPr/>
        </p:nvSpPr>
        <p:spPr>
          <a:xfrm>
            <a:off x="1403985" y="650240"/>
            <a:ext cx="9498965" cy="953135"/>
          </a:xfrm>
          <a:prstGeom prst="rect">
            <a:avLst/>
          </a:prstGeom>
          <a:noFill/>
          <a:ln w="9525">
            <a:noFill/>
          </a:ln>
        </p:spPr>
        <p:txBody>
          <a:bodyPr wrap="square">
            <a:spAutoFit/>
          </a:bodyPr>
          <a:lstStyle/>
          <a:p>
            <a:pPr indent="0"/>
            <a:r>
              <a:rPr lang="en-US" sz="2800" b="1">
                <a:latin typeface="Times New Roman" panose="02020603050405020304" pitchFamily="18" charset="0"/>
              </a:rPr>
              <a:t>Câu 3:</a:t>
            </a:r>
            <a:r>
              <a:rPr lang="en-US" sz="2800" b="0">
                <a:latin typeface="Times New Roman" panose="02020603050405020304" pitchFamily="18" charset="0"/>
                <a:cs typeface="Calibri" panose="020F0502020204030204" charset="0"/>
              </a:rPr>
              <a:t> Sơ đồ mô tả sự hình thành liên kết cộng hoá trị trong phân tử CH</a:t>
            </a:r>
            <a:r>
              <a:rPr lang="en-US" sz="2800" b="0" baseline="-25000">
                <a:latin typeface="Times New Roman" panose="02020603050405020304" pitchFamily="18" charset="0"/>
                <a:cs typeface="Calibri" panose="020F0502020204030204" charset="0"/>
              </a:rPr>
              <a:t>4</a:t>
            </a:r>
            <a:r>
              <a:rPr lang="en-US" sz="2800" b="0">
                <a:latin typeface="Times New Roman" panose="02020603050405020304" pitchFamily="18" charset="0"/>
                <a:cs typeface="Calibri" panose="020F0502020204030204" charset="0"/>
              </a:rPr>
              <a:t>, giữa 1 nguyên tử C và 4 nguyên tử H.</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 Box 105"/>
          <p:cNvSpPr txBox="1"/>
          <p:nvPr/>
        </p:nvSpPr>
        <p:spPr>
          <a:xfrm>
            <a:off x="1175385" y="1054100"/>
            <a:ext cx="9555480" cy="3046095"/>
          </a:xfrm>
          <a:prstGeom prst="rect">
            <a:avLst/>
          </a:prstGeom>
          <a:noFill/>
          <a:ln w="9525">
            <a:noFill/>
          </a:ln>
        </p:spPr>
        <p:txBody>
          <a:bodyPr wrap="square">
            <a:spAutoFit/>
          </a:bodyPr>
          <a:lstStyle/>
          <a:p>
            <a:pPr indent="0" algn="just"/>
            <a:r>
              <a:rPr lang="en-US" sz="3200" b="1">
                <a:latin typeface="Times New Roman" panose="02020603050405020304" pitchFamily="18" charset="0"/>
              </a:rPr>
              <a:t>Câu 4: </a:t>
            </a:r>
            <a:r>
              <a:rPr lang="en-US" sz="3200" b="0">
                <a:solidFill>
                  <a:srgbClr val="000000"/>
                </a:solidFill>
                <a:latin typeface="Times New Roman" panose="02020603050405020304" pitchFamily="18" charset="0"/>
              </a:rPr>
              <a:t>- Muối ăn là hợp chất ion nên là chất rắn ở điều kiện thường, khó bay hơi, khó nóng chảy.</a:t>
            </a:r>
          </a:p>
          <a:p>
            <a:pPr indent="0" algn="just"/>
            <a:r>
              <a:rPr lang="en-US" sz="3200" b="0">
                <a:solidFill>
                  <a:srgbClr val="000000"/>
                </a:solidFill>
                <a:latin typeface="Times New Roman" panose="02020603050405020304" pitchFamily="18" charset="0"/>
              </a:rPr>
              <a:t>- Đường ăn và nước đá là hợp chất cộng hóa trị nên ở thể rắn, dễ nóng chảy và nước ở thể lỏng sẽ dễ bay hơi do các chất cộng hóa trị thường có nhiệt độ nóng chảy và nhiệt độ sôi thấp.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572000" cy="6858000"/>
          </a:xfrm>
          <a:prstGeom prst="rect">
            <a:avLst/>
          </a:prstGeom>
          <a:gradFill>
            <a:gsLst>
              <a:gs pos="0">
                <a:schemeClr val="accent1"/>
              </a:gs>
              <a:gs pos="100000">
                <a:schemeClr val="accent2"/>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矩形 6"/>
          <p:cNvSpPr/>
          <p:nvPr/>
        </p:nvSpPr>
        <p:spPr>
          <a:xfrm>
            <a:off x="4750149" y="1844885"/>
            <a:ext cx="7122537" cy="3438047"/>
          </a:xfrm>
          <a:prstGeom prst="rect">
            <a:avLst/>
          </a:prstGeom>
          <a:solidFill>
            <a:schemeClr val="bg1"/>
          </a:solidFill>
          <a:ln w="38100">
            <a:solidFill>
              <a:schemeClr val="tx1">
                <a:lumMod val="75000"/>
                <a:lumOff val="25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1" dirty="0">
                <a:solidFill>
                  <a:srgbClr val="996600"/>
                </a:solidFill>
                <a:effectLst/>
              </a:rPr>
              <a:t>Trong tự nhiên, chỉ có các khí hiếm tồn tại ở dạng đơn nguyên tử bền vững, còn nguyên tử của các nguyên tố khác thường có xu hướng kết hợp với nhau bằng các liên kết hóa học. Các liên kết hóa học được hình thành như thế nào?</a:t>
            </a:r>
            <a:endParaRPr lang="zh-CN" altLang="en-US" sz="3200" i="1" dirty="0">
              <a:solidFill>
                <a:srgbClr val="996600"/>
              </a:solidFill>
              <a:cs typeface="Arial" panose="020B0604020202020204" pitchFamily="34" charset="0"/>
            </a:endParaRPr>
          </a:p>
        </p:txBody>
      </p:sp>
      <p:sp>
        <p:nvSpPr>
          <p:cNvPr id="22" name="Flowchart: Connector 21"/>
          <p:cNvSpPr/>
          <p:nvPr/>
        </p:nvSpPr>
        <p:spPr>
          <a:xfrm>
            <a:off x="3431182" y="1308554"/>
            <a:ext cx="1140818" cy="1072662"/>
          </a:xfrm>
          <a:prstGeom prst="flowChartConnector">
            <a:avLst/>
          </a:prstGeom>
          <a:solidFill>
            <a:srgbClr val="A5CDF7"/>
          </a:solidFill>
          <a:ln>
            <a:solidFill>
              <a:srgbClr val="A5CDF7"/>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2000" b="1" dirty="0">
                <a:latin typeface="Arial" panose="020B0604020202020204" pitchFamily="34" charset="0"/>
                <a:cs typeface="Arial" panose="020B0604020202020204" pitchFamily="34" charset="0"/>
              </a:rPr>
              <a:t>Ne </a:t>
            </a:r>
          </a:p>
        </p:txBody>
      </p:sp>
      <p:grpSp>
        <p:nvGrpSpPr>
          <p:cNvPr id="23" name="Group 22"/>
          <p:cNvGrpSpPr/>
          <p:nvPr/>
        </p:nvGrpSpPr>
        <p:grpSpPr>
          <a:xfrm>
            <a:off x="1310979" y="2898612"/>
            <a:ext cx="1848832" cy="984705"/>
            <a:chOff x="8029575" y="2414587"/>
            <a:chExt cx="1452562" cy="757238"/>
          </a:xfrm>
        </p:grpSpPr>
        <p:sp>
          <p:nvSpPr>
            <p:cNvPr id="24" name="Flowchart: Connector 23"/>
            <p:cNvSpPr/>
            <p:nvPr/>
          </p:nvSpPr>
          <p:spPr>
            <a:xfrm>
              <a:off x="8029575" y="2414588"/>
              <a:ext cx="800100" cy="757237"/>
            </a:xfrm>
            <a:prstGeom prst="flowChartConnector">
              <a:avLst/>
            </a:prstGeom>
            <a:solidFill>
              <a:srgbClr val="FF0000"/>
            </a:solidFill>
            <a:ln>
              <a:solidFill>
                <a:srgbClr val="FF0000"/>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latin typeface="Arial" panose="020B0604020202020204" pitchFamily="34" charset="0"/>
                  <a:cs typeface="Arial" panose="020B0604020202020204" pitchFamily="34" charset="0"/>
                </a:rPr>
                <a:t>O</a:t>
              </a:r>
            </a:p>
          </p:txBody>
        </p:sp>
        <p:sp>
          <p:nvSpPr>
            <p:cNvPr id="25" name="Flowchart: Connector 24"/>
            <p:cNvSpPr/>
            <p:nvPr/>
          </p:nvSpPr>
          <p:spPr>
            <a:xfrm>
              <a:off x="8682037" y="2414587"/>
              <a:ext cx="800100" cy="757237"/>
            </a:xfrm>
            <a:prstGeom prst="flowChartConnector">
              <a:avLst/>
            </a:prstGeom>
            <a:solidFill>
              <a:srgbClr val="FF0000"/>
            </a:solidFill>
            <a:ln>
              <a:solidFill>
                <a:srgbClr val="FF0000"/>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latin typeface="Arial" panose="020B0604020202020204" pitchFamily="34" charset="0"/>
                  <a:cs typeface="Arial" panose="020B0604020202020204" pitchFamily="34" charset="0"/>
                </a:rPr>
                <a:t>O</a:t>
              </a:r>
            </a:p>
          </p:txBody>
        </p:sp>
      </p:grpSp>
      <p:grpSp>
        <p:nvGrpSpPr>
          <p:cNvPr id="26" name="Group 25"/>
          <p:cNvGrpSpPr/>
          <p:nvPr/>
        </p:nvGrpSpPr>
        <p:grpSpPr>
          <a:xfrm>
            <a:off x="2456037" y="3797919"/>
            <a:ext cx="1783370" cy="872802"/>
            <a:chOff x="2689538" y="3576246"/>
            <a:chExt cx="1783370" cy="872802"/>
          </a:xfrm>
        </p:grpSpPr>
        <p:sp>
          <p:nvSpPr>
            <p:cNvPr id="27" name="Flowchart: Connector 26"/>
            <p:cNvSpPr/>
            <p:nvPr/>
          </p:nvSpPr>
          <p:spPr>
            <a:xfrm>
              <a:off x="2689538" y="3735272"/>
              <a:ext cx="824749" cy="659182"/>
            </a:xfrm>
            <a:prstGeom prst="flowChartConnector">
              <a:avLst/>
            </a:prstGeom>
            <a:solidFill>
              <a:srgbClr val="FFCCFF"/>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1600" b="1" dirty="0">
                  <a:solidFill>
                    <a:schemeClr val="tx1"/>
                  </a:solidFill>
                  <a:latin typeface="Arial" panose="020B0604020202020204" pitchFamily="34" charset="0"/>
                  <a:cs typeface="Arial" panose="020B0604020202020204" pitchFamily="34" charset="0"/>
                </a:rPr>
                <a:t>Na</a:t>
              </a:r>
              <a:r>
                <a:rPr lang="vi-VN" sz="1600" b="1" baseline="30000" dirty="0">
                  <a:solidFill>
                    <a:schemeClr val="tx1"/>
                  </a:solidFill>
                  <a:latin typeface="Arial" panose="020B0604020202020204" pitchFamily="34" charset="0"/>
                  <a:cs typeface="Arial" panose="020B0604020202020204" pitchFamily="34" charset="0"/>
                </a:rPr>
                <a:t>+</a:t>
              </a:r>
            </a:p>
          </p:txBody>
        </p:sp>
        <p:sp>
          <p:nvSpPr>
            <p:cNvPr id="28" name="Flowchart: Connector 27"/>
            <p:cNvSpPr/>
            <p:nvPr/>
          </p:nvSpPr>
          <p:spPr>
            <a:xfrm>
              <a:off x="3459698" y="3576246"/>
              <a:ext cx="1013210" cy="872802"/>
            </a:xfrm>
            <a:prstGeom prst="flowChartConnector">
              <a:avLst/>
            </a:prstGeom>
            <a:solidFill>
              <a:srgbClr val="FFFF99"/>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solidFill>
                    <a:schemeClr val="tx1"/>
                  </a:solidFill>
                  <a:latin typeface="Arial" panose="020B0604020202020204" pitchFamily="34" charset="0"/>
                  <a:cs typeface="Arial" panose="020B0604020202020204" pitchFamily="34" charset="0"/>
                </a:rPr>
                <a:t>Cl</a:t>
              </a:r>
              <a:r>
                <a:rPr lang="vi-VN" sz="2000" b="1" baseline="30000" dirty="0">
                  <a:solidFill>
                    <a:schemeClr val="tx1"/>
                  </a:solidFill>
                  <a:latin typeface="Arial" panose="020B0604020202020204" pitchFamily="34" charset="0"/>
                  <a:cs typeface="Arial" panose="020B0604020202020204" pitchFamily="34" charset="0"/>
                </a:rPr>
                <a:t>-</a:t>
              </a:r>
            </a:p>
          </p:txBody>
        </p:sp>
      </p:grpSp>
      <p:sp>
        <p:nvSpPr>
          <p:cNvPr id="29" name="Thought Bubble: Cloud 28"/>
          <p:cNvSpPr/>
          <p:nvPr/>
        </p:nvSpPr>
        <p:spPr>
          <a:xfrm>
            <a:off x="178149" y="991537"/>
            <a:ext cx="3189291" cy="984704"/>
          </a:xfrm>
          <a:prstGeom prst="cloudCallout">
            <a:avLst>
              <a:gd name="adj1" fmla="val 52089"/>
              <a:gd name="adj2" fmla="val 47697"/>
            </a:avLst>
          </a:prstGeom>
          <a:solidFill>
            <a:schemeClr val="bg1"/>
          </a:solidFill>
          <a:ln>
            <a:solidFill>
              <a:srgbClr val="378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solidFill>
                  <a:schemeClr val="tx1"/>
                </a:solidFill>
                <a:latin typeface="Arial" panose="020B0604020202020204" pitchFamily="34" charset="0"/>
                <a:cs typeface="Arial" panose="020B0604020202020204" pitchFamily="34" charset="0"/>
              </a:rPr>
              <a:t>Tại sao các nguyên tử khác luôn kết hợp với nhau?</a:t>
            </a:r>
          </a:p>
        </p:txBody>
      </p:sp>
      <p:grpSp>
        <p:nvGrpSpPr>
          <p:cNvPr id="30" name="Group 29"/>
          <p:cNvGrpSpPr/>
          <p:nvPr/>
        </p:nvGrpSpPr>
        <p:grpSpPr>
          <a:xfrm>
            <a:off x="178149" y="4934059"/>
            <a:ext cx="2782124" cy="995570"/>
            <a:chOff x="411650" y="4712386"/>
            <a:chExt cx="2782124" cy="995570"/>
          </a:xfrm>
        </p:grpSpPr>
        <p:sp>
          <p:nvSpPr>
            <p:cNvPr id="31" name="Thought Bubble: Cloud 30"/>
            <p:cNvSpPr/>
            <p:nvPr/>
          </p:nvSpPr>
          <p:spPr>
            <a:xfrm>
              <a:off x="416036" y="4712386"/>
              <a:ext cx="2777737" cy="984704"/>
            </a:xfrm>
            <a:prstGeom prst="cloudCallout">
              <a:avLst>
                <a:gd name="adj1" fmla="val 18890"/>
                <a:gd name="adj2" fmla="val -155520"/>
              </a:avLst>
            </a:prstGeom>
            <a:solidFill>
              <a:schemeClr val="bg1"/>
            </a:solidFill>
            <a:ln>
              <a:solidFill>
                <a:srgbClr val="378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latin typeface="Arial" panose="020B0604020202020204" pitchFamily="34" charset="0"/>
                <a:cs typeface="Arial" panose="020B0604020202020204" pitchFamily="34" charset="0"/>
              </a:endParaRPr>
            </a:p>
          </p:txBody>
        </p:sp>
        <p:sp>
          <p:nvSpPr>
            <p:cNvPr id="32" name="Thought Bubble: Cloud 31"/>
            <p:cNvSpPr/>
            <p:nvPr/>
          </p:nvSpPr>
          <p:spPr>
            <a:xfrm>
              <a:off x="411650" y="4723252"/>
              <a:ext cx="2782124" cy="984704"/>
            </a:xfrm>
            <a:prstGeom prst="cloudCallout">
              <a:avLst>
                <a:gd name="adj1" fmla="val 37835"/>
                <a:gd name="adj2" fmla="val -81501"/>
              </a:avLst>
            </a:prstGeom>
            <a:solidFill>
              <a:schemeClr val="bg1"/>
            </a:solidFill>
            <a:ln>
              <a:solidFill>
                <a:srgbClr val="378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solidFill>
                    <a:schemeClr val="tx1"/>
                  </a:solidFill>
                  <a:latin typeface="Arial" panose="020B0604020202020204" pitchFamily="34" charset="0"/>
                  <a:cs typeface="Arial" panose="020B0604020202020204" pitchFamily="34" charset="0"/>
                </a:rPr>
                <a:t>Tại sao khí hiếm như neon chỉ tồn tại độc lập?</a:t>
              </a:r>
              <a:endParaRPr lang="vi-VN" sz="1600" dirty="0">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par>
                                <p:cTn id="16" presetID="16" presetClass="entr" presetSubtype="21"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par>
                                <p:cTn id="19" presetID="16" presetClass="entr" presetSubtype="21"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inVertical)">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ext Box 104"/>
          <p:cNvSpPr txBox="1"/>
          <p:nvPr/>
        </p:nvSpPr>
        <p:spPr>
          <a:xfrm>
            <a:off x="750570" y="419100"/>
            <a:ext cx="10336530" cy="1076325"/>
          </a:xfrm>
          <a:prstGeom prst="rect">
            <a:avLst/>
          </a:prstGeom>
          <a:noFill/>
          <a:ln w="9525">
            <a:noFill/>
          </a:ln>
        </p:spPr>
        <p:txBody>
          <a:bodyPr wrap="square">
            <a:spAutoFit/>
          </a:bodyPr>
          <a:lstStyle/>
          <a:p>
            <a:pPr indent="0"/>
            <a:r>
              <a:rPr lang="en-US" sz="3200" b="1">
                <a:latin typeface="Times New Roman" panose="02020603050405020304" pitchFamily="18" charset="0"/>
              </a:rPr>
              <a:t>Câu 5: </a:t>
            </a:r>
            <a:r>
              <a:rPr lang="en-US" sz="3200" b="0">
                <a:latin typeface="Times New Roman" panose="02020603050405020304" pitchFamily="18" charset="0"/>
                <a:cs typeface="Calibri" panose="020F0502020204030204" charset="0"/>
              </a:rPr>
              <a:t>a) Điển các thông tin còn thiếu để hoàn thành bảng sau vế các kim loại.</a:t>
            </a:r>
          </a:p>
        </p:txBody>
      </p:sp>
      <p:graphicFrame>
        <p:nvGraphicFramePr>
          <p:cNvPr id="2" name="Table 1"/>
          <p:cNvGraphicFramePr/>
          <p:nvPr/>
        </p:nvGraphicFramePr>
        <p:xfrm>
          <a:off x="749935" y="1503680"/>
          <a:ext cx="9645015" cy="2829560"/>
        </p:xfrm>
        <a:graphic>
          <a:graphicData uri="http://schemas.openxmlformats.org/drawingml/2006/table">
            <a:tbl>
              <a:tblPr firstRow="1" bandRow="1">
                <a:tableStyleId>{5940675A-B579-460E-94D1-54222C63F5DA}</a:tableStyleId>
              </a:tblPr>
              <a:tblGrid>
                <a:gridCol w="6647180">
                  <a:extLst>
                    <a:ext uri="{9D8B030D-6E8A-4147-A177-3AD203B41FA5}">
                      <a16:colId xmlns:a16="http://schemas.microsoft.com/office/drawing/2014/main" xmlns="" val="20000"/>
                    </a:ext>
                  </a:extLst>
                </a:gridCol>
                <a:gridCol w="996950">
                  <a:extLst>
                    <a:ext uri="{9D8B030D-6E8A-4147-A177-3AD203B41FA5}">
                      <a16:colId xmlns:a16="http://schemas.microsoft.com/office/drawing/2014/main" xmlns="" val="20001"/>
                    </a:ext>
                  </a:extLst>
                </a:gridCol>
                <a:gridCol w="991870">
                  <a:extLst>
                    <a:ext uri="{9D8B030D-6E8A-4147-A177-3AD203B41FA5}">
                      <a16:colId xmlns:a16="http://schemas.microsoft.com/office/drawing/2014/main" xmlns="" val="20002"/>
                    </a:ext>
                  </a:extLst>
                </a:gridCol>
                <a:gridCol w="1009015">
                  <a:extLst>
                    <a:ext uri="{9D8B030D-6E8A-4147-A177-3AD203B41FA5}">
                      <a16:colId xmlns:a16="http://schemas.microsoft.com/office/drawing/2014/main" xmlns="" val="20003"/>
                    </a:ext>
                  </a:extLst>
                </a:gridCol>
              </a:tblGrid>
              <a:tr h="505460">
                <a:tc>
                  <a:txBody>
                    <a:bodyPr/>
                    <a:lstStyle/>
                    <a:p>
                      <a:pPr indent="0" algn="ctr">
                        <a:buNone/>
                      </a:pPr>
                      <a:r>
                        <a:rPr lang="en-US" sz="2800" b="1">
                          <a:solidFill>
                            <a:srgbClr val="192430"/>
                          </a:solidFill>
                          <a:latin typeface="Times New Roman" panose="02020603050405020304" pitchFamily="18" charset="0"/>
                          <a:cs typeface="Times New Roman" panose="02020603050405020304" pitchFamily="18" charset="0"/>
                        </a:rPr>
                        <a:t>Nguyên tố</a:t>
                      </a:r>
                      <a:endParaRPr lang="en-US" sz="2800" b="1">
                        <a:solidFill>
                          <a:srgbClr val="19243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CE2FB"/>
                    </a:solidFill>
                  </a:tcPr>
                </a:tc>
                <a:tc>
                  <a:txBody>
                    <a:bodyPr/>
                    <a:lstStyle/>
                    <a:p>
                      <a:pPr indent="0" algn="ctr">
                        <a:buNone/>
                      </a:pPr>
                      <a:r>
                        <a:rPr lang="en-US" sz="1400" b="1">
                          <a:solidFill>
                            <a:srgbClr val="192430"/>
                          </a:solidFill>
                          <a:latin typeface="Times New Roman" panose="02020603050405020304" pitchFamily="18" charset="0"/>
                          <a:cs typeface="Times New Roman" panose="02020603050405020304" pitchFamily="18" charset="0"/>
                        </a:rPr>
                        <a:t>Na</a:t>
                      </a:r>
                      <a:endParaRPr lang="en-US" sz="1400" b="1">
                        <a:solidFill>
                          <a:srgbClr val="19243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CE2FB"/>
                    </a:solidFill>
                  </a:tcPr>
                </a:tc>
                <a:tc>
                  <a:txBody>
                    <a:bodyPr/>
                    <a:lstStyle/>
                    <a:p>
                      <a:pPr indent="0" algn="ctr">
                        <a:buNone/>
                      </a:pPr>
                      <a:r>
                        <a:rPr lang="en-US" sz="1400" b="1">
                          <a:solidFill>
                            <a:srgbClr val="192430"/>
                          </a:solidFill>
                          <a:latin typeface="Times New Roman" panose="02020603050405020304" pitchFamily="18" charset="0"/>
                          <a:cs typeface="Times New Roman" panose="02020603050405020304" pitchFamily="18" charset="0"/>
                        </a:rPr>
                        <a:t>Mg</a:t>
                      </a:r>
                      <a:endParaRPr lang="en-US" sz="1400" b="1">
                        <a:solidFill>
                          <a:srgbClr val="19243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CE2FB"/>
                    </a:solidFill>
                  </a:tcPr>
                </a:tc>
                <a:tc>
                  <a:txBody>
                    <a:bodyPr/>
                    <a:lstStyle/>
                    <a:p>
                      <a:pPr indent="0">
                        <a:buNone/>
                      </a:pPr>
                      <a:r>
                        <a:rPr lang="en-US" sz="1400" b="1">
                          <a:solidFill>
                            <a:srgbClr val="192430"/>
                          </a:solidFill>
                          <a:latin typeface="Times New Roman" panose="02020603050405020304" pitchFamily="18" charset="0"/>
                          <a:cs typeface="Times New Roman" panose="02020603050405020304" pitchFamily="18" charset="0"/>
                        </a:rPr>
                        <a:t>AI</a:t>
                      </a:r>
                      <a:endParaRPr lang="en-US" sz="1400" b="1">
                        <a:solidFill>
                          <a:srgbClr val="19243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CE2FB"/>
                    </a:solidFill>
                  </a:tcPr>
                </a:tc>
                <a:extLst>
                  <a:ext uri="{0D108BD9-81ED-4DB2-BD59-A6C34878D82A}">
                    <a16:rowId xmlns:a16="http://schemas.microsoft.com/office/drawing/2014/main" xmlns="" val="10000"/>
                  </a:ext>
                </a:extLst>
              </a:tr>
              <a:tr h="459740">
                <a:tc>
                  <a:txBody>
                    <a:bodyPr/>
                    <a:lstStyle/>
                    <a:p>
                      <a:pPr indent="0">
                        <a:buNone/>
                      </a:pPr>
                      <a:r>
                        <a:rPr lang="en-US" sz="2800" b="0">
                          <a:solidFill>
                            <a:srgbClr val="2B2B2C"/>
                          </a:solidFill>
                          <a:latin typeface="Times New Roman" panose="02020603050405020304" pitchFamily="18" charset="0"/>
                          <a:cs typeface="Times New Roman" panose="02020603050405020304" pitchFamily="18" charset="0"/>
                        </a:rPr>
                        <a:t>Số thứ tự của nhóm trong bảng tuần hoàn</a:t>
                      </a:r>
                      <a:endParaRPr lang="en-US" sz="2800" b="0">
                        <a:solidFill>
                          <a:srgbClr val="2B2B2C"/>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r h="505460">
                <a:tc>
                  <a:txBody>
                    <a:bodyPr/>
                    <a:lstStyle/>
                    <a:p>
                      <a:pPr indent="0">
                        <a:buNone/>
                      </a:pPr>
                      <a:r>
                        <a:rPr lang="en-US" sz="2800" b="0">
                          <a:solidFill>
                            <a:srgbClr val="2B2B2C"/>
                          </a:solidFill>
                          <a:latin typeface="Times New Roman" panose="02020603050405020304" pitchFamily="18" charset="0"/>
                          <a:cs typeface="Times New Roman" panose="02020603050405020304" pitchFamily="18" charset="0"/>
                        </a:rPr>
                        <a:t>Số electron ở lớp ngoài cùng</a:t>
                      </a:r>
                      <a:endParaRPr lang="en-US" sz="2800" b="0">
                        <a:solidFill>
                          <a:srgbClr val="2B2B2C"/>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2"/>
                  </a:ext>
                </a:extLst>
              </a:tr>
              <a:tr h="850900">
                <a:tc>
                  <a:txBody>
                    <a:bodyPr/>
                    <a:lstStyle/>
                    <a:p>
                      <a:pPr indent="0">
                        <a:buNone/>
                      </a:pPr>
                      <a:r>
                        <a:rPr lang="en-US" sz="2800" b="0">
                          <a:solidFill>
                            <a:srgbClr val="2B2B2C"/>
                          </a:solidFill>
                          <a:latin typeface="Times New Roman" panose="02020603050405020304" pitchFamily="18" charset="0"/>
                          <a:cs typeface="Times New Roman" panose="02020603050405020304" pitchFamily="18" charset="0"/>
                        </a:rPr>
                        <a:t>ổ electron nhường đi để đạt được lớp electronngoài cùng giống khí hiếm</a:t>
                      </a:r>
                      <a:endParaRPr lang="en-US" sz="2800" b="0">
                        <a:solidFill>
                          <a:srgbClr val="2B2B2C"/>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3"/>
                  </a:ext>
                </a:extLst>
              </a:tr>
              <a:tr h="505460">
                <a:tc>
                  <a:txBody>
                    <a:bodyPr/>
                    <a:lstStyle/>
                    <a:p>
                      <a:pPr indent="0">
                        <a:buNone/>
                      </a:pPr>
                      <a:r>
                        <a:rPr lang="en-US" sz="2800" b="0">
                          <a:solidFill>
                            <a:srgbClr val="2B2B2C"/>
                          </a:solidFill>
                          <a:latin typeface="Times New Roman" panose="02020603050405020304" pitchFamily="18" charset="0"/>
                          <a:cs typeface="Times New Roman" panose="02020603050405020304" pitchFamily="18" charset="0"/>
                        </a:rPr>
                        <a:t>Điện tích ion tạo thành</a:t>
                      </a:r>
                      <a:endParaRPr lang="en-US" sz="2800" b="0">
                        <a:solidFill>
                          <a:srgbClr val="2B2B2C"/>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4"/>
                  </a:ext>
                </a:extLst>
              </a:tr>
            </a:tbl>
          </a:graphicData>
        </a:graphic>
      </p:graphicFrame>
      <p:sp>
        <p:nvSpPr>
          <p:cNvPr id="3" name="Text Box 2"/>
          <p:cNvSpPr txBox="1"/>
          <p:nvPr/>
        </p:nvSpPr>
        <p:spPr>
          <a:xfrm>
            <a:off x="749300" y="4541520"/>
            <a:ext cx="10337800" cy="1276350"/>
          </a:xfrm>
          <a:prstGeom prst="rect">
            <a:avLst/>
          </a:prstGeom>
          <a:noFill/>
          <a:ln w="9525">
            <a:noFill/>
          </a:ln>
        </p:spPr>
        <p:txBody>
          <a:bodyPr wrap="square">
            <a:spAutoFit/>
          </a:bodyPr>
          <a:lstStyle/>
          <a:p>
            <a:pPr indent="0"/>
            <a:endParaRPr lang="en-US" sz="1300" b="0">
              <a:solidFill>
                <a:srgbClr val="2B2B2C"/>
              </a:solidFill>
              <a:latin typeface="Times New Roman" panose="02020603050405020304" pitchFamily="18" charset="0"/>
              <a:cs typeface="Segoe UI" panose="020B0502040204020203" charset="0"/>
            </a:endParaRPr>
          </a:p>
          <a:p>
            <a:pPr indent="0"/>
            <a:r>
              <a:rPr lang="en-US" sz="3200" b="0">
                <a:solidFill>
                  <a:srgbClr val="2B2B2C"/>
                </a:solidFill>
                <a:latin typeface="Times New Roman" panose="02020603050405020304" pitchFamily="18" charset="0"/>
                <a:cs typeface="Segoe UI" panose="020B0502040204020203" charset="0"/>
              </a:rPr>
              <a:t>b) Hãy nhận xét về số thứ tự của nhóm trong bảng tuần hoàn và điện tích của các ion kim loại tạo thành</a:t>
            </a:r>
            <a:r>
              <a:rPr lang="en-US" sz="1300" b="0">
                <a:solidFill>
                  <a:srgbClr val="2B2B2C"/>
                </a:solidFill>
                <a:latin typeface="Times New Roman" panose="02020603050405020304" pitchFamily="18" charset="0"/>
                <a:cs typeface="Segoe UI" panose="020B0502040204020203" charset="0"/>
              </a:rPr>
              <a:t>.</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 Box 105"/>
          <p:cNvSpPr txBox="1"/>
          <p:nvPr/>
        </p:nvSpPr>
        <p:spPr>
          <a:xfrm>
            <a:off x="1156970" y="304800"/>
            <a:ext cx="9859645" cy="1383665"/>
          </a:xfrm>
          <a:prstGeom prst="rect">
            <a:avLst/>
          </a:prstGeom>
          <a:noFill/>
          <a:ln w="9525">
            <a:noFill/>
          </a:ln>
        </p:spPr>
        <p:txBody>
          <a:bodyPr wrap="square">
            <a:spAutoFit/>
          </a:bodyPr>
          <a:lstStyle/>
          <a:p>
            <a:pPr indent="0"/>
            <a:r>
              <a:rPr lang="en-US" sz="2800" b="1">
                <a:latin typeface="Times New Roman" panose="02020603050405020304" pitchFamily="18" charset="0"/>
              </a:rPr>
              <a:t>ĐÁP ÁN</a:t>
            </a:r>
          </a:p>
          <a:p>
            <a:pPr indent="0"/>
            <a:r>
              <a:rPr lang="en-US" sz="2800" b="1">
                <a:latin typeface="Times New Roman" panose="02020603050405020304" pitchFamily="18" charset="0"/>
              </a:rPr>
              <a:t>Câu 5:</a:t>
            </a:r>
            <a:r>
              <a:rPr lang="en-US" sz="2800" b="0">
                <a:latin typeface="Times New Roman" panose="02020603050405020304" pitchFamily="18" charset="0"/>
                <a:cs typeface="Calibri" panose="020F0502020204030204" charset="0"/>
              </a:rPr>
              <a:t> a) Điển các thông tin còn thiếu để hoàn thành bảng sau về các kim loại.</a:t>
            </a:r>
          </a:p>
        </p:txBody>
      </p:sp>
      <p:graphicFrame>
        <p:nvGraphicFramePr>
          <p:cNvPr id="2" name="Table 1"/>
          <p:cNvGraphicFramePr/>
          <p:nvPr/>
        </p:nvGraphicFramePr>
        <p:xfrm>
          <a:off x="1156970" y="1722120"/>
          <a:ext cx="8935085" cy="3413760"/>
        </p:xfrm>
        <a:graphic>
          <a:graphicData uri="http://schemas.openxmlformats.org/drawingml/2006/table">
            <a:tbl>
              <a:tblPr firstRow="1" bandRow="1">
                <a:tableStyleId>{5940675A-B579-460E-94D1-54222C63F5DA}</a:tableStyleId>
              </a:tblPr>
              <a:tblGrid>
                <a:gridCol w="5854065">
                  <a:extLst>
                    <a:ext uri="{9D8B030D-6E8A-4147-A177-3AD203B41FA5}">
                      <a16:colId xmlns:a16="http://schemas.microsoft.com/office/drawing/2014/main" xmlns="" val="20000"/>
                    </a:ext>
                  </a:extLst>
                </a:gridCol>
                <a:gridCol w="923925">
                  <a:extLst>
                    <a:ext uri="{9D8B030D-6E8A-4147-A177-3AD203B41FA5}">
                      <a16:colId xmlns:a16="http://schemas.microsoft.com/office/drawing/2014/main" xmlns="" val="20001"/>
                    </a:ext>
                  </a:extLst>
                </a:gridCol>
                <a:gridCol w="1109980">
                  <a:extLst>
                    <a:ext uri="{9D8B030D-6E8A-4147-A177-3AD203B41FA5}">
                      <a16:colId xmlns:a16="http://schemas.microsoft.com/office/drawing/2014/main" xmlns="" val="20002"/>
                    </a:ext>
                  </a:extLst>
                </a:gridCol>
                <a:gridCol w="1047115">
                  <a:extLst>
                    <a:ext uri="{9D8B030D-6E8A-4147-A177-3AD203B41FA5}">
                      <a16:colId xmlns:a16="http://schemas.microsoft.com/office/drawing/2014/main" xmlns="" val="20003"/>
                    </a:ext>
                  </a:extLst>
                </a:gridCol>
              </a:tblGrid>
              <a:tr h="426720">
                <a:tc>
                  <a:txBody>
                    <a:bodyPr/>
                    <a:lstStyle/>
                    <a:p>
                      <a:pPr indent="0" algn="ctr">
                        <a:buNone/>
                      </a:pPr>
                      <a:r>
                        <a:rPr lang="en-US" sz="2800" b="1">
                          <a:solidFill>
                            <a:srgbClr val="192430"/>
                          </a:solidFill>
                          <a:latin typeface="Times New Roman" panose="02020603050405020304" pitchFamily="18" charset="0"/>
                          <a:cs typeface="Times New Roman" panose="02020603050405020304" pitchFamily="18" charset="0"/>
                        </a:rPr>
                        <a:t>Nguyên tố</a:t>
                      </a:r>
                      <a:endParaRPr lang="en-US" sz="2800" b="1">
                        <a:solidFill>
                          <a:srgbClr val="19243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CE2FB"/>
                    </a:solidFill>
                  </a:tcPr>
                </a:tc>
                <a:tc>
                  <a:txBody>
                    <a:bodyPr/>
                    <a:lstStyle/>
                    <a:p>
                      <a:pPr indent="0" algn="ctr">
                        <a:buNone/>
                      </a:pPr>
                      <a:r>
                        <a:rPr lang="en-US" sz="2800" b="1">
                          <a:solidFill>
                            <a:srgbClr val="192430"/>
                          </a:solidFill>
                          <a:latin typeface="Times New Roman" panose="02020603050405020304" pitchFamily="18" charset="0"/>
                          <a:cs typeface="Times New Roman" panose="02020603050405020304" pitchFamily="18" charset="0"/>
                        </a:rPr>
                        <a:t>Na</a:t>
                      </a:r>
                      <a:endParaRPr lang="en-US" sz="2800" b="1">
                        <a:solidFill>
                          <a:srgbClr val="19243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CE2FB"/>
                    </a:solidFill>
                  </a:tcPr>
                </a:tc>
                <a:tc>
                  <a:txBody>
                    <a:bodyPr/>
                    <a:lstStyle/>
                    <a:p>
                      <a:pPr indent="0" algn="ctr">
                        <a:buNone/>
                      </a:pPr>
                      <a:r>
                        <a:rPr lang="en-US" sz="2800" b="1">
                          <a:solidFill>
                            <a:srgbClr val="192430"/>
                          </a:solidFill>
                          <a:latin typeface="Times New Roman" panose="02020603050405020304" pitchFamily="18" charset="0"/>
                          <a:cs typeface="Times New Roman" panose="02020603050405020304" pitchFamily="18" charset="0"/>
                        </a:rPr>
                        <a:t>Mg</a:t>
                      </a:r>
                      <a:endParaRPr lang="en-US" sz="2800" b="1">
                        <a:solidFill>
                          <a:srgbClr val="19243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CE2FB"/>
                    </a:solidFill>
                  </a:tcPr>
                </a:tc>
                <a:tc>
                  <a:txBody>
                    <a:bodyPr/>
                    <a:lstStyle/>
                    <a:p>
                      <a:pPr indent="0">
                        <a:buNone/>
                      </a:pPr>
                      <a:r>
                        <a:rPr lang="en-US" sz="2800" b="1">
                          <a:solidFill>
                            <a:srgbClr val="192430"/>
                          </a:solidFill>
                          <a:latin typeface="Times New Roman" panose="02020603050405020304" pitchFamily="18" charset="0"/>
                          <a:cs typeface="Times New Roman" panose="02020603050405020304" pitchFamily="18" charset="0"/>
                        </a:rPr>
                        <a:t>AI</a:t>
                      </a:r>
                      <a:endParaRPr lang="en-US" sz="2800" b="1">
                        <a:solidFill>
                          <a:srgbClr val="19243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CE2FB"/>
                    </a:solidFill>
                  </a:tcPr>
                </a:tc>
                <a:extLst>
                  <a:ext uri="{0D108BD9-81ED-4DB2-BD59-A6C34878D82A}">
                    <a16:rowId xmlns:a16="http://schemas.microsoft.com/office/drawing/2014/main" xmlns="" val="10000"/>
                  </a:ext>
                </a:extLst>
              </a:tr>
              <a:tr h="853440">
                <a:tc>
                  <a:txBody>
                    <a:bodyPr/>
                    <a:lstStyle/>
                    <a:p>
                      <a:pPr indent="0">
                        <a:buNone/>
                      </a:pPr>
                      <a:r>
                        <a:rPr lang="en-US" sz="2800" b="0">
                          <a:solidFill>
                            <a:srgbClr val="2B2B2C"/>
                          </a:solidFill>
                          <a:latin typeface="Times New Roman" panose="02020603050405020304" pitchFamily="18" charset="0"/>
                          <a:cs typeface="Times New Roman" panose="02020603050405020304" pitchFamily="18" charset="0"/>
                        </a:rPr>
                        <a:t>Số thứ tự của nhóm trong bảng tuần hoàn</a:t>
                      </a:r>
                      <a:endParaRPr lang="en-US" sz="2800" b="0">
                        <a:solidFill>
                          <a:srgbClr val="2B2B2C"/>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1</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II</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III</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r h="426720">
                <a:tc>
                  <a:txBody>
                    <a:bodyPr/>
                    <a:lstStyle/>
                    <a:p>
                      <a:pPr indent="0">
                        <a:buNone/>
                      </a:pPr>
                      <a:r>
                        <a:rPr lang="en-US" sz="2800" b="0">
                          <a:solidFill>
                            <a:srgbClr val="2B2B2C"/>
                          </a:solidFill>
                          <a:latin typeface="Times New Roman" panose="02020603050405020304" pitchFamily="18" charset="0"/>
                          <a:cs typeface="Times New Roman" panose="02020603050405020304" pitchFamily="18" charset="0"/>
                        </a:rPr>
                        <a:t>Số electron </a:t>
                      </a:r>
                      <a:r>
                        <a:rPr lang="en-US" sz="2800" b="0" i="1">
                          <a:solidFill>
                            <a:srgbClr val="2B2B2C"/>
                          </a:solidFill>
                          <a:latin typeface="Times New Roman" panose="02020603050405020304" pitchFamily="18" charset="0"/>
                          <a:cs typeface="Times New Roman" panose="02020603050405020304" pitchFamily="18" charset="0"/>
                        </a:rPr>
                        <a:t>ở</a:t>
                      </a:r>
                      <a:r>
                        <a:rPr lang="en-US" sz="2800" b="0">
                          <a:solidFill>
                            <a:srgbClr val="2B2B2C"/>
                          </a:solidFill>
                          <a:latin typeface="Times New Roman" panose="02020603050405020304" pitchFamily="18" charset="0"/>
                          <a:cs typeface="Times New Roman" panose="02020603050405020304" pitchFamily="18" charset="0"/>
                        </a:rPr>
                        <a:t>lớp ngoài cùng</a:t>
                      </a:r>
                      <a:endParaRPr lang="en-US" sz="2800" b="0">
                        <a:solidFill>
                          <a:srgbClr val="2B2B2C"/>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1</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2</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3</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2"/>
                  </a:ext>
                </a:extLst>
              </a:tr>
              <a:tr h="1280160">
                <a:tc>
                  <a:txBody>
                    <a:bodyPr/>
                    <a:lstStyle/>
                    <a:p>
                      <a:pPr indent="0">
                        <a:buNone/>
                      </a:pPr>
                      <a:r>
                        <a:rPr lang="en-US" sz="2800" b="0">
                          <a:solidFill>
                            <a:srgbClr val="2B2B2C"/>
                          </a:solidFill>
                          <a:latin typeface="Times New Roman" panose="02020603050405020304" pitchFamily="18" charset="0"/>
                          <a:cs typeface="Times New Roman" panose="02020603050405020304" pitchFamily="18" charset="0"/>
                        </a:rPr>
                        <a:t>Sổ electron nhường đi để đạt được lớp electron ngoài cùng giống khí hiếm</a:t>
                      </a:r>
                      <a:endParaRPr lang="en-US" sz="2800" b="0">
                        <a:solidFill>
                          <a:srgbClr val="2B2B2C"/>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1</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2</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3</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3"/>
                  </a:ext>
                </a:extLst>
              </a:tr>
              <a:tr h="426720">
                <a:tc>
                  <a:txBody>
                    <a:bodyPr/>
                    <a:lstStyle/>
                    <a:p>
                      <a:pPr indent="0">
                        <a:buNone/>
                      </a:pPr>
                      <a:r>
                        <a:rPr lang="en-US" sz="2800" b="0">
                          <a:solidFill>
                            <a:srgbClr val="2B2B2C"/>
                          </a:solidFill>
                          <a:latin typeface="Times New Roman" panose="02020603050405020304" pitchFamily="18" charset="0"/>
                          <a:cs typeface="Times New Roman" panose="02020603050405020304" pitchFamily="18" charset="0"/>
                        </a:rPr>
                        <a:t>Điện tích ion tạo thành</a:t>
                      </a:r>
                      <a:endParaRPr lang="en-US" sz="2800" b="0">
                        <a:solidFill>
                          <a:srgbClr val="2B2B2C"/>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1+</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2+</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3+</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4"/>
                  </a:ext>
                </a:extLst>
              </a:tr>
            </a:tbl>
          </a:graphicData>
        </a:graphic>
      </p:graphicFrame>
      <p:sp>
        <p:nvSpPr>
          <p:cNvPr id="3" name="Text Box 2"/>
          <p:cNvSpPr txBox="1"/>
          <p:nvPr/>
        </p:nvSpPr>
        <p:spPr>
          <a:xfrm>
            <a:off x="1328420" y="5052060"/>
            <a:ext cx="10050145" cy="1276350"/>
          </a:xfrm>
          <a:prstGeom prst="rect">
            <a:avLst/>
          </a:prstGeom>
          <a:noFill/>
          <a:ln w="9525">
            <a:noFill/>
          </a:ln>
        </p:spPr>
        <p:txBody>
          <a:bodyPr wrap="square">
            <a:spAutoFit/>
          </a:bodyPr>
          <a:lstStyle/>
          <a:p>
            <a:pPr indent="0"/>
            <a:endParaRPr lang="en-US" sz="1300" b="0">
              <a:solidFill>
                <a:srgbClr val="2B2B2C"/>
              </a:solidFill>
              <a:latin typeface="Times New Roman" panose="02020603050405020304" pitchFamily="18" charset="0"/>
              <a:cs typeface="Segoe UI" panose="020B0502040204020203" charset="0"/>
            </a:endParaRPr>
          </a:p>
          <a:p>
            <a:pPr indent="0"/>
            <a:r>
              <a:rPr lang="en-US" sz="3200" b="0">
                <a:solidFill>
                  <a:srgbClr val="2B2B2C"/>
                </a:solidFill>
                <a:latin typeface="Times New Roman" panose="02020603050405020304" pitchFamily="18" charset="0"/>
                <a:cs typeface="Segoe UI" panose="020B0502040204020203" charset="0"/>
              </a:rPr>
              <a:t>b) Số thứ tự của nhóm trong bảng tuần hoàn bằng số điện tích của các ion kim loại tạo thành.</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ext Box 104"/>
          <p:cNvSpPr txBox="1"/>
          <p:nvPr/>
        </p:nvSpPr>
        <p:spPr>
          <a:xfrm>
            <a:off x="1212850" y="392430"/>
            <a:ext cx="10211435" cy="1076325"/>
          </a:xfrm>
          <a:prstGeom prst="rect">
            <a:avLst/>
          </a:prstGeom>
          <a:noFill/>
          <a:ln w="9525">
            <a:noFill/>
          </a:ln>
        </p:spPr>
        <p:txBody>
          <a:bodyPr wrap="square">
            <a:spAutoFit/>
          </a:bodyPr>
          <a:lstStyle/>
          <a:p>
            <a:pPr indent="0"/>
            <a:r>
              <a:rPr lang="en-US" sz="3200" b="1">
                <a:latin typeface="Times New Roman" panose="02020603050405020304" pitchFamily="18" charset="0"/>
              </a:rPr>
              <a:t>Câu 6: </a:t>
            </a:r>
            <a:r>
              <a:rPr lang="en-US" sz="3200">
                <a:latin typeface="Times New Roman" panose="02020603050405020304" pitchFamily="18" charset="0"/>
              </a:rPr>
              <a:t>a</a:t>
            </a:r>
            <a:r>
              <a:rPr lang="en-US" sz="3200" b="0">
                <a:solidFill>
                  <a:srgbClr val="3D3D3E"/>
                </a:solidFill>
                <a:latin typeface="Times New Roman" panose="02020603050405020304" pitchFamily="18" charset="0"/>
                <a:cs typeface="Calibri" panose="020F0502020204030204" charset="0"/>
              </a:rPr>
              <a:t>) Điển các thông tin còn thiếu để hoàn thành bảng sau vể các phi kim</a:t>
            </a:r>
            <a:r>
              <a:rPr lang="en-US" sz="1300" b="0">
                <a:solidFill>
                  <a:srgbClr val="3D3D3E"/>
                </a:solidFill>
                <a:latin typeface="Times New Roman" panose="02020603050405020304" pitchFamily="18" charset="0"/>
                <a:cs typeface="Calibri" panose="020F0502020204030204" charset="0"/>
              </a:rPr>
              <a:t>.</a:t>
            </a:r>
            <a:endParaRPr lang="en-US"/>
          </a:p>
        </p:txBody>
      </p:sp>
      <p:graphicFrame>
        <p:nvGraphicFramePr>
          <p:cNvPr id="2" name="Table 1"/>
          <p:cNvGraphicFramePr/>
          <p:nvPr/>
        </p:nvGraphicFramePr>
        <p:xfrm>
          <a:off x="1212850" y="1576705"/>
          <a:ext cx="10210800" cy="2820670"/>
        </p:xfrm>
        <a:graphic>
          <a:graphicData uri="http://schemas.openxmlformats.org/drawingml/2006/table">
            <a:tbl>
              <a:tblPr firstRow="1" bandRow="1">
                <a:tableStyleId>{5940675A-B579-460E-94D1-54222C63F5DA}</a:tableStyleId>
              </a:tblPr>
              <a:tblGrid>
                <a:gridCol w="7592060">
                  <a:extLst>
                    <a:ext uri="{9D8B030D-6E8A-4147-A177-3AD203B41FA5}">
                      <a16:colId xmlns:a16="http://schemas.microsoft.com/office/drawing/2014/main" xmlns="" val="20000"/>
                    </a:ext>
                  </a:extLst>
                </a:gridCol>
                <a:gridCol w="1298575">
                  <a:extLst>
                    <a:ext uri="{9D8B030D-6E8A-4147-A177-3AD203B41FA5}">
                      <a16:colId xmlns:a16="http://schemas.microsoft.com/office/drawing/2014/main" xmlns="" val="20001"/>
                    </a:ext>
                  </a:extLst>
                </a:gridCol>
                <a:gridCol w="1320165">
                  <a:extLst>
                    <a:ext uri="{9D8B030D-6E8A-4147-A177-3AD203B41FA5}">
                      <a16:colId xmlns:a16="http://schemas.microsoft.com/office/drawing/2014/main" xmlns="" val="20002"/>
                    </a:ext>
                  </a:extLst>
                </a:gridCol>
              </a:tblGrid>
              <a:tr h="426720">
                <a:tc>
                  <a:txBody>
                    <a:bodyPr/>
                    <a:lstStyle/>
                    <a:p>
                      <a:pPr indent="0" algn="ctr">
                        <a:buNone/>
                      </a:pPr>
                      <a:r>
                        <a:rPr lang="en-US" sz="2800" b="1">
                          <a:solidFill>
                            <a:srgbClr val="3D3D3E"/>
                          </a:solidFill>
                          <a:latin typeface="Times New Roman" panose="02020603050405020304" pitchFamily="18" charset="0"/>
                          <a:cs typeface="Times New Roman" panose="02020603050405020304" pitchFamily="18" charset="0"/>
                        </a:rPr>
                        <a:t>Nguyên tố</a:t>
                      </a:r>
                      <a:endParaRPr lang="en-US" sz="2800" b="1">
                        <a:solidFill>
                          <a:srgbClr val="3D3D3E"/>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5D3E7"/>
                    </a:solidFill>
                  </a:tcPr>
                </a:tc>
                <a:tc>
                  <a:txBody>
                    <a:bodyPr/>
                    <a:lstStyle/>
                    <a:p>
                      <a:pPr indent="0" algn="ctr">
                        <a:buNone/>
                      </a:pPr>
                      <a:r>
                        <a:rPr lang="en-US" sz="1300" b="1">
                          <a:solidFill>
                            <a:srgbClr val="3D3D3E"/>
                          </a:solidFill>
                          <a:latin typeface="Times New Roman" panose="02020603050405020304" pitchFamily="18" charset="0"/>
                          <a:cs typeface="Times New Roman" panose="02020603050405020304" pitchFamily="18" charset="0"/>
                        </a:rPr>
                        <a:t>Cl</a:t>
                      </a:r>
                      <a:endParaRPr lang="en-US" sz="1300" b="1">
                        <a:solidFill>
                          <a:srgbClr val="3D3D3E"/>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CE2FB"/>
                    </a:solidFill>
                  </a:tcPr>
                </a:tc>
                <a:tc>
                  <a:txBody>
                    <a:bodyPr/>
                    <a:lstStyle/>
                    <a:p>
                      <a:pPr indent="0" algn="ctr">
                        <a:buNone/>
                      </a:pPr>
                      <a:r>
                        <a:rPr lang="en-US" sz="1300" b="1">
                          <a:solidFill>
                            <a:srgbClr val="192430"/>
                          </a:solidFill>
                          <a:latin typeface="Times New Roman" panose="02020603050405020304" pitchFamily="18" charset="0"/>
                          <a:cs typeface="Times New Roman" panose="02020603050405020304" pitchFamily="18" charset="0"/>
                        </a:rPr>
                        <a:t>0</a:t>
                      </a:r>
                      <a:endParaRPr lang="en-US" sz="1300" b="1">
                        <a:solidFill>
                          <a:srgbClr val="19243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CE2FB"/>
                    </a:solidFill>
                  </a:tcPr>
                </a:tc>
                <a:extLst>
                  <a:ext uri="{0D108BD9-81ED-4DB2-BD59-A6C34878D82A}">
                    <a16:rowId xmlns:a16="http://schemas.microsoft.com/office/drawing/2014/main" xmlns="" val="10000"/>
                  </a:ext>
                </a:extLst>
              </a:tr>
              <a:tr h="687070">
                <a:tc>
                  <a:txBody>
                    <a:bodyPr/>
                    <a:lstStyle/>
                    <a:p>
                      <a:pPr indent="0">
                        <a:buNone/>
                      </a:pPr>
                      <a:r>
                        <a:rPr lang="en-US" sz="2800" b="0">
                          <a:solidFill>
                            <a:srgbClr val="3D3D3E"/>
                          </a:solidFill>
                          <a:latin typeface="Times New Roman" panose="02020603050405020304" pitchFamily="18" charset="0"/>
                          <a:cs typeface="Times New Roman" panose="02020603050405020304" pitchFamily="18" charset="0"/>
                        </a:rPr>
                        <a:t>Số thứ tự của nhóm trong bảng tuần hoàn</a:t>
                      </a:r>
                      <a:endParaRPr lang="en-US" sz="2800" b="0">
                        <a:solidFill>
                          <a:srgbClr val="3D3D3E"/>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AEAEA"/>
                    </a:solidFill>
                  </a:tcPr>
                </a:tc>
                <a:tc>
                  <a:txBody>
                    <a:bodyPr/>
                    <a:lstStyle/>
                    <a:p>
                      <a:pPr indent="0">
                        <a:buNone/>
                      </a:pPr>
                      <a:r>
                        <a:rPr lang="en-US" sz="1300" b="0">
                          <a:latin typeface="Times New Roman" panose="02020603050405020304" pitchFamily="18" charset="0"/>
                          <a:cs typeface="Times New Roman" panose="02020603050405020304" pitchFamily="18" charset="0"/>
                        </a:rPr>
                        <a:t> </a:t>
                      </a:r>
                      <a:endParaRPr lang="en-US" sz="13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300" b="0">
                          <a:latin typeface="Times New Roman" panose="02020603050405020304" pitchFamily="18" charset="0"/>
                          <a:cs typeface="Times New Roman" panose="02020603050405020304" pitchFamily="18" charset="0"/>
                        </a:rPr>
                        <a:t> </a:t>
                      </a:r>
                      <a:endParaRPr lang="en-US" sz="13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r h="426720">
                <a:tc>
                  <a:txBody>
                    <a:bodyPr/>
                    <a:lstStyle/>
                    <a:p>
                      <a:pPr indent="0">
                        <a:buNone/>
                      </a:pPr>
                      <a:r>
                        <a:rPr lang="en-US" sz="2800" b="0">
                          <a:solidFill>
                            <a:srgbClr val="2B2B2C"/>
                          </a:solidFill>
                          <a:latin typeface="Times New Roman" panose="02020603050405020304" pitchFamily="18" charset="0"/>
                          <a:cs typeface="Times New Roman" panose="02020603050405020304" pitchFamily="18" charset="0"/>
                        </a:rPr>
                        <a:t>Số electron ở </a:t>
                      </a:r>
                      <a:r>
                        <a:rPr lang="en-US" sz="2800" b="0">
                          <a:solidFill>
                            <a:srgbClr val="3D3D3E"/>
                          </a:solidFill>
                          <a:latin typeface="Times New Roman" panose="02020603050405020304" pitchFamily="18" charset="0"/>
                          <a:cs typeface="Times New Roman" panose="02020603050405020304" pitchFamily="18" charset="0"/>
                        </a:rPr>
                        <a:t>lớp ngoài cùng</a:t>
                      </a:r>
                      <a:endParaRPr lang="en-US" sz="2800" b="0">
                        <a:solidFill>
                          <a:srgbClr val="3D3D3E"/>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300" b="0">
                          <a:latin typeface="Times New Roman" panose="02020603050405020304" pitchFamily="18" charset="0"/>
                          <a:cs typeface="Times New Roman" panose="02020603050405020304" pitchFamily="18" charset="0"/>
                        </a:rPr>
                        <a:t> </a:t>
                      </a:r>
                      <a:endParaRPr lang="en-US" sz="13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300" b="0">
                          <a:latin typeface="Times New Roman" panose="02020603050405020304" pitchFamily="18" charset="0"/>
                          <a:cs typeface="Times New Roman" panose="02020603050405020304" pitchFamily="18" charset="0"/>
                        </a:rPr>
                        <a:t> </a:t>
                      </a:r>
                      <a:endParaRPr lang="en-US" sz="13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2"/>
                  </a:ext>
                </a:extLst>
              </a:tr>
              <a:tr h="853440">
                <a:tc>
                  <a:txBody>
                    <a:bodyPr/>
                    <a:lstStyle/>
                    <a:p>
                      <a:pPr indent="0" algn="just">
                        <a:buNone/>
                      </a:pPr>
                      <a:r>
                        <a:rPr lang="en-US" sz="2800" b="0">
                          <a:solidFill>
                            <a:srgbClr val="2B2B2C"/>
                          </a:solidFill>
                          <a:latin typeface="Times New Roman" panose="02020603050405020304" pitchFamily="18" charset="0"/>
                          <a:cs typeface="Times New Roman" panose="02020603050405020304" pitchFamily="18" charset="0"/>
                        </a:rPr>
                        <a:t>Sổ electron nhận vào để đạt được lớp electron ngoàicùng giống khí hiếm</a:t>
                      </a:r>
                      <a:endParaRPr lang="en-US" sz="2800" b="0">
                        <a:solidFill>
                          <a:srgbClr val="2B2B2C"/>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300" b="0">
                          <a:latin typeface="Times New Roman" panose="02020603050405020304" pitchFamily="18" charset="0"/>
                          <a:cs typeface="Times New Roman" panose="02020603050405020304" pitchFamily="18" charset="0"/>
                        </a:rPr>
                        <a:t> </a:t>
                      </a:r>
                      <a:endParaRPr lang="en-US" sz="13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300" b="0">
                          <a:latin typeface="Times New Roman" panose="02020603050405020304" pitchFamily="18" charset="0"/>
                          <a:cs typeface="Times New Roman" panose="02020603050405020304" pitchFamily="18" charset="0"/>
                        </a:rPr>
                        <a:t> </a:t>
                      </a:r>
                      <a:endParaRPr lang="en-US" sz="13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3"/>
                  </a:ext>
                </a:extLst>
              </a:tr>
              <a:tr h="426720">
                <a:tc>
                  <a:txBody>
                    <a:bodyPr/>
                    <a:lstStyle/>
                    <a:p>
                      <a:pPr indent="0">
                        <a:buNone/>
                      </a:pPr>
                      <a:r>
                        <a:rPr lang="en-US" sz="2800" b="0">
                          <a:solidFill>
                            <a:srgbClr val="2B2B2C"/>
                          </a:solidFill>
                          <a:latin typeface="Times New Roman" panose="02020603050405020304" pitchFamily="18" charset="0"/>
                          <a:cs typeface="Times New Roman" panose="02020603050405020304" pitchFamily="18" charset="0"/>
                        </a:rPr>
                        <a:t>Điện tích ion tạo thành</a:t>
                      </a:r>
                      <a:endParaRPr lang="en-US" sz="2800" b="0">
                        <a:solidFill>
                          <a:srgbClr val="2B2B2C"/>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300" b="0">
                          <a:latin typeface="Times New Roman" panose="02020603050405020304" pitchFamily="18" charset="0"/>
                          <a:cs typeface="Times New Roman" panose="02020603050405020304" pitchFamily="18" charset="0"/>
                        </a:rPr>
                        <a:t> </a:t>
                      </a:r>
                      <a:endParaRPr lang="en-US" sz="13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300" b="0">
                          <a:latin typeface="Times New Roman" panose="02020603050405020304" pitchFamily="18" charset="0"/>
                          <a:cs typeface="Times New Roman" panose="02020603050405020304" pitchFamily="18" charset="0"/>
                        </a:rPr>
                        <a:t> </a:t>
                      </a:r>
                      <a:endParaRPr lang="en-US" sz="13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4"/>
                  </a:ext>
                </a:extLst>
              </a:tr>
            </a:tbl>
          </a:graphicData>
        </a:graphic>
      </p:graphicFrame>
      <p:sp>
        <p:nvSpPr>
          <p:cNvPr id="3" name="Text Box 2"/>
          <p:cNvSpPr txBox="1"/>
          <p:nvPr/>
        </p:nvSpPr>
        <p:spPr>
          <a:xfrm>
            <a:off x="1212215" y="4549140"/>
            <a:ext cx="9842500" cy="1768475"/>
          </a:xfrm>
          <a:prstGeom prst="rect">
            <a:avLst/>
          </a:prstGeom>
          <a:noFill/>
          <a:ln w="9525">
            <a:noFill/>
          </a:ln>
        </p:spPr>
        <p:txBody>
          <a:bodyPr wrap="square">
            <a:spAutoFit/>
          </a:bodyPr>
          <a:lstStyle/>
          <a:p>
            <a:pPr indent="0"/>
            <a:endParaRPr lang="en-US" sz="1300" b="0">
              <a:solidFill>
                <a:srgbClr val="2B2B2C"/>
              </a:solidFill>
              <a:latin typeface="Times New Roman" panose="02020603050405020304" pitchFamily="18" charset="0"/>
              <a:cs typeface="Segoe UI" panose="020B0502040204020203" charset="0"/>
            </a:endParaRPr>
          </a:p>
          <a:p>
            <a:pPr indent="0"/>
            <a:r>
              <a:rPr lang="en-US" sz="3200" b="0">
                <a:solidFill>
                  <a:srgbClr val="2B2B2C"/>
                </a:solidFill>
                <a:latin typeface="Times New Roman" panose="02020603050405020304" pitchFamily="18" charset="0"/>
                <a:cs typeface="Segoe UI" panose="020B0502040204020203" charset="0"/>
              </a:rPr>
              <a:t>b) Hãy nhận xét về mối quan hệ giữa số thứ tự của nhóm trong bảng tuần hoàn và điện tích của các ion phi kim tạo thành.</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 Box 105"/>
          <p:cNvSpPr txBox="1"/>
          <p:nvPr/>
        </p:nvSpPr>
        <p:spPr>
          <a:xfrm>
            <a:off x="1144270" y="316865"/>
            <a:ext cx="10012045" cy="1568450"/>
          </a:xfrm>
          <a:prstGeom prst="rect">
            <a:avLst/>
          </a:prstGeom>
          <a:noFill/>
          <a:ln w="9525">
            <a:noFill/>
          </a:ln>
        </p:spPr>
        <p:txBody>
          <a:bodyPr wrap="square">
            <a:spAutoFit/>
          </a:bodyPr>
          <a:lstStyle/>
          <a:p>
            <a:pPr indent="0"/>
            <a:r>
              <a:rPr lang="en-US" sz="3200" b="1">
                <a:latin typeface="Times New Roman" panose="02020603050405020304" pitchFamily="18" charset="0"/>
              </a:rPr>
              <a:t>ĐÁP ÁN</a:t>
            </a:r>
          </a:p>
          <a:p>
            <a:pPr indent="0"/>
            <a:r>
              <a:rPr lang="en-US" sz="3200" b="1">
                <a:latin typeface="Times New Roman" panose="02020603050405020304" pitchFamily="18" charset="0"/>
              </a:rPr>
              <a:t>Câu 6: </a:t>
            </a:r>
            <a:r>
              <a:rPr lang="en-US" sz="3200" b="0">
                <a:solidFill>
                  <a:srgbClr val="3D3D3E"/>
                </a:solidFill>
                <a:latin typeface="Times New Roman" panose="02020603050405020304" pitchFamily="18" charset="0"/>
                <a:cs typeface="Calibri" panose="020F0502020204030204" charset="0"/>
              </a:rPr>
              <a:t>a) Điển các thông tin còn thiếu để hoàn thành bảng sau vể các phi kim.</a:t>
            </a:r>
          </a:p>
        </p:txBody>
      </p:sp>
      <p:graphicFrame>
        <p:nvGraphicFramePr>
          <p:cNvPr id="2" name="Table 1"/>
          <p:cNvGraphicFramePr/>
          <p:nvPr/>
        </p:nvGraphicFramePr>
        <p:xfrm>
          <a:off x="1276985" y="1998980"/>
          <a:ext cx="9098915" cy="3150870"/>
        </p:xfrm>
        <a:graphic>
          <a:graphicData uri="http://schemas.openxmlformats.org/drawingml/2006/table">
            <a:tbl>
              <a:tblPr firstRow="1" bandRow="1">
                <a:tableStyleId>{5940675A-B579-460E-94D1-54222C63F5DA}</a:tableStyleId>
              </a:tblPr>
              <a:tblGrid>
                <a:gridCol w="6764020">
                  <a:extLst>
                    <a:ext uri="{9D8B030D-6E8A-4147-A177-3AD203B41FA5}">
                      <a16:colId xmlns:a16="http://schemas.microsoft.com/office/drawing/2014/main" xmlns="" val="20000"/>
                    </a:ext>
                  </a:extLst>
                </a:gridCol>
                <a:gridCol w="1159510">
                  <a:extLst>
                    <a:ext uri="{9D8B030D-6E8A-4147-A177-3AD203B41FA5}">
                      <a16:colId xmlns:a16="http://schemas.microsoft.com/office/drawing/2014/main" xmlns="" val="20001"/>
                    </a:ext>
                  </a:extLst>
                </a:gridCol>
                <a:gridCol w="1175385">
                  <a:extLst>
                    <a:ext uri="{9D8B030D-6E8A-4147-A177-3AD203B41FA5}">
                      <a16:colId xmlns:a16="http://schemas.microsoft.com/office/drawing/2014/main" xmlns="" val="20002"/>
                    </a:ext>
                  </a:extLst>
                </a:gridCol>
              </a:tblGrid>
              <a:tr h="1017270">
                <a:tc>
                  <a:txBody>
                    <a:bodyPr/>
                    <a:lstStyle/>
                    <a:p>
                      <a:pPr indent="0" algn="ctr">
                        <a:buNone/>
                      </a:pPr>
                      <a:r>
                        <a:rPr lang="en-US" sz="2800" b="1">
                          <a:solidFill>
                            <a:srgbClr val="3D3D3E"/>
                          </a:solidFill>
                          <a:latin typeface="Times New Roman" panose="02020603050405020304" pitchFamily="18" charset="0"/>
                          <a:cs typeface="Times New Roman" panose="02020603050405020304" pitchFamily="18" charset="0"/>
                        </a:rPr>
                        <a:t>Nguyên tố</a:t>
                      </a:r>
                      <a:endParaRPr lang="en-US" sz="2800" b="1">
                        <a:solidFill>
                          <a:srgbClr val="3D3D3E"/>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5D3E7"/>
                    </a:solidFill>
                  </a:tcPr>
                </a:tc>
                <a:tc>
                  <a:txBody>
                    <a:bodyPr/>
                    <a:lstStyle/>
                    <a:p>
                      <a:pPr indent="0" algn="ctr">
                        <a:buNone/>
                      </a:pPr>
                      <a:r>
                        <a:rPr lang="en-US" sz="2800" b="1">
                          <a:solidFill>
                            <a:srgbClr val="3D3D3E"/>
                          </a:solidFill>
                          <a:latin typeface="Times New Roman" panose="02020603050405020304" pitchFamily="18" charset="0"/>
                          <a:cs typeface="Times New Roman" panose="02020603050405020304" pitchFamily="18" charset="0"/>
                        </a:rPr>
                        <a:t>Cl</a:t>
                      </a:r>
                      <a:endParaRPr lang="en-US" sz="2800" b="1">
                        <a:solidFill>
                          <a:srgbClr val="3D3D3E"/>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CE2FB"/>
                    </a:solidFill>
                  </a:tcPr>
                </a:tc>
                <a:tc>
                  <a:txBody>
                    <a:bodyPr/>
                    <a:lstStyle/>
                    <a:p>
                      <a:pPr indent="0" algn="ctr">
                        <a:buNone/>
                      </a:pPr>
                      <a:r>
                        <a:rPr lang="en-US" sz="2800" b="1">
                          <a:solidFill>
                            <a:srgbClr val="192430"/>
                          </a:solidFill>
                          <a:latin typeface="Times New Roman" panose="02020603050405020304" pitchFamily="18" charset="0"/>
                          <a:cs typeface="Times New Roman" panose="02020603050405020304" pitchFamily="18" charset="0"/>
                        </a:rPr>
                        <a:t>0</a:t>
                      </a:r>
                      <a:endParaRPr lang="en-US" sz="2800" b="1">
                        <a:solidFill>
                          <a:srgbClr val="19243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CE2FB"/>
                    </a:solidFill>
                  </a:tcPr>
                </a:tc>
                <a:extLst>
                  <a:ext uri="{0D108BD9-81ED-4DB2-BD59-A6C34878D82A}">
                    <a16:rowId xmlns:a16="http://schemas.microsoft.com/office/drawing/2014/main" xmlns="" val="10000"/>
                  </a:ext>
                </a:extLst>
              </a:tr>
              <a:tr h="241935">
                <a:tc>
                  <a:txBody>
                    <a:bodyPr/>
                    <a:lstStyle/>
                    <a:p>
                      <a:pPr indent="0">
                        <a:buNone/>
                      </a:pPr>
                      <a:r>
                        <a:rPr lang="en-US" sz="2800" b="0">
                          <a:solidFill>
                            <a:srgbClr val="3D3D3E"/>
                          </a:solidFill>
                          <a:latin typeface="Times New Roman" panose="02020603050405020304" pitchFamily="18" charset="0"/>
                          <a:cs typeface="Times New Roman" panose="02020603050405020304" pitchFamily="18" charset="0"/>
                        </a:rPr>
                        <a:t>Số thứ tự của nhóm trong bảng tuần hoàn</a:t>
                      </a:r>
                      <a:endParaRPr lang="en-US" sz="2800" b="0">
                        <a:solidFill>
                          <a:srgbClr val="3D3D3E"/>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AEAEA"/>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VII</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VI</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r h="241935">
                <a:tc>
                  <a:txBody>
                    <a:bodyPr/>
                    <a:lstStyle/>
                    <a:p>
                      <a:pPr indent="0">
                        <a:buNone/>
                      </a:pPr>
                      <a:r>
                        <a:rPr lang="en-US" sz="2800" b="0">
                          <a:solidFill>
                            <a:srgbClr val="2B2B2C"/>
                          </a:solidFill>
                          <a:latin typeface="Times New Roman" panose="02020603050405020304" pitchFamily="18" charset="0"/>
                          <a:cs typeface="Times New Roman" panose="02020603050405020304" pitchFamily="18" charset="0"/>
                        </a:rPr>
                        <a:t>Số electron ở </a:t>
                      </a:r>
                      <a:r>
                        <a:rPr lang="en-US" sz="2800" b="0">
                          <a:solidFill>
                            <a:srgbClr val="3D3D3E"/>
                          </a:solidFill>
                          <a:latin typeface="Times New Roman" panose="02020603050405020304" pitchFamily="18" charset="0"/>
                          <a:cs typeface="Times New Roman" panose="02020603050405020304" pitchFamily="18" charset="0"/>
                        </a:rPr>
                        <a:t>lớp ngoài cùng</a:t>
                      </a:r>
                      <a:endParaRPr lang="en-US" sz="2800" b="0">
                        <a:solidFill>
                          <a:srgbClr val="3D3D3E"/>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7</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6</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2"/>
                  </a:ext>
                </a:extLst>
              </a:tr>
              <a:tr h="483235">
                <a:tc>
                  <a:txBody>
                    <a:bodyPr/>
                    <a:lstStyle/>
                    <a:p>
                      <a:pPr indent="0">
                        <a:buNone/>
                      </a:pPr>
                      <a:r>
                        <a:rPr lang="en-US" sz="2800" b="0">
                          <a:solidFill>
                            <a:srgbClr val="2B2B2C"/>
                          </a:solidFill>
                          <a:latin typeface="Times New Roman" panose="02020603050405020304" pitchFamily="18" charset="0"/>
                          <a:cs typeface="Times New Roman" panose="02020603050405020304" pitchFamily="18" charset="0"/>
                        </a:rPr>
                        <a:t>Sổ electron nhận vào để đạt được lớp electron ngoài cùng giống khí hiếm</a:t>
                      </a:r>
                      <a:endParaRPr lang="en-US" sz="2800" b="0">
                        <a:solidFill>
                          <a:srgbClr val="2B2B2C"/>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1</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2</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3"/>
                  </a:ext>
                </a:extLst>
              </a:tr>
              <a:tr h="241935">
                <a:tc>
                  <a:txBody>
                    <a:bodyPr/>
                    <a:lstStyle/>
                    <a:p>
                      <a:pPr indent="0">
                        <a:buNone/>
                      </a:pPr>
                      <a:r>
                        <a:rPr lang="en-US" sz="2800" b="0">
                          <a:solidFill>
                            <a:srgbClr val="2B2B2C"/>
                          </a:solidFill>
                          <a:latin typeface="Times New Roman" panose="02020603050405020304" pitchFamily="18" charset="0"/>
                          <a:cs typeface="Times New Roman" panose="02020603050405020304" pitchFamily="18" charset="0"/>
                        </a:rPr>
                        <a:t>Điện tích ion tạo thành</a:t>
                      </a:r>
                      <a:endParaRPr lang="en-US" sz="2800" b="0">
                        <a:solidFill>
                          <a:srgbClr val="2B2B2C"/>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1-</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2-</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4"/>
                  </a:ext>
                </a:extLst>
              </a:tr>
            </a:tbl>
          </a:graphicData>
        </a:graphic>
      </p:graphicFrame>
      <p:sp>
        <p:nvSpPr>
          <p:cNvPr id="3" name="Text Box 2"/>
          <p:cNvSpPr txBox="1"/>
          <p:nvPr/>
        </p:nvSpPr>
        <p:spPr>
          <a:xfrm>
            <a:off x="1009650" y="4784725"/>
            <a:ext cx="10146030" cy="1445260"/>
          </a:xfrm>
          <a:prstGeom prst="rect">
            <a:avLst/>
          </a:prstGeom>
          <a:noFill/>
          <a:ln w="9525">
            <a:noFill/>
          </a:ln>
        </p:spPr>
        <p:txBody>
          <a:bodyPr wrap="square">
            <a:spAutoFit/>
          </a:bodyPr>
          <a:lstStyle/>
          <a:p>
            <a:pPr indent="0"/>
            <a:endParaRPr lang="en-US" sz="2400" b="0">
              <a:solidFill>
                <a:srgbClr val="2B2B2C"/>
              </a:solidFill>
              <a:latin typeface="Times New Roman" panose="02020603050405020304" pitchFamily="18" charset="0"/>
              <a:cs typeface="Segoe UI" panose="020B0502040204020203" charset="0"/>
            </a:endParaRPr>
          </a:p>
          <a:p>
            <a:pPr indent="0"/>
            <a:r>
              <a:rPr lang="en-US" sz="3200" b="0">
                <a:solidFill>
                  <a:srgbClr val="2B2B2C"/>
                </a:solidFill>
                <a:latin typeface="Times New Roman" panose="02020603050405020304" pitchFamily="18" charset="0"/>
                <a:cs typeface="Segoe UI" panose="020B0502040204020203" charset="0"/>
              </a:rPr>
              <a:t>b) Số thứ tự của nhóm trong bảng tuần hoàn bằng 8 trừ đi số đơn vị điện tích của các ion phi kim tạo thành.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aphic 2"/>
          <p:cNvGrpSpPr/>
          <p:nvPr/>
        </p:nvGrpSpPr>
        <p:grpSpPr>
          <a:xfrm>
            <a:off x="2383606" y="1340301"/>
            <a:ext cx="9805225" cy="5515309"/>
            <a:chOff x="3795375" y="2134115"/>
            <a:chExt cx="8394579" cy="4721839"/>
          </a:xfrm>
        </p:grpSpPr>
        <p:sp>
          <p:nvSpPr>
            <p:cNvPr id="6" name="Freeform: Shape 5"/>
            <p:cNvSpPr/>
            <p:nvPr/>
          </p:nvSpPr>
          <p:spPr>
            <a:xfrm>
              <a:off x="3795375" y="2134115"/>
              <a:ext cx="8394579" cy="4721839"/>
            </a:xfrm>
            <a:custGeom>
              <a:avLst/>
              <a:gdLst>
                <a:gd name="connsiteX0" fmla="*/ 8396087 w 8394578"/>
                <a:gd name="connsiteY0" fmla="*/ 253 h 4721838"/>
                <a:gd name="connsiteX1" fmla="*/ 8396087 w 8394578"/>
                <a:gd name="connsiteY1" fmla="*/ 4722989 h 4721838"/>
                <a:gd name="connsiteX2" fmla="*/ 253 w 8394578"/>
                <a:gd name="connsiteY2" fmla="*/ 4722989 h 4721838"/>
              </a:gdLst>
              <a:ahLst/>
              <a:cxnLst>
                <a:cxn ang="0">
                  <a:pos x="connsiteX0" y="connsiteY0"/>
                </a:cxn>
                <a:cxn ang="0">
                  <a:pos x="connsiteX1" y="connsiteY1"/>
                </a:cxn>
                <a:cxn ang="0">
                  <a:pos x="connsiteX2" y="connsiteY2"/>
                </a:cxn>
              </a:cxnLst>
              <a:rect l="l" t="t" r="r" b="b"/>
              <a:pathLst>
                <a:path w="8394578" h="4721838">
                  <a:moveTo>
                    <a:pt x="8396087" y="253"/>
                  </a:moveTo>
                  <a:lnTo>
                    <a:pt x="8396087" y="4722989"/>
                  </a:lnTo>
                  <a:lnTo>
                    <a:pt x="253" y="4722989"/>
                  </a:lnTo>
                </a:path>
              </a:pathLst>
            </a:custGeom>
            <a:gradFill>
              <a:gsLst>
                <a:gs pos="0">
                  <a:schemeClr val="accent1"/>
                </a:gs>
                <a:gs pos="100000">
                  <a:schemeClr val="accent2"/>
                </a:gs>
              </a:gsLst>
              <a:lin ang="5400000" scaled="1"/>
            </a:gradFill>
            <a:ln w="1792" cap="flat">
              <a:noFill/>
              <a:prstDash val="solid"/>
              <a:miter/>
            </a:ln>
          </p:spPr>
          <p:txBody>
            <a:bodyPr rtlCol="0" anchor="ctr"/>
            <a:lstStyle/>
            <a:p>
              <a:endParaRPr lang="en-US"/>
            </a:p>
          </p:txBody>
        </p:sp>
        <p:sp>
          <p:nvSpPr>
            <p:cNvPr id="7" name="Freeform: Shape 6"/>
            <p:cNvSpPr/>
            <p:nvPr/>
          </p:nvSpPr>
          <p:spPr>
            <a:xfrm>
              <a:off x="5606622" y="3014086"/>
              <a:ext cx="6395015" cy="3281794"/>
            </a:xfrm>
            <a:custGeom>
              <a:avLst/>
              <a:gdLst>
                <a:gd name="connsiteX0" fmla="*/ 4961159 w 6395015"/>
                <a:gd name="connsiteY0" fmla="*/ 670616 h 3281794"/>
                <a:gd name="connsiteX1" fmla="*/ 4210650 w 6395015"/>
                <a:gd name="connsiteY1" fmla="*/ 19458 h 3281794"/>
                <a:gd name="connsiteX2" fmla="*/ 3751019 w 6395015"/>
                <a:gd name="connsiteY2" fmla="*/ 174760 h 3281794"/>
                <a:gd name="connsiteX3" fmla="*/ 2963927 w 6395015"/>
                <a:gd name="connsiteY3" fmla="*/ 1345 h 3281794"/>
                <a:gd name="connsiteX4" fmla="*/ 1184764 w 6395015"/>
                <a:gd name="connsiteY4" fmla="*/ 1298461 h 3281794"/>
                <a:gd name="connsiteX5" fmla="*/ 1050264 w 6395015"/>
                <a:gd name="connsiteY5" fmla="*/ 1281603 h 3281794"/>
                <a:gd name="connsiteX6" fmla="*/ 508320 w 6395015"/>
                <a:gd name="connsiteY6" fmla="*/ 1823548 h 3281794"/>
                <a:gd name="connsiteX7" fmla="*/ 525356 w 6395015"/>
                <a:gd name="connsiteY7" fmla="*/ 1958765 h 3281794"/>
                <a:gd name="connsiteX8" fmla="*/ 1345 w 6395015"/>
                <a:gd name="connsiteY8" fmla="*/ 2800375 h 3281794"/>
                <a:gd name="connsiteX9" fmla="*/ 133693 w 6395015"/>
                <a:gd name="connsiteY9" fmla="*/ 3280808 h 3281794"/>
                <a:gd name="connsiteX10" fmla="*/ 5951436 w 6395015"/>
                <a:gd name="connsiteY10" fmla="*/ 3280808 h 3281794"/>
                <a:gd name="connsiteX11" fmla="*/ 6393850 w 6395015"/>
                <a:gd name="connsiteY11" fmla="*/ 2202479 h 3281794"/>
                <a:gd name="connsiteX12" fmla="*/ 4961159 w 6395015"/>
                <a:gd name="connsiteY12" fmla="*/ 670616 h 328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95015" h="3281794">
                  <a:moveTo>
                    <a:pt x="4961159" y="670616"/>
                  </a:moveTo>
                  <a:cubicBezTo>
                    <a:pt x="4909152" y="302625"/>
                    <a:pt x="4592988" y="19458"/>
                    <a:pt x="4210650" y="19458"/>
                  </a:cubicBezTo>
                  <a:cubicBezTo>
                    <a:pt x="4037773" y="19458"/>
                    <a:pt x="3878525" y="77382"/>
                    <a:pt x="3751019" y="174760"/>
                  </a:cubicBezTo>
                  <a:cubicBezTo>
                    <a:pt x="3511789" y="63394"/>
                    <a:pt x="3245121" y="1345"/>
                    <a:pt x="2963927" y="1345"/>
                  </a:cubicBezTo>
                  <a:cubicBezTo>
                    <a:pt x="2131284" y="1345"/>
                    <a:pt x="1425967" y="545979"/>
                    <a:pt x="1184764" y="1298461"/>
                  </a:cubicBezTo>
                  <a:cubicBezTo>
                    <a:pt x="1141724" y="1287522"/>
                    <a:pt x="1096711" y="1281603"/>
                    <a:pt x="1050264" y="1281603"/>
                  </a:cubicBezTo>
                  <a:cubicBezTo>
                    <a:pt x="750957" y="1281603"/>
                    <a:pt x="508320" y="1524241"/>
                    <a:pt x="508320" y="1823548"/>
                  </a:cubicBezTo>
                  <a:cubicBezTo>
                    <a:pt x="508320" y="1870175"/>
                    <a:pt x="514237" y="1915546"/>
                    <a:pt x="525356" y="1958765"/>
                  </a:cubicBezTo>
                  <a:cubicBezTo>
                    <a:pt x="214931" y="2111557"/>
                    <a:pt x="1345" y="2430949"/>
                    <a:pt x="1345" y="2800375"/>
                  </a:cubicBezTo>
                  <a:cubicBezTo>
                    <a:pt x="1345" y="2975942"/>
                    <a:pt x="49586" y="3140390"/>
                    <a:pt x="133693" y="3280808"/>
                  </a:cubicBezTo>
                  <a:lnTo>
                    <a:pt x="5951436" y="3280808"/>
                  </a:lnTo>
                  <a:cubicBezTo>
                    <a:pt x="6224918" y="3003559"/>
                    <a:pt x="6393850" y="2622835"/>
                    <a:pt x="6393850" y="2202479"/>
                  </a:cubicBezTo>
                  <a:cubicBezTo>
                    <a:pt x="6393671" y="1389024"/>
                    <a:pt x="5761163" y="723519"/>
                    <a:pt x="4961159" y="670616"/>
                  </a:cubicBezTo>
                  <a:close/>
                </a:path>
              </a:pathLst>
            </a:custGeom>
            <a:gradFill flip="none" rotWithShape="1">
              <a:gsLst>
                <a:gs pos="100000">
                  <a:schemeClr val="accent2"/>
                </a:gs>
                <a:gs pos="0">
                  <a:schemeClr val="accent1"/>
                </a:gs>
              </a:gsLst>
              <a:lin ang="16200000" scaled="1"/>
              <a:tileRect/>
            </a:gradFill>
            <a:ln w="9525" cap="flat">
              <a:noFill/>
              <a:prstDash val="solid"/>
              <a:miter/>
            </a:ln>
            <a:effectLst>
              <a:outerShdw blurRad="50800" dist="38100" dir="16200000" rotWithShape="0">
                <a:prstClr val="black">
                  <a:alpha val="29000"/>
                </a:prstClr>
              </a:outerShdw>
            </a:effectLst>
          </p:spPr>
          <p:txBody>
            <a:bodyPr rtlCol="0" anchor="ctr"/>
            <a:lstStyle/>
            <a:p>
              <a:endParaRPr lang="en-US" dirty="0"/>
            </a:p>
          </p:txBody>
        </p:sp>
        <p:sp>
          <p:nvSpPr>
            <p:cNvPr id="8" name="Freeform: Shape 7"/>
            <p:cNvSpPr/>
            <p:nvPr/>
          </p:nvSpPr>
          <p:spPr>
            <a:xfrm>
              <a:off x="9497611" y="4492687"/>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20112" y="1345"/>
                    <a:pt x="488593" y="1345"/>
                  </a:cubicBezTo>
                  <a:close/>
                </a:path>
              </a:pathLst>
            </a:custGeom>
            <a:solidFill>
              <a:srgbClr val="918CDB"/>
            </a:solidFill>
            <a:ln w="9525" cap="flat">
              <a:noFill/>
              <a:prstDash val="solid"/>
              <a:miter/>
            </a:ln>
          </p:spPr>
          <p:txBody>
            <a:bodyPr rtlCol="0" anchor="ctr"/>
            <a:lstStyle/>
            <a:p>
              <a:endParaRPr lang="en-US"/>
            </a:p>
          </p:txBody>
        </p:sp>
        <p:sp>
          <p:nvSpPr>
            <p:cNvPr id="9" name="Freeform: Shape 8"/>
            <p:cNvSpPr/>
            <p:nvPr/>
          </p:nvSpPr>
          <p:spPr>
            <a:xfrm>
              <a:off x="10826827" y="4492687"/>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19933" y="1345"/>
                    <a:pt x="488593" y="1345"/>
                  </a:cubicBezTo>
                  <a:close/>
                </a:path>
              </a:pathLst>
            </a:custGeom>
            <a:solidFill>
              <a:schemeClr val="bg2"/>
            </a:solidFill>
            <a:ln w="9525" cap="flat">
              <a:noFill/>
              <a:prstDash val="solid"/>
              <a:miter/>
            </a:ln>
          </p:spPr>
          <p:txBody>
            <a:bodyPr rtlCol="0" anchor="ctr"/>
            <a:lstStyle/>
            <a:p>
              <a:endParaRPr lang="en-US"/>
            </a:p>
          </p:txBody>
        </p:sp>
        <p:sp>
          <p:nvSpPr>
            <p:cNvPr id="10" name="Freeform: Shape 9"/>
            <p:cNvSpPr/>
            <p:nvPr/>
          </p:nvSpPr>
          <p:spPr>
            <a:xfrm>
              <a:off x="9984679" y="4335412"/>
              <a:ext cx="1393418" cy="527239"/>
            </a:xfrm>
            <a:custGeom>
              <a:avLst/>
              <a:gdLst>
                <a:gd name="connsiteX0" fmla="*/ 697337 w 1393417"/>
                <a:gd name="connsiteY0" fmla="*/ 1345 h 527239"/>
                <a:gd name="connsiteX1" fmla="*/ 1345 w 1393417"/>
                <a:gd name="connsiteY1" fmla="*/ 526073 h 527239"/>
                <a:gd name="connsiteX2" fmla="*/ 1393149 w 1393417"/>
                <a:gd name="connsiteY2" fmla="*/ 526073 h 527239"/>
                <a:gd name="connsiteX3" fmla="*/ 697337 w 1393417"/>
                <a:gd name="connsiteY3" fmla="*/ 1345 h 527239"/>
              </a:gdLst>
              <a:ahLst/>
              <a:cxnLst>
                <a:cxn ang="0">
                  <a:pos x="connsiteX0" y="connsiteY0"/>
                </a:cxn>
                <a:cxn ang="0">
                  <a:pos x="connsiteX1" y="connsiteY1"/>
                </a:cxn>
                <a:cxn ang="0">
                  <a:pos x="connsiteX2" y="connsiteY2"/>
                </a:cxn>
                <a:cxn ang="0">
                  <a:pos x="connsiteX3" y="connsiteY3"/>
                </a:cxn>
              </a:cxnLst>
              <a:rect l="l" t="t" r="r" b="b"/>
              <a:pathLst>
                <a:path w="1393417" h="527239">
                  <a:moveTo>
                    <a:pt x="697337" y="1345"/>
                  </a:moveTo>
                  <a:cubicBezTo>
                    <a:pt x="366647" y="1345"/>
                    <a:pt x="87784" y="223180"/>
                    <a:pt x="1345" y="526073"/>
                  </a:cubicBezTo>
                  <a:lnTo>
                    <a:pt x="1393149" y="526073"/>
                  </a:lnTo>
                  <a:cubicBezTo>
                    <a:pt x="1306889" y="223001"/>
                    <a:pt x="1028027" y="1345"/>
                    <a:pt x="697337" y="1345"/>
                  </a:cubicBezTo>
                  <a:close/>
                </a:path>
              </a:pathLst>
            </a:custGeom>
            <a:solidFill>
              <a:schemeClr val="bg2"/>
            </a:solidFill>
            <a:ln w="9525" cap="flat">
              <a:noFill/>
              <a:prstDash val="solid"/>
              <a:miter/>
            </a:ln>
          </p:spPr>
          <p:txBody>
            <a:bodyPr rtlCol="0" anchor="ctr"/>
            <a:lstStyle/>
            <a:p>
              <a:endParaRPr lang="en-US"/>
            </a:p>
          </p:txBody>
        </p:sp>
        <p:sp>
          <p:nvSpPr>
            <p:cNvPr id="11" name="Freeform: Shape 10"/>
            <p:cNvSpPr/>
            <p:nvPr/>
          </p:nvSpPr>
          <p:spPr>
            <a:xfrm>
              <a:off x="7364445" y="2548358"/>
              <a:ext cx="661739" cy="819552"/>
            </a:xfrm>
            <a:custGeom>
              <a:avLst/>
              <a:gdLst>
                <a:gd name="connsiteX0" fmla="*/ 394801 w 661738"/>
                <a:gd name="connsiteY0" fmla="*/ 260661 h 819551"/>
                <a:gd name="connsiteX1" fmla="*/ 319303 w 661738"/>
                <a:gd name="connsiteY1" fmla="*/ 207757 h 819551"/>
                <a:gd name="connsiteX2" fmla="*/ 202018 w 661738"/>
                <a:gd name="connsiteY2" fmla="*/ 284333 h 819551"/>
                <a:gd name="connsiteX3" fmla="*/ 1345 w 661738"/>
                <a:gd name="connsiteY3" fmla="*/ 183906 h 819551"/>
                <a:gd name="connsiteX4" fmla="*/ 353017 w 661738"/>
                <a:gd name="connsiteY4" fmla="*/ 1345 h 819551"/>
                <a:gd name="connsiteX5" fmla="*/ 661829 w 661738"/>
                <a:gd name="connsiteY5" fmla="*/ 216724 h 819551"/>
                <a:gd name="connsiteX6" fmla="*/ 481419 w 661738"/>
                <a:gd name="connsiteY6" fmla="*/ 506526 h 819551"/>
                <a:gd name="connsiteX7" fmla="*/ 249183 w 661738"/>
                <a:gd name="connsiteY7" fmla="*/ 506526 h 819551"/>
                <a:gd name="connsiteX8" fmla="*/ 394801 w 661738"/>
                <a:gd name="connsiteY8" fmla="*/ 260661 h 819551"/>
                <a:gd name="connsiteX9" fmla="*/ 216545 w 661738"/>
                <a:gd name="connsiteY9" fmla="*/ 684425 h 819551"/>
                <a:gd name="connsiteX10" fmla="*/ 365391 w 661738"/>
                <a:gd name="connsiteY10" fmla="*/ 551359 h 819551"/>
                <a:gd name="connsiteX11" fmla="*/ 514237 w 661738"/>
                <a:gd name="connsiteY11" fmla="*/ 684425 h 819551"/>
                <a:gd name="connsiteX12" fmla="*/ 365391 w 661738"/>
                <a:gd name="connsiteY12" fmla="*/ 819642 h 819551"/>
                <a:gd name="connsiteX13" fmla="*/ 216545 w 661738"/>
                <a:gd name="connsiteY13" fmla="*/ 684425 h 81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1738" h="819551">
                  <a:moveTo>
                    <a:pt x="394801" y="260661"/>
                  </a:moveTo>
                  <a:cubicBezTo>
                    <a:pt x="394801" y="225691"/>
                    <a:pt x="360908" y="207757"/>
                    <a:pt x="319303" y="207757"/>
                  </a:cubicBezTo>
                  <a:cubicBezTo>
                    <a:pt x="270883" y="207757"/>
                    <a:pt x="225690" y="236989"/>
                    <a:pt x="202018" y="284333"/>
                  </a:cubicBezTo>
                  <a:lnTo>
                    <a:pt x="1345" y="183906"/>
                  </a:lnTo>
                  <a:cubicBezTo>
                    <a:pt x="58911" y="75768"/>
                    <a:pt x="172787" y="1345"/>
                    <a:pt x="353017" y="1345"/>
                  </a:cubicBezTo>
                  <a:cubicBezTo>
                    <a:pt x="530019" y="1345"/>
                    <a:pt x="661829" y="75768"/>
                    <a:pt x="661829" y="216724"/>
                  </a:cubicBezTo>
                  <a:cubicBezTo>
                    <a:pt x="661829" y="389242"/>
                    <a:pt x="481419" y="419729"/>
                    <a:pt x="481419" y="506526"/>
                  </a:cubicBezTo>
                  <a:lnTo>
                    <a:pt x="249183" y="506526"/>
                  </a:lnTo>
                  <a:cubicBezTo>
                    <a:pt x="249363" y="370054"/>
                    <a:pt x="394801" y="329345"/>
                    <a:pt x="394801" y="260661"/>
                  </a:cubicBezTo>
                  <a:close/>
                  <a:moveTo>
                    <a:pt x="216545" y="684425"/>
                  </a:moveTo>
                  <a:cubicBezTo>
                    <a:pt x="216545" y="608925"/>
                    <a:pt x="277338" y="551359"/>
                    <a:pt x="365391" y="551359"/>
                  </a:cubicBezTo>
                  <a:cubicBezTo>
                    <a:pt x="453264" y="551359"/>
                    <a:pt x="514237" y="608925"/>
                    <a:pt x="514237" y="684425"/>
                  </a:cubicBezTo>
                  <a:cubicBezTo>
                    <a:pt x="514237" y="758848"/>
                    <a:pt x="453443" y="819642"/>
                    <a:pt x="365391" y="819642"/>
                  </a:cubicBezTo>
                  <a:cubicBezTo>
                    <a:pt x="277518" y="819821"/>
                    <a:pt x="216545" y="758848"/>
                    <a:pt x="216545" y="684425"/>
                  </a:cubicBezTo>
                  <a:close/>
                </a:path>
              </a:pathLst>
            </a:custGeom>
            <a:solidFill>
              <a:srgbClr val="53508F"/>
            </a:solidFill>
            <a:ln w="9525" cap="flat">
              <a:noFill/>
              <a:prstDash val="solid"/>
              <a:miter/>
            </a:ln>
          </p:spPr>
          <p:txBody>
            <a:bodyPr rtlCol="0" anchor="ctr"/>
            <a:lstStyle/>
            <a:p>
              <a:endParaRPr lang="en-US"/>
            </a:p>
          </p:txBody>
        </p:sp>
        <p:sp>
          <p:nvSpPr>
            <p:cNvPr id="12" name="Freeform: Shape 11"/>
            <p:cNvSpPr/>
            <p:nvPr/>
          </p:nvSpPr>
          <p:spPr>
            <a:xfrm>
              <a:off x="6272486" y="4607101"/>
              <a:ext cx="541586" cy="1063445"/>
            </a:xfrm>
            <a:custGeom>
              <a:avLst/>
              <a:gdLst>
                <a:gd name="connsiteX0" fmla="*/ 540779 w 541585"/>
                <a:gd name="connsiteY0" fmla="*/ 1345 h 1063444"/>
                <a:gd name="connsiteX1" fmla="*/ 540779 w 541585"/>
                <a:gd name="connsiteY1" fmla="*/ 1062279 h 1063444"/>
                <a:gd name="connsiteX2" fmla="*/ 183189 w 541585"/>
                <a:gd name="connsiteY2" fmla="*/ 1062279 h 1063444"/>
                <a:gd name="connsiteX3" fmla="*/ 183189 w 541585"/>
                <a:gd name="connsiteY3" fmla="*/ 271241 h 1063444"/>
                <a:gd name="connsiteX4" fmla="*/ 1345 w 541585"/>
                <a:gd name="connsiteY4" fmla="*/ 271241 h 1063444"/>
                <a:gd name="connsiteX5" fmla="*/ 1345 w 541585"/>
                <a:gd name="connsiteY5" fmla="*/ 1524 h 1063444"/>
                <a:gd name="connsiteX6" fmla="*/ 540779 w 541585"/>
                <a:gd name="connsiteY6" fmla="*/ 1524 h 106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1585" h="1063444">
                  <a:moveTo>
                    <a:pt x="540779" y="1345"/>
                  </a:moveTo>
                  <a:lnTo>
                    <a:pt x="540779" y="1062279"/>
                  </a:lnTo>
                  <a:lnTo>
                    <a:pt x="183189" y="1062279"/>
                  </a:lnTo>
                  <a:lnTo>
                    <a:pt x="183189" y="271241"/>
                  </a:lnTo>
                  <a:lnTo>
                    <a:pt x="1345" y="271241"/>
                  </a:lnTo>
                  <a:lnTo>
                    <a:pt x="1345" y="1524"/>
                  </a:lnTo>
                  <a:lnTo>
                    <a:pt x="540779" y="1524"/>
                  </a:lnTo>
                  <a:close/>
                </a:path>
              </a:pathLst>
            </a:custGeom>
            <a:solidFill>
              <a:schemeClr val="bg2"/>
            </a:solidFill>
            <a:ln w="9525" cap="flat">
              <a:noFill/>
              <a:prstDash val="solid"/>
              <a:miter/>
            </a:ln>
          </p:spPr>
          <p:txBody>
            <a:bodyPr rtlCol="0" anchor="ctr"/>
            <a:lstStyle/>
            <a:p>
              <a:endParaRPr lang="en-US"/>
            </a:p>
          </p:txBody>
        </p:sp>
        <p:sp>
          <p:nvSpPr>
            <p:cNvPr id="13" name="Freeform: Shape 12"/>
            <p:cNvSpPr/>
            <p:nvPr/>
          </p:nvSpPr>
          <p:spPr>
            <a:xfrm>
              <a:off x="7259535" y="3108236"/>
              <a:ext cx="3211854" cy="2498109"/>
            </a:xfrm>
            <a:custGeom>
              <a:avLst/>
              <a:gdLst>
                <a:gd name="connsiteX0" fmla="*/ 2364775 w 3211854"/>
                <a:gd name="connsiteY0" fmla="*/ 1404626 h 2498109"/>
                <a:gd name="connsiteX1" fmla="*/ 1564232 w 3211854"/>
                <a:gd name="connsiteY1" fmla="*/ 1345 h 2498109"/>
                <a:gd name="connsiteX2" fmla="*/ 1524779 w 3211854"/>
                <a:gd name="connsiteY2" fmla="*/ 1345 h 2498109"/>
                <a:gd name="connsiteX3" fmla="*/ 724236 w 3211854"/>
                <a:gd name="connsiteY3" fmla="*/ 1404626 h 2498109"/>
                <a:gd name="connsiteX4" fmla="*/ 1345 w 3211854"/>
                <a:gd name="connsiteY4" fmla="*/ 2296449 h 2498109"/>
                <a:gd name="connsiteX5" fmla="*/ 1345 w 3211854"/>
                <a:gd name="connsiteY5" fmla="*/ 2497123 h 2498109"/>
                <a:gd name="connsiteX6" fmla="*/ 3211944 w 3211854"/>
                <a:gd name="connsiteY6" fmla="*/ 2497123 h 2498109"/>
                <a:gd name="connsiteX7" fmla="*/ 3211944 w 3211854"/>
                <a:gd name="connsiteY7" fmla="*/ 2300753 h 2498109"/>
                <a:gd name="connsiteX8" fmla="*/ 2364775 w 3211854"/>
                <a:gd name="connsiteY8" fmla="*/ 1404626 h 249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1854" h="2498109">
                  <a:moveTo>
                    <a:pt x="2364775" y="1404626"/>
                  </a:moveTo>
                  <a:cubicBezTo>
                    <a:pt x="2194588" y="424212"/>
                    <a:pt x="1893667" y="24479"/>
                    <a:pt x="1564232" y="1345"/>
                  </a:cubicBezTo>
                  <a:lnTo>
                    <a:pt x="1524779" y="1345"/>
                  </a:lnTo>
                  <a:cubicBezTo>
                    <a:pt x="1195344" y="24479"/>
                    <a:pt x="894423" y="424212"/>
                    <a:pt x="724236" y="1404626"/>
                  </a:cubicBezTo>
                  <a:cubicBezTo>
                    <a:pt x="599959" y="2120703"/>
                    <a:pt x="205247" y="2268832"/>
                    <a:pt x="1345" y="2296449"/>
                  </a:cubicBezTo>
                  <a:lnTo>
                    <a:pt x="1345" y="2497123"/>
                  </a:lnTo>
                  <a:lnTo>
                    <a:pt x="3211944" y="2497123"/>
                  </a:lnTo>
                  <a:lnTo>
                    <a:pt x="3211944" y="2300753"/>
                  </a:lnTo>
                  <a:cubicBezTo>
                    <a:pt x="3211944" y="2300753"/>
                    <a:pt x="2534962" y="2385219"/>
                    <a:pt x="2364775" y="1404626"/>
                  </a:cubicBezTo>
                  <a:close/>
                </a:path>
              </a:pathLst>
            </a:custGeom>
            <a:solidFill>
              <a:srgbClr val="AEAAF7"/>
            </a:solidFill>
            <a:ln w="9525" cap="flat">
              <a:noFill/>
              <a:prstDash val="solid"/>
              <a:miter/>
            </a:ln>
          </p:spPr>
          <p:txBody>
            <a:bodyPr rtlCol="0" anchor="ctr"/>
            <a:lstStyle/>
            <a:p>
              <a:endParaRPr lang="en-US"/>
            </a:p>
          </p:txBody>
        </p:sp>
        <p:sp>
          <p:nvSpPr>
            <p:cNvPr id="14" name="Freeform: Shape 13"/>
            <p:cNvSpPr/>
            <p:nvPr/>
          </p:nvSpPr>
          <p:spPr>
            <a:xfrm>
              <a:off x="7133105" y="3097297"/>
              <a:ext cx="3340974" cy="2338503"/>
            </a:xfrm>
            <a:custGeom>
              <a:avLst/>
              <a:gdLst>
                <a:gd name="connsiteX0" fmla="*/ 3297307 w 3340974"/>
                <a:gd name="connsiteY0" fmla="*/ 2338951 h 2338502"/>
                <a:gd name="connsiteX1" fmla="*/ 2970203 w 3340974"/>
                <a:gd name="connsiteY1" fmla="*/ 2254485 h 2338502"/>
                <a:gd name="connsiteX2" fmla="*/ 2680401 w 3340974"/>
                <a:gd name="connsiteY2" fmla="*/ 1986562 h 2338502"/>
                <a:gd name="connsiteX3" fmla="*/ 2473451 w 3340974"/>
                <a:gd name="connsiteY3" fmla="*/ 1425967 h 2338502"/>
                <a:gd name="connsiteX4" fmla="*/ 2135229 w 3340974"/>
                <a:gd name="connsiteY4" fmla="*/ 371668 h 2338502"/>
                <a:gd name="connsiteX5" fmla="*/ 1690124 w 3340974"/>
                <a:gd name="connsiteY5" fmla="*/ 37750 h 2338502"/>
                <a:gd name="connsiteX6" fmla="*/ 1652106 w 3340974"/>
                <a:gd name="connsiteY6" fmla="*/ 37750 h 2338502"/>
                <a:gd name="connsiteX7" fmla="*/ 1207001 w 3340974"/>
                <a:gd name="connsiteY7" fmla="*/ 371668 h 2338502"/>
                <a:gd name="connsiteX8" fmla="*/ 868779 w 3340974"/>
                <a:gd name="connsiteY8" fmla="*/ 1425967 h 2338502"/>
                <a:gd name="connsiteX9" fmla="*/ 661829 w 3340974"/>
                <a:gd name="connsiteY9" fmla="*/ 1986562 h 2338502"/>
                <a:gd name="connsiteX10" fmla="*/ 372026 w 3340974"/>
                <a:gd name="connsiteY10" fmla="*/ 2254485 h 2338502"/>
                <a:gd name="connsiteX11" fmla="*/ 1345 w 3340974"/>
                <a:gd name="connsiteY11" fmla="*/ 2336799 h 2338502"/>
                <a:gd name="connsiteX12" fmla="*/ 5828 w 3340974"/>
                <a:gd name="connsiteY12" fmla="*/ 2300574 h 2338502"/>
                <a:gd name="connsiteX13" fmla="*/ 356603 w 3340974"/>
                <a:gd name="connsiteY13" fmla="*/ 2221309 h 2338502"/>
                <a:gd name="connsiteX14" fmla="*/ 832912 w 3340974"/>
                <a:gd name="connsiteY14" fmla="*/ 1419511 h 2338502"/>
                <a:gd name="connsiteX15" fmla="*/ 1649954 w 3340974"/>
                <a:gd name="connsiteY15" fmla="*/ 1345 h 2338502"/>
                <a:gd name="connsiteX16" fmla="*/ 1651209 w 3340974"/>
                <a:gd name="connsiteY16" fmla="*/ 1345 h 2338502"/>
                <a:gd name="connsiteX17" fmla="*/ 1691917 w 3340974"/>
                <a:gd name="connsiteY17" fmla="*/ 1345 h 2338502"/>
                <a:gd name="connsiteX18" fmla="*/ 2509138 w 3340974"/>
                <a:gd name="connsiteY18" fmla="*/ 1419690 h 2338502"/>
                <a:gd name="connsiteX19" fmla="*/ 2987240 w 3340974"/>
                <a:gd name="connsiteY19" fmla="*/ 2222385 h 2338502"/>
                <a:gd name="connsiteX20" fmla="*/ 3336222 w 3340974"/>
                <a:gd name="connsiteY20" fmla="*/ 2300753 h 2338502"/>
                <a:gd name="connsiteX21" fmla="*/ 3340705 w 3340974"/>
                <a:gd name="connsiteY21" fmla="*/ 2336978 h 2338502"/>
                <a:gd name="connsiteX22" fmla="*/ 3297307 w 3340974"/>
                <a:gd name="connsiteY22" fmla="*/ 2338951 h 233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40974" h="2338502">
                  <a:moveTo>
                    <a:pt x="3297307" y="2338951"/>
                  </a:moveTo>
                  <a:cubicBezTo>
                    <a:pt x="3233643" y="2338951"/>
                    <a:pt x="3107752" y="2327832"/>
                    <a:pt x="2970203" y="2254485"/>
                  </a:cubicBezTo>
                  <a:cubicBezTo>
                    <a:pt x="2856865" y="2194229"/>
                    <a:pt x="2759487" y="2104025"/>
                    <a:pt x="2680401" y="1986562"/>
                  </a:cubicBezTo>
                  <a:cubicBezTo>
                    <a:pt x="2582306" y="1840764"/>
                    <a:pt x="2512545" y="1652105"/>
                    <a:pt x="2473451" y="1425967"/>
                  </a:cubicBezTo>
                  <a:cubicBezTo>
                    <a:pt x="2392930" y="961853"/>
                    <a:pt x="2279054" y="607132"/>
                    <a:pt x="2135229" y="371668"/>
                  </a:cubicBezTo>
                  <a:cubicBezTo>
                    <a:pt x="2007185" y="162027"/>
                    <a:pt x="1857442" y="49765"/>
                    <a:pt x="1690124" y="37750"/>
                  </a:cubicBezTo>
                  <a:lnTo>
                    <a:pt x="1652106" y="37750"/>
                  </a:lnTo>
                  <a:cubicBezTo>
                    <a:pt x="1484788" y="49765"/>
                    <a:pt x="1335045" y="162207"/>
                    <a:pt x="1207001" y="371668"/>
                  </a:cubicBezTo>
                  <a:cubicBezTo>
                    <a:pt x="1063176" y="607132"/>
                    <a:pt x="949479" y="961673"/>
                    <a:pt x="868779" y="1425967"/>
                  </a:cubicBezTo>
                  <a:cubicBezTo>
                    <a:pt x="829505" y="1652105"/>
                    <a:pt x="759924" y="1840764"/>
                    <a:pt x="661829" y="1986562"/>
                  </a:cubicBezTo>
                  <a:cubicBezTo>
                    <a:pt x="582743" y="2104025"/>
                    <a:pt x="485365" y="2194229"/>
                    <a:pt x="372026" y="2254485"/>
                  </a:cubicBezTo>
                  <a:cubicBezTo>
                    <a:pt x="178705" y="2357422"/>
                    <a:pt x="8518" y="2337696"/>
                    <a:pt x="1345" y="2336799"/>
                  </a:cubicBezTo>
                  <a:lnTo>
                    <a:pt x="5828" y="2300574"/>
                  </a:lnTo>
                  <a:cubicBezTo>
                    <a:pt x="7442" y="2300753"/>
                    <a:pt x="173146" y="2319583"/>
                    <a:pt x="356603" y="2221309"/>
                  </a:cubicBezTo>
                  <a:cubicBezTo>
                    <a:pt x="599779" y="2090934"/>
                    <a:pt x="764407" y="1813685"/>
                    <a:pt x="832912" y="1419511"/>
                  </a:cubicBezTo>
                  <a:cubicBezTo>
                    <a:pt x="1030358" y="281105"/>
                    <a:pt x="1386155" y="19816"/>
                    <a:pt x="1649954" y="1345"/>
                  </a:cubicBezTo>
                  <a:lnTo>
                    <a:pt x="1651209" y="1345"/>
                  </a:lnTo>
                  <a:lnTo>
                    <a:pt x="1691917" y="1345"/>
                  </a:lnTo>
                  <a:cubicBezTo>
                    <a:pt x="1955537" y="19996"/>
                    <a:pt x="2311513" y="281105"/>
                    <a:pt x="2509138" y="1419690"/>
                  </a:cubicBezTo>
                  <a:cubicBezTo>
                    <a:pt x="2577823" y="1814761"/>
                    <a:pt x="2742988" y="2092368"/>
                    <a:pt x="2987240" y="2222385"/>
                  </a:cubicBezTo>
                  <a:cubicBezTo>
                    <a:pt x="3170518" y="2319942"/>
                    <a:pt x="3334608" y="2300933"/>
                    <a:pt x="3336222" y="2300753"/>
                  </a:cubicBezTo>
                  <a:lnTo>
                    <a:pt x="3340705" y="2336978"/>
                  </a:lnTo>
                  <a:cubicBezTo>
                    <a:pt x="3338553" y="2337158"/>
                    <a:pt x="3322951" y="2338951"/>
                    <a:pt x="3297307" y="2338951"/>
                  </a:cubicBezTo>
                  <a:close/>
                </a:path>
              </a:pathLst>
            </a:custGeom>
            <a:solidFill>
              <a:srgbClr val="FFCD91"/>
            </a:solidFill>
            <a:ln w="9525" cap="flat">
              <a:noFill/>
              <a:prstDash val="solid"/>
              <a:miter/>
            </a:ln>
          </p:spPr>
          <p:txBody>
            <a:bodyPr rtlCol="0" anchor="ctr"/>
            <a:lstStyle/>
            <a:p>
              <a:endParaRPr lang="en-US"/>
            </a:p>
          </p:txBody>
        </p:sp>
        <p:sp>
          <p:nvSpPr>
            <p:cNvPr id="15" name="Freeform: Shape 14"/>
            <p:cNvSpPr/>
            <p:nvPr/>
          </p:nvSpPr>
          <p:spPr>
            <a:xfrm>
              <a:off x="6991970" y="5548600"/>
              <a:ext cx="3622527" cy="229546"/>
            </a:xfrm>
            <a:custGeom>
              <a:avLst/>
              <a:gdLst>
                <a:gd name="connsiteX0" fmla="*/ 3509278 w 3622527"/>
                <a:gd name="connsiteY0" fmla="*/ 228381 h 229546"/>
                <a:gd name="connsiteX1" fmla="*/ 114863 w 3622527"/>
                <a:gd name="connsiteY1" fmla="*/ 228381 h 229546"/>
                <a:gd name="connsiteX2" fmla="*/ 1345 w 3622527"/>
                <a:gd name="connsiteY2" fmla="*/ 114863 h 229546"/>
                <a:gd name="connsiteX3" fmla="*/ 1345 w 3622527"/>
                <a:gd name="connsiteY3" fmla="*/ 114863 h 229546"/>
                <a:gd name="connsiteX4" fmla="*/ 114863 w 3622527"/>
                <a:gd name="connsiteY4" fmla="*/ 1345 h 229546"/>
                <a:gd name="connsiteX5" fmla="*/ 3509278 w 3622527"/>
                <a:gd name="connsiteY5" fmla="*/ 1345 h 229546"/>
                <a:gd name="connsiteX6" fmla="*/ 3622796 w 3622527"/>
                <a:gd name="connsiteY6" fmla="*/ 114863 h 229546"/>
                <a:gd name="connsiteX7" fmla="*/ 3622796 w 3622527"/>
                <a:gd name="connsiteY7" fmla="*/ 114863 h 229546"/>
                <a:gd name="connsiteX8" fmla="*/ 3509278 w 3622527"/>
                <a:gd name="connsiteY8" fmla="*/ 228381 h 22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2527" h="229546">
                  <a:moveTo>
                    <a:pt x="3509278" y="228381"/>
                  </a:moveTo>
                  <a:lnTo>
                    <a:pt x="114863" y="228381"/>
                  </a:lnTo>
                  <a:cubicBezTo>
                    <a:pt x="52096" y="228381"/>
                    <a:pt x="1345" y="177450"/>
                    <a:pt x="1345" y="114863"/>
                  </a:cubicBezTo>
                  <a:lnTo>
                    <a:pt x="1345" y="114863"/>
                  </a:lnTo>
                  <a:cubicBezTo>
                    <a:pt x="1345" y="52096"/>
                    <a:pt x="52276" y="1345"/>
                    <a:pt x="114863" y="1345"/>
                  </a:cubicBezTo>
                  <a:lnTo>
                    <a:pt x="3509278" y="1345"/>
                  </a:lnTo>
                  <a:cubicBezTo>
                    <a:pt x="3572045" y="1345"/>
                    <a:pt x="3622796" y="52276"/>
                    <a:pt x="3622796" y="114863"/>
                  </a:cubicBezTo>
                  <a:lnTo>
                    <a:pt x="3622796" y="114863"/>
                  </a:lnTo>
                  <a:cubicBezTo>
                    <a:pt x="3622796" y="177450"/>
                    <a:pt x="3572045" y="228381"/>
                    <a:pt x="3509278" y="228381"/>
                  </a:cubicBezTo>
                  <a:close/>
                </a:path>
              </a:pathLst>
            </a:custGeom>
            <a:solidFill>
              <a:srgbClr val="3B3870"/>
            </a:solidFill>
            <a:ln w="9525" cap="flat">
              <a:noFill/>
              <a:prstDash val="solid"/>
              <a:miter/>
            </a:ln>
          </p:spPr>
          <p:txBody>
            <a:bodyPr rtlCol="0" anchor="ctr"/>
            <a:lstStyle/>
            <a:p>
              <a:endParaRPr lang="en-US"/>
            </a:p>
          </p:txBody>
        </p:sp>
        <p:sp>
          <p:nvSpPr>
            <p:cNvPr id="16" name="Freeform: Shape 15"/>
            <p:cNvSpPr/>
            <p:nvPr/>
          </p:nvSpPr>
          <p:spPr>
            <a:xfrm>
              <a:off x="9626551" y="3561052"/>
              <a:ext cx="975572" cy="369426"/>
            </a:xfrm>
            <a:custGeom>
              <a:avLst/>
              <a:gdLst>
                <a:gd name="connsiteX0" fmla="*/ 488593 w 975571"/>
                <a:gd name="connsiteY0" fmla="*/ 1345 h 369426"/>
                <a:gd name="connsiteX1" fmla="*/ 1345 w 975571"/>
                <a:gd name="connsiteY1" fmla="*/ 368619 h 369426"/>
                <a:gd name="connsiteX2" fmla="*/ 975841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1" y="368619"/>
                  </a:lnTo>
                  <a:cubicBezTo>
                    <a:pt x="915226" y="156647"/>
                    <a:pt x="720112" y="1345"/>
                    <a:pt x="488593" y="1345"/>
                  </a:cubicBezTo>
                  <a:close/>
                </a:path>
              </a:pathLst>
            </a:custGeom>
            <a:solidFill>
              <a:srgbClr val="53508F"/>
            </a:solidFill>
            <a:ln w="9525" cap="flat">
              <a:noFill/>
              <a:prstDash val="solid"/>
              <a:miter/>
            </a:ln>
          </p:spPr>
          <p:txBody>
            <a:bodyPr rtlCol="0" anchor="ctr"/>
            <a:lstStyle/>
            <a:p>
              <a:endParaRPr lang="en-US"/>
            </a:p>
          </p:txBody>
        </p:sp>
        <p:sp>
          <p:nvSpPr>
            <p:cNvPr id="17" name="Freeform: Shape 16"/>
            <p:cNvSpPr/>
            <p:nvPr/>
          </p:nvSpPr>
          <p:spPr>
            <a:xfrm>
              <a:off x="10955768" y="3561052"/>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19933" y="1345"/>
                    <a:pt x="488593" y="1345"/>
                  </a:cubicBezTo>
                  <a:close/>
                </a:path>
              </a:pathLst>
            </a:custGeom>
            <a:solidFill>
              <a:schemeClr val="bg2"/>
            </a:solidFill>
            <a:ln w="9525" cap="flat">
              <a:noFill/>
              <a:prstDash val="solid"/>
              <a:miter/>
            </a:ln>
          </p:spPr>
          <p:txBody>
            <a:bodyPr rtlCol="0" anchor="ctr"/>
            <a:lstStyle/>
            <a:p>
              <a:endParaRPr lang="en-US"/>
            </a:p>
          </p:txBody>
        </p:sp>
        <p:sp>
          <p:nvSpPr>
            <p:cNvPr id="18" name="Freeform: Shape 17"/>
            <p:cNvSpPr/>
            <p:nvPr/>
          </p:nvSpPr>
          <p:spPr>
            <a:xfrm>
              <a:off x="10113799" y="3403777"/>
              <a:ext cx="1393418" cy="527239"/>
            </a:xfrm>
            <a:custGeom>
              <a:avLst/>
              <a:gdLst>
                <a:gd name="connsiteX0" fmla="*/ 697337 w 1393417"/>
                <a:gd name="connsiteY0" fmla="*/ 1345 h 527239"/>
                <a:gd name="connsiteX1" fmla="*/ 1345 w 1393417"/>
                <a:gd name="connsiteY1" fmla="*/ 526074 h 527239"/>
                <a:gd name="connsiteX2" fmla="*/ 1393149 w 1393417"/>
                <a:gd name="connsiteY2" fmla="*/ 526074 h 527239"/>
                <a:gd name="connsiteX3" fmla="*/ 697337 w 1393417"/>
                <a:gd name="connsiteY3" fmla="*/ 1345 h 527239"/>
              </a:gdLst>
              <a:ahLst/>
              <a:cxnLst>
                <a:cxn ang="0">
                  <a:pos x="connsiteX0" y="connsiteY0"/>
                </a:cxn>
                <a:cxn ang="0">
                  <a:pos x="connsiteX1" y="connsiteY1"/>
                </a:cxn>
                <a:cxn ang="0">
                  <a:pos x="connsiteX2" y="connsiteY2"/>
                </a:cxn>
                <a:cxn ang="0">
                  <a:pos x="connsiteX3" y="connsiteY3"/>
                </a:cxn>
              </a:cxnLst>
              <a:rect l="l" t="t" r="r" b="b"/>
              <a:pathLst>
                <a:path w="1393417" h="527239">
                  <a:moveTo>
                    <a:pt x="697337" y="1345"/>
                  </a:moveTo>
                  <a:cubicBezTo>
                    <a:pt x="366647" y="1345"/>
                    <a:pt x="87784" y="223180"/>
                    <a:pt x="1345" y="526074"/>
                  </a:cubicBezTo>
                  <a:lnTo>
                    <a:pt x="1393149" y="526074"/>
                  </a:lnTo>
                  <a:cubicBezTo>
                    <a:pt x="1306710" y="223001"/>
                    <a:pt x="1027847" y="1345"/>
                    <a:pt x="697337" y="1345"/>
                  </a:cubicBezTo>
                  <a:close/>
                </a:path>
              </a:pathLst>
            </a:custGeom>
            <a:solidFill>
              <a:schemeClr val="bg2"/>
            </a:solidFill>
            <a:ln w="9525" cap="flat">
              <a:noFill/>
              <a:prstDash val="solid"/>
              <a:miter/>
            </a:ln>
          </p:spPr>
          <p:txBody>
            <a:bodyPr rtlCol="0" anchor="ctr"/>
            <a:lstStyle/>
            <a:p>
              <a:endParaRPr lang="en-US"/>
            </a:p>
          </p:txBody>
        </p:sp>
        <p:sp>
          <p:nvSpPr>
            <p:cNvPr id="19" name="Freeform: Shape 18"/>
            <p:cNvSpPr/>
            <p:nvPr/>
          </p:nvSpPr>
          <p:spPr>
            <a:xfrm>
              <a:off x="7247211" y="2938099"/>
              <a:ext cx="26900" cy="2623642"/>
            </a:xfrm>
            <a:custGeom>
              <a:avLst/>
              <a:gdLst>
                <a:gd name="connsiteX0" fmla="*/ 13669 w 26899"/>
                <a:gd name="connsiteY0" fmla="*/ 13669 h 2623642"/>
                <a:gd name="connsiteX1" fmla="*/ 13669 w 26899"/>
                <a:gd name="connsiteY1" fmla="*/ 2611667 h 2623642"/>
              </a:gdLst>
              <a:ahLst/>
              <a:cxnLst>
                <a:cxn ang="0">
                  <a:pos x="connsiteX0" y="connsiteY0"/>
                </a:cxn>
                <a:cxn ang="0">
                  <a:pos x="connsiteX1" y="connsiteY1"/>
                </a:cxn>
              </a:cxnLst>
              <a:rect l="l" t="t" r="r" b="b"/>
              <a:pathLst>
                <a:path w="26899" h="2623642">
                  <a:moveTo>
                    <a:pt x="13669" y="13669"/>
                  </a:moveTo>
                  <a:lnTo>
                    <a:pt x="13669" y="2611667"/>
                  </a:lnTo>
                </a:path>
              </a:pathLst>
            </a:custGeom>
            <a:ln w="96802" cap="flat">
              <a:solidFill>
                <a:srgbClr val="FFFFFF"/>
              </a:solidFill>
              <a:prstDash val="solid"/>
              <a:miter/>
            </a:ln>
          </p:spPr>
          <p:txBody>
            <a:bodyPr rtlCol="0" anchor="ctr"/>
            <a:lstStyle/>
            <a:p>
              <a:endParaRPr lang="en-US"/>
            </a:p>
          </p:txBody>
        </p:sp>
        <p:sp>
          <p:nvSpPr>
            <p:cNvPr id="20" name="Freeform: Shape 19"/>
            <p:cNvSpPr/>
            <p:nvPr/>
          </p:nvSpPr>
          <p:spPr>
            <a:xfrm>
              <a:off x="7093164" y="5536096"/>
              <a:ext cx="3428847" cy="26900"/>
            </a:xfrm>
            <a:custGeom>
              <a:avLst/>
              <a:gdLst>
                <a:gd name="connsiteX0" fmla="*/ 13669 w 3428847"/>
                <a:gd name="connsiteY0" fmla="*/ 13669 h 26899"/>
                <a:gd name="connsiteX1" fmla="*/ 3416155 w 3428847"/>
                <a:gd name="connsiteY1" fmla="*/ 13669 h 26899"/>
              </a:gdLst>
              <a:ahLst/>
              <a:cxnLst>
                <a:cxn ang="0">
                  <a:pos x="connsiteX0" y="connsiteY0"/>
                </a:cxn>
                <a:cxn ang="0">
                  <a:pos x="connsiteX1" y="connsiteY1"/>
                </a:cxn>
              </a:cxnLst>
              <a:rect l="l" t="t" r="r" b="b"/>
              <a:pathLst>
                <a:path w="3428847" h="26899">
                  <a:moveTo>
                    <a:pt x="13669" y="13669"/>
                  </a:moveTo>
                  <a:lnTo>
                    <a:pt x="3416155" y="13669"/>
                  </a:lnTo>
                </a:path>
              </a:pathLst>
            </a:custGeom>
            <a:ln w="96802" cap="flat">
              <a:solidFill>
                <a:srgbClr val="FFFFFF"/>
              </a:solidFill>
              <a:prstDash val="solid"/>
              <a:miter/>
            </a:ln>
          </p:spPr>
          <p:txBody>
            <a:bodyPr rtlCol="0" anchor="ctr"/>
            <a:lstStyle/>
            <a:p>
              <a:endParaRPr lang="en-US"/>
            </a:p>
          </p:txBody>
        </p:sp>
        <p:sp>
          <p:nvSpPr>
            <p:cNvPr id="21" name="Freeform: Shape 20"/>
            <p:cNvSpPr/>
            <p:nvPr/>
          </p:nvSpPr>
          <p:spPr>
            <a:xfrm>
              <a:off x="9713937" y="3555901"/>
              <a:ext cx="859005" cy="859005"/>
            </a:xfrm>
            <a:custGeom>
              <a:avLst/>
              <a:gdLst>
                <a:gd name="connsiteX0" fmla="*/ 845416 w 859005"/>
                <a:gd name="connsiteY0" fmla="*/ 429542 h 859005"/>
                <a:gd name="connsiteX1" fmla="*/ 429543 w 859005"/>
                <a:gd name="connsiteY1" fmla="*/ 845416 h 859005"/>
                <a:gd name="connsiteX2" fmla="*/ 13670 w 859005"/>
                <a:gd name="connsiteY2" fmla="*/ 429542 h 859005"/>
                <a:gd name="connsiteX3" fmla="*/ 429543 w 859005"/>
                <a:gd name="connsiteY3" fmla="*/ 13669 h 859005"/>
                <a:gd name="connsiteX4" fmla="*/ 845416 w 859005"/>
                <a:gd name="connsiteY4" fmla="*/ 429542 h 859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005" h="859005">
                  <a:moveTo>
                    <a:pt x="845416" y="429542"/>
                  </a:moveTo>
                  <a:cubicBezTo>
                    <a:pt x="845416" y="659223"/>
                    <a:pt x="659223" y="845416"/>
                    <a:pt x="429543" y="845416"/>
                  </a:cubicBezTo>
                  <a:cubicBezTo>
                    <a:pt x="199862" y="845416"/>
                    <a:pt x="13670" y="659223"/>
                    <a:pt x="13670" y="429542"/>
                  </a:cubicBezTo>
                  <a:cubicBezTo>
                    <a:pt x="13670" y="199862"/>
                    <a:pt x="199862" y="13669"/>
                    <a:pt x="429543" y="13669"/>
                  </a:cubicBezTo>
                  <a:cubicBezTo>
                    <a:pt x="659223" y="13669"/>
                    <a:pt x="845416" y="199862"/>
                    <a:pt x="845416" y="429542"/>
                  </a:cubicBezTo>
                  <a:close/>
                </a:path>
              </a:pathLst>
            </a:custGeom>
            <a:noFill/>
            <a:ln w="96802" cap="flat">
              <a:solidFill>
                <a:srgbClr val="FFCD91"/>
              </a:solidFill>
              <a:prstDash val="solid"/>
              <a:miter/>
            </a:ln>
          </p:spPr>
          <p:txBody>
            <a:bodyPr rtlCol="0" anchor="ctr"/>
            <a:lstStyle/>
            <a:p>
              <a:endParaRPr lang="en-US"/>
            </a:p>
          </p:txBody>
        </p:sp>
        <p:sp>
          <p:nvSpPr>
            <p:cNvPr id="22" name="Freeform: Shape 21"/>
            <p:cNvSpPr/>
            <p:nvPr/>
          </p:nvSpPr>
          <p:spPr>
            <a:xfrm>
              <a:off x="9713937" y="3784013"/>
              <a:ext cx="859005" cy="401706"/>
            </a:xfrm>
            <a:custGeom>
              <a:avLst/>
              <a:gdLst>
                <a:gd name="connsiteX0" fmla="*/ 845416 w 859005"/>
                <a:gd name="connsiteY0" fmla="*/ 201431 h 401705"/>
                <a:gd name="connsiteX1" fmla="*/ 429543 w 859005"/>
                <a:gd name="connsiteY1" fmla="*/ 389192 h 401705"/>
                <a:gd name="connsiteX2" fmla="*/ 13670 w 859005"/>
                <a:gd name="connsiteY2" fmla="*/ 201431 h 401705"/>
                <a:gd name="connsiteX3" fmla="*/ 429543 w 859005"/>
                <a:gd name="connsiteY3" fmla="*/ 13669 h 401705"/>
                <a:gd name="connsiteX4" fmla="*/ 845416 w 859005"/>
                <a:gd name="connsiteY4" fmla="*/ 201431 h 401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005" h="401705">
                  <a:moveTo>
                    <a:pt x="845416" y="201431"/>
                  </a:moveTo>
                  <a:cubicBezTo>
                    <a:pt x="845416" y="305129"/>
                    <a:pt x="659223" y="389192"/>
                    <a:pt x="429543" y="389192"/>
                  </a:cubicBezTo>
                  <a:cubicBezTo>
                    <a:pt x="199862" y="389192"/>
                    <a:pt x="13670" y="305129"/>
                    <a:pt x="13670" y="201431"/>
                  </a:cubicBezTo>
                  <a:cubicBezTo>
                    <a:pt x="13670" y="97733"/>
                    <a:pt x="199862" y="13669"/>
                    <a:pt x="429543" y="13669"/>
                  </a:cubicBezTo>
                  <a:cubicBezTo>
                    <a:pt x="659223" y="13669"/>
                    <a:pt x="845416" y="97733"/>
                    <a:pt x="845416" y="201431"/>
                  </a:cubicBezTo>
                  <a:close/>
                </a:path>
              </a:pathLst>
            </a:custGeom>
            <a:noFill/>
            <a:ln w="96802" cap="flat">
              <a:solidFill>
                <a:srgbClr val="FFCD91"/>
              </a:solidFill>
              <a:prstDash val="solid"/>
              <a:miter/>
            </a:ln>
          </p:spPr>
          <p:txBody>
            <a:bodyPr rtlCol="0" anchor="ctr"/>
            <a:lstStyle/>
            <a:p>
              <a:endParaRPr lang="en-US"/>
            </a:p>
          </p:txBody>
        </p:sp>
        <p:sp>
          <p:nvSpPr>
            <p:cNvPr id="23" name="Freeform: Shape 22"/>
            <p:cNvSpPr/>
            <p:nvPr/>
          </p:nvSpPr>
          <p:spPr>
            <a:xfrm>
              <a:off x="9942048" y="3555901"/>
              <a:ext cx="401706" cy="859005"/>
            </a:xfrm>
            <a:custGeom>
              <a:avLst/>
              <a:gdLst>
                <a:gd name="connsiteX0" fmla="*/ 389192 w 401705"/>
                <a:gd name="connsiteY0" fmla="*/ 429542 h 859005"/>
                <a:gd name="connsiteX1" fmla="*/ 201431 w 401705"/>
                <a:gd name="connsiteY1" fmla="*/ 845416 h 859005"/>
                <a:gd name="connsiteX2" fmla="*/ 13669 w 401705"/>
                <a:gd name="connsiteY2" fmla="*/ 429542 h 859005"/>
                <a:gd name="connsiteX3" fmla="*/ 201431 w 401705"/>
                <a:gd name="connsiteY3" fmla="*/ 13669 h 859005"/>
                <a:gd name="connsiteX4" fmla="*/ 389192 w 401705"/>
                <a:gd name="connsiteY4" fmla="*/ 429542 h 859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05" h="859005">
                  <a:moveTo>
                    <a:pt x="389192" y="429542"/>
                  </a:moveTo>
                  <a:cubicBezTo>
                    <a:pt x="389192" y="659223"/>
                    <a:pt x="305129" y="845416"/>
                    <a:pt x="201431" y="845416"/>
                  </a:cubicBezTo>
                  <a:cubicBezTo>
                    <a:pt x="97733" y="845416"/>
                    <a:pt x="13669" y="659223"/>
                    <a:pt x="13669" y="429542"/>
                  </a:cubicBezTo>
                  <a:cubicBezTo>
                    <a:pt x="13669" y="199862"/>
                    <a:pt x="97733" y="13669"/>
                    <a:pt x="201431" y="13669"/>
                  </a:cubicBezTo>
                  <a:cubicBezTo>
                    <a:pt x="305129" y="13669"/>
                    <a:pt x="389192" y="199862"/>
                    <a:pt x="389192" y="429542"/>
                  </a:cubicBezTo>
                  <a:close/>
                </a:path>
              </a:pathLst>
            </a:custGeom>
            <a:noFill/>
            <a:ln w="96802" cap="flat">
              <a:solidFill>
                <a:srgbClr val="FFCD91"/>
              </a:solidFill>
              <a:prstDash val="solid"/>
              <a:miter/>
            </a:ln>
          </p:spPr>
          <p:txBody>
            <a:bodyPr rtlCol="0" anchor="ctr"/>
            <a:lstStyle/>
            <a:p>
              <a:endParaRPr lang="en-US"/>
            </a:p>
          </p:txBody>
        </p:sp>
        <p:sp>
          <p:nvSpPr>
            <p:cNvPr id="24" name="Freeform: Shape 23"/>
            <p:cNvSpPr/>
            <p:nvPr/>
          </p:nvSpPr>
          <p:spPr>
            <a:xfrm>
              <a:off x="9718493" y="3976331"/>
              <a:ext cx="848245" cy="17933"/>
            </a:xfrm>
            <a:custGeom>
              <a:avLst/>
              <a:gdLst>
                <a:gd name="connsiteX0" fmla="*/ 9113 w 848245"/>
                <a:gd name="connsiteY0" fmla="*/ 9113 h 17933"/>
                <a:gd name="connsiteX1" fmla="*/ 840860 w 848245"/>
                <a:gd name="connsiteY1" fmla="*/ 9113 h 17933"/>
              </a:gdLst>
              <a:ahLst/>
              <a:cxnLst>
                <a:cxn ang="0">
                  <a:pos x="connsiteX0" y="connsiteY0"/>
                </a:cxn>
                <a:cxn ang="0">
                  <a:pos x="connsiteX1" y="connsiteY1"/>
                </a:cxn>
              </a:cxnLst>
              <a:rect l="l" t="t" r="r" b="b"/>
              <a:pathLst>
                <a:path w="848245" h="17933">
                  <a:moveTo>
                    <a:pt x="9113" y="9113"/>
                  </a:moveTo>
                  <a:lnTo>
                    <a:pt x="840860" y="9113"/>
                  </a:lnTo>
                </a:path>
              </a:pathLst>
            </a:custGeom>
            <a:ln w="64535" cap="flat">
              <a:solidFill>
                <a:srgbClr val="FFFFFF"/>
              </a:solidFill>
              <a:custDash>
                <a:ds d="1524435" sp="1524435"/>
              </a:custDash>
              <a:miter/>
            </a:ln>
          </p:spPr>
          <p:txBody>
            <a:bodyPr rtlCol="0" anchor="ctr"/>
            <a:lstStyle/>
            <a:p>
              <a:endParaRPr lang="en-US"/>
            </a:p>
          </p:txBody>
        </p:sp>
        <p:sp>
          <p:nvSpPr>
            <p:cNvPr id="25" name="Freeform: Shape 24"/>
            <p:cNvSpPr/>
            <p:nvPr/>
          </p:nvSpPr>
          <p:spPr>
            <a:xfrm>
              <a:off x="10134366" y="3560457"/>
              <a:ext cx="17933" cy="848245"/>
            </a:xfrm>
            <a:custGeom>
              <a:avLst/>
              <a:gdLst>
                <a:gd name="connsiteX0" fmla="*/ 9113 w 17933"/>
                <a:gd name="connsiteY0" fmla="*/ 840680 h 848245"/>
                <a:gd name="connsiteX1" fmla="*/ 9113 w 17933"/>
                <a:gd name="connsiteY1" fmla="*/ 9113 h 848245"/>
              </a:gdLst>
              <a:ahLst/>
              <a:cxnLst>
                <a:cxn ang="0">
                  <a:pos x="connsiteX0" y="connsiteY0"/>
                </a:cxn>
                <a:cxn ang="0">
                  <a:pos x="connsiteX1" y="connsiteY1"/>
                </a:cxn>
              </a:cxnLst>
              <a:rect l="l" t="t" r="r" b="b"/>
              <a:pathLst>
                <a:path w="17933" h="848245">
                  <a:moveTo>
                    <a:pt x="9113" y="840680"/>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26" name="Freeform: Shape 25"/>
            <p:cNvSpPr/>
            <p:nvPr/>
          </p:nvSpPr>
          <p:spPr>
            <a:xfrm>
              <a:off x="8389815" y="3156241"/>
              <a:ext cx="17933" cy="35867"/>
            </a:xfrm>
            <a:custGeom>
              <a:avLst/>
              <a:gdLst>
                <a:gd name="connsiteX0" fmla="*/ 9113 w 17933"/>
                <a:gd name="connsiteY0" fmla="*/ 9113 h 35866"/>
                <a:gd name="connsiteX1" fmla="*/ 9113 w 17933"/>
                <a:gd name="connsiteY1" fmla="*/ 27405 h 35866"/>
              </a:gdLst>
              <a:ahLst/>
              <a:cxnLst>
                <a:cxn ang="0">
                  <a:pos x="connsiteX0" y="connsiteY0"/>
                </a:cxn>
                <a:cxn ang="0">
                  <a:pos x="connsiteX1" y="connsiteY1"/>
                </a:cxn>
              </a:cxnLst>
              <a:rect l="l" t="t" r="r" b="b"/>
              <a:pathLst>
                <a:path w="17933" h="35866">
                  <a:moveTo>
                    <a:pt x="9113" y="9113"/>
                  </a:moveTo>
                  <a:lnTo>
                    <a:pt x="9113" y="27405"/>
                  </a:lnTo>
                </a:path>
              </a:pathLst>
            </a:custGeom>
            <a:ln w="64535" cap="flat">
              <a:solidFill>
                <a:srgbClr val="FFFFFF"/>
              </a:solidFill>
              <a:prstDash val="solid"/>
              <a:miter/>
            </a:ln>
          </p:spPr>
          <p:txBody>
            <a:bodyPr rtlCol="0" anchor="ctr"/>
            <a:lstStyle/>
            <a:p>
              <a:endParaRPr lang="en-US"/>
            </a:p>
          </p:txBody>
        </p:sp>
        <p:sp>
          <p:nvSpPr>
            <p:cNvPr id="27" name="Freeform: Shape 26"/>
            <p:cNvSpPr/>
            <p:nvPr/>
          </p:nvSpPr>
          <p:spPr>
            <a:xfrm>
              <a:off x="8389815" y="3210579"/>
              <a:ext cx="17933" cy="2311603"/>
            </a:xfrm>
            <a:custGeom>
              <a:avLst/>
              <a:gdLst>
                <a:gd name="connsiteX0" fmla="*/ 9113 w 17933"/>
                <a:gd name="connsiteY0" fmla="*/ 9113 h 2311602"/>
                <a:gd name="connsiteX1" fmla="*/ 9113 w 17933"/>
                <a:gd name="connsiteY1" fmla="*/ 2302962 h 2311602"/>
              </a:gdLst>
              <a:ahLst/>
              <a:cxnLst>
                <a:cxn ang="0">
                  <a:pos x="connsiteX0" y="connsiteY0"/>
                </a:cxn>
                <a:cxn ang="0">
                  <a:pos x="connsiteX1" y="connsiteY1"/>
                </a:cxn>
              </a:cxnLst>
              <a:rect l="l" t="t" r="r" b="b"/>
              <a:pathLst>
                <a:path w="17933" h="2311602">
                  <a:moveTo>
                    <a:pt x="9113" y="9113"/>
                  </a:moveTo>
                  <a:lnTo>
                    <a:pt x="9113" y="2302962"/>
                  </a:lnTo>
                </a:path>
              </a:pathLst>
            </a:custGeom>
            <a:ln w="64535" cap="flat">
              <a:solidFill>
                <a:srgbClr val="FFFFFF"/>
              </a:solidFill>
              <a:custDash>
                <a:ds d="1510643" sp="1510643"/>
              </a:custDash>
              <a:miter/>
            </a:ln>
          </p:spPr>
          <p:txBody>
            <a:bodyPr rtlCol="0" anchor="ctr"/>
            <a:lstStyle/>
            <a:p>
              <a:endParaRPr lang="en-US"/>
            </a:p>
          </p:txBody>
        </p:sp>
        <p:sp>
          <p:nvSpPr>
            <p:cNvPr id="28" name="Freeform: Shape 27"/>
            <p:cNvSpPr/>
            <p:nvPr/>
          </p:nvSpPr>
          <p:spPr>
            <a:xfrm>
              <a:off x="8389815" y="5522361"/>
              <a:ext cx="17933" cy="35867"/>
            </a:xfrm>
            <a:custGeom>
              <a:avLst/>
              <a:gdLst>
                <a:gd name="connsiteX0" fmla="*/ 9113 w 17933"/>
                <a:gd name="connsiteY0" fmla="*/ 9113 h 35866"/>
                <a:gd name="connsiteX1" fmla="*/ 9113 w 17933"/>
                <a:gd name="connsiteY1" fmla="*/ 27405 h 35866"/>
              </a:gdLst>
              <a:ahLst/>
              <a:cxnLst>
                <a:cxn ang="0">
                  <a:pos x="connsiteX0" y="connsiteY0"/>
                </a:cxn>
                <a:cxn ang="0">
                  <a:pos x="connsiteX1" y="connsiteY1"/>
                </a:cxn>
              </a:cxnLst>
              <a:rect l="l" t="t" r="r" b="b"/>
              <a:pathLst>
                <a:path w="17933" h="35866">
                  <a:moveTo>
                    <a:pt x="9113" y="9113"/>
                  </a:moveTo>
                  <a:lnTo>
                    <a:pt x="9113" y="27405"/>
                  </a:lnTo>
                </a:path>
              </a:pathLst>
            </a:custGeom>
            <a:ln w="64535" cap="flat">
              <a:solidFill>
                <a:srgbClr val="FFFFFF"/>
              </a:solidFill>
              <a:prstDash val="solid"/>
              <a:miter/>
            </a:ln>
          </p:spPr>
          <p:txBody>
            <a:bodyPr rtlCol="0" anchor="ctr"/>
            <a:lstStyle/>
            <a:p>
              <a:endParaRPr lang="en-US"/>
            </a:p>
          </p:txBody>
        </p:sp>
        <p:sp>
          <p:nvSpPr>
            <p:cNvPr id="29" name="Freeform: Shape 28"/>
            <p:cNvSpPr/>
            <p:nvPr/>
          </p:nvSpPr>
          <p:spPr>
            <a:xfrm>
              <a:off x="9615556" y="4044657"/>
              <a:ext cx="17933" cy="1513571"/>
            </a:xfrm>
            <a:custGeom>
              <a:avLst/>
              <a:gdLst>
                <a:gd name="connsiteX0" fmla="*/ 9113 w 17933"/>
                <a:gd name="connsiteY0" fmla="*/ 9113 h 1513570"/>
                <a:gd name="connsiteX1" fmla="*/ 9113 w 17933"/>
                <a:gd name="connsiteY1" fmla="*/ 1505109 h 1513570"/>
              </a:gdLst>
              <a:ahLst/>
              <a:cxnLst>
                <a:cxn ang="0">
                  <a:pos x="connsiteX0" y="connsiteY0"/>
                </a:cxn>
                <a:cxn ang="0">
                  <a:pos x="connsiteX1" y="connsiteY1"/>
                </a:cxn>
              </a:cxnLst>
              <a:rect l="l" t="t" r="r" b="b"/>
              <a:pathLst>
                <a:path w="17933" h="1513570">
                  <a:moveTo>
                    <a:pt x="9113" y="9113"/>
                  </a:moveTo>
                  <a:lnTo>
                    <a:pt x="9113" y="1505109"/>
                  </a:lnTo>
                </a:path>
              </a:pathLst>
            </a:custGeom>
            <a:ln w="64535" cap="flat">
              <a:solidFill>
                <a:srgbClr val="FFFFFF"/>
              </a:solidFill>
              <a:custDash>
                <a:ds d="1524435" sp="1524435"/>
              </a:custDash>
              <a:miter/>
            </a:ln>
          </p:spPr>
          <p:txBody>
            <a:bodyPr rtlCol="0" anchor="ctr"/>
            <a:lstStyle/>
            <a:p>
              <a:endParaRPr lang="en-US"/>
            </a:p>
          </p:txBody>
        </p:sp>
        <p:sp>
          <p:nvSpPr>
            <p:cNvPr id="30" name="Freeform: Shape 29"/>
            <p:cNvSpPr/>
            <p:nvPr/>
          </p:nvSpPr>
          <p:spPr>
            <a:xfrm>
              <a:off x="7251767" y="3343465"/>
              <a:ext cx="1154905" cy="17933"/>
            </a:xfrm>
            <a:custGeom>
              <a:avLst/>
              <a:gdLst>
                <a:gd name="connsiteX0" fmla="*/ 1147160 w 1154904"/>
                <a:gd name="connsiteY0" fmla="*/ 9113 h 17933"/>
                <a:gd name="connsiteX1" fmla="*/ 9113 w 1154904"/>
                <a:gd name="connsiteY1" fmla="*/ 9113 h 17933"/>
              </a:gdLst>
              <a:ahLst/>
              <a:cxnLst>
                <a:cxn ang="0">
                  <a:pos x="connsiteX0" y="connsiteY0"/>
                </a:cxn>
                <a:cxn ang="0">
                  <a:pos x="connsiteX1" y="connsiteY1"/>
                </a:cxn>
              </a:cxnLst>
              <a:rect l="l" t="t" r="r" b="b"/>
              <a:pathLst>
                <a:path w="1154904" h="17933">
                  <a:moveTo>
                    <a:pt x="1147160" y="9113"/>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31" name="Freeform: Shape 30"/>
            <p:cNvSpPr/>
            <p:nvPr/>
          </p:nvSpPr>
          <p:spPr>
            <a:xfrm>
              <a:off x="7251767" y="4510923"/>
              <a:ext cx="2381543" cy="17933"/>
            </a:xfrm>
            <a:custGeom>
              <a:avLst/>
              <a:gdLst>
                <a:gd name="connsiteX0" fmla="*/ 2372543 w 2381542"/>
                <a:gd name="connsiteY0" fmla="*/ 9113 h 17933"/>
                <a:gd name="connsiteX1" fmla="*/ 9113 w 2381542"/>
                <a:gd name="connsiteY1" fmla="*/ 9113 h 17933"/>
              </a:gdLst>
              <a:ahLst/>
              <a:cxnLst>
                <a:cxn ang="0">
                  <a:pos x="connsiteX0" y="connsiteY0"/>
                </a:cxn>
                <a:cxn ang="0">
                  <a:pos x="connsiteX1" y="connsiteY1"/>
                </a:cxn>
              </a:cxnLst>
              <a:rect l="l" t="t" r="r" b="b"/>
              <a:pathLst>
                <a:path w="2381542" h="17933">
                  <a:moveTo>
                    <a:pt x="2372543" y="9113"/>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32" name="Freeform: Shape 31"/>
            <p:cNvSpPr/>
            <p:nvPr/>
          </p:nvSpPr>
          <p:spPr>
            <a:xfrm>
              <a:off x="7926833" y="4456820"/>
              <a:ext cx="114773" cy="114773"/>
            </a:xfrm>
            <a:custGeom>
              <a:avLst/>
              <a:gdLst>
                <a:gd name="connsiteX0" fmla="*/ 113966 w 114773"/>
                <a:gd name="connsiteY0" fmla="*/ 57655 h 114773"/>
                <a:gd name="connsiteX1" fmla="*/ 57656 w 114773"/>
                <a:gd name="connsiteY1" fmla="*/ 113966 h 114773"/>
                <a:gd name="connsiteX2" fmla="*/ 1345 w 114773"/>
                <a:gd name="connsiteY2" fmla="*/ 57655 h 114773"/>
                <a:gd name="connsiteX3" fmla="*/ 57656 w 114773"/>
                <a:gd name="connsiteY3" fmla="*/ 1345 h 114773"/>
                <a:gd name="connsiteX4" fmla="*/ 113966 w 114773"/>
                <a:gd name="connsiteY4" fmla="*/ 57655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5"/>
                  </a:moveTo>
                  <a:cubicBezTo>
                    <a:pt x="113966" y="88755"/>
                    <a:pt x="88755" y="113966"/>
                    <a:pt x="57656" y="113966"/>
                  </a:cubicBezTo>
                  <a:cubicBezTo>
                    <a:pt x="26556" y="113966"/>
                    <a:pt x="1345" y="88755"/>
                    <a:pt x="1345" y="57655"/>
                  </a:cubicBezTo>
                  <a:cubicBezTo>
                    <a:pt x="1345" y="26556"/>
                    <a:pt x="26557" y="1345"/>
                    <a:pt x="57656" y="1345"/>
                  </a:cubicBezTo>
                  <a:cubicBezTo>
                    <a:pt x="88755" y="1345"/>
                    <a:pt x="113966" y="26556"/>
                    <a:pt x="113966" y="57655"/>
                  </a:cubicBezTo>
                  <a:close/>
                </a:path>
              </a:pathLst>
            </a:custGeom>
            <a:solidFill>
              <a:srgbClr val="FFFFFF"/>
            </a:solidFill>
            <a:ln w="9525" cap="flat">
              <a:noFill/>
              <a:prstDash val="solid"/>
              <a:miter/>
            </a:ln>
          </p:spPr>
          <p:txBody>
            <a:bodyPr rtlCol="0" anchor="ctr"/>
            <a:lstStyle/>
            <a:p>
              <a:endParaRPr lang="en-US"/>
            </a:p>
          </p:txBody>
        </p:sp>
        <p:sp>
          <p:nvSpPr>
            <p:cNvPr id="33" name="Freeform: Shape 32"/>
            <p:cNvSpPr/>
            <p:nvPr/>
          </p:nvSpPr>
          <p:spPr>
            <a:xfrm>
              <a:off x="9566654" y="4456820"/>
              <a:ext cx="114773" cy="114773"/>
            </a:xfrm>
            <a:custGeom>
              <a:avLst/>
              <a:gdLst>
                <a:gd name="connsiteX0" fmla="*/ 113966 w 114773"/>
                <a:gd name="connsiteY0" fmla="*/ 57655 h 114773"/>
                <a:gd name="connsiteX1" fmla="*/ 57656 w 114773"/>
                <a:gd name="connsiteY1" fmla="*/ 113966 h 114773"/>
                <a:gd name="connsiteX2" fmla="*/ 1346 w 114773"/>
                <a:gd name="connsiteY2" fmla="*/ 57655 h 114773"/>
                <a:gd name="connsiteX3" fmla="*/ 57656 w 114773"/>
                <a:gd name="connsiteY3" fmla="*/ 1345 h 114773"/>
                <a:gd name="connsiteX4" fmla="*/ 113966 w 114773"/>
                <a:gd name="connsiteY4" fmla="*/ 57655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5"/>
                  </a:moveTo>
                  <a:cubicBezTo>
                    <a:pt x="113966" y="88755"/>
                    <a:pt x="88755" y="113966"/>
                    <a:pt x="57656" y="113966"/>
                  </a:cubicBezTo>
                  <a:cubicBezTo>
                    <a:pt x="26556" y="113966"/>
                    <a:pt x="1346" y="88755"/>
                    <a:pt x="1346" y="57655"/>
                  </a:cubicBezTo>
                  <a:cubicBezTo>
                    <a:pt x="1346" y="26556"/>
                    <a:pt x="26557" y="1345"/>
                    <a:pt x="57656" y="1345"/>
                  </a:cubicBezTo>
                  <a:cubicBezTo>
                    <a:pt x="88755" y="1345"/>
                    <a:pt x="113966" y="26556"/>
                    <a:pt x="113966" y="57655"/>
                  </a:cubicBezTo>
                  <a:close/>
                </a:path>
              </a:pathLst>
            </a:custGeom>
            <a:solidFill>
              <a:srgbClr val="FFFFFF"/>
            </a:solidFill>
            <a:ln w="9525" cap="flat">
              <a:noFill/>
              <a:prstDash val="solid"/>
              <a:miter/>
            </a:ln>
          </p:spPr>
          <p:txBody>
            <a:bodyPr rtlCol="0" anchor="ctr"/>
            <a:lstStyle/>
            <a:p>
              <a:endParaRPr lang="en-US"/>
            </a:p>
          </p:txBody>
        </p:sp>
        <p:sp>
          <p:nvSpPr>
            <p:cNvPr id="34" name="Freeform: Shape 33"/>
            <p:cNvSpPr/>
            <p:nvPr/>
          </p:nvSpPr>
          <p:spPr>
            <a:xfrm>
              <a:off x="8341272" y="3305502"/>
              <a:ext cx="114773" cy="114773"/>
            </a:xfrm>
            <a:custGeom>
              <a:avLst/>
              <a:gdLst>
                <a:gd name="connsiteX0" fmla="*/ 113966 w 114773"/>
                <a:gd name="connsiteY0" fmla="*/ 57656 h 114773"/>
                <a:gd name="connsiteX1" fmla="*/ 57656 w 114773"/>
                <a:gd name="connsiteY1" fmla="*/ 113966 h 114773"/>
                <a:gd name="connsiteX2" fmla="*/ 1345 w 114773"/>
                <a:gd name="connsiteY2" fmla="*/ 57656 h 114773"/>
                <a:gd name="connsiteX3" fmla="*/ 57656 w 114773"/>
                <a:gd name="connsiteY3" fmla="*/ 1345 h 114773"/>
                <a:gd name="connsiteX4" fmla="*/ 113966 w 114773"/>
                <a:gd name="connsiteY4" fmla="*/ 57656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6"/>
                  </a:moveTo>
                  <a:cubicBezTo>
                    <a:pt x="113966" y="88755"/>
                    <a:pt x="88755" y="113966"/>
                    <a:pt x="57656" y="113966"/>
                  </a:cubicBezTo>
                  <a:cubicBezTo>
                    <a:pt x="26556" y="113966"/>
                    <a:pt x="1345" y="88755"/>
                    <a:pt x="1345" y="57656"/>
                  </a:cubicBezTo>
                  <a:cubicBezTo>
                    <a:pt x="1345" y="26556"/>
                    <a:pt x="26557" y="1345"/>
                    <a:pt x="57656" y="1345"/>
                  </a:cubicBezTo>
                  <a:cubicBezTo>
                    <a:pt x="88755" y="1345"/>
                    <a:pt x="113966" y="26556"/>
                    <a:pt x="113966" y="57656"/>
                  </a:cubicBezTo>
                  <a:close/>
                </a:path>
              </a:pathLst>
            </a:custGeom>
            <a:solidFill>
              <a:srgbClr val="FFFFFF"/>
            </a:solidFill>
            <a:ln w="9525" cap="flat">
              <a:noFill/>
              <a:prstDash val="solid"/>
              <a:miter/>
            </a:ln>
          </p:spPr>
          <p:txBody>
            <a:bodyPr rtlCol="0" anchor="ctr"/>
            <a:lstStyle/>
            <a:p>
              <a:endParaRPr lang="en-US"/>
            </a:p>
          </p:txBody>
        </p:sp>
        <p:sp>
          <p:nvSpPr>
            <p:cNvPr id="35" name="Freeform: Shape 34"/>
            <p:cNvSpPr/>
            <p:nvPr/>
          </p:nvSpPr>
          <p:spPr>
            <a:xfrm>
              <a:off x="10807997" y="5010780"/>
              <a:ext cx="649186" cy="661739"/>
            </a:xfrm>
            <a:custGeom>
              <a:avLst/>
              <a:gdLst>
                <a:gd name="connsiteX0" fmla="*/ 647661 w 649185"/>
                <a:gd name="connsiteY0" fmla="*/ 548670 h 661738"/>
                <a:gd name="connsiteX1" fmla="*/ 559967 w 649185"/>
                <a:gd name="connsiteY1" fmla="*/ 548670 h 661738"/>
                <a:gd name="connsiteX2" fmla="*/ 559967 w 649185"/>
                <a:gd name="connsiteY2" fmla="*/ 661829 h 661738"/>
                <a:gd name="connsiteX3" fmla="*/ 343871 w 649185"/>
                <a:gd name="connsiteY3" fmla="*/ 661829 h 661738"/>
                <a:gd name="connsiteX4" fmla="*/ 343871 w 649185"/>
                <a:gd name="connsiteY4" fmla="*/ 548670 h 661738"/>
                <a:gd name="connsiteX5" fmla="*/ 1345 w 649185"/>
                <a:gd name="connsiteY5" fmla="*/ 548670 h 661738"/>
                <a:gd name="connsiteX6" fmla="*/ 1345 w 649185"/>
                <a:gd name="connsiteY6" fmla="*/ 407176 h 661738"/>
                <a:gd name="connsiteX7" fmla="*/ 281643 w 649185"/>
                <a:gd name="connsiteY7" fmla="*/ 1345 h 661738"/>
                <a:gd name="connsiteX8" fmla="*/ 510113 w 649185"/>
                <a:gd name="connsiteY8" fmla="*/ 1345 h 661738"/>
                <a:gd name="connsiteX9" fmla="*/ 261019 w 649185"/>
                <a:gd name="connsiteY9" fmla="*/ 375972 h 661738"/>
                <a:gd name="connsiteX10" fmla="*/ 350685 w 649185"/>
                <a:gd name="connsiteY10" fmla="*/ 375972 h 661738"/>
                <a:gd name="connsiteX11" fmla="*/ 350685 w 649185"/>
                <a:gd name="connsiteY11" fmla="*/ 275007 h 661738"/>
                <a:gd name="connsiteX12" fmla="*/ 560147 w 649185"/>
                <a:gd name="connsiteY12" fmla="*/ 275007 h 661738"/>
                <a:gd name="connsiteX13" fmla="*/ 560147 w 649185"/>
                <a:gd name="connsiteY13" fmla="*/ 375972 h 661738"/>
                <a:gd name="connsiteX14" fmla="*/ 647841 w 649185"/>
                <a:gd name="connsiteY14" fmla="*/ 375972 h 661738"/>
                <a:gd name="connsiteX15" fmla="*/ 647841 w 649185"/>
                <a:gd name="connsiteY15" fmla="*/ 548670 h 66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9185" h="661738">
                  <a:moveTo>
                    <a:pt x="647661" y="548670"/>
                  </a:moveTo>
                  <a:lnTo>
                    <a:pt x="559967" y="548670"/>
                  </a:lnTo>
                  <a:lnTo>
                    <a:pt x="559967" y="661829"/>
                  </a:lnTo>
                  <a:lnTo>
                    <a:pt x="343871" y="661829"/>
                  </a:lnTo>
                  <a:lnTo>
                    <a:pt x="343871" y="548670"/>
                  </a:lnTo>
                  <a:lnTo>
                    <a:pt x="1345" y="548670"/>
                  </a:lnTo>
                  <a:lnTo>
                    <a:pt x="1345" y="407176"/>
                  </a:lnTo>
                  <a:lnTo>
                    <a:pt x="281643" y="1345"/>
                  </a:lnTo>
                  <a:lnTo>
                    <a:pt x="510113" y="1345"/>
                  </a:lnTo>
                  <a:lnTo>
                    <a:pt x="261019" y="375972"/>
                  </a:lnTo>
                  <a:lnTo>
                    <a:pt x="350685" y="375972"/>
                  </a:lnTo>
                  <a:lnTo>
                    <a:pt x="350685" y="275007"/>
                  </a:lnTo>
                  <a:lnTo>
                    <a:pt x="560147" y="275007"/>
                  </a:lnTo>
                  <a:lnTo>
                    <a:pt x="560147" y="375972"/>
                  </a:lnTo>
                  <a:lnTo>
                    <a:pt x="647841" y="375972"/>
                  </a:lnTo>
                  <a:lnTo>
                    <a:pt x="647841" y="548670"/>
                  </a:lnTo>
                  <a:close/>
                </a:path>
              </a:pathLst>
            </a:custGeom>
            <a:solidFill>
              <a:schemeClr val="bg2"/>
            </a:solidFill>
            <a:ln w="9525" cap="flat">
              <a:noFill/>
              <a:prstDash val="solid"/>
              <a:miter/>
            </a:ln>
          </p:spPr>
          <p:txBody>
            <a:bodyPr rtlCol="0" anchor="ctr"/>
            <a:lstStyle/>
            <a:p>
              <a:endParaRPr lang="en-US"/>
            </a:p>
          </p:txBody>
        </p:sp>
        <p:sp>
          <p:nvSpPr>
            <p:cNvPr id="36" name="Freeform: Shape 35"/>
            <p:cNvSpPr/>
            <p:nvPr/>
          </p:nvSpPr>
          <p:spPr>
            <a:xfrm>
              <a:off x="10697094" y="5068450"/>
              <a:ext cx="84287" cy="78907"/>
            </a:xfrm>
            <a:custGeom>
              <a:avLst/>
              <a:gdLst>
                <a:gd name="connsiteX0" fmla="*/ 82300 w 84286"/>
                <a:gd name="connsiteY0" fmla="*/ 6801 h 78906"/>
                <a:gd name="connsiteX1" fmla="*/ 80865 w 84286"/>
                <a:gd name="connsiteY1" fmla="*/ 5008 h 78906"/>
                <a:gd name="connsiteX2" fmla="*/ 64905 w 84286"/>
                <a:gd name="connsiteY2" fmla="*/ 4290 h 78906"/>
                <a:gd name="connsiteX3" fmla="*/ 5007 w 84286"/>
                <a:gd name="connsiteY3" fmla="*/ 59525 h 78906"/>
                <a:gd name="connsiteX4" fmla="*/ 4290 w 84286"/>
                <a:gd name="connsiteY4" fmla="*/ 75485 h 78906"/>
                <a:gd name="connsiteX5" fmla="*/ 20251 w 84286"/>
                <a:gd name="connsiteY5" fmla="*/ 76203 h 78906"/>
                <a:gd name="connsiteX6" fmla="*/ 80148 w 84286"/>
                <a:gd name="connsiteY6" fmla="*/ 20968 h 78906"/>
                <a:gd name="connsiteX7" fmla="*/ 82300 w 84286"/>
                <a:gd name="connsiteY7" fmla="*/ 6801 h 7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286" h="78906">
                  <a:moveTo>
                    <a:pt x="82300" y="6801"/>
                  </a:moveTo>
                  <a:cubicBezTo>
                    <a:pt x="81941" y="6083"/>
                    <a:pt x="81403" y="5545"/>
                    <a:pt x="80865" y="5008"/>
                  </a:cubicBezTo>
                  <a:cubicBezTo>
                    <a:pt x="76561" y="345"/>
                    <a:pt x="69388" y="165"/>
                    <a:pt x="64905" y="4290"/>
                  </a:cubicBezTo>
                  <a:lnTo>
                    <a:pt x="5007" y="59525"/>
                  </a:lnTo>
                  <a:cubicBezTo>
                    <a:pt x="345" y="63829"/>
                    <a:pt x="165" y="71002"/>
                    <a:pt x="4290" y="75485"/>
                  </a:cubicBezTo>
                  <a:cubicBezTo>
                    <a:pt x="8594" y="80148"/>
                    <a:pt x="15767" y="80327"/>
                    <a:pt x="20251" y="76203"/>
                  </a:cubicBezTo>
                  <a:lnTo>
                    <a:pt x="80148" y="20968"/>
                  </a:lnTo>
                  <a:cubicBezTo>
                    <a:pt x="84452" y="17202"/>
                    <a:pt x="85169" y="11284"/>
                    <a:pt x="82300" y="6801"/>
                  </a:cubicBezTo>
                  <a:close/>
                </a:path>
              </a:pathLst>
            </a:custGeom>
            <a:solidFill>
              <a:srgbClr val="FFFFFF"/>
            </a:solidFill>
            <a:ln w="9525" cap="flat">
              <a:noFill/>
              <a:prstDash val="solid"/>
              <a:miter/>
            </a:ln>
          </p:spPr>
          <p:txBody>
            <a:bodyPr rtlCol="0" anchor="ctr"/>
            <a:lstStyle/>
            <a:p>
              <a:endParaRPr lang="en-US"/>
            </a:p>
          </p:txBody>
        </p:sp>
        <p:sp>
          <p:nvSpPr>
            <p:cNvPr id="37" name="Freeform: Shape 36"/>
            <p:cNvSpPr/>
            <p:nvPr/>
          </p:nvSpPr>
          <p:spPr>
            <a:xfrm>
              <a:off x="10751902" y="5051231"/>
              <a:ext cx="107600" cy="66353"/>
            </a:xfrm>
            <a:custGeom>
              <a:avLst/>
              <a:gdLst>
                <a:gd name="connsiteX0" fmla="*/ 1489 w 107599"/>
                <a:gd name="connsiteY0" fmla="*/ 26530 h 66353"/>
                <a:gd name="connsiteX1" fmla="*/ 18167 w 107599"/>
                <a:gd name="connsiteY1" fmla="*/ 1603 h 66353"/>
                <a:gd name="connsiteX2" fmla="*/ 107833 w 107599"/>
                <a:gd name="connsiteY2" fmla="*/ 62576 h 66353"/>
                <a:gd name="connsiteX3" fmla="*/ 18167 w 107599"/>
                <a:gd name="connsiteY3" fmla="*/ 37469 h 66353"/>
                <a:gd name="connsiteX4" fmla="*/ 1489 w 107599"/>
                <a:gd name="connsiteY4" fmla="*/ 26530 h 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99" h="66353">
                  <a:moveTo>
                    <a:pt x="1489" y="26530"/>
                  </a:moveTo>
                  <a:cubicBezTo>
                    <a:pt x="1489" y="26530"/>
                    <a:pt x="11890" y="-1625"/>
                    <a:pt x="18167" y="1603"/>
                  </a:cubicBezTo>
                  <a:cubicBezTo>
                    <a:pt x="24444" y="4831"/>
                    <a:pt x="109985" y="58451"/>
                    <a:pt x="107833" y="62576"/>
                  </a:cubicBezTo>
                  <a:cubicBezTo>
                    <a:pt x="100660" y="76923"/>
                    <a:pt x="23906" y="43387"/>
                    <a:pt x="18167" y="37469"/>
                  </a:cubicBezTo>
                  <a:cubicBezTo>
                    <a:pt x="12249" y="31731"/>
                    <a:pt x="-125" y="30475"/>
                    <a:pt x="1489" y="26530"/>
                  </a:cubicBezTo>
                  <a:close/>
                </a:path>
              </a:pathLst>
            </a:custGeom>
            <a:solidFill>
              <a:srgbClr val="F6A279"/>
            </a:solidFill>
            <a:ln w="9525" cap="flat">
              <a:noFill/>
              <a:prstDash val="solid"/>
              <a:miter/>
            </a:ln>
          </p:spPr>
          <p:txBody>
            <a:bodyPr rtlCol="0" anchor="ctr"/>
            <a:lstStyle/>
            <a:p>
              <a:endParaRPr lang="en-US"/>
            </a:p>
          </p:txBody>
        </p:sp>
        <p:sp>
          <p:nvSpPr>
            <p:cNvPr id="38" name="Freeform: Shape 37"/>
            <p:cNvSpPr/>
            <p:nvPr/>
          </p:nvSpPr>
          <p:spPr>
            <a:xfrm>
              <a:off x="9962007" y="4605282"/>
              <a:ext cx="69940" cy="41247"/>
            </a:xfrm>
            <a:custGeom>
              <a:avLst/>
              <a:gdLst>
                <a:gd name="connsiteX0" fmla="*/ 67595 w 69939"/>
                <a:gd name="connsiteY0" fmla="*/ 27016 h 41246"/>
                <a:gd name="connsiteX1" fmla="*/ 3932 w 69939"/>
                <a:gd name="connsiteY1" fmla="*/ 1910 h 41246"/>
                <a:gd name="connsiteX2" fmla="*/ 69747 w 69939"/>
                <a:gd name="connsiteY2" fmla="*/ 41184 h 41246"/>
                <a:gd name="connsiteX3" fmla="*/ 67595 w 69939"/>
                <a:gd name="connsiteY3" fmla="*/ 27016 h 41246"/>
              </a:gdLst>
              <a:ahLst/>
              <a:cxnLst>
                <a:cxn ang="0">
                  <a:pos x="connsiteX0" y="connsiteY0"/>
                </a:cxn>
                <a:cxn ang="0">
                  <a:pos x="connsiteX1" y="connsiteY1"/>
                </a:cxn>
                <a:cxn ang="0">
                  <a:pos x="connsiteX2" y="connsiteY2"/>
                </a:cxn>
                <a:cxn ang="0">
                  <a:pos x="connsiteX3" y="connsiteY3"/>
                </a:cxn>
              </a:cxnLst>
              <a:rect l="l" t="t" r="r" b="b"/>
              <a:pathLst>
                <a:path w="69939" h="41246">
                  <a:moveTo>
                    <a:pt x="67595" y="27016"/>
                  </a:moveTo>
                  <a:cubicBezTo>
                    <a:pt x="67595" y="27016"/>
                    <a:pt x="17741" y="-3112"/>
                    <a:pt x="3932" y="1910"/>
                  </a:cubicBezTo>
                  <a:cubicBezTo>
                    <a:pt x="-9876" y="6931"/>
                    <a:pt x="34419" y="41184"/>
                    <a:pt x="69747" y="41184"/>
                  </a:cubicBezTo>
                  <a:lnTo>
                    <a:pt x="67595" y="27016"/>
                  </a:lnTo>
                  <a:close/>
                </a:path>
              </a:pathLst>
            </a:custGeom>
            <a:solidFill>
              <a:srgbClr val="FFFFFF"/>
            </a:solidFill>
            <a:ln w="9525" cap="flat">
              <a:noFill/>
              <a:prstDash val="solid"/>
              <a:miter/>
            </a:ln>
          </p:spPr>
          <p:txBody>
            <a:bodyPr rtlCol="0" anchor="ctr"/>
            <a:lstStyle/>
            <a:p>
              <a:endParaRPr lang="en-US"/>
            </a:p>
          </p:txBody>
        </p:sp>
        <p:sp>
          <p:nvSpPr>
            <p:cNvPr id="39" name="Freeform: Shape 38"/>
            <p:cNvSpPr/>
            <p:nvPr/>
          </p:nvSpPr>
          <p:spPr>
            <a:xfrm>
              <a:off x="10007455" y="4597689"/>
              <a:ext cx="365839" cy="89667"/>
            </a:xfrm>
            <a:custGeom>
              <a:avLst/>
              <a:gdLst>
                <a:gd name="connsiteX0" fmla="*/ 9953 w 365839"/>
                <a:gd name="connsiteY0" fmla="*/ 26180 h 89666"/>
                <a:gd name="connsiteX1" fmla="*/ 1345 w 365839"/>
                <a:gd name="connsiteY1" fmla="*/ 52363 h 89666"/>
                <a:gd name="connsiteX2" fmla="*/ 349789 w 365839"/>
                <a:gd name="connsiteY2" fmla="*/ 46624 h 89666"/>
                <a:gd name="connsiteX3" fmla="*/ 358935 w 365839"/>
                <a:gd name="connsiteY3" fmla="*/ 13268 h 89666"/>
                <a:gd name="connsiteX4" fmla="*/ 358935 w 365839"/>
                <a:gd name="connsiteY4" fmla="*/ 13268 h 89666"/>
                <a:gd name="connsiteX5" fmla="*/ 322530 w 365839"/>
                <a:gd name="connsiteY5" fmla="*/ 8247 h 89666"/>
                <a:gd name="connsiteX6" fmla="*/ 9953 w 365839"/>
                <a:gd name="connsiteY6" fmla="*/ 26180 h 8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839" h="89666">
                  <a:moveTo>
                    <a:pt x="9953" y="26180"/>
                  </a:moveTo>
                  <a:cubicBezTo>
                    <a:pt x="6904" y="34967"/>
                    <a:pt x="3855" y="43575"/>
                    <a:pt x="1345" y="52363"/>
                  </a:cubicBezTo>
                  <a:cubicBezTo>
                    <a:pt x="141762" y="98093"/>
                    <a:pt x="214213" y="107956"/>
                    <a:pt x="349789" y="46624"/>
                  </a:cubicBezTo>
                  <a:cubicBezTo>
                    <a:pt x="370592" y="37299"/>
                    <a:pt x="369336" y="28691"/>
                    <a:pt x="358935" y="13268"/>
                  </a:cubicBezTo>
                  <a:cubicBezTo>
                    <a:pt x="361266" y="10399"/>
                    <a:pt x="361445" y="10578"/>
                    <a:pt x="358935" y="13268"/>
                  </a:cubicBezTo>
                  <a:cubicBezTo>
                    <a:pt x="348533" y="-2155"/>
                    <a:pt x="342615" y="-1258"/>
                    <a:pt x="322530" y="8247"/>
                  </a:cubicBezTo>
                  <a:cubicBezTo>
                    <a:pt x="191079" y="69579"/>
                    <a:pt x="149474" y="52183"/>
                    <a:pt x="9953" y="26180"/>
                  </a:cubicBezTo>
                  <a:close/>
                </a:path>
              </a:pathLst>
            </a:custGeom>
            <a:solidFill>
              <a:srgbClr val="ED814C"/>
            </a:solidFill>
            <a:ln w="9525" cap="flat">
              <a:noFill/>
              <a:prstDash val="solid"/>
              <a:miter/>
            </a:ln>
          </p:spPr>
          <p:txBody>
            <a:bodyPr rtlCol="0" anchor="ctr"/>
            <a:lstStyle/>
            <a:p>
              <a:endParaRPr lang="en-US"/>
            </a:p>
          </p:txBody>
        </p:sp>
        <p:sp>
          <p:nvSpPr>
            <p:cNvPr id="40" name="Freeform: Shape 39"/>
            <p:cNvSpPr/>
            <p:nvPr/>
          </p:nvSpPr>
          <p:spPr>
            <a:xfrm>
              <a:off x="10310653" y="5498333"/>
              <a:ext cx="41247" cy="104013"/>
            </a:xfrm>
            <a:custGeom>
              <a:avLst/>
              <a:gdLst>
                <a:gd name="connsiteX0" fmla="*/ 28836 w 41246"/>
                <a:gd name="connsiteY0" fmla="*/ 103618 h 104013"/>
                <a:gd name="connsiteX1" fmla="*/ 31168 w 41246"/>
                <a:gd name="connsiteY1" fmla="*/ 103439 h 104013"/>
                <a:gd name="connsiteX2" fmla="*/ 39955 w 41246"/>
                <a:gd name="connsiteY2" fmla="*/ 90168 h 104013"/>
                <a:gd name="connsiteX3" fmla="*/ 23636 w 41246"/>
                <a:gd name="connsiteY3" fmla="*/ 10365 h 104013"/>
                <a:gd name="connsiteX4" fmla="*/ 10365 w 41246"/>
                <a:gd name="connsiteY4" fmla="*/ 1578 h 104013"/>
                <a:gd name="connsiteX5" fmla="*/ 1578 w 41246"/>
                <a:gd name="connsiteY5" fmla="*/ 14849 h 104013"/>
                <a:gd name="connsiteX6" fmla="*/ 17897 w 41246"/>
                <a:gd name="connsiteY6" fmla="*/ 94652 h 104013"/>
                <a:gd name="connsiteX7" fmla="*/ 28836 w 41246"/>
                <a:gd name="connsiteY7" fmla="*/ 103618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6" h="104013">
                  <a:moveTo>
                    <a:pt x="28836" y="103618"/>
                  </a:moveTo>
                  <a:cubicBezTo>
                    <a:pt x="29554" y="103618"/>
                    <a:pt x="30271" y="103618"/>
                    <a:pt x="31168" y="103439"/>
                  </a:cubicBezTo>
                  <a:cubicBezTo>
                    <a:pt x="37265" y="102184"/>
                    <a:pt x="41210" y="96266"/>
                    <a:pt x="39955" y="90168"/>
                  </a:cubicBezTo>
                  <a:lnTo>
                    <a:pt x="23636" y="10365"/>
                  </a:lnTo>
                  <a:cubicBezTo>
                    <a:pt x="22380" y="4268"/>
                    <a:pt x="16463" y="323"/>
                    <a:pt x="10365" y="1578"/>
                  </a:cubicBezTo>
                  <a:cubicBezTo>
                    <a:pt x="4268" y="2833"/>
                    <a:pt x="323" y="8751"/>
                    <a:pt x="1578" y="14849"/>
                  </a:cubicBezTo>
                  <a:lnTo>
                    <a:pt x="17897" y="94652"/>
                  </a:lnTo>
                  <a:cubicBezTo>
                    <a:pt x="18794" y="99852"/>
                    <a:pt x="23456" y="103618"/>
                    <a:pt x="28836" y="103618"/>
                  </a:cubicBezTo>
                  <a:close/>
                </a:path>
              </a:pathLst>
            </a:custGeom>
            <a:solidFill>
              <a:srgbClr val="FFFFFF"/>
            </a:solidFill>
            <a:ln w="9525" cap="flat">
              <a:noFill/>
              <a:prstDash val="solid"/>
              <a:miter/>
            </a:ln>
          </p:spPr>
          <p:txBody>
            <a:bodyPr rtlCol="0" anchor="ctr"/>
            <a:lstStyle/>
            <a:p>
              <a:endParaRPr lang="en-US"/>
            </a:p>
          </p:txBody>
        </p:sp>
        <p:sp>
          <p:nvSpPr>
            <p:cNvPr id="41" name="Freeform: Shape 40"/>
            <p:cNvSpPr/>
            <p:nvPr/>
          </p:nvSpPr>
          <p:spPr>
            <a:xfrm>
              <a:off x="10261591" y="4880405"/>
              <a:ext cx="121946" cy="676086"/>
            </a:xfrm>
            <a:custGeom>
              <a:avLst/>
              <a:gdLst>
                <a:gd name="connsiteX0" fmla="*/ 52972 w 121946"/>
                <a:gd name="connsiteY0" fmla="*/ 675099 h 676085"/>
                <a:gd name="connsiteX1" fmla="*/ 89018 w 121946"/>
                <a:gd name="connsiteY1" fmla="*/ 671692 h 676085"/>
                <a:gd name="connsiteX2" fmla="*/ 121836 w 121946"/>
                <a:gd name="connsiteY2" fmla="*/ 43488 h 676085"/>
                <a:gd name="connsiteX3" fmla="*/ 34142 w 121946"/>
                <a:gd name="connsiteY3" fmla="*/ 1345 h 676085"/>
                <a:gd name="connsiteX4" fmla="*/ 52972 w 121946"/>
                <a:gd name="connsiteY4" fmla="*/ 675099 h 676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46" h="676085">
                  <a:moveTo>
                    <a:pt x="52972" y="675099"/>
                  </a:moveTo>
                  <a:cubicBezTo>
                    <a:pt x="64987" y="674741"/>
                    <a:pt x="77002" y="673485"/>
                    <a:pt x="89018" y="671692"/>
                  </a:cubicBezTo>
                  <a:cubicBezTo>
                    <a:pt x="53151" y="479985"/>
                    <a:pt x="26072" y="222642"/>
                    <a:pt x="121836" y="43488"/>
                  </a:cubicBezTo>
                  <a:cubicBezTo>
                    <a:pt x="92784" y="29142"/>
                    <a:pt x="63373" y="15333"/>
                    <a:pt x="34142" y="1345"/>
                  </a:cubicBezTo>
                  <a:cubicBezTo>
                    <a:pt x="-35978" y="157544"/>
                    <a:pt x="23740" y="510113"/>
                    <a:pt x="52972" y="675099"/>
                  </a:cubicBezTo>
                  <a:close/>
                </a:path>
              </a:pathLst>
            </a:custGeom>
            <a:solidFill>
              <a:srgbClr val="1B1C26"/>
            </a:solidFill>
            <a:ln w="9525" cap="flat">
              <a:noFill/>
              <a:prstDash val="solid"/>
              <a:miter/>
            </a:ln>
          </p:spPr>
          <p:txBody>
            <a:bodyPr rtlCol="0" anchor="ctr"/>
            <a:lstStyle/>
            <a:p>
              <a:endParaRPr lang="en-US"/>
            </a:p>
          </p:txBody>
        </p:sp>
        <p:sp>
          <p:nvSpPr>
            <p:cNvPr id="42" name="Freeform: Shape 41"/>
            <p:cNvSpPr/>
            <p:nvPr/>
          </p:nvSpPr>
          <p:spPr>
            <a:xfrm>
              <a:off x="10304780" y="4887040"/>
              <a:ext cx="459093" cy="364046"/>
            </a:xfrm>
            <a:custGeom>
              <a:avLst/>
              <a:gdLst>
                <a:gd name="connsiteX0" fmla="*/ 459191 w 459092"/>
                <a:gd name="connsiteY0" fmla="*/ 228381 h 364046"/>
                <a:gd name="connsiteX1" fmla="*/ 431394 w 459092"/>
                <a:gd name="connsiteY1" fmla="*/ 203633 h 364046"/>
                <a:gd name="connsiteX2" fmla="*/ 99270 w 459092"/>
                <a:gd name="connsiteY2" fmla="*/ 21968 h 364046"/>
                <a:gd name="connsiteX3" fmla="*/ 1354 w 459092"/>
                <a:gd name="connsiteY3" fmla="*/ 1345 h 364046"/>
                <a:gd name="connsiteX4" fmla="*/ 459191 w 459092"/>
                <a:gd name="connsiteY4" fmla="*/ 228381 h 364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092" h="364046">
                  <a:moveTo>
                    <a:pt x="459191" y="228381"/>
                  </a:moveTo>
                  <a:cubicBezTo>
                    <a:pt x="450224" y="219773"/>
                    <a:pt x="440899" y="211703"/>
                    <a:pt x="431394" y="203633"/>
                  </a:cubicBezTo>
                  <a:cubicBezTo>
                    <a:pt x="199337" y="428696"/>
                    <a:pt x="56230" y="327911"/>
                    <a:pt x="99270" y="21968"/>
                  </a:cubicBezTo>
                  <a:cubicBezTo>
                    <a:pt x="66631" y="14795"/>
                    <a:pt x="33992" y="8160"/>
                    <a:pt x="1354" y="1345"/>
                  </a:cubicBezTo>
                  <a:cubicBezTo>
                    <a:pt x="-81" y="350865"/>
                    <a:pt x="179790" y="490924"/>
                    <a:pt x="459191" y="228381"/>
                  </a:cubicBezTo>
                  <a:close/>
                </a:path>
              </a:pathLst>
            </a:custGeom>
            <a:solidFill>
              <a:srgbClr val="282A40"/>
            </a:solidFill>
            <a:ln w="9525" cap="flat">
              <a:noFill/>
              <a:prstDash val="solid"/>
              <a:miter/>
            </a:ln>
          </p:spPr>
          <p:txBody>
            <a:bodyPr rtlCol="0" anchor="ctr"/>
            <a:lstStyle/>
            <a:p>
              <a:endParaRPr lang="en-US"/>
            </a:p>
          </p:txBody>
        </p:sp>
        <p:sp>
          <p:nvSpPr>
            <p:cNvPr id="43" name="Freeform: Shape 42"/>
            <p:cNvSpPr/>
            <p:nvPr/>
          </p:nvSpPr>
          <p:spPr>
            <a:xfrm>
              <a:off x="10294666" y="4467269"/>
              <a:ext cx="57387" cy="52007"/>
            </a:xfrm>
            <a:custGeom>
              <a:avLst/>
              <a:gdLst>
                <a:gd name="connsiteX0" fmla="*/ 11109 w 57386"/>
                <a:gd name="connsiteY0" fmla="*/ 10982 h 52006"/>
                <a:gd name="connsiteX1" fmla="*/ 48231 w 57386"/>
                <a:gd name="connsiteY1" fmla="*/ 4705 h 52006"/>
                <a:gd name="connsiteX2" fmla="*/ 52715 w 57386"/>
                <a:gd name="connsiteY2" fmla="*/ 38599 h 52006"/>
                <a:gd name="connsiteX3" fmla="*/ 8778 w 57386"/>
                <a:gd name="connsiteY3" fmla="*/ 49717 h 52006"/>
                <a:gd name="connsiteX4" fmla="*/ 11109 w 57386"/>
                <a:gd name="connsiteY4" fmla="*/ 10982 h 52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86" h="52006">
                  <a:moveTo>
                    <a:pt x="11109" y="10982"/>
                  </a:moveTo>
                  <a:cubicBezTo>
                    <a:pt x="20435" y="1836"/>
                    <a:pt x="37292" y="-1930"/>
                    <a:pt x="48231" y="4705"/>
                  </a:cubicBezTo>
                  <a:cubicBezTo>
                    <a:pt x="59171" y="11340"/>
                    <a:pt x="59529" y="27660"/>
                    <a:pt x="52715" y="38599"/>
                  </a:cubicBezTo>
                  <a:cubicBezTo>
                    <a:pt x="45900" y="49717"/>
                    <a:pt x="19718" y="56353"/>
                    <a:pt x="8778" y="49717"/>
                  </a:cubicBezTo>
                  <a:cubicBezTo>
                    <a:pt x="-2161" y="43082"/>
                    <a:pt x="-726" y="22638"/>
                    <a:pt x="11109" y="10982"/>
                  </a:cubicBezTo>
                  <a:close/>
                </a:path>
              </a:pathLst>
            </a:custGeom>
            <a:solidFill>
              <a:srgbClr val="42210B"/>
            </a:solidFill>
            <a:ln w="9525" cap="flat">
              <a:noFill/>
              <a:prstDash val="solid"/>
              <a:miter/>
            </a:ln>
          </p:spPr>
          <p:txBody>
            <a:bodyPr rtlCol="0" anchor="ctr"/>
            <a:lstStyle/>
            <a:p>
              <a:endParaRPr lang="en-US"/>
            </a:p>
          </p:txBody>
        </p:sp>
        <p:sp>
          <p:nvSpPr>
            <p:cNvPr id="44" name="Freeform: Shape 43"/>
            <p:cNvSpPr/>
            <p:nvPr/>
          </p:nvSpPr>
          <p:spPr>
            <a:xfrm>
              <a:off x="10455070" y="4456938"/>
              <a:ext cx="111186" cy="116566"/>
            </a:xfrm>
            <a:custGeom>
              <a:avLst/>
              <a:gdLst>
                <a:gd name="connsiteX0" fmla="*/ 6366 w 111186"/>
                <a:gd name="connsiteY0" fmla="*/ 41756 h 116566"/>
                <a:gd name="connsiteX1" fmla="*/ 72540 w 111186"/>
                <a:gd name="connsiteY1" fmla="*/ 1765 h 116566"/>
                <a:gd name="connsiteX2" fmla="*/ 110380 w 111186"/>
                <a:gd name="connsiteY2" fmla="*/ 60048 h 116566"/>
                <a:gd name="connsiteX3" fmla="*/ 32370 w 111186"/>
                <a:gd name="connsiteY3" fmla="*/ 115821 h 116566"/>
                <a:gd name="connsiteX4" fmla="*/ 6366 w 111186"/>
                <a:gd name="connsiteY4" fmla="*/ 41756 h 116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6" h="116566">
                  <a:moveTo>
                    <a:pt x="6366" y="41756"/>
                  </a:moveTo>
                  <a:cubicBezTo>
                    <a:pt x="16409" y="18084"/>
                    <a:pt x="45820" y="-1822"/>
                    <a:pt x="72540" y="1765"/>
                  </a:cubicBezTo>
                  <a:cubicBezTo>
                    <a:pt x="99082" y="5352"/>
                    <a:pt x="113787" y="34583"/>
                    <a:pt x="110380" y="60048"/>
                  </a:cubicBezTo>
                  <a:cubicBezTo>
                    <a:pt x="106972" y="85334"/>
                    <a:pt x="72540" y="118331"/>
                    <a:pt x="32370" y="115821"/>
                  </a:cubicBezTo>
                  <a:cubicBezTo>
                    <a:pt x="5649" y="114207"/>
                    <a:pt x="-6187" y="71705"/>
                    <a:pt x="6366" y="41756"/>
                  </a:cubicBezTo>
                  <a:close/>
                </a:path>
              </a:pathLst>
            </a:custGeom>
            <a:solidFill>
              <a:srgbClr val="42210B"/>
            </a:solidFill>
            <a:ln w="9525" cap="flat">
              <a:noFill/>
              <a:prstDash val="solid"/>
              <a:miter/>
            </a:ln>
          </p:spPr>
          <p:txBody>
            <a:bodyPr rtlCol="0" anchor="ctr"/>
            <a:lstStyle/>
            <a:p>
              <a:endParaRPr lang="en-US"/>
            </a:p>
          </p:txBody>
        </p:sp>
        <p:sp>
          <p:nvSpPr>
            <p:cNvPr id="45" name="Freeform: Shape 44"/>
            <p:cNvSpPr/>
            <p:nvPr/>
          </p:nvSpPr>
          <p:spPr>
            <a:xfrm>
              <a:off x="10434489" y="4458481"/>
              <a:ext cx="78907" cy="86080"/>
            </a:xfrm>
            <a:custGeom>
              <a:avLst/>
              <a:gdLst>
                <a:gd name="connsiteX0" fmla="*/ 4711 w 78906"/>
                <a:gd name="connsiteY0" fmla="*/ 31785 h 86079"/>
                <a:gd name="connsiteX1" fmla="*/ 52054 w 78906"/>
                <a:gd name="connsiteY1" fmla="*/ 1658 h 86079"/>
                <a:gd name="connsiteX2" fmla="*/ 78775 w 78906"/>
                <a:gd name="connsiteY2" fmla="*/ 45056 h 86079"/>
                <a:gd name="connsiteX3" fmla="*/ 24975 w 78906"/>
                <a:gd name="connsiteY3" fmla="*/ 85765 h 86079"/>
                <a:gd name="connsiteX4" fmla="*/ 4711 w 78906"/>
                <a:gd name="connsiteY4" fmla="*/ 31785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06" h="86079">
                  <a:moveTo>
                    <a:pt x="4711" y="31785"/>
                  </a:moveTo>
                  <a:cubicBezTo>
                    <a:pt x="11884" y="14032"/>
                    <a:pt x="33045" y="-1032"/>
                    <a:pt x="52054" y="1658"/>
                  </a:cubicBezTo>
                  <a:cubicBezTo>
                    <a:pt x="71064" y="4168"/>
                    <a:pt x="81286" y="26047"/>
                    <a:pt x="78775" y="45056"/>
                  </a:cubicBezTo>
                  <a:cubicBezTo>
                    <a:pt x="76264" y="64065"/>
                    <a:pt x="43984" y="88275"/>
                    <a:pt x="24975" y="85765"/>
                  </a:cubicBezTo>
                  <a:cubicBezTo>
                    <a:pt x="5966" y="83254"/>
                    <a:pt x="-4436" y="54202"/>
                    <a:pt x="4711" y="31785"/>
                  </a:cubicBezTo>
                  <a:close/>
                </a:path>
              </a:pathLst>
            </a:custGeom>
            <a:solidFill>
              <a:srgbClr val="42210B"/>
            </a:solidFill>
            <a:ln w="9525" cap="flat">
              <a:noFill/>
              <a:prstDash val="solid"/>
              <a:miter/>
            </a:ln>
          </p:spPr>
          <p:txBody>
            <a:bodyPr rtlCol="0" anchor="ctr"/>
            <a:lstStyle/>
            <a:p>
              <a:endParaRPr lang="en-US"/>
            </a:p>
          </p:txBody>
        </p:sp>
        <p:sp>
          <p:nvSpPr>
            <p:cNvPr id="46" name="Freeform: Shape 45"/>
            <p:cNvSpPr/>
            <p:nvPr/>
          </p:nvSpPr>
          <p:spPr>
            <a:xfrm>
              <a:off x="10348791" y="4471167"/>
              <a:ext cx="190093" cy="102220"/>
            </a:xfrm>
            <a:custGeom>
              <a:avLst/>
              <a:gdLst>
                <a:gd name="connsiteX0" fmla="*/ 3073 w 190093"/>
                <a:gd name="connsiteY0" fmla="*/ 1345 h 102219"/>
                <a:gd name="connsiteX1" fmla="*/ 64584 w 190093"/>
                <a:gd name="connsiteY1" fmla="*/ 11388 h 102219"/>
                <a:gd name="connsiteX2" fmla="*/ 122151 w 190093"/>
                <a:gd name="connsiteY2" fmla="*/ 10850 h 102219"/>
                <a:gd name="connsiteX3" fmla="*/ 181330 w 190093"/>
                <a:gd name="connsiteY3" fmla="*/ 14257 h 102219"/>
                <a:gd name="connsiteX4" fmla="*/ 124661 w 190093"/>
                <a:gd name="connsiteY4" fmla="*/ 99978 h 102219"/>
                <a:gd name="connsiteX5" fmla="*/ 63688 w 190093"/>
                <a:gd name="connsiteY5" fmla="*/ 85452 h 102219"/>
                <a:gd name="connsiteX6" fmla="*/ 14371 w 190093"/>
                <a:gd name="connsiteY6" fmla="*/ 81327 h 102219"/>
                <a:gd name="connsiteX7" fmla="*/ 3073 w 190093"/>
                <a:gd name="connsiteY7" fmla="*/ 1345 h 10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93" h="102219">
                  <a:moveTo>
                    <a:pt x="3073" y="1345"/>
                  </a:moveTo>
                  <a:cubicBezTo>
                    <a:pt x="3073" y="1345"/>
                    <a:pt x="43423" y="19278"/>
                    <a:pt x="64584" y="11388"/>
                  </a:cubicBezTo>
                  <a:cubicBezTo>
                    <a:pt x="85925" y="3676"/>
                    <a:pt x="96326" y="-3138"/>
                    <a:pt x="122151" y="10850"/>
                  </a:cubicBezTo>
                  <a:cubicBezTo>
                    <a:pt x="147974" y="25017"/>
                    <a:pt x="159631" y="-8160"/>
                    <a:pt x="181330" y="14257"/>
                  </a:cubicBezTo>
                  <a:cubicBezTo>
                    <a:pt x="203029" y="36494"/>
                    <a:pt x="177026" y="113428"/>
                    <a:pt x="124661" y="99978"/>
                  </a:cubicBezTo>
                  <a:cubicBezTo>
                    <a:pt x="81442" y="88859"/>
                    <a:pt x="90050" y="76665"/>
                    <a:pt x="63688" y="85452"/>
                  </a:cubicBezTo>
                  <a:cubicBezTo>
                    <a:pt x="53286" y="88859"/>
                    <a:pt x="33739" y="91908"/>
                    <a:pt x="14371" y="81327"/>
                  </a:cubicBezTo>
                  <a:cubicBezTo>
                    <a:pt x="-5176" y="70926"/>
                    <a:pt x="3073" y="1345"/>
                    <a:pt x="3073" y="1345"/>
                  </a:cubicBezTo>
                  <a:close/>
                </a:path>
              </a:pathLst>
            </a:custGeom>
            <a:solidFill>
              <a:srgbClr val="42210B"/>
            </a:solidFill>
            <a:ln w="9525" cap="flat">
              <a:noFill/>
              <a:prstDash val="solid"/>
              <a:miter/>
            </a:ln>
          </p:spPr>
          <p:txBody>
            <a:bodyPr rtlCol="0" anchor="ctr"/>
            <a:lstStyle/>
            <a:p>
              <a:endParaRPr lang="en-US"/>
            </a:p>
          </p:txBody>
        </p:sp>
        <p:sp>
          <p:nvSpPr>
            <p:cNvPr id="47" name="Freeform: Shape 46"/>
            <p:cNvSpPr/>
            <p:nvPr/>
          </p:nvSpPr>
          <p:spPr>
            <a:xfrm>
              <a:off x="10314648" y="4471080"/>
              <a:ext cx="80700" cy="114773"/>
            </a:xfrm>
            <a:custGeom>
              <a:avLst/>
              <a:gdLst>
                <a:gd name="connsiteX0" fmla="*/ 77386 w 80699"/>
                <a:gd name="connsiteY0" fmla="*/ 43576 h 114773"/>
                <a:gd name="connsiteX1" fmla="*/ 48693 w 80699"/>
                <a:gd name="connsiteY1" fmla="*/ 114412 h 114773"/>
                <a:gd name="connsiteX2" fmla="*/ 3860 w 80699"/>
                <a:gd name="connsiteY2" fmla="*/ 61509 h 114773"/>
                <a:gd name="connsiteX3" fmla="*/ 28428 w 80699"/>
                <a:gd name="connsiteY3" fmla="*/ 2329 h 114773"/>
                <a:gd name="connsiteX4" fmla="*/ 77386 w 80699"/>
                <a:gd name="connsiteY4" fmla="*/ 43576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9" h="114773">
                  <a:moveTo>
                    <a:pt x="77386" y="43576"/>
                  </a:moveTo>
                  <a:cubicBezTo>
                    <a:pt x="85456" y="76752"/>
                    <a:pt x="68958" y="109391"/>
                    <a:pt x="48693" y="114412"/>
                  </a:cubicBezTo>
                  <a:cubicBezTo>
                    <a:pt x="28428" y="119434"/>
                    <a:pt x="11930" y="94865"/>
                    <a:pt x="3860" y="61509"/>
                  </a:cubicBezTo>
                  <a:cubicBezTo>
                    <a:pt x="-4210" y="28332"/>
                    <a:pt x="7984" y="7350"/>
                    <a:pt x="28428" y="2329"/>
                  </a:cubicBezTo>
                  <a:cubicBezTo>
                    <a:pt x="48693" y="-2513"/>
                    <a:pt x="69316" y="10399"/>
                    <a:pt x="77386" y="43576"/>
                  </a:cubicBezTo>
                  <a:close/>
                </a:path>
              </a:pathLst>
            </a:custGeom>
            <a:solidFill>
              <a:srgbClr val="FFFFFF"/>
            </a:solidFill>
            <a:ln w="9525" cap="flat">
              <a:noFill/>
              <a:prstDash val="solid"/>
              <a:miter/>
            </a:ln>
          </p:spPr>
          <p:txBody>
            <a:bodyPr rtlCol="0" anchor="ctr"/>
            <a:lstStyle/>
            <a:p>
              <a:endParaRPr lang="en-US"/>
            </a:p>
          </p:txBody>
        </p:sp>
        <p:sp>
          <p:nvSpPr>
            <p:cNvPr id="48" name="Freeform: Shape 47"/>
            <p:cNvSpPr/>
            <p:nvPr/>
          </p:nvSpPr>
          <p:spPr>
            <a:xfrm>
              <a:off x="10388453" y="4512030"/>
              <a:ext cx="21520" cy="32280"/>
            </a:xfrm>
            <a:custGeom>
              <a:avLst/>
              <a:gdLst>
                <a:gd name="connsiteX0" fmla="*/ 21335 w 21519"/>
                <a:gd name="connsiteY0" fmla="*/ 10516 h 32279"/>
                <a:gd name="connsiteX1" fmla="*/ 12369 w 21519"/>
                <a:gd name="connsiteY1" fmla="*/ 31498 h 32279"/>
                <a:gd name="connsiteX2" fmla="*/ 1967 w 21519"/>
                <a:gd name="connsiteY2" fmla="*/ 19124 h 32279"/>
                <a:gd name="connsiteX3" fmla="*/ 8423 w 21519"/>
                <a:gd name="connsiteY3" fmla="*/ 1729 h 32279"/>
                <a:gd name="connsiteX4" fmla="*/ 21335 w 21519"/>
                <a:gd name="connsiteY4" fmla="*/ 10516 h 3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19" h="32279">
                  <a:moveTo>
                    <a:pt x="21335" y="10516"/>
                  </a:moveTo>
                  <a:cubicBezTo>
                    <a:pt x="23308" y="18228"/>
                    <a:pt x="17928" y="30064"/>
                    <a:pt x="12369" y="31498"/>
                  </a:cubicBezTo>
                  <a:cubicBezTo>
                    <a:pt x="6810" y="32933"/>
                    <a:pt x="3761" y="27015"/>
                    <a:pt x="1967" y="19124"/>
                  </a:cubicBezTo>
                  <a:cubicBezTo>
                    <a:pt x="-5" y="11413"/>
                    <a:pt x="2864" y="2984"/>
                    <a:pt x="8423" y="1729"/>
                  </a:cubicBezTo>
                  <a:cubicBezTo>
                    <a:pt x="13983" y="294"/>
                    <a:pt x="19363" y="2805"/>
                    <a:pt x="21335" y="10516"/>
                  </a:cubicBezTo>
                  <a:close/>
                </a:path>
              </a:pathLst>
            </a:custGeom>
            <a:solidFill>
              <a:srgbClr val="FFFFFF"/>
            </a:solidFill>
            <a:ln w="9525" cap="flat">
              <a:noFill/>
              <a:prstDash val="solid"/>
              <a:miter/>
            </a:ln>
          </p:spPr>
          <p:txBody>
            <a:bodyPr rtlCol="0" anchor="ctr"/>
            <a:lstStyle/>
            <a:p>
              <a:endParaRPr lang="en-US"/>
            </a:p>
          </p:txBody>
        </p:sp>
        <p:sp>
          <p:nvSpPr>
            <p:cNvPr id="49" name="Freeform: Shape 48"/>
            <p:cNvSpPr/>
            <p:nvPr/>
          </p:nvSpPr>
          <p:spPr>
            <a:xfrm>
              <a:off x="10309449" y="4467206"/>
              <a:ext cx="93253" cy="57387"/>
            </a:xfrm>
            <a:custGeom>
              <a:avLst/>
              <a:gdLst>
                <a:gd name="connsiteX0" fmla="*/ 82227 w 93253"/>
                <a:gd name="connsiteY0" fmla="*/ 25213 h 57386"/>
                <a:gd name="connsiteX1" fmla="*/ 51382 w 93253"/>
                <a:gd name="connsiteY1" fmla="*/ 2079 h 57386"/>
                <a:gd name="connsiteX2" fmla="*/ 1348 w 93253"/>
                <a:gd name="connsiteY2" fmla="*/ 38842 h 57386"/>
                <a:gd name="connsiteX3" fmla="*/ 30041 w 93253"/>
                <a:gd name="connsiteY3" fmla="*/ 56058 h 57386"/>
                <a:gd name="connsiteX4" fmla="*/ 64115 w 93253"/>
                <a:gd name="connsiteY4" fmla="*/ 47629 h 57386"/>
                <a:gd name="connsiteX5" fmla="*/ 91911 w 93253"/>
                <a:gd name="connsiteY5" fmla="*/ 45298 h 57386"/>
                <a:gd name="connsiteX6" fmla="*/ 82227 w 93253"/>
                <a:gd name="connsiteY6" fmla="*/ 25213 h 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53" h="57386">
                  <a:moveTo>
                    <a:pt x="82227" y="25213"/>
                  </a:moveTo>
                  <a:cubicBezTo>
                    <a:pt x="82227" y="25213"/>
                    <a:pt x="70033" y="5665"/>
                    <a:pt x="51382" y="2079"/>
                  </a:cubicBezTo>
                  <a:cubicBezTo>
                    <a:pt x="32731" y="-1508"/>
                    <a:pt x="989" y="7638"/>
                    <a:pt x="1348" y="38842"/>
                  </a:cubicBezTo>
                  <a:cubicBezTo>
                    <a:pt x="1348" y="38842"/>
                    <a:pt x="3500" y="60900"/>
                    <a:pt x="30041" y="56058"/>
                  </a:cubicBezTo>
                  <a:cubicBezTo>
                    <a:pt x="56583" y="51037"/>
                    <a:pt x="47616" y="39200"/>
                    <a:pt x="64115" y="47629"/>
                  </a:cubicBezTo>
                  <a:cubicBezTo>
                    <a:pt x="80613" y="56237"/>
                    <a:pt x="88683" y="43325"/>
                    <a:pt x="91911" y="45298"/>
                  </a:cubicBezTo>
                  <a:lnTo>
                    <a:pt x="82227" y="25213"/>
                  </a:lnTo>
                  <a:close/>
                </a:path>
              </a:pathLst>
            </a:custGeom>
            <a:solidFill>
              <a:srgbClr val="42210B"/>
            </a:solidFill>
            <a:ln w="9525" cap="flat">
              <a:noFill/>
              <a:prstDash val="solid"/>
              <a:miter/>
            </a:ln>
          </p:spPr>
          <p:txBody>
            <a:bodyPr rtlCol="0" anchor="ctr"/>
            <a:lstStyle/>
            <a:p>
              <a:endParaRPr lang="en-US"/>
            </a:p>
          </p:txBody>
        </p:sp>
        <p:sp>
          <p:nvSpPr>
            <p:cNvPr id="50" name="Freeform: Shape 49"/>
            <p:cNvSpPr/>
            <p:nvPr/>
          </p:nvSpPr>
          <p:spPr>
            <a:xfrm>
              <a:off x="10272703" y="4585940"/>
              <a:ext cx="148846" cy="374806"/>
            </a:xfrm>
            <a:custGeom>
              <a:avLst/>
              <a:gdLst>
                <a:gd name="connsiteX0" fmla="*/ 1510 w 148846"/>
                <a:gd name="connsiteY0" fmla="*/ 373999 h 374806"/>
                <a:gd name="connsiteX1" fmla="*/ 76292 w 148846"/>
                <a:gd name="connsiteY1" fmla="*/ 356962 h 374806"/>
                <a:gd name="connsiteX2" fmla="*/ 138341 w 148846"/>
                <a:gd name="connsiteY2" fmla="*/ 342616 h 374806"/>
                <a:gd name="connsiteX3" fmla="*/ 143721 w 148846"/>
                <a:gd name="connsiteY3" fmla="*/ 60166 h 374806"/>
                <a:gd name="connsiteX4" fmla="*/ 106240 w 148846"/>
                <a:gd name="connsiteY4" fmla="*/ 1345 h 374806"/>
                <a:gd name="connsiteX5" fmla="*/ 79699 w 148846"/>
                <a:gd name="connsiteY5" fmla="*/ 13719 h 374806"/>
                <a:gd name="connsiteX6" fmla="*/ 39528 w 148846"/>
                <a:gd name="connsiteY6" fmla="*/ 76485 h 374806"/>
                <a:gd name="connsiteX7" fmla="*/ 24285 w 148846"/>
                <a:gd name="connsiteY7" fmla="*/ 147501 h 374806"/>
                <a:gd name="connsiteX8" fmla="*/ 1510 w 148846"/>
                <a:gd name="connsiteY8" fmla="*/ 373999 h 37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6" h="374806">
                  <a:moveTo>
                    <a:pt x="1510" y="373999"/>
                  </a:moveTo>
                  <a:cubicBezTo>
                    <a:pt x="22671" y="374537"/>
                    <a:pt x="50288" y="370054"/>
                    <a:pt x="76292" y="356962"/>
                  </a:cubicBezTo>
                  <a:cubicBezTo>
                    <a:pt x="96377" y="346920"/>
                    <a:pt x="119332" y="343333"/>
                    <a:pt x="138341" y="342616"/>
                  </a:cubicBezTo>
                  <a:cubicBezTo>
                    <a:pt x="143183" y="274111"/>
                    <a:pt x="154481" y="93522"/>
                    <a:pt x="143721" y="60166"/>
                  </a:cubicBezTo>
                  <a:cubicBezTo>
                    <a:pt x="130271" y="18920"/>
                    <a:pt x="106240" y="1345"/>
                    <a:pt x="106240" y="1345"/>
                  </a:cubicBezTo>
                  <a:cubicBezTo>
                    <a:pt x="106240" y="1345"/>
                    <a:pt x="90997" y="14795"/>
                    <a:pt x="79699" y="13719"/>
                  </a:cubicBezTo>
                  <a:cubicBezTo>
                    <a:pt x="68401" y="12643"/>
                    <a:pt x="55130" y="51558"/>
                    <a:pt x="39528" y="76485"/>
                  </a:cubicBezTo>
                  <a:cubicBezTo>
                    <a:pt x="23926" y="101233"/>
                    <a:pt x="11014" y="109483"/>
                    <a:pt x="24285" y="147501"/>
                  </a:cubicBezTo>
                  <a:cubicBezTo>
                    <a:pt x="30024" y="163641"/>
                    <a:pt x="-1180" y="350148"/>
                    <a:pt x="1510" y="373999"/>
                  </a:cubicBezTo>
                  <a:close/>
                </a:path>
              </a:pathLst>
            </a:custGeom>
            <a:solidFill>
              <a:srgbClr val="F6A279"/>
            </a:solidFill>
            <a:ln w="9525" cap="flat">
              <a:noFill/>
              <a:prstDash val="solid"/>
              <a:miter/>
            </a:ln>
          </p:spPr>
          <p:txBody>
            <a:bodyPr rtlCol="0" anchor="ctr"/>
            <a:lstStyle/>
            <a:p>
              <a:endParaRPr lang="en-US"/>
            </a:p>
          </p:txBody>
        </p:sp>
        <p:sp>
          <p:nvSpPr>
            <p:cNvPr id="51" name="Freeform: Shape 50"/>
            <p:cNvSpPr/>
            <p:nvPr/>
          </p:nvSpPr>
          <p:spPr>
            <a:xfrm>
              <a:off x="10353001" y="4538417"/>
              <a:ext cx="41247" cy="77113"/>
            </a:xfrm>
            <a:custGeom>
              <a:avLst/>
              <a:gdLst>
                <a:gd name="connsiteX0" fmla="*/ 40110 w 41246"/>
                <a:gd name="connsiteY0" fmla="*/ 4752 h 77113"/>
                <a:gd name="connsiteX1" fmla="*/ 4243 w 41246"/>
                <a:gd name="connsiteY1" fmla="*/ 1345 h 77113"/>
                <a:gd name="connsiteX2" fmla="*/ 1912 w 41246"/>
                <a:gd name="connsiteY2" fmla="*/ 70568 h 77113"/>
                <a:gd name="connsiteX3" fmla="*/ 21818 w 41246"/>
                <a:gd name="connsiteY3" fmla="*/ 76127 h 77113"/>
                <a:gd name="connsiteX4" fmla="*/ 37061 w 41246"/>
                <a:gd name="connsiteY4" fmla="*/ 63753 h 77113"/>
                <a:gd name="connsiteX5" fmla="*/ 37061 w 41246"/>
                <a:gd name="connsiteY5" fmla="*/ 63753 h 77113"/>
                <a:gd name="connsiteX6" fmla="*/ 40110 w 41246"/>
                <a:gd name="connsiteY6" fmla="*/ 4752 h 77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46" h="77113">
                  <a:moveTo>
                    <a:pt x="40110" y="4752"/>
                  </a:moveTo>
                  <a:lnTo>
                    <a:pt x="4243" y="1345"/>
                  </a:lnTo>
                  <a:cubicBezTo>
                    <a:pt x="3705" y="6187"/>
                    <a:pt x="-61" y="52993"/>
                    <a:pt x="1912" y="70568"/>
                  </a:cubicBezTo>
                  <a:cubicBezTo>
                    <a:pt x="3167" y="75947"/>
                    <a:pt x="12134" y="78458"/>
                    <a:pt x="21818" y="76127"/>
                  </a:cubicBezTo>
                  <a:cubicBezTo>
                    <a:pt x="30605" y="73975"/>
                    <a:pt x="36882" y="68774"/>
                    <a:pt x="37061" y="63753"/>
                  </a:cubicBezTo>
                  <a:lnTo>
                    <a:pt x="37061" y="63753"/>
                  </a:lnTo>
                  <a:cubicBezTo>
                    <a:pt x="35985" y="52993"/>
                    <a:pt x="38496" y="21968"/>
                    <a:pt x="40110" y="4752"/>
                  </a:cubicBezTo>
                  <a:close/>
                </a:path>
              </a:pathLst>
            </a:custGeom>
            <a:solidFill>
              <a:srgbClr val="FFFFFF"/>
            </a:solidFill>
            <a:ln w="9525" cap="flat">
              <a:noFill/>
              <a:prstDash val="solid"/>
              <a:miter/>
            </a:ln>
          </p:spPr>
          <p:txBody>
            <a:bodyPr rtlCol="0" anchor="ctr"/>
            <a:lstStyle/>
            <a:p>
              <a:endParaRPr lang="en-US"/>
            </a:p>
          </p:txBody>
        </p:sp>
        <p:sp>
          <p:nvSpPr>
            <p:cNvPr id="52" name="Freeform: Shape 51"/>
            <p:cNvSpPr/>
            <p:nvPr/>
          </p:nvSpPr>
          <p:spPr>
            <a:xfrm>
              <a:off x="10243781" y="5583941"/>
              <a:ext cx="112980" cy="35867"/>
            </a:xfrm>
            <a:custGeom>
              <a:avLst/>
              <a:gdLst>
                <a:gd name="connsiteX0" fmla="*/ 109876 w 112979"/>
                <a:gd name="connsiteY0" fmla="*/ 2946 h 35866"/>
                <a:gd name="connsiteX1" fmla="*/ 109876 w 112979"/>
                <a:gd name="connsiteY1" fmla="*/ 32895 h 35866"/>
                <a:gd name="connsiteX2" fmla="*/ 1380 w 112979"/>
                <a:gd name="connsiteY2" fmla="*/ 31998 h 35866"/>
                <a:gd name="connsiteX3" fmla="*/ 89971 w 112979"/>
                <a:gd name="connsiteY3" fmla="*/ 2946 h 35866"/>
                <a:gd name="connsiteX4" fmla="*/ 109876 w 112979"/>
                <a:gd name="connsiteY4" fmla="*/ 2946 h 35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79" h="35866">
                  <a:moveTo>
                    <a:pt x="109876" y="2946"/>
                  </a:moveTo>
                  <a:cubicBezTo>
                    <a:pt x="109876" y="2946"/>
                    <a:pt x="116871" y="31998"/>
                    <a:pt x="109876" y="32895"/>
                  </a:cubicBezTo>
                  <a:cubicBezTo>
                    <a:pt x="102883" y="33791"/>
                    <a:pt x="2097" y="36840"/>
                    <a:pt x="1380" y="31998"/>
                  </a:cubicBezTo>
                  <a:cubicBezTo>
                    <a:pt x="-593" y="16037"/>
                    <a:pt x="81721" y="1332"/>
                    <a:pt x="89971" y="2946"/>
                  </a:cubicBezTo>
                  <a:cubicBezTo>
                    <a:pt x="98220" y="4560"/>
                    <a:pt x="108980" y="-1358"/>
                    <a:pt x="109876" y="2946"/>
                  </a:cubicBezTo>
                  <a:close/>
                </a:path>
              </a:pathLst>
            </a:custGeom>
            <a:solidFill>
              <a:srgbClr val="F6A279"/>
            </a:solidFill>
            <a:ln w="9525" cap="flat">
              <a:noFill/>
              <a:prstDash val="solid"/>
              <a:miter/>
            </a:ln>
          </p:spPr>
          <p:txBody>
            <a:bodyPr rtlCol="0" anchor="ctr"/>
            <a:lstStyle/>
            <a:p>
              <a:endParaRPr lang="en-US"/>
            </a:p>
          </p:txBody>
        </p:sp>
        <p:sp>
          <p:nvSpPr>
            <p:cNvPr id="53" name="Freeform: Shape 52"/>
            <p:cNvSpPr/>
            <p:nvPr/>
          </p:nvSpPr>
          <p:spPr>
            <a:xfrm>
              <a:off x="10076340" y="4717918"/>
              <a:ext cx="68147" cy="52007"/>
            </a:xfrm>
            <a:custGeom>
              <a:avLst/>
              <a:gdLst>
                <a:gd name="connsiteX0" fmla="*/ 67139 w 68146"/>
                <a:gd name="connsiteY0" fmla="*/ 37044 h 52006"/>
                <a:gd name="connsiteX1" fmla="*/ 4552 w 68146"/>
                <a:gd name="connsiteY1" fmla="*/ 1536 h 52006"/>
                <a:gd name="connsiteX2" fmla="*/ 67139 w 68146"/>
                <a:gd name="connsiteY2" fmla="*/ 52108 h 52006"/>
                <a:gd name="connsiteX3" fmla="*/ 67139 w 68146"/>
                <a:gd name="connsiteY3" fmla="*/ 37044 h 52006"/>
              </a:gdLst>
              <a:ahLst/>
              <a:cxnLst>
                <a:cxn ang="0">
                  <a:pos x="connsiteX0" y="connsiteY0"/>
                </a:cxn>
                <a:cxn ang="0">
                  <a:pos x="connsiteX1" y="connsiteY1"/>
                </a:cxn>
                <a:cxn ang="0">
                  <a:pos x="connsiteX2" y="connsiteY2"/>
                </a:cxn>
                <a:cxn ang="0">
                  <a:pos x="connsiteX3" y="connsiteY3"/>
                </a:cxn>
              </a:cxnLst>
              <a:rect l="l" t="t" r="r" b="b"/>
              <a:pathLst>
                <a:path w="68146" h="52006">
                  <a:moveTo>
                    <a:pt x="67139" y="37044"/>
                  </a:moveTo>
                  <a:cubicBezTo>
                    <a:pt x="67139" y="37044"/>
                    <a:pt x="19795" y="-1692"/>
                    <a:pt x="4552" y="1536"/>
                  </a:cubicBezTo>
                  <a:cubicBezTo>
                    <a:pt x="-10512" y="4764"/>
                    <a:pt x="30376" y="46728"/>
                    <a:pt x="67139" y="52108"/>
                  </a:cubicBezTo>
                  <a:lnTo>
                    <a:pt x="67139" y="37044"/>
                  </a:lnTo>
                  <a:close/>
                </a:path>
              </a:pathLst>
            </a:custGeom>
            <a:solidFill>
              <a:srgbClr val="FFFFFF"/>
            </a:solidFill>
            <a:ln w="9525" cap="flat">
              <a:noFill/>
              <a:prstDash val="solid"/>
              <a:miter/>
            </a:ln>
          </p:spPr>
          <p:txBody>
            <a:bodyPr rtlCol="0" anchor="ctr"/>
            <a:lstStyle/>
            <a:p>
              <a:endParaRPr lang="en-US"/>
            </a:p>
          </p:txBody>
        </p:sp>
        <p:sp>
          <p:nvSpPr>
            <p:cNvPr id="54" name="Freeform: Shape 53"/>
            <p:cNvSpPr/>
            <p:nvPr/>
          </p:nvSpPr>
          <p:spPr>
            <a:xfrm>
              <a:off x="10125097" y="4641892"/>
              <a:ext cx="295899" cy="179333"/>
            </a:xfrm>
            <a:custGeom>
              <a:avLst/>
              <a:gdLst>
                <a:gd name="connsiteX0" fmla="*/ 13360 w 295899"/>
                <a:gd name="connsiteY0" fmla="*/ 107331 h 179333"/>
                <a:gd name="connsiteX1" fmla="*/ 1345 w 295899"/>
                <a:gd name="connsiteY1" fmla="*/ 132079 h 179333"/>
                <a:gd name="connsiteX2" fmla="*/ 294375 w 295899"/>
                <a:gd name="connsiteY2" fmla="*/ 32908 h 179333"/>
                <a:gd name="connsiteX3" fmla="*/ 276442 w 295899"/>
                <a:gd name="connsiteY3" fmla="*/ 1345 h 179333"/>
                <a:gd name="connsiteX4" fmla="*/ 247749 w 295899"/>
                <a:gd name="connsiteY4" fmla="*/ 26452 h 179333"/>
                <a:gd name="connsiteX5" fmla="*/ 13360 w 295899"/>
                <a:gd name="connsiteY5" fmla="*/ 107331 h 17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899" h="179333">
                  <a:moveTo>
                    <a:pt x="13360" y="107331"/>
                  </a:moveTo>
                  <a:cubicBezTo>
                    <a:pt x="9415" y="115760"/>
                    <a:pt x="5290" y="124547"/>
                    <a:pt x="1345" y="132079"/>
                  </a:cubicBezTo>
                  <a:cubicBezTo>
                    <a:pt x="148936" y="200405"/>
                    <a:pt x="257433" y="214213"/>
                    <a:pt x="294375" y="32908"/>
                  </a:cubicBezTo>
                  <a:cubicBezTo>
                    <a:pt x="299934" y="5111"/>
                    <a:pt x="288099" y="10132"/>
                    <a:pt x="276442" y="1345"/>
                  </a:cubicBezTo>
                  <a:cubicBezTo>
                    <a:pt x="256356" y="4752"/>
                    <a:pt x="251335" y="628"/>
                    <a:pt x="247749" y="26452"/>
                  </a:cubicBezTo>
                  <a:cubicBezTo>
                    <a:pt x="224077" y="195921"/>
                    <a:pt x="141046" y="143556"/>
                    <a:pt x="13360" y="107331"/>
                  </a:cubicBezTo>
                  <a:close/>
                </a:path>
              </a:pathLst>
            </a:custGeom>
            <a:solidFill>
              <a:srgbClr val="ED814C"/>
            </a:solidFill>
            <a:ln w="9525" cap="flat">
              <a:noFill/>
              <a:prstDash val="solid"/>
              <a:miter/>
            </a:ln>
          </p:spPr>
          <p:txBody>
            <a:bodyPr rtlCol="0" anchor="ctr"/>
            <a:lstStyle/>
            <a:p>
              <a:endParaRPr lang="en-US"/>
            </a:p>
          </p:txBody>
        </p:sp>
        <p:sp>
          <p:nvSpPr>
            <p:cNvPr id="55" name="Freeform: Shape 54"/>
            <p:cNvSpPr/>
            <p:nvPr/>
          </p:nvSpPr>
          <p:spPr>
            <a:xfrm>
              <a:off x="7481093" y="4763024"/>
              <a:ext cx="43040" cy="109393"/>
            </a:xfrm>
            <a:custGeom>
              <a:avLst/>
              <a:gdLst>
                <a:gd name="connsiteX0" fmla="*/ 13278 w 43039"/>
                <a:gd name="connsiteY0" fmla="*/ 109759 h 109393"/>
                <a:gd name="connsiteX1" fmla="*/ 10947 w 43039"/>
                <a:gd name="connsiteY1" fmla="*/ 109580 h 109393"/>
                <a:gd name="connsiteX2" fmla="*/ 1621 w 43039"/>
                <a:gd name="connsiteY2" fmla="*/ 95413 h 109393"/>
                <a:gd name="connsiteX3" fmla="*/ 18838 w 43039"/>
                <a:gd name="connsiteY3" fmla="*/ 10947 h 109393"/>
                <a:gd name="connsiteX4" fmla="*/ 33005 w 43039"/>
                <a:gd name="connsiteY4" fmla="*/ 1621 h 109393"/>
                <a:gd name="connsiteX5" fmla="*/ 42330 w 43039"/>
                <a:gd name="connsiteY5" fmla="*/ 15789 h 109393"/>
                <a:gd name="connsiteX6" fmla="*/ 25114 w 43039"/>
                <a:gd name="connsiteY6" fmla="*/ 100255 h 109393"/>
                <a:gd name="connsiteX7" fmla="*/ 13278 w 43039"/>
                <a:gd name="connsiteY7" fmla="*/ 109759 h 10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39" h="109393">
                  <a:moveTo>
                    <a:pt x="13278" y="109759"/>
                  </a:moveTo>
                  <a:cubicBezTo>
                    <a:pt x="12561" y="109759"/>
                    <a:pt x="11664" y="109759"/>
                    <a:pt x="10947" y="109580"/>
                  </a:cubicBezTo>
                  <a:cubicBezTo>
                    <a:pt x="4491" y="108325"/>
                    <a:pt x="187" y="101869"/>
                    <a:pt x="1621" y="95413"/>
                  </a:cubicBezTo>
                  <a:lnTo>
                    <a:pt x="18838" y="10947"/>
                  </a:lnTo>
                  <a:cubicBezTo>
                    <a:pt x="20093" y="4491"/>
                    <a:pt x="26549" y="187"/>
                    <a:pt x="33005" y="1621"/>
                  </a:cubicBezTo>
                  <a:cubicBezTo>
                    <a:pt x="39461" y="2877"/>
                    <a:pt x="43765" y="9333"/>
                    <a:pt x="42330" y="15789"/>
                  </a:cubicBezTo>
                  <a:lnTo>
                    <a:pt x="25114" y="100255"/>
                  </a:lnTo>
                  <a:cubicBezTo>
                    <a:pt x="23859" y="105814"/>
                    <a:pt x="18838" y="109759"/>
                    <a:pt x="13278" y="109759"/>
                  </a:cubicBezTo>
                  <a:close/>
                </a:path>
              </a:pathLst>
            </a:custGeom>
            <a:solidFill>
              <a:srgbClr val="FFFFFF"/>
            </a:solidFill>
            <a:ln w="9525" cap="flat">
              <a:noFill/>
              <a:prstDash val="solid"/>
              <a:miter/>
            </a:ln>
          </p:spPr>
          <p:txBody>
            <a:bodyPr rtlCol="0" anchor="ctr"/>
            <a:lstStyle/>
            <a:p>
              <a:endParaRPr lang="en-US"/>
            </a:p>
          </p:txBody>
        </p:sp>
        <p:sp>
          <p:nvSpPr>
            <p:cNvPr id="56" name="Freeform: Shape 55"/>
            <p:cNvSpPr/>
            <p:nvPr/>
          </p:nvSpPr>
          <p:spPr>
            <a:xfrm>
              <a:off x="7474695" y="4853828"/>
              <a:ext cx="120153" cy="37660"/>
            </a:xfrm>
            <a:custGeom>
              <a:avLst/>
              <a:gdLst>
                <a:gd name="connsiteX0" fmla="*/ 4613 w 120153"/>
                <a:gd name="connsiteY0" fmla="*/ 2994 h 37659"/>
                <a:gd name="connsiteX1" fmla="*/ 4613 w 120153"/>
                <a:gd name="connsiteY1" fmla="*/ 34736 h 37659"/>
                <a:gd name="connsiteX2" fmla="*/ 119565 w 120153"/>
                <a:gd name="connsiteY2" fmla="*/ 33840 h 37659"/>
                <a:gd name="connsiteX3" fmla="*/ 25774 w 120153"/>
                <a:gd name="connsiteY3" fmla="*/ 2994 h 37659"/>
                <a:gd name="connsiteX4" fmla="*/ 4613 w 120153"/>
                <a:gd name="connsiteY4" fmla="*/ 2994 h 3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53" h="37659">
                  <a:moveTo>
                    <a:pt x="4613" y="2994"/>
                  </a:moveTo>
                  <a:cubicBezTo>
                    <a:pt x="4613" y="2994"/>
                    <a:pt x="-2740" y="33840"/>
                    <a:pt x="4613" y="34736"/>
                  </a:cubicBezTo>
                  <a:cubicBezTo>
                    <a:pt x="11965" y="35633"/>
                    <a:pt x="118848" y="38861"/>
                    <a:pt x="119565" y="33840"/>
                  </a:cubicBezTo>
                  <a:cubicBezTo>
                    <a:pt x="121717" y="16982"/>
                    <a:pt x="34382" y="1201"/>
                    <a:pt x="25774" y="2994"/>
                  </a:cubicBezTo>
                  <a:cubicBezTo>
                    <a:pt x="17166" y="4788"/>
                    <a:pt x="5510" y="-1489"/>
                    <a:pt x="4613" y="2994"/>
                  </a:cubicBezTo>
                  <a:close/>
                </a:path>
              </a:pathLst>
            </a:custGeom>
            <a:solidFill>
              <a:srgbClr val="F6A279"/>
            </a:solidFill>
            <a:ln w="9525" cap="flat">
              <a:noFill/>
              <a:prstDash val="solid"/>
              <a:miter/>
            </a:ln>
          </p:spPr>
          <p:txBody>
            <a:bodyPr rtlCol="0" anchor="ctr"/>
            <a:lstStyle/>
            <a:p>
              <a:endParaRPr lang="en-US"/>
            </a:p>
          </p:txBody>
        </p:sp>
        <p:sp>
          <p:nvSpPr>
            <p:cNvPr id="57" name="Freeform: Shape 56"/>
            <p:cNvSpPr/>
            <p:nvPr/>
          </p:nvSpPr>
          <p:spPr>
            <a:xfrm>
              <a:off x="7833150" y="3672905"/>
              <a:ext cx="46627" cy="71733"/>
            </a:xfrm>
            <a:custGeom>
              <a:avLst/>
              <a:gdLst>
                <a:gd name="connsiteX0" fmla="*/ 31903 w 46626"/>
                <a:gd name="connsiteY0" fmla="*/ 70259 h 71733"/>
                <a:gd name="connsiteX1" fmla="*/ 1775 w 46626"/>
                <a:gd name="connsiteY1" fmla="*/ 4265 h 71733"/>
                <a:gd name="connsiteX2" fmla="*/ 46967 w 46626"/>
                <a:gd name="connsiteY2" fmla="*/ 71694 h 71733"/>
                <a:gd name="connsiteX3" fmla="*/ 31903 w 46626"/>
                <a:gd name="connsiteY3" fmla="*/ 70259 h 71733"/>
              </a:gdLst>
              <a:ahLst/>
              <a:cxnLst>
                <a:cxn ang="0">
                  <a:pos x="connsiteX0" y="connsiteY0"/>
                </a:cxn>
                <a:cxn ang="0">
                  <a:pos x="connsiteX1" y="connsiteY1"/>
                </a:cxn>
                <a:cxn ang="0">
                  <a:pos x="connsiteX2" y="connsiteY2"/>
                </a:cxn>
                <a:cxn ang="0">
                  <a:pos x="connsiteX3" y="connsiteY3"/>
                </a:cxn>
              </a:cxnLst>
              <a:rect l="l" t="t" r="r" b="b"/>
              <a:pathLst>
                <a:path w="46626" h="71733">
                  <a:moveTo>
                    <a:pt x="31903" y="70259"/>
                  </a:moveTo>
                  <a:cubicBezTo>
                    <a:pt x="31903" y="70259"/>
                    <a:pt x="-2887" y="19149"/>
                    <a:pt x="1775" y="4265"/>
                  </a:cubicBezTo>
                  <a:cubicBezTo>
                    <a:pt x="6438" y="-10620"/>
                    <a:pt x="44994" y="34393"/>
                    <a:pt x="46967" y="71694"/>
                  </a:cubicBezTo>
                  <a:lnTo>
                    <a:pt x="31903" y="70259"/>
                  </a:lnTo>
                  <a:close/>
                </a:path>
              </a:pathLst>
            </a:custGeom>
            <a:solidFill>
              <a:srgbClr val="FFFFFF"/>
            </a:solidFill>
            <a:ln w="9525" cap="flat">
              <a:noFill/>
              <a:prstDash val="solid"/>
              <a:miter/>
            </a:ln>
          </p:spPr>
          <p:txBody>
            <a:bodyPr rtlCol="0" anchor="ctr"/>
            <a:lstStyle/>
            <a:p>
              <a:endParaRPr lang="en-US"/>
            </a:p>
          </p:txBody>
        </p:sp>
        <p:sp>
          <p:nvSpPr>
            <p:cNvPr id="58" name="Freeform: Shape 57"/>
            <p:cNvSpPr/>
            <p:nvPr/>
          </p:nvSpPr>
          <p:spPr>
            <a:xfrm>
              <a:off x="7655512" y="3733570"/>
              <a:ext cx="251066" cy="222373"/>
            </a:xfrm>
            <a:custGeom>
              <a:avLst/>
              <a:gdLst>
                <a:gd name="connsiteX0" fmla="*/ 202547 w 251066"/>
                <a:gd name="connsiteY0" fmla="*/ 12464 h 222372"/>
                <a:gd name="connsiteX1" fmla="*/ 231061 w 251066"/>
                <a:gd name="connsiteY1" fmla="*/ 1345 h 222372"/>
                <a:gd name="connsiteX2" fmla="*/ 15503 w 251066"/>
                <a:gd name="connsiteY2" fmla="*/ 145887 h 222372"/>
                <a:gd name="connsiteX3" fmla="*/ 19448 w 251066"/>
                <a:gd name="connsiteY3" fmla="*/ 110200 h 222372"/>
                <a:gd name="connsiteX4" fmla="*/ 19448 w 251066"/>
                <a:gd name="connsiteY4" fmla="*/ 110200 h 222372"/>
                <a:gd name="connsiteX5" fmla="*/ 59439 w 251066"/>
                <a:gd name="connsiteY5" fmla="*/ 118270 h 222372"/>
                <a:gd name="connsiteX6" fmla="*/ 202547 w 251066"/>
                <a:gd name="connsiteY6" fmla="*/ 12464 h 22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66" h="222372">
                  <a:moveTo>
                    <a:pt x="202547" y="12464"/>
                  </a:moveTo>
                  <a:cubicBezTo>
                    <a:pt x="200216" y="4035"/>
                    <a:pt x="225322" y="2600"/>
                    <a:pt x="231061" y="1345"/>
                  </a:cubicBezTo>
                  <a:cubicBezTo>
                    <a:pt x="300463" y="218517"/>
                    <a:pt x="182641" y="293479"/>
                    <a:pt x="15503" y="145887"/>
                  </a:cubicBezTo>
                  <a:cubicBezTo>
                    <a:pt x="-9963" y="123291"/>
                    <a:pt x="3666" y="123112"/>
                    <a:pt x="19448" y="110200"/>
                  </a:cubicBezTo>
                  <a:cubicBezTo>
                    <a:pt x="16758" y="106076"/>
                    <a:pt x="16758" y="106076"/>
                    <a:pt x="19448" y="110200"/>
                  </a:cubicBezTo>
                  <a:cubicBezTo>
                    <a:pt x="35229" y="97288"/>
                    <a:pt x="39174" y="98723"/>
                    <a:pt x="59439" y="118270"/>
                  </a:cubicBezTo>
                  <a:cubicBezTo>
                    <a:pt x="193042" y="246673"/>
                    <a:pt x="247559" y="172787"/>
                    <a:pt x="202547" y="12464"/>
                  </a:cubicBezTo>
                  <a:close/>
                </a:path>
              </a:pathLst>
            </a:custGeom>
            <a:solidFill>
              <a:srgbClr val="ED814C"/>
            </a:solidFill>
            <a:ln w="9525" cap="flat">
              <a:noFill/>
              <a:prstDash val="solid"/>
              <a:miter/>
            </a:ln>
          </p:spPr>
          <p:txBody>
            <a:bodyPr rtlCol="0" anchor="ctr"/>
            <a:lstStyle/>
            <a:p>
              <a:endParaRPr lang="en-US"/>
            </a:p>
          </p:txBody>
        </p:sp>
        <p:sp>
          <p:nvSpPr>
            <p:cNvPr id="59" name="Freeform: Shape 58"/>
            <p:cNvSpPr/>
            <p:nvPr/>
          </p:nvSpPr>
          <p:spPr>
            <a:xfrm>
              <a:off x="7699042" y="4762903"/>
              <a:ext cx="41247" cy="111186"/>
            </a:xfrm>
            <a:custGeom>
              <a:avLst/>
              <a:gdLst>
                <a:gd name="connsiteX0" fmla="*/ 33843 w 41246"/>
                <a:gd name="connsiteY0" fmla="*/ 109163 h 111186"/>
                <a:gd name="connsiteX1" fmla="*/ 31511 w 41246"/>
                <a:gd name="connsiteY1" fmla="*/ 109880 h 111186"/>
                <a:gd name="connsiteX2" fmla="*/ 17523 w 41246"/>
                <a:gd name="connsiteY2" fmla="*/ 100375 h 111186"/>
                <a:gd name="connsiteX3" fmla="*/ 1563 w 41246"/>
                <a:gd name="connsiteY3" fmla="*/ 15551 h 111186"/>
                <a:gd name="connsiteX4" fmla="*/ 11067 w 41246"/>
                <a:gd name="connsiteY4" fmla="*/ 1563 h 111186"/>
                <a:gd name="connsiteX5" fmla="*/ 25056 w 41246"/>
                <a:gd name="connsiteY5" fmla="*/ 11067 h 111186"/>
                <a:gd name="connsiteX6" fmla="*/ 41016 w 41246"/>
                <a:gd name="connsiteY6" fmla="*/ 95892 h 111186"/>
                <a:gd name="connsiteX7" fmla="*/ 33843 w 41246"/>
                <a:gd name="connsiteY7" fmla="*/ 109163 h 11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6" h="111186">
                  <a:moveTo>
                    <a:pt x="33843" y="109163"/>
                  </a:moveTo>
                  <a:cubicBezTo>
                    <a:pt x="33126" y="109521"/>
                    <a:pt x="32408" y="109701"/>
                    <a:pt x="31511" y="109880"/>
                  </a:cubicBezTo>
                  <a:cubicBezTo>
                    <a:pt x="25056" y="111135"/>
                    <a:pt x="18779" y="106831"/>
                    <a:pt x="17523" y="100375"/>
                  </a:cubicBezTo>
                  <a:lnTo>
                    <a:pt x="1563" y="15551"/>
                  </a:lnTo>
                  <a:cubicBezTo>
                    <a:pt x="308" y="9095"/>
                    <a:pt x="4611" y="2818"/>
                    <a:pt x="11067" y="1563"/>
                  </a:cubicBezTo>
                  <a:cubicBezTo>
                    <a:pt x="17523" y="307"/>
                    <a:pt x="23800" y="4612"/>
                    <a:pt x="25056" y="11067"/>
                  </a:cubicBezTo>
                  <a:lnTo>
                    <a:pt x="41016" y="95892"/>
                  </a:lnTo>
                  <a:cubicBezTo>
                    <a:pt x="42092" y="101451"/>
                    <a:pt x="39043" y="107011"/>
                    <a:pt x="33843" y="109163"/>
                  </a:cubicBezTo>
                  <a:close/>
                </a:path>
              </a:pathLst>
            </a:custGeom>
            <a:solidFill>
              <a:srgbClr val="FFFFFF"/>
            </a:solidFill>
            <a:ln w="9525" cap="flat">
              <a:noFill/>
              <a:prstDash val="solid"/>
              <a:miter/>
            </a:ln>
          </p:spPr>
          <p:txBody>
            <a:bodyPr rtlCol="0" anchor="ctr"/>
            <a:lstStyle/>
            <a:p>
              <a:endParaRPr lang="en-US"/>
            </a:p>
          </p:txBody>
        </p:sp>
        <p:sp>
          <p:nvSpPr>
            <p:cNvPr id="60" name="Freeform: Shape 59"/>
            <p:cNvSpPr/>
            <p:nvPr/>
          </p:nvSpPr>
          <p:spPr>
            <a:xfrm>
              <a:off x="7649046" y="4117702"/>
              <a:ext cx="111186" cy="706572"/>
            </a:xfrm>
            <a:custGeom>
              <a:avLst/>
              <a:gdLst>
                <a:gd name="connsiteX0" fmla="*/ 87604 w 111186"/>
                <a:gd name="connsiteY0" fmla="*/ 693391 h 706572"/>
                <a:gd name="connsiteX1" fmla="*/ 50662 w 111186"/>
                <a:gd name="connsiteY1" fmla="*/ 706662 h 706572"/>
                <a:gd name="connsiteX2" fmla="*/ 1345 w 111186"/>
                <a:gd name="connsiteY2" fmla="*/ 23403 h 706572"/>
                <a:gd name="connsiteX3" fmla="*/ 101951 w 111186"/>
                <a:gd name="connsiteY3" fmla="*/ 1345 h 706572"/>
                <a:gd name="connsiteX4" fmla="*/ 87604 w 111186"/>
                <a:gd name="connsiteY4" fmla="*/ 693391 h 706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6" h="706572">
                  <a:moveTo>
                    <a:pt x="87604" y="693391"/>
                  </a:moveTo>
                  <a:cubicBezTo>
                    <a:pt x="75589" y="698413"/>
                    <a:pt x="63215" y="702717"/>
                    <a:pt x="50662" y="706662"/>
                  </a:cubicBezTo>
                  <a:cubicBezTo>
                    <a:pt x="24300" y="497560"/>
                    <a:pt x="51917" y="210627"/>
                    <a:pt x="1345" y="23403"/>
                  </a:cubicBezTo>
                  <a:cubicBezTo>
                    <a:pt x="34880" y="15692"/>
                    <a:pt x="68236" y="8160"/>
                    <a:pt x="101951" y="1345"/>
                  </a:cubicBezTo>
                  <a:cubicBezTo>
                    <a:pt x="139431" y="216724"/>
                    <a:pt x="51379" y="446629"/>
                    <a:pt x="87604" y="693391"/>
                  </a:cubicBezTo>
                  <a:close/>
                </a:path>
              </a:pathLst>
            </a:custGeom>
            <a:solidFill>
              <a:srgbClr val="292B3B"/>
            </a:solidFill>
            <a:ln w="9525" cap="flat">
              <a:noFill/>
              <a:prstDash val="solid"/>
              <a:miter/>
            </a:ln>
          </p:spPr>
          <p:txBody>
            <a:bodyPr rtlCol="0" anchor="ctr"/>
            <a:lstStyle/>
            <a:p>
              <a:endParaRPr lang="en-US"/>
            </a:p>
          </p:txBody>
        </p:sp>
        <p:sp>
          <p:nvSpPr>
            <p:cNvPr id="61" name="Freeform: Shape 60"/>
            <p:cNvSpPr/>
            <p:nvPr/>
          </p:nvSpPr>
          <p:spPr>
            <a:xfrm>
              <a:off x="7482984" y="4104790"/>
              <a:ext cx="254653" cy="710159"/>
            </a:xfrm>
            <a:custGeom>
              <a:avLst/>
              <a:gdLst>
                <a:gd name="connsiteX0" fmla="*/ 41874 w 254652"/>
                <a:gd name="connsiteY0" fmla="*/ 708993 h 710158"/>
                <a:gd name="connsiteX1" fmla="*/ 1345 w 254652"/>
                <a:gd name="connsiteY1" fmla="*/ 708276 h 710158"/>
                <a:gd name="connsiteX2" fmla="*/ 151447 w 254652"/>
                <a:gd name="connsiteY2" fmla="*/ 1345 h 710158"/>
                <a:gd name="connsiteX3" fmla="*/ 253846 w 254652"/>
                <a:gd name="connsiteY3" fmla="*/ 15871 h 710158"/>
                <a:gd name="connsiteX4" fmla="*/ 41874 w 254652"/>
                <a:gd name="connsiteY4" fmla="*/ 708993 h 710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652" h="710158">
                  <a:moveTo>
                    <a:pt x="41874" y="708993"/>
                  </a:moveTo>
                  <a:cubicBezTo>
                    <a:pt x="28424" y="709172"/>
                    <a:pt x="14974" y="709172"/>
                    <a:pt x="1345" y="708276"/>
                  </a:cubicBezTo>
                  <a:cubicBezTo>
                    <a:pt x="51738" y="509216"/>
                    <a:pt x="132796" y="198791"/>
                    <a:pt x="151447" y="1345"/>
                  </a:cubicBezTo>
                  <a:cubicBezTo>
                    <a:pt x="185699" y="5649"/>
                    <a:pt x="219773" y="10312"/>
                    <a:pt x="253846" y="15871"/>
                  </a:cubicBezTo>
                  <a:cubicBezTo>
                    <a:pt x="192156" y="264965"/>
                    <a:pt x="84018" y="444656"/>
                    <a:pt x="41874" y="708993"/>
                  </a:cubicBezTo>
                  <a:close/>
                </a:path>
              </a:pathLst>
            </a:custGeom>
            <a:solidFill>
              <a:srgbClr val="3B3E54"/>
            </a:solidFill>
            <a:ln w="9525" cap="flat">
              <a:noFill/>
              <a:prstDash val="solid"/>
              <a:miter/>
            </a:ln>
          </p:spPr>
          <p:txBody>
            <a:bodyPr rtlCol="0" anchor="ctr"/>
            <a:lstStyle/>
            <a:p>
              <a:endParaRPr lang="en-US"/>
            </a:p>
          </p:txBody>
        </p:sp>
        <p:sp>
          <p:nvSpPr>
            <p:cNvPr id="62" name="Freeform: Shape 61"/>
            <p:cNvSpPr/>
            <p:nvPr/>
          </p:nvSpPr>
          <p:spPr>
            <a:xfrm>
              <a:off x="7704241" y="4853828"/>
              <a:ext cx="120153" cy="37660"/>
            </a:xfrm>
            <a:custGeom>
              <a:avLst/>
              <a:gdLst>
                <a:gd name="connsiteX0" fmla="*/ 4613 w 120153"/>
                <a:gd name="connsiteY0" fmla="*/ 2994 h 37659"/>
                <a:gd name="connsiteX1" fmla="*/ 4613 w 120153"/>
                <a:gd name="connsiteY1" fmla="*/ 34736 h 37659"/>
                <a:gd name="connsiteX2" fmla="*/ 119565 w 120153"/>
                <a:gd name="connsiteY2" fmla="*/ 33840 h 37659"/>
                <a:gd name="connsiteX3" fmla="*/ 25774 w 120153"/>
                <a:gd name="connsiteY3" fmla="*/ 2994 h 37659"/>
                <a:gd name="connsiteX4" fmla="*/ 4613 w 120153"/>
                <a:gd name="connsiteY4" fmla="*/ 2994 h 3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53" h="37659">
                  <a:moveTo>
                    <a:pt x="4613" y="2994"/>
                  </a:moveTo>
                  <a:cubicBezTo>
                    <a:pt x="4613" y="2994"/>
                    <a:pt x="-2740" y="33840"/>
                    <a:pt x="4613" y="34736"/>
                  </a:cubicBezTo>
                  <a:cubicBezTo>
                    <a:pt x="11965" y="35633"/>
                    <a:pt x="118848" y="38861"/>
                    <a:pt x="119565" y="33840"/>
                  </a:cubicBezTo>
                  <a:cubicBezTo>
                    <a:pt x="121717" y="16982"/>
                    <a:pt x="34382" y="1201"/>
                    <a:pt x="25774" y="2994"/>
                  </a:cubicBezTo>
                  <a:cubicBezTo>
                    <a:pt x="17166" y="4788"/>
                    <a:pt x="5510" y="-1489"/>
                    <a:pt x="4613" y="2994"/>
                  </a:cubicBezTo>
                  <a:close/>
                </a:path>
              </a:pathLst>
            </a:custGeom>
            <a:solidFill>
              <a:srgbClr val="F6A279"/>
            </a:solidFill>
            <a:ln w="9525" cap="flat">
              <a:noFill/>
              <a:prstDash val="solid"/>
              <a:miter/>
            </a:ln>
          </p:spPr>
          <p:txBody>
            <a:bodyPr rtlCol="0" anchor="ctr"/>
            <a:lstStyle/>
            <a:p>
              <a:endParaRPr lang="en-US"/>
            </a:p>
          </p:txBody>
        </p:sp>
        <p:sp>
          <p:nvSpPr>
            <p:cNvPr id="63" name="Freeform: Shape 62"/>
            <p:cNvSpPr/>
            <p:nvPr/>
          </p:nvSpPr>
          <p:spPr>
            <a:xfrm>
              <a:off x="7594760" y="3815708"/>
              <a:ext cx="168573" cy="373013"/>
            </a:xfrm>
            <a:custGeom>
              <a:avLst/>
              <a:gdLst>
                <a:gd name="connsiteX0" fmla="*/ 28552 w 168573"/>
                <a:gd name="connsiteY0" fmla="*/ 327728 h 373012"/>
                <a:gd name="connsiteX1" fmla="*/ 106024 w 168573"/>
                <a:gd name="connsiteY1" fmla="*/ 345840 h 373012"/>
                <a:gd name="connsiteX2" fmla="*/ 168611 w 168573"/>
                <a:gd name="connsiteY2" fmla="*/ 372920 h 373012"/>
                <a:gd name="connsiteX3" fmla="*/ 124854 w 168573"/>
                <a:gd name="connsiteY3" fmla="*/ 59984 h 373012"/>
                <a:gd name="connsiteX4" fmla="*/ 68723 w 168573"/>
                <a:gd name="connsiteY4" fmla="*/ 2418 h 373012"/>
                <a:gd name="connsiteX5" fmla="*/ 2011 w 168573"/>
                <a:gd name="connsiteY5" fmla="*/ 60342 h 373012"/>
                <a:gd name="connsiteX6" fmla="*/ 14565 w 168573"/>
                <a:gd name="connsiteY6" fmla="*/ 97464 h 373012"/>
                <a:gd name="connsiteX7" fmla="*/ 28552 w 168573"/>
                <a:gd name="connsiteY7" fmla="*/ 327728 h 37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73" h="373012">
                  <a:moveTo>
                    <a:pt x="28552" y="327728"/>
                  </a:moveTo>
                  <a:cubicBezTo>
                    <a:pt x="57066" y="328625"/>
                    <a:pt x="78407" y="335977"/>
                    <a:pt x="106024" y="345840"/>
                  </a:cubicBezTo>
                  <a:cubicBezTo>
                    <a:pt x="124854" y="352476"/>
                    <a:pt x="150678" y="364670"/>
                    <a:pt x="168611" y="372920"/>
                  </a:cubicBezTo>
                  <a:cubicBezTo>
                    <a:pt x="164845" y="236806"/>
                    <a:pt x="166459" y="177267"/>
                    <a:pt x="124854" y="59984"/>
                  </a:cubicBezTo>
                  <a:cubicBezTo>
                    <a:pt x="104052" y="1521"/>
                    <a:pt x="70875" y="2776"/>
                    <a:pt x="68723" y="2418"/>
                  </a:cubicBezTo>
                  <a:cubicBezTo>
                    <a:pt x="30525" y="-3859"/>
                    <a:pt x="-3907" y="17661"/>
                    <a:pt x="2011" y="60342"/>
                  </a:cubicBezTo>
                  <a:cubicBezTo>
                    <a:pt x="3984" y="74689"/>
                    <a:pt x="7212" y="78634"/>
                    <a:pt x="14565" y="97464"/>
                  </a:cubicBezTo>
                  <a:cubicBezTo>
                    <a:pt x="49893" y="186772"/>
                    <a:pt x="36264" y="235371"/>
                    <a:pt x="28552" y="327728"/>
                  </a:cubicBezTo>
                  <a:close/>
                </a:path>
              </a:pathLst>
            </a:custGeom>
            <a:solidFill>
              <a:srgbClr val="F6A279"/>
            </a:solidFill>
            <a:ln w="9525" cap="flat">
              <a:noFill/>
              <a:prstDash val="solid"/>
              <a:miter/>
            </a:ln>
          </p:spPr>
          <p:txBody>
            <a:bodyPr rtlCol="0" anchor="ctr"/>
            <a:lstStyle/>
            <a:p>
              <a:endParaRPr lang="en-US"/>
            </a:p>
          </p:txBody>
        </p:sp>
        <p:sp>
          <p:nvSpPr>
            <p:cNvPr id="64" name="Freeform: Shape 63"/>
            <p:cNvSpPr/>
            <p:nvPr/>
          </p:nvSpPr>
          <p:spPr>
            <a:xfrm>
              <a:off x="7575151" y="4203064"/>
              <a:ext cx="44833" cy="78907"/>
            </a:xfrm>
            <a:custGeom>
              <a:avLst/>
              <a:gdLst>
                <a:gd name="connsiteX0" fmla="*/ 17137 w 44833"/>
                <a:gd name="connsiteY0" fmla="*/ 3855 h 78906"/>
                <a:gd name="connsiteX1" fmla="*/ 43499 w 44833"/>
                <a:gd name="connsiteY1" fmla="*/ 75409 h 78906"/>
                <a:gd name="connsiteX2" fmla="*/ 1355 w 44833"/>
                <a:gd name="connsiteY2" fmla="*/ 1345 h 78906"/>
                <a:gd name="connsiteX3" fmla="*/ 17137 w 44833"/>
                <a:gd name="connsiteY3" fmla="*/ 3855 h 78906"/>
              </a:gdLst>
              <a:ahLst/>
              <a:cxnLst>
                <a:cxn ang="0">
                  <a:pos x="connsiteX0" y="connsiteY0"/>
                </a:cxn>
                <a:cxn ang="0">
                  <a:pos x="connsiteX1" y="connsiteY1"/>
                </a:cxn>
                <a:cxn ang="0">
                  <a:pos x="connsiteX2" y="connsiteY2"/>
                </a:cxn>
                <a:cxn ang="0">
                  <a:pos x="connsiteX3" y="connsiteY3"/>
                </a:cxn>
              </a:cxnLst>
              <a:rect l="l" t="t" r="r" b="b"/>
              <a:pathLst>
                <a:path w="44833" h="78906">
                  <a:moveTo>
                    <a:pt x="17137" y="3855"/>
                  </a:moveTo>
                  <a:cubicBezTo>
                    <a:pt x="17137" y="3855"/>
                    <a:pt x="49417" y="60166"/>
                    <a:pt x="43499" y="75409"/>
                  </a:cubicBezTo>
                  <a:cubicBezTo>
                    <a:pt x="37580" y="90653"/>
                    <a:pt x="638" y="40439"/>
                    <a:pt x="1355" y="1345"/>
                  </a:cubicBezTo>
                  <a:lnTo>
                    <a:pt x="17137" y="3855"/>
                  </a:lnTo>
                  <a:close/>
                </a:path>
              </a:pathLst>
            </a:custGeom>
            <a:solidFill>
              <a:srgbClr val="FFFFFF"/>
            </a:solidFill>
            <a:ln w="9525" cap="flat">
              <a:noFill/>
              <a:prstDash val="solid"/>
              <a:miter/>
            </a:ln>
          </p:spPr>
          <p:txBody>
            <a:bodyPr rtlCol="0" anchor="ctr"/>
            <a:lstStyle/>
            <a:p>
              <a:endParaRPr lang="en-US"/>
            </a:p>
          </p:txBody>
        </p:sp>
        <p:sp>
          <p:nvSpPr>
            <p:cNvPr id="65" name="Freeform: Shape 64"/>
            <p:cNvSpPr/>
            <p:nvPr/>
          </p:nvSpPr>
          <p:spPr>
            <a:xfrm>
              <a:off x="7532042" y="3829858"/>
              <a:ext cx="109393" cy="390946"/>
            </a:xfrm>
            <a:custGeom>
              <a:avLst/>
              <a:gdLst>
                <a:gd name="connsiteX0" fmla="*/ 66523 w 109393"/>
                <a:gd name="connsiteY0" fmla="*/ 381187 h 390946"/>
                <a:gd name="connsiteX1" fmla="*/ 38546 w 109393"/>
                <a:gd name="connsiteY1" fmla="*/ 391050 h 390946"/>
                <a:gd name="connsiteX2" fmla="*/ 61680 w 109393"/>
                <a:gd name="connsiteY2" fmla="*/ 20189 h 390946"/>
                <a:gd name="connsiteX3" fmla="*/ 102927 w 109393"/>
                <a:gd name="connsiteY3" fmla="*/ 11581 h 390946"/>
                <a:gd name="connsiteX4" fmla="*/ 98085 w 109393"/>
                <a:gd name="connsiteY4" fmla="*/ 55159 h 390946"/>
                <a:gd name="connsiteX5" fmla="*/ 66523 w 109393"/>
                <a:gd name="connsiteY5" fmla="*/ 381187 h 39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393" h="390946">
                  <a:moveTo>
                    <a:pt x="66523" y="381187"/>
                  </a:moveTo>
                  <a:cubicBezTo>
                    <a:pt x="57018" y="384773"/>
                    <a:pt x="47872" y="387822"/>
                    <a:pt x="38546" y="391050"/>
                  </a:cubicBezTo>
                  <a:cubicBezTo>
                    <a:pt x="-14715" y="264620"/>
                    <a:pt x="-13998" y="135859"/>
                    <a:pt x="61680" y="20189"/>
                  </a:cubicBezTo>
                  <a:cubicBezTo>
                    <a:pt x="73337" y="2435"/>
                    <a:pt x="85353" y="-7249"/>
                    <a:pt x="102927" y="11581"/>
                  </a:cubicBezTo>
                  <a:cubicBezTo>
                    <a:pt x="112073" y="21265"/>
                    <a:pt x="111176" y="37046"/>
                    <a:pt x="98085" y="55159"/>
                  </a:cubicBezTo>
                  <a:cubicBezTo>
                    <a:pt x="12543" y="172981"/>
                    <a:pt x="34422" y="245611"/>
                    <a:pt x="66523" y="381187"/>
                  </a:cubicBezTo>
                  <a:close/>
                </a:path>
              </a:pathLst>
            </a:custGeom>
            <a:solidFill>
              <a:srgbClr val="ED814C"/>
            </a:solidFill>
            <a:ln w="9525" cap="flat">
              <a:noFill/>
              <a:prstDash val="solid"/>
              <a:miter/>
            </a:ln>
          </p:spPr>
          <p:txBody>
            <a:bodyPr rtlCol="0" anchor="ctr"/>
            <a:lstStyle/>
            <a:p>
              <a:endParaRPr lang="en-US"/>
            </a:p>
          </p:txBody>
        </p:sp>
        <p:sp>
          <p:nvSpPr>
            <p:cNvPr id="66" name="Freeform: Shape 65"/>
            <p:cNvSpPr/>
            <p:nvPr/>
          </p:nvSpPr>
          <p:spPr>
            <a:xfrm>
              <a:off x="7603865" y="3683264"/>
              <a:ext cx="93253" cy="114773"/>
            </a:xfrm>
            <a:custGeom>
              <a:avLst/>
              <a:gdLst>
                <a:gd name="connsiteX0" fmla="*/ 7790 w 93253"/>
                <a:gd name="connsiteY0" fmla="*/ 69764 h 114773"/>
                <a:gd name="connsiteX1" fmla="*/ 76474 w 93253"/>
                <a:gd name="connsiteY1" fmla="*/ 112804 h 114773"/>
                <a:gd name="connsiteX2" fmla="*/ 82213 w 93253"/>
                <a:gd name="connsiteY2" fmla="*/ 39636 h 114773"/>
                <a:gd name="connsiteX3" fmla="*/ 24468 w 93253"/>
                <a:gd name="connsiteY3" fmla="*/ 4128 h 114773"/>
                <a:gd name="connsiteX4" fmla="*/ 7790 w 93253"/>
                <a:gd name="connsiteY4" fmla="*/ 69764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53" h="114773">
                  <a:moveTo>
                    <a:pt x="7790" y="69764"/>
                  </a:moveTo>
                  <a:cubicBezTo>
                    <a:pt x="21419" y="103299"/>
                    <a:pt x="56031" y="121053"/>
                    <a:pt x="76474" y="112804"/>
                  </a:cubicBezTo>
                  <a:cubicBezTo>
                    <a:pt x="97098" y="104375"/>
                    <a:pt x="95842" y="73171"/>
                    <a:pt x="82213" y="39636"/>
                  </a:cubicBezTo>
                  <a:cubicBezTo>
                    <a:pt x="68584" y="6101"/>
                    <a:pt x="44912" y="-4301"/>
                    <a:pt x="24468" y="4128"/>
                  </a:cubicBezTo>
                  <a:cubicBezTo>
                    <a:pt x="3665" y="12377"/>
                    <a:pt x="-6019" y="36229"/>
                    <a:pt x="7790" y="69764"/>
                  </a:cubicBezTo>
                  <a:close/>
                </a:path>
              </a:pathLst>
            </a:custGeom>
            <a:solidFill>
              <a:srgbClr val="FFFFFF"/>
            </a:solidFill>
            <a:ln w="9525" cap="flat">
              <a:noFill/>
              <a:prstDash val="solid"/>
              <a:miter/>
            </a:ln>
          </p:spPr>
          <p:txBody>
            <a:bodyPr rtlCol="0" anchor="ctr"/>
            <a:lstStyle/>
            <a:p>
              <a:endParaRPr lang="en-US"/>
            </a:p>
          </p:txBody>
        </p:sp>
        <p:sp>
          <p:nvSpPr>
            <p:cNvPr id="67" name="Freeform: Shape 66"/>
            <p:cNvSpPr/>
            <p:nvPr/>
          </p:nvSpPr>
          <p:spPr>
            <a:xfrm>
              <a:off x="7596622" y="3677512"/>
              <a:ext cx="82493" cy="80700"/>
            </a:xfrm>
            <a:custGeom>
              <a:avLst/>
              <a:gdLst>
                <a:gd name="connsiteX0" fmla="*/ 1404 w 82493"/>
                <a:gd name="connsiteY0" fmla="*/ 56148 h 80699"/>
                <a:gd name="connsiteX1" fmla="*/ 13419 w 82493"/>
                <a:gd name="connsiteY1" fmla="*/ 17054 h 80699"/>
                <a:gd name="connsiteX2" fmla="*/ 79235 w 82493"/>
                <a:gd name="connsiteY2" fmla="*/ 17412 h 80699"/>
                <a:gd name="connsiteX3" fmla="*/ 65246 w 82493"/>
                <a:gd name="connsiteY3" fmla="*/ 50051 h 80699"/>
                <a:gd name="connsiteX4" fmla="*/ 30815 w 82493"/>
                <a:gd name="connsiteY4" fmla="*/ 64039 h 80699"/>
                <a:gd name="connsiteX5" fmla="*/ 5529 w 82493"/>
                <a:gd name="connsiteY5" fmla="*/ 79462 h 80699"/>
                <a:gd name="connsiteX6" fmla="*/ 1404 w 82493"/>
                <a:gd name="connsiteY6" fmla="*/ 56148 h 8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93" h="80699">
                  <a:moveTo>
                    <a:pt x="1404" y="56148"/>
                  </a:moveTo>
                  <a:cubicBezTo>
                    <a:pt x="1404" y="56148"/>
                    <a:pt x="-210" y="31759"/>
                    <a:pt x="13419" y="17054"/>
                  </a:cubicBezTo>
                  <a:cubicBezTo>
                    <a:pt x="27049" y="2348"/>
                    <a:pt x="60046" y="-9488"/>
                    <a:pt x="79235" y="17412"/>
                  </a:cubicBezTo>
                  <a:cubicBezTo>
                    <a:pt x="79235" y="17412"/>
                    <a:pt x="91071" y="37856"/>
                    <a:pt x="65246" y="50051"/>
                  </a:cubicBezTo>
                  <a:cubicBezTo>
                    <a:pt x="39423" y="62246"/>
                    <a:pt x="39602" y="46464"/>
                    <a:pt x="30815" y="64039"/>
                  </a:cubicBezTo>
                  <a:cubicBezTo>
                    <a:pt x="22028" y="81614"/>
                    <a:pt x="6963" y="75516"/>
                    <a:pt x="5529" y="79462"/>
                  </a:cubicBezTo>
                  <a:lnTo>
                    <a:pt x="1404" y="56148"/>
                  </a:lnTo>
                  <a:close/>
                </a:path>
              </a:pathLst>
            </a:custGeom>
            <a:solidFill>
              <a:srgbClr val="42210B"/>
            </a:solidFill>
            <a:ln w="9525" cap="flat">
              <a:noFill/>
              <a:prstDash val="solid"/>
              <a:miter/>
            </a:ln>
          </p:spPr>
          <p:txBody>
            <a:bodyPr rtlCol="0" anchor="ctr"/>
            <a:lstStyle/>
            <a:p>
              <a:endParaRPr lang="en-US"/>
            </a:p>
          </p:txBody>
        </p:sp>
        <p:sp>
          <p:nvSpPr>
            <p:cNvPr id="68" name="Freeform: Shape 67"/>
            <p:cNvSpPr/>
            <p:nvPr/>
          </p:nvSpPr>
          <p:spPr>
            <a:xfrm>
              <a:off x="7616049" y="3749172"/>
              <a:ext cx="43040" cy="82493"/>
            </a:xfrm>
            <a:custGeom>
              <a:avLst/>
              <a:gdLst>
                <a:gd name="connsiteX0" fmla="*/ 1345 w 43039"/>
                <a:gd name="connsiteY0" fmla="*/ 5111 h 82493"/>
                <a:gd name="connsiteX1" fmla="*/ 39184 w 43039"/>
                <a:gd name="connsiteY1" fmla="*/ 1345 h 82493"/>
                <a:gd name="connsiteX2" fmla="*/ 41695 w 43039"/>
                <a:gd name="connsiteY2" fmla="*/ 74692 h 82493"/>
                <a:gd name="connsiteX3" fmla="*/ 20534 w 43039"/>
                <a:gd name="connsiteY3" fmla="*/ 80610 h 82493"/>
                <a:gd name="connsiteX4" fmla="*/ 4394 w 43039"/>
                <a:gd name="connsiteY4" fmla="*/ 67519 h 82493"/>
                <a:gd name="connsiteX5" fmla="*/ 4394 w 43039"/>
                <a:gd name="connsiteY5" fmla="*/ 67519 h 82493"/>
                <a:gd name="connsiteX6" fmla="*/ 1345 w 43039"/>
                <a:gd name="connsiteY6" fmla="*/ 5111 h 8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39" h="82493">
                  <a:moveTo>
                    <a:pt x="1345" y="5111"/>
                  </a:moveTo>
                  <a:lnTo>
                    <a:pt x="39184" y="1345"/>
                  </a:lnTo>
                  <a:cubicBezTo>
                    <a:pt x="39722" y="6546"/>
                    <a:pt x="43667" y="56042"/>
                    <a:pt x="41695" y="74692"/>
                  </a:cubicBezTo>
                  <a:cubicBezTo>
                    <a:pt x="40260" y="80431"/>
                    <a:pt x="30755" y="83121"/>
                    <a:pt x="20534" y="80610"/>
                  </a:cubicBezTo>
                  <a:cubicBezTo>
                    <a:pt x="11387" y="78458"/>
                    <a:pt x="4573" y="72720"/>
                    <a:pt x="4394" y="67519"/>
                  </a:cubicBezTo>
                  <a:lnTo>
                    <a:pt x="4394" y="67519"/>
                  </a:lnTo>
                  <a:cubicBezTo>
                    <a:pt x="5649" y="56221"/>
                    <a:pt x="3138" y="23224"/>
                    <a:pt x="1345" y="5111"/>
                  </a:cubicBezTo>
                  <a:close/>
                </a:path>
              </a:pathLst>
            </a:custGeom>
            <a:solidFill>
              <a:srgbClr val="FFFFFF"/>
            </a:solidFill>
            <a:ln w="9525" cap="flat">
              <a:noFill/>
              <a:prstDash val="solid"/>
              <a:miter/>
            </a:ln>
          </p:spPr>
          <p:txBody>
            <a:bodyPr rtlCol="0" anchor="ctr"/>
            <a:lstStyle/>
            <a:p>
              <a:endParaRPr lang="en-US"/>
            </a:p>
          </p:txBody>
        </p:sp>
        <p:sp>
          <p:nvSpPr>
            <p:cNvPr id="69" name="Freeform: Shape 68"/>
            <p:cNvSpPr/>
            <p:nvPr/>
          </p:nvSpPr>
          <p:spPr>
            <a:xfrm>
              <a:off x="7598591" y="3753287"/>
              <a:ext cx="26900" cy="30487"/>
            </a:xfrm>
            <a:custGeom>
              <a:avLst/>
              <a:gdLst>
                <a:gd name="connsiteX0" fmla="*/ 2663 w 26899"/>
                <a:gd name="connsiteY0" fmla="*/ 17495 h 30486"/>
                <a:gd name="connsiteX1" fmla="*/ 23286 w 26899"/>
                <a:gd name="connsiteY1" fmla="*/ 29869 h 30486"/>
                <a:gd name="connsiteX2" fmla="*/ 24542 w 26899"/>
                <a:gd name="connsiteY2" fmla="*/ 12832 h 30486"/>
                <a:gd name="connsiteX3" fmla="*/ 8043 w 26899"/>
                <a:gd name="connsiteY3" fmla="*/ 1893 h 30486"/>
                <a:gd name="connsiteX4" fmla="*/ 2663 w 26899"/>
                <a:gd name="connsiteY4" fmla="*/ 17495 h 3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9" h="30486">
                  <a:moveTo>
                    <a:pt x="2663" y="17495"/>
                  </a:moveTo>
                  <a:cubicBezTo>
                    <a:pt x="5891" y="25386"/>
                    <a:pt x="17727" y="32200"/>
                    <a:pt x="23286" y="29869"/>
                  </a:cubicBezTo>
                  <a:cubicBezTo>
                    <a:pt x="29025" y="27538"/>
                    <a:pt x="27770" y="20723"/>
                    <a:pt x="24542" y="12832"/>
                  </a:cubicBezTo>
                  <a:cubicBezTo>
                    <a:pt x="21313" y="4942"/>
                    <a:pt x="13782" y="-438"/>
                    <a:pt x="8043" y="1893"/>
                  </a:cubicBezTo>
                  <a:cubicBezTo>
                    <a:pt x="2483" y="4224"/>
                    <a:pt x="-565" y="9604"/>
                    <a:pt x="2663" y="17495"/>
                  </a:cubicBezTo>
                  <a:close/>
                </a:path>
              </a:pathLst>
            </a:custGeom>
            <a:solidFill>
              <a:srgbClr val="FFFFFF"/>
            </a:solidFill>
            <a:ln w="9525" cap="flat">
              <a:noFill/>
              <a:prstDash val="solid"/>
              <a:miter/>
            </a:ln>
          </p:spPr>
          <p:txBody>
            <a:bodyPr rtlCol="0" anchor="ctr"/>
            <a:lstStyle/>
            <a:p>
              <a:endParaRPr lang="en-US"/>
            </a:p>
          </p:txBody>
        </p:sp>
        <p:sp>
          <p:nvSpPr>
            <p:cNvPr id="70" name="Freeform: Shape 69"/>
            <p:cNvSpPr/>
            <p:nvPr/>
          </p:nvSpPr>
          <p:spPr>
            <a:xfrm>
              <a:off x="7668049" y="3778540"/>
              <a:ext cx="28693" cy="23313"/>
            </a:xfrm>
            <a:custGeom>
              <a:avLst/>
              <a:gdLst>
                <a:gd name="connsiteX0" fmla="*/ 24127 w 28693"/>
                <a:gd name="connsiteY0" fmla="*/ 2106 h 23313"/>
                <a:gd name="connsiteX1" fmla="*/ 24127 w 28693"/>
                <a:gd name="connsiteY1" fmla="*/ 18425 h 23313"/>
                <a:gd name="connsiteX2" fmla="*/ 1352 w 28693"/>
                <a:gd name="connsiteY2" fmla="*/ 14659 h 23313"/>
                <a:gd name="connsiteX3" fmla="*/ 12470 w 28693"/>
                <a:gd name="connsiteY3" fmla="*/ 8741 h 23313"/>
                <a:gd name="connsiteX4" fmla="*/ 24127 w 28693"/>
                <a:gd name="connsiteY4" fmla="*/ 2106 h 2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93" h="23313">
                  <a:moveTo>
                    <a:pt x="24127" y="2106"/>
                  </a:moveTo>
                  <a:cubicBezTo>
                    <a:pt x="24127" y="2106"/>
                    <a:pt x="32735" y="9279"/>
                    <a:pt x="24127" y="18425"/>
                  </a:cubicBezTo>
                  <a:cubicBezTo>
                    <a:pt x="15519" y="27392"/>
                    <a:pt x="993" y="20577"/>
                    <a:pt x="1352" y="14659"/>
                  </a:cubicBezTo>
                  <a:cubicBezTo>
                    <a:pt x="1710" y="8741"/>
                    <a:pt x="9062" y="12148"/>
                    <a:pt x="12470" y="8741"/>
                  </a:cubicBezTo>
                  <a:cubicBezTo>
                    <a:pt x="16057" y="5154"/>
                    <a:pt x="21975" y="-764"/>
                    <a:pt x="24127" y="2106"/>
                  </a:cubicBezTo>
                  <a:close/>
                </a:path>
              </a:pathLst>
            </a:custGeom>
            <a:solidFill>
              <a:srgbClr val="42210B"/>
            </a:solidFill>
            <a:ln w="9525" cap="flat">
              <a:noFill/>
              <a:prstDash val="solid"/>
              <a:miter/>
            </a:ln>
          </p:spPr>
          <p:txBody>
            <a:bodyPr rtlCol="0" anchor="ctr"/>
            <a:lstStyle/>
            <a:p>
              <a:endParaRPr lang="en-US"/>
            </a:p>
          </p:txBody>
        </p:sp>
        <p:sp>
          <p:nvSpPr>
            <p:cNvPr id="71" name="Freeform: Shape 70"/>
            <p:cNvSpPr/>
            <p:nvPr/>
          </p:nvSpPr>
          <p:spPr>
            <a:xfrm>
              <a:off x="8501403"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2" name="Freeform: Shape 71"/>
            <p:cNvSpPr/>
            <p:nvPr/>
          </p:nvSpPr>
          <p:spPr>
            <a:xfrm>
              <a:off x="8554126"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3" name="Freeform: Shape 72"/>
            <p:cNvSpPr/>
            <p:nvPr/>
          </p:nvSpPr>
          <p:spPr>
            <a:xfrm>
              <a:off x="8606850"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4" name="Freeform: Shape 73"/>
            <p:cNvSpPr/>
            <p:nvPr/>
          </p:nvSpPr>
          <p:spPr>
            <a:xfrm>
              <a:off x="8659395"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5" name="Freeform: Shape 74"/>
            <p:cNvSpPr/>
            <p:nvPr/>
          </p:nvSpPr>
          <p:spPr>
            <a:xfrm>
              <a:off x="8712119"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6" name="Freeform: Shape 75"/>
            <p:cNvSpPr/>
            <p:nvPr/>
          </p:nvSpPr>
          <p:spPr>
            <a:xfrm>
              <a:off x="8764843"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7" name="Freeform: Shape 76"/>
            <p:cNvSpPr/>
            <p:nvPr/>
          </p:nvSpPr>
          <p:spPr>
            <a:xfrm>
              <a:off x="8817567"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8" name="Freeform: Shape 77"/>
            <p:cNvSpPr/>
            <p:nvPr/>
          </p:nvSpPr>
          <p:spPr>
            <a:xfrm>
              <a:off x="8870291"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9" name="Freeform: Shape 78"/>
            <p:cNvSpPr/>
            <p:nvPr/>
          </p:nvSpPr>
          <p:spPr>
            <a:xfrm>
              <a:off x="8923014"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80" name="Freeform: Shape 79"/>
            <p:cNvSpPr/>
            <p:nvPr/>
          </p:nvSpPr>
          <p:spPr>
            <a:xfrm>
              <a:off x="8975559"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81" name="Freeform: Shape 80"/>
            <p:cNvSpPr/>
            <p:nvPr/>
          </p:nvSpPr>
          <p:spPr>
            <a:xfrm>
              <a:off x="9028283"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82" name="Freeform: Shape 81"/>
            <p:cNvSpPr/>
            <p:nvPr/>
          </p:nvSpPr>
          <p:spPr>
            <a:xfrm>
              <a:off x="9081007"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83" name="Freeform: Shape 82"/>
            <p:cNvSpPr/>
            <p:nvPr/>
          </p:nvSpPr>
          <p:spPr>
            <a:xfrm>
              <a:off x="8921035" y="4445253"/>
              <a:ext cx="1300164" cy="1172838"/>
            </a:xfrm>
            <a:custGeom>
              <a:avLst/>
              <a:gdLst>
                <a:gd name="connsiteX0" fmla="*/ 809082 w 1300164"/>
                <a:gd name="connsiteY0" fmla="*/ 1058424 h 1172838"/>
                <a:gd name="connsiteX1" fmla="*/ 186079 w 1300164"/>
                <a:gd name="connsiteY1" fmla="*/ 1012515 h 1172838"/>
                <a:gd name="connsiteX2" fmla="*/ 195584 w 1300164"/>
                <a:gd name="connsiteY2" fmla="*/ 211614 h 1172838"/>
                <a:gd name="connsiteX3" fmla="*/ 1109464 w 1300164"/>
                <a:gd name="connsiteY3" fmla="*/ 211614 h 1172838"/>
                <a:gd name="connsiteX4" fmla="*/ 1300275 w 1300164"/>
                <a:gd name="connsiteY4" fmla="*/ 531902 h 1172838"/>
                <a:gd name="connsiteX5" fmla="*/ 1005810 w 1300164"/>
                <a:gd name="connsiteY5" fmla="*/ 626052 h 1172838"/>
                <a:gd name="connsiteX6" fmla="*/ 899824 w 1300164"/>
                <a:gd name="connsiteY6" fmla="*/ 432911 h 1172838"/>
                <a:gd name="connsiteX7" fmla="*/ 580611 w 1300164"/>
                <a:gd name="connsiteY7" fmla="*/ 393995 h 1172838"/>
                <a:gd name="connsiteX8" fmla="*/ 790252 w 1300164"/>
                <a:gd name="connsiteY8" fmla="*/ 511817 h 1172838"/>
                <a:gd name="connsiteX9" fmla="*/ 809082 w 1300164"/>
                <a:gd name="connsiteY9" fmla="*/ 1058424 h 1172838"/>
                <a:gd name="connsiteX10" fmla="*/ 527529 w 1300164"/>
                <a:gd name="connsiteY10" fmla="*/ 802875 h 1172838"/>
                <a:gd name="connsiteX11" fmla="*/ 527529 w 1300164"/>
                <a:gd name="connsiteY11" fmla="*/ 633226 h 1172838"/>
                <a:gd name="connsiteX12" fmla="*/ 357880 w 1300164"/>
                <a:gd name="connsiteY12" fmla="*/ 633226 h 1172838"/>
                <a:gd name="connsiteX13" fmla="*/ 359135 w 1300164"/>
                <a:gd name="connsiteY13" fmla="*/ 801619 h 1172838"/>
                <a:gd name="connsiteX14" fmla="*/ 527529 w 1300164"/>
                <a:gd name="connsiteY14" fmla="*/ 802875 h 117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0164" h="1172838">
                  <a:moveTo>
                    <a:pt x="809082" y="1058424"/>
                  </a:moveTo>
                  <a:cubicBezTo>
                    <a:pt x="632439" y="1235067"/>
                    <a:pt x="372227" y="1198483"/>
                    <a:pt x="186079" y="1012515"/>
                  </a:cubicBezTo>
                  <a:cubicBezTo>
                    <a:pt x="-49386" y="777051"/>
                    <a:pt x="-74134" y="481331"/>
                    <a:pt x="195584" y="211614"/>
                  </a:cubicBezTo>
                  <a:cubicBezTo>
                    <a:pt x="484130" y="-76933"/>
                    <a:pt x="837416" y="-60434"/>
                    <a:pt x="1109464" y="211614"/>
                  </a:cubicBezTo>
                  <a:cubicBezTo>
                    <a:pt x="1207201" y="309350"/>
                    <a:pt x="1279114" y="428248"/>
                    <a:pt x="1300275" y="531902"/>
                  </a:cubicBezTo>
                  <a:lnTo>
                    <a:pt x="1005810" y="626052"/>
                  </a:lnTo>
                  <a:cubicBezTo>
                    <a:pt x="991643" y="543559"/>
                    <a:pt x="951651" y="484738"/>
                    <a:pt x="899824" y="432911"/>
                  </a:cubicBezTo>
                  <a:cubicBezTo>
                    <a:pt x="805674" y="338761"/>
                    <a:pt x="691439" y="321007"/>
                    <a:pt x="580611" y="393995"/>
                  </a:cubicBezTo>
                  <a:cubicBezTo>
                    <a:pt x="651268" y="405831"/>
                    <a:pt x="720850" y="442236"/>
                    <a:pt x="790252" y="511817"/>
                  </a:cubicBezTo>
                  <a:cubicBezTo>
                    <a:pt x="940891" y="662636"/>
                    <a:pt x="970481" y="897025"/>
                    <a:pt x="809082" y="1058424"/>
                  </a:cubicBezTo>
                  <a:close/>
                  <a:moveTo>
                    <a:pt x="527529" y="802875"/>
                  </a:moveTo>
                  <a:cubicBezTo>
                    <a:pt x="579356" y="751047"/>
                    <a:pt x="577025" y="682722"/>
                    <a:pt x="527529" y="633226"/>
                  </a:cubicBezTo>
                  <a:cubicBezTo>
                    <a:pt x="478033" y="583730"/>
                    <a:pt x="409707" y="581398"/>
                    <a:pt x="357880" y="633226"/>
                  </a:cubicBezTo>
                  <a:cubicBezTo>
                    <a:pt x="306052" y="685053"/>
                    <a:pt x="309639" y="752123"/>
                    <a:pt x="359135" y="801619"/>
                  </a:cubicBezTo>
                  <a:cubicBezTo>
                    <a:pt x="408631" y="851115"/>
                    <a:pt x="475702" y="854702"/>
                    <a:pt x="527529" y="802875"/>
                  </a:cubicBezTo>
                  <a:close/>
                </a:path>
              </a:pathLst>
            </a:custGeom>
            <a:solidFill>
              <a:srgbClr val="FFFFFF"/>
            </a:solidFill>
            <a:ln w="9525" cap="flat">
              <a:noFill/>
              <a:prstDash val="solid"/>
              <a:miter/>
            </a:ln>
          </p:spPr>
          <p:txBody>
            <a:bodyPr rtlCol="0" anchor="ctr"/>
            <a:lstStyle/>
            <a:p>
              <a:endParaRPr lang="en-US"/>
            </a:p>
          </p:txBody>
        </p:sp>
        <p:sp>
          <p:nvSpPr>
            <p:cNvPr id="84" name="Freeform: Shape 83"/>
            <p:cNvSpPr/>
            <p:nvPr/>
          </p:nvSpPr>
          <p:spPr>
            <a:xfrm>
              <a:off x="8659946" y="2868109"/>
              <a:ext cx="491372" cy="959432"/>
            </a:xfrm>
            <a:custGeom>
              <a:avLst/>
              <a:gdLst>
                <a:gd name="connsiteX0" fmla="*/ 1345 w 491372"/>
                <a:gd name="connsiteY0" fmla="*/ 959342 h 959431"/>
                <a:gd name="connsiteX1" fmla="*/ 491104 w 491372"/>
                <a:gd name="connsiteY1" fmla="*/ 959342 h 959431"/>
                <a:gd name="connsiteX2" fmla="*/ 491104 w 491372"/>
                <a:gd name="connsiteY2" fmla="*/ 1345 h 959431"/>
              </a:gdLst>
              <a:ahLst/>
              <a:cxnLst>
                <a:cxn ang="0">
                  <a:pos x="connsiteX0" y="connsiteY0"/>
                </a:cxn>
                <a:cxn ang="0">
                  <a:pos x="connsiteX1" y="connsiteY1"/>
                </a:cxn>
                <a:cxn ang="0">
                  <a:pos x="connsiteX2" y="connsiteY2"/>
                </a:cxn>
              </a:cxnLst>
              <a:rect l="l" t="t" r="r" b="b"/>
              <a:pathLst>
                <a:path w="491372" h="959431">
                  <a:moveTo>
                    <a:pt x="1345" y="959342"/>
                  </a:moveTo>
                  <a:lnTo>
                    <a:pt x="491104" y="959342"/>
                  </a:lnTo>
                  <a:lnTo>
                    <a:pt x="491104" y="1345"/>
                  </a:lnTo>
                  <a:close/>
                </a:path>
              </a:pathLst>
            </a:custGeom>
            <a:solidFill>
              <a:srgbClr val="FFE0BA"/>
            </a:solidFill>
            <a:ln w="9525" cap="flat">
              <a:noFill/>
              <a:prstDash val="solid"/>
              <a:miter/>
            </a:ln>
          </p:spPr>
          <p:txBody>
            <a:bodyPr rtlCol="0" anchor="ctr"/>
            <a:lstStyle/>
            <a:p>
              <a:endParaRPr lang="en-US"/>
            </a:p>
          </p:txBody>
        </p:sp>
        <p:sp>
          <p:nvSpPr>
            <p:cNvPr id="85" name="Freeform: Shape 84"/>
            <p:cNvSpPr/>
            <p:nvPr/>
          </p:nvSpPr>
          <p:spPr>
            <a:xfrm>
              <a:off x="9149705" y="2868109"/>
              <a:ext cx="491372" cy="959432"/>
            </a:xfrm>
            <a:custGeom>
              <a:avLst/>
              <a:gdLst>
                <a:gd name="connsiteX0" fmla="*/ 1345 w 491372"/>
                <a:gd name="connsiteY0" fmla="*/ 1345 h 959431"/>
                <a:gd name="connsiteX1" fmla="*/ 1345 w 491372"/>
                <a:gd name="connsiteY1" fmla="*/ 959342 h 959431"/>
                <a:gd name="connsiteX2" fmla="*/ 491283 w 491372"/>
                <a:gd name="connsiteY2" fmla="*/ 959342 h 959431"/>
              </a:gdLst>
              <a:ahLst/>
              <a:cxnLst>
                <a:cxn ang="0">
                  <a:pos x="connsiteX0" y="connsiteY0"/>
                </a:cxn>
                <a:cxn ang="0">
                  <a:pos x="connsiteX1" y="connsiteY1"/>
                </a:cxn>
                <a:cxn ang="0">
                  <a:pos x="connsiteX2" y="connsiteY2"/>
                </a:cxn>
              </a:cxnLst>
              <a:rect l="l" t="t" r="r" b="b"/>
              <a:pathLst>
                <a:path w="491372" h="959431">
                  <a:moveTo>
                    <a:pt x="1345" y="1345"/>
                  </a:moveTo>
                  <a:lnTo>
                    <a:pt x="1345" y="959342"/>
                  </a:lnTo>
                  <a:lnTo>
                    <a:pt x="491283" y="959342"/>
                  </a:lnTo>
                  <a:close/>
                </a:path>
              </a:pathLst>
            </a:custGeom>
            <a:solidFill>
              <a:srgbClr val="FFCD91"/>
            </a:solidFill>
            <a:ln w="9525" cap="flat">
              <a:noFill/>
              <a:prstDash val="solid"/>
              <a:miter/>
            </a:ln>
          </p:spPr>
          <p:txBody>
            <a:bodyPr rtlCol="0" anchor="ctr"/>
            <a:lstStyle/>
            <a:p>
              <a:endParaRPr lang="en-US"/>
            </a:p>
          </p:txBody>
        </p:sp>
        <p:sp>
          <p:nvSpPr>
            <p:cNvPr id="86" name="Freeform: Shape 85"/>
            <p:cNvSpPr/>
            <p:nvPr/>
          </p:nvSpPr>
          <p:spPr>
            <a:xfrm>
              <a:off x="9149705" y="3742537"/>
              <a:ext cx="86080" cy="86080"/>
            </a:xfrm>
            <a:custGeom>
              <a:avLst/>
              <a:gdLst>
                <a:gd name="connsiteX0" fmla="*/ 1345 w 86079"/>
                <a:gd name="connsiteY0" fmla="*/ 1345 h 86079"/>
                <a:gd name="connsiteX1" fmla="*/ 84914 w 86079"/>
                <a:gd name="connsiteY1" fmla="*/ 1345 h 86079"/>
                <a:gd name="connsiteX2" fmla="*/ 84914 w 86079"/>
                <a:gd name="connsiteY2" fmla="*/ 84914 h 86079"/>
                <a:gd name="connsiteX3" fmla="*/ 1345 w 86079"/>
                <a:gd name="connsiteY3" fmla="*/ 84914 h 86079"/>
              </a:gdLst>
              <a:ahLst/>
              <a:cxnLst>
                <a:cxn ang="0">
                  <a:pos x="connsiteX0" y="connsiteY0"/>
                </a:cxn>
                <a:cxn ang="0">
                  <a:pos x="connsiteX1" y="connsiteY1"/>
                </a:cxn>
                <a:cxn ang="0">
                  <a:pos x="connsiteX2" y="connsiteY2"/>
                </a:cxn>
                <a:cxn ang="0">
                  <a:pos x="connsiteX3" y="connsiteY3"/>
                </a:cxn>
              </a:cxnLst>
              <a:rect l="l" t="t" r="r" b="b"/>
              <a:pathLst>
                <a:path w="86079" h="86079">
                  <a:moveTo>
                    <a:pt x="1345" y="1345"/>
                  </a:moveTo>
                  <a:lnTo>
                    <a:pt x="84914" y="1345"/>
                  </a:lnTo>
                  <a:lnTo>
                    <a:pt x="84914" y="84914"/>
                  </a:lnTo>
                  <a:lnTo>
                    <a:pt x="1345" y="84914"/>
                  </a:lnTo>
                  <a:close/>
                </a:path>
              </a:pathLst>
            </a:custGeom>
            <a:solidFill>
              <a:srgbClr val="FFB966"/>
            </a:solidFill>
            <a:ln w="9525" cap="flat">
              <a:noFill/>
              <a:prstDash val="solid"/>
              <a:miter/>
            </a:ln>
          </p:spPr>
          <p:txBody>
            <a:bodyPr rtlCol="0" anchor="ctr"/>
            <a:lstStyle/>
            <a:p>
              <a:endParaRPr lang="en-US"/>
            </a:p>
          </p:txBody>
        </p:sp>
        <p:sp>
          <p:nvSpPr>
            <p:cNvPr id="87" name="Freeform: Shape 86"/>
            <p:cNvSpPr/>
            <p:nvPr/>
          </p:nvSpPr>
          <p:spPr>
            <a:xfrm>
              <a:off x="9141937" y="2860341"/>
              <a:ext cx="17933" cy="975572"/>
            </a:xfrm>
            <a:custGeom>
              <a:avLst/>
              <a:gdLst>
                <a:gd name="connsiteX0" fmla="*/ 9113 w 17933"/>
                <a:gd name="connsiteY0" fmla="*/ 9113 h 975571"/>
                <a:gd name="connsiteX1" fmla="*/ 9113 w 17933"/>
                <a:gd name="connsiteY1" fmla="*/ 967110 h 975571"/>
              </a:gdLst>
              <a:ahLst/>
              <a:cxnLst>
                <a:cxn ang="0">
                  <a:pos x="connsiteX0" y="connsiteY0"/>
                </a:cxn>
                <a:cxn ang="0">
                  <a:pos x="connsiteX1" y="connsiteY1"/>
                </a:cxn>
              </a:cxnLst>
              <a:rect l="l" t="t" r="r" b="b"/>
              <a:pathLst>
                <a:path w="17933" h="975571">
                  <a:moveTo>
                    <a:pt x="9113" y="9113"/>
                  </a:moveTo>
                  <a:lnTo>
                    <a:pt x="9113" y="967110"/>
                  </a:lnTo>
                </a:path>
              </a:pathLst>
            </a:custGeom>
            <a:ln w="64535" cap="flat">
              <a:solidFill>
                <a:srgbClr val="FFFFFF"/>
              </a:solidFill>
              <a:custDash>
                <a:ds d="1524435" sp="1524435"/>
              </a:custDash>
              <a:miter/>
            </a:ln>
          </p:spPr>
          <p:txBody>
            <a:bodyPr rtlCol="0" anchor="ctr"/>
            <a:lstStyle/>
            <a:p>
              <a:endParaRPr lang="en-US"/>
            </a:p>
          </p:txBody>
        </p:sp>
        <p:sp>
          <p:nvSpPr>
            <p:cNvPr id="88" name="Freeform: Shape 87"/>
            <p:cNvSpPr/>
            <p:nvPr/>
          </p:nvSpPr>
          <p:spPr>
            <a:xfrm>
              <a:off x="7367852" y="5341112"/>
              <a:ext cx="222373" cy="197266"/>
            </a:xfrm>
            <a:custGeom>
              <a:avLst/>
              <a:gdLst>
                <a:gd name="connsiteX0" fmla="*/ 76844 w 222372"/>
                <a:gd name="connsiteY0" fmla="*/ 1345 h 197266"/>
                <a:gd name="connsiteX1" fmla="*/ 1345 w 222372"/>
                <a:gd name="connsiteY1" fmla="*/ 165614 h 197266"/>
                <a:gd name="connsiteX2" fmla="*/ 73616 w 222372"/>
                <a:gd name="connsiteY2" fmla="*/ 196459 h 197266"/>
                <a:gd name="connsiteX3" fmla="*/ 222104 w 222372"/>
                <a:gd name="connsiteY3" fmla="*/ 47972 h 197266"/>
                <a:gd name="connsiteX4" fmla="*/ 76844 w 222372"/>
                <a:gd name="connsiteY4" fmla="*/ 1345 h 19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72" h="197266">
                  <a:moveTo>
                    <a:pt x="76844" y="1345"/>
                  </a:moveTo>
                  <a:lnTo>
                    <a:pt x="1345" y="165614"/>
                  </a:lnTo>
                  <a:cubicBezTo>
                    <a:pt x="23044" y="177809"/>
                    <a:pt x="47613" y="188031"/>
                    <a:pt x="73616" y="196459"/>
                  </a:cubicBezTo>
                  <a:lnTo>
                    <a:pt x="222104" y="47972"/>
                  </a:lnTo>
                  <a:cubicBezTo>
                    <a:pt x="174581" y="43309"/>
                    <a:pt x="123291" y="28245"/>
                    <a:pt x="76844" y="1345"/>
                  </a:cubicBezTo>
                  <a:close/>
                </a:path>
              </a:pathLst>
            </a:custGeom>
            <a:solidFill>
              <a:srgbClr val="ED814C"/>
            </a:solidFill>
            <a:ln w="9525" cap="flat">
              <a:noFill/>
              <a:prstDash val="solid"/>
              <a:miter/>
            </a:ln>
          </p:spPr>
          <p:txBody>
            <a:bodyPr rtlCol="0" anchor="ctr"/>
            <a:lstStyle/>
            <a:p>
              <a:endParaRPr lang="en-US"/>
            </a:p>
          </p:txBody>
        </p:sp>
        <p:sp>
          <p:nvSpPr>
            <p:cNvPr id="89" name="Freeform: Shape 88"/>
            <p:cNvSpPr/>
            <p:nvPr/>
          </p:nvSpPr>
          <p:spPr>
            <a:xfrm>
              <a:off x="7440303" y="5153350"/>
              <a:ext cx="491372" cy="412466"/>
            </a:xfrm>
            <a:custGeom>
              <a:avLst/>
              <a:gdLst>
                <a:gd name="connsiteX0" fmla="*/ 384042 w 491372"/>
                <a:gd name="connsiteY0" fmla="*/ 1345 h 412465"/>
                <a:gd name="connsiteX1" fmla="*/ 238602 w 491372"/>
                <a:gd name="connsiteY1" fmla="*/ 146784 h 412465"/>
                <a:gd name="connsiteX2" fmla="*/ 267834 w 491372"/>
                <a:gd name="connsiteY2" fmla="*/ 185161 h 412465"/>
                <a:gd name="connsiteX3" fmla="*/ 181037 w 491372"/>
                <a:gd name="connsiteY3" fmla="*/ 236989 h 412465"/>
                <a:gd name="connsiteX4" fmla="*/ 149833 w 491372"/>
                <a:gd name="connsiteY4" fmla="*/ 235375 h 412465"/>
                <a:gd name="connsiteX5" fmla="*/ 1345 w 491372"/>
                <a:gd name="connsiteY5" fmla="*/ 383862 h 412465"/>
                <a:gd name="connsiteX6" fmla="*/ 189645 w 491372"/>
                <a:gd name="connsiteY6" fmla="*/ 412376 h 412465"/>
                <a:gd name="connsiteX7" fmla="*/ 491642 w 491372"/>
                <a:gd name="connsiteY7" fmla="*/ 180140 h 412465"/>
                <a:gd name="connsiteX8" fmla="*/ 384042 w 491372"/>
                <a:gd name="connsiteY8" fmla="*/ 1345 h 41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1372" h="412465">
                  <a:moveTo>
                    <a:pt x="384042" y="1345"/>
                  </a:moveTo>
                  <a:lnTo>
                    <a:pt x="238602" y="146784"/>
                  </a:lnTo>
                  <a:cubicBezTo>
                    <a:pt x="260840" y="155034"/>
                    <a:pt x="267834" y="168484"/>
                    <a:pt x="267834" y="185161"/>
                  </a:cubicBezTo>
                  <a:cubicBezTo>
                    <a:pt x="267834" y="219055"/>
                    <a:pt x="231071" y="236989"/>
                    <a:pt x="181037" y="236989"/>
                  </a:cubicBezTo>
                  <a:cubicBezTo>
                    <a:pt x="170815" y="236989"/>
                    <a:pt x="160414" y="236451"/>
                    <a:pt x="149833" y="235375"/>
                  </a:cubicBezTo>
                  <a:lnTo>
                    <a:pt x="1345" y="383862"/>
                  </a:lnTo>
                  <a:cubicBezTo>
                    <a:pt x="59987" y="402872"/>
                    <a:pt x="126878" y="412376"/>
                    <a:pt x="189645" y="412376"/>
                  </a:cubicBezTo>
                  <a:cubicBezTo>
                    <a:pt x="401078" y="412376"/>
                    <a:pt x="491642" y="298141"/>
                    <a:pt x="491642" y="180140"/>
                  </a:cubicBezTo>
                  <a:cubicBezTo>
                    <a:pt x="491462" y="104461"/>
                    <a:pt x="459900" y="38288"/>
                    <a:pt x="384042" y="1345"/>
                  </a:cubicBezTo>
                  <a:close/>
                </a:path>
              </a:pathLst>
            </a:custGeom>
            <a:solidFill>
              <a:srgbClr val="ED6B2B"/>
            </a:solidFill>
            <a:ln w="9525" cap="flat">
              <a:noFill/>
              <a:prstDash val="solid"/>
              <a:miter/>
            </a:ln>
          </p:spPr>
          <p:txBody>
            <a:bodyPr rtlCol="0" anchor="ctr"/>
            <a:lstStyle/>
            <a:p>
              <a:endParaRPr lang="en-US"/>
            </a:p>
          </p:txBody>
        </p:sp>
        <p:sp>
          <p:nvSpPr>
            <p:cNvPr id="90" name="Freeform: Shape 89"/>
            <p:cNvSpPr/>
            <p:nvPr/>
          </p:nvSpPr>
          <p:spPr>
            <a:xfrm>
              <a:off x="7415196" y="4889013"/>
              <a:ext cx="473439" cy="412466"/>
            </a:xfrm>
            <a:custGeom>
              <a:avLst/>
              <a:gdLst>
                <a:gd name="connsiteX0" fmla="*/ 246672 w 473439"/>
                <a:gd name="connsiteY0" fmla="*/ 234478 h 412465"/>
                <a:gd name="connsiteX1" fmla="*/ 212779 w 473439"/>
                <a:gd name="connsiteY1" fmla="*/ 234478 h 412465"/>
                <a:gd name="connsiteX2" fmla="*/ 217442 w 473439"/>
                <a:gd name="connsiteY2" fmla="*/ 169380 h 412465"/>
                <a:gd name="connsiteX3" fmla="*/ 473170 w 473439"/>
                <a:gd name="connsiteY3" fmla="*/ 169380 h 412465"/>
                <a:gd name="connsiteX4" fmla="*/ 473170 w 473439"/>
                <a:gd name="connsiteY4" fmla="*/ 1345 h 412465"/>
                <a:gd name="connsiteX5" fmla="*/ 34342 w 473439"/>
                <a:gd name="connsiteY5" fmla="*/ 1345 h 412465"/>
                <a:gd name="connsiteX6" fmla="*/ 1345 w 473439"/>
                <a:gd name="connsiteY6" fmla="*/ 402513 h 412465"/>
                <a:gd name="connsiteX7" fmla="*/ 192873 w 473439"/>
                <a:gd name="connsiteY7" fmla="*/ 402513 h 412465"/>
                <a:gd name="connsiteX8" fmla="*/ 263709 w 473439"/>
                <a:gd name="connsiteY8" fmla="*/ 411300 h 412465"/>
                <a:gd name="connsiteX9" fmla="*/ 409148 w 473439"/>
                <a:gd name="connsiteY9" fmla="*/ 265861 h 412465"/>
                <a:gd name="connsiteX10" fmla="*/ 246672 w 473439"/>
                <a:gd name="connsiteY10" fmla="*/ 234478 h 41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3439" h="412465">
                  <a:moveTo>
                    <a:pt x="246672" y="234478"/>
                  </a:moveTo>
                  <a:lnTo>
                    <a:pt x="212779" y="234478"/>
                  </a:lnTo>
                  <a:lnTo>
                    <a:pt x="217442" y="169380"/>
                  </a:lnTo>
                  <a:lnTo>
                    <a:pt x="473170" y="169380"/>
                  </a:lnTo>
                  <a:lnTo>
                    <a:pt x="473170" y="1345"/>
                  </a:lnTo>
                  <a:lnTo>
                    <a:pt x="34342" y="1345"/>
                  </a:lnTo>
                  <a:lnTo>
                    <a:pt x="1345" y="402513"/>
                  </a:lnTo>
                  <a:lnTo>
                    <a:pt x="192873" y="402513"/>
                  </a:lnTo>
                  <a:cubicBezTo>
                    <a:pt x="225691" y="402513"/>
                    <a:pt x="248287" y="405741"/>
                    <a:pt x="263709" y="411300"/>
                  </a:cubicBezTo>
                  <a:lnTo>
                    <a:pt x="409148" y="265861"/>
                  </a:lnTo>
                  <a:cubicBezTo>
                    <a:pt x="368440" y="245955"/>
                    <a:pt x="314819" y="234478"/>
                    <a:pt x="246672" y="234478"/>
                  </a:cubicBezTo>
                  <a:close/>
                </a:path>
              </a:pathLst>
            </a:custGeom>
            <a:solidFill>
              <a:srgbClr val="ED814C"/>
            </a:solidFill>
            <a:ln w="9525" cap="flat">
              <a:noFill/>
              <a:prstDash val="solid"/>
              <a:miter/>
            </a:ln>
          </p:spPr>
          <p:txBody>
            <a:bodyPr rtlCol="0" anchor="ctr"/>
            <a:lstStyle/>
            <a:p>
              <a:endParaRPr lang="en-US"/>
            </a:p>
          </p:txBody>
        </p:sp>
        <p:sp>
          <p:nvSpPr>
            <p:cNvPr id="91" name="Freeform: Shape 90"/>
            <p:cNvSpPr/>
            <p:nvPr/>
          </p:nvSpPr>
          <p:spPr>
            <a:xfrm>
              <a:off x="8264141" y="5445984"/>
              <a:ext cx="32280" cy="91460"/>
            </a:xfrm>
            <a:custGeom>
              <a:avLst/>
              <a:gdLst>
                <a:gd name="connsiteX0" fmla="*/ 13199 w 32279"/>
                <a:gd name="connsiteY0" fmla="*/ 91586 h 91459"/>
                <a:gd name="connsiteX1" fmla="*/ 13199 w 32279"/>
                <a:gd name="connsiteY1" fmla="*/ 91586 h 91459"/>
                <a:gd name="connsiteX2" fmla="*/ 26649 w 32279"/>
                <a:gd name="connsiteY2" fmla="*/ 79751 h 91459"/>
                <a:gd name="connsiteX3" fmla="*/ 30952 w 32279"/>
                <a:gd name="connsiteY3" fmla="*/ 14832 h 91459"/>
                <a:gd name="connsiteX4" fmla="*/ 19116 w 32279"/>
                <a:gd name="connsiteY4" fmla="*/ 1382 h 91459"/>
                <a:gd name="connsiteX5" fmla="*/ 19116 w 32279"/>
                <a:gd name="connsiteY5" fmla="*/ 1382 h 91459"/>
                <a:gd name="connsiteX6" fmla="*/ 5666 w 32279"/>
                <a:gd name="connsiteY6" fmla="*/ 13218 h 91459"/>
                <a:gd name="connsiteX7" fmla="*/ 1362 w 32279"/>
                <a:gd name="connsiteY7" fmla="*/ 78137 h 91459"/>
                <a:gd name="connsiteX8" fmla="*/ 13199 w 32279"/>
                <a:gd name="connsiteY8" fmla="*/ 91586 h 9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 h="91459">
                  <a:moveTo>
                    <a:pt x="13199" y="91586"/>
                  </a:moveTo>
                  <a:lnTo>
                    <a:pt x="13199" y="91586"/>
                  </a:lnTo>
                  <a:cubicBezTo>
                    <a:pt x="20192" y="92125"/>
                    <a:pt x="26111" y="86745"/>
                    <a:pt x="26649" y="79751"/>
                  </a:cubicBezTo>
                  <a:lnTo>
                    <a:pt x="30952" y="14832"/>
                  </a:lnTo>
                  <a:cubicBezTo>
                    <a:pt x="31491" y="7838"/>
                    <a:pt x="26111" y="1920"/>
                    <a:pt x="19116" y="1382"/>
                  </a:cubicBezTo>
                  <a:lnTo>
                    <a:pt x="19116" y="1382"/>
                  </a:lnTo>
                  <a:cubicBezTo>
                    <a:pt x="12122" y="844"/>
                    <a:pt x="6204" y="6224"/>
                    <a:pt x="5666" y="13218"/>
                  </a:cubicBezTo>
                  <a:lnTo>
                    <a:pt x="1362" y="78137"/>
                  </a:lnTo>
                  <a:cubicBezTo>
                    <a:pt x="1004" y="85131"/>
                    <a:pt x="6204" y="91228"/>
                    <a:pt x="13199" y="91586"/>
                  </a:cubicBezTo>
                  <a:close/>
                </a:path>
              </a:pathLst>
            </a:custGeom>
            <a:solidFill>
              <a:srgbClr val="ED6B2B"/>
            </a:solidFill>
            <a:ln w="9525" cap="flat">
              <a:noFill/>
              <a:prstDash val="solid"/>
              <a:miter/>
            </a:ln>
          </p:spPr>
          <p:txBody>
            <a:bodyPr rtlCol="0" anchor="ctr"/>
            <a:lstStyle/>
            <a:p>
              <a:endParaRPr lang="en-US"/>
            </a:p>
          </p:txBody>
        </p:sp>
        <p:sp>
          <p:nvSpPr>
            <p:cNvPr id="92" name="Freeform: Shape 91"/>
            <p:cNvSpPr/>
            <p:nvPr/>
          </p:nvSpPr>
          <p:spPr>
            <a:xfrm>
              <a:off x="8213407" y="4091878"/>
              <a:ext cx="186506" cy="1393418"/>
            </a:xfrm>
            <a:custGeom>
              <a:avLst/>
              <a:gdLst>
                <a:gd name="connsiteX0" fmla="*/ 1345 w 186506"/>
                <a:gd name="connsiteY0" fmla="*/ 1243585 h 1393417"/>
                <a:gd name="connsiteX1" fmla="*/ 42233 w 186506"/>
                <a:gd name="connsiteY1" fmla="*/ 1390279 h 1393417"/>
                <a:gd name="connsiteX2" fmla="*/ 92626 w 186506"/>
                <a:gd name="connsiteY2" fmla="*/ 1393687 h 1393417"/>
                <a:gd name="connsiteX3" fmla="*/ 185699 w 186506"/>
                <a:gd name="connsiteY3" fmla="*/ 8160 h 1393417"/>
                <a:gd name="connsiteX4" fmla="*/ 84914 w 186506"/>
                <a:gd name="connsiteY4" fmla="*/ 1345 h 1393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06" h="1393417">
                  <a:moveTo>
                    <a:pt x="1345" y="1243585"/>
                  </a:moveTo>
                  <a:lnTo>
                    <a:pt x="42233" y="1390279"/>
                  </a:lnTo>
                  <a:lnTo>
                    <a:pt x="92626" y="1393687"/>
                  </a:lnTo>
                  <a:lnTo>
                    <a:pt x="185699" y="8160"/>
                  </a:lnTo>
                  <a:lnTo>
                    <a:pt x="84914" y="1345"/>
                  </a:lnTo>
                  <a:close/>
                </a:path>
              </a:pathLst>
            </a:custGeom>
            <a:solidFill>
              <a:srgbClr val="3B3870"/>
            </a:solidFill>
            <a:ln w="9525" cap="flat">
              <a:noFill/>
              <a:prstDash val="solid"/>
              <a:miter/>
            </a:ln>
          </p:spPr>
          <p:txBody>
            <a:bodyPr rtlCol="0" anchor="ctr"/>
            <a:lstStyle/>
            <a:p>
              <a:endParaRPr lang="en-US"/>
            </a:p>
          </p:txBody>
        </p:sp>
        <p:sp>
          <p:nvSpPr>
            <p:cNvPr id="93" name="Freeform: Shape 92"/>
            <p:cNvSpPr/>
            <p:nvPr/>
          </p:nvSpPr>
          <p:spPr>
            <a:xfrm>
              <a:off x="8353825" y="3587952"/>
              <a:ext cx="84287" cy="279760"/>
            </a:xfrm>
            <a:custGeom>
              <a:avLst/>
              <a:gdLst>
                <a:gd name="connsiteX0" fmla="*/ 1345 w 84286"/>
                <a:gd name="connsiteY0" fmla="*/ 1345 h 279759"/>
                <a:gd name="connsiteX1" fmla="*/ 83480 w 84286"/>
                <a:gd name="connsiteY1" fmla="*/ 1345 h 279759"/>
                <a:gd name="connsiteX2" fmla="*/ 83480 w 84286"/>
                <a:gd name="connsiteY2" fmla="*/ 278594 h 279759"/>
                <a:gd name="connsiteX3" fmla="*/ 1345 w 84286"/>
                <a:gd name="connsiteY3" fmla="*/ 278594 h 279759"/>
              </a:gdLst>
              <a:ahLst/>
              <a:cxnLst>
                <a:cxn ang="0">
                  <a:pos x="connsiteX0" y="connsiteY0"/>
                </a:cxn>
                <a:cxn ang="0">
                  <a:pos x="connsiteX1" y="connsiteY1"/>
                </a:cxn>
                <a:cxn ang="0">
                  <a:pos x="connsiteX2" y="connsiteY2"/>
                </a:cxn>
                <a:cxn ang="0">
                  <a:pos x="connsiteX3" y="connsiteY3"/>
                </a:cxn>
              </a:cxnLst>
              <a:rect l="l" t="t" r="r" b="b"/>
              <a:pathLst>
                <a:path w="84286" h="279759">
                  <a:moveTo>
                    <a:pt x="1345" y="1345"/>
                  </a:moveTo>
                  <a:lnTo>
                    <a:pt x="83480" y="1345"/>
                  </a:lnTo>
                  <a:lnTo>
                    <a:pt x="83480" y="278594"/>
                  </a:lnTo>
                  <a:lnTo>
                    <a:pt x="1345" y="278594"/>
                  </a:lnTo>
                  <a:close/>
                </a:path>
              </a:pathLst>
            </a:custGeom>
            <a:solidFill>
              <a:srgbClr val="3B3870"/>
            </a:solidFill>
            <a:ln w="9525" cap="flat">
              <a:noFill/>
              <a:prstDash val="solid"/>
              <a:miter/>
            </a:ln>
          </p:spPr>
          <p:txBody>
            <a:bodyPr rtlCol="0" anchor="ctr"/>
            <a:lstStyle/>
            <a:p>
              <a:endParaRPr lang="en-US"/>
            </a:p>
          </p:txBody>
        </p:sp>
        <p:sp>
          <p:nvSpPr>
            <p:cNvPr id="94" name="Freeform: Shape 93"/>
            <p:cNvSpPr/>
            <p:nvPr/>
          </p:nvSpPr>
          <p:spPr>
            <a:xfrm>
              <a:off x="8494026" y="5445984"/>
              <a:ext cx="32280" cy="91460"/>
            </a:xfrm>
            <a:custGeom>
              <a:avLst/>
              <a:gdLst>
                <a:gd name="connsiteX0" fmla="*/ 19136 w 32279"/>
                <a:gd name="connsiteY0" fmla="*/ 91586 h 91459"/>
                <a:gd name="connsiteX1" fmla="*/ 19136 w 32279"/>
                <a:gd name="connsiteY1" fmla="*/ 91586 h 91459"/>
                <a:gd name="connsiteX2" fmla="*/ 5686 w 32279"/>
                <a:gd name="connsiteY2" fmla="*/ 79751 h 91459"/>
                <a:gd name="connsiteX3" fmla="*/ 1382 w 32279"/>
                <a:gd name="connsiteY3" fmla="*/ 14832 h 91459"/>
                <a:gd name="connsiteX4" fmla="*/ 13218 w 32279"/>
                <a:gd name="connsiteY4" fmla="*/ 1382 h 91459"/>
                <a:gd name="connsiteX5" fmla="*/ 13218 w 32279"/>
                <a:gd name="connsiteY5" fmla="*/ 1382 h 91459"/>
                <a:gd name="connsiteX6" fmla="*/ 26668 w 32279"/>
                <a:gd name="connsiteY6" fmla="*/ 13218 h 91459"/>
                <a:gd name="connsiteX7" fmla="*/ 30972 w 32279"/>
                <a:gd name="connsiteY7" fmla="*/ 78137 h 91459"/>
                <a:gd name="connsiteX8" fmla="*/ 19136 w 32279"/>
                <a:gd name="connsiteY8" fmla="*/ 91586 h 9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 h="91459">
                  <a:moveTo>
                    <a:pt x="19136" y="91586"/>
                  </a:moveTo>
                  <a:lnTo>
                    <a:pt x="19136" y="91586"/>
                  </a:lnTo>
                  <a:cubicBezTo>
                    <a:pt x="12142" y="92125"/>
                    <a:pt x="6224" y="86745"/>
                    <a:pt x="5686" y="79751"/>
                  </a:cubicBezTo>
                  <a:lnTo>
                    <a:pt x="1382" y="14832"/>
                  </a:lnTo>
                  <a:cubicBezTo>
                    <a:pt x="844" y="7838"/>
                    <a:pt x="6224" y="1920"/>
                    <a:pt x="13218" y="1382"/>
                  </a:cubicBezTo>
                  <a:lnTo>
                    <a:pt x="13218" y="1382"/>
                  </a:lnTo>
                  <a:cubicBezTo>
                    <a:pt x="20212" y="844"/>
                    <a:pt x="26130" y="6224"/>
                    <a:pt x="26668" y="13218"/>
                  </a:cubicBezTo>
                  <a:lnTo>
                    <a:pt x="30972" y="78137"/>
                  </a:lnTo>
                  <a:cubicBezTo>
                    <a:pt x="31331" y="85131"/>
                    <a:pt x="26130" y="91228"/>
                    <a:pt x="19136" y="91586"/>
                  </a:cubicBezTo>
                  <a:close/>
                </a:path>
              </a:pathLst>
            </a:custGeom>
            <a:solidFill>
              <a:srgbClr val="ED6B2B"/>
            </a:solidFill>
            <a:ln w="9525" cap="flat">
              <a:noFill/>
              <a:prstDash val="solid"/>
              <a:miter/>
            </a:ln>
          </p:spPr>
          <p:txBody>
            <a:bodyPr rtlCol="0" anchor="ctr"/>
            <a:lstStyle/>
            <a:p>
              <a:endParaRPr lang="en-US"/>
            </a:p>
          </p:txBody>
        </p:sp>
        <p:sp>
          <p:nvSpPr>
            <p:cNvPr id="95" name="Freeform: Shape 94"/>
            <p:cNvSpPr/>
            <p:nvPr/>
          </p:nvSpPr>
          <p:spPr>
            <a:xfrm>
              <a:off x="8389871" y="4091878"/>
              <a:ext cx="186506" cy="1393418"/>
            </a:xfrm>
            <a:custGeom>
              <a:avLst/>
              <a:gdLst>
                <a:gd name="connsiteX0" fmla="*/ 185879 w 186506"/>
                <a:gd name="connsiteY0" fmla="*/ 1243585 h 1393417"/>
                <a:gd name="connsiteX1" fmla="*/ 144990 w 186506"/>
                <a:gd name="connsiteY1" fmla="*/ 1390279 h 1393417"/>
                <a:gd name="connsiteX2" fmla="*/ 94598 w 186506"/>
                <a:gd name="connsiteY2" fmla="*/ 1393687 h 1393417"/>
                <a:gd name="connsiteX3" fmla="*/ 1345 w 186506"/>
                <a:gd name="connsiteY3" fmla="*/ 8160 h 1393417"/>
                <a:gd name="connsiteX4" fmla="*/ 102309 w 186506"/>
                <a:gd name="connsiteY4" fmla="*/ 1345 h 1393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06" h="1393417">
                  <a:moveTo>
                    <a:pt x="185879" y="1243585"/>
                  </a:moveTo>
                  <a:lnTo>
                    <a:pt x="144990" y="1390279"/>
                  </a:lnTo>
                  <a:lnTo>
                    <a:pt x="94598" y="1393687"/>
                  </a:lnTo>
                  <a:lnTo>
                    <a:pt x="1345" y="8160"/>
                  </a:lnTo>
                  <a:lnTo>
                    <a:pt x="102309" y="1345"/>
                  </a:lnTo>
                  <a:close/>
                </a:path>
              </a:pathLst>
            </a:custGeom>
            <a:solidFill>
              <a:srgbClr val="3B3870"/>
            </a:solidFill>
            <a:ln w="9525" cap="flat">
              <a:noFill/>
              <a:prstDash val="solid"/>
              <a:miter/>
            </a:ln>
          </p:spPr>
          <p:txBody>
            <a:bodyPr rtlCol="0" anchor="ctr"/>
            <a:lstStyle/>
            <a:p>
              <a:endParaRPr lang="en-US"/>
            </a:p>
          </p:txBody>
        </p:sp>
        <p:sp>
          <p:nvSpPr>
            <p:cNvPr id="96" name="Freeform: Shape 95"/>
            <p:cNvSpPr/>
            <p:nvPr/>
          </p:nvSpPr>
          <p:spPr>
            <a:xfrm>
              <a:off x="8277429" y="3854441"/>
              <a:ext cx="236720" cy="374806"/>
            </a:xfrm>
            <a:custGeom>
              <a:avLst/>
              <a:gdLst>
                <a:gd name="connsiteX0" fmla="*/ 236271 w 236719"/>
                <a:gd name="connsiteY0" fmla="*/ 374537 h 374806"/>
                <a:gd name="connsiteX1" fmla="*/ 1345 w 236719"/>
                <a:gd name="connsiteY1" fmla="*/ 374537 h 374806"/>
                <a:gd name="connsiteX2" fmla="*/ 1345 w 236719"/>
                <a:gd name="connsiteY2" fmla="*/ 53710 h 374806"/>
                <a:gd name="connsiteX3" fmla="*/ 53711 w 236719"/>
                <a:gd name="connsiteY3" fmla="*/ 1345 h 374806"/>
                <a:gd name="connsiteX4" fmla="*/ 183906 w 236719"/>
                <a:gd name="connsiteY4" fmla="*/ 1345 h 374806"/>
                <a:gd name="connsiteX5" fmla="*/ 236271 w 236719"/>
                <a:gd name="connsiteY5" fmla="*/ 53710 h 374806"/>
                <a:gd name="connsiteX6" fmla="*/ 236271 w 236719"/>
                <a:gd name="connsiteY6" fmla="*/ 374537 h 37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719" h="374806">
                  <a:moveTo>
                    <a:pt x="236271" y="374537"/>
                  </a:moveTo>
                  <a:lnTo>
                    <a:pt x="1345" y="374537"/>
                  </a:lnTo>
                  <a:lnTo>
                    <a:pt x="1345" y="53710"/>
                  </a:lnTo>
                  <a:cubicBezTo>
                    <a:pt x="1345" y="24838"/>
                    <a:pt x="24838" y="1345"/>
                    <a:pt x="53711" y="1345"/>
                  </a:cubicBezTo>
                  <a:lnTo>
                    <a:pt x="183906" y="1345"/>
                  </a:lnTo>
                  <a:cubicBezTo>
                    <a:pt x="212779" y="1345"/>
                    <a:pt x="236271" y="24838"/>
                    <a:pt x="236271" y="53710"/>
                  </a:cubicBezTo>
                  <a:lnTo>
                    <a:pt x="236271" y="374537"/>
                  </a:lnTo>
                  <a:close/>
                </a:path>
              </a:pathLst>
            </a:custGeom>
            <a:solidFill>
              <a:srgbClr val="4B478F"/>
            </a:solidFill>
            <a:ln w="9525" cap="flat">
              <a:noFill/>
              <a:prstDash val="solid"/>
              <a:miter/>
            </a:ln>
          </p:spPr>
          <p:txBody>
            <a:bodyPr rtlCol="0" anchor="ctr"/>
            <a:lstStyle/>
            <a:p>
              <a:endParaRPr lang="en-US"/>
            </a:p>
          </p:txBody>
        </p:sp>
        <p:sp>
          <p:nvSpPr>
            <p:cNvPr id="97" name="Freeform: Shape 96"/>
            <p:cNvSpPr/>
            <p:nvPr/>
          </p:nvSpPr>
          <p:spPr>
            <a:xfrm>
              <a:off x="8325849" y="4024628"/>
              <a:ext cx="139880" cy="139880"/>
            </a:xfrm>
            <a:custGeom>
              <a:avLst/>
              <a:gdLst>
                <a:gd name="connsiteX0" fmla="*/ 139431 w 139879"/>
                <a:gd name="connsiteY0" fmla="*/ 70388 h 139879"/>
                <a:gd name="connsiteX1" fmla="*/ 70388 w 139879"/>
                <a:gd name="connsiteY1" fmla="*/ 139432 h 139879"/>
                <a:gd name="connsiteX2" fmla="*/ 1345 w 139879"/>
                <a:gd name="connsiteY2" fmla="*/ 70388 h 139879"/>
                <a:gd name="connsiteX3" fmla="*/ 70388 w 139879"/>
                <a:gd name="connsiteY3" fmla="*/ 1345 h 139879"/>
                <a:gd name="connsiteX4" fmla="*/ 139431 w 139879"/>
                <a:gd name="connsiteY4" fmla="*/ 70388 h 139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79" h="139879">
                  <a:moveTo>
                    <a:pt x="139431" y="70388"/>
                  </a:moveTo>
                  <a:cubicBezTo>
                    <a:pt x="139431" y="108520"/>
                    <a:pt x="108520" y="139432"/>
                    <a:pt x="70388" y="139432"/>
                  </a:cubicBezTo>
                  <a:cubicBezTo>
                    <a:pt x="32257" y="139432"/>
                    <a:pt x="1345" y="108520"/>
                    <a:pt x="1345" y="70388"/>
                  </a:cubicBezTo>
                  <a:cubicBezTo>
                    <a:pt x="1345" y="32257"/>
                    <a:pt x="32257" y="1345"/>
                    <a:pt x="70388" y="1345"/>
                  </a:cubicBezTo>
                  <a:cubicBezTo>
                    <a:pt x="108520" y="1345"/>
                    <a:pt x="139431" y="32257"/>
                    <a:pt x="139431" y="70388"/>
                  </a:cubicBezTo>
                  <a:close/>
                </a:path>
              </a:pathLst>
            </a:custGeom>
            <a:solidFill>
              <a:srgbClr val="FFCD91"/>
            </a:solidFill>
            <a:ln w="9525" cap="flat">
              <a:noFill/>
              <a:prstDash val="solid"/>
              <a:miter/>
            </a:ln>
          </p:spPr>
          <p:txBody>
            <a:bodyPr rtlCol="0" anchor="ctr"/>
            <a:lstStyle/>
            <a:p>
              <a:endParaRPr lang="en-US"/>
            </a:p>
          </p:txBody>
        </p:sp>
        <p:sp>
          <p:nvSpPr>
            <p:cNvPr id="98" name="Freeform: Shape 97"/>
            <p:cNvSpPr/>
            <p:nvPr/>
          </p:nvSpPr>
          <p:spPr>
            <a:xfrm>
              <a:off x="8364944" y="4063722"/>
              <a:ext cx="60973" cy="60973"/>
            </a:xfrm>
            <a:custGeom>
              <a:avLst/>
              <a:gdLst>
                <a:gd name="connsiteX0" fmla="*/ 61242 w 60973"/>
                <a:gd name="connsiteY0" fmla="*/ 31294 h 60973"/>
                <a:gd name="connsiteX1" fmla="*/ 31294 w 60973"/>
                <a:gd name="connsiteY1" fmla="*/ 61242 h 60973"/>
                <a:gd name="connsiteX2" fmla="*/ 1345 w 60973"/>
                <a:gd name="connsiteY2" fmla="*/ 31294 h 60973"/>
                <a:gd name="connsiteX3" fmla="*/ 31294 w 60973"/>
                <a:gd name="connsiteY3" fmla="*/ 1345 h 60973"/>
                <a:gd name="connsiteX4" fmla="*/ 61242 w 60973"/>
                <a:gd name="connsiteY4" fmla="*/ 31294 h 60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73" h="60973">
                  <a:moveTo>
                    <a:pt x="61242" y="31294"/>
                  </a:moveTo>
                  <a:cubicBezTo>
                    <a:pt x="61242" y="47834"/>
                    <a:pt x="47834" y="61242"/>
                    <a:pt x="31294" y="61242"/>
                  </a:cubicBezTo>
                  <a:cubicBezTo>
                    <a:pt x="14754" y="61242"/>
                    <a:pt x="1345" y="47834"/>
                    <a:pt x="1345" y="31294"/>
                  </a:cubicBezTo>
                  <a:cubicBezTo>
                    <a:pt x="1345" y="14754"/>
                    <a:pt x="14754" y="1345"/>
                    <a:pt x="31294" y="1345"/>
                  </a:cubicBezTo>
                  <a:cubicBezTo>
                    <a:pt x="47834" y="1345"/>
                    <a:pt x="61242" y="14754"/>
                    <a:pt x="61242" y="31294"/>
                  </a:cubicBezTo>
                  <a:close/>
                </a:path>
              </a:pathLst>
            </a:custGeom>
            <a:solidFill>
              <a:srgbClr val="ED6B2B"/>
            </a:solidFill>
            <a:ln w="9525" cap="flat">
              <a:noFill/>
              <a:prstDash val="solid"/>
              <a:miter/>
            </a:ln>
          </p:spPr>
          <p:txBody>
            <a:bodyPr rtlCol="0" anchor="ctr"/>
            <a:lstStyle/>
            <a:p>
              <a:endParaRPr lang="en-US"/>
            </a:p>
          </p:txBody>
        </p:sp>
        <p:sp>
          <p:nvSpPr>
            <p:cNvPr id="99" name="Freeform: Shape 98"/>
            <p:cNvSpPr/>
            <p:nvPr/>
          </p:nvSpPr>
          <p:spPr>
            <a:xfrm>
              <a:off x="8737598" y="3531283"/>
              <a:ext cx="104013" cy="523652"/>
            </a:xfrm>
            <a:custGeom>
              <a:avLst/>
              <a:gdLst>
                <a:gd name="connsiteX0" fmla="*/ 103027 w 104013"/>
                <a:gd name="connsiteY0" fmla="*/ 522666 h 523652"/>
                <a:gd name="connsiteX1" fmla="*/ 60525 w 104013"/>
                <a:gd name="connsiteY1" fmla="*/ 522666 h 523652"/>
                <a:gd name="connsiteX2" fmla="*/ 60525 w 104013"/>
                <a:gd name="connsiteY2" fmla="*/ 43847 h 523652"/>
                <a:gd name="connsiteX3" fmla="*/ 1345 w 104013"/>
                <a:gd name="connsiteY3" fmla="*/ 43847 h 523652"/>
                <a:gd name="connsiteX4" fmla="*/ 1345 w 104013"/>
                <a:gd name="connsiteY4" fmla="*/ 1345 h 523652"/>
                <a:gd name="connsiteX5" fmla="*/ 103027 w 104013"/>
                <a:gd name="connsiteY5" fmla="*/ 1345 h 52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013" h="523652">
                  <a:moveTo>
                    <a:pt x="103027" y="522666"/>
                  </a:moveTo>
                  <a:lnTo>
                    <a:pt x="60525" y="522666"/>
                  </a:lnTo>
                  <a:lnTo>
                    <a:pt x="60525" y="43847"/>
                  </a:lnTo>
                  <a:lnTo>
                    <a:pt x="1345" y="43847"/>
                  </a:lnTo>
                  <a:lnTo>
                    <a:pt x="1345" y="1345"/>
                  </a:lnTo>
                  <a:lnTo>
                    <a:pt x="103027" y="1345"/>
                  </a:lnTo>
                  <a:close/>
                </a:path>
              </a:pathLst>
            </a:custGeom>
            <a:solidFill>
              <a:srgbClr val="3B3E54"/>
            </a:solidFill>
            <a:ln w="9525" cap="flat">
              <a:noFill/>
              <a:prstDash val="solid"/>
              <a:miter/>
            </a:ln>
          </p:spPr>
          <p:txBody>
            <a:bodyPr rtlCol="0" anchor="ctr"/>
            <a:lstStyle/>
            <a:p>
              <a:endParaRPr lang="en-US"/>
            </a:p>
          </p:txBody>
        </p:sp>
        <p:sp>
          <p:nvSpPr>
            <p:cNvPr id="100" name="Freeform: Shape 99"/>
            <p:cNvSpPr/>
            <p:nvPr/>
          </p:nvSpPr>
          <p:spPr>
            <a:xfrm>
              <a:off x="8668554" y="3361454"/>
              <a:ext cx="80700" cy="105806"/>
            </a:xfrm>
            <a:custGeom>
              <a:avLst/>
              <a:gdLst>
                <a:gd name="connsiteX0" fmla="*/ 1345 w 80699"/>
                <a:gd name="connsiteY0" fmla="*/ 1345 h 105806"/>
                <a:gd name="connsiteX1" fmla="*/ 80969 w 80699"/>
                <a:gd name="connsiteY1" fmla="*/ 1345 h 105806"/>
                <a:gd name="connsiteX2" fmla="*/ 80969 w 80699"/>
                <a:gd name="connsiteY2" fmla="*/ 104999 h 105806"/>
                <a:gd name="connsiteX3" fmla="*/ 1345 w 80699"/>
                <a:gd name="connsiteY3" fmla="*/ 104999 h 105806"/>
              </a:gdLst>
              <a:ahLst/>
              <a:cxnLst>
                <a:cxn ang="0">
                  <a:pos x="connsiteX0" y="connsiteY0"/>
                </a:cxn>
                <a:cxn ang="0">
                  <a:pos x="connsiteX1" y="connsiteY1"/>
                </a:cxn>
                <a:cxn ang="0">
                  <a:pos x="connsiteX2" y="connsiteY2"/>
                </a:cxn>
                <a:cxn ang="0">
                  <a:pos x="connsiteX3" y="connsiteY3"/>
                </a:cxn>
              </a:cxnLst>
              <a:rect l="l" t="t" r="r" b="b"/>
              <a:pathLst>
                <a:path w="80699" h="105806">
                  <a:moveTo>
                    <a:pt x="1345" y="1345"/>
                  </a:moveTo>
                  <a:lnTo>
                    <a:pt x="80969" y="1345"/>
                  </a:lnTo>
                  <a:lnTo>
                    <a:pt x="80969" y="104999"/>
                  </a:lnTo>
                  <a:lnTo>
                    <a:pt x="1345" y="104999"/>
                  </a:lnTo>
                  <a:close/>
                </a:path>
              </a:pathLst>
            </a:custGeom>
            <a:solidFill>
              <a:srgbClr val="3B3E54"/>
            </a:solidFill>
            <a:ln w="9525" cap="flat">
              <a:noFill/>
              <a:prstDash val="solid"/>
              <a:miter/>
            </a:ln>
          </p:spPr>
          <p:txBody>
            <a:bodyPr rtlCol="0" anchor="ctr"/>
            <a:lstStyle/>
            <a:p>
              <a:endParaRPr lang="en-US"/>
            </a:p>
          </p:txBody>
        </p:sp>
        <p:sp>
          <p:nvSpPr>
            <p:cNvPr id="101" name="Freeform: Shape 100"/>
            <p:cNvSpPr/>
            <p:nvPr/>
          </p:nvSpPr>
          <p:spPr>
            <a:xfrm>
              <a:off x="8697606" y="5456602"/>
              <a:ext cx="23313" cy="80700"/>
            </a:xfrm>
            <a:custGeom>
              <a:avLst/>
              <a:gdLst>
                <a:gd name="connsiteX0" fmla="*/ 12105 w 23313"/>
                <a:gd name="connsiteY0" fmla="*/ 1345 h 80699"/>
                <a:gd name="connsiteX1" fmla="*/ 12105 w 23313"/>
                <a:gd name="connsiteY1" fmla="*/ 1345 h 80699"/>
                <a:gd name="connsiteX2" fmla="*/ 22865 w 23313"/>
                <a:gd name="connsiteY2" fmla="*/ 12105 h 80699"/>
                <a:gd name="connsiteX3" fmla="*/ 22865 w 23313"/>
                <a:gd name="connsiteY3" fmla="*/ 70209 h 80699"/>
                <a:gd name="connsiteX4" fmla="*/ 12105 w 23313"/>
                <a:gd name="connsiteY4" fmla="*/ 80969 h 80699"/>
                <a:gd name="connsiteX5" fmla="*/ 12105 w 23313"/>
                <a:gd name="connsiteY5" fmla="*/ 80969 h 80699"/>
                <a:gd name="connsiteX6" fmla="*/ 1345 w 23313"/>
                <a:gd name="connsiteY6" fmla="*/ 70209 h 80699"/>
                <a:gd name="connsiteX7" fmla="*/ 1345 w 23313"/>
                <a:gd name="connsiteY7" fmla="*/ 12105 h 80699"/>
                <a:gd name="connsiteX8" fmla="*/ 12105 w 23313"/>
                <a:gd name="connsiteY8" fmla="*/ 1345 h 8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13" h="80699">
                  <a:moveTo>
                    <a:pt x="12105" y="1345"/>
                  </a:moveTo>
                  <a:lnTo>
                    <a:pt x="12105" y="1345"/>
                  </a:lnTo>
                  <a:cubicBezTo>
                    <a:pt x="18023" y="1345"/>
                    <a:pt x="22865" y="6187"/>
                    <a:pt x="22865" y="12105"/>
                  </a:cubicBezTo>
                  <a:lnTo>
                    <a:pt x="22865" y="70209"/>
                  </a:lnTo>
                  <a:cubicBezTo>
                    <a:pt x="22865" y="76127"/>
                    <a:pt x="18023" y="80969"/>
                    <a:pt x="12105" y="80969"/>
                  </a:cubicBezTo>
                  <a:lnTo>
                    <a:pt x="12105" y="80969"/>
                  </a:lnTo>
                  <a:cubicBezTo>
                    <a:pt x="6187" y="80969"/>
                    <a:pt x="1345" y="76127"/>
                    <a:pt x="1345" y="70209"/>
                  </a:cubicBezTo>
                  <a:lnTo>
                    <a:pt x="1345" y="12105"/>
                  </a:lnTo>
                  <a:cubicBezTo>
                    <a:pt x="1345" y="6187"/>
                    <a:pt x="6187" y="1345"/>
                    <a:pt x="12105" y="1345"/>
                  </a:cubicBezTo>
                  <a:close/>
                </a:path>
              </a:pathLst>
            </a:custGeom>
            <a:solidFill>
              <a:srgbClr val="3B3870"/>
            </a:solidFill>
            <a:ln w="9525" cap="flat">
              <a:noFill/>
              <a:prstDash val="solid"/>
              <a:miter/>
            </a:ln>
          </p:spPr>
          <p:txBody>
            <a:bodyPr rtlCol="0" anchor="ctr"/>
            <a:lstStyle/>
            <a:p>
              <a:endParaRPr lang="en-US"/>
            </a:p>
          </p:txBody>
        </p:sp>
        <p:sp>
          <p:nvSpPr>
            <p:cNvPr id="102" name="Freeform: Shape 101"/>
            <p:cNvSpPr/>
            <p:nvPr/>
          </p:nvSpPr>
          <p:spPr>
            <a:xfrm>
              <a:off x="8654566" y="5410513"/>
              <a:ext cx="109393" cy="82493"/>
            </a:xfrm>
            <a:custGeom>
              <a:avLst/>
              <a:gdLst>
                <a:gd name="connsiteX0" fmla="*/ 38646 w 109393"/>
                <a:gd name="connsiteY0" fmla="*/ 81686 h 82493"/>
                <a:gd name="connsiteX1" fmla="*/ 71643 w 109393"/>
                <a:gd name="connsiteY1" fmla="*/ 81686 h 82493"/>
                <a:gd name="connsiteX2" fmla="*/ 109124 w 109393"/>
                <a:gd name="connsiteY2" fmla="*/ 1345 h 82493"/>
                <a:gd name="connsiteX3" fmla="*/ 1345 w 109393"/>
                <a:gd name="connsiteY3" fmla="*/ 1345 h 82493"/>
              </a:gdLst>
              <a:ahLst/>
              <a:cxnLst>
                <a:cxn ang="0">
                  <a:pos x="connsiteX0" y="connsiteY0"/>
                </a:cxn>
                <a:cxn ang="0">
                  <a:pos x="connsiteX1" y="connsiteY1"/>
                </a:cxn>
                <a:cxn ang="0">
                  <a:pos x="connsiteX2" y="connsiteY2"/>
                </a:cxn>
                <a:cxn ang="0">
                  <a:pos x="connsiteX3" y="connsiteY3"/>
                </a:cxn>
              </a:cxnLst>
              <a:rect l="l" t="t" r="r" b="b"/>
              <a:pathLst>
                <a:path w="109393" h="82493">
                  <a:moveTo>
                    <a:pt x="38646" y="81686"/>
                  </a:moveTo>
                  <a:lnTo>
                    <a:pt x="71643" y="81686"/>
                  </a:lnTo>
                  <a:lnTo>
                    <a:pt x="109124" y="1345"/>
                  </a:lnTo>
                  <a:lnTo>
                    <a:pt x="1345" y="1345"/>
                  </a:lnTo>
                  <a:close/>
                </a:path>
              </a:pathLst>
            </a:custGeom>
            <a:solidFill>
              <a:srgbClr val="ED8E5F"/>
            </a:solidFill>
            <a:ln w="9525" cap="flat">
              <a:noFill/>
              <a:prstDash val="solid"/>
              <a:miter/>
            </a:ln>
          </p:spPr>
          <p:txBody>
            <a:bodyPr rtlCol="0" anchor="ctr"/>
            <a:lstStyle/>
            <a:p>
              <a:endParaRPr lang="en-US"/>
            </a:p>
          </p:txBody>
        </p:sp>
        <p:sp>
          <p:nvSpPr>
            <p:cNvPr id="103" name="Freeform: Shape 102"/>
            <p:cNvSpPr/>
            <p:nvPr/>
          </p:nvSpPr>
          <p:spPr>
            <a:xfrm>
              <a:off x="8654567" y="3446279"/>
              <a:ext cx="109393" cy="1965490"/>
            </a:xfrm>
            <a:custGeom>
              <a:avLst/>
              <a:gdLst>
                <a:gd name="connsiteX0" fmla="*/ 1345 w 109393"/>
                <a:gd name="connsiteY0" fmla="*/ 1345 h 1965490"/>
                <a:gd name="connsiteX1" fmla="*/ 109124 w 109393"/>
                <a:gd name="connsiteY1" fmla="*/ 1345 h 1965490"/>
                <a:gd name="connsiteX2" fmla="*/ 109124 w 109393"/>
                <a:gd name="connsiteY2" fmla="*/ 1965580 h 1965490"/>
                <a:gd name="connsiteX3" fmla="*/ 1345 w 109393"/>
                <a:gd name="connsiteY3" fmla="*/ 1965580 h 1965490"/>
              </a:gdLst>
              <a:ahLst/>
              <a:cxnLst>
                <a:cxn ang="0">
                  <a:pos x="connsiteX0" y="connsiteY0"/>
                </a:cxn>
                <a:cxn ang="0">
                  <a:pos x="connsiteX1" y="connsiteY1"/>
                </a:cxn>
                <a:cxn ang="0">
                  <a:pos x="connsiteX2" y="connsiteY2"/>
                </a:cxn>
                <a:cxn ang="0">
                  <a:pos x="connsiteX3" y="connsiteY3"/>
                </a:cxn>
              </a:cxnLst>
              <a:rect l="l" t="t" r="r" b="b"/>
              <a:pathLst>
                <a:path w="109393" h="1965490">
                  <a:moveTo>
                    <a:pt x="1345" y="1345"/>
                  </a:moveTo>
                  <a:lnTo>
                    <a:pt x="109124" y="1345"/>
                  </a:lnTo>
                  <a:lnTo>
                    <a:pt x="109124" y="1965580"/>
                  </a:lnTo>
                  <a:lnTo>
                    <a:pt x="1345" y="1965580"/>
                  </a:lnTo>
                  <a:close/>
                </a:path>
              </a:pathLst>
            </a:custGeom>
            <a:solidFill>
              <a:srgbClr val="ED6B2B"/>
            </a:solidFill>
            <a:ln w="9525" cap="flat">
              <a:noFill/>
              <a:prstDash val="solid"/>
              <a:miter/>
            </a:ln>
          </p:spPr>
          <p:txBody>
            <a:bodyPr rtlCol="0" anchor="ctr"/>
            <a:lstStyle/>
            <a:p>
              <a:endParaRPr lang="en-US"/>
            </a:p>
          </p:txBody>
        </p:sp>
        <p:sp>
          <p:nvSpPr>
            <p:cNvPr id="104" name="Freeform: Shape 103"/>
            <p:cNvSpPr/>
            <p:nvPr/>
          </p:nvSpPr>
          <p:spPr>
            <a:xfrm>
              <a:off x="9516272" y="2875113"/>
              <a:ext cx="661739" cy="579246"/>
            </a:xfrm>
            <a:custGeom>
              <a:avLst/>
              <a:gdLst>
                <a:gd name="connsiteX0" fmla="*/ 482844 w 661738"/>
                <a:gd name="connsiteY0" fmla="*/ 27338 h 579245"/>
                <a:gd name="connsiteX1" fmla="*/ 179233 w 661738"/>
                <a:gd name="connsiteY1" fmla="*/ 27338 h 579245"/>
                <a:gd name="connsiteX2" fmla="*/ 27338 w 661738"/>
                <a:gd name="connsiteY2" fmla="*/ 290240 h 579245"/>
                <a:gd name="connsiteX3" fmla="*/ 179233 w 661738"/>
                <a:gd name="connsiteY3" fmla="*/ 553322 h 579245"/>
                <a:gd name="connsiteX4" fmla="*/ 482844 w 661738"/>
                <a:gd name="connsiteY4" fmla="*/ 553322 h 579245"/>
                <a:gd name="connsiteX5" fmla="*/ 634739 w 661738"/>
                <a:gd name="connsiteY5" fmla="*/ 290240 h 57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738" h="579245">
                  <a:moveTo>
                    <a:pt x="482844" y="27338"/>
                  </a:moveTo>
                  <a:lnTo>
                    <a:pt x="179233" y="27338"/>
                  </a:lnTo>
                  <a:lnTo>
                    <a:pt x="27338" y="290240"/>
                  </a:lnTo>
                  <a:lnTo>
                    <a:pt x="179233" y="553322"/>
                  </a:lnTo>
                  <a:lnTo>
                    <a:pt x="482844" y="553322"/>
                  </a:lnTo>
                  <a:lnTo>
                    <a:pt x="634739" y="290240"/>
                  </a:lnTo>
                  <a:close/>
                </a:path>
              </a:pathLst>
            </a:custGeom>
            <a:noFill/>
            <a:ln w="193603" cap="flat">
              <a:solidFill>
                <a:srgbClr val="ED6B2B"/>
              </a:solidFill>
              <a:prstDash val="solid"/>
              <a:miter/>
            </a:ln>
          </p:spPr>
          <p:txBody>
            <a:bodyPr rtlCol="0" anchor="ctr"/>
            <a:lstStyle/>
            <a:p>
              <a:endParaRPr lang="en-US"/>
            </a:p>
          </p:txBody>
        </p:sp>
        <p:sp>
          <p:nvSpPr>
            <p:cNvPr id="105" name="Freeform: Shape 104"/>
            <p:cNvSpPr/>
            <p:nvPr/>
          </p:nvSpPr>
          <p:spPr>
            <a:xfrm>
              <a:off x="8905935" y="3979559"/>
              <a:ext cx="416053" cy="416053"/>
            </a:xfrm>
            <a:custGeom>
              <a:avLst/>
              <a:gdLst>
                <a:gd name="connsiteX0" fmla="*/ 9113 w 416052"/>
                <a:gd name="connsiteY0" fmla="*/ 407053 h 416052"/>
                <a:gd name="connsiteX1" fmla="*/ 407053 w 416052"/>
                <a:gd name="connsiteY1" fmla="*/ 9113 h 416052"/>
              </a:gdLst>
              <a:ahLst/>
              <a:cxnLst>
                <a:cxn ang="0">
                  <a:pos x="connsiteX0" y="connsiteY0"/>
                </a:cxn>
                <a:cxn ang="0">
                  <a:pos x="connsiteX1" y="connsiteY1"/>
                </a:cxn>
              </a:cxnLst>
              <a:rect l="l" t="t" r="r" b="b"/>
              <a:pathLst>
                <a:path w="416052" h="416052">
                  <a:moveTo>
                    <a:pt x="9113" y="407053"/>
                  </a:moveTo>
                  <a:lnTo>
                    <a:pt x="407053" y="9113"/>
                  </a:lnTo>
                </a:path>
              </a:pathLst>
            </a:custGeom>
            <a:ln w="64535" cap="flat">
              <a:solidFill>
                <a:srgbClr val="FFFFFF"/>
              </a:solidFill>
              <a:custDash>
                <a:ds d="1524435" sp="1524435"/>
              </a:custDash>
              <a:miter/>
            </a:ln>
          </p:spPr>
          <p:txBody>
            <a:bodyPr rtlCol="0" anchor="ctr"/>
            <a:lstStyle/>
            <a:p>
              <a:endParaRPr lang="en-US"/>
            </a:p>
          </p:txBody>
        </p:sp>
        <p:sp>
          <p:nvSpPr>
            <p:cNvPr id="106" name="Freeform: Shape 105"/>
            <p:cNvSpPr/>
            <p:nvPr/>
          </p:nvSpPr>
          <p:spPr>
            <a:xfrm>
              <a:off x="8931042" y="4004665"/>
              <a:ext cx="17933" cy="365839"/>
            </a:xfrm>
            <a:custGeom>
              <a:avLst/>
              <a:gdLst>
                <a:gd name="connsiteX0" fmla="*/ 9113 w 17933"/>
                <a:gd name="connsiteY0" fmla="*/ 356840 h 365839"/>
                <a:gd name="connsiteX1" fmla="*/ 9113 w 17933"/>
                <a:gd name="connsiteY1" fmla="*/ 9113 h 365839"/>
              </a:gdLst>
              <a:ahLst/>
              <a:cxnLst>
                <a:cxn ang="0">
                  <a:pos x="connsiteX0" y="connsiteY0"/>
                </a:cxn>
                <a:cxn ang="0">
                  <a:pos x="connsiteX1" y="connsiteY1"/>
                </a:cxn>
              </a:cxnLst>
              <a:rect l="l" t="t" r="r" b="b"/>
              <a:pathLst>
                <a:path w="17933" h="365839">
                  <a:moveTo>
                    <a:pt x="9113" y="356840"/>
                  </a:moveTo>
                  <a:lnTo>
                    <a:pt x="9113" y="9113"/>
                  </a:lnTo>
                </a:path>
              </a:pathLst>
            </a:custGeom>
            <a:ln w="64535" cap="flat">
              <a:solidFill>
                <a:srgbClr val="ED6B2B"/>
              </a:solidFill>
              <a:prstDash val="solid"/>
              <a:miter/>
            </a:ln>
          </p:spPr>
          <p:txBody>
            <a:bodyPr rtlCol="0" anchor="ctr"/>
            <a:lstStyle/>
            <a:p>
              <a:endParaRPr lang="en-US"/>
            </a:p>
          </p:txBody>
        </p:sp>
        <p:sp>
          <p:nvSpPr>
            <p:cNvPr id="107" name="Freeform: Shape 106"/>
            <p:cNvSpPr/>
            <p:nvPr/>
          </p:nvSpPr>
          <p:spPr>
            <a:xfrm>
              <a:off x="8912806" y="3958813"/>
              <a:ext cx="53800" cy="64560"/>
            </a:xfrm>
            <a:custGeom>
              <a:avLst/>
              <a:gdLst>
                <a:gd name="connsiteX0" fmla="*/ 27348 w 53799"/>
                <a:gd name="connsiteY0" fmla="*/ 1345 h 64559"/>
                <a:gd name="connsiteX1" fmla="*/ 1345 w 53799"/>
                <a:gd name="connsiteY1" fmla="*/ 64829 h 64559"/>
                <a:gd name="connsiteX2" fmla="*/ 53352 w 53799"/>
                <a:gd name="connsiteY2" fmla="*/ 64829 h 64559"/>
              </a:gdLst>
              <a:ahLst/>
              <a:cxnLst>
                <a:cxn ang="0">
                  <a:pos x="connsiteX0" y="connsiteY0"/>
                </a:cxn>
                <a:cxn ang="0">
                  <a:pos x="connsiteX1" y="connsiteY1"/>
                </a:cxn>
                <a:cxn ang="0">
                  <a:pos x="connsiteX2" y="connsiteY2"/>
                </a:cxn>
              </a:cxnLst>
              <a:rect l="l" t="t" r="r" b="b"/>
              <a:pathLst>
                <a:path w="53799" h="64559">
                  <a:moveTo>
                    <a:pt x="27348" y="1345"/>
                  </a:moveTo>
                  <a:lnTo>
                    <a:pt x="1345" y="64829"/>
                  </a:lnTo>
                  <a:lnTo>
                    <a:pt x="53352" y="64829"/>
                  </a:lnTo>
                  <a:close/>
                </a:path>
              </a:pathLst>
            </a:custGeom>
            <a:solidFill>
              <a:srgbClr val="ED6B2B"/>
            </a:solidFill>
            <a:ln w="9525" cap="flat">
              <a:noFill/>
              <a:prstDash val="solid"/>
              <a:miter/>
            </a:ln>
          </p:spPr>
          <p:txBody>
            <a:bodyPr rtlCol="0" anchor="ctr"/>
            <a:lstStyle/>
            <a:p>
              <a:endParaRPr lang="en-US"/>
            </a:p>
          </p:txBody>
        </p:sp>
        <p:sp>
          <p:nvSpPr>
            <p:cNvPr id="108" name="Freeform: Shape 107"/>
            <p:cNvSpPr/>
            <p:nvPr/>
          </p:nvSpPr>
          <p:spPr>
            <a:xfrm>
              <a:off x="8931042" y="4352392"/>
              <a:ext cx="365839" cy="17933"/>
            </a:xfrm>
            <a:custGeom>
              <a:avLst/>
              <a:gdLst>
                <a:gd name="connsiteX0" fmla="*/ 9113 w 365839"/>
                <a:gd name="connsiteY0" fmla="*/ 9113 h 17933"/>
                <a:gd name="connsiteX1" fmla="*/ 356840 w 365839"/>
                <a:gd name="connsiteY1" fmla="*/ 9113 h 17933"/>
              </a:gdLst>
              <a:ahLst/>
              <a:cxnLst>
                <a:cxn ang="0">
                  <a:pos x="connsiteX0" y="connsiteY0"/>
                </a:cxn>
                <a:cxn ang="0">
                  <a:pos x="connsiteX1" y="connsiteY1"/>
                </a:cxn>
              </a:cxnLst>
              <a:rect l="l" t="t" r="r" b="b"/>
              <a:pathLst>
                <a:path w="365839" h="17933">
                  <a:moveTo>
                    <a:pt x="9113" y="9113"/>
                  </a:moveTo>
                  <a:lnTo>
                    <a:pt x="356840" y="9113"/>
                  </a:lnTo>
                </a:path>
              </a:pathLst>
            </a:custGeom>
            <a:ln w="64535" cap="flat">
              <a:solidFill>
                <a:srgbClr val="ED6B2B"/>
              </a:solidFill>
              <a:prstDash val="solid"/>
              <a:miter/>
            </a:ln>
          </p:spPr>
          <p:txBody>
            <a:bodyPr rtlCol="0" anchor="ctr"/>
            <a:lstStyle/>
            <a:p>
              <a:endParaRPr lang="en-US"/>
            </a:p>
          </p:txBody>
        </p:sp>
        <p:sp>
          <p:nvSpPr>
            <p:cNvPr id="109" name="Freeform: Shape 108"/>
            <p:cNvSpPr/>
            <p:nvPr/>
          </p:nvSpPr>
          <p:spPr>
            <a:xfrm>
              <a:off x="9276673" y="4334157"/>
              <a:ext cx="66353" cy="53800"/>
            </a:xfrm>
            <a:custGeom>
              <a:avLst/>
              <a:gdLst>
                <a:gd name="connsiteX0" fmla="*/ 65008 w 66353"/>
                <a:gd name="connsiteY0" fmla="*/ 27348 h 53799"/>
                <a:gd name="connsiteX1" fmla="*/ 1345 w 66353"/>
                <a:gd name="connsiteY1" fmla="*/ 1345 h 53799"/>
                <a:gd name="connsiteX2" fmla="*/ 1345 w 66353"/>
                <a:gd name="connsiteY2" fmla="*/ 53352 h 53799"/>
              </a:gdLst>
              <a:ahLst/>
              <a:cxnLst>
                <a:cxn ang="0">
                  <a:pos x="connsiteX0" y="connsiteY0"/>
                </a:cxn>
                <a:cxn ang="0">
                  <a:pos x="connsiteX1" y="connsiteY1"/>
                </a:cxn>
                <a:cxn ang="0">
                  <a:pos x="connsiteX2" y="connsiteY2"/>
                </a:cxn>
              </a:cxnLst>
              <a:rect l="l" t="t" r="r" b="b"/>
              <a:pathLst>
                <a:path w="66353" h="53799">
                  <a:moveTo>
                    <a:pt x="65008" y="27348"/>
                  </a:moveTo>
                  <a:lnTo>
                    <a:pt x="1345" y="1345"/>
                  </a:lnTo>
                  <a:lnTo>
                    <a:pt x="1345" y="53352"/>
                  </a:lnTo>
                  <a:close/>
                </a:path>
              </a:pathLst>
            </a:custGeom>
            <a:solidFill>
              <a:srgbClr val="ED6B2B"/>
            </a:solidFill>
            <a:ln w="9525" cap="flat">
              <a:noFill/>
              <a:prstDash val="solid"/>
              <a:miter/>
            </a:ln>
          </p:spPr>
          <p:txBody>
            <a:bodyPr rtlCol="0" anchor="ctr"/>
            <a:lstStyle/>
            <a:p>
              <a:endParaRPr lang="en-US"/>
            </a:p>
          </p:txBody>
        </p:sp>
        <p:sp>
          <p:nvSpPr>
            <p:cNvPr id="110" name="Freeform: Shape 109"/>
            <p:cNvSpPr/>
            <p:nvPr/>
          </p:nvSpPr>
          <p:spPr>
            <a:xfrm>
              <a:off x="8923745" y="4345096"/>
              <a:ext cx="32280" cy="32280"/>
            </a:xfrm>
            <a:custGeom>
              <a:avLst/>
              <a:gdLst>
                <a:gd name="connsiteX0" fmla="*/ 31473 w 32279"/>
                <a:gd name="connsiteY0" fmla="*/ 16409 h 32279"/>
                <a:gd name="connsiteX1" fmla="*/ 16409 w 32279"/>
                <a:gd name="connsiteY1" fmla="*/ 31473 h 32279"/>
                <a:gd name="connsiteX2" fmla="*/ 1346 w 32279"/>
                <a:gd name="connsiteY2" fmla="*/ 16409 h 32279"/>
                <a:gd name="connsiteX3" fmla="*/ 16409 w 32279"/>
                <a:gd name="connsiteY3" fmla="*/ 1345 h 32279"/>
                <a:gd name="connsiteX4" fmla="*/ 31473 w 32279"/>
                <a:gd name="connsiteY4" fmla="*/ 16409 h 3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79" h="32279">
                  <a:moveTo>
                    <a:pt x="31473" y="16409"/>
                  </a:moveTo>
                  <a:cubicBezTo>
                    <a:pt x="31473" y="24729"/>
                    <a:pt x="24729" y="31473"/>
                    <a:pt x="16409" y="31473"/>
                  </a:cubicBezTo>
                  <a:cubicBezTo>
                    <a:pt x="8090" y="31473"/>
                    <a:pt x="1346" y="24729"/>
                    <a:pt x="1346" y="16409"/>
                  </a:cubicBezTo>
                  <a:cubicBezTo>
                    <a:pt x="1346" y="8089"/>
                    <a:pt x="8090" y="1345"/>
                    <a:pt x="16409" y="1345"/>
                  </a:cubicBezTo>
                  <a:cubicBezTo>
                    <a:pt x="24729" y="1345"/>
                    <a:pt x="31473" y="8089"/>
                    <a:pt x="31473" y="16409"/>
                  </a:cubicBezTo>
                  <a:close/>
                </a:path>
              </a:pathLst>
            </a:custGeom>
            <a:solidFill>
              <a:srgbClr val="ED6B2B"/>
            </a:solidFill>
            <a:ln w="9525" cap="flat">
              <a:noFill/>
              <a:prstDash val="solid"/>
              <a:miter/>
            </a:ln>
          </p:spPr>
          <p:txBody>
            <a:bodyPr rtlCol="0" anchor="ctr"/>
            <a:lstStyle/>
            <a:p>
              <a:endParaRPr lang="en-US"/>
            </a:p>
          </p:txBody>
        </p:sp>
        <p:sp>
          <p:nvSpPr>
            <p:cNvPr id="111" name="Freeform: Shape 110"/>
            <p:cNvSpPr/>
            <p:nvPr/>
          </p:nvSpPr>
          <p:spPr>
            <a:xfrm>
              <a:off x="9514233" y="3232816"/>
              <a:ext cx="373013" cy="373013"/>
            </a:xfrm>
            <a:custGeom>
              <a:avLst/>
              <a:gdLst>
                <a:gd name="connsiteX0" fmla="*/ 364551 w 373012"/>
                <a:gd name="connsiteY0" fmla="*/ 186832 h 373012"/>
                <a:gd name="connsiteX1" fmla="*/ 186832 w 373012"/>
                <a:gd name="connsiteY1" fmla="*/ 364551 h 373012"/>
                <a:gd name="connsiteX2" fmla="*/ 9113 w 373012"/>
                <a:gd name="connsiteY2" fmla="*/ 186832 h 373012"/>
                <a:gd name="connsiteX3" fmla="*/ 186832 w 373012"/>
                <a:gd name="connsiteY3" fmla="*/ 9113 h 373012"/>
                <a:gd name="connsiteX4" fmla="*/ 364551 w 373012"/>
                <a:gd name="connsiteY4" fmla="*/ 186832 h 373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012" h="373012">
                  <a:moveTo>
                    <a:pt x="364551" y="186832"/>
                  </a:moveTo>
                  <a:cubicBezTo>
                    <a:pt x="364551" y="284983"/>
                    <a:pt x="284983" y="364551"/>
                    <a:pt x="186832" y="364551"/>
                  </a:cubicBezTo>
                  <a:cubicBezTo>
                    <a:pt x="88680" y="364551"/>
                    <a:pt x="9113" y="284983"/>
                    <a:pt x="9113" y="186832"/>
                  </a:cubicBezTo>
                  <a:cubicBezTo>
                    <a:pt x="9113" y="88680"/>
                    <a:pt x="88680" y="9113"/>
                    <a:pt x="186832" y="9113"/>
                  </a:cubicBezTo>
                  <a:cubicBezTo>
                    <a:pt x="284983" y="9113"/>
                    <a:pt x="364551" y="88680"/>
                    <a:pt x="364551" y="186832"/>
                  </a:cubicBezTo>
                  <a:close/>
                </a:path>
              </a:pathLst>
            </a:custGeom>
            <a:noFill/>
            <a:ln w="64535" cap="flat">
              <a:solidFill>
                <a:srgbClr val="FFFFFF"/>
              </a:solidFill>
              <a:custDash>
                <a:ds d="1524435" sp="1524435"/>
              </a:custDash>
              <a:miter/>
            </a:ln>
          </p:spPr>
          <p:txBody>
            <a:bodyPr rtlCol="0" anchor="ctr"/>
            <a:lstStyle/>
            <a:p>
              <a:endParaRPr lang="en-US"/>
            </a:p>
          </p:txBody>
        </p:sp>
        <p:sp>
          <p:nvSpPr>
            <p:cNvPr id="112" name="Freeform: Shape 111"/>
            <p:cNvSpPr/>
            <p:nvPr/>
          </p:nvSpPr>
          <p:spPr>
            <a:xfrm>
              <a:off x="5919559" y="5680230"/>
              <a:ext cx="3323041" cy="285140"/>
            </a:xfrm>
            <a:custGeom>
              <a:avLst/>
              <a:gdLst>
                <a:gd name="connsiteX0" fmla="*/ 1345 w 3323040"/>
                <a:gd name="connsiteY0" fmla="*/ 1345 h 285139"/>
                <a:gd name="connsiteX1" fmla="*/ 1345 w 3323040"/>
                <a:gd name="connsiteY1" fmla="*/ 284871 h 285139"/>
                <a:gd name="connsiteX2" fmla="*/ 3322055 w 3323040"/>
                <a:gd name="connsiteY2" fmla="*/ 284871 h 285139"/>
                <a:gd name="connsiteX3" fmla="*/ 3322055 w 3323040"/>
                <a:gd name="connsiteY3" fmla="*/ 1345 h 285139"/>
                <a:gd name="connsiteX4" fmla="*/ 1345 w 3323040"/>
                <a:gd name="connsiteY4" fmla="*/ 1345 h 285139"/>
                <a:gd name="connsiteX5" fmla="*/ 3208357 w 3323040"/>
                <a:gd name="connsiteY5" fmla="*/ 171173 h 285139"/>
                <a:gd name="connsiteX6" fmla="*/ 3180202 w 3323040"/>
                <a:gd name="connsiteY6" fmla="*/ 143018 h 285139"/>
                <a:gd name="connsiteX7" fmla="*/ 3208357 w 3323040"/>
                <a:gd name="connsiteY7" fmla="*/ 114863 h 285139"/>
                <a:gd name="connsiteX8" fmla="*/ 3236513 w 3323040"/>
                <a:gd name="connsiteY8" fmla="*/ 143018 h 285139"/>
                <a:gd name="connsiteX9" fmla="*/ 3208357 w 3323040"/>
                <a:gd name="connsiteY9" fmla="*/ 171173 h 28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23040" h="285139">
                  <a:moveTo>
                    <a:pt x="1345" y="1345"/>
                  </a:moveTo>
                  <a:lnTo>
                    <a:pt x="1345" y="284871"/>
                  </a:lnTo>
                  <a:lnTo>
                    <a:pt x="3322055" y="284871"/>
                  </a:lnTo>
                  <a:lnTo>
                    <a:pt x="3322055" y="1345"/>
                  </a:lnTo>
                  <a:lnTo>
                    <a:pt x="1345" y="1345"/>
                  </a:lnTo>
                  <a:close/>
                  <a:moveTo>
                    <a:pt x="3208357" y="171173"/>
                  </a:moveTo>
                  <a:cubicBezTo>
                    <a:pt x="3192756" y="171173"/>
                    <a:pt x="3180202" y="158620"/>
                    <a:pt x="3180202" y="143018"/>
                  </a:cubicBezTo>
                  <a:cubicBezTo>
                    <a:pt x="3180202" y="127416"/>
                    <a:pt x="3192756" y="114863"/>
                    <a:pt x="3208357" y="114863"/>
                  </a:cubicBezTo>
                  <a:cubicBezTo>
                    <a:pt x="3223960" y="114863"/>
                    <a:pt x="3236513" y="127416"/>
                    <a:pt x="3236513" y="143018"/>
                  </a:cubicBezTo>
                  <a:cubicBezTo>
                    <a:pt x="3236513" y="158620"/>
                    <a:pt x="3223780" y="171173"/>
                    <a:pt x="3208357" y="171173"/>
                  </a:cubicBezTo>
                  <a:close/>
                </a:path>
              </a:pathLst>
            </a:custGeom>
            <a:solidFill>
              <a:srgbClr val="FFCD91"/>
            </a:solidFill>
            <a:ln w="9525" cap="flat">
              <a:noFill/>
              <a:prstDash val="solid"/>
              <a:miter/>
            </a:ln>
          </p:spPr>
          <p:txBody>
            <a:bodyPr rtlCol="0" anchor="ctr"/>
            <a:lstStyle/>
            <a:p>
              <a:endParaRPr lang="en-US"/>
            </a:p>
          </p:txBody>
        </p:sp>
        <p:sp>
          <p:nvSpPr>
            <p:cNvPr id="113" name="Freeform: Shape 112"/>
            <p:cNvSpPr/>
            <p:nvPr/>
          </p:nvSpPr>
          <p:spPr>
            <a:xfrm>
              <a:off x="9889812" y="5765234"/>
              <a:ext cx="529032" cy="200853"/>
            </a:xfrm>
            <a:custGeom>
              <a:avLst/>
              <a:gdLst>
                <a:gd name="connsiteX0" fmla="*/ 264606 w 529032"/>
                <a:gd name="connsiteY0" fmla="*/ 1345 h 200852"/>
                <a:gd name="connsiteX1" fmla="*/ 1345 w 529032"/>
                <a:gd name="connsiteY1" fmla="*/ 199867 h 200852"/>
                <a:gd name="connsiteX2" fmla="*/ 527867 w 529032"/>
                <a:gd name="connsiteY2" fmla="*/ 199867 h 200852"/>
                <a:gd name="connsiteX3" fmla="*/ 264606 w 529032"/>
                <a:gd name="connsiteY3" fmla="*/ 1345 h 200852"/>
              </a:gdLst>
              <a:ahLst/>
              <a:cxnLst>
                <a:cxn ang="0">
                  <a:pos x="connsiteX0" y="connsiteY0"/>
                </a:cxn>
                <a:cxn ang="0">
                  <a:pos x="connsiteX1" y="connsiteY1"/>
                </a:cxn>
                <a:cxn ang="0">
                  <a:pos x="connsiteX2" y="connsiteY2"/>
                </a:cxn>
                <a:cxn ang="0">
                  <a:pos x="connsiteX3" y="connsiteY3"/>
                </a:cxn>
              </a:cxnLst>
              <a:rect l="l" t="t" r="r" b="b"/>
              <a:pathLst>
                <a:path w="529032" h="200852">
                  <a:moveTo>
                    <a:pt x="264606" y="1345"/>
                  </a:moveTo>
                  <a:cubicBezTo>
                    <a:pt x="139611" y="1345"/>
                    <a:pt x="33984" y="85273"/>
                    <a:pt x="1345" y="199867"/>
                  </a:cubicBezTo>
                  <a:lnTo>
                    <a:pt x="527867" y="199867"/>
                  </a:lnTo>
                  <a:cubicBezTo>
                    <a:pt x="495228" y="85273"/>
                    <a:pt x="389781" y="1345"/>
                    <a:pt x="264606" y="1345"/>
                  </a:cubicBezTo>
                  <a:close/>
                </a:path>
              </a:pathLst>
            </a:custGeom>
            <a:solidFill>
              <a:srgbClr val="F6A279"/>
            </a:solidFill>
            <a:ln w="9525" cap="flat">
              <a:noFill/>
              <a:prstDash val="solid"/>
              <a:miter/>
            </a:ln>
          </p:spPr>
          <p:txBody>
            <a:bodyPr rtlCol="0" anchor="ctr"/>
            <a:lstStyle/>
            <a:p>
              <a:endParaRPr lang="en-US"/>
            </a:p>
          </p:txBody>
        </p:sp>
        <p:sp>
          <p:nvSpPr>
            <p:cNvPr id="114" name="Freeform: Shape 113"/>
            <p:cNvSpPr/>
            <p:nvPr/>
          </p:nvSpPr>
          <p:spPr>
            <a:xfrm>
              <a:off x="10608041" y="5765234"/>
              <a:ext cx="529032" cy="200853"/>
            </a:xfrm>
            <a:custGeom>
              <a:avLst/>
              <a:gdLst>
                <a:gd name="connsiteX0" fmla="*/ 264606 w 529032"/>
                <a:gd name="connsiteY0" fmla="*/ 1345 h 200852"/>
                <a:gd name="connsiteX1" fmla="*/ 1345 w 529032"/>
                <a:gd name="connsiteY1" fmla="*/ 199867 h 200852"/>
                <a:gd name="connsiteX2" fmla="*/ 527867 w 529032"/>
                <a:gd name="connsiteY2" fmla="*/ 199867 h 200852"/>
                <a:gd name="connsiteX3" fmla="*/ 264606 w 529032"/>
                <a:gd name="connsiteY3" fmla="*/ 1345 h 200852"/>
              </a:gdLst>
              <a:ahLst/>
              <a:cxnLst>
                <a:cxn ang="0">
                  <a:pos x="connsiteX0" y="connsiteY0"/>
                </a:cxn>
                <a:cxn ang="0">
                  <a:pos x="connsiteX1" y="connsiteY1"/>
                </a:cxn>
                <a:cxn ang="0">
                  <a:pos x="connsiteX2" y="connsiteY2"/>
                </a:cxn>
                <a:cxn ang="0">
                  <a:pos x="connsiteX3" y="connsiteY3"/>
                </a:cxn>
              </a:cxnLst>
              <a:rect l="l" t="t" r="r" b="b"/>
              <a:pathLst>
                <a:path w="529032" h="200852">
                  <a:moveTo>
                    <a:pt x="264606" y="1345"/>
                  </a:moveTo>
                  <a:cubicBezTo>
                    <a:pt x="139611" y="1345"/>
                    <a:pt x="33984" y="85273"/>
                    <a:pt x="1345" y="199867"/>
                  </a:cubicBezTo>
                  <a:lnTo>
                    <a:pt x="527867" y="199867"/>
                  </a:lnTo>
                  <a:cubicBezTo>
                    <a:pt x="495228" y="85273"/>
                    <a:pt x="389781" y="1345"/>
                    <a:pt x="264606" y="1345"/>
                  </a:cubicBezTo>
                  <a:close/>
                </a:path>
              </a:pathLst>
            </a:custGeom>
            <a:solidFill>
              <a:srgbClr val="F6A279"/>
            </a:solidFill>
            <a:ln w="9525" cap="flat">
              <a:noFill/>
              <a:prstDash val="solid"/>
              <a:miter/>
            </a:ln>
          </p:spPr>
          <p:txBody>
            <a:bodyPr rtlCol="0" anchor="ctr"/>
            <a:lstStyle/>
            <a:p>
              <a:endParaRPr lang="en-US"/>
            </a:p>
          </p:txBody>
        </p:sp>
        <p:sp>
          <p:nvSpPr>
            <p:cNvPr id="115" name="Freeform: Shape 114"/>
            <p:cNvSpPr/>
            <p:nvPr/>
          </p:nvSpPr>
          <p:spPr>
            <a:xfrm>
              <a:off x="10153073" y="5680230"/>
              <a:ext cx="753199" cy="285140"/>
            </a:xfrm>
            <a:custGeom>
              <a:avLst/>
              <a:gdLst>
                <a:gd name="connsiteX0" fmla="*/ 377406 w 753198"/>
                <a:gd name="connsiteY0" fmla="*/ 1345 h 285139"/>
                <a:gd name="connsiteX1" fmla="*/ 1345 w 753198"/>
                <a:gd name="connsiteY1" fmla="*/ 284871 h 285139"/>
                <a:gd name="connsiteX2" fmla="*/ 753468 w 753198"/>
                <a:gd name="connsiteY2" fmla="*/ 284871 h 285139"/>
                <a:gd name="connsiteX3" fmla="*/ 377406 w 753198"/>
                <a:gd name="connsiteY3" fmla="*/ 1345 h 285139"/>
              </a:gdLst>
              <a:ahLst/>
              <a:cxnLst>
                <a:cxn ang="0">
                  <a:pos x="connsiteX0" y="connsiteY0"/>
                </a:cxn>
                <a:cxn ang="0">
                  <a:pos x="connsiteX1" y="connsiteY1"/>
                </a:cxn>
                <a:cxn ang="0">
                  <a:pos x="connsiteX2" y="connsiteY2"/>
                </a:cxn>
                <a:cxn ang="0">
                  <a:pos x="connsiteX3" y="connsiteY3"/>
                </a:cxn>
              </a:cxnLst>
              <a:rect l="l" t="t" r="r" b="b"/>
              <a:pathLst>
                <a:path w="753198" h="285139">
                  <a:moveTo>
                    <a:pt x="377406" y="1345"/>
                  </a:moveTo>
                  <a:cubicBezTo>
                    <a:pt x="198790" y="1345"/>
                    <a:pt x="48151" y="121140"/>
                    <a:pt x="1345" y="284871"/>
                  </a:cubicBezTo>
                  <a:lnTo>
                    <a:pt x="753468" y="284871"/>
                  </a:lnTo>
                  <a:cubicBezTo>
                    <a:pt x="706841" y="121140"/>
                    <a:pt x="556022" y="1345"/>
                    <a:pt x="377406" y="1345"/>
                  </a:cubicBezTo>
                  <a:close/>
                </a:path>
              </a:pathLst>
            </a:custGeom>
            <a:solidFill>
              <a:srgbClr val="F6A279"/>
            </a:solidFill>
            <a:ln w="9525" cap="flat">
              <a:noFill/>
              <a:prstDash val="solid"/>
              <a:miter/>
            </a:ln>
          </p:spPr>
          <p:txBody>
            <a:bodyPr rtlCol="0" anchor="ctr"/>
            <a:lstStyle/>
            <a:p>
              <a:endParaRPr lang="en-US"/>
            </a:p>
          </p:txBody>
        </p:sp>
        <p:sp>
          <p:nvSpPr>
            <p:cNvPr id="116" name="Freeform: Shape 115"/>
            <p:cNvSpPr/>
            <p:nvPr/>
          </p:nvSpPr>
          <p:spPr>
            <a:xfrm>
              <a:off x="897641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7" name="Freeform: Shape 116"/>
            <p:cNvSpPr/>
            <p:nvPr/>
          </p:nvSpPr>
          <p:spPr>
            <a:xfrm>
              <a:off x="889661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8" name="Freeform: Shape 117"/>
            <p:cNvSpPr/>
            <p:nvPr/>
          </p:nvSpPr>
          <p:spPr>
            <a:xfrm>
              <a:off x="88168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9" name="Freeform: Shape 118"/>
            <p:cNvSpPr/>
            <p:nvPr/>
          </p:nvSpPr>
          <p:spPr>
            <a:xfrm>
              <a:off x="87370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0" name="Freeform: Shape 119"/>
            <p:cNvSpPr/>
            <p:nvPr/>
          </p:nvSpPr>
          <p:spPr>
            <a:xfrm>
              <a:off x="86572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1" name="Freeform: Shape 120"/>
            <p:cNvSpPr/>
            <p:nvPr/>
          </p:nvSpPr>
          <p:spPr>
            <a:xfrm>
              <a:off x="857739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2" name="Freeform: Shape 121"/>
            <p:cNvSpPr/>
            <p:nvPr/>
          </p:nvSpPr>
          <p:spPr>
            <a:xfrm>
              <a:off x="8497594"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3" name="Freeform: Shape 122"/>
            <p:cNvSpPr/>
            <p:nvPr/>
          </p:nvSpPr>
          <p:spPr>
            <a:xfrm>
              <a:off x="841761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4" name="Freeform: Shape 123"/>
            <p:cNvSpPr/>
            <p:nvPr/>
          </p:nvSpPr>
          <p:spPr>
            <a:xfrm>
              <a:off x="833780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5" name="Freeform: Shape 124"/>
            <p:cNvSpPr/>
            <p:nvPr/>
          </p:nvSpPr>
          <p:spPr>
            <a:xfrm>
              <a:off x="825800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6" name="Freeform: Shape 125"/>
            <p:cNvSpPr/>
            <p:nvPr/>
          </p:nvSpPr>
          <p:spPr>
            <a:xfrm>
              <a:off x="817820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7" name="Freeform: Shape 126"/>
            <p:cNvSpPr/>
            <p:nvPr/>
          </p:nvSpPr>
          <p:spPr>
            <a:xfrm>
              <a:off x="80983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8" name="Freeform: Shape 127"/>
            <p:cNvSpPr/>
            <p:nvPr/>
          </p:nvSpPr>
          <p:spPr>
            <a:xfrm>
              <a:off x="801859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9" name="Freeform: Shape 128"/>
            <p:cNvSpPr/>
            <p:nvPr/>
          </p:nvSpPr>
          <p:spPr>
            <a:xfrm>
              <a:off x="793879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0" name="Freeform: Shape 129"/>
            <p:cNvSpPr/>
            <p:nvPr/>
          </p:nvSpPr>
          <p:spPr>
            <a:xfrm>
              <a:off x="7858809"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1" name="Freeform: Shape 130"/>
            <p:cNvSpPr/>
            <p:nvPr/>
          </p:nvSpPr>
          <p:spPr>
            <a:xfrm>
              <a:off x="77790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2" name="Freeform: Shape 131"/>
            <p:cNvSpPr/>
            <p:nvPr/>
          </p:nvSpPr>
          <p:spPr>
            <a:xfrm>
              <a:off x="76992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3" name="Freeform: Shape 132"/>
            <p:cNvSpPr/>
            <p:nvPr/>
          </p:nvSpPr>
          <p:spPr>
            <a:xfrm>
              <a:off x="76194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4" name="Freeform: Shape 133"/>
            <p:cNvSpPr/>
            <p:nvPr/>
          </p:nvSpPr>
          <p:spPr>
            <a:xfrm>
              <a:off x="753959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5" name="Freeform: Shape 134"/>
            <p:cNvSpPr/>
            <p:nvPr/>
          </p:nvSpPr>
          <p:spPr>
            <a:xfrm>
              <a:off x="745979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6" name="Freeform: Shape 135"/>
            <p:cNvSpPr/>
            <p:nvPr/>
          </p:nvSpPr>
          <p:spPr>
            <a:xfrm>
              <a:off x="737999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7" name="Freeform: Shape 136"/>
            <p:cNvSpPr/>
            <p:nvPr/>
          </p:nvSpPr>
          <p:spPr>
            <a:xfrm>
              <a:off x="730000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8" name="Freeform: Shape 137"/>
            <p:cNvSpPr/>
            <p:nvPr/>
          </p:nvSpPr>
          <p:spPr>
            <a:xfrm>
              <a:off x="722020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9" name="Freeform: Shape 138"/>
            <p:cNvSpPr/>
            <p:nvPr/>
          </p:nvSpPr>
          <p:spPr>
            <a:xfrm>
              <a:off x="714040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0" name="Freeform: Shape 139"/>
            <p:cNvSpPr/>
            <p:nvPr/>
          </p:nvSpPr>
          <p:spPr>
            <a:xfrm>
              <a:off x="70605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1" name="Freeform: Shape 140"/>
            <p:cNvSpPr/>
            <p:nvPr/>
          </p:nvSpPr>
          <p:spPr>
            <a:xfrm>
              <a:off x="698079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2" name="Freeform: Shape 141"/>
            <p:cNvSpPr/>
            <p:nvPr/>
          </p:nvSpPr>
          <p:spPr>
            <a:xfrm>
              <a:off x="690099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3" name="Freeform: Shape 142"/>
            <p:cNvSpPr/>
            <p:nvPr/>
          </p:nvSpPr>
          <p:spPr>
            <a:xfrm>
              <a:off x="6821189"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4" name="Freeform: Shape 143"/>
            <p:cNvSpPr/>
            <p:nvPr/>
          </p:nvSpPr>
          <p:spPr>
            <a:xfrm>
              <a:off x="67412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5" name="Freeform: Shape 144"/>
            <p:cNvSpPr/>
            <p:nvPr/>
          </p:nvSpPr>
          <p:spPr>
            <a:xfrm>
              <a:off x="66614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6" name="Freeform: Shape 145"/>
            <p:cNvSpPr/>
            <p:nvPr/>
          </p:nvSpPr>
          <p:spPr>
            <a:xfrm>
              <a:off x="65816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7" name="Freeform: Shape 146"/>
            <p:cNvSpPr/>
            <p:nvPr/>
          </p:nvSpPr>
          <p:spPr>
            <a:xfrm>
              <a:off x="650179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8" name="Freeform: Shape 147"/>
            <p:cNvSpPr/>
            <p:nvPr/>
          </p:nvSpPr>
          <p:spPr>
            <a:xfrm>
              <a:off x="642199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9" name="Freeform: Shape 148"/>
            <p:cNvSpPr/>
            <p:nvPr/>
          </p:nvSpPr>
          <p:spPr>
            <a:xfrm>
              <a:off x="634219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0" name="Freeform: Shape 149"/>
            <p:cNvSpPr/>
            <p:nvPr/>
          </p:nvSpPr>
          <p:spPr>
            <a:xfrm>
              <a:off x="626238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1" name="Freeform: Shape 150"/>
            <p:cNvSpPr/>
            <p:nvPr/>
          </p:nvSpPr>
          <p:spPr>
            <a:xfrm>
              <a:off x="6182404"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2" name="Freeform: Shape 151"/>
            <p:cNvSpPr/>
            <p:nvPr/>
          </p:nvSpPr>
          <p:spPr>
            <a:xfrm>
              <a:off x="610260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3" name="Freeform: Shape 152"/>
            <p:cNvSpPr/>
            <p:nvPr/>
          </p:nvSpPr>
          <p:spPr>
            <a:xfrm>
              <a:off x="60227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4" name="Freeform: Shape 153"/>
            <p:cNvSpPr/>
            <p:nvPr/>
          </p:nvSpPr>
          <p:spPr>
            <a:xfrm>
              <a:off x="7759157" y="3427090"/>
              <a:ext cx="543379" cy="270793"/>
            </a:xfrm>
            <a:custGeom>
              <a:avLst/>
              <a:gdLst>
                <a:gd name="connsiteX0" fmla="*/ 1345 w 543379"/>
                <a:gd name="connsiteY0" fmla="*/ 1345 h 270792"/>
                <a:gd name="connsiteX1" fmla="*/ 543110 w 543379"/>
                <a:gd name="connsiteY1" fmla="*/ 1345 h 270792"/>
                <a:gd name="connsiteX2" fmla="*/ 543110 w 543379"/>
                <a:gd name="connsiteY2" fmla="*/ 271062 h 270792"/>
                <a:gd name="connsiteX3" fmla="*/ 1345 w 543379"/>
                <a:gd name="connsiteY3" fmla="*/ 271062 h 270792"/>
              </a:gdLst>
              <a:ahLst/>
              <a:cxnLst>
                <a:cxn ang="0">
                  <a:pos x="connsiteX0" y="connsiteY0"/>
                </a:cxn>
                <a:cxn ang="0">
                  <a:pos x="connsiteX1" y="connsiteY1"/>
                </a:cxn>
                <a:cxn ang="0">
                  <a:pos x="connsiteX2" y="connsiteY2"/>
                </a:cxn>
                <a:cxn ang="0">
                  <a:pos x="connsiteX3" y="connsiteY3"/>
                </a:cxn>
              </a:cxnLst>
              <a:rect l="l" t="t" r="r" b="b"/>
              <a:pathLst>
                <a:path w="543379" h="270792">
                  <a:moveTo>
                    <a:pt x="1345" y="1345"/>
                  </a:moveTo>
                  <a:lnTo>
                    <a:pt x="543110" y="1345"/>
                  </a:lnTo>
                  <a:lnTo>
                    <a:pt x="543110" y="271062"/>
                  </a:lnTo>
                  <a:lnTo>
                    <a:pt x="1345" y="271062"/>
                  </a:lnTo>
                  <a:close/>
                </a:path>
              </a:pathLst>
            </a:custGeom>
            <a:solidFill>
              <a:srgbClr val="FFFFFF"/>
            </a:solidFill>
            <a:ln w="9525" cap="flat">
              <a:noFill/>
              <a:prstDash val="solid"/>
              <a:miter/>
            </a:ln>
          </p:spPr>
          <p:txBody>
            <a:bodyPr rtlCol="0" anchor="ctr"/>
            <a:lstStyle/>
            <a:p>
              <a:endParaRPr lang="en-US"/>
            </a:p>
          </p:txBody>
        </p:sp>
        <p:sp>
          <p:nvSpPr>
            <p:cNvPr id="155" name="Freeform: Shape 154"/>
            <p:cNvSpPr/>
            <p:nvPr/>
          </p:nvSpPr>
          <p:spPr>
            <a:xfrm>
              <a:off x="7809191" y="3499720"/>
              <a:ext cx="46627" cy="121946"/>
            </a:xfrm>
            <a:custGeom>
              <a:avLst/>
              <a:gdLst>
                <a:gd name="connsiteX0" fmla="*/ 1345 w 46626"/>
                <a:gd name="connsiteY0" fmla="*/ 61422 h 121946"/>
                <a:gd name="connsiteX1" fmla="*/ 18382 w 46626"/>
                <a:gd name="connsiteY1" fmla="*/ 1345 h 121946"/>
                <a:gd name="connsiteX2" fmla="*/ 46178 w 46626"/>
                <a:gd name="connsiteY2" fmla="*/ 1345 h 121946"/>
                <a:gd name="connsiteX3" fmla="*/ 29680 w 46626"/>
                <a:gd name="connsiteY3" fmla="*/ 61422 h 121946"/>
                <a:gd name="connsiteX4" fmla="*/ 46178 w 46626"/>
                <a:gd name="connsiteY4" fmla="*/ 121498 h 121946"/>
                <a:gd name="connsiteX5" fmla="*/ 18382 w 46626"/>
                <a:gd name="connsiteY5" fmla="*/ 121498 h 121946"/>
                <a:gd name="connsiteX6" fmla="*/ 1345 w 46626"/>
                <a:gd name="connsiteY6" fmla="*/ 61422 h 1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26" h="121946">
                  <a:moveTo>
                    <a:pt x="1345" y="61422"/>
                  </a:moveTo>
                  <a:cubicBezTo>
                    <a:pt x="1345" y="37929"/>
                    <a:pt x="7442" y="16768"/>
                    <a:pt x="18382" y="1345"/>
                  </a:cubicBezTo>
                  <a:lnTo>
                    <a:pt x="46178" y="1345"/>
                  </a:lnTo>
                  <a:cubicBezTo>
                    <a:pt x="34701" y="21968"/>
                    <a:pt x="29680" y="40798"/>
                    <a:pt x="29680" y="61422"/>
                  </a:cubicBezTo>
                  <a:cubicBezTo>
                    <a:pt x="29680" y="82045"/>
                    <a:pt x="34522" y="101054"/>
                    <a:pt x="46178" y="121498"/>
                  </a:cubicBezTo>
                  <a:lnTo>
                    <a:pt x="18382" y="121498"/>
                  </a:lnTo>
                  <a:cubicBezTo>
                    <a:pt x="7263" y="106076"/>
                    <a:pt x="1345" y="84914"/>
                    <a:pt x="1345" y="61422"/>
                  </a:cubicBezTo>
                  <a:close/>
                </a:path>
              </a:pathLst>
            </a:custGeom>
            <a:solidFill>
              <a:srgbClr val="3B3E54"/>
            </a:solidFill>
            <a:ln w="9525" cap="flat">
              <a:noFill/>
              <a:prstDash val="solid"/>
              <a:miter/>
            </a:ln>
          </p:spPr>
          <p:txBody>
            <a:bodyPr rtlCol="0" anchor="ctr"/>
            <a:lstStyle/>
            <a:p>
              <a:endParaRPr lang="en-US"/>
            </a:p>
          </p:txBody>
        </p:sp>
        <p:sp>
          <p:nvSpPr>
            <p:cNvPr id="156" name="Freeform: Shape 155"/>
            <p:cNvSpPr/>
            <p:nvPr/>
          </p:nvSpPr>
          <p:spPr>
            <a:xfrm>
              <a:off x="7855279" y="3523392"/>
              <a:ext cx="75320" cy="75320"/>
            </a:xfrm>
            <a:custGeom>
              <a:avLst/>
              <a:gdLst>
                <a:gd name="connsiteX0" fmla="*/ 74154 w 75319"/>
                <a:gd name="connsiteY0" fmla="*/ 35060 h 75319"/>
                <a:gd name="connsiteX1" fmla="*/ 74154 w 75319"/>
                <a:gd name="connsiteY1" fmla="*/ 72899 h 75319"/>
                <a:gd name="connsiteX2" fmla="*/ 47254 w 75319"/>
                <a:gd name="connsiteY2" fmla="*/ 72899 h 75319"/>
                <a:gd name="connsiteX3" fmla="*/ 47254 w 75319"/>
                <a:gd name="connsiteY3" fmla="*/ 63574 h 75319"/>
                <a:gd name="connsiteX4" fmla="*/ 27348 w 75319"/>
                <a:gd name="connsiteY4" fmla="*/ 74154 h 75319"/>
                <a:gd name="connsiteX5" fmla="*/ 1345 w 75319"/>
                <a:gd name="connsiteY5" fmla="*/ 52276 h 75319"/>
                <a:gd name="connsiteX6" fmla="*/ 33445 w 75319"/>
                <a:gd name="connsiteY6" fmla="*/ 31114 h 75319"/>
                <a:gd name="connsiteX7" fmla="*/ 45102 w 75319"/>
                <a:gd name="connsiteY7" fmla="*/ 31114 h 75319"/>
                <a:gd name="connsiteX8" fmla="*/ 31832 w 75319"/>
                <a:gd name="connsiteY8" fmla="*/ 22865 h 75319"/>
                <a:gd name="connsiteX9" fmla="*/ 13898 w 75319"/>
                <a:gd name="connsiteY9" fmla="*/ 28424 h 75319"/>
                <a:gd name="connsiteX10" fmla="*/ 4573 w 75319"/>
                <a:gd name="connsiteY10" fmla="*/ 9236 h 75319"/>
                <a:gd name="connsiteX11" fmla="*/ 36135 w 75319"/>
                <a:gd name="connsiteY11" fmla="*/ 1345 h 75319"/>
                <a:gd name="connsiteX12" fmla="*/ 74154 w 75319"/>
                <a:gd name="connsiteY12" fmla="*/ 35060 h 75319"/>
                <a:gd name="connsiteX13" fmla="*/ 45102 w 75319"/>
                <a:gd name="connsiteY13" fmla="*/ 50124 h 75319"/>
                <a:gd name="connsiteX14" fmla="*/ 45102 w 75319"/>
                <a:gd name="connsiteY14" fmla="*/ 45282 h 75319"/>
                <a:gd name="connsiteX15" fmla="*/ 37929 w 75319"/>
                <a:gd name="connsiteY15" fmla="*/ 45282 h 75319"/>
                <a:gd name="connsiteX16" fmla="*/ 29142 w 75319"/>
                <a:gd name="connsiteY16" fmla="*/ 51200 h 75319"/>
                <a:gd name="connsiteX17" fmla="*/ 36135 w 75319"/>
                <a:gd name="connsiteY17" fmla="*/ 56938 h 75319"/>
                <a:gd name="connsiteX18" fmla="*/ 45102 w 75319"/>
                <a:gd name="connsiteY18" fmla="*/ 50124 h 7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319" h="75319">
                  <a:moveTo>
                    <a:pt x="74154" y="35060"/>
                  </a:moveTo>
                  <a:lnTo>
                    <a:pt x="74154" y="72899"/>
                  </a:lnTo>
                  <a:lnTo>
                    <a:pt x="47254" y="72899"/>
                  </a:lnTo>
                  <a:lnTo>
                    <a:pt x="47254" y="63574"/>
                  </a:lnTo>
                  <a:cubicBezTo>
                    <a:pt x="43847" y="70568"/>
                    <a:pt x="37212" y="74154"/>
                    <a:pt x="27348" y="74154"/>
                  </a:cubicBezTo>
                  <a:cubicBezTo>
                    <a:pt x="10132" y="74154"/>
                    <a:pt x="1345" y="64470"/>
                    <a:pt x="1345" y="52276"/>
                  </a:cubicBezTo>
                  <a:cubicBezTo>
                    <a:pt x="1345" y="38646"/>
                    <a:pt x="11567" y="31114"/>
                    <a:pt x="33445" y="31114"/>
                  </a:cubicBezTo>
                  <a:lnTo>
                    <a:pt x="45102" y="31114"/>
                  </a:lnTo>
                  <a:cubicBezTo>
                    <a:pt x="44205" y="25734"/>
                    <a:pt x="40081" y="22865"/>
                    <a:pt x="31832" y="22865"/>
                  </a:cubicBezTo>
                  <a:cubicBezTo>
                    <a:pt x="25555" y="22865"/>
                    <a:pt x="18382" y="24838"/>
                    <a:pt x="13898" y="28424"/>
                  </a:cubicBezTo>
                  <a:lnTo>
                    <a:pt x="4573" y="9236"/>
                  </a:lnTo>
                  <a:cubicBezTo>
                    <a:pt x="12822" y="4035"/>
                    <a:pt x="25196" y="1345"/>
                    <a:pt x="36135" y="1345"/>
                  </a:cubicBezTo>
                  <a:cubicBezTo>
                    <a:pt x="60166" y="1345"/>
                    <a:pt x="74154" y="11746"/>
                    <a:pt x="74154" y="35060"/>
                  </a:cubicBezTo>
                  <a:close/>
                  <a:moveTo>
                    <a:pt x="45102" y="50124"/>
                  </a:moveTo>
                  <a:lnTo>
                    <a:pt x="45102" y="45282"/>
                  </a:lnTo>
                  <a:lnTo>
                    <a:pt x="37929" y="45282"/>
                  </a:lnTo>
                  <a:cubicBezTo>
                    <a:pt x="31832" y="45282"/>
                    <a:pt x="29142" y="47254"/>
                    <a:pt x="29142" y="51200"/>
                  </a:cubicBezTo>
                  <a:cubicBezTo>
                    <a:pt x="29142" y="54428"/>
                    <a:pt x="31652" y="56938"/>
                    <a:pt x="36135" y="56938"/>
                  </a:cubicBezTo>
                  <a:cubicBezTo>
                    <a:pt x="39902" y="56759"/>
                    <a:pt x="43488" y="54607"/>
                    <a:pt x="45102" y="50124"/>
                  </a:cubicBezTo>
                  <a:close/>
                </a:path>
              </a:pathLst>
            </a:custGeom>
            <a:solidFill>
              <a:srgbClr val="3B3E54"/>
            </a:solidFill>
            <a:ln w="9525" cap="flat">
              <a:noFill/>
              <a:prstDash val="solid"/>
              <a:miter/>
            </a:ln>
          </p:spPr>
          <p:txBody>
            <a:bodyPr rtlCol="0" anchor="ctr"/>
            <a:lstStyle/>
            <a:p>
              <a:endParaRPr lang="en-US"/>
            </a:p>
          </p:txBody>
        </p:sp>
        <p:sp>
          <p:nvSpPr>
            <p:cNvPr id="157" name="Freeform: Shape 156"/>
            <p:cNvSpPr/>
            <p:nvPr/>
          </p:nvSpPr>
          <p:spPr>
            <a:xfrm>
              <a:off x="7939924" y="3546885"/>
              <a:ext cx="41247" cy="23313"/>
            </a:xfrm>
            <a:custGeom>
              <a:avLst/>
              <a:gdLst>
                <a:gd name="connsiteX0" fmla="*/ 1345 w 41246"/>
                <a:gd name="connsiteY0" fmla="*/ 1345 h 23313"/>
                <a:gd name="connsiteX1" fmla="*/ 39902 w 41246"/>
                <a:gd name="connsiteY1" fmla="*/ 1345 h 23313"/>
                <a:gd name="connsiteX2" fmla="*/ 39902 w 41246"/>
                <a:gd name="connsiteY2" fmla="*/ 23224 h 23313"/>
                <a:gd name="connsiteX3" fmla="*/ 1345 w 41246"/>
                <a:gd name="connsiteY3" fmla="*/ 23224 h 23313"/>
                <a:gd name="connsiteX4" fmla="*/ 1345 w 41246"/>
                <a:gd name="connsiteY4" fmla="*/ 1345 h 2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46" h="23313">
                  <a:moveTo>
                    <a:pt x="1345" y="1345"/>
                  </a:moveTo>
                  <a:lnTo>
                    <a:pt x="39902" y="1345"/>
                  </a:lnTo>
                  <a:lnTo>
                    <a:pt x="39902" y="23224"/>
                  </a:lnTo>
                  <a:lnTo>
                    <a:pt x="1345" y="23224"/>
                  </a:lnTo>
                  <a:lnTo>
                    <a:pt x="1345" y="1345"/>
                  </a:lnTo>
                  <a:close/>
                </a:path>
              </a:pathLst>
            </a:custGeom>
            <a:solidFill>
              <a:srgbClr val="3B3E54"/>
            </a:solidFill>
            <a:ln w="9525" cap="flat">
              <a:noFill/>
              <a:prstDash val="solid"/>
              <a:miter/>
            </a:ln>
          </p:spPr>
          <p:txBody>
            <a:bodyPr rtlCol="0" anchor="ctr"/>
            <a:lstStyle/>
            <a:p>
              <a:endParaRPr lang="en-US"/>
            </a:p>
          </p:txBody>
        </p:sp>
        <p:sp>
          <p:nvSpPr>
            <p:cNvPr id="158" name="Freeform: Shape 157"/>
            <p:cNvSpPr/>
            <p:nvPr/>
          </p:nvSpPr>
          <p:spPr>
            <a:xfrm>
              <a:off x="7990676" y="3499541"/>
              <a:ext cx="82493" cy="98633"/>
            </a:xfrm>
            <a:custGeom>
              <a:avLst/>
              <a:gdLst>
                <a:gd name="connsiteX0" fmla="*/ 82224 w 82493"/>
                <a:gd name="connsiteY0" fmla="*/ 61601 h 98633"/>
                <a:gd name="connsiteX1" fmla="*/ 48330 w 82493"/>
                <a:gd name="connsiteY1" fmla="*/ 98185 h 98633"/>
                <a:gd name="connsiteX2" fmla="*/ 29142 w 82493"/>
                <a:gd name="connsiteY2" fmla="*/ 91191 h 98633"/>
                <a:gd name="connsiteX3" fmla="*/ 29142 w 82493"/>
                <a:gd name="connsiteY3" fmla="*/ 96929 h 98633"/>
                <a:gd name="connsiteX4" fmla="*/ 1345 w 82493"/>
                <a:gd name="connsiteY4" fmla="*/ 96929 h 98633"/>
                <a:gd name="connsiteX5" fmla="*/ 1345 w 82493"/>
                <a:gd name="connsiteY5" fmla="*/ 1345 h 98633"/>
                <a:gd name="connsiteX6" fmla="*/ 30397 w 82493"/>
                <a:gd name="connsiteY6" fmla="*/ 1345 h 98633"/>
                <a:gd name="connsiteX7" fmla="*/ 30397 w 82493"/>
                <a:gd name="connsiteY7" fmla="*/ 31114 h 98633"/>
                <a:gd name="connsiteX8" fmla="*/ 48330 w 82493"/>
                <a:gd name="connsiteY8" fmla="*/ 25017 h 98633"/>
                <a:gd name="connsiteX9" fmla="*/ 82224 w 82493"/>
                <a:gd name="connsiteY9" fmla="*/ 61601 h 98633"/>
                <a:gd name="connsiteX10" fmla="*/ 52813 w 82493"/>
                <a:gd name="connsiteY10" fmla="*/ 61601 h 98633"/>
                <a:gd name="connsiteX11" fmla="*/ 41336 w 82493"/>
                <a:gd name="connsiteY11" fmla="*/ 47792 h 98633"/>
                <a:gd name="connsiteX12" fmla="*/ 29859 w 82493"/>
                <a:gd name="connsiteY12" fmla="*/ 61601 h 98633"/>
                <a:gd name="connsiteX13" fmla="*/ 41336 w 82493"/>
                <a:gd name="connsiteY13" fmla="*/ 75410 h 98633"/>
                <a:gd name="connsiteX14" fmla="*/ 52813 w 82493"/>
                <a:gd name="connsiteY14" fmla="*/ 61601 h 9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93" h="98633">
                  <a:moveTo>
                    <a:pt x="82224" y="61601"/>
                  </a:moveTo>
                  <a:cubicBezTo>
                    <a:pt x="82224" y="84197"/>
                    <a:pt x="66622" y="98185"/>
                    <a:pt x="48330" y="98185"/>
                  </a:cubicBezTo>
                  <a:cubicBezTo>
                    <a:pt x="39543" y="98185"/>
                    <a:pt x="33266" y="95854"/>
                    <a:pt x="29142" y="91191"/>
                  </a:cubicBezTo>
                  <a:lnTo>
                    <a:pt x="29142" y="96929"/>
                  </a:lnTo>
                  <a:lnTo>
                    <a:pt x="1345" y="96929"/>
                  </a:lnTo>
                  <a:lnTo>
                    <a:pt x="1345" y="1345"/>
                  </a:lnTo>
                  <a:lnTo>
                    <a:pt x="30397" y="1345"/>
                  </a:lnTo>
                  <a:lnTo>
                    <a:pt x="30397" y="31114"/>
                  </a:lnTo>
                  <a:cubicBezTo>
                    <a:pt x="34701" y="26990"/>
                    <a:pt x="40619" y="25017"/>
                    <a:pt x="48330" y="25017"/>
                  </a:cubicBezTo>
                  <a:cubicBezTo>
                    <a:pt x="66622" y="25196"/>
                    <a:pt x="82224" y="39005"/>
                    <a:pt x="82224" y="61601"/>
                  </a:cubicBezTo>
                  <a:close/>
                  <a:moveTo>
                    <a:pt x="52813" y="61601"/>
                  </a:moveTo>
                  <a:cubicBezTo>
                    <a:pt x="52813" y="52455"/>
                    <a:pt x="47792" y="47792"/>
                    <a:pt x="41336" y="47792"/>
                  </a:cubicBezTo>
                  <a:cubicBezTo>
                    <a:pt x="34880" y="47792"/>
                    <a:pt x="29859" y="52455"/>
                    <a:pt x="29859" y="61601"/>
                  </a:cubicBezTo>
                  <a:cubicBezTo>
                    <a:pt x="29859" y="70747"/>
                    <a:pt x="34880" y="75410"/>
                    <a:pt x="41336" y="75410"/>
                  </a:cubicBezTo>
                  <a:cubicBezTo>
                    <a:pt x="47792" y="75410"/>
                    <a:pt x="52813" y="70747"/>
                    <a:pt x="52813" y="61601"/>
                  </a:cubicBezTo>
                  <a:close/>
                </a:path>
              </a:pathLst>
            </a:custGeom>
            <a:solidFill>
              <a:srgbClr val="3B3E54"/>
            </a:solidFill>
            <a:ln w="9525" cap="flat">
              <a:noFill/>
              <a:prstDash val="solid"/>
              <a:miter/>
            </a:ln>
          </p:spPr>
          <p:txBody>
            <a:bodyPr rtlCol="0" anchor="ctr"/>
            <a:lstStyle/>
            <a:p>
              <a:endParaRPr lang="en-US"/>
            </a:p>
          </p:txBody>
        </p:sp>
        <p:sp>
          <p:nvSpPr>
            <p:cNvPr id="159" name="Freeform: Shape 158"/>
            <p:cNvSpPr/>
            <p:nvPr/>
          </p:nvSpPr>
          <p:spPr>
            <a:xfrm>
              <a:off x="8072272" y="3499720"/>
              <a:ext cx="46627" cy="121946"/>
            </a:xfrm>
            <a:custGeom>
              <a:avLst/>
              <a:gdLst>
                <a:gd name="connsiteX0" fmla="*/ 1345 w 46626"/>
                <a:gd name="connsiteY0" fmla="*/ 121498 h 121946"/>
                <a:gd name="connsiteX1" fmla="*/ 17844 w 46626"/>
                <a:gd name="connsiteY1" fmla="*/ 61422 h 121946"/>
                <a:gd name="connsiteX2" fmla="*/ 1345 w 46626"/>
                <a:gd name="connsiteY2" fmla="*/ 1345 h 121946"/>
                <a:gd name="connsiteX3" fmla="*/ 29142 w 46626"/>
                <a:gd name="connsiteY3" fmla="*/ 1345 h 121946"/>
                <a:gd name="connsiteX4" fmla="*/ 46178 w 46626"/>
                <a:gd name="connsiteY4" fmla="*/ 61422 h 121946"/>
                <a:gd name="connsiteX5" fmla="*/ 29142 w 46626"/>
                <a:gd name="connsiteY5" fmla="*/ 121498 h 121946"/>
                <a:gd name="connsiteX6" fmla="*/ 1345 w 46626"/>
                <a:gd name="connsiteY6" fmla="*/ 121498 h 1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26" h="121946">
                  <a:moveTo>
                    <a:pt x="1345" y="121498"/>
                  </a:moveTo>
                  <a:cubicBezTo>
                    <a:pt x="12822" y="100875"/>
                    <a:pt x="17844" y="82045"/>
                    <a:pt x="17844" y="61422"/>
                  </a:cubicBezTo>
                  <a:cubicBezTo>
                    <a:pt x="17844" y="40798"/>
                    <a:pt x="13002" y="21789"/>
                    <a:pt x="1345" y="1345"/>
                  </a:cubicBezTo>
                  <a:lnTo>
                    <a:pt x="29142" y="1345"/>
                  </a:lnTo>
                  <a:cubicBezTo>
                    <a:pt x="40260" y="16768"/>
                    <a:pt x="46178" y="37929"/>
                    <a:pt x="46178" y="61422"/>
                  </a:cubicBezTo>
                  <a:cubicBezTo>
                    <a:pt x="46178" y="84914"/>
                    <a:pt x="40081" y="106076"/>
                    <a:pt x="29142" y="121498"/>
                  </a:cubicBezTo>
                  <a:lnTo>
                    <a:pt x="1345" y="121498"/>
                  </a:lnTo>
                  <a:close/>
                </a:path>
              </a:pathLst>
            </a:custGeom>
            <a:solidFill>
              <a:srgbClr val="3B3E54"/>
            </a:solidFill>
            <a:ln w="9525" cap="flat">
              <a:noFill/>
              <a:prstDash val="solid"/>
              <a:miter/>
            </a:ln>
          </p:spPr>
          <p:txBody>
            <a:bodyPr rtlCol="0" anchor="ctr"/>
            <a:lstStyle/>
            <a:p>
              <a:endParaRPr lang="en-US"/>
            </a:p>
          </p:txBody>
        </p:sp>
        <p:sp>
          <p:nvSpPr>
            <p:cNvPr id="160" name="Freeform: Shape 159"/>
            <p:cNvSpPr/>
            <p:nvPr/>
          </p:nvSpPr>
          <p:spPr>
            <a:xfrm>
              <a:off x="8124279" y="3505100"/>
              <a:ext cx="53800" cy="55593"/>
            </a:xfrm>
            <a:custGeom>
              <a:avLst/>
              <a:gdLst>
                <a:gd name="connsiteX0" fmla="*/ 53531 w 53799"/>
                <a:gd name="connsiteY0" fmla="*/ 37391 h 55593"/>
                <a:gd name="connsiteX1" fmla="*/ 26272 w 53799"/>
                <a:gd name="connsiteY1" fmla="*/ 55862 h 55593"/>
                <a:gd name="connsiteX2" fmla="*/ 1345 w 53799"/>
                <a:gd name="connsiteY2" fmla="*/ 50482 h 55593"/>
                <a:gd name="connsiteX3" fmla="*/ 7980 w 53799"/>
                <a:gd name="connsiteY3" fmla="*/ 36494 h 55593"/>
                <a:gd name="connsiteX4" fmla="*/ 25734 w 53799"/>
                <a:gd name="connsiteY4" fmla="*/ 40978 h 55593"/>
                <a:gd name="connsiteX5" fmla="*/ 33266 w 53799"/>
                <a:gd name="connsiteY5" fmla="*/ 37391 h 55593"/>
                <a:gd name="connsiteX6" fmla="*/ 27169 w 53799"/>
                <a:gd name="connsiteY6" fmla="*/ 34342 h 55593"/>
                <a:gd name="connsiteX7" fmla="*/ 17844 w 53799"/>
                <a:gd name="connsiteY7" fmla="*/ 34342 h 55593"/>
                <a:gd name="connsiteX8" fmla="*/ 17844 w 53799"/>
                <a:gd name="connsiteY8" fmla="*/ 22686 h 55593"/>
                <a:gd name="connsiteX9" fmla="*/ 25914 w 53799"/>
                <a:gd name="connsiteY9" fmla="*/ 15692 h 55593"/>
                <a:gd name="connsiteX10" fmla="*/ 4394 w 53799"/>
                <a:gd name="connsiteY10" fmla="*/ 15692 h 55593"/>
                <a:gd name="connsiteX11" fmla="*/ 4394 w 53799"/>
                <a:gd name="connsiteY11" fmla="*/ 1345 h 55593"/>
                <a:gd name="connsiteX12" fmla="*/ 50482 w 53799"/>
                <a:gd name="connsiteY12" fmla="*/ 1345 h 55593"/>
                <a:gd name="connsiteX13" fmla="*/ 50482 w 53799"/>
                <a:gd name="connsiteY13" fmla="*/ 13002 h 55593"/>
                <a:gd name="connsiteX14" fmla="*/ 39902 w 53799"/>
                <a:gd name="connsiteY14" fmla="*/ 22148 h 55593"/>
                <a:gd name="connsiteX15" fmla="*/ 53531 w 53799"/>
                <a:gd name="connsiteY15" fmla="*/ 37391 h 5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99" h="55593">
                  <a:moveTo>
                    <a:pt x="53531" y="37391"/>
                  </a:moveTo>
                  <a:cubicBezTo>
                    <a:pt x="53531" y="46537"/>
                    <a:pt x="45640" y="55862"/>
                    <a:pt x="26272" y="55862"/>
                  </a:cubicBezTo>
                  <a:cubicBezTo>
                    <a:pt x="16947" y="55862"/>
                    <a:pt x="7263" y="53890"/>
                    <a:pt x="1345" y="50482"/>
                  </a:cubicBezTo>
                  <a:lnTo>
                    <a:pt x="7980" y="36494"/>
                  </a:lnTo>
                  <a:cubicBezTo>
                    <a:pt x="13540" y="39364"/>
                    <a:pt x="20354" y="40978"/>
                    <a:pt x="25734" y="40978"/>
                  </a:cubicBezTo>
                  <a:cubicBezTo>
                    <a:pt x="30755" y="40978"/>
                    <a:pt x="33266" y="39902"/>
                    <a:pt x="33266" y="37391"/>
                  </a:cubicBezTo>
                  <a:cubicBezTo>
                    <a:pt x="33266" y="35418"/>
                    <a:pt x="31652" y="34342"/>
                    <a:pt x="27169" y="34342"/>
                  </a:cubicBezTo>
                  <a:lnTo>
                    <a:pt x="17844" y="34342"/>
                  </a:lnTo>
                  <a:lnTo>
                    <a:pt x="17844" y="22686"/>
                  </a:lnTo>
                  <a:lnTo>
                    <a:pt x="25914" y="15692"/>
                  </a:lnTo>
                  <a:lnTo>
                    <a:pt x="4394" y="15692"/>
                  </a:lnTo>
                  <a:lnTo>
                    <a:pt x="4394" y="1345"/>
                  </a:lnTo>
                  <a:lnTo>
                    <a:pt x="50482" y="1345"/>
                  </a:lnTo>
                  <a:lnTo>
                    <a:pt x="50482" y="13002"/>
                  </a:lnTo>
                  <a:lnTo>
                    <a:pt x="39902" y="22148"/>
                  </a:lnTo>
                  <a:cubicBezTo>
                    <a:pt x="48868" y="24120"/>
                    <a:pt x="53531" y="29859"/>
                    <a:pt x="53531" y="37391"/>
                  </a:cubicBezTo>
                  <a:close/>
                </a:path>
              </a:pathLst>
            </a:custGeom>
            <a:solidFill>
              <a:srgbClr val="3B3E54"/>
            </a:solidFill>
            <a:ln w="9525" cap="flat">
              <a:noFill/>
              <a:prstDash val="solid"/>
              <a:miter/>
            </a:ln>
          </p:spPr>
          <p:txBody>
            <a:bodyPr rtlCol="0" anchor="ctr"/>
            <a:lstStyle/>
            <a:p>
              <a:endParaRPr lang="en-US"/>
            </a:p>
          </p:txBody>
        </p:sp>
        <p:sp>
          <p:nvSpPr>
            <p:cNvPr id="161" name="Freeform: Shape 160"/>
            <p:cNvSpPr/>
            <p:nvPr/>
          </p:nvSpPr>
          <p:spPr>
            <a:xfrm>
              <a:off x="8185611" y="3522316"/>
              <a:ext cx="68147" cy="57387"/>
            </a:xfrm>
            <a:custGeom>
              <a:avLst/>
              <a:gdLst>
                <a:gd name="connsiteX0" fmla="*/ 1345 w 68146"/>
                <a:gd name="connsiteY0" fmla="*/ 1345 h 57386"/>
                <a:gd name="connsiteX1" fmla="*/ 66802 w 68146"/>
                <a:gd name="connsiteY1" fmla="*/ 1345 h 57386"/>
                <a:gd name="connsiteX2" fmla="*/ 66802 w 68146"/>
                <a:gd name="connsiteY2" fmla="*/ 23224 h 57386"/>
                <a:gd name="connsiteX3" fmla="*/ 1345 w 68146"/>
                <a:gd name="connsiteY3" fmla="*/ 23224 h 57386"/>
                <a:gd name="connsiteX4" fmla="*/ 1345 w 68146"/>
                <a:gd name="connsiteY4" fmla="*/ 1345 h 57386"/>
                <a:gd name="connsiteX5" fmla="*/ 1345 w 68146"/>
                <a:gd name="connsiteY5" fmla="*/ 34880 h 57386"/>
                <a:gd name="connsiteX6" fmla="*/ 66802 w 68146"/>
                <a:gd name="connsiteY6" fmla="*/ 34880 h 57386"/>
                <a:gd name="connsiteX7" fmla="*/ 66802 w 68146"/>
                <a:gd name="connsiteY7" fmla="*/ 56759 h 57386"/>
                <a:gd name="connsiteX8" fmla="*/ 1345 w 68146"/>
                <a:gd name="connsiteY8" fmla="*/ 56759 h 57386"/>
                <a:gd name="connsiteX9" fmla="*/ 1345 w 68146"/>
                <a:gd name="connsiteY9" fmla="*/ 34880 h 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146" h="57386">
                  <a:moveTo>
                    <a:pt x="1345" y="1345"/>
                  </a:moveTo>
                  <a:lnTo>
                    <a:pt x="66802" y="1345"/>
                  </a:lnTo>
                  <a:lnTo>
                    <a:pt x="66802" y="23224"/>
                  </a:lnTo>
                  <a:lnTo>
                    <a:pt x="1345" y="23224"/>
                  </a:lnTo>
                  <a:lnTo>
                    <a:pt x="1345" y="1345"/>
                  </a:lnTo>
                  <a:close/>
                  <a:moveTo>
                    <a:pt x="1345" y="34880"/>
                  </a:moveTo>
                  <a:lnTo>
                    <a:pt x="66802" y="34880"/>
                  </a:lnTo>
                  <a:lnTo>
                    <a:pt x="66802" y="56759"/>
                  </a:lnTo>
                  <a:lnTo>
                    <a:pt x="1345" y="56759"/>
                  </a:lnTo>
                  <a:lnTo>
                    <a:pt x="1345" y="34880"/>
                  </a:lnTo>
                  <a:close/>
                </a:path>
              </a:pathLst>
            </a:custGeom>
            <a:solidFill>
              <a:srgbClr val="3B3E54"/>
            </a:solidFill>
            <a:ln w="9525" cap="flat">
              <a:noFill/>
              <a:prstDash val="solid"/>
              <a:miter/>
            </a:ln>
          </p:spPr>
          <p:txBody>
            <a:bodyPr rtlCol="0" anchor="ctr"/>
            <a:lstStyle/>
            <a:p>
              <a:endParaRPr lang="en-US"/>
            </a:p>
          </p:txBody>
        </p:sp>
        <p:sp>
          <p:nvSpPr>
            <p:cNvPr id="162" name="Freeform: Shape 161"/>
            <p:cNvSpPr/>
            <p:nvPr/>
          </p:nvSpPr>
          <p:spPr>
            <a:xfrm>
              <a:off x="5624914" y="4101382"/>
              <a:ext cx="609732" cy="231340"/>
            </a:xfrm>
            <a:custGeom>
              <a:avLst/>
              <a:gdLst>
                <a:gd name="connsiteX0" fmla="*/ 305135 w 609732"/>
                <a:gd name="connsiteY0" fmla="*/ 1345 h 231339"/>
                <a:gd name="connsiteX1" fmla="*/ 1345 w 609732"/>
                <a:gd name="connsiteY1" fmla="*/ 230353 h 231339"/>
                <a:gd name="connsiteX2" fmla="*/ 608925 w 609732"/>
                <a:gd name="connsiteY2" fmla="*/ 230353 h 231339"/>
                <a:gd name="connsiteX3" fmla="*/ 305135 w 609732"/>
                <a:gd name="connsiteY3" fmla="*/ 1345 h 231339"/>
              </a:gdLst>
              <a:ahLst/>
              <a:cxnLst>
                <a:cxn ang="0">
                  <a:pos x="connsiteX0" y="connsiteY0"/>
                </a:cxn>
                <a:cxn ang="0">
                  <a:pos x="connsiteX1" y="connsiteY1"/>
                </a:cxn>
                <a:cxn ang="0">
                  <a:pos x="connsiteX2" y="connsiteY2"/>
                </a:cxn>
                <a:cxn ang="0">
                  <a:pos x="connsiteX3" y="connsiteY3"/>
                </a:cxn>
              </a:cxnLst>
              <a:rect l="l" t="t" r="r" b="b"/>
              <a:pathLst>
                <a:path w="609732" h="231339">
                  <a:moveTo>
                    <a:pt x="305135" y="1345"/>
                  </a:moveTo>
                  <a:cubicBezTo>
                    <a:pt x="160772" y="1345"/>
                    <a:pt x="39005" y="98185"/>
                    <a:pt x="1345" y="230353"/>
                  </a:cubicBezTo>
                  <a:lnTo>
                    <a:pt x="608925" y="230353"/>
                  </a:lnTo>
                  <a:cubicBezTo>
                    <a:pt x="571086" y="98006"/>
                    <a:pt x="449498" y="1345"/>
                    <a:pt x="305135" y="1345"/>
                  </a:cubicBezTo>
                  <a:close/>
                </a:path>
              </a:pathLst>
            </a:custGeom>
            <a:solidFill>
              <a:schemeClr val="bg2"/>
            </a:solidFill>
            <a:ln w="9525" cap="flat">
              <a:noFill/>
              <a:prstDash val="solid"/>
              <a:miter/>
            </a:ln>
          </p:spPr>
          <p:txBody>
            <a:bodyPr rtlCol="0" anchor="ctr"/>
            <a:lstStyle/>
            <a:p>
              <a:endParaRPr lang="en-US"/>
            </a:p>
          </p:txBody>
        </p:sp>
        <p:sp>
          <p:nvSpPr>
            <p:cNvPr id="163" name="Freeform: Shape 162"/>
            <p:cNvSpPr/>
            <p:nvPr/>
          </p:nvSpPr>
          <p:spPr>
            <a:xfrm>
              <a:off x="5660927" y="5165550"/>
              <a:ext cx="609732" cy="231340"/>
            </a:xfrm>
            <a:custGeom>
              <a:avLst/>
              <a:gdLst>
                <a:gd name="connsiteX0" fmla="*/ 305135 w 609732"/>
                <a:gd name="connsiteY0" fmla="*/ 1345 h 231339"/>
                <a:gd name="connsiteX1" fmla="*/ 1345 w 609732"/>
                <a:gd name="connsiteY1" fmla="*/ 230353 h 231339"/>
                <a:gd name="connsiteX2" fmla="*/ 608925 w 609732"/>
                <a:gd name="connsiteY2" fmla="*/ 230353 h 231339"/>
                <a:gd name="connsiteX3" fmla="*/ 305135 w 609732"/>
                <a:gd name="connsiteY3" fmla="*/ 1345 h 231339"/>
              </a:gdLst>
              <a:ahLst/>
              <a:cxnLst>
                <a:cxn ang="0">
                  <a:pos x="connsiteX0" y="connsiteY0"/>
                </a:cxn>
                <a:cxn ang="0">
                  <a:pos x="connsiteX1" y="connsiteY1"/>
                </a:cxn>
                <a:cxn ang="0">
                  <a:pos x="connsiteX2" y="connsiteY2"/>
                </a:cxn>
                <a:cxn ang="0">
                  <a:pos x="connsiteX3" y="connsiteY3"/>
                </a:cxn>
              </a:cxnLst>
              <a:rect l="l" t="t" r="r" b="b"/>
              <a:pathLst>
                <a:path w="609732" h="231339">
                  <a:moveTo>
                    <a:pt x="305135" y="1345"/>
                  </a:moveTo>
                  <a:cubicBezTo>
                    <a:pt x="160772" y="1345"/>
                    <a:pt x="39005" y="98185"/>
                    <a:pt x="1345" y="230353"/>
                  </a:cubicBezTo>
                  <a:lnTo>
                    <a:pt x="608925" y="230353"/>
                  </a:lnTo>
                  <a:cubicBezTo>
                    <a:pt x="571265" y="98006"/>
                    <a:pt x="449498" y="1345"/>
                    <a:pt x="305135" y="1345"/>
                  </a:cubicBezTo>
                  <a:close/>
                </a:path>
              </a:pathLst>
            </a:custGeom>
            <a:solidFill>
              <a:schemeClr val="accent2"/>
            </a:solidFill>
            <a:ln w="9525" cap="flat">
              <a:noFill/>
              <a:prstDash val="solid"/>
              <a:miter/>
            </a:ln>
          </p:spPr>
          <p:txBody>
            <a:bodyPr rtlCol="0" anchor="ctr"/>
            <a:lstStyle/>
            <a:p>
              <a:endParaRPr lang="en-US"/>
            </a:p>
          </p:txBody>
        </p:sp>
        <p:sp>
          <p:nvSpPr>
            <p:cNvPr id="164" name="Freeform: Shape 163"/>
            <p:cNvSpPr/>
            <p:nvPr/>
          </p:nvSpPr>
          <p:spPr>
            <a:xfrm>
              <a:off x="5136021" y="5067277"/>
              <a:ext cx="869765" cy="328179"/>
            </a:xfrm>
            <a:custGeom>
              <a:avLst/>
              <a:gdLst>
                <a:gd name="connsiteX0" fmla="*/ 435331 w 869765"/>
                <a:gd name="connsiteY0" fmla="*/ 1345 h 328179"/>
                <a:gd name="connsiteX1" fmla="*/ 1345 w 869765"/>
                <a:gd name="connsiteY1" fmla="*/ 328448 h 328179"/>
                <a:gd name="connsiteX2" fmla="*/ 869317 w 869765"/>
                <a:gd name="connsiteY2" fmla="*/ 328448 h 328179"/>
                <a:gd name="connsiteX3" fmla="*/ 435331 w 869765"/>
                <a:gd name="connsiteY3" fmla="*/ 1345 h 328179"/>
              </a:gdLst>
              <a:ahLst/>
              <a:cxnLst>
                <a:cxn ang="0">
                  <a:pos x="connsiteX0" y="connsiteY0"/>
                </a:cxn>
                <a:cxn ang="0">
                  <a:pos x="connsiteX1" y="connsiteY1"/>
                </a:cxn>
                <a:cxn ang="0">
                  <a:pos x="connsiteX2" y="connsiteY2"/>
                </a:cxn>
                <a:cxn ang="0">
                  <a:pos x="connsiteX3" y="connsiteY3"/>
                </a:cxn>
              </a:cxnLst>
              <a:rect l="l" t="t" r="r" b="b"/>
              <a:pathLst>
                <a:path w="869765" h="328179">
                  <a:moveTo>
                    <a:pt x="435331" y="1345"/>
                  </a:moveTo>
                  <a:cubicBezTo>
                    <a:pt x="229098" y="1345"/>
                    <a:pt x="55324" y="139611"/>
                    <a:pt x="1345" y="328448"/>
                  </a:cubicBezTo>
                  <a:lnTo>
                    <a:pt x="869317" y="328448"/>
                  </a:lnTo>
                  <a:cubicBezTo>
                    <a:pt x="815338" y="139790"/>
                    <a:pt x="641385" y="1345"/>
                    <a:pt x="435331" y="1345"/>
                  </a:cubicBezTo>
                  <a:close/>
                </a:path>
              </a:pathLst>
            </a:custGeom>
            <a:solidFill>
              <a:schemeClr val="accent2"/>
            </a:solidFill>
            <a:ln w="9525" cap="flat">
              <a:noFill/>
              <a:prstDash val="solid"/>
              <a:miter/>
            </a:ln>
          </p:spPr>
          <p:txBody>
            <a:bodyPr rtlCol="0" anchor="ctr"/>
            <a:lstStyle/>
            <a:p>
              <a:endParaRPr lang="en-US"/>
            </a:p>
          </p:txBody>
        </p:sp>
        <p:sp>
          <p:nvSpPr>
            <p:cNvPr id="165" name="Freeform: Shape 164"/>
            <p:cNvSpPr/>
            <p:nvPr/>
          </p:nvSpPr>
          <p:spPr>
            <a:xfrm>
              <a:off x="10751866" y="3878292"/>
              <a:ext cx="373013" cy="141673"/>
            </a:xfrm>
            <a:custGeom>
              <a:avLst/>
              <a:gdLst>
                <a:gd name="connsiteX0" fmla="*/ 187313 w 373012"/>
                <a:gd name="connsiteY0" fmla="*/ 1345 h 141673"/>
                <a:gd name="connsiteX1" fmla="*/ 1345 w 373012"/>
                <a:gd name="connsiteY1" fmla="*/ 141404 h 141673"/>
                <a:gd name="connsiteX2" fmla="*/ 373102 w 373012"/>
                <a:gd name="connsiteY2" fmla="*/ 141404 h 141673"/>
                <a:gd name="connsiteX3" fmla="*/ 187313 w 373012"/>
                <a:gd name="connsiteY3" fmla="*/ 1345 h 141673"/>
              </a:gdLst>
              <a:ahLst/>
              <a:cxnLst>
                <a:cxn ang="0">
                  <a:pos x="connsiteX0" y="connsiteY0"/>
                </a:cxn>
                <a:cxn ang="0">
                  <a:pos x="connsiteX1" y="connsiteY1"/>
                </a:cxn>
                <a:cxn ang="0">
                  <a:pos x="connsiteX2" y="connsiteY2"/>
                </a:cxn>
                <a:cxn ang="0">
                  <a:pos x="connsiteX3" y="connsiteY3"/>
                </a:cxn>
              </a:cxnLst>
              <a:rect l="l" t="t" r="r" b="b"/>
              <a:pathLst>
                <a:path w="373012" h="141673">
                  <a:moveTo>
                    <a:pt x="187313" y="1345"/>
                  </a:moveTo>
                  <a:cubicBezTo>
                    <a:pt x="99081" y="1345"/>
                    <a:pt x="24479" y="60525"/>
                    <a:pt x="1345" y="141404"/>
                  </a:cubicBezTo>
                  <a:lnTo>
                    <a:pt x="373102" y="141404"/>
                  </a:lnTo>
                  <a:cubicBezTo>
                    <a:pt x="349969" y="60525"/>
                    <a:pt x="275545" y="1345"/>
                    <a:pt x="187313" y="1345"/>
                  </a:cubicBezTo>
                  <a:close/>
                </a:path>
              </a:pathLst>
            </a:custGeom>
            <a:solidFill>
              <a:srgbClr val="E4E3F7"/>
            </a:solidFill>
            <a:ln w="9525" cap="flat">
              <a:noFill/>
              <a:prstDash val="solid"/>
              <a:miter/>
            </a:ln>
          </p:spPr>
          <p:txBody>
            <a:bodyPr rtlCol="0" anchor="ctr"/>
            <a:lstStyle/>
            <a:p>
              <a:endParaRPr lang="en-US"/>
            </a:p>
          </p:txBody>
        </p:sp>
        <p:sp>
          <p:nvSpPr>
            <p:cNvPr id="166" name="Freeform: Shape 165"/>
            <p:cNvSpPr/>
            <p:nvPr/>
          </p:nvSpPr>
          <p:spPr>
            <a:xfrm>
              <a:off x="11259020" y="3878292"/>
              <a:ext cx="373013" cy="141673"/>
            </a:xfrm>
            <a:custGeom>
              <a:avLst/>
              <a:gdLst>
                <a:gd name="connsiteX0" fmla="*/ 187134 w 373012"/>
                <a:gd name="connsiteY0" fmla="*/ 1345 h 141673"/>
                <a:gd name="connsiteX1" fmla="*/ 1345 w 373012"/>
                <a:gd name="connsiteY1" fmla="*/ 141404 h 141673"/>
                <a:gd name="connsiteX2" fmla="*/ 373102 w 373012"/>
                <a:gd name="connsiteY2" fmla="*/ 141404 h 141673"/>
                <a:gd name="connsiteX3" fmla="*/ 187134 w 373012"/>
                <a:gd name="connsiteY3" fmla="*/ 1345 h 141673"/>
              </a:gdLst>
              <a:ahLst/>
              <a:cxnLst>
                <a:cxn ang="0">
                  <a:pos x="connsiteX0" y="connsiteY0"/>
                </a:cxn>
                <a:cxn ang="0">
                  <a:pos x="connsiteX1" y="connsiteY1"/>
                </a:cxn>
                <a:cxn ang="0">
                  <a:pos x="connsiteX2" y="connsiteY2"/>
                </a:cxn>
                <a:cxn ang="0">
                  <a:pos x="connsiteX3" y="connsiteY3"/>
                </a:cxn>
              </a:cxnLst>
              <a:rect l="l" t="t" r="r" b="b"/>
              <a:pathLst>
                <a:path w="373012" h="141673">
                  <a:moveTo>
                    <a:pt x="187134" y="1345"/>
                  </a:moveTo>
                  <a:cubicBezTo>
                    <a:pt x="98902" y="1345"/>
                    <a:pt x="24299" y="60525"/>
                    <a:pt x="1345" y="141404"/>
                  </a:cubicBezTo>
                  <a:lnTo>
                    <a:pt x="373102" y="141404"/>
                  </a:lnTo>
                  <a:cubicBezTo>
                    <a:pt x="349968" y="60525"/>
                    <a:pt x="275545" y="1345"/>
                    <a:pt x="187134" y="1345"/>
                  </a:cubicBezTo>
                  <a:close/>
                </a:path>
              </a:pathLst>
            </a:custGeom>
            <a:solidFill>
              <a:srgbClr val="E4E3F7"/>
            </a:solidFill>
            <a:ln w="9525" cap="flat">
              <a:noFill/>
              <a:prstDash val="solid"/>
              <a:miter/>
            </a:ln>
          </p:spPr>
          <p:txBody>
            <a:bodyPr rtlCol="0" anchor="ctr"/>
            <a:lstStyle/>
            <a:p>
              <a:endParaRPr lang="en-US"/>
            </a:p>
          </p:txBody>
        </p:sp>
        <p:sp>
          <p:nvSpPr>
            <p:cNvPr id="167" name="Freeform: Shape 166"/>
            <p:cNvSpPr/>
            <p:nvPr/>
          </p:nvSpPr>
          <p:spPr>
            <a:xfrm>
              <a:off x="10937655" y="3818216"/>
              <a:ext cx="532619" cy="202646"/>
            </a:xfrm>
            <a:custGeom>
              <a:avLst/>
              <a:gdLst>
                <a:gd name="connsiteX0" fmla="*/ 266937 w 532619"/>
                <a:gd name="connsiteY0" fmla="*/ 1345 h 202646"/>
                <a:gd name="connsiteX1" fmla="*/ 1345 w 532619"/>
                <a:gd name="connsiteY1" fmla="*/ 201481 h 202646"/>
                <a:gd name="connsiteX2" fmla="*/ 532350 w 532619"/>
                <a:gd name="connsiteY2" fmla="*/ 201481 h 202646"/>
                <a:gd name="connsiteX3" fmla="*/ 266937 w 532619"/>
                <a:gd name="connsiteY3" fmla="*/ 1345 h 202646"/>
              </a:gdLst>
              <a:ahLst/>
              <a:cxnLst>
                <a:cxn ang="0">
                  <a:pos x="connsiteX0" y="connsiteY0"/>
                </a:cxn>
                <a:cxn ang="0">
                  <a:pos x="connsiteX1" y="connsiteY1"/>
                </a:cxn>
                <a:cxn ang="0">
                  <a:pos x="connsiteX2" y="connsiteY2"/>
                </a:cxn>
                <a:cxn ang="0">
                  <a:pos x="connsiteX3" y="connsiteY3"/>
                </a:cxn>
              </a:cxnLst>
              <a:rect l="l" t="t" r="r" b="b"/>
              <a:pathLst>
                <a:path w="532619" h="202646">
                  <a:moveTo>
                    <a:pt x="266937" y="1345"/>
                  </a:moveTo>
                  <a:cubicBezTo>
                    <a:pt x="140866" y="1345"/>
                    <a:pt x="34342" y="85990"/>
                    <a:pt x="1345" y="201481"/>
                  </a:cubicBezTo>
                  <a:lnTo>
                    <a:pt x="532350" y="201481"/>
                  </a:lnTo>
                  <a:cubicBezTo>
                    <a:pt x="499532" y="85990"/>
                    <a:pt x="393009" y="1345"/>
                    <a:pt x="266937" y="1345"/>
                  </a:cubicBezTo>
                  <a:close/>
                </a:path>
              </a:pathLst>
            </a:custGeom>
            <a:solidFill>
              <a:srgbClr val="E4E3F7"/>
            </a:solidFill>
            <a:ln w="9525" cap="flat">
              <a:noFill/>
              <a:prstDash val="solid"/>
              <a:miter/>
            </a:ln>
          </p:spPr>
          <p:txBody>
            <a:bodyPr rtlCol="0" anchor="ctr"/>
            <a:lstStyle/>
            <a:p>
              <a:endParaRPr lang="en-US"/>
            </a:p>
          </p:txBody>
        </p:sp>
        <p:sp>
          <p:nvSpPr>
            <p:cNvPr id="168" name="Freeform: Shape 167"/>
            <p:cNvSpPr/>
            <p:nvPr/>
          </p:nvSpPr>
          <p:spPr>
            <a:xfrm>
              <a:off x="7955168" y="4853864"/>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3881"/>
                    <a:pt x="36853" y="65367"/>
                    <a:pt x="1345" y="65367"/>
                  </a:cubicBezTo>
                  <a:close/>
                </a:path>
              </a:pathLst>
            </a:custGeom>
            <a:solidFill>
              <a:srgbClr val="FFFFFF"/>
            </a:solidFill>
            <a:ln w="9525" cap="flat">
              <a:noFill/>
              <a:prstDash val="solid"/>
              <a:miter/>
            </a:ln>
          </p:spPr>
          <p:txBody>
            <a:bodyPr rtlCol="0" anchor="ctr"/>
            <a:lstStyle/>
            <a:p>
              <a:endParaRPr lang="en-US"/>
            </a:p>
          </p:txBody>
        </p:sp>
        <p:sp>
          <p:nvSpPr>
            <p:cNvPr id="169" name="Freeform: Shape 168"/>
            <p:cNvSpPr/>
            <p:nvPr/>
          </p:nvSpPr>
          <p:spPr>
            <a:xfrm>
              <a:off x="6924541" y="4533575"/>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4060"/>
                    <a:pt x="36674" y="65367"/>
                    <a:pt x="1345" y="65367"/>
                  </a:cubicBezTo>
                  <a:close/>
                </a:path>
              </a:pathLst>
            </a:custGeom>
            <a:solidFill>
              <a:srgbClr val="FFFFFF"/>
            </a:solidFill>
            <a:ln w="9525" cap="flat">
              <a:noFill/>
              <a:prstDash val="solid"/>
              <a:miter/>
            </a:ln>
          </p:spPr>
          <p:txBody>
            <a:bodyPr rtlCol="0" anchor="ctr"/>
            <a:lstStyle/>
            <a:p>
              <a:endParaRPr lang="en-US"/>
            </a:p>
          </p:txBody>
        </p:sp>
        <p:sp>
          <p:nvSpPr>
            <p:cNvPr id="170" name="Freeform: Shape 169"/>
            <p:cNvSpPr/>
            <p:nvPr/>
          </p:nvSpPr>
          <p:spPr>
            <a:xfrm>
              <a:off x="10687844" y="4463994"/>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4060"/>
                    <a:pt x="36674" y="65367"/>
                    <a:pt x="1345" y="65367"/>
                  </a:cubicBezTo>
                  <a:close/>
                </a:path>
              </a:pathLst>
            </a:custGeom>
            <a:solidFill>
              <a:srgbClr val="FFFFFF"/>
            </a:solidFill>
            <a:ln w="9525" cap="flat">
              <a:noFill/>
              <a:prstDash val="solid"/>
              <a:miter/>
            </a:ln>
          </p:spPr>
          <p:txBody>
            <a:bodyPr rtlCol="0" anchor="ctr"/>
            <a:lstStyle/>
            <a:p>
              <a:endParaRPr lang="en-US"/>
            </a:p>
          </p:txBody>
        </p:sp>
        <p:sp>
          <p:nvSpPr>
            <p:cNvPr id="171" name="Freeform: Shape 170"/>
            <p:cNvSpPr/>
            <p:nvPr/>
          </p:nvSpPr>
          <p:spPr>
            <a:xfrm>
              <a:off x="8030667" y="4743215"/>
              <a:ext cx="86080" cy="86080"/>
            </a:xfrm>
            <a:custGeom>
              <a:avLst/>
              <a:gdLst>
                <a:gd name="connsiteX0" fmla="*/ 1345 w 86079"/>
                <a:gd name="connsiteY0" fmla="*/ 43130 h 86079"/>
                <a:gd name="connsiteX1" fmla="*/ 43130 w 86079"/>
                <a:gd name="connsiteY1" fmla="*/ 1345 h 86079"/>
                <a:gd name="connsiteX2" fmla="*/ 84914 w 86079"/>
                <a:gd name="connsiteY2" fmla="*/ 43130 h 86079"/>
                <a:gd name="connsiteX3" fmla="*/ 43130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300" y="43130"/>
                    <a:pt x="43130" y="24479"/>
                    <a:pt x="43130" y="1345"/>
                  </a:cubicBezTo>
                  <a:cubicBezTo>
                    <a:pt x="43130" y="24300"/>
                    <a:pt x="61780" y="43130"/>
                    <a:pt x="84914" y="43130"/>
                  </a:cubicBezTo>
                  <a:cubicBezTo>
                    <a:pt x="61960" y="43130"/>
                    <a:pt x="43130" y="61780"/>
                    <a:pt x="43130" y="84914"/>
                  </a:cubicBezTo>
                  <a:cubicBezTo>
                    <a:pt x="42950" y="61780"/>
                    <a:pt x="24300" y="43130"/>
                    <a:pt x="1345" y="43130"/>
                  </a:cubicBezTo>
                  <a:close/>
                </a:path>
              </a:pathLst>
            </a:custGeom>
            <a:solidFill>
              <a:srgbClr val="FFFFFF"/>
            </a:solidFill>
            <a:ln w="9525" cap="flat">
              <a:noFill/>
              <a:prstDash val="solid"/>
              <a:miter/>
            </a:ln>
          </p:spPr>
          <p:txBody>
            <a:bodyPr rtlCol="0" anchor="ctr"/>
            <a:lstStyle/>
            <a:p>
              <a:endParaRPr lang="en-US"/>
            </a:p>
          </p:txBody>
        </p:sp>
        <p:sp>
          <p:nvSpPr>
            <p:cNvPr id="172" name="Freeform: Shape 171"/>
            <p:cNvSpPr/>
            <p:nvPr/>
          </p:nvSpPr>
          <p:spPr>
            <a:xfrm>
              <a:off x="10816605" y="4563344"/>
              <a:ext cx="86080" cy="86080"/>
            </a:xfrm>
            <a:custGeom>
              <a:avLst/>
              <a:gdLst>
                <a:gd name="connsiteX0" fmla="*/ 1345 w 86079"/>
                <a:gd name="connsiteY0" fmla="*/ 43130 h 86079"/>
                <a:gd name="connsiteX1" fmla="*/ 43130 w 86079"/>
                <a:gd name="connsiteY1" fmla="*/ 1345 h 86079"/>
                <a:gd name="connsiteX2" fmla="*/ 84914 w 86079"/>
                <a:gd name="connsiteY2" fmla="*/ 43130 h 86079"/>
                <a:gd name="connsiteX3" fmla="*/ 43130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300" y="43130"/>
                    <a:pt x="43130" y="24479"/>
                    <a:pt x="43130" y="1345"/>
                  </a:cubicBezTo>
                  <a:cubicBezTo>
                    <a:pt x="43130" y="24300"/>
                    <a:pt x="61780" y="43130"/>
                    <a:pt x="84914" y="43130"/>
                  </a:cubicBezTo>
                  <a:cubicBezTo>
                    <a:pt x="61960" y="43130"/>
                    <a:pt x="43130" y="61780"/>
                    <a:pt x="43130" y="84914"/>
                  </a:cubicBezTo>
                  <a:cubicBezTo>
                    <a:pt x="43130" y="61960"/>
                    <a:pt x="24479" y="43130"/>
                    <a:pt x="1345" y="43130"/>
                  </a:cubicBezTo>
                  <a:close/>
                </a:path>
              </a:pathLst>
            </a:custGeom>
            <a:solidFill>
              <a:srgbClr val="FFFFFF"/>
            </a:solidFill>
            <a:ln w="9525" cap="flat">
              <a:noFill/>
              <a:prstDash val="solid"/>
              <a:miter/>
            </a:ln>
          </p:spPr>
          <p:txBody>
            <a:bodyPr rtlCol="0" anchor="ctr"/>
            <a:lstStyle/>
            <a:p>
              <a:endParaRPr lang="en-US"/>
            </a:p>
          </p:txBody>
        </p:sp>
        <p:sp>
          <p:nvSpPr>
            <p:cNvPr id="173" name="Freeform: Shape 172"/>
            <p:cNvSpPr/>
            <p:nvPr/>
          </p:nvSpPr>
          <p:spPr>
            <a:xfrm>
              <a:off x="6218148" y="5052206"/>
              <a:ext cx="86080" cy="86080"/>
            </a:xfrm>
            <a:custGeom>
              <a:avLst/>
              <a:gdLst>
                <a:gd name="connsiteX0" fmla="*/ 1345 w 86079"/>
                <a:gd name="connsiteY0" fmla="*/ 43129 h 86079"/>
                <a:gd name="connsiteX1" fmla="*/ 43130 w 86079"/>
                <a:gd name="connsiteY1" fmla="*/ 1345 h 86079"/>
                <a:gd name="connsiteX2" fmla="*/ 84914 w 86079"/>
                <a:gd name="connsiteY2" fmla="*/ 43129 h 86079"/>
                <a:gd name="connsiteX3" fmla="*/ 43130 w 86079"/>
                <a:gd name="connsiteY3" fmla="*/ 84914 h 86079"/>
                <a:gd name="connsiteX4" fmla="*/ 1345 w 86079"/>
                <a:gd name="connsiteY4" fmla="*/ 43129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29"/>
                  </a:moveTo>
                  <a:cubicBezTo>
                    <a:pt x="24300" y="43129"/>
                    <a:pt x="43130" y="24479"/>
                    <a:pt x="43130" y="1345"/>
                  </a:cubicBezTo>
                  <a:cubicBezTo>
                    <a:pt x="43130" y="24299"/>
                    <a:pt x="61780" y="43129"/>
                    <a:pt x="84914" y="43129"/>
                  </a:cubicBezTo>
                  <a:cubicBezTo>
                    <a:pt x="61960" y="43129"/>
                    <a:pt x="43130" y="61780"/>
                    <a:pt x="43130" y="84914"/>
                  </a:cubicBezTo>
                  <a:cubicBezTo>
                    <a:pt x="42950" y="61780"/>
                    <a:pt x="24300" y="43129"/>
                    <a:pt x="1345" y="43129"/>
                  </a:cubicBezTo>
                  <a:close/>
                </a:path>
              </a:pathLst>
            </a:custGeom>
            <a:solidFill>
              <a:srgbClr val="FFFFFF"/>
            </a:solidFill>
            <a:ln w="9525" cap="flat">
              <a:noFill/>
              <a:prstDash val="solid"/>
              <a:miter/>
            </a:ln>
          </p:spPr>
          <p:txBody>
            <a:bodyPr rtlCol="0" anchor="ctr"/>
            <a:lstStyle/>
            <a:p>
              <a:endParaRPr lang="en-US"/>
            </a:p>
          </p:txBody>
        </p:sp>
        <p:sp>
          <p:nvSpPr>
            <p:cNvPr id="174" name="Freeform: Shape 173"/>
            <p:cNvSpPr/>
            <p:nvPr/>
          </p:nvSpPr>
          <p:spPr>
            <a:xfrm>
              <a:off x="11373973" y="5065477"/>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3129" y="6196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5" name="Freeform: Shape 174"/>
            <p:cNvSpPr/>
            <p:nvPr/>
          </p:nvSpPr>
          <p:spPr>
            <a:xfrm>
              <a:off x="10571636" y="5307935"/>
              <a:ext cx="86080" cy="86080"/>
            </a:xfrm>
            <a:custGeom>
              <a:avLst/>
              <a:gdLst>
                <a:gd name="connsiteX0" fmla="*/ 1345 w 86079"/>
                <a:gd name="connsiteY0" fmla="*/ 43129 h 86079"/>
                <a:gd name="connsiteX1" fmla="*/ 43130 w 86079"/>
                <a:gd name="connsiteY1" fmla="*/ 1345 h 86079"/>
                <a:gd name="connsiteX2" fmla="*/ 84914 w 86079"/>
                <a:gd name="connsiteY2" fmla="*/ 43129 h 86079"/>
                <a:gd name="connsiteX3" fmla="*/ 43130 w 86079"/>
                <a:gd name="connsiteY3" fmla="*/ 84914 h 86079"/>
                <a:gd name="connsiteX4" fmla="*/ 1345 w 86079"/>
                <a:gd name="connsiteY4" fmla="*/ 43129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29"/>
                  </a:moveTo>
                  <a:cubicBezTo>
                    <a:pt x="24300" y="43129"/>
                    <a:pt x="43130" y="24479"/>
                    <a:pt x="43130" y="1345"/>
                  </a:cubicBezTo>
                  <a:cubicBezTo>
                    <a:pt x="43130" y="24299"/>
                    <a:pt x="61780" y="43129"/>
                    <a:pt x="84914" y="43129"/>
                  </a:cubicBezTo>
                  <a:cubicBezTo>
                    <a:pt x="61960" y="43129"/>
                    <a:pt x="43130" y="61780"/>
                    <a:pt x="43130" y="84914"/>
                  </a:cubicBezTo>
                  <a:cubicBezTo>
                    <a:pt x="43130" y="61780"/>
                    <a:pt x="24479" y="43129"/>
                    <a:pt x="1345" y="43129"/>
                  </a:cubicBezTo>
                  <a:close/>
                </a:path>
              </a:pathLst>
            </a:custGeom>
            <a:solidFill>
              <a:srgbClr val="FFFFFF"/>
            </a:solidFill>
            <a:ln w="9525" cap="flat">
              <a:noFill/>
              <a:prstDash val="solid"/>
              <a:miter/>
            </a:ln>
          </p:spPr>
          <p:txBody>
            <a:bodyPr rtlCol="0" anchor="ctr"/>
            <a:lstStyle/>
            <a:p>
              <a:endParaRPr lang="en-US"/>
            </a:p>
          </p:txBody>
        </p:sp>
        <p:sp>
          <p:nvSpPr>
            <p:cNvPr id="176" name="Freeform: Shape 175"/>
            <p:cNvSpPr/>
            <p:nvPr/>
          </p:nvSpPr>
          <p:spPr>
            <a:xfrm>
              <a:off x="8150462" y="3198799"/>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3129" y="6178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7" name="Freeform: Shape 176"/>
            <p:cNvSpPr/>
            <p:nvPr/>
          </p:nvSpPr>
          <p:spPr>
            <a:xfrm>
              <a:off x="6895489" y="4421671"/>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2950" y="6178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8" name="Freeform: Shape 177"/>
            <p:cNvSpPr/>
            <p:nvPr/>
          </p:nvSpPr>
          <p:spPr>
            <a:xfrm>
              <a:off x="10111468" y="3371497"/>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2950" y="6196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9" name="Freeform: Shape 178"/>
            <p:cNvSpPr/>
            <p:nvPr/>
          </p:nvSpPr>
          <p:spPr>
            <a:xfrm>
              <a:off x="8212869" y="3075059"/>
              <a:ext cx="130913" cy="130913"/>
            </a:xfrm>
            <a:custGeom>
              <a:avLst/>
              <a:gdLst>
                <a:gd name="connsiteX0" fmla="*/ 1345 w 130913"/>
                <a:gd name="connsiteY0" fmla="*/ 65905 h 130913"/>
                <a:gd name="connsiteX1" fmla="*/ 65905 w 130913"/>
                <a:gd name="connsiteY1" fmla="*/ 1345 h 130913"/>
                <a:gd name="connsiteX2" fmla="*/ 130465 w 130913"/>
                <a:gd name="connsiteY2" fmla="*/ 65905 h 130913"/>
                <a:gd name="connsiteX3" fmla="*/ 65905 w 130913"/>
                <a:gd name="connsiteY3" fmla="*/ 130465 h 130913"/>
                <a:gd name="connsiteX4" fmla="*/ 1345 w 130913"/>
                <a:gd name="connsiteY4" fmla="*/ 65905 h 13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13" h="130913">
                  <a:moveTo>
                    <a:pt x="1345" y="65905"/>
                  </a:moveTo>
                  <a:cubicBezTo>
                    <a:pt x="37033" y="65905"/>
                    <a:pt x="65905" y="37032"/>
                    <a:pt x="65905" y="1345"/>
                  </a:cubicBezTo>
                  <a:cubicBezTo>
                    <a:pt x="65905" y="37032"/>
                    <a:pt x="94778" y="65905"/>
                    <a:pt x="130465" y="65905"/>
                  </a:cubicBezTo>
                  <a:cubicBezTo>
                    <a:pt x="94778" y="65905"/>
                    <a:pt x="65905" y="94778"/>
                    <a:pt x="65905" y="130465"/>
                  </a:cubicBezTo>
                  <a:cubicBezTo>
                    <a:pt x="65905" y="94778"/>
                    <a:pt x="37033" y="65905"/>
                    <a:pt x="1345" y="65905"/>
                  </a:cubicBezTo>
                  <a:close/>
                </a:path>
              </a:pathLst>
            </a:custGeom>
            <a:solidFill>
              <a:srgbClr val="FFFFFF"/>
            </a:solidFill>
            <a:ln w="9525" cap="flat">
              <a:noFill/>
              <a:prstDash val="solid"/>
              <a:miter/>
            </a:ln>
          </p:spPr>
          <p:txBody>
            <a:bodyPr rtlCol="0" anchor="ctr"/>
            <a:lstStyle/>
            <a:p>
              <a:endParaRPr lang="en-US"/>
            </a:p>
          </p:txBody>
        </p:sp>
      </p:grpSp>
      <p:pic>
        <p:nvPicPr>
          <p:cNvPr id="185" name="Graphic 184"/>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908114" y="4813812"/>
            <a:ext cx="1362325" cy="1631084"/>
          </a:xfrm>
          <a:prstGeom prst="rect">
            <a:avLst/>
          </a:prstGeom>
        </p:spPr>
      </p:pic>
      <p:grpSp>
        <p:nvGrpSpPr>
          <p:cNvPr id="290" name="Group 289"/>
          <p:cNvGrpSpPr/>
          <p:nvPr/>
        </p:nvGrpSpPr>
        <p:grpSpPr>
          <a:xfrm rot="18259706">
            <a:off x="8400262" y="1288853"/>
            <a:ext cx="865833" cy="613371"/>
            <a:chOff x="7094084" y="1535359"/>
            <a:chExt cx="1391603" cy="985835"/>
          </a:xfrm>
        </p:grpSpPr>
        <p:sp>
          <p:nvSpPr>
            <p:cNvPr id="239" name="Freeform: Shape 238"/>
            <p:cNvSpPr/>
            <p:nvPr/>
          </p:nvSpPr>
          <p:spPr>
            <a:xfrm>
              <a:off x="7114087" y="1540119"/>
              <a:ext cx="1371600" cy="981075"/>
            </a:xfrm>
            <a:custGeom>
              <a:avLst/>
              <a:gdLst>
                <a:gd name="connsiteX0" fmla="*/ 1291114 w 1371600"/>
                <a:gd name="connsiteY0" fmla="*/ 729222 h 981075"/>
                <a:gd name="connsiteX1" fmla="*/ 840581 w 1371600"/>
                <a:gd name="connsiteY1" fmla="*/ 21515 h 981075"/>
                <a:gd name="connsiteX2" fmla="*/ 132874 w 1371600"/>
                <a:gd name="connsiteY2" fmla="*/ 471095 h 981075"/>
                <a:gd name="connsiteX3" fmla="*/ 59531 w 1371600"/>
                <a:gd name="connsiteY3" fmla="*/ 454902 h 981075"/>
                <a:gd name="connsiteX4" fmla="*/ 7144 w 1371600"/>
                <a:gd name="connsiteY4" fmla="*/ 692075 h 981075"/>
                <a:gd name="connsiteX5" fmla="*/ 1312069 w 1371600"/>
                <a:gd name="connsiteY5" fmla="*/ 982587 h 981075"/>
                <a:gd name="connsiteX6" fmla="*/ 1364456 w 1371600"/>
                <a:gd name="connsiteY6" fmla="*/ 746367 h 981075"/>
                <a:gd name="connsiteX7" fmla="*/ 1291114 w 1371600"/>
                <a:gd name="connsiteY7" fmla="*/ 729222 h 981075"/>
                <a:gd name="connsiteX8" fmla="*/ 732949 w 1371600"/>
                <a:gd name="connsiteY8" fmla="*/ 506337 h 981075"/>
                <a:gd name="connsiteX9" fmla="*/ 617696 w 1371600"/>
                <a:gd name="connsiteY9" fmla="*/ 579680 h 981075"/>
                <a:gd name="connsiteX10" fmla="*/ 337661 w 1371600"/>
                <a:gd name="connsiteY10" fmla="*/ 516815 h 981075"/>
                <a:gd name="connsiteX11" fmla="*/ 795814 w 1371600"/>
                <a:gd name="connsiteY11" fmla="*/ 225350 h 981075"/>
                <a:gd name="connsiteX12" fmla="*/ 1087279 w 1371600"/>
                <a:gd name="connsiteY12" fmla="*/ 683502 h 981075"/>
                <a:gd name="connsiteX13" fmla="*/ 806291 w 1371600"/>
                <a:gd name="connsiteY13" fmla="*/ 621590 h 981075"/>
                <a:gd name="connsiteX14" fmla="*/ 732949 w 1371600"/>
                <a:gd name="connsiteY14" fmla="*/ 506337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981075">
                  <a:moveTo>
                    <a:pt x="1291114" y="729222"/>
                  </a:moveTo>
                  <a:cubicBezTo>
                    <a:pt x="1362551" y="410135"/>
                    <a:pt x="1160621" y="92000"/>
                    <a:pt x="840581" y="21515"/>
                  </a:cubicBezTo>
                  <a:cubicBezTo>
                    <a:pt x="521494" y="-49923"/>
                    <a:pt x="203359" y="152007"/>
                    <a:pt x="132874" y="471095"/>
                  </a:cubicBezTo>
                  <a:lnTo>
                    <a:pt x="59531" y="454902"/>
                  </a:lnTo>
                  <a:lnTo>
                    <a:pt x="7144" y="692075"/>
                  </a:lnTo>
                  <a:lnTo>
                    <a:pt x="1312069" y="982587"/>
                  </a:lnTo>
                  <a:lnTo>
                    <a:pt x="1364456" y="746367"/>
                  </a:lnTo>
                  <a:lnTo>
                    <a:pt x="1291114" y="729222"/>
                  </a:lnTo>
                  <a:close/>
                  <a:moveTo>
                    <a:pt x="732949" y="506337"/>
                  </a:moveTo>
                  <a:cubicBezTo>
                    <a:pt x="680561" y="494907"/>
                    <a:pt x="629126" y="527292"/>
                    <a:pt x="617696" y="579680"/>
                  </a:cubicBezTo>
                  <a:lnTo>
                    <a:pt x="337661" y="516815"/>
                  </a:lnTo>
                  <a:cubicBezTo>
                    <a:pt x="383381" y="310122"/>
                    <a:pt x="589121" y="179630"/>
                    <a:pt x="795814" y="225350"/>
                  </a:cubicBezTo>
                  <a:cubicBezTo>
                    <a:pt x="1002506" y="271070"/>
                    <a:pt x="1132999" y="476810"/>
                    <a:pt x="1087279" y="683502"/>
                  </a:cubicBezTo>
                  <a:lnTo>
                    <a:pt x="806291" y="621590"/>
                  </a:lnTo>
                  <a:cubicBezTo>
                    <a:pt x="817721" y="569202"/>
                    <a:pt x="785336" y="517767"/>
                    <a:pt x="732949" y="506337"/>
                  </a:cubicBezTo>
                  <a:close/>
                </a:path>
              </a:pathLst>
            </a:custGeom>
            <a:solidFill>
              <a:schemeClr val="accent2"/>
            </a:solidFill>
            <a:ln w="9525" cap="flat">
              <a:noFill/>
              <a:prstDash val="solid"/>
              <a:miter/>
            </a:ln>
          </p:spPr>
          <p:txBody>
            <a:bodyPr rtlCol="0" anchor="ctr"/>
            <a:lstStyle/>
            <a:p>
              <a:endParaRPr lang="en-US"/>
            </a:p>
          </p:txBody>
        </p:sp>
        <p:sp>
          <p:nvSpPr>
            <p:cNvPr id="240" name="Freeform: Shape 239"/>
            <p:cNvSpPr/>
            <p:nvPr/>
          </p:nvSpPr>
          <p:spPr>
            <a:xfrm>
              <a:off x="7094084" y="1535359"/>
              <a:ext cx="1371600" cy="981075"/>
            </a:xfrm>
            <a:custGeom>
              <a:avLst/>
              <a:gdLst>
                <a:gd name="connsiteX0" fmla="*/ 1291114 w 1371600"/>
                <a:gd name="connsiteY0" fmla="*/ 730172 h 981075"/>
                <a:gd name="connsiteX1" fmla="*/ 841534 w 1371600"/>
                <a:gd name="connsiteY1" fmla="*/ 21512 h 981075"/>
                <a:gd name="connsiteX2" fmla="*/ 132874 w 1371600"/>
                <a:gd name="connsiteY2" fmla="*/ 472045 h 981075"/>
                <a:gd name="connsiteX3" fmla="*/ 59531 w 1371600"/>
                <a:gd name="connsiteY3" fmla="*/ 455852 h 981075"/>
                <a:gd name="connsiteX4" fmla="*/ 7144 w 1371600"/>
                <a:gd name="connsiteY4" fmla="*/ 692072 h 981075"/>
                <a:gd name="connsiteX5" fmla="*/ 1312069 w 1371600"/>
                <a:gd name="connsiteY5" fmla="*/ 982585 h 981075"/>
                <a:gd name="connsiteX6" fmla="*/ 1364456 w 1371600"/>
                <a:gd name="connsiteY6" fmla="*/ 746365 h 981075"/>
                <a:gd name="connsiteX7" fmla="*/ 1291114 w 1371600"/>
                <a:gd name="connsiteY7" fmla="*/ 730172 h 981075"/>
                <a:gd name="connsiteX8" fmla="*/ 732949 w 1371600"/>
                <a:gd name="connsiteY8" fmla="*/ 506335 h 981075"/>
                <a:gd name="connsiteX9" fmla="*/ 617696 w 1371600"/>
                <a:gd name="connsiteY9" fmla="*/ 579677 h 981075"/>
                <a:gd name="connsiteX10" fmla="*/ 337661 w 1371600"/>
                <a:gd name="connsiteY10" fmla="*/ 517765 h 981075"/>
                <a:gd name="connsiteX11" fmla="*/ 795814 w 1371600"/>
                <a:gd name="connsiteY11" fmla="*/ 226300 h 981075"/>
                <a:gd name="connsiteX12" fmla="*/ 1087279 w 1371600"/>
                <a:gd name="connsiteY12" fmla="*/ 684452 h 981075"/>
                <a:gd name="connsiteX13" fmla="*/ 807244 w 1371600"/>
                <a:gd name="connsiteY13" fmla="*/ 622540 h 981075"/>
                <a:gd name="connsiteX14" fmla="*/ 732949 w 1371600"/>
                <a:gd name="connsiteY14" fmla="*/ 506335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981075">
                  <a:moveTo>
                    <a:pt x="1291114" y="730172"/>
                  </a:moveTo>
                  <a:cubicBezTo>
                    <a:pt x="1362551" y="410132"/>
                    <a:pt x="1160621" y="92950"/>
                    <a:pt x="841534" y="21512"/>
                  </a:cubicBezTo>
                  <a:cubicBezTo>
                    <a:pt x="521494" y="-49925"/>
                    <a:pt x="204311" y="152005"/>
                    <a:pt x="132874" y="472045"/>
                  </a:cubicBezTo>
                  <a:lnTo>
                    <a:pt x="59531" y="455852"/>
                  </a:lnTo>
                  <a:lnTo>
                    <a:pt x="7144" y="692072"/>
                  </a:lnTo>
                  <a:lnTo>
                    <a:pt x="1312069" y="982585"/>
                  </a:lnTo>
                  <a:lnTo>
                    <a:pt x="1364456" y="746365"/>
                  </a:lnTo>
                  <a:lnTo>
                    <a:pt x="1291114" y="730172"/>
                  </a:lnTo>
                  <a:close/>
                  <a:moveTo>
                    <a:pt x="732949" y="506335"/>
                  </a:moveTo>
                  <a:cubicBezTo>
                    <a:pt x="680561" y="494905"/>
                    <a:pt x="629126" y="527290"/>
                    <a:pt x="617696" y="579677"/>
                  </a:cubicBezTo>
                  <a:lnTo>
                    <a:pt x="337661" y="517765"/>
                  </a:lnTo>
                  <a:cubicBezTo>
                    <a:pt x="383381" y="311072"/>
                    <a:pt x="589121" y="180580"/>
                    <a:pt x="795814" y="226300"/>
                  </a:cubicBezTo>
                  <a:cubicBezTo>
                    <a:pt x="1002506" y="272020"/>
                    <a:pt x="1132999" y="477760"/>
                    <a:pt x="1087279" y="684452"/>
                  </a:cubicBezTo>
                  <a:lnTo>
                    <a:pt x="807244" y="622540"/>
                  </a:lnTo>
                  <a:cubicBezTo>
                    <a:pt x="818674" y="570152"/>
                    <a:pt x="785336" y="517765"/>
                    <a:pt x="732949" y="506335"/>
                  </a:cubicBezTo>
                  <a:close/>
                </a:path>
              </a:pathLst>
            </a:custGeom>
            <a:solidFill>
              <a:schemeClr val="accent1"/>
            </a:solidFill>
            <a:ln w="9525" cap="flat">
              <a:noFill/>
              <a:prstDash val="solid"/>
              <a:miter/>
            </a:ln>
          </p:spPr>
          <p:txBody>
            <a:bodyPr rtlCol="0" anchor="ctr"/>
            <a:lstStyle/>
            <a:p>
              <a:endParaRPr lang="en-US" dirty="0"/>
            </a:p>
          </p:txBody>
        </p:sp>
        <p:sp>
          <p:nvSpPr>
            <p:cNvPr id="241" name="Freeform: Shape 240"/>
            <p:cNvSpPr/>
            <p:nvPr/>
          </p:nvSpPr>
          <p:spPr>
            <a:xfrm>
              <a:off x="8384759" y="2387965"/>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42" name="Freeform: Shape 241"/>
            <p:cNvSpPr/>
            <p:nvPr/>
          </p:nvSpPr>
          <p:spPr>
            <a:xfrm>
              <a:off x="8357137" y="242130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43" name="Freeform: Shape 242"/>
            <p:cNvSpPr/>
            <p:nvPr/>
          </p:nvSpPr>
          <p:spPr>
            <a:xfrm>
              <a:off x="8328562" y="241558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4" name="Freeform: Shape 243"/>
            <p:cNvSpPr/>
            <p:nvPr/>
          </p:nvSpPr>
          <p:spPr>
            <a:xfrm>
              <a:off x="8300939" y="240892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45" name="Freeform: Shape 244"/>
            <p:cNvSpPr/>
            <p:nvPr/>
          </p:nvSpPr>
          <p:spPr>
            <a:xfrm>
              <a:off x="8279032" y="236415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46" name="Freeform: Shape 245"/>
            <p:cNvSpPr/>
            <p:nvPr/>
          </p:nvSpPr>
          <p:spPr>
            <a:xfrm>
              <a:off x="8251409" y="239844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7" name="Freeform: Shape 246"/>
            <p:cNvSpPr/>
            <p:nvPr/>
          </p:nvSpPr>
          <p:spPr>
            <a:xfrm>
              <a:off x="8222834" y="239177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8" name="Freeform: Shape 247"/>
            <p:cNvSpPr/>
            <p:nvPr/>
          </p:nvSpPr>
          <p:spPr>
            <a:xfrm>
              <a:off x="8195212" y="238606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9" name="Freeform: Shape 248"/>
            <p:cNvSpPr/>
            <p:nvPr/>
          </p:nvSpPr>
          <p:spPr>
            <a:xfrm>
              <a:off x="8173304" y="234129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0" name="Freeform: Shape 249"/>
            <p:cNvSpPr/>
            <p:nvPr/>
          </p:nvSpPr>
          <p:spPr>
            <a:xfrm>
              <a:off x="8145682" y="237463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1" name="Freeform: Shape 250"/>
            <p:cNvSpPr/>
            <p:nvPr/>
          </p:nvSpPr>
          <p:spPr>
            <a:xfrm>
              <a:off x="8117107" y="236796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52" name="Freeform: Shape 251"/>
            <p:cNvSpPr/>
            <p:nvPr/>
          </p:nvSpPr>
          <p:spPr>
            <a:xfrm>
              <a:off x="8089484" y="236224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3" name="Freeform: Shape 252"/>
            <p:cNvSpPr/>
            <p:nvPr/>
          </p:nvSpPr>
          <p:spPr>
            <a:xfrm>
              <a:off x="8067577" y="2317480"/>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4" name="Freeform: Shape 253"/>
            <p:cNvSpPr/>
            <p:nvPr/>
          </p:nvSpPr>
          <p:spPr>
            <a:xfrm>
              <a:off x="8039954" y="235081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5" name="Freeform: Shape 254"/>
            <p:cNvSpPr/>
            <p:nvPr/>
          </p:nvSpPr>
          <p:spPr>
            <a:xfrm>
              <a:off x="8011379" y="234510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6" name="Freeform: Shape 255"/>
            <p:cNvSpPr/>
            <p:nvPr/>
          </p:nvSpPr>
          <p:spPr>
            <a:xfrm>
              <a:off x="7983757" y="233843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7" name="Freeform: Shape 256"/>
            <p:cNvSpPr/>
            <p:nvPr/>
          </p:nvSpPr>
          <p:spPr>
            <a:xfrm>
              <a:off x="7961849" y="2293668"/>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8" name="Freeform: Shape 257"/>
            <p:cNvSpPr/>
            <p:nvPr/>
          </p:nvSpPr>
          <p:spPr>
            <a:xfrm>
              <a:off x="7934227" y="232700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59" name="Freeform: Shape 258"/>
            <p:cNvSpPr/>
            <p:nvPr/>
          </p:nvSpPr>
          <p:spPr>
            <a:xfrm>
              <a:off x="7905652" y="232129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0" name="Freeform: Shape 259"/>
            <p:cNvSpPr/>
            <p:nvPr/>
          </p:nvSpPr>
          <p:spPr>
            <a:xfrm>
              <a:off x="7878029" y="231462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1" name="Freeform: Shape 260"/>
            <p:cNvSpPr/>
            <p:nvPr/>
          </p:nvSpPr>
          <p:spPr>
            <a:xfrm>
              <a:off x="7856122" y="2270808"/>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62" name="Freeform: Shape 261"/>
            <p:cNvSpPr/>
            <p:nvPr/>
          </p:nvSpPr>
          <p:spPr>
            <a:xfrm>
              <a:off x="7828499" y="230414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3" name="Freeform: Shape 262"/>
            <p:cNvSpPr/>
            <p:nvPr/>
          </p:nvSpPr>
          <p:spPr>
            <a:xfrm>
              <a:off x="7799924" y="2297478"/>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4" name="Freeform: Shape 263"/>
            <p:cNvSpPr/>
            <p:nvPr/>
          </p:nvSpPr>
          <p:spPr>
            <a:xfrm>
              <a:off x="7772302" y="229176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5" name="Freeform: Shape 264"/>
            <p:cNvSpPr/>
            <p:nvPr/>
          </p:nvSpPr>
          <p:spPr>
            <a:xfrm>
              <a:off x="7750394" y="2246995"/>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66" name="Freeform: Shape 265"/>
            <p:cNvSpPr/>
            <p:nvPr/>
          </p:nvSpPr>
          <p:spPr>
            <a:xfrm>
              <a:off x="7722772" y="228033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7" name="Freeform: Shape 266"/>
            <p:cNvSpPr/>
            <p:nvPr/>
          </p:nvSpPr>
          <p:spPr>
            <a:xfrm>
              <a:off x="7694197" y="227366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8" name="Freeform: Shape 267"/>
            <p:cNvSpPr/>
            <p:nvPr/>
          </p:nvSpPr>
          <p:spPr>
            <a:xfrm>
              <a:off x="7666574" y="226795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9" name="Freeform: Shape 268"/>
            <p:cNvSpPr/>
            <p:nvPr/>
          </p:nvSpPr>
          <p:spPr>
            <a:xfrm>
              <a:off x="7644667" y="222318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70" name="Freeform: Shape 269"/>
            <p:cNvSpPr/>
            <p:nvPr/>
          </p:nvSpPr>
          <p:spPr>
            <a:xfrm>
              <a:off x="7617044" y="225652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1" name="Freeform: Shape 270"/>
            <p:cNvSpPr/>
            <p:nvPr/>
          </p:nvSpPr>
          <p:spPr>
            <a:xfrm>
              <a:off x="7589422" y="2250805"/>
              <a:ext cx="19050" cy="85725"/>
            </a:xfrm>
            <a:custGeom>
              <a:avLst/>
              <a:gdLst>
                <a:gd name="connsiteX0" fmla="*/ 3296 w 19050"/>
                <a:gd name="connsiteY0" fmla="*/ 88069 h 85725"/>
                <a:gd name="connsiteX1" fmla="*/ 21394 w 19050"/>
                <a:gd name="connsiteY1" fmla="*/ 3296 h 85725"/>
              </a:gdLst>
              <a:ahLst/>
              <a:cxnLst>
                <a:cxn ang="0">
                  <a:pos x="connsiteX0" y="connsiteY0"/>
                </a:cxn>
                <a:cxn ang="0">
                  <a:pos x="connsiteX1" y="connsiteY1"/>
                </a:cxn>
              </a:cxnLst>
              <a:rect l="l" t="t" r="r" b="b"/>
              <a:pathLst>
                <a:path w="19050" h="85725">
                  <a:moveTo>
                    <a:pt x="3296" y="88069"/>
                  </a:moveTo>
                  <a:lnTo>
                    <a:pt x="21394" y="3296"/>
                  </a:lnTo>
                </a:path>
              </a:pathLst>
            </a:custGeom>
            <a:ln w="4395" cap="flat">
              <a:solidFill>
                <a:srgbClr val="FEFEFE"/>
              </a:solidFill>
              <a:prstDash val="solid"/>
              <a:miter/>
            </a:ln>
          </p:spPr>
          <p:txBody>
            <a:bodyPr rtlCol="0" anchor="ctr"/>
            <a:lstStyle/>
            <a:p>
              <a:endParaRPr lang="en-US"/>
            </a:p>
          </p:txBody>
        </p:sp>
        <p:sp>
          <p:nvSpPr>
            <p:cNvPr id="272" name="Freeform: Shape 271"/>
            <p:cNvSpPr/>
            <p:nvPr/>
          </p:nvSpPr>
          <p:spPr>
            <a:xfrm>
              <a:off x="7560847" y="2244138"/>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3" name="Freeform: Shape 272"/>
            <p:cNvSpPr/>
            <p:nvPr/>
          </p:nvSpPr>
          <p:spPr>
            <a:xfrm>
              <a:off x="7538939" y="2199370"/>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74" name="Freeform: Shape 273"/>
            <p:cNvSpPr/>
            <p:nvPr/>
          </p:nvSpPr>
          <p:spPr>
            <a:xfrm>
              <a:off x="7511317" y="223366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75" name="Freeform: Shape 274"/>
            <p:cNvSpPr/>
            <p:nvPr/>
          </p:nvSpPr>
          <p:spPr>
            <a:xfrm>
              <a:off x="7483694" y="2226993"/>
              <a:ext cx="19050" cy="85725"/>
            </a:xfrm>
            <a:custGeom>
              <a:avLst/>
              <a:gdLst>
                <a:gd name="connsiteX0" fmla="*/ 3296 w 19050"/>
                <a:gd name="connsiteY0" fmla="*/ 88069 h 85725"/>
                <a:gd name="connsiteX1" fmla="*/ 21394 w 19050"/>
                <a:gd name="connsiteY1" fmla="*/ 3296 h 85725"/>
              </a:gdLst>
              <a:ahLst/>
              <a:cxnLst>
                <a:cxn ang="0">
                  <a:pos x="connsiteX0" y="connsiteY0"/>
                </a:cxn>
                <a:cxn ang="0">
                  <a:pos x="connsiteX1" y="connsiteY1"/>
                </a:cxn>
              </a:cxnLst>
              <a:rect l="l" t="t" r="r" b="b"/>
              <a:pathLst>
                <a:path w="19050" h="85725">
                  <a:moveTo>
                    <a:pt x="3296" y="88069"/>
                  </a:moveTo>
                  <a:lnTo>
                    <a:pt x="21394" y="3296"/>
                  </a:lnTo>
                </a:path>
              </a:pathLst>
            </a:custGeom>
            <a:ln w="4395" cap="flat">
              <a:solidFill>
                <a:srgbClr val="FEFEFE"/>
              </a:solidFill>
              <a:prstDash val="solid"/>
              <a:miter/>
            </a:ln>
          </p:spPr>
          <p:txBody>
            <a:bodyPr rtlCol="0" anchor="ctr"/>
            <a:lstStyle/>
            <a:p>
              <a:endParaRPr lang="en-US"/>
            </a:p>
          </p:txBody>
        </p:sp>
        <p:sp>
          <p:nvSpPr>
            <p:cNvPr id="276" name="Freeform: Shape 275"/>
            <p:cNvSpPr/>
            <p:nvPr/>
          </p:nvSpPr>
          <p:spPr>
            <a:xfrm>
              <a:off x="7455119" y="222032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7" name="Freeform: Shape 276"/>
            <p:cNvSpPr/>
            <p:nvPr/>
          </p:nvSpPr>
          <p:spPr>
            <a:xfrm>
              <a:off x="7433212" y="2176510"/>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78" name="Freeform: Shape 277"/>
            <p:cNvSpPr/>
            <p:nvPr/>
          </p:nvSpPr>
          <p:spPr>
            <a:xfrm>
              <a:off x="7405589" y="220984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79" name="Freeform: Shape 278"/>
            <p:cNvSpPr/>
            <p:nvPr/>
          </p:nvSpPr>
          <p:spPr>
            <a:xfrm>
              <a:off x="7377967" y="2203180"/>
              <a:ext cx="19050" cy="85725"/>
            </a:xfrm>
            <a:custGeom>
              <a:avLst/>
              <a:gdLst>
                <a:gd name="connsiteX0" fmla="*/ 3296 w 19050"/>
                <a:gd name="connsiteY0" fmla="*/ 89021 h 85725"/>
                <a:gd name="connsiteX1" fmla="*/ 21394 w 19050"/>
                <a:gd name="connsiteY1" fmla="*/ 3296 h 85725"/>
              </a:gdLst>
              <a:ahLst/>
              <a:cxnLst>
                <a:cxn ang="0">
                  <a:pos x="connsiteX0" y="connsiteY0"/>
                </a:cxn>
                <a:cxn ang="0">
                  <a:pos x="connsiteX1" y="connsiteY1"/>
                </a:cxn>
              </a:cxnLst>
              <a:rect l="l" t="t" r="r" b="b"/>
              <a:pathLst>
                <a:path w="19050" h="85725">
                  <a:moveTo>
                    <a:pt x="3296" y="89021"/>
                  </a:moveTo>
                  <a:lnTo>
                    <a:pt x="21394" y="3296"/>
                  </a:lnTo>
                </a:path>
              </a:pathLst>
            </a:custGeom>
            <a:ln w="4395" cap="flat">
              <a:solidFill>
                <a:srgbClr val="FEFEFE"/>
              </a:solidFill>
              <a:prstDash val="solid"/>
              <a:miter/>
            </a:ln>
          </p:spPr>
          <p:txBody>
            <a:bodyPr rtlCol="0" anchor="ctr"/>
            <a:lstStyle/>
            <a:p>
              <a:endParaRPr lang="en-US"/>
            </a:p>
          </p:txBody>
        </p:sp>
        <p:sp>
          <p:nvSpPr>
            <p:cNvPr id="280" name="Freeform: Shape 279"/>
            <p:cNvSpPr/>
            <p:nvPr/>
          </p:nvSpPr>
          <p:spPr>
            <a:xfrm>
              <a:off x="7349392" y="219746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1" name="Freeform: Shape 280"/>
            <p:cNvSpPr/>
            <p:nvPr/>
          </p:nvSpPr>
          <p:spPr>
            <a:xfrm>
              <a:off x="7327484" y="2152698"/>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82" name="Freeform: Shape 281"/>
            <p:cNvSpPr/>
            <p:nvPr/>
          </p:nvSpPr>
          <p:spPr>
            <a:xfrm>
              <a:off x="7299862" y="218603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3" name="Freeform: Shape 282"/>
            <p:cNvSpPr/>
            <p:nvPr/>
          </p:nvSpPr>
          <p:spPr>
            <a:xfrm>
              <a:off x="7272239" y="218032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4" name="Freeform: Shape 283"/>
            <p:cNvSpPr/>
            <p:nvPr/>
          </p:nvSpPr>
          <p:spPr>
            <a:xfrm>
              <a:off x="7243664" y="217365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5" name="Freeform: Shape 284"/>
            <p:cNvSpPr/>
            <p:nvPr/>
          </p:nvSpPr>
          <p:spPr>
            <a:xfrm>
              <a:off x="7221757" y="2128885"/>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86" name="Freeform: Shape 285"/>
            <p:cNvSpPr/>
            <p:nvPr/>
          </p:nvSpPr>
          <p:spPr>
            <a:xfrm>
              <a:off x="7194134" y="216222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87" name="Freeform: Shape 286"/>
            <p:cNvSpPr/>
            <p:nvPr/>
          </p:nvSpPr>
          <p:spPr>
            <a:xfrm>
              <a:off x="7166512" y="215650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8" name="Freeform: Shape 287"/>
            <p:cNvSpPr/>
            <p:nvPr/>
          </p:nvSpPr>
          <p:spPr>
            <a:xfrm>
              <a:off x="7137937" y="214984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89" name="Freeform: Shape 288"/>
            <p:cNvSpPr/>
            <p:nvPr/>
          </p:nvSpPr>
          <p:spPr>
            <a:xfrm>
              <a:off x="7116029" y="2106025"/>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grpSp>
      <p:grpSp>
        <p:nvGrpSpPr>
          <p:cNvPr id="293" name="Graphic 291"/>
          <p:cNvGrpSpPr/>
          <p:nvPr/>
        </p:nvGrpSpPr>
        <p:grpSpPr>
          <a:xfrm rot="4459312">
            <a:off x="10424130" y="-25515"/>
            <a:ext cx="783992" cy="2223974"/>
            <a:chOff x="5623831" y="579257"/>
            <a:chExt cx="988874" cy="2805169"/>
          </a:xfrm>
        </p:grpSpPr>
        <p:sp>
          <p:nvSpPr>
            <p:cNvPr id="297" name="Freeform: Shape 296"/>
            <p:cNvSpPr/>
            <p:nvPr/>
          </p:nvSpPr>
          <p:spPr>
            <a:xfrm>
              <a:off x="6148911" y="271189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298" name="Freeform: Shape 297"/>
            <p:cNvSpPr/>
            <p:nvPr/>
          </p:nvSpPr>
          <p:spPr>
            <a:xfrm>
              <a:off x="6141291" y="268617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299" name="Freeform: Shape 298"/>
            <p:cNvSpPr/>
            <p:nvPr/>
          </p:nvSpPr>
          <p:spPr>
            <a:xfrm>
              <a:off x="6132718" y="264998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00" name="Freeform: Shape 299"/>
            <p:cNvSpPr/>
            <p:nvPr/>
          </p:nvSpPr>
          <p:spPr>
            <a:xfrm>
              <a:off x="6125098" y="261378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01" name="Freeform: Shape 300"/>
            <p:cNvSpPr/>
            <p:nvPr/>
          </p:nvSpPr>
          <p:spPr>
            <a:xfrm>
              <a:off x="6119383" y="2574737"/>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02" name="Freeform: Shape 301"/>
            <p:cNvSpPr/>
            <p:nvPr/>
          </p:nvSpPr>
          <p:spPr>
            <a:xfrm>
              <a:off x="6111763" y="2549019"/>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03" name="Freeform: Shape 302"/>
            <p:cNvSpPr/>
            <p:nvPr/>
          </p:nvSpPr>
          <p:spPr>
            <a:xfrm>
              <a:off x="6104143" y="251282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04" name="Freeform: Shape 303"/>
            <p:cNvSpPr/>
            <p:nvPr/>
          </p:nvSpPr>
          <p:spPr>
            <a:xfrm>
              <a:off x="6096523" y="247662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05" name="Freeform: Shape 304"/>
            <p:cNvSpPr/>
            <p:nvPr/>
          </p:nvSpPr>
          <p:spPr>
            <a:xfrm>
              <a:off x="6089856" y="243662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06" name="Freeform: Shape 305"/>
            <p:cNvSpPr/>
            <p:nvPr/>
          </p:nvSpPr>
          <p:spPr>
            <a:xfrm>
              <a:off x="6082236" y="2411859"/>
              <a:ext cx="114300" cy="28575"/>
            </a:xfrm>
            <a:custGeom>
              <a:avLst/>
              <a:gdLst>
                <a:gd name="connsiteX0" fmla="*/ 4281 w 114300"/>
                <a:gd name="connsiteY0" fmla="*/ 27140 h 28575"/>
                <a:gd name="connsiteX1" fmla="*/ 114771 w 114300"/>
                <a:gd name="connsiteY1" fmla="*/ 4281 h 28575"/>
              </a:gdLst>
              <a:ahLst/>
              <a:cxnLst>
                <a:cxn ang="0">
                  <a:pos x="connsiteX0" y="connsiteY0"/>
                </a:cxn>
                <a:cxn ang="0">
                  <a:pos x="connsiteX1" y="connsiteY1"/>
                </a:cxn>
              </a:cxnLst>
              <a:rect l="l" t="t" r="r" b="b"/>
              <a:pathLst>
                <a:path w="114300" h="28575">
                  <a:moveTo>
                    <a:pt x="4281" y="27140"/>
                  </a:moveTo>
                  <a:lnTo>
                    <a:pt x="114771" y="4281"/>
                  </a:lnTo>
                </a:path>
              </a:pathLst>
            </a:custGeom>
            <a:ln w="5707" cap="flat">
              <a:solidFill>
                <a:srgbClr val="000000"/>
              </a:solidFill>
              <a:prstDash val="solid"/>
              <a:miter/>
            </a:ln>
          </p:spPr>
          <p:txBody>
            <a:bodyPr rtlCol="0" anchor="ctr"/>
            <a:lstStyle/>
            <a:p>
              <a:endParaRPr lang="en-US"/>
            </a:p>
          </p:txBody>
        </p:sp>
        <p:sp>
          <p:nvSpPr>
            <p:cNvPr id="307" name="Freeform: Shape 306"/>
            <p:cNvSpPr/>
            <p:nvPr/>
          </p:nvSpPr>
          <p:spPr>
            <a:xfrm>
              <a:off x="6074616" y="237471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08" name="Freeform: Shape 307"/>
            <p:cNvSpPr/>
            <p:nvPr/>
          </p:nvSpPr>
          <p:spPr>
            <a:xfrm>
              <a:off x="6066996" y="233851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09" name="Freeform: Shape 308"/>
            <p:cNvSpPr/>
            <p:nvPr/>
          </p:nvSpPr>
          <p:spPr>
            <a:xfrm>
              <a:off x="6238446" y="313671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10" name="Freeform: Shape 309"/>
            <p:cNvSpPr/>
            <p:nvPr/>
          </p:nvSpPr>
          <p:spPr>
            <a:xfrm>
              <a:off x="6230826" y="3110994"/>
              <a:ext cx="114300" cy="28575"/>
            </a:xfrm>
            <a:custGeom>
              <a:avLst/>
              <a:gdLst>
                <a:gd name="connsiteX0" fmla="*/ 4281 w 114300"/>
                <a:gd name="connsiteY0" fmla="*/ 28093 h 28575"/>
                <a:gd name="connsiteX1" fmla="*/ 115723 w 114300"/>
                <a:gd name="connsiteY1" fmla="*/ 4280 h 28575"/>
              </a:gdLst>
              <a:ahLst/>
              <a:cxnLst>
                <a:cxn ang="0">
                  <a:pos x="connsiteX0" y="connsiteY0"/>
                </a:cxn>
                <a:cxn ang="0">
                  <a:pos x="connsiteX1" y="connsiteY1"/>
                </a:cxn>
              </a:cxnLst>
              <a:rect l="l" t="t" r="r" b="b"/>
              <a:pathLst>
                <a:path w="114300" h="28575">
                  <a:moveTo>
                    <a:pt x="4281" y="28093"/>
                  </a:moveTo>
                  <a:lnTo>
                    <a:pt x="115723" y="4280"/>
                  </a:lnTo>
                </a:path>
              </a:pathLst>
            </a:custGeom>
            <a:ln w="5707" cap="flat">
              <a:solidFill>
                <a:srgbClr val="000000"/>
              </a:solidFill>
              <a:prstDash val="solid"/>
              <a:miter/>
            </a:ln>
          </p:spPr>
          <p:txBody>
            <a:bodyPr rtlCol="0" anchor="ctr"/>
            <a:lstStyle/>
            <a:p>
              <a:endParaRPr lang="en-US"/>
            </a:p>
          </p:txBody>
        </p:sp>
        <p:sp>
          <p:nvSpPr>
            <p:cNvPr id="311" name="Freeform: Shape 310"/>
            <p:cNvSpPr/>
            <p:nvPr/>
          </p:nvSpPr>
          <p:spPr>
            <a:xfrm>
              <a:off x="6223206" y="307479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12" name="Freeform: Shape 311"/>
            <p:cNvSpPr/>
            <p:nvPr/>
          </p:nvSpPr>
          <p:spPr>
            <a:xfrm>
              <a:off x="6215586" y="303860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13" name="Freeform: Shape 312"/>
            <p:cNvSpPr/>
            <p:nvPr/>
          </p:nvSpPr>
          <p:spPr>
            <a:xfrm>
              <a:off x="6268926" y="3276729"/>
              <a:ext cx="161925" cy="38100"/>
            </a:xfrm>
            <a:custGeom>
              <a:avLst/>
              <a:gdLst>
                <a:gd name="connsiteX0" fmla="*/ 4281 w 161925"/>
                <a:gd name="connsiteY0" fmla="*/ 38570 h 38100"/>
                <a:gd name="connsiteX1" fmla="*/ 166206 w 161925"/>
                <a:gd name="connsiteY1" fmla="*/ 4280 h 38100"/>
              </a:gdLst>
              <a:ahLst/>
              <a:cxnLst>
                <a:cxn ang="0">
                  <a:pos x="connsiteX0" y="connsiteY0"/>
                </a:cxn>
                <a:cxn ang="0">
                  <a:pos x="connsiteX1" y="connsiteY1"/>
                </a:cxn>
              </a:cxnLst>
              <a:rect l="l" t="t" r="r" b="b"/>
              <a:pathLst>
                <a:path w="161925" h="38100">
                  <a:moveTo>
                    <a:pt x="4281" y="38570"/>
                  </a:moveTo>
                  <a:lnTo>
                    <a:pt x="166206" y="4280"/>
                  </a:lnTo>
                </a:path>
              </a:pathLst>
            </a:custGeom>
            <a:ln w="5707" cap="flat">
              <a:solidFill>
                <a:srgbClr val="000000"/>
              </a:solidFill>
              <a:prstDash val="solid"/>
              <a:miter/>
            </a:ln>
          </p:spPr>
          <p:txBody>
            <a:bodyPr rtlCol="0" anchor="ctr"/>
            <a:lstStyle/>
            <a:p>
              <a:endParaRPr lang="en-US"/>
            </a:p>
          </p:txBody>
        </p:sp>
        <p:sp>
          <p:nvSpPr>
            <p:cNvPr id="314" name="Freeform: Shape 313"/>
            <p:cNvSpPr/>
            <p:nvPr/>
          </p:nvSpPr>
          <p:spPr>
            <a:xfrm>
              <a:off x="6261306" y="325196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15" name="Freeform: Shape 314"/>
            <p:cNvSpPr/>
            <p:nvPr/>
          </p:nvSpPr>
          <p:spPr>
            <a:xfrm>
              <a:off x="6253686" y="3214817"/>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16" name="Freeform: Shape 315"/>
            <p:cNvSpPr/>
            <p:nvPr/>
          </p:nvSpPr>
          <p:spPr>
            <a:xfrm>
              <a:off x="6245113" y="317862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17" name="Freeform: Shape 316"/>
            <p:cNvSpPr/>
            <p:nvPr/>
          </p:nvSpPr>
          <p:spPr>
            <a:xfrm>
              <a:off x="6209871" y="2999552"/>
              <a:ext cx="161925" cy="38100"/>
            </a:xfrm>
            <a:custGeom>
              <a:avLst/>
              <a:gdLst>
                <a:gd name="connsiteX0" fmla="*/ 4281 w 161925"/>
                <a:gd name="connsiteY0" fmla="*/ 38570 h 38100"/>
                <a:gd name="connsiteX1" fmla="*/ 166206 w 161925"/>
                <a:gd name="connsiteY1" fmla="*/ 4281 h 38100"/>
              </a:gdLst>
              <a:ahLst/>
              <a:cxnLst>
                <a:cxn ang="0">
                  <a:pos x="connsiteX0" y="connsiteY0"/>
                </a:cxn>
                <a:cxn ang="0">
                  <a:pos x="connsiteX1" y="connsiteY1"/>
                </a:cxn>
              </a:cxnLst>
              <a:rect l="l" t="t" r="r" b="b"/>
              <a:pathLst>
                <a:path w="161925" h="38100">
                  <a:moveTo>
                    <a:pt x="4281" y="38570"/>
                  </a:moveTo>
                  <a:lnTo>
                    <a:pt x="166206" y="4281"/>
                  </a:lnTo>
                </a:path>
              </a:pathLst>
            </a:custGeom>
            <a:ln w="5707" cap="flat">
              <a:solidFill>
                <a:srgbClr val="000000"/>
              </a:solidFill>
              <a:prstDash val="solid"/>
              <a:miter/>
            </a:ln>
          </p:spPr>
          <p:txBody>
            <a:bodyPr rtlCol="0" anchor="ctr"/>
            <a:lstStyle/>
            <a:p>
              <a:endParaRPr lang="en-US"/>
            </a:p>
          </p:txBody>
        </p:sp>
        <p:sp>
          <p:nvSpPr>
            <p:cNvPr id="318" name="Freeform: Shape 317"/>
            <p:cNvSpPr/>
            <p:nvPr/>
          </p:nvSpPr>
          <p:spPr>
            <a:xfrm>
              <a:off x="6202251" y="29738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19" name="Freeform: Shape 318"/>
            <p:cNvSpPr/>
            <p:nvPr/>
          </p:nvSpPr>
          <p:spPr>
            <a:xfrm>
              <a:off x="6194631" y="293763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20" name="Freeform: Shape 319"/>
            <p:cNvSpPr/>
            <p:nvPr/>
          </p:nvSpPr>
          <p:spPr>
            <a:xfrm>
              <a:off x="6186058" y="290049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1" name="Freeform: Shape 320"/>
            <p:cNvSpPr/>
            <p:nvPr/>
          </p:nvSpPr>
          <p:spPr>
            <a:xfrm>
              <a:off x="6180343" y="286143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22" name="Freeform: Shape 321"/>
            <p:cNvSpPr/>
            <p:nvPr/>
          </p:nvSpPr>
          <p:spPr>
            <a:xfrm>
              <a:off x="6172723" y="283572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23" name="Freeform: Shape 322"/>
            <p:cNvSpPr/>
            <p:nvPr/>
          </p:nvSpPr>
          <p:spPr>
            <a:xfrm>
              <a:off x="6165103" y="279952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24" name="Freeform: Shape 323"/>
            <p:cNvSpPr/>
            <p:nvPr/>
          </p:nvSpPr>
          <p:spPr>
            <a:xfrm>
              <a:off x="6157483" y="2763332"/>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25" name="Freeform: Shape 324"/>
            <p:cNvSpPr/>
            <p:nvPr/>
          </p:nvSpPr>
          <p:spPr>
            <a:xfrm>
              <a:off x="6061281" y="2299464"/>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26" name="Freeform: Shape 325"/>
            <p:cNvSpPr/>
            <p:nvPr/>
          </p:nvSpPr>
          <p:spPr>
            <a:xfrm>
              <a:off x="6052708" y="227374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7" name="Freeform: Shape 326"/>
            <p:cNvSpPr/>
            <p:nvPr/>
          </p:nvSpPr>
          <p:spPr>
            <a:xfrm>
              <a:off x="6045088" y="223755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8" name="Freeform: Shape 327"/>
            <p:cNvSpPr/>
            <p:nvPr/>
          </p:nvSpPr>
          <p:spPr>
            <a:xfrm>
              <a:off x="6037468" y="2201357"/>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000000"/>
              </a:solidFill>
              <a:prstDash val="solid"/>
              <a:miter/>
            </a:ln>
          </p:spPr>
          <p:txBody>
            <a:bodyPr rtlCol="0" anchor="ctr"/>
            <a:lstStyle/>
            <a:p>
              <a:endParaRPr lang="en-US"/>
            </a:p>
          </p:txBody>
        </p:sp>
        <p:sp>
          <p:nvSpPr>
            <p:cNvPr id="329" name="Freeform: Shape 328"/>
            <p:cNvSpPr/>
            <p:nvPr/>
          </p:nvSpPr>
          <p:spPr>
            <a:xfrm>
              <a:off x="6031753" y="2161352"/>
              <a:ext cx="161925" cy="38100"/>
            </a:xfrm>
            <a:custGeom>
              <a:avLst/>
              <a:gdLst>
                <a:gd name="connsiteX0" fmla="*/ 4281 w 161925"/>
                <a:gd name="connsiteY0" fmla="*/ 39523 h 38100"/>
                <a:gd name="connsiteX1" fmla="*/ 166206 w 161925"/>
                <a:gd name="connsiteY1" fmla="*/ 4281 h 38100"/>
              </a:gdLst>
              <a:ahLst/>
              <a:cxnLst>
                <a:cxn ang="0">
                  <a:pos x="connsiteX0" y="connsiteY0"/>
                </a:cxn>
                <a:cxn ang="0">
                  <a:pos x="connsiteX1" y="connsiteY1"/>
                </a:cxn>
              </a:cxnLst>
              <a:rect l="l" t="t" r="r" b="b"/>
              <a:pathLst>
                <a:path w="161925" h="38100">
                  <a:moveTo>
                    <a:pt x="4281" y="39523"/>
                  </a:moveTo>
                  <a:lnTo>
                    <a:pt x="166206" y="4281"/>
                  </a:lnTo>
                </a:path>
              </a:pathLst>
            </a:custGeom>
            <a:ln w="5707" cap="flat">
              <a:solidFill>
                <a:srgbClr val="000000"/>
              </a:solidFill>
              <a:prstDash val="solid"/>
              <a:miter/>
            </a:ln>
          </p:spPr>
          <p:txBody>
            <a:bodyPr rtlCol="0" anchor="ctr"/>
            <a:lstStyle/>
            <a:p>
              <a:endParaRPr lang="en-US"/>
            </a:p>
          </p:txBody>
        </p:sp>
        <p:sp>
          <p:nvSpPr>
            <p:cNvPr id="330" name="Freeform: Shape 329"/>
            <p:cNvSpPr/>
            <p:nvPr/>
          </p:nvSpPr>
          <p:spPr>
            <a:xfrm>
              <a:off x="6024133" y="213658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31" name="Freeform: Shape 330"/>
            <p:cNvSpPr/>
            <p:nvPr/>
          </p:nvSpPr>
          <p:spPr>
            <a:xfrm>
              <a:off x="6016513" y="209943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2" name="Freeform: Shape 331"/>
            <p:cNvSpPr/>
            <p:nvPr/>
          </p:nvSpPr>
          <p:spPr>
            <a:xfrm>
              <a:off x="6008893" y="206324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33" name="Freeform: Shape 332"/>
            <p:cNvSpPr/>
            <p:nvPr/>
          </p:nvSpPr>
          <p:spPr>
            <a:xfrm>
              <a:off x="6002226" y="2024192"/>
              <a:ext cx="161925" cy="38100"/>
            </a:xfrm>
            <a:custGeom>
              <a:avLst/>
              <a:gdLst>
                <a:gd name="connsiteX0" fmla="*/ 4281 w 161925"/>
                <a:gd name="connsiteY0" fmla="*/ 38570 h 38100"/>
                <a:gd name="connsiteX1" fmla="*/ 167158 w 161925"/>
                <a:gd name="connsiteY1" fmla="*/ 4281 h 38100"/>
              </a:gdLst>
              <a:ahLst/>
              <a:cxnLst>
                <a:cxn ang="0">
                  <a:pos x="connsiteX0" y="connsiteY0"/>
                </a:cxn>
                <a:cxn ang="0">
                  <a:pos x="connsiteX1" y="connsiteY1"/>
                </a:cxn>
              </a:cxnLst>
              <a:rect l="l" t="t" r="r" b="b"/>
              <a:pathLst>
                <a:path w="161925" h="38100">
                  <a:moveTo>
                    <a:pt x="4281" y="38570"/>
                  </a:moveTo>
                  <a:lnTo>
                    <a:pt x="167158" y="4281"/>
                  </a:lnTo>
                </a:path>
              </a:pathLst>
            </a:custGeom>
            <a:ln w="5707" cap="flat">
              <a:solidFill>
                <a:srgbClr val="000000"/>
              </a:solidFill>
              <a:prstDash val="solid"/>
              <a:miter/>
            </a:ln>
          </p:spPr>
          <p:txBody>
            <a:bodyPr rtlCol="0" anchor="ctr"/>
            <a:lstStyle/>
            <a:p>
              <a:endParaRPr lang="en-US"/>
            </a:p>
          </p:txBody>
        </p:sp>
        <p:sp>
          <p:nvSpPr>
            <p:cNvPr id="334" name="Freeform: Shape 333"/>
            <p:cNvSpPr/>
            <p:nvPr/>
          </p:nvSpPr>
          <p:spPr>
            <a:xfrm>
              <a:off x="5994606" y="19984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5" name="Freeform: Shape 334"/>
            <p:cNvSpPr/>
            <p:nvPr/>
          </p:nvSpPr>
          <p:spPr>
            <a:xfrm>
              <a:off x="5986986" y="196227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6" name="Freeform: Shape 335"/>
            <p:cNvSpPr/>
            <p:nvPr/>
          </p:nvSpPr>
          <p:spPr>
            <a:xfrm>
              <a:off x="5979366" y="19260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7" name="Freeform: Shape 336"/>
            <p:cNvSpPr/>
            <p:nvPr/>
          </p:nvSpPr>
          <p:spPr>
            <a:xfrm>
              <a:off x="5973651" y="1887032"/>
              <a:ext cx="161925" cy="38100"/>
            </a:xfrm>
            <a:custGeom>
              <a:avLst/>
              <a:gdLst>
                <a:gd name="connsiteX0" fmla="*/ 4281 w 161925"/>
                <a:gd name="connsiteY0" fmla="*/ 38571 h 38100"/>
                <a:gd name="connsiteX1" fmla="*/ 166206 w 161925"/>
                <a:gd name="connsiteY1" fmla="*/ 4280 h 38100"/>
              </a:gdLst>
              <a:ahLst/>
              <a:cxnLst>
                <a:cxn ang="0">
                  <a:pos x="connsiteX0" y="connsiteY0"/>
                </a:cxn>
                <a:cxn ang="0">
                  <a:pos x="connsiteX1" y="connsiteY1"/>
                </a:cxn>
              </a:cxnLst>
              <a:rect l="l" t="t" r="r" b="b"/>
              <a:pathLst>
                <a:path w="161925" h="38100">
                  <a:moveTo>
                    <a:pt x="4281" y="38571"/>
                  </a:moveTo>
                  <a:lnTo>
                    <a:pt x="166206" y="4280"/>
                  </a:lnTo>
                </a:path>
              </a:pathLst>
            </a:custGeom>
            <a:ln w="5707" cap="flat">
              <a:solidFill>
                <a:srgbClr val="000000"/>
              </a:solidFill>
              <a:prstDash val="solid"/>
              <a:miter/>
            </a:ln>
          </p:spPr>
          <p:txBody>
            <a:bodyPr rtlCol="0" anchor="ctr"/>
            <a:lstStyle/>
            <a:p>
              <a:endParaRPr lang="en-US"/>
            </a:p>
          </p:txBody>
        </p:sp>
        <p:sp>
          <p:nvSpPr>
            <p:cNvPr id="338" name="Freeform: Shape 337"/>
            <p:cNvSpPr/>
            <p:nvPr/>
          </p:nvSpPr>
          <p:spPr>
            <a:xfrm>
              <a:off x="5965078" y="186131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39" name="Freeform: Shape 338"/>
            <p:cNvSpPr/>
            <p:nvPr/>
          </p:nvSpPr>
          <p:spPr>
            <a:xfrm>
              <a:off x="5957458" y="1825119"/>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000000"/>
              </a:solidFill>
              <a:prstDash val="solid"/>
              <a:miter/>
            </a:ln>
          </p:spPr>
          <p:txBody>
            <a:bodyPr rtlCol="0" anchor="ctr"/>
            <a:lstStyle/>
            <a:p>
              <a:endParaRPr lang="en-US"/>
            </a:p>
          </p:txBody>
        </p:sp>
        <p:sp>
          <p:nvSpPr>
            <p:cNvPr id="340" name="Freeform: Shape 339"/>
            <p:cNvSpPr/>
            <p:nvPr/>
          </p:nvSpPr>
          <p:spPr>
            <a:xfrm>
              <a:off x="5949838" y="178797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1" name="Freeform: Shape 340"/>
            <p:cNvSpPr/>
            <p:nvPr/>
          </p:nvSpPr>
          <p:spPr>
            <a:xfrm>
              <a:off x="5944123" y="1748919"/>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42" name="Freeform: Shape 341"/>
            <p:cNvSpPr/>
            <p:nvPr/>
          </p:nvSpPr>
          <p:spPr>
            <a:xfrm>
              <a:off x="5936503" y="172320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3" name="Freeform: Shape 342"/>
            <p:cNvSpPr/>
            <p:nvPr/>
          </p:nvSpPr>
          <p:spPr>
            <a:xfrm>
              <a:off x="5928883" y="168700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4" name="Freeform: Shape 343"/>
            <p:cNvSpPr/>
            <p:nvPr/>
          </p:nvSpPr>
          <p:spPr>
            <a:xfrm>
              <a:off x="5920311" y="165081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45" name="Freeform: Shape 344"/>
            <p:cNvSpPr/>
            <p:nvPr/>
          </p:nvSpPr>
          <p:spPr>
            <a:xfrm>
              <a:off x="5914596" y="161175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46" name="Freeform: Shape 345"/>
            <p:cNvSpPr/>
            <p:nvPr/>
          </p:nvSpPr>
          <p:spPr>
            <a:xfrm>
              <a:off x="5906976" y="158604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7" name="Freeform: Shape 346"/>
            <p:cNvSpPr/>
            <p:nvPr/>
          </p:nvSpPr>
          <p:spPr>
            <a:xfrm>
              <a:off x="5899356" y="154984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48" name="Freeform: Shape 347"/>
            <p:cNvSpPr/>
            <p:nvPr/>
          </p:nvSpPr>
          <p:spPr>
            <a:xfrm>
              <a:off x="5891736" y="151365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49" name="Freeform: Shape 348"/>
            <p:cNvSpPr/>
            <p:nvPr/>
          </p:nvSpPr>
          <p:spPr>
            <a:xfrm>
              <a:off x="5885068" y="1473647"/>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000000"/>
              </a:solidFill>
              <a:prstDash val="solid"/>
              <a:miter/>
            </a:ln>
          </p:spPr>
          <p:txBody>
            <a:bodyPr rtlCol="0" anchor="ctr"/>
            <a:lstStyle/>
            <a:p>
              <a:endParaRPr lang="en-US"/>
            </a:p>
          </p:txBody>
        </p:sp>
        <p:sp>
          <p:nvSpPr>
            <p:cNvPr id="350" name="Freeform: Shape 349"/>
            <p:cNvSpPr/>
            <p:nvPr/>
          </p:nvSpPr>
          <p:spPr>
            <a:xfrm>
              <a:off x="5877448" y="1448882"/>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000000"/>
              </a:solidFill>
              <a:prstDash val="solid"/>
              <a:miter/>
            </a:ln>
          </p:spPr>
          <p:txBody>
            <a:bodyPr rtlCol="0" anchor="ctr"/>
            <a:lstStyle/>
            <a:p>
              <a:endParaRPr lang="en-US"/>
            </a:p>
          </p:txBody>
        </p:sp>
        <p:sp>
          <p:nvSpPr>
            <p:cNvPr id="351" name="Freeform: Shape 350"/>
            <p:cNvSpPr/>
            <p:nvPr/>
          </p:nvSpPr>
          <p:spPr>
            <a:xfrm>
              <a:off x="5869828" y="14117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2" name="Freeform: Shape 351"/>
            <p:cNvSpPr/>
            <p:nvPr/>
          </p:nvSpPr>
          <p:spPr>
            <a:xfrm>
              <a:off x="5862208" y="137553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3" name="Freeform: Shape 352"/>
            <p:cNvSpPr/>
            <p:nvPr/>
          </p:nvSpPr>
          <p:spPr>
            <a:xfrm>
              <a:off x="5856493" y="133648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54" name="Freeform: Shape 353"/>
            <p:cNvSpPr/>
            <p:nvPr/>
          </p:nvSpPr>
          <p:spPr>
            <a:xfrm>
              <a:off x="5848873" y="131076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5" name="Freeform: Shape 354"/>
            <p:cNvSpPr/>
            <p:nvPr/>
          </p:nvSpPr>
          <p:spPr>
            <a:xfrm>
              <a:off x="5841253" y="12745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6" name="Freeform: Shape 355"/>
            <p:cNvSpPr/>
            <p:nvPr/>
          </p:nvSpPr>
          <p:spPr>
            <a:xfrm>
              <a:off x="5832681" y="1238379"/>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000000"/>
              </a:solidFill>
              <a:prstDash val="solid"/>
              <a:miter/>
            </a:ln>
          </p:spPr>
          <p:txBody>
            <a:bodyPr rtlCol="0" anchor="ctr"/>
            <a:lstStyle/>
            <a:p>
              <a:endParaRPr lang="en-US"/>
            </a:p>
          </p:txBody>
        </p:sp>
        <p:sp>
          <p:nvSpPr>
            <p:cNvPr id="357" name="Freeform: Shape 356"/>
            <p:cNvSpPr/>
            <p:nvPr/>
          </p:nvSpPr>
          <p:spPr>
            <a:xfrm>
              <a:off x="5826966" y="1198374"/>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000000"/>
              </a:solidFill>
              <a:prstDash val="solid"/>
              <a:miter/>
            </a:ln>
          </p:spPr>
          <p:txBody>
            <a:bodyPr rtlCol="0" anchor="ctr"/>
            <a:lstStyle/>
            <a:p>
              <a:endParaRPr lang="en-US"/>
            </a:p>
          </p:txBody>
        </p:sp>
        <p:sp>
          <p:nvSpPr>
            <p:cNvPr id="358" name="Freeform: Shape 357"/>
            <p:cNvSpPr/>
            <p:nvPr/>
          </p:nvSpPr>
          <p:spPr>
            <a:xfrm>
              <a:off x="5819346" y="117360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59" name="Freeform: Shape 358"/>
            <p:cNvSpPr/>
            <p:nvPr/>
          </p:nvSpPr>
          <p:spPr>
            <a:xfrm>
              <a:off x="5811726" y="113646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0" name="Freeform: Shape 359"/>
            <p:cNvSpPr/>
            <p:nvPr/>
          </p:nvSpPr>
          <p:spPr>
            <a:xfrm>
              <a:off x="5804106" y="110026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1" name="Freeform: Shape 360"/>
            <p:cNvSpPr/>
            <p:nvPr/>
          </p:nvSpPr>
          <p:spPr>
            <a:xfrm>
              <a:off x="5797438" y="106121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62" name="Freeform: Shape 361"/>
            <p:cNvSpPr/>
            <p:nvPr/>
          </p:nvSpPr>
          <p:spPr>
            <a:xfrm>
              <a:off x="5788866" y="103168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3" name="Freeform: Shape 362"/>
            <p:cNvSpPr/>
            <p:nvPr/>
          </p:nvSpPr>
          <p:spPr>
            <a:xfrm>
              <a:off x="5781246" y="99549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64" name="Freeform: Shape 363"/>
            <p:cNvSpPr/>
            <p:nvPr/>
          </p:nvSpPr>
          <p:spPr>
            <a:xfrm>
              <a:off x="5773626" y="95834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5" name="Freeform: Shape 364"/>
            <p:cNvSpPr/>
            <p:nvPr/>
          </p:nvSpPr>
          <p:spPr>
            <a:xfrm>
              <a:off x="5767911" y="91929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66" name="Freeform: Shape 365"/>
            <p:cNvSpPr/>
            <p:nvPr/>
          </p:nvSpPr>
          <p:spPr>
            <a:xfrm>
              <a:off x="5760291" y="8935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7" name="Freeform: Shape 366"/>
            <p:cNvSpPr/>
            <p:nvPr/>
          </p:nvSpPr>
          <p:spPr>
            <a:xfrm>
              <a:off x="5751718" y="85737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8" name="Freeform: Shape 367"/>
            <p:cNvSpPr/>
            <p:nvPr/>
          </p:nvSpPr>
          <p:spPr>
            <a:xfrm>
              <a:off x="5744098" y="82118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9" name="Freeform: Shape 368"/>
            <p:cNvSpPr/>
            <p:nvPr/>
          </p:nvSpPr>
          <p:spPr>
            <a:xfrm>
              <a:off x="5738383" y="78213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70" name="Freeform: Shape 369"/>
            <p:cNvSpPr/>
            <p:nvPr/>
          </p:nvSpPr>
          <p:spPr>
            <a:xfrm>
              <a:off x="5730763" y="75641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71" name="Freeform: Shape 370"/>
            <p:cNvSpPr/>
            <p:nvPr/>
          </p:nvSpPr>
          <p:spPr>
            <a:xfrm>
              <a:off x="5723143" y="72021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72" name="Freeform: Shape 371"/>
            <p:cNvSpPr/>
            <p:nvPr/>
          </p:nvSpPr>
          <p:spPr>
            <a:xfrm>
              <a:off x="5715523" y="68402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73" name="Freeform: Shape 372"/>
            <p:cNvSpPr/>
            <p:nvPr/>
          </p:nvSpPr>
          <p:spPr>
            <a:xfrm>
              <a:off x="5650680" y="579257"/>
              <a:ext cx="962025" cy="2800350"/>
            </a:xfrm>
            <a:custGeom>
              <a:avLst/>
              <a:gdLst>
                <a:gd name="connsiteX0" fmla="*/ 8473 w 962025"/>
                <a:gd name="connsiteY0" fmla="*/ 87089 h 2800350"/>
                <a:gd name="connsiteX1" fmla="*/ 378372 w 962025"/>
                <a:gd name="connsiteY1" fmla="*/ 8473 h 2800350"/>
                <a:gd name="connsiteX2" fmla="*/ 954030 w 962025"/>
                <a:gd name="connsiteY2" fmla="*/ 2717029 h 2800350"/>
                <a:gd name="connsiteX3" fmla="*/ 584131 w 962025"/>
                <a:gd name="connsiteY3" fmla="*/ 2795644 h 2800350"/>
              </a:gdLst>
              <a:ahLst/>
              <a:cxnLst>
                <a:cxn ang="0">
                  <a:pos x="connsiteX0" y="connsiteY0"/>
                </a:cxn>
                <a:cxn ang="0">
                  <a:pos x="connsiteX1" y="connsiteY1"/>
                </a:cxn>
                <a:cxn ang="0">
                  <a:pos x="connsiteX2" y="connsiteY2"/>
                </a:cxn>
                <a:cxn ang="0">
                  <a:pos x="connsiteX3" y="connsiteY3"/>
                </a:cxn>
              </a:cxnLst>
              <a:rect l="l" t="t" r="r" b="b"/>
              <a:pathLst>
                <a:path w="962025" h="2800350">
                  <a:moveTo>
                    <a:pt x="8473" y="87089"/>
                  </a:moveTo>
                  <a:lnTo>
                    <a:pt x="378372" y="8473"/>
                  </a:lnTo>
                  <a:lnTo>
                    <a:pt x="954030" y="2717029"/>
                  </a:lnTo>
                  <a:lnTo>
                    <a:pt x="584131" y="2795644"/>
                  </a:lnTo>
                  <a:close/>
                </a:path>
              </a:pathLst>
            </a:custGeom>
            <a:solidFill>
              <a:schemeClr val="accent2"/>
            </a:solidFill>
            <a:ln w="9525" cap="flat">
              <a:noFill/>
              <a:prstDash val="solid"/>
              <a:miter/>
            </a:ln>
          </p:spPr>
          <p:txBody>
            <a:bodyPr rtlCol="0" anchor="ctr"/>
            <a:lstStyle/>
            <a:p>
              <a:endParaRPr lang="en-US"/>
            </a:p>
          </p:txBody>
        </p:sp>
        <p:sp>
          <p:nvSpPr>
            <p:cNvPr id="374" name="Freeform: Shape 373"/>
            <p:cNvSpPr/>
            <p:nvPr/>
          </p:nvSpPr>
          <p:spPr>
            <a:xfrm>
              <a:off x="5623831" y="584076"/>
              <a:ext cx="962025" cy="2800350"/>
            </a:xfrm>
            <a:custGeom>
              <a:avLst/>
              <a:gdLst>
                <a:gd name="connsiteX0" fmla="*/ 8473 w 962025"/>
                <a:gd name="connsiteY0" fmla="*/ 87089 h 2800350"/>
                <a:gd name="connsiteX1" fmla="*/ 378372 w 962025"/>
                <a:gd name="connsiteY1" fmla="*/ 8473 h 2800350"/>
                <a:gd name="connsiteX2" fmla="*/ 954030 w 962025"/>
                <a:gd name="connsiteY2" fmla="*/ 2717029 h 2800350"/>
                <a:gd name="connsiteX3" fmla="*/ 584131 w 962025"/>
                <a:gd name="connsiteY3" fmla="*/ 2795644 h 2800350"/>
              </a:gdLst>
              <a:ahLst/>
              <a:cxnLst>
                <a:cxn ang="0">
                  <a:pos x="connsiteX0" y="connsiteY0"/>
                </a:cxn>
                <a:cxn ang="0">
                  <a:pos x="connsiteX1" y="connsiteY1"/>
                </a:cxn>
                <a:cxn ang="0">
                  <a:pos x="connsiteX2" y="connsiteY2"/>
                </a:cxn>
                <a:cxn ang="0">
                  <a:pos x="connsiteX3" y="connsiteY3"/>
                </a:cxn>
              </a:cxnLst>
              <a:rect l="l" t="t" r="r" b="b"/>
              <a:pathLst>
                <a:path w="962025" h="2800350">
                  <a:moveTo>
                    <a:pt x="8473" y="87089"/>
                  </a:moveTo>
                  <a:lnTo>
                    <a:pt x="378372" y="8473"/>
                  </a:lnTo>
                  <a:lnTo>
                    <a:pt x="954030" y="2717029"/>
                  </a:lnTo>
                  <a:lnTo>
                    <a:pt x="584131" y="2795644"/>
                  </a:lnTo>
                  <a:close/>
                </a:path>
              </a:pathLst>
            </a:custGeom>
            <a:solidFill>
              <a:schemeClr val="accent1"/>
            </a:solidFill>
            <a:ln w="9525" cap="flat">
              <a:noFill/>
              <a:prstDash val="solid"/>
              <a:miter/>
            </a:ln>
          </p:spPr>
          <p:txBody>
            <a:bodyPr rtlCol="0" anchor="ctr"/>
            <a:lstStyle/>
            <a:p>
              <a:endParaRPr lang="en-US"/>
            </a:p>
          </p:txBody>
        </p:sp>
        <p:sp>
          <p:nvSpPr>
            <p:cNvPr id="375" name="Freeform: Shape 374"/>
            <p:cNvSpPr/>
            <p:nvPr/>
          </p:nvSpPr>
          <p:spPr>
            <a:xfrm>
              <a:off x="5624033" y="655812"/>
              <a:ext cx="619125" cy="2724150"/>
            </a:xfrm>
            <a:custGeom>
              <a:avLst/>
              <a:gdLst>
                <a:gd name="connsiteX0" fmla="*/ 8473 w 619125"/>
                <a:gd name="connsiteY0" fmla="*/ 15998 h 2724150"/>
                <a:gd name="connsiteX1" fmla="*/ 43879 w 619125"/>
                <a:gd name="connsiteY1" fmla="*/ 8473 h 2724150"/>
                <a:gd name="connsiteX2" fmla="*/ 619537 w 619125"/>
                <a:gd name="connsiteY2" fmla="*/ 2717028 h 2724150"/>
                <a:gd name="connsiteX3" fmla="*/ 584131 w 619125"/>
                <a:gd name="connsiteY3" fmla="*/ 2724553 h 2724150"/>
              </a:gdLst>
              <a:ahLst/>
              <a:cxnLst>
                <a:cxn ang="0">
                  <a:pos x="connsiteX0" y="connsiteY0"/>
                </a:cxn>
                <a:cxn ang="0">
                  <a:pos x="connsiteX1" y="connsiteY1"/>
                </a:cxn>
                <a:cxn ang="0">
                  <a:pos x="connsiteX2" y="connsiteY2"/>
                </a:cxn>
                <a:cxn ang="0">
                  <a:pos x="connsiteX3" y="connsiteY3"/>
                </a:cxn>
              </a:cxnLst>
              <a:rect l="l" t="t" r="r" b="b"/>
              <a:pathLst>
                <a:path w="619125" h="2724150">
                  <a:moveTo>
                    <a:pt x="8473" y="15998"/>
                  </a:moveTo>
                  <a:lnTo>
                    <a:pt x="43879" y="8473"/>
                  </a:lnTo>
                  <a:lnTo>
                    <a:pt x="619537" y="2717028"/>
                  </a:lnTo>
                  <a:lnTo>
                    <a:pt x="584131" y="2724553"/>
                  </a:lnTo>
                  <a:close/>
                </a:path>
              </a:pathLst>
            </a:custGeom>
            <a:solidFill>
              <a:schemeClr val="accent3"/>
            </a:solidFill>
            <a:ln w="9525" cap="flat">
              <a:noFill/>
              <a:prstDash val="solid"/>
              <a:miter/>
            </a:ln>
          </p:spPr>
          <p:txBody>
            <a:bodyPr rtlCol="0" anchor="ctr"/>
            <a:lstStyle/>
            <a:p>
              <a:endParaRPr lang="en-US"/>
            </a:p>
          </p:txBody>
        </p:sp>
        <p:sp>
          <p:nvSpPr>
            <p:cNvPr id="376" name="Freeform: Shape 375"/>
            <p:cNvSpPr/>
            <p:nvPr/>
          </p:nvSpPr>
          <p:spPr>
            <a:xfrm>
              <a:off x="6129861" y="269284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377" name="Freeform: Shape 376"/>
            <p:cNvSpPr/>
            <p:nvPr/>
          </p:nvSpPr>
          <p:spPr>
            <a:xfrm>
              <a:off x="6122241" y="266712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78" name="Freeform: Shape 377"/>
            <p:cNvSpPr/>
            <p:nvPr/>
          </p:nvSpPr>
          <p:spPr>
            <a:xfrm>
              <a:off x="6113668" y="263093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79" name="Freeform: Shape 378"/>
            <p:cNvSpPr/>
            <p:nvPr/>
          </p:nvSpPr>
          <p:spPr>
            <a:xfrm>
              <a:off x="6106048" y="259473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80" name="Freeform: Shape 379"/>
            <p:cNvSpPr/>
            <p:nvPr/>
          </p:nvSpPr>
          <p:spPr>
            <a:xfrm>
              <a:off x="6100333" y="2555687"/>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1" name="Freeform: Shape 380"/>
            <p:cNvSpPr/>
            <p:nvPr/>
          </p:nvSpPr>
          <p:spPr>
            <a:xfrm>
              <a:off x="6092713" y="2529969"/>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382" name="Freeform: Shape 381"/>
            <p:cNvSpPr/>
            <p:nvPr/>
          </p:nvSpPr>
          <p:spPr>
            <a:xfrm>
              <a:off x="6085093" y="249377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83" name="Freeform: Shape 382"/>
            <p:cNvSpPr/>
            <p:nvPr/>
          </p:nvSpPr>
          <p:spPr>
            <a:xfrm>
              <a:off x="6077473" y="245757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84" name="Freeform: Shape 383"/>
            <p:cNvSpPr/>
            <p:nvPr/>
          </p:nvSpPr>
          <p:spPr>
            <a:xfrm>
              <a:off x="6070806" y="241757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5" name="Freeform: Shape 384"/>
            <p:cNvSpPr/>
            <p:nvPr/>
          </p:nvSpPr>
          <p:spPr>
            <a:xfrm>
              <a:off x="6063186" y="2392809"/>
              <a:ext cx="114300" cy="28575"/>
            </a:xfrm>
            <a:custGeom>
              <a:avLst/>
              <a:gdLst>
                <a:gd name="connsiteX0" fmla="*/ 4281 w 114300"/>
                <a:gd name="connsiteY0" fmla="*/ 27140 h 28575"/>
                <a:gd name="connsiteX1" fmla="*/ 114771 w 114300"/>
                <a:gd name="connsiteY1" fmla="*/ 4281 h 28575"/>
              </a:gdLst>
              <a:ahLst/>
              <a:cxnLst>
                <a:cxn ang="0">
                  <a:pos x="connsiteX0" y="connsiteY0"/>
                </a:cxn>
                <a:cxn ang="0">
                  <a:pos x="connsiteX1" y="connsiteY1"/>
                </a:cxn>
              </a:cxnLst>
              <a:rect l="l" t="t" r="r" b="b"/>
              <a:pathLst>
                <a:path w="114300" h="28575">
                  <a:moveTo>
                    <a:pt x="4281" y="27140"/>
                  </a:moveTo>
                  <a:lnTo>
                    <a:pt x="114771" y="4281"/>
                  </a:lnTo>
                </a:path>
              </a:pathLst>
            </a:custGeom>
            <a:ln w="5707" cap="flat">
              <a:solidFill>
                <a:srgbClr val="FEFEFE"/>
              </a:solidFill>
              <a:prstDash val="solid"/>
              <a:miter/>
            </a:ln>
          </p:spPr>
          <p:txBody>
            <a:bodyPr rtlCol="0" anchor="ctr"/>
            <a:lstStyle/>
            <a:p>
              <a:endParaRPr lang="en-US"/>
            </a:p>
          </p:txBody>
        </p:sp>
        <p:sp>
          <p:nvSpPr>
            <p:cNvPr id="386" name="Freeform: Shape 385"/>
            <p:cNvSpPr/>
            <p:nvPr/>
          </p:nvSpPr>
          <p:spPr>
            <a:xfrm>
              <a:off x="6055566" y="235566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87" name="Freeform: Shape 386"/>
            <p:cNvSpPr/>
            <p:nvPr/>
          </p:nvSpPr>
          <p:spPr>
            <a:xfrm>
              <a:off x="6047946" y="231946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88" name="Freeform: Shape 387"/>
            <p:cNvSpPr/>
            <p:nvPr/>
          </p:nvSpPr>
          <p:spPr>
            <a:xfrm>
              <a:off x="6219396" y="311766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9" name="Freeform: Shape 388"/>
            <p:cNvSpPr/>
            <p:nvPr/>
          </p:nvSpPr>
          <p:spPr>
            <a:xfrm>
              <a:off x="6211776" y="3091944"/>
              <a:ext cx="114300" cy="28575"/>
            </a:xfrm>
            <a:custGeom>
              <a:avLst/>
              <a:gdLst>
                <a:gd name="connsiteX0" fmla="*/ 4281 w 114300"/>
                <a:gd name="connsiteY0" fmla="*/ 28093 h 28575"/>
                <a:gd name="connsiteX1" fmla="*/ 115723 w 114300"/>
                <a:gd name="connsiteY1" fmla="*/ 4280 h 28575"/>
              </a:gdLst>
              <a:ahLst/>
              <a:cxnLst>
                <a:cxn ang="0">
                  <a:pos x="connsiteX0" y="connsiteY0"/>
                </a:cxn>
                <a:cxn ang="0">
                  <a:pos x="connsiteX1" y="connsiteY1"/>
                </a:cxn>
              </a:cxnLst>
              <a:rect l="l" t="t" r="r" b="b"/>
              <a:pathLst>
                <a:path w="114300" h="28575">
                  <a:moveTo>
                    <a:pt x="4281" y="28093"/>
                  </a:moveTo>
                  <a:lnTo>
                    <a:pt x="115723" y="4280"/>
                  </a:lnTo>
                </a:path>
              </a:pathLst>
            </a:custGeom>
            <a:ln w="5707" cap="flat">
              <a:solidFill>
                <a:srgbClr val="FEFEFE"/>
              </a:solidFill>
              <a:prstDash val="solid"/>
              <a:miter/>
            </a:ln>
          </p:spPr>
          <p:txBody>
            <a:bodyPr rtlCol="0" anchor="ctr"/>
            <a:lstStyle/>
            <a:p>
              <a:endParaRPr lang="en-US"/>
            </a:p>
          </p:txBody>
        </p:sp>
        <p:sp>
          <p:nvSpPr>
            <p:cNvPr id="390" name="Freeform: Shape 389"/>
            <p:cNvSpPr/>
            <p:nvPr/>
          </p:nvSpPr>
          <p:spPr>
            <a:xfrm>
              <a:off x="6204156" y="305574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1" name="Freeform: Shape 390"/>
            <p:cNvSpPr/>
            <p:nvPr/>
          </p:nvSpPr>
          <p:spPr>
            <a:xfrm>
              <a:off x="6196536" y="301955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2" name="Freeform: Shape 391"/>
            <p:cNvSpPr/>
            <p:nvPr/>
          </p:nvSpPr>
          <p:spPr>
            <a:xfrm>
              <a:off x="6249876" y="3257679"/>
              <a:ext cx="161925" cy="38100"/>
            </a:xfrm>
            <a:custGeom>
              <a:avLst/>
              <a:gdLst>
                <a:gd name="connsiteX0" fmla="*/ 4281 w 161925"/>
                <a:gd name="connsiteY0" fmla="*/ 38570 h 38100"/>
                <a:gd name="connsiteX1" fmla="*/ 166206 w 161925"/>
                <a:gd name="connsiteY1" fmla="*/ 4280 h 38100"/>
              </a:gdLst>
              <a:ahLst/>
              <a:cxnLst>
                <a:cxn ang="0">
                  <a:pos x="connsiteX0" y="connsiteY0"/>
                </a:cxn>
                <a:cxn ang="0">
                  <a:pos x="connsiteX1" y="connsiteY1"/>
                </a:cxn>
              </a:cxnLst>
              <a:rect l="l" t="t" r="r" b="b"/>
              <a:pathLst>
                <a:path w="161925" h="38100">
                  <a:moveTo>
                    <a:pt x="4281" y="38570"/>
                  </a:moveTo>
                  <a:lnTo>
                    <a:pt x="166206" y="4280"/>
                  </a:lnTo>
                </a:path>
              </a:pathLst>
            </a:custGeom>
            <a:ln w="5707" cap="flat">
              <a:solidFill>
                <a:srgbClr val="FEFEFE"/>
              </a:solidFill>
              <a:prstDash val="solid"/>
              <a:miter/>
            </a:ln>
          </p:spPr>
          <p:txBody>
            <a:bodyPr rtlCol="0" anchor="ctr"/>
            <a:lstStyle/>
            <a:p>
              <a:endParaRPr lang="en-US"/>
            </a:p>
          </p:txBody>
        </p:sp>
        <p:sp>
          <p:nvSpPr>
            <p:cNvPr id="393" name="Freeform: Shape 392"/>
            <p:cNvSpPr/>
            <p:nvPr/>
          </p:nvSpPr>
          <p:spPr>
            <a:xfrm>
              <a:off x="6242256" y="323291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94" name="Freeform: Shape 393"/>
            <p:cNvSpPr/>
            <p:nvPr/>
          </p:nvSpPr>
          <p:spPr>
            <a:xfrm>
              <a:off x="6234636" y="3195767"/>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395" name="Freeform: Shape 394"/>
            <p:cNvSpPr/>
            <p:nvPr/>
          </p:nvSpPr>
          <p:spPr>
            <a:xfrm>
              <a:off x="6226063" y="315957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96" name="Freeform: Shape 395"/>
            <p:cNvSpPr/>
            <p:nvPr/>
          </p:nvSpPr>
          <p:spPr>
            <a:xfrm>
              <a:off x="6190821" y="298050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397" name="Freeform: Shape 396"/>
            <p:cNvSpPr/>
            <p:nvPr/>
          </p:nvSpPr>
          <p:spPr>
            <a:xfrm>
              <a:off x="6183201" y="29547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8" name="Freeform: Shape 397"/>
            <p:cNvSpPr/>
            <p:nvPr/>
          </p:nvSpPr>
          <p:spPr>
            <a:xfrm>
              <a:off x="6175581" y="291858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99" name="Freeform: Shape 398"/>
            <p:cNvSpPr/>
            <p:nvPr/>
          </p:nvSpPr>
          <p:spPr>
            <a:xfrm>
              <a:off x="6167008" y="288144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0" name="Freeform: Shape 399"/>
            <p:cNvSpPr/>
            <p:nvPr/>
          </p:nvSpPr>
          <p:spPr>
            <a:xfrm>
              <a:off x="6161293" y="284238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01" name="Freeform: Shape 400"/>
            <p:cNvSpPr/>
            <p:nvPr/>
          </p:nvSpPr>
          <p:spPr>
            <a:xfrm>
              <a:off x="6153673" y="281667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02" name="Freeform: Shape 401"/>
            <p:cNvSpPr/>
            <p:nvPr/>
          </p:nvSpPr>
          <p:spPr>
            <a:xfrm>
              <a:off x="6146053" y="278047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03" name="Freeform: Shape 402"/>
            <p:cNvSpPr/>
            <p:nvPr/>
          </p:nvSpPr>
          <p:spPr>
            <a:xfrm>
              <a:off x="6138433" y="2744282"/>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404" name="Freeform: Shape 403"/>
            <p:cNvSpPr/>
            <p:nvPr/>
          </p:nvSpPr>
          <p:spPr>
            <a:xfrm>
              <a:off x="6042231" y="2280414"/>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05" name="Freeform: Shape 404"/>
            <p:cNvSpPr/>
            <p:nvPr/>
          </p:nvSpPr>
          <p:spPr>
            <a:xfrm>
              <a:off x="6033658" y="225469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6" name="Freeform: Shape 405"/>
            <p:cNvSpPr/>
            <p:nvPr/>
          </p:nvSpPr>
          <p:spPr>
            <a:xfrm>
              <a:off x="6026038" y="221850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7" name="Freeform: Shape 406"/>
            <p:cNvSpPr/>
            <p:nvPr/>
          </p:nvSpPr>
          <p:spPr>
            <a:xfrm>
              <a:off x="6018418" y="2182307"/>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FEFEFE"/>
              </a:solidFill>
              <a:prstDash val="solid"/>
              <a:miter/>
            </a:ln>
          </p:spPr>
          <p:txBody>
            <a:bodyPr rtlCol="0" anchor="ctr"/>
            <a:lstStyle/>
            <a:p>
              <a:endParaRPr lang="en-US"/>
            </a:p>
          </p:txBody>
        </p:sp>
        <p:sp>
          <p:nvSpPr>
            <p:cNvPr id="408" name="Freeform: Shape 407"/>
            <p:cNvSpPr/>
            <p:nvPr/>
          </p:nvSpPr>
          <p:spPr>
            <a:xfrm>
              <a:off x="6012703" y="2142302"/>
              <a:ext cx="161925" cy="38100"/>
            </a:xfrm>
            <a:custGeom>
              <a:avLst/>
              <a:gdLst>
                <a:gd name="connsiteX0" fmla="*/ 4281 w 161925"/>
                <a:gd name="connsiteY0" fmla="*/ 39523 h 38100"/>
                <a:gd name="connsiteX1" fmla="*/ 166206 w 161925"/>
                <a:gd name="connsiteY1" fmla="*/ 4281 h 38100"/>
              </a:gdLst>
              <a:ahLst/>
              <a:cxnLst>
                <a:cxn ang="0">
                  <a:pos x="connsiteX0" y="connsiteY0"/>
                </a:cxn>
                <a:cxn ang="0">
                  <a:pos x="connsiteX1" y="connsiteY1"/>
                </a:cxn>
              </a:cxnLst>
              <a:rect l="l" t="t" r="r" b="b"/>
              <a:pathLst>
                <a:path w="161925" h="38100">
                  <a:moveTo>
                    <a:pt x="4281" y="39523"/>
                  </a:moveTo>
                  <a:lnTo>
                    <a:pt x="166206" y="4281"/>
                  </a:lnTo>
                </a:path>
              </a:pathLst>
            </a:custGeom>
            <a:ln w="5707" cap="flat">
              <a:solidFill>
                <a:srgbClr val="FEFEFE"/>
              </a:solidFill>
              <a:prstDash val="solid"/>
              <a:miter/>
            </a:ln>
          </p:spPr>
          <p:txBody>
            <a:bodyPr rtlCol="0" anchor="ctr"/>
            <a:lstStyle/>
            <a:p>
              <a:endParaRPr lang="en-US"/>
            </a:p>
          </p:txBody>
        </p:sp>
        <p:sp>
          <p:nvSpPr>
            <p:cNvPr id="409" name="Freeform: Shape 408"/>
            <p:cNvSpPr/>
            <p:nvPr/>
          </p:nvSpPr>
          <p:spPr>
            <a:xfrm>
              <a:off x="6005083" y="211753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10" name="Freeform: Shape 409"/>
            <p:cNvSpPr/>
            <p:nvPr/>
          </p:nvSpPr>
          <p:spPr>
            <a:xfrm>
              <a:off x="5997463" y="208038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1" name="Freeform: Shape 410"/>
            <p:cNvSpPr/>
            <p:nvPr/>
          </p:nvSpPr>
          <p:spPr>
            <a:xfrm>
              <a:off x="5989843" y="204419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412" name="Freeform: Shape 411"/>
            <p:cNvSpPr/>
            <p:nvPr/>
          </p:nvSpPr>
          <p:spPr>
            <a:xfrm>
              <a:off x="5983176" y="2005142"/>
              <a:ext cx="161925" cy="38100"/>
            </a:xfrm>
            <a:custGeom>
              <a:avLst/>
              <a:gdLst>
                <a:gd name="connsiteX0" fmla="*/ 4281 w 161925"/>
                <a:gd name="connsiteY0" fmla="*/ 38570 h 38100"/>
                <a:gd name="connsiteX1" fmla="*/ 167158 w 161925"/>
                <a:gd name="connsiteY1" fmla="*/ 4281 h 38100"/>
              </a:gdLst>
              <a:ahLst/>
              <a:cxnLst>
                <a:cxn ang="0">
                  <a:pos x="connsiteX0" y="connsiteY0"/>
                </a:cxn>
                <a:cxn ang="0">
                  <a:pos x="connsiteX1" y="connsiteY1"/>
                </a:cxn>
              </a:cxnLst>
              <a:rect l="l" t="t" r="r" b="b"/>
              <a:pathLst>
                <a:path w="161925" h="38100">
                  <a:moveTo>
                    <a:pt x="4281" y="38570"/>
                  </a:moveTo>
                  <a:lnTo>
                    <a:pt x="167158" y="4281"/>
                  </a:lnTo>
                </a:path>
              </a:pathLst>
            </a:custGeom>
            <a:ln w="5707" cap="flat">
              <a:solidFill>
                <a:srgbClr val="FEFEFE"/>
              </a:solidFill>
              <a:prstDash val="solid"/>
              <a:miter/>
            </a:ln>
          </p:spPr>
          <p:txBody>
            <a:bodyPr rtlCol="0" anchor="ctr"/>
            <a:lstStyle/>
            <a:p>
              <a:endParaRPr lang="en-US"/>
            </a:p>
          </p:txBody>
        </p:sp>
        <p:sp>
          <p:nvSpPr>
            <p:cNvPr id="413" name="Freeform: Shape 412"/>
            <p:cNvSpPr/>
            <p:nvPr/>
          </p:nvSpPr>
          <p:spPr>
            <a:xfrm>
              <a:off x="5975556" y="19794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4" name="Freeform: Shape 413"/>
            <p:cNvSpPr/>
            <p:nvPr/>
          </p:nvSpPr>
          <p:spPr>
            <a:xfrm>
              <a:off x="5967936" y="194322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5" name="Freeform: Shape 414"/>
            <p:cNvSpPr/>
            <p:nvPr/>
          </p:nvSpPr>
          <p:spPr>
            <a:xfrm>
              <a:off x="5960316" y="19070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6" name="Freeform: Shape 415"/>
            <p:cNvSpPr/>
            <p:nvPr/>
          </p:nvSpPr>
          <p:spPr>
            <a:xfrm>
              <a:off x="5954601" y="1867982"/>
              <a:ext cx="161925" cy="38100"/>
            </a:xfrm>
            <a:custGeom>
              <a:avLst/>
              <a:gdLst>
                <a:gd name="connsiteX0" fmla="*/ 4281 w 161925"/>
                <a:gd name="connsiteY0" fmla="*/ 38571 h 38100"/>
                <a:gd name="connsiteX1" fmla="*/ 166206 w 161925"/>
                <a:gd name="connsiteY1" fmla="*/ 4280 h 38100"/>
              </a:gdLst>
              <a:ahLst/>
              <a:cxnLst>
                <a:cxn ang="0">
                  <a:pos x="connsiteX0" y="connsiteY0"/>
                </a:cxn>
                <a:cxn ang="0">
                  <a:pos x="connsiteX1" y="connsiteY1"/>
                </a:cxn>
              </a:cxnLst>
              <a:rect l="l" t="t" r="r" b="b"/>
              <a:pathLst>
                <a:path w="161925" h="38100">
                  <a:moveTo>
                    <a:pt x="4281" y="38571"/>
                  </a:moveTo>
                  <a:lnTo>
                    <a:pt x="166206" y="4280"/>
                  </a:lnTo>
                </a:path>
              </a:pathLst>
            </a:custGeom>
            <a:ln w="5707" cap="flat">
              <a:solidFill>
                <a:srgbClr val="FEFEFE"/>
              </a:solidFill>
              <a:prstDash val="solid"/>
              <a:miter/>
            </a:ln>
          </p:spPr>
          <p:txBody>
            <a:bodyPr rtlCol="0" anchor="ctr"/>
            <a:lstStyle/>
            <a:p>
              <a:endParaRPr lang="en-US"/>
            </a:p>
          </p:txBody>
        </p:sp>
        <p:sp>
          <p:nvSpPr>
            <p:cNvPr id="417" name="Freeform: Shape 416"/>
            <p:cNvSpPr/>
            <p:nvPr/>
          </p:nvSpPr>
          <p:spPr>
            <a:xfrm>
              <a:off x="5946028" y="184226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18" name="Freeform: Shape 417"/>
            <p:cNvSpPr/>
            <p:nvPr/>
          </p:nvSpPr>
          <p:spPr>
            <a:xfrm>
              <a:off x="5938408" y="1806069"/>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FEFEFE"/>
              </a:solidFill>
              <a:prstDash val="solid"/>
              <a:miter/>
            </a:ln>
          </p:spPr>
          <p:txBody>
            <a:bodyPr rtlCol="0" anchor="ctr"/>
            <a:lstStyle/>
            <a:p>
              <a:endParaRPr lang="en-US"/>
            </a:p>
          </p:txBody>
        </p:sp>
        <p:sp>
          <p:nvSpPr>
            <p:cNvPr id="419" name="Freeform: Shape 418"/>
            <p:cNvSpPr/>
            <p:nvPr/>
          </p:nvSpPr>
          <p:spPr>
            <a:xfrm>
              <a:off x="5930788" y="176892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0" name="Freeform: Shape 419"/>
            <p:cNvSpPr/>
            <p:nvPr/>
          </p:nvSpPr>
          <p:spPr>
            <a:xfrm>
              <a:off x="5925073" y="1729869"/>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21" name="Freeform: Shape 420"/>
            <p:cNvSpPr/>
            <p:nvPr/>
          </p:nvSpPr>
          <p:spPr>
            <a:xfrm>
              <a:off x="5917453" y="170415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2" name="Freeform: Shape 421"/>
            <p:cNvSpPr/>
            <p:nvPr/>
          </p:nvSpPr>
          <p:spPr>
            <a:xfrm>
              <a:off x="5909833" y="166795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3" name="Freeform: Shape 422"/>
            <p:cNvSpPr/>
            <p:nvPr/>
          </p:nvSpPr>
          <p:spPr>
            <a:xfrm>
              <a:off x="5901261" y="163176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24" name="Freeform: Shape 423"/>
            <p:cNvSpPr/>
            <p:nvPr/>
          </p:nvSpPr>
          <p:spPr>
            <a:xfrm>
              <a:off x="5895546" y="159270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25" name="Freeform: Shape 424"/>
            <p:cNvSpPr/>
            <p:nvPr/>
          </p:nvSpPr>
          <p:spPr>
            <a:xfrm>
              <a:off x="5887926" y="156699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6" name="Freeform: Shape 425"/>
            <p:cNvSpPr/>
            <p:nvPr/>
          </p:nvSpPr>
          <p:spPr>
            <a:xfrm>
              <a:off x="5880306" y="153079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27" name="Freeform: Shape 426"/>
            <p:cNvSpPr/>
            <p:nvPr/>
          </p:nvSpPr>
          <p:spPr>
            <a:xfrm>
              <a:off x="5872686" y="149460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28" name="Freeform: Shape 427"/>
            <p:cNvSpPr/>
            <p:nvPr/>
          </p:nvSpPr>
          <p:spPr>
            <a:xfrm>
              <a:off x="5866018" y="1454597"/>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FEFEFE"/>
              </a:solidFill>
              <a:prstDash val="solid"/>
              <a:miter/>
            </a:ln>
          </p:spPr>
          <p:txBody>
            <a:bodyPr rtlCol="0" anchor="ctr"/>
            <a:lstStyle/>
            <a:p>
              <a:endParaRPr lang="en-US"/>
            </a:p>
          </p:txBody>
        </p:sp>
        <p:sp>
          <p:nvSpPr>
            <p:cNvPr id="429" name="Freeform: Shape 428"/>
            <p:cNvSpPr/>
            <p:nvPr/>
          </p:nvSpPr>
          <p:spPr>
            <a:xfrm>
              <a:off x="5858398" y="1429832"/>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FEFEFE"/>
              </a:solidFill>
              <a:prstDash val="solid"/>
              <a:miter/>
            </a:ln>
          </p:spPr>
          <p:txBody>
            <a:bodyPr rtlCol="0" anchor="ctr"/>
            <a:lstStyle/>
            <a:p>
              <a:endParaRPr lang="en-US"/>
            </a:p>
          </p:txBody>
        </p:sp>
        <p:sp>
          <p:nvSpPr>
            <p:cNvPr id="430" name="Freeform: Shape 429"/>
            <p:cNvSpPr/>
            <p:nvPr/>
          </p:nvSpPr>
          <p:spPr>
            <a:xfrm>
              <a:off x="5850778" y="13926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1" name="Freeform: Shape 430"/>
            <p:cNvSpPr/>
            <p:nvPr/>
          </p:nvSpPr>
          <p:spPr>
            <a:xfrm>
              <a:off x="5843158" y="135648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2" name="Freeform: Shape 431"/>
            <p:cNvSpPr/>
            <p:nvPr/>
          </p:nvSpPr>
          <p:spPr>
            <a:xfrm>
              <a:off x="5837443" y="131743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33" name="Freeform: Shape 432"/>
            <p:cNvSpPr/>
            <p:nvPr/>
          </p:nvSpPr>
          <p:spPr>
            <a:xfrm>
              <a:off x="5829823" y="129171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4" name="Freeform: Shape 433"/>
            <p:cNvSpPr/>
            <p:nvPr/>
          </p:nvSpPr>
          <p:spPr>
            <a:xfrm>
              <a:off x="5822203" y="12555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5" name="Freeform: Shape 434"/>
            <p:cNvSpPr/>
            <p:nvPr/>
          </p:nvSpPr>
          <p:spPr>
            <a:xfrm>
              <a:off x="5813631" y="1219329"/>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FEFEFE"/>
              </a:solidFill>
              <a:prstDash val="solid"/>
              <a:miter/>
            </a:ln>
          </p:spPr>
          <p:txBody>
            <a:bodyPr rtlCol="0" anchor="ctr"/>
            <a:lstStyle/>
            <a:p>
              <a:endParaRPr lang="en-US"/>
            </a:p>
          </p:txBody>
        </p:sp>
        <p:sp>
          <p:nvSpPr>
            <p:cNvPr id="436" name="Freeform: Shape 435"/>
            <p:cNvSpPr/>
            <p:nvPr/>
          </p:nvSpPr>
          <p:spPr>
            <a:xfrm>
              <a:off x="5807916" y="1179324"/>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FEFEFE"/>
              </a:solidFill>
              <a:prstDash val="solid"/>
              <a:miter/>
            </a:ln>
          </p:spPr>
          <p:txBody>
            <a:bodyPr rtlCol="0" anchor="ctr"/>
            <a:lstStyle/>
            <a:p>
              <a:endParaRPr lang="en-US"/>
            </a:p>
          </p:txBody>
        </p:sp>
        <p:sp>
          <p:nvSpPr>
            <p:cNvPr id="437" name="Freeform: Shape 436"/>
            <p:cNvSpPr/>
            <p:nvPr/>
          </p:nvSpPr>
          <p:spPr>
            <a:xfrm>
              <a:off x="5800296" y="115455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38" name="Freeform: Shape 437"/>
            <p:cNvSpPr/>
            <p:nvPr/>
          </p:nvSpPr>
          <p:spPr>
            <a:xfrm>
              <a:off x="5792676" y="111741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9" name="Freeform: Shape 438"/>
            <p:cNvSpPr/>
            <p:nvPr/>
          </p:nvSpPr>
          <p:spPr>
            <a:xfrm>
              <a:off x="5785056" y="108121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0" name="Freeform: Shape 439"/>
            <p:cNvSpPr/>
            <p:nvPr/>
          </p:nvSpPr>
          <p:spPr>
            <a:xfrm>
              <a:off x="5778388" y="104216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41" name="Freeform: Shape 440"/>
            <p:cNvSpPr/>
            <p:nvPr/>
          </p:nvSpPr>
          <p:spPr>
            <a:xfrm>
              <a:off x="5769816" y="101263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2" name="Freeform: Shape 441"/>
            <p:cNvSpPr/>
            <p:nvPr/>
          </p:nvSpPr>
          <p:spPr>
            <a:xfrm>
              <a:off x="5762196" y="97644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43" name="Freeform: Shape 442"/>
            <p:cNvSpPr/>
            <p:nvPr/>
          </p:nvSpPr>
          <p:spPr>
            <a:xfrm>
              <a:off x="5754576" y="93929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4" name="Freeform: Shape 443"/>
            <p:cNvSpPr/>
            <p:nvPr/>
          </p:nvSpPr>
          <p:spPr>
            <a:xfrm>
              <a:off x="5748861" y="90024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45" name="Freeform: Shape 444"/>
            <p:cNvSpPr/>
            <p:nvPr/>
          </p:nvSpPr>
          <p:spPr>
            <a:xfrm>
              <a:off x="5741241" y="8745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6" name="Freeform: Shape 445"/>
            <p:cNvSpPr/>
            <p:nvPr/>
          </p:nvSpPr>
          <p:spPr>
            <a:xfrm>
              <a:off x="5732668" y="83832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7" name="Freeform: Shape 446"/>
            <p:cNvSpPr/>
            <p:nvPr/>
          </p:nvSpPr>
          <p:spPr>
            <a:xfrm>
              <a:off x="5725048" y="80213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8" name="Freeform: Shape 447"/>
            <p:cNvSpPr/>
            <p:nvPr/>
          </p:nvSpPr>
          <p:spPr>
            <a:xfrm>
              <a:off x="5719333" y="76308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49" name="Freeform: Shape 448"/>
            <p:cNvSpPr/>
            <p:nvPr/>
          </p:nvSpPr>
          <p:spPr>
            <a:xfrm>
              <a:off x="5711713" y="73736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50" name="Freeform: Shape 449"/>
            <p:cNvSpPr/>
            <p:nvPr/>
          </p:nvSpPr>
          <p:spPr>
            <a:xfrm>
              <a:off x="5704093" y="70116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51" name="Freeform: Shape 450"/>
            <p:cNvSpPr/>
            <p:nvPr/>
          </p:nvSpPr>
          <p:spPr>
            <a:xfrm>
              <a:off x="5696473" y="66497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grpSp>
      <p:sp>
        <p:nvSpPr>
          <p:cNvPr id="452" name="文本框 16"/>
          <p:cNvSpPr txBox="1"/>
          <p:nvPr/>
        </p:nvSpPr>
        <p:spPr>
          <a:xfrm>
            <a:off x="106017" y="-41535"/>
            <a:ext cx="6244480" cy="4893647"/>
          </a:xfrm>
          <a:prstGeom prst="rect">
            <a:avLst/>
          </a:prstGeom>
          <a:noFill/>
        </p:spPr>
        <p:txBody>
          <a:bodyPr wrap="square" rtlCol="0">
            <a:spAutoFit/>
          </a:bodyPr>
          <a:lstStyle/>
          <a:p>
            <a:pPr algn="ctr"/>
            <a:r>
              <a:rPr lang="en-US" altLang="zh-CN" sz="9600" b="1" dirty="0">
                <a:solidFill>
                  <a:srgbClr val="FF990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I.</a:t>
            </a:r>
          </a:p>
          <a:p>
            <a:pPr algn="ctr"/>
            <a:r>
              <a:rPr lang="en-US" altLang="zh-CN" sz="5400" b="1" dirty="0">
                <a:solidFill>
                  <a:srgbClr val="FF990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CẤU TRÚC ELECTRON BỀN VỮNG CỦA KHÍ HIẾM</a:t>
            </a:r>
            <a:endParaRPr lang="zh-CN" altLang="en-US" sz="5400" b="1" dirty="0">
              <a:solidFill>
                <a:srgbClr val="FF990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aphic 1"/>
          <p:cNvGrpSpPr/>
          <p:nvPr/>
        </p:nvGrpSpPr>
        <p:grpSpPr>
          <a:xfrm>
            <a:off x="-135973" y="2031217"/>
            <a:ext cx="4062334" cy="4189751"/>
            <a:chOff x="-253973" y="-6694"/>
            <a:chExt cx="5308300" cy="6872907"/>
          </a:xfrm>
        </p:grpSpPr>
        <p:sp>
          <p:nvSpPr>
            <p:cNvPr id="4" name="Freeform: Shape 3"/>
            <p:cNvSpPr/>
            <p:nvPr/>
          </p:nvSpPr>
          <p:spPr>
            <a:xfrm>
              <a:off x="-253973" y="2707168"/>
              <a:ext cx="3990913" cy="4159045"/>
            </a:xfrm>
            <a:custGeom>
              <a:avLst/>
              <a:gdLst>
                <a:gd name="connsiteX0" fmla="*/ 8626 w 3990913"/>
                <a:gd name="connsiteY0" fmla="*/ 1502066 h 4159045"/>
                <a:gd name="connsiteX1" fmla="*/ 1988965 w 3990913"/>
                <a:gd name="connsiteY1" fmla="*/ 8626 h 4159045"/>
                <a:gd name="connsiteX2" fmla="*/ 3987498 w 3990913"/>
                <a:gd name="connsiteY2" fmla="*/ 2658733 h 4159045"/>
                <a:gd name="connsiteX3" fmla="*/ 2007160 w 3990913"/>
                <a:gd name="connsiteY3" fmla="*/ 4152172 h 4159045"/>
              </a:gdLst>
              <a:ahLst/>
              <a:cxnLst>
                <a:cxn ang="0">
                  <a:pos x="connsiteX0" y="connsiteY0"/>
                </a:cxn>
                <a:cxn ang="0">
                  <a:pos x="connsiteX1" y="connsiteY1"/>
                </a:cxn>
                <a:cxn ang="0">
                  <a:pos x="connsiteX2" y="connsiteY2"/>
                </a:cxn>
                <a:cxn ang="0">
                  <a:pos x="connsiteX3" y="connsiteY3"/>
                </a:cxn>
              </a:cxnLst>
              <a:rect l="l" t="t" r="r" b="b"/>
              <a:pathLst>
                <a:path w="3990913" h="4159045">
                  <a:moveTo>
                    <a:pt x="8626" y="1502066"/>
                  </a:moveTo>
                  <a:lnTo>
                    <a:pt x="1988965" y="8626"/>
                  </a:lnTo>
                  <a:lnTo>
                    <a:pt x="3987498" y="2658733"/>
                  </a:lnTo>
                  <a:lnTo>
                    <a:pt x="2007160" y="4152172"/>
                  </a:lnTo>
                  <a:close/>
                </a:path>
              </a:pathLst>
            </a:custGeom>
            <a:solidFill>
              <a:srgbClr val="262625">
                <a:alpha val="20000"/>
              </a:srgbClr>
            </a:solidFill>
            <a:ln w="8840" cap="flat">
              <a:noFill/>
              <a:prstDash val="solid"/>
              <a:miter/>
            </a:ln>
          </p:spPr>
          <p:txBody>
            <a:bodyPr rtlCol="0" anchor="ctr"/>
            <a:lstStyle/>
            <a:p>
              <a:endParaRPr lang="en-US"/>
            </a:p>
          </p:txBody>
        </p:sp>
        <p:sp>
          <p:nvSpPr>
            <p:cNvPr id="5" name="Freeform: Shape 4"/>
            <p:cNvSpPr/>
            <p:nvPr/>
          </p:nvSpPr>
          <p:spPr>
            <a:xfrm>
              <a:off x="-217529" y="2580766"/>
              <a:ext cx="3990913" cy="4159045"/>
            </a:xfrm>
            <a:custGeom>
              <a:avLst/>
              <a:gdLst>
                <a:gd name="connsiteX0" fmla="*/ 9295 w 3990913"/>
                <a:gd name="connsiteY0" fmla="*/ 1502734 h 4159045"/>
                <a:gd name="connsiteX1" fmla="*/ 1989633 w 3990913"/>
                <a:gd name="connsiteY1" fmla="*/ 9295 h 4159045"/>
                <a:gd name="connsiteX2" fmla="*/ 3988167 w 3990913"/>
                <a:gd name="connsiteY2" fmla="*/ 2659401 h 4159045"/>
                <a:gd name="connsiteX3" fmla="*/ 2007828 w 3990913"/>
                <a:gd name="connsiteY3" fmla="*/ 4152840 h 4159045"/>
              </a:gdLst>
              <a:ahLst/>
              <a:cxnLst>
                <a:cxn ang="0">
                  <a:pos x="connsiteX0" y="connsiteY0"/>
                </a:cxn>
                <a:cxn ang="0">
                  <a:pos x="connsiteX1" y="connsiteY1"/>
                </a:cxn>
                <a:cxn ang="0">
                  <a:pos x="connsiteX2" y="connsiteY2"/>
                </a:cxn>
                <a:cxn ang="0">
                  <a:pos x="connsiteX3" y="connsiteY3"/>
                </a:cxn>
              </a:cxnLst>
              <a:rect l="l" t="t" r="r" b="b"/>
              <a:pathLst>
                <a:path w="3990913" h="4159045">
                  <a:moveTo>
                    <a:pt x="9295" y="1502734"/>
                  </a:moveTo>
                  <a:lnTo>
                    <a:pt x="1989633" y="9295"/>
                  </a:lnTo>
                  <a:lnTo>
                    <a:pt x="3988167" y="2659401"/>
                  </a:lnTo>
                  <a:lnTo>
                    <a:pt x="2007828" y="4152840"/>
                  </a:lnTo>
                  <a:close/>
                </a:path>
              </a:pathLst>
            </a:custGeom>
            <a:solidFill>
              <a:srgbClr val="EBE9CD"/>
            </a:solidFill>
            <a:ln w="9525" cap="flat">
              <a:noFill/>
              <a:prstDash val="solid"/>
              <a:miter/>
            </a:ln>
          </p:spPr>
          <p:txBody>
            <a:bodyPr rtlCol="0" anchor="ctr"/>
            <a:lstStyle/>
            <a:p>
              <a:endParaRPr lang="en-US"/>
            </a:p>
          </p:txBody>
        </p:sp>
        <p:sp>
          <p:nvSpPr>
            <p:cNvPr id="252" name="Freeform: Shape 251"/>
            <p:cNvSpPr/>
            <p:nvPr/>
          </p:nvSpPr>
          <p:spPr>
            <a:xfrm>
              <a:off x="1358578" y="3133473"/>
              <a:ext cx="548640" cy="504395"/>
            </a:xfrm>
            <a:custGeom>
              <a:avLst/>
              <a:gdLst>
                <a:gd name="connsiteX0" fmla="*/ 29392 w 548639"/>
                <a:gd name="connsiteY0" fmla="*/ 461889 h 504394"/>
                <a:gd name="connsiteX1" fmla="*/ 170977 w 548639"/>
                <a:gd name="connsiteY1" fmla="*/ 362780 h 504394"/>
                <a:gd name="connsiteX2" fmla="*/ 175401 w 548639"/>
                <a:gd name="connsiteY2" fmla="*/ 363665 h 504394"/>
                <a:gd name="connsiteX3" fmla="*/ 386008 w 548639"/>
                <a:gd name="connsiteY3" fmla="*/ 377823 h 504394"/>
                <a:gd name="connsiteX4" fmla="*/ 386893 w 548639"/>
                <a:gd name="connsiteY4" fmla="*/ 377823 h 504394"/>
                <a:gd name="connsiteX5" fmla="*/ 479808 w 548639"/>
                <a:gd name="connsiteY5" fmla="*/ 497285 h 504394"/>
                <a:gd name="connsiteX6" fmla="*/ 502815 w 548639"/>
                <a:gd name="connsiteY6" fmla="*/ 479587 h 504394"/>
                <a:gd name="connsiteX7" fmla="*/ 408130 w 548639"/>
                <a:gd name="connsiteY7" fmla="*/ 358355 h 504394"/>
                <a:gd name="connsiteX8" fmla="*/ 408130 w 548639"/>
                <a:gd name="connsiteY8" fmla="*/ 357470 h 504394"/>
                <a:gd name="connsiteX9" fmla="*/ 409900 w 548639"/>
                <a:gd name="connsiteY9" fmla="*/ 199073 h 504394"/>
                <a:gd name="connsiteX10" fmla="*/ 537326 w 548639"/>
                <a:gd name="connsiteY10" fmla="*/ 109698 h 504394"/>
                <a:gd name="connsiteX11" fmla="*/ 519628 w 548639"/>
                <a:gd name="connsiteY11" fmla="*/ 86690 h 504394"/>
                <a:gd name="connsiteX12" fmla="*/ 384238 w 548639"/>
                <a:gd name="connsiteY12" fmla="*/ 182260 h 504394"/>
                <a:gd name="connsiteX13" fmla="*/ 266546 w 548639"/>
                <a:gd name="connsiteY13" fmla="*/ 148633 h 504394"/>
                <a:gd name="connsiteX14" fmla="*/ 165667 w 548639"/>
                <a:gd name="connsiteY14" fmla="*/ 124741 h 504394"/>
                <a:gd name="connsiteX15" fmla="*/ 162127 w 548639"/>
                <a:gd name="connsiteY15" fmla="*/ 124741 h 504394"/>
                <a:gd name="connsiteX16" fmla="*/ 77177 w 548639"/>
                <a:gd name="connsiteY16" fmla="*/ 12358 h 504394"/>
                <a:gd name="connsiteX17" fmla="*/ 54169 w 548639"/>
                <a:gd name="connsiteY17" fmla="*/ 30056 h 504394"/>
                <a:gd name="connsiteX18" fmla="*/ 154163 w 548639"/>
                <a:gd name="connsiteY18" fmla="*/ 161022 h 504394"/>
                <a:gd name="connsiteX19" fmla="*/ 162127 w 548639"/>
                <a:gd name="connsiteY19" fmla="*/ 334463 h 504394"/>
                <a:gd name="connsiteX20" fmla="*/ 13464 w 548639"/>
                <a:gd name="connsiteY20" fmla="*/ 438882 h 504394"/>
                <a:gd name="connsiteX21" fmla="*/ 29392 w 548639"/>
                <a:gd name="connsiteY21" fmla="*/ 461889 h 504394"/>
                <a:gd name="connsiteX22" fmla="*/ 264776 w 548639"/>
                <a:gd name="connsiteY22" fmla="*/ 178720 h 504394"/>
                <a:gd name="connsiteX23" fmla="*/ 375389 w 548639"/>
                <a:gd name="connsiteY23" fmla="*/ 210576 h 504394"/>
                <a:gd name="connsiteX24" fmla="*/ 379814 w 548639"/>
                <a:gd name="connsiteY24" fmla="*/ 211461 h 504394"/>
                <a:gd name="connsiteX25" fmla="*/ 378929 w 548639"/>
                <a:gd name="connsiteY25" fmla="*/ 345967 h 504394"/>
                <a:gd name="connsiteX26" fmla="*/ 375389 w 548639"/>
                <a:gd name="connsiteY26" fmla="*/ 349506 h 504394"/>
                <a:gd name="connsiteX27" fmla="*/ 193099 w 548639"/>
                <a:gd name="connsiteY27" fmla="*/ 337118 h 504394"/>
                <a:gd name="connsiteX28" fmla="*/ 189559 w 548639"/>
                <a:gd name="connsiteY28" fmla="*/ 330923 h 504394"/>
                <a:gd name="connsiteX29" fmla="*/ 181595 w 548639"/>
                <a:gd name="connsiteY29" fmla="*/ 156597 h 504394"/>
                <a:gd name="connsiteX30" fmla="*/ 264776 w 548639"/>
                <a:gd name="connsiteY30" fmla="*/ 178720 h 50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48639" h="504394">
                  <a:moveTo>
                    <a:pt x="29392" y="461889"/>
                  </a:moveTo>
                  <a:cubicBezTo>
                    <a:pt x="76292" y="429148"/>
                    <a:pt x="124077" y="395521"/>
                    <a:pt x="170977" y="362780"/>
                  </a:cubicBezTo>
                  <a:cubicBezTo>
                    <a:pt x="171861" y="363665"/>
                    <a:pt x="173631" y="363665"/>
                    <a:pt x="175401" y="363665"/>
                  </a:cubicBezTo>
                  <a:cubicBezTo>
                    <a:pt x="245308" y="374284"/>
                    <a:pt x="315216" y="378708"/>
                    <a:pt x="386008" y="377823"/>
                  </a:cubicBezTo>
                  <a:cubicBezTo>
                    <a:pt x="386008" y="377823"/>
                    <a:pt x="386008" y="377823"/>
                    <a:pt x="386893" y="377823"/>
                  </a:cubicBezTo>
                  <a:cubicBezTo>
                    <a:pt x="418749" y="417644"/>
                    <a:pt x="449721" y="457464"/>
                    <a:pt x="479808" y="497285"/>
                  </a:cubicBezTo>
                  <a:cubicBezTo>
                    <a:pt x="491311" y="512329"/>
                    <a:pt x="514319" y="494630"/>
                    <a:pt x="502815" y="479587"/>
                  </a:cubicBezTo>
                  <a:cubicBezTo>
                    <a:pt x="471844" y="438882"/>
                    <a:pt x="439987" y="398176"/>
                    <a:pt x="408130" y="358355"/>
                  </a:cubicBezTo>
                  <a:cubicBezTo>
                    <a:pt x="408130" y="358355"/>
                    <a:pt x="408130" y="357470"/>
                    <a:pt x="408130" y="357470"/>
                  </a:cubicBezTo>
                  <a:cubicBezTo>
                    <a:pt x="409015" y="304376"/>
                    <a:pt x="409015" y="252167"/>
                    <a:pt x="409900" y="199073"/>
                  </a:cubicBezTo>
                  <a:cubicBezTo>
                    <a:pt x="452376" y="168986"/>
                    <a:pt x="494851" y="139784"/>
                    <a:pt x="537326" y="109698"/>
                  </a:cubicBezTo>
                  <a:cubicBezTo>
                    <a:pt x="552370" y="99079"/>
                    <a:pt x="535557" y="76071"/>
                    <a:pt x="519628" y="86690"/>
                  </a:cubicBezTo>
                  <a:cubicBezTo>
                    <a:pt x="474498" y="118547"/>
                    <a:pt x="429368" y="150403"/>
                    <a:pt x="384238" y="182260"/>
                  </a:cubicBezTo>
                  <a:cubicBezTo>
                    <a:pt x="345302" y="170756"/>
                    <a:pt x="305482" y="160137"/>
                    <a:pt x="266546" y="148633"/>
                  </a:cubicBezTo>
                  <a:cubicBezTo>
                    <a:pt x="233805" y="138899"/>
                    <a:pt x="200178" y="126511"/>
                    <a:pt x="165667" y="124741"/>
                  </a:cubicBezTo>
                  <a:cubicBezTo>
                    <a:pt x="164782" y="124741"/>
                    <a:pt x="163897" y="124741"/>
                    <a:pt x="162127" y="124741"/>
                  </a:cubicBezTo>
                  <a:cubicBezTo>
                    <a:pt x="132926" y="88460"/>
                    <a:pt x="103724" y="50409"/>
                    <a:pt x="77177" y="12358"/>
                  </a:cubicBezTo>
                  <a:cubicBezTo>
                    <a:pt x="66558" y="-2685"/>
                    <a:pt x="43550" y="15013"/>
                    <a:pt x="54169" y="30056"/>
                  </a:cubicBezTo>
                  <a:cubicBezTo>
                    <a:pt x="86026" y="75186"/>
                    <a:pt x="119652" y="118547"/>
                    <a:pt x="154163" y="161022"/>
                  </a:cubicBezTo>
                  <a:cubicBezTo>
                    <a:pt x="155048" y="218541"/>
                    <a:pt x="157703" y="276944"/>
                    <a:pt x="162127" y="334463"/>
                  </a:cubicBezTo>
                  <a:cubicBezTo>
                    <a:pt x="112573" y="368974"/>
                    <a:pt x="63018" y="404370"/>
                    <a:pt x="13464" y="438882"/>
                  </a:cubicBezTo>
                  <a:cubicBezTo>
                    <a:pt x="-3350" y="449500"/>
                    <a:pt x="14349" y="472508"/>
                    <a:pt x="29392" y="461889"/>
                  </a:cubicBezTo>
                  <a:close/>
                  <a:moveTo>
                    <a:pt x="264776" y="178720"/>
                  </a:moveTo>
                  <a:cubicBezTo>
                    <a:pt x="301942" y="189339"/>
                    <a:pt x="338223" y="199958"/>
                    <a:pt x="375389" y="210576"/>
                  </a:cubicBezTo>
                  <a:cubicBezTo>
                    <a:pt x="377159" y="211461"/>
                    <a:pt x="378929" y="211461"/>
                    <a:pt x="379814" y="211461"/>
                  </a:cubicBezTo>
                  <a:cubicBezTo>
                    <a:pt x="379814" y="256592"/>
                    <a:pt x="378929" y="300837"/>
                    <a:pt x="378929" y="345967"/>
                  </a:cubicBezTo>
                  <a:cubicBezTo>
                    <a:pt x="377159" y="346852"/>
                    <a:pt x="376274" y="348621"/>
                    <a:pt x="375389" y="349506"/>
                  </a:cubicBezTo>
                  <a:cubicBezTo>
                    <a:pt x="314331" y="349506"/>
                    <a:pt x="253272" y="345967"/>
                    <a:pt x="193099" y="337118"/>
                  </a:cubicBezTo>
                  <a:cubicBezTo>
                    <a:pt x="192214" y="334463"/>
                    <a:pt x="191329" y="332693"/>
                    <a:pt x="189559" y="330923"/>
                  </a:cubicBezTo>
                  <a:cubicBezTo>
                    <a:pt x="185135" y="272520"/>
                    <a:pt x="182480" y="215001"/>
                    <a:pt x="181595" y="156597"/>
                  </a:cubicBezTo>
                  <a:cubicBezTo>
                    <a:pt x="209027" y="161022"/>
                    <a:pt x="237344" y="170756"/>
                    <a:pt x="264776" y="178720"/>
                  </a:cubicBezTo>
                  <a:close/>
                </a:path>
              </a:pathLst>
            </a:custGeom>
            <a:solidFill>
              <a:srgbClr val="5B5A63"/>
            </a:solidFill>
            <a:ln w="9525" cap="flat">
              <a:noFill/>
              <a:prstDash val="solid"/>
              <a:miter/>
            </a:ln>
          </p:spPr>
          <p:txBody>
            <a:bodyPr rtlCol="0" anchor="ctr"/>
            <a:lstStyle/>
            <a:p>
              <a:endParaRPr lang="en-US"/>
            </a:p>
          </p:txBody>
        </p:sp>
        <p:sp>
          <p:nvSpPr>
            <p:cNvPr id="257" name="Freeform: Shape 256"/>
            <p:cNvSpPr/>
            <p:nvPr/>
          </p:nvSpPr>
          <p:spPr>
            <a:xfrm>
              <a:off x="1380042" y="3377328"/>
              <a:ext cx="115037" cy="115037"/>
            </a:xfrm>
            <a:custGeom>
              <a:avLst/>
              <a:gdLst>
                <a:gd name="connsiteX0" fmla="*/ 41555 w 115037"/>
                <a:gd name="connsiteY0" fmla="*/ 72910 h 115037"/>
                <a:gd name="connsiteX1" fmla="*/ 67217 w 115037"/>
                <a:gd name="connsiteY1" fmla="*/ 64946 h 115037"/>
                <a:gd name="connsiteX2" fmla="*/ 83145 w 115037"/>
                <a:gd name="connsiteY2" fmla="*/ 64061 h 115037"/>
                <a:gd name="connsiteX3" fmla="*/ 74296 w 115037"/>
                <a:gd name="connsiteY3" fmla="*/ 82644 h 115037"/>
                <a:gd name="connsiteX4" fmla="*/ 91994 w 115037"/>
                <a:gd name="connsiteY4" fmla="*/ 105651 h 115037"/>
                <a:gd name="connsiteX5" fmla="*/ 98188 w 115037"/>
                <a:gd name="connsiteY5" fmla="*/ 36629 h 115037"/>
                <a:gd name="connsiteX6" fmla="*/ 80490 w 115037"/>
                <a:gd name="connsiteY6" fmla="*/ 30435 h 115037"/>
                <a:gd name="connsiteX7" fmla="*/ 80490 w 115037"/>
                <a:gd name="connsiteY7" fmla="*/ 30435 h 115037"/>
                <a:gd name="connsiteX8" fmla="*/ 30936 w 115037"/>
                <a:gd name="connsiteY8" fmla="*/ 7427 h 115037"/>
                <a:gd name="connsiteX9" fmla="*/ 7043 w 115037"/>
                <a:gd name="connsiteY9" fmla="*/ 46363 h 115037"/>
                <a:gd name="connsiteX10" fmla="*/ 41555 w 115037"/>
                <a:gd name="connsiteY10" fmla="*/ 72910 h 115037"/>
                <a:gd name="connsiteX11" fmla="*/ 38015 w 115037"/>
                <a:gd name="connsiteY11" fmla="*/ 34859 h 115037"/>
                <a:gd name="connsiteX12" fmla="*/ 51288 w 115037"/>
                <a:gd name="connsiteY12" fmla="*/ 41053 h 115037"/>
                <a:gd name="connsiteX13" fmla="*/ 37130 w 115037"/>
                <a:gd name="connsiteY13" fmla="*/ 42823 h 115037"/>
                <a:gd name="connsiteX14" fmla="*/ 38015 w 115037"/>
                <a:gd name="connsiteY14" fmla="*/ 34859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5037" h="115037">
                  <a:moveTo>
                    <a:pt x="41555" y="72910"/>
                  </a:moveTo>
                  <a:cubicBezTo>
                    <a:pt x="50404" y="72910"/>
                    <a:pt x="59253" y="69370"/>
                    <a:pt x="67217" y="64946"/>
                  </a:cubicBezTo>
                  <a:cubicBezTo>
                    <a:pt x="72526" y="61406"/>
                    <a:pt x="79605" y="56097"/>
                    <a:pt x="83145" y="64061"/>
                  </a:cubicBezTo>
                  <a:cubicBezTo>
                    <a:pt x="85800" y="71140"/>
                    <a:pt x="78721" y="78219"/>
                    <a:pt x="74296" y="82644"/>
                  </a:cubicBezTo>
                  <a:cubicBezTo>
                    <a:pt x="60138" y="95032"/>
                    <a:pt x="77836" y="118040"/>
                    <a:pt x="91994" y="105651"/>
                  </a:cubicBezTo>
                  <a:cubicBezTo>
                    <a:pt x="112347" y="87953"/>
                    <a:pt x="123851" y="56097"/>
                    <a:pt x="98188" y="36629"/>
                  </a:cubicBezTo>
                  <a:cubicBezTo>
                    <a:pt x="92879" y="32204"/>
                    <a:pt x="86685" y="30435"/>
                    <a:pt x="80490" y="30435"/>
                  </a:cubicBezTo>
                  <a:cubicBezTo>
                    <a:pt x="80490" y="30435"/>
                    <a:pt x="80490" y="30435"/>
                    <a:pt x="80490" y="30435"/>
                  </a:cubicBezTo>
                  <a:cubicBezTo>
                    <a:pt x="68987" y="18046"/>
                    <a:pt x="49519" y="3003"/>
                    <a:pt x="30936" y="7427"/>
                  </a:cubicBezTo>
                  <a:cubicBezTo>
                    <a:pt x="15007" y="10967"/>
                    <a:pt x="4389" y="30435"/>
                    <a:pt x="7043" y="46363"/>
                  </a:cubicBezTo>
                  <a:cubicBezTo>
                    <a:pt x="8813" y="62291"/>
                    <a:pt x="25626" y="72910"/>
                    <a:pt x="41555" y="72910"/>
                  </a:cubicBezTo>
                  <a:close/>
                  <a:moveTo>
                    <a:pt x="38015" y="34859"/>
                  </a:moveTo>
                  <a:cubicBezTo>
                    <a:pt x="41555" y="33974"/>
                    <a:pt x="46864" y="37514"/>
                    <a:pt x="51288" y="41053"/>
                  </a:cubicBezTo>
                  <a:cubicBezTo>
                    <a:pt x="45979" y="43708"/>
                    <a:pt x="40670" y="46363"/>
                    <a:pt x="37130" y="42823"/>
                  </a:cubicBezTo>
                  <a:cubicBezTo>
                    <a:pt x="35360" y="41938"/>
                    <a:pt x="37130" y="34859"/>
                    <a:pt x="38015" y="34859"/>
                  </a:cubicBezTo>
                  <a:close/>
                </a:path>
              </a:pathLst>
            </a:custGeom>
            <a:solidFill>
              <a:srgbClr val="5B5A63"/>
            </a:solidFill>
            <a:ln w="9525" cap="flat">
              <a:noFill/>
              <a:prstDash val="solid"/>
              <a:miter/>
            </a:ln>
          </p:spPr>
          <p:txBody>
            <a:bodyPr rtlCol="0" anchor="ctr"/>
            <a:lstStyle/>
            <a:p>
              <a:endParaRPr lang="en-US"/>
            </a:p>
          </p:txBody>
        </p:sp>
        <p:sp>
          <p:nvSpPr>
            <p:cNvPr id="258" name="Freeform: Shape 257"/>
            <p:cNvSpPr/>
            <p:nvPr/>
          </p:nvSpPr>
          <p:spPr>
            <a:xfrm>
              <a:off x="1416340" y="3337384"/>
              <a:ext cx="88490" cy="61943"/>
            </a:xfrm>
            <a:custGeom>
              <a:avLst/>
              <a:gdLst>
                <a:gd name="connsiteX0" fmla="*/ 59236 w 88490"/>
                <a:gd name="connsiteY0" fmla="*/ 59759 h 61943"/>
                <a:gd name="connsiteX1" fmla="*/ 79589 w 88490"/>
                <a:gd name="connsiteY1" fmla="*/ 57104 h 61943"/>
                <a:gd name="connsiteX2" fmla="*/ 76934 w 88490"/>
                <a:gd name="connsiteY2" fmla="*/ 36751 h 61943"/>
                <a:gd name="connsiteX3" fmla="*/ 30034 w 88490"/>
                <a:gd name="connsiteY3" fmla="*/ 9320 h 61943"/>
                <a:gd name="connsiteX4" fmla="*/ 9681 w 88490"/>
                <a:gd name="connsiteY4" fmla="*/ 11974 h 61943"/>
                <a:gd name="connsiteX5" fmla="*/ 12336 w 88490"/>
                <a:gd name="connsiteY5" fmla="*/ 32327 h 61943"/>
                <a:gd name="connsiteX6" fmla="*/ 59236 w 88490"/>
                <a:gd name="connsiteY6" fmla="*/ 59759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490" h="61943">
                  <a:moveTo>
                    <a:pt x="59236" y="59759"/>
                  </a:moveTo>
                  <a:cubicBezTo>
                    <a:pt x="66315" y="63299"/>
                    <a:pt x="74279" y="64183"/>
                    <a:pt x="79589" y="57104"/>
                  </a:cubicBezTo>
                  <a:cubicBezTo>
                    <a:pt x="84013" y="51795"/>
                    <a:pt x="84013" y="41176"/>
                    <a:pt x="76934" y="36751"/>
                  </a:cubicBezTo>
                  <a:cubicBezTo>
                    <a:pt x="61006" y="27902"/>
                    <a:pt x="45077" y="18169"/>
                    <a:pt x="30034" y="9320"/>
                  </a:cubicBezTo>
                  <a:cubicBezTo>
                    <a:pt x="22955" y="5780"/>
                    <a:pt x="14991" y="4895"/>
                    <a:pt x="9681" y="11974"/>
                  </a:cubicBezTo>
                  <a:cubicBezTo>
                    <a:pt x="5257" y="17284"/>
                    <a:pt x="5257" y="27902"/>
                    <a:pt x="12336" y="32327"/>
                  </a:cubicBezTo>
                  <a:cubicBezTo>
                    <a:pt x="27379" y="41176"/>
                    <a:pt x="43308" y="50910"/>
                    <a:pt x="59236" y="59759"/>
                  </a:cubicBezTo>
                  <a:close/>
                </a:path>
              </a:pathLst>
            </a:custGeom>
            <a:solidFill>
              <a:srgbClr val="5B5A63"/>
            </a:solidFill>
            <a:ln w="9525" cap="flat">
              <a:noFill/>
              <a:prstDash val="solid"/>
              <a:miter/>
            </a:ln>
          </p:spPr>
          <p:txBody>
            <a:bodyPr rtlCol="0" anchor="ctr"/>
            <a:lstStyle/>
            <a:p>
              <a:endParaRPr lang="en-US"/>
            </a:p>
          </p:txBody>
        </p:sp>
        <p:sp>
          <p:nvSpPr>
            <p:cNvPr id="259" name="Freeform: Shape 258"/>
            <p:cNvSpPr/>
            <p:nvPr/>
          </p:nvSpPr>
          <p:spPr>
            <a:xfrm>
              <a:off x="1610218" y="2987748"/>
              <a:ext cx="106188" cy="123886"/>
            </a:xfrm>
            <a:custGeom>
              <a:avLst/>
              <a:gdLst>
                <a:gd name="connsiteX0" fmla="*/ 34374 w 106188"/>
                <a:gd name="connsiteY0" fmla="*/ 73132 h 123886"/>
                <a:gd name="connsiteX1" fmla="*/ 37029 w 106188"/>
                <a:gd name="connsiteY1" fmla="*/ 51895 h 123886"/>
                <a:gd name="connsiteX2" fmla="*/ 50303 w 106188"/>
                <a:gd name="connsiteY2" fmla="*/ 74017 h 123886"/>
                <a:gd name="connsiteX3" fmla="*/ 78620 w 106188"/>
                <a:gd name="connsiteY3" fmla="*/ 114723 h 123886"/>
                <a:gd name="connsiteX4" fmla="*/ 101627 w 106188"/>
                <a:gd name="connsiteY4" fmla="*/ 97025 h 123886"/>
                <a:gd name="connsiteX5" fmla="*/ 64461 w 106188"/>
                <a:gd name="connsiteY5" fmla="*/ 43046 h 123886"/>
                <a:gd name="connsiteX6" fmla="*/ 31720 w 106188"/>
                <a:gd name="connsiteY6" fmla="*/ 7650 h 123886"/>
                <a:gd name="connsiteX7" fmla="*/ 12252 w 106188"/>
                <a:gd name="connsiteY7" fmla="*/ 19153 h 123886"/>
                <a:gd name="connsiteX8" fmla="*/ 6942 w 106188"/>
                <a:gd name="connsiteY8" fmla="*/ 69593 h 123886"/>
                <a:gd name="connsiteX9" fmla="*/ 34374 w 106188"/>
                <a:gd name="connsiteY9" fmla="*/ 73132 h 1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188" h="123886">
                  <a:moveTo>
                    <a:pt x="34374" y="73132"/>
                  </a:moveTo>
                  <a:cubicBezTo>
                    <a:pt x="35259" y="66053"/>
                    <a:pt x="36144" y="58974"/>
                    <a:pt x="37029" y="51895"/>
                  </a:cubicBezTo>
                  <a:cubicBezTo>
                    <a:pt x="42339" y="59859"/>
                    <a:pt x="46763" y="68708"/>
                    <a:pt x="50303" y="74017"/>
                  </a:cubicBezTo>
                  <a:cubicBezTo>
                    <a:pt x="60037" y="87291"/>
                    <a:pt x="68886" y="101449"/>
                    <a:pt x="78620" y="114723"/>
                  </a:cubicBezTo>
                  <a:cubicBezTo>
                    <a:pt x="89238" y="129766"/>
                    <a:pt x="112246" y="112953"/>
                    <a:pt x="101627" y="97025"/>
                  </a:cubicBezTo>
                  <a:cubicBezTo>
                    <a:pt x="89238" y="79327"/>
                    <a:pt x="76850" y="60744"/>
                    <a:pt x="64461" y="43046"/>
                  </a:cubicBezTo>
                  <a:cubicBezTo>
                    <a:pt x="54727" y="29772"/>
                    <a:pt x="47648" y="14729"/>
                    <a:pt x="31720" y="7650"/>
                  </a:cubicBezTo>
                  <a:cubicBezTo>
                    <a:pt x="23756" y="4110"/>
                    <a:pt x="13137" y="10304"/>
                    <a:pt x="12252" y="19153"/>
                  </a:cubicBezTo>
                  <a:cubicBezTo>
                    <a:pt x="10482" y="35967"/>
                    <a:pt x="8712" y="52780"/>
                    <a:pt x="6942" y="69593"/>
                  </a:cubicBezTo>
                  <a:cubicBezTo>
                    <a:pt x="3403" y="88176"/>
                    <a:pt x="31720" y="91715"/>
                    <a:pt x="34374" y="73132"/>
                  </a:cubicBezTo>
                  <a:close/>
                </a:path>
              </a:pathLst>
            </a:custGeom>
            <a:solidFill>
              <a:srgbClr val="5B5A63"/>
            </a:solidFill>
            <a:ln w="9525" cap="flat">
              <a:noFill/>
              <a:prstDash val="solid"/>
              <a:miter/>
            </a:ln>
          </p:spPr>
          <p:txBody>
            <a:bodyPr rtlCol="0" anchor="ctr"/>
            <a:lstStyle/>
            <a:p>
              <a:endParaRPr lang="en-US"/>
            </a:p>
          </p:txBody>
        </p:sp>
        <p:sp>
          <p:nvSpPr>
            <p:cNvPr id="261" name="Freeform: Shape 260"/>
            <p:cNvSpPr/>
            <p:nvPr/>
          </p:nvSpPr>
          <p:spPr>
            <a:xfrm>
              <a:off x="1715764" y="3115938"/>
              <a:ext cx="150434" cy="141585"/>
            </a:xfrm>
            <a:custGeom>
              <a:avLst/>
              <a:gdLst>
                <a:gd name="connsiteX0" fmla="*/ 18203 w 150433"/>
                <a:gd name="connsiteY0" fmla="*/ 85642 h 141584"/>
                <a:gd name="connsiteX1" fmla="*/ 41211 w 150433"/>
                <a:gd name="connsiteY1" fmla="*/ 67944 h 141584"/>
                <a:gd name="connsiteX2" fmla="*/ 35017 w 150433"/>
                <a:gd name="connsiteY2" fmla="*/ 52015 h 141584"/>
                <a:gd name="connsiteX3" fmla="*/ 46520 w 150433"/>
                <a:gd name="connsiteY3" fmla="*/ 36087 h 141584"/>
                <a:gd name="connsiteX4" fmla="*/ 58909 w 150433"/>
                <a:gd name="connsiteY4" fmla="*/ 62634 h 141584"/>
                <a:gd name="connsiteX5" fmla="*/ 59794 w 150433"/>
                <a:gd name="connsiteY5" fmla="*/ 124578 h 141584"/>
                <a:gd name="connsiteX6" fmla="*/ 82801 w 150433"/>
                <a:gd name="connsiteY6" fmla="*/ 134311 h 141584"/>
                <a:gd name="connsiteX7" fmla="*/ 145630 w 150433"/>
                <a:gd name="connsiteY7" fmla="*/ 89182 h 141584"/>
                <a:gd name="connsiteX8" fmla="*/ 127931 w 150433"/>
                <a:gd name="connsiteY8" fmla="*/ 66174 h 141584"/>
                <a:gd name="connsiteX9" fmla="*/ 88996 w 150433"/>
                <a:gd name="connsiteY9" fmla="*/ 94491 h 141584"/>
                <a:gd name="connsiteX10" fmla="*/ 52715 w 150433"/>
                <a:gd name="connsiteY10" fmla="*/ 6885 h 141584"/>
                <a:gd name="connsiteX11" fmla="*/ 18203 w 150433"/>
                <a:gd name="connsiteY11" fmla="*/ 85642 h 1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433" h="141584">
                  <a:moveTo>
                    <a:pt x="18203" y="85642"/>
                  </a:moveTo>
                  <a:cubicBezTo>
                    <a:pt x="30592" y="98915"/>
                    <a:pt x="53600" y="82102"/>
                    <a:pt x="41211" y="67944"/>
                  </a:cubicBezTo>
                  <a:cubicBezTo>
                    <a:pt x="36786" y="63519"/>
                    <a:pt x="34132" y="58210"/>
                    <a:pt x="35017" y="52015"/>
                  </a:cubicBezTo>
                  <a:cubicBezTo>
                    <a:pt x="35901" y="46706"/>
                    <a:pt x="40326" y="36087"/>
                    <a:pt x="46520" y="36087"/>
                  </a:cubicBezTo>
                  <a:cubicBezTo>
                    <a:pt x="58909" y="36087"/>
                    <a:pt x="58909" y="55555"/>
                    <a:pt x="58909" y="62634"/>
                  </a:cubicBezTo>
                  <a:cubicBezTo>
                    <a:pt x="59794" y="82987"/>
                    <a:pt x="59794" y="104225"/>
                    <a:pt x="59794" y="124578"/>
                  </a:cubicBezTo>
                  <a:cubicBezTo>
                    <a:pt x="59794" y="136081"/>
                    <a:pt x="74837" y="140506"/>
                    <a:pt x="82801" y="134311"/>
                  </a:cubicBezTo>
                  <a:cubicBezTo>
                    <a:pt x="104039" y="119268"/>
                    <a:pt x="124392" y="104225"/>
                    <a:pt x="145630" y="89182"/>
                  </a:cubicBezTo>
                  <a:cubicBezTo>
                    <a:pt x="160673" y="78563"/>
                    <a:pt x="142975" y="55555"/>
                    <a:pt x="127931" y="66174"/>
                  </a:cubicBezTo>
                  <a:cubicBezTo>
                    <a:pt x="114658" y="75908"/>
                    <a:pt x="101384" y="84757"/>
                    <a:pt x="88996" y="94491"/>
                  </a:cubicBezTo>
                  <a:cubicBezTo>
                    <a:pt x="89881" y="59095"/>
                    <a:pt x="88996" y="12195"/>
                    <a:pt x="52715" y="6885"/>
                  </a:cubicBezTo>
                  <a:cubicBezTo>
                    <a:pt x="12009" y="2461"/>
                    <a:pt x="-7459" y="58210"/>
                    <a:pt x="18203" y="85642"/>
                  </a:cubicBezTo>
                  <a:close/>
                </a:path>
              </a:pathLst>
            </a:custGeom>
            <a:solidFill>
              <a:srgbClr val="5B5A63"/>
            </a:solidFill>
            <a:ln w="9525" cap="flat">
              <a:noFill/>
              <a:prstDash val="solid"/>
              <a:miter/>
            </a:ln>
          </p:spPr>
          <p:txBody>
            <a:bodyPr rtlCol="0" anchor="ctr"/>
            <a:lstStyle/>
            <a:p>
              <a:endParaRPr lang="en-US"/>
            </a:p>
          </p:txBody>
        </p:sp>
        <p:sp>
          <p:nvSpPr>
            <p:cNvPr id="263" name="Freeform: Shape 262"/>
            <p:cNvSpPr/>
            <p:nvPr/>
          </p:nvSpPr>
          <p:spPr>
            <a:xfrm>
              <a:off x="1482042" y="3095045"/>
              <a:ext cx="132735" cy="106188"/>
            </a:xfrm>
            <a:custGeom>
              <a:avLst/>
              <a:gdLst>
                <a:gd name="connsiteX0" fmla="*/ 37779 w 132735"/>
                <a:gd name="connsiteY0" fmla="*/ 99456 h 106188"/>
                <a:gd name="connsiteX1" fmla="*/ 79369 w 132735"/>
                <a:gd name="connsiteY1" fmla="*/ 70254 h 106188"/>
                <a:gd name="connsiteX2" fmla="*/ 102377 w 132735"/>
                <a:gd name="connsiteY2" fmla="*/ 95917 h 106188"/>
                <a:gd name="connsiteX3" fmla="*/ 125384 w 132735"/>
                <a:gd name="connsiteY3" fmla="*/ 78218 h 106188"/>
                <a:gd name="connsiteX4" fmla="*/ 77600 w 132735"/>
                <a:gd name="connsiteY4" fmla="*/ 20700 h 106188"/>
                <a:gd name="connsiteX5" fmla="*/ 54592 w 132735"/>
                <a:gd name="connsiteY5" fmla="*/ 38398 h 106188"/>
                <a:gd name="connsiteX6" fmla="*/ 61671 w 132735"/>
                <a:gd name="connsiteY6" fmla="*/ 48132 h 106188"/>
                <a:gd name="connsiteX7" fmla="*/ 40434 w 132735"/>
                <a:gd name="connsiteY7" fmla="*/ 63175 h 106188"/>
                <a:gd name="connsiteX8" fmla="*/ 35124 w 132735"/>
                <a:gd name="connsiteY8" fmla="*/ 18930 h 106188"/>
                <a:gd name="connsiteX9" fmla="*/ 6807 w 132735"/>
                <a:gd name="connsiteY9" fmla="*/ 22469 h 106188"/>
                <a:gd name="connsiteX10" fmla="*/ 14771 w 132735"/>
                <a:gd name="connsiteY10" fmla="*/ 90607 h 106188"/>
                <a:gd name="connsiteX11" fmla="*/ 37779 w 132735"/>
                <a:gd name="connsiteY11" fmla="*/ 99456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735" h="106188">
                  <a:moveTo>
                    <a:pt x="37779" y="99456"/>
                  </a:moveTo>
                  <a:cubicBezTo>
                    <a:pt x="51937" y="89722"/>
                    <a:pt x="65211" y="79988"/>
                    <a:pt x="79369" y="70254"/>
                  </a:cubicBezTo>
                  <a:cubicBezTo>
                    <a:pt x="86449" y="79103"/>
                    <a:pt x="94413" y="87952"/>
                    <a:pt x="102377" y="95917"/>
                  </a:cubicBezTo>
                  <a:cubicBezTo>
                    <a:pt x="114765" y="109190"/>
                    <a:pt x="137773" y="92377"/>
                    <a:pt x="125384" y="78218"/>
                  </a:cubicBezTo>
                  <a:cubicBezTo>
                    <a:pt x="108571" y="59635"/>
                    <a:pt x="92643" y="41052"/>
                    <a:pt x="77600" y="20700"/>
                  </a:cubicBezTo>
                  <a:cubicBezTo>
                    <a:pt x="66981" y="5656"/>
                    <a:pt x="43973" y="23354"/>
                    <a:pt x="54592" y="38398"/>
                  </a:cubicBezTo>
                  <a:cubicBezTo>
                    <a:pt x="57247" y="41937"/>
                    <a:pt x="59016" y="44592"/>
                    <a:pt x="61671" y="48132"/>
                  </a:cubicBezTo>
                  <a:cubicBezTo>
                    <a:pt x="54592" y="53441"/>
                    <a:pt x="47513" y="57866"/>
                    <a:pt x="40434" y="63175"/>
                  </a:cubicBezTo>
                  <a:cubicBezTo>
                    <a:pt x="38664" y="48132"/>
                    <a:pt x="36894" y="33973"/>
                    <a:pt x="35124" y="18930"/>
                  </a:cubicBezTo>
                  <a:cubicBezTo>
                    <a:pt x="33354" y="347"/>
                    <a:pt x="4153" y="3887"/>
                    <a:pt x="6807" y="22469"/>
                  </a:cubicBezTo>
                  <a:cubicBezTo>
                    <a:pt x="9462" y="45477"/>
                    <a:pt x="12117" y="67600"/>
                    <a:pt x="14771" y="90607"/>
                  </a:cubicBezTo>
                  <a:cubicBezTo>
                    <a:pt x="16541" y="101226"/>
                    <a:pt x="28930" y="105651"/>
                    <a:pt x="37779" y="99456"/>
                  </a:cubicBezTo>
                  <a:close/>
                </a:path>
              </a:pathLst>
            </a:custGeom>
            <a:solidFill>
              <a:srgbClr val="5B5A63"/>
            </a:solidFill>
            <a:ln w="9525" cap="flat">
              <a:noFill/>
              <a:prstDash val="solid"/>
              <a:miter/>
            </a:ln>
          </p:spPr>
          <p:txBody>
            <a:bodyPr rtlCol="0" anchor="ctr"/>
            <a:lstStyle/>
            <a:p>
              <a:endParaRPr lang="en-US"/>
            </a:p>
          </p:txBody>
        </p:sp>
        <p:sp>
          <p:nvSpPr>
            <p:cNvPr id="264" name="Freeform: Shape 263"/>
            <p:cNvSpPr/>
            <p:nvPr/>
          </p:nvSpPr>
          <p:spPr>
            <a:xfrm>
              <a:off x="1860354" y="3295600"/>
              <a:ext cx="123886" cy="132735"/>
            </a:xfrm>
            <a:custGeom>
              <a:avLst/>
              <a:gdLst>
                <a:gd name="connsiteX0" fmla="*/ 111652 w 123886"/>
                <a:gd name="connsiteY0" fmla="*/ 40485 h 132735"/>
                <a:gd name="connsiteX1" fmla="*/ 41745 w 123886"/>
                <a:gd name="connsiteY1" fmla="*/ 13938 h 132735"/>
                <a:gd name="connsiteX2" fmla="*/ 40860 w 123886"/>
                <a:gd name="connsiteY2" fmla="*/ 14823 h 132735"/>
                <a:gd name="connsiteX3" fmla="*/ 11658 w 123886"/>
                <a:gd name="connsiteY3" fmla="*/ 98889 h 132735"/>
                <a:gd name="connsiteX4" fmla="*/ 92184 w 123886"/>
                <a:gd name="connsiteY4" fmla="*/ 126321 h 132735"/>
                <a:gd name="connsiteX5" fmla="*/ 111652 w 123886"/>
                <a:gd name="connsiteY5" fmla="*/ 40485 h 132735"/>
                <a:gd name="connsiteX6" fmla="*/ 35550 w 123886"/>
                <a:gd name="connsiteY6" fmla="*/ 74997 h 132735"/>
                <a:gd name="connsiteX7" fmla="*/ 58558 w 123886"/>
                <a:gd name="connsiteY7" fmla="*/ 37831 h 132735"/>
                <a:gd name="connsiteX8" fmla="*/ 58558 w 123886"/>
                <a:gd name="connsiteY8" fmla="*/ 37831 h 132735"/>
                <a:gd name="connsiteX9" fmla="*/ 59443 w 123886"/>
                <a:gd name="connsiteY9" fmla="*/ 36946 h 132735"/>
                <a:gd name="connsiteX10" fmla="*/ 62982 w 123886"/>
                <a:gd name="connsiteY10" fmla="*/ 105083 h 132735"/>
                <a:gd name="connsiteX11" fmla="*/ 35550 w 123886"/>
                <a:gd name="connsiteY11" fmla="*/ 74997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886" h="132735">
                  <a:moveTo>
                    <a:pt x="111652" y="40485"/>
                  </a:moveTo>
                  <a:cubicBezTo>
                    <a:pt x="100148" y="20133"/>
                    <a:pt x="62098" y="-6414"/>
                    <a:pt x="41745" y="13938"/>
                  </a:cubicBezTo>
                  <a:cubicBezTo>
                    <a:pt x="41745" y="13938"/>
                    <a:pt x="40860" y="13938"/>
                    <a:pt x="40860" y="14823"/>
                  </a:cubicBezTo>
                  <a:cubicBezTo>
                    <a:pt x="15198" y="34291"/>
                    <a:pt x="-2500" y="67917"/>
                    <a:pt x="11658" y="98889"/>
                  </a:cubicBezTo>
                  <a:cubicBezTo>
                    <a:pt x="25816" y="131630"/>
                    <a:pt x="61213" y="140479"/>
                    <a:pt x="92184" y="126321"/>
                  </a:cubicBezTo>
                  <a:cubicBezTo>
                    <a:pt x="125811" y="110393"/>
                    <a:pt x="128465" y="70572"/>
                    <a:pt x="111652" y="40485"/>
                  </a:cubicBezTo>
                  <a:close/>
                  <a:moveTo>
                    <a:pt x="35550" y="74997"/>
                  </a:moveTo>
                  <a:cubicBezTo>
                    <a:pt x="35550" y="59068"/>
                    <a:pt x="46169" y="46680"/>
                    <a:pt x="58558" y="37831"/>
                  </a:cubicBezTo>
                  <a:cubicBezTo>
                    <a:pt x="58558" y="37831"/>
                    <a:pt x="58558" y="37831"/>
                    <a:pt x="58558" y="37831"/>
                  </a:cubicBezTo>
                  <a:cubicBezTo>
                    <a:pt x="58558" y="37831"/>
                    <a:pt x="58558" y="37831"/>
                    <a:pt x="59443" y="36946"/>
                  </a:cubicBezTo>
                  <a:cubicBezTo>
                    <a:pt x="88645" y="28982"/>
                    <a:pt x="114307" y="103314"/>
                    <a:pt x="62982" y="105083"/>
                  </a:cubicBezTo>
                  <a:cubicBezTo>
                    <a:pt x="46169" y="105968"/>
                    <a:pt x="35550" y="90040"/>
                    <a:pt x="35550" y="74997"/>
                  </a:cubicBezTo>
                  <a:close/>
                </a:path>
              </a:pathLst>
            </a:custGeom>
            <a:solidFill>
              <a:srgbClr val="5B5A63"/>
            </a:solidFill>
            <a:ln w="9525" cap="flat">
              <a:noFill/>
              <a:prstDash val="solid"/>
              <a:miter/>
            </a:ln>
          </p:spPr>
          <p:txBody>
            <a:bodyPr rtlCol="0" anchor="ctr"/>
            <a:lstStyle/>
            <a:p>
              <a:endParaRPr lang="en-US"/>
            </a:p>
          </p:txBody>
        </p:sp>
        <p:sp>
          <p:nvSpPr>
            <p:cNvPr id="265" name="Freeform: Shape 264"/>
            <p:cNvSpPr/>
            <p:nvPr/>
          </p:nvSpPr>
          <p:spPr>
            <a:xfrm>
              <a:off x="1934371" y="3249462"/>
              <a:ext cx="106188" cy="88490"/>
            </a:xfrm>
            <a:custGeom>
              <a:avLst/>
              <a:gdLst>
                <a:gd name="connsiteX0" fmla="*/ 36750 w 106188"/>
                <a:gd name="connsiteY0" fmla="*/ 39723 h 88490"/>
                <a:gd name="connsiteX1" fmla="*/ 44714 w 106188"/>
                <a:gd name="connsiteY1" fmla="*/ 38838 h 88490"/>
                <a:gd name="connsiteX2" fmla="*/ 43829 w 106188"/>
                <a:gd name="connsiteY2" fmla="*/ 52997 h 88490"/>
                <a:gd name="connsiteX3" fmla="*/ 42060 w 106188"/>
                <a:gd name="connsiteY3" fmla="*/ 69810 h 88490"/>
                <a:gd name="connsiteX4" fmla="*/ 65067 w 106188"/>
                <a:gd name="connsiteY4" fmla="*/ 83083 h 88490"/>
                <a:gd name="connsiteX5" fmla="*/ 96923 w 106188"/>
                <a:gd name="connsiteY5" fmla="*/ 59191 h 88490"/>
                <a:gd name="connsiteX6" fmla="*/ 79226 w 106188"/>
                <a:gd name="connsiteY6" fmla="*/ 36183 h 88490"/>
                <a:gd name="connsiteX7" fmla="*/ 72146 w 106188"/>
                <a:gd name="connsiteY7" fmla="*/ 41493 h 88490"/>
                <a:gd name="connsiteX8" fmla="*/ 50909 w 106188"/>
                <a:gd name="connsiteY8" fmla="*/ 8751 h 88490"/>
                <a:gd name="connsiteX9" fmla="*/ 6663 w 106188"/>
                <a:gd name="connsiteY9" fmla="*/ 43263 h 88490"/>
                <a:gd name="connsiteX10" fmla="*/ 36750 w 106188"/>
                <a:gd name="connsiteY10" fmla="*/ 39723 h 8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188" h="88490">
                  <a:moveTo>
                    <a:pt x="36750" y="39723"/>
                  </a:moveTo>
                  <a:cubicBezTo>
                    <a:pt x="36750" y="33529"/>
                    <a:pt x="42944" y="34414"/>
                    <a:pt x="44714" y="38838"/>
                  </a:cubicBezTo>
                  <a:cubicBezTo>
                    <a:pt x="46484" y="42378"/>
                    <a:pt x="44714" y="49457"/>
                    <a:pt x="43829" y="52997"/>
                  </a:cubicBezTo>
                  <a:cubicBezTo>
                    <a:pt x="42944" y="58306"/>
                    <a:pt x="42944" y="64500"/>
                    <a:pt x="42060" y="69810"/>
                  </a:cubicBezTo>
                  <a:cubicBezTo>
                    <a:pt x="41175" y="82198"/>
                    <a:pt x="54448" y="91047"/>
                    <a:pt x="65067" y="83083"/>
                  </a:cubicBezTo>
                  <a:cubicBezTo>
                    <a:pt x="75686" y="75119"/>
                    <a:pt x="86305" y="67155"/>
                    <a:pt x="96923" y="59191"/>
                  </a:cubicBezTo>
                  <a:cubicBezTo>
                    <a:pt x="111967" y="47687"/>
                    <a:pt x="94269" y="24680"/>
                    <a:pt x="79226" y="36183"/>
                  </a:cubicBezTo>
                  <a:cubicBezTo>
                    <a:pt x="76571" y="37953"/>
                    <a:pt x="74801" y="39723"/>
                    <a:pt x="72146" y="41493"/>
                  </a:cubicBezTo>
                  <a:cubicBezTo>
                    <a:pt x="71261" y="27334"/>
                    <a:pt x="66837" y="14946"/>
                    <a:pt x="50909" y="8751"/>
                  </a:cubicBezTo>
                  <a:cubicBezTo>
                    <a:pt x="27016" y="-98"/>
                    <a:pt x="5779" y="20255"/>
                    <a:pt x="6663" y="43263"/>
                  </a:cubicBezTo>
                  <a:cubicBezTo>
                    <a:pt x="9318" y="61846"/>
                    <a:pt x="37635" y="58306"/>
                    <a:pt x="36750" y="39723"/>
                  </a:cubicBezTo>
                  <a:close/>
                </a:path>
              </a:pathLst>
            </a:custGeom>
            <a:solidFill>
              <a:srgbClr val="5B5A63"/>
            </a:solidFill>
            <a:ln w="9525" cap="flat">
              <a:noFill/>
              <a:prstDash val="solid"/>
              <a:miter/>
            </a:ln>
          </p:spPr>
          <p:txBody>
            <a:bodyPr rtlCol="0" anchor="ctr"/>
            <a:lstStyle/>
            <a:p>
              <a:endParaRPr lang="en-US"/>
            </a:p>
          </p:txBody>
        </p:sp>
        <p:sp>
          <p:nvSpPr>
            <p:cNvPr id="266" name="Freeform: Shape 265"/>
            <p:cNvSpPr/>
            <p:nvPr/>
          </p:nvSpPr>
          <p:spPr>
            <a:xfrm>
              <a:off x="1101015" y="3732073"/>
              <a:ext cx="203528" cy="221226"/>
            </a:xfrm>
            <a:custGeom>
              <a:avLst/>
              <a:gdLst>
                <a:gd name="connsiteX0" fmla="*/ 165724 w 203527"/>
                <a:gd name="connsiteY0" fmla="*/ 195128 h 221225"/>
                <a:gd name="connsiteX1" fmla="*/ 53341 w 203527"/>
                <a:gd name="connsiteY1" fmla="*/ 26112 h 221225"/>
                <a:gd name="connsiteX2" fmla="*/ 48917 w 203527"/>
                <a:gd name="connsiteY2" fmla="*/ 28766 h 221225"/>
                <a:gd name="connsiteX3" fmla="*/ 23254 w 203527"/>
                <a:gd name="connsiteY3" fmla="*/ 176545 h 221225"/>
                <a:gd name="connsiteX4" fmla="*/ 165724 w 203527"/>
                <a:gd name="connsiteY4" fmla="*/ 195128 h 221225"/>
                <a:gd name="connsiteX5" fmla="*/ 48032 w 203527"/>
                <a:gd name="connsiteY5" fmla="*/ 160617 h 221225"/>
                <a:gd name="connsiteX6" fmla="*/ 66615 w 203527"/>
                <a:gd name="connsiteY6" fmla="*/ 51774 h 221225"/>
                <a:gd name="connsiteX7" fmla="*/ 71039 w 203527"/>
                <a:gd name="connsiteY7" fmla="*/ 49119 h 221225"/>
                <a:gd name="connsiteX8" fmla="*/ 148911 w 203527"/>
                <a:gd name="connsiteY8" fmla="*/ 171236 h 221225"/>
                <a:gd name="connsiteX9" fmla="*/ 48032 w 203527"/>
                <a:gd name="connsiteY9" fmla="*/ 160617 h 22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527" h="221225">
                  <a:moveTo>
                    <a:pt x="165724" y="195128"/>
                  </a:moveTo>
                  <a:cubicBezTo>
                    <a:pt x="264833" y="124336"/>
                    <a:pt x="154220" y="-51760"/>
                    <a:pt x="53341" y="26112"/>
                  </a:cubicBezTo>
                  <a:cubicBezTo>
                    <a:pt x="51571" y="26996"/>
                    <a:pt x="50686" y="26996"/>
                    <a:pt x="48917" y="28766"/>
                  </a:cubicBezTo>
                  <a:cubicBezTo>
                    <a:pt x="3787" y="65047"/>
                    <a:pt x="-5947" y="126991"/>
                    <a:pt x="23254" y="176545"/>
                  </a:cubicBezTo>
                  <a:cubicBezTo>
                    <a:pt x="53341" y="226100"/>
                    <a:pt x="121479" y="226984"/>
                    <a:pt x="165724" y="195128"/>
                  </a:cubicBezTo>
                  <a:close/>
                  <a:moveTo>
                    <a:pt x="48032" y="160617"/>
                  </a:moveTo>
                  <a:cubicBezTo>
                    <a:pt x="26794" y="124336"/>
                    <a:pt x="32988" y="78321"/>
                    <a:pt x="66615" y="51774"/>
                  </a:cubicBezTo>
                  <a:cubicBezTo>
                    <a:pt x="68384" y="50889"/>
                    <a:pt x="69269" y="50889"/>
                    <a:pt x="71039" y="49119"/>
                  </a:cubicBezTo>
                  <a:cubicBezTo>
                    <a:pt x="142716" y="-7515"/>
                    <a:pt x="218818" y="123451"/>
                    <a:pt x="148911" y="171236"/>
                  </a:cubicBezTo>
                  <a:cubicBezTo>
                    <a:pt x="117054" y="194243"/>
                    <a:pt x="69269" y="195128"/>
                    <a:pt x="48032" y="160617"/>
                  </a:cubicBezTo>
                  <a:close/>
                </a:path>
              </a:pathLst>
            </a:custGeom>
            <a:solidFill>
              <a:srgbClr val="5B5A63"/>
            </a:solidFill>
            <a:ln w="9525" cap="flat">
              <a:noFill/>
              <a:prstDash val="solid"/>
              <a:miter/>
            </a:ln>
          </p:spPr>
          <p:txBody>
            <a:bodyPr rtlCol="0" anchor="ctr"/>
            <a:lstStyle/>
            <a:p>
              <a:endParaRPr lang="en-US"/>
            </a:p>
          </p:txBody>
        </p:sp>
        <p:sp>
          <p:nvSpPr>
            <p:cNvPr id="267" name="Freeform: Shape 266"/>
            <p:cNvSpPr/>
            <p:nvPr/>
          </p:nvSpPr>
          <p:spPr>
            <a:xfrm>
              <a:off x="1146687" y="3769037"/>
              <a:ext cx="115037" cy="132735"/>
            </a:xfrm>
            <a:custGeom>
              <a:avLst/>
              <a:gdLst>
                <a:gd name="connsiteX0" fmla="*/ 71382 w 115037"/>
                <a:gd name="connsiteY0" fmla="*/ 120997 h 132735"/>
                <a:gd name="connsiteX1" fmla="*/ 88195 w 115037"/>
                <a:gd name="connsiteY1" fmla="*/ 99760 h 132735"/>
                <a:gd name="connsiteX2" fmla="*/ 108548 w 115037"/>
                <a:gd name="connsiteY2" fmla="*/ 79407 h 132735"/>
                <a:gd name="connsiteX3" fmla="*/ 59879 w 115037"/>
                <a:gd name="connsiteY3" fmla="*/ 12154 h 132735"/>
                <a:gd name="connsiteX4" fmla="*/ 35986 w 115037"/>
                <a:gd name="connsiteY4" fmla="*/ 28082 h 132735"/>
                <a:gd name="connsiteX5" fmla="*/ 28907 w 115037"/>
                <a:gd name="connsiteY5" fmla="*/ 31622 h 132735"/>
                <a:gd name="connsiteX6" fmla="*/ 24482 w 115037"/>
                <a:gd name="connsiteY6" fmla="*/ 35162 h 132735"/>
                <a:gd name="connsiteX7" fmla="*/ 24482 w 115037"/>
                <a:gd name="connsiteY7" fmla="*/ 35162 h 132735"/>
                <a:gd name="connsiteX8" fmla="*/ 13863 w 115037"/>
                <a:gd name="connsiteY8" fmla="*/ 102414 h 132735"/>
                <a:gd name="connsiteX9" fmla="*/ 71382 w 115037"/>
                <a:gd name="connsiteY9" fmla="*/ 120997 h 132735"/>
                <a:gd name="connsiteX10" fmla="*/ 41296 w 115037"/>
                <a:gd name="connsiteY10" fmla="*/ 58169 h 132735"/>
                <a:gd name="connsiteX11" fmla="*/ 43065 w 115037"/>
                <a:gd name="connsiteY11" fmla="*/ 56399 h 132735"/>
                <a:gd name="connsiteX12" fmla="*/ 57224 w 115037"/>
                <a:gd name="connsiteY12" fmla="*/ 96220 h 132735"/>
                <a:gd name="connsiteX13" fmla="*/ 41296 w 115037"/>
                <a:gd name="connsiteY13" fmla="*/ 58169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037" h="132735">
                  <a:moveTo>
                    <a:pt x="71382" y="120997"/>
                  </a:moveTo>
                  <a:cubicBezTo>
                    <a:pt x="80231" y="115688"/>
                    <a:pt x="85541" y="108609"/>
                    <a:pt x="88195" y="99760"/>
                  </a:cubicBezTo>
                  <a:cubicBezTo>
                    <a:pt x="99699" y="110378"/>
                    <a:pt x="118282" y="94450"/>
                    <a:pt x="108548" y="79407"/>
                  </a:cubicBezTo>
                  <a:cubicBezTo>
                    <a:pt x="92620" y="56399"/>
                    <a:pt x="76692" y="34277"/>
                    <a:pt x="59879" y="12154"/>
                  </a:cubicBezTo>
                  <a:cubicBezTo>
                    <a:pt x="49260" y="-2004"/>
                    <a:pt x="27137" y="13924"/>
                    <a:pt x="35986" y="28082"/>
                  </a:cubicBezTo>
                  <a:cubicBezTo>
                    <a:pt x="33331" y="28967"/>
                    <a:pt x="30677" y="29852"/>
                    <a:pt x="28907" y="31622"/>
                  </a:cubicBezTo>
                  <a:cubicBezTo>
                    <a:pt x="27137" y="32507"/>
                    <a:pt x="25367" y="34277"/>
                    <a:pt x="24482" y="35162"/>
                  </a:cubicBezTo>
                  <a:cubicBezTo>
                    <a:pt x="24482" y="35162"/>
                    <a:pt x="24482" y="35162"/>
                    <a:pt x="24482" y="35162"/>
                  </a:cubicBezTo>
                  <a:cubicBezTo>
                    <a:pt x="5014" y="52860"/>
                    <a:pt x="1475" y="79407"/>
                    <a:pt x="13863" y="102414"/>
                  </a:cubicBezTo>
                  <a:cubicBezTo>
                    <a:pt x="25367" y="124537"/>
                    <a:pt x="49260" y="134271"/>
                    <a:pt x="71382" y="120997"/>
                  </a:cubicBezTo>
                  <a:close/>
                  <a:moveTo>
                    <a:pt x="41296" y="58169"/>
                  </a:moveTo>
                  <a:cubicBezTo>
                    <a:pt x="42180" y="57284"/>
                    <a:pt x="42180" y="57284"/>
                    <a:pt x="43065" y="56399"/>
                  </a:cubicBezTo>
                  <a:cubicBezTo>
                    <a:pt x="59879" y="51975"/>
                    <a:pt x="71382" y="86486"/>
                    <a:pt x="57224" y="96220"/>
                  </a:cubicBezTo>
                  <a:cubicBezTo>
                    <a:pt x="38641" y="108609"/>
                    <a:pt x="28022" y="69673"/>
                    <a:pt x="41296" y="58169"/>
                  </a:cubicBezTo>
                  <a:close/>
                </a:path>
              </a:pathLst>
            </a:custGeom>
            <a:solidFill>
              <a:srgbClr val="5B5A63"/>
            </a:solidFill>
            <a:ln w="9525" cap="flat">
              <a:noFill/>
              <a:prstDash val="solid"/>
              <a:miter/>
            </a:ln>
          </p:spPr>
          <p:txBody>
            <a:bodyPr rtlCol="0" anchor="ctr"/>
            <a:lstStyle/>
            <a:p>
              <a:endParaRPr lang="en-US"/>
            </a:p>
          </p:txBody>
        </p:sp>
        <p:sp>
          <p:nvSpPr>
            <p:cNvPr id="268" name="Freeform: Shape 267"/>
            <p:cNvSpPr/>
            <p:nvPr/>
          </p:nvSpPr>
          <p:spPr>
            <a:xfrm>
              <a:off x="1109256" y="3468227"/>
              <a:ext cx="150434" cy="238924"/>
            </a:xfrm>
            <a:custGeom>
              <a:avLst/>
              <a:gdLst>
                <a:gd name="connsiteX0" fmla="*/ 57488 w 150433"/>
                <a:gd name="connsiteY0" fmla="*/ 189963 h 238923"/>
                <a:gd name="connsiteX1" fmla="*/ 90230 w 150433"/>
                <a:gd name="connsiteY1" fmla="*/ 233324 h 238923"/>
                <a:gd name="connsiteX2" fmla="*/ 95539 w 150433"/>
                <a:gd name="connsiteY2" fmla="*/ 237748 h 238923"/>
                <a:gd name="connsiteX3" fmla="*/ 115007 w 150433"/>
                <a:gd name="connsiteY3" fmla="*/ 235093 h 238923"/>
                <a:gd name="connsiteX4" fmla="*/ 147748 w 150433"/>
                <a:gd name="connsiteY4" fmla="*/ 188194 h 238923"/>
                <a:gd name="connsiteX5" fmla="*/ 124741 w 150433"/>
                <a:gd name="connsiteY5" fmla="*/ 170496 h 238923"/>
                <a:gd name="connsiteX6" fmla="*/ 121201 w 150433"/>
                <a:gd name="connsiteY6" fmla="*/ 175805 h 238923"/>
                <a:gd name="connsiteX7" fmla="*/ 30056 w 150433"/>
                <a:gd name="connsiteY7" fmla="*/ 9443 h 238923"/>
                <a:gd name="connsiteX8" fmla="*/ 12358 w 150433"/>
                <a:gd name="connsiteY8" fmla="*/ 32451 h 238923"/>
                <a:gd name="connsiteX9" fmla="*/ 92884 w 150433"/>
                <a:gd name="connsiteY9" fmla="*/ 189078 h 238923"/>
                <a:gd name="connsiteX10" fmla="*/ 80496 w 150433"/>
                <a:gd name="connsiteY10" fmla="*/ 173150 h 238923"/>
                <a:gd name="connsiteX11" fmla="*/ 57488 w 150433"/>
                <a:gd name="connsiteY11" fmla="*/ 189963 h 23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433" h="238923">
                  <a:moveTo>
                    <a:pt x="57488" y="189963"/>
                  </a:moveTo>
                  <a:cubicBezTo>
                    <a:pt x="68107" y="204122"/>
                    <a:pt x="79611" y="219165"/>
                    <a:pt x="90230" y="233324"/>
                  </a:cubicBezTo>
                  <a:cubicBezTo>
                    <a:pt x="91999" y="235093"/>
                    <a:pt x="93769" y="236863"/>
                    <a:pt x="95539" y="237748"/>
                  </a:cubicBezTo>
                  <a:cubicBezTo>
                    <a:pt x="100848" y="242173"/>
                    <a:pt x="109697" y="243058"/>
                    <a:pt x="115007" y="235093"/>
                  </a:cubicBezTo>
                  <a:cubicBezTo>
                    <a:pt x="125626" y="219165"/>
                    <a:pt x="136245" y="203237"/>
                    <a:pt x="147748" y="188194"/>
                  </a:cubicBezTo>
                  <a:cubicBezTo>
                    <a:pt x="158367" y="173150"/>
                    <a:pt x="135360" y="155452"/>
                    <a:pt x="124741" y="170496"/>
                  </a:cubicBezTo>
                  <a:cubicBezTo>
                    <a:pt x="123856" y="172265"/>
                    <a:pt x="122086" y="174035"/>
                    <a:pt x="121201" y="175805"/>
                  </a:cubicBezTo>
                  <a:cubicBezTo>
                    <a:pt x="116777" y="110322"/>
                    <a:pt x="84035" y="49264"/>
                    <a:pt x="30056" y="9443"/>
                  </a:cubicBezTo>
                  <a:cubicBezTo>
                    <a:pt x="15013" y="-1176"/>
                    <a:pt x="-2685" y="20947"/>
                    <a:pt x="12358" y="32451"/>
                  </a:cubicBezTo>
                  <a:cubicBezTo>
                    <a:pt x="62798" y="69616"/>
                    <a:pt x="92884" y="127135"/>
                    <a:pt x="92884" y="189078"/>
                  </a:cubicBezTo>
                  <a:cubicBezTo>
                    <a:pt x="88460" y="183769"/>
                    <a:pt x="84920" y="178460"/>
                    <a:pt x="80496" y="173150"/>
                  </a:cubicBezTo>
                  <a:cubicBezTo>
                    <a:pt x="68992" y="158107"/>
                    <a:pt x="45984" y="174920"/>
                    <a:pt x="57488" y="189963"/>
                  </a:cubicBezTo>
                  <a:close/>
                </a:path>
              </a:pathLst>
            </a:custGeom>
            <a:solidFill>
              <a:srgbClr val="5B5A63"/>
            </a:solidFill>
            <a:ln w="9525" cap="flat">
              <a:noFill/>
              <a:prstDash val="solid"/>
              <a:miter/>
            </a:ln>
          </p:spPr>
          <p:txBody>
            <a:bodyPr rtlCol="0" anchor="ctr"/>
            <a:lstStyle/>
            <a:p>
              <a:endParaRPr lang="en-US"/>
            </a:p>
          </p:txBody>
        </p:sp>
        <p:sp>
          <p:nvSpPr>
            <p:cNvPr id="269" name="Freeform: Shape 268"/>
            <p:cNvSpPr/>
            <p:nvPr/>
          </p:nvSpPr>
          <p:spPr>
            <a:xfrm>
              <a:off x="1284475" y="3639997"/>
              <a:ext cx="123886" cy="123886"/>
            </a:xfrm>
            <a:custGeom>
              <a:avLst/>
              <a:gdLst>
                <a:gd name="connsiteX0" fmla="*/ 43321 w 123886"/>
                <a:gd name="connsiteY0" fmla="*/ 22617 h 123886"/>
                <a:gd name="connsiteX1" fmla="*/ 15005 w 123886"/>
                <a:gd name="connsiteY1" fmla="*/ 18193 h 123886"/>
                <a:gd name="connsiteX2" fmla="*/ 22084 w 123886"/>
                <a:gd name="connsiteY2" fmla="*/ 73942 h 123886"/>
                <a:gd name="connsiteX3" fmla="*/ 11465 w 123886"/>
                <a:gd name="connsiteY3" fmla="*/ 83676 h 123886"/>
                <a:gd name="connsiteX4" fmla="*/ 29163 w 123886"/>
                <a:gd name="connsiteY4" fmla="*/ 106683 h 123886"/>
                <a:gd name="connsiteX5" fmla="*/ 39782 w 123886"/>
                <a:gd name="connsiteY5" fmla="*/ 96949 h 123886"/>
                <a:gd name="connsiteX6" fmla="*/ 82257 w 123886"/>
                <a:gd name="connsiteY6" fmla="*/ 119957 h 123886"/>
                <a:gd name="connsiteX7" fmla="*/ 86682 w 123886"/>
                <a:gd name="connsiteY7" fmla="*/ 91640 h 123886"/>
                <a:gd name="connsiteX8" fmla="*/ 61904 w 123886"/>
                <a:gd name="connsiteY8" fmla="*/ 78366 h 123886"/>
                <a:gd name="connsiteX9" fmla="*/ 117653 w 123886"/>
                <a:gd name="connsiteY9" fmla="*/ 34121 h 123886"/>
                <a:gd name="connsiteX10" fmla="*/ 99955 w 123886"/>
                <a:gd name="connsiteY10" fmla="*/ 11114 h 123886"/>
                <a:gd name="connsiteX11" fmla="*/ 45976 w 123886"/>
                <a:gd name="connsiteY11" fmla="*/ 53589 h 123886"/>
                <a:gd name="connsiteX12" fmla="*/ 43321 w 123886"/>
                <a:gd name="connsiteY12" fmla="*/ 22617 h 1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886" h="123886">
                  <a:moveTo>
                    <a:pt x="43321" y="22617"/>
                  </a:moveTo>
                  <a:cubicBezTo>
                    <a:pt x="46861" y="4034"/>
                    <a:pt x="18544" y="495"/>
                    <a:pt x="15005" y="18193"/>
                  </a:cubicBezTo>
                  <a:cubicBezTo>
                    <a:pt x="10580" y="38546"/>
                    <a:pt x="13235" y="58013"/>
                    <a:pt x="22084" y="73942"/>
                  </a:cubicBezTo>
                  <a:cubicBezTo>
                    <a:pt x="18544" y="77481"/>
                    <a:pt x="15005" y="80136"/>
                    <a:pt x="11465" y="83676"/>
                  </a:cubicBezTo>
                  <a:cubicBezTo>
                    <a:pt x="-1809" y="96064"/>
                    <a:pt x="15005" y="119072"/>
                    <a:pt x="29163" y="106683"/>
                  </a:cubicBezTo>
                  <a:cubicBezTo>
                    <a:pt x="32703" y="103144"/>
                    <a:pt x="36242" y="100489"/>
                    <a:pt x="39782" y="96949"/>
                  </a:cubicBezTo>
                  <a:cubicBezTo>
                    <a:pt x="51286" y="107568"/>
                    <a:pt x="65444" y="115532"/>
                    <a:pt x="82257" y="119957"/>
                  </a:cubicBezTo>
                  <a:cubicBezTo>
                    <a:pt x="99955" y="124381"/>
                    <a:pt x="104380" y="96064"/>
                    <a:pt x="86682" y="91640"/>
                  </a:cubicBezTo>
                  <a:cubicBezTo>
                    <a:pt x="76948" y="88985"/>
                    <a:pt x="68099" y="84561"/>
                    <a:pt x="61904" y="78366"/>
                  </a:cubicBezTo>
                  <a:cubicBezTo>
                    <a:pt x="79602" y="63323"/>
                    <a:pt x="98185" y="48279"/>
                    <a:pt x="117653" y="34121"/>
                  </a:cubicBezTo>
                  <a:cubicBezTo>
                    <a:pt x="132697" y="23502"/>
                    <a:pt x="114999" y="495"/>
                    <a:pt x="99955" y="11114"/>
                  </a:cubicBezTo>
                  <a:cubicBezTo>
                    <a:pt x="81372" y="24387"/>
                    <a:pt x="63674" y="39430"/>
                    <a:pt x="45976" y="53589"/>
                  </a:cubicBezTo>
                  <a:cubicBezTo>
                    <a:pt x="41552" y="44740"/>
                    <a:pt x="41552" y="33236"/>
                    <a:pt x="43321" y="22617"/>
                  </a:cubicBezTo>
                  <a:close/>
                </a:path>
              </a:pathLst>
            </a:custGeom>
            <a:solidFill>
              <a:srgbClr val="5B5A63"/>
            </a:solidFill>
            <a:ln w="9525" cap="flat">
              <a:noFill/>
              <a:prstDash val="solid"/>
              <a:miter/>
            </a:ln>
          </p:spPr>
          <p:txBody>
            <a:bodyPr rtlCol="0" anchor="ctr"/>
            <a:lstStyle/>
            <a:p>
              <a:endParaRPr lang="en-US"/>
            </a:p>
          </p:txBody>
        </p:sp>
        <p:sp>
          <p:nvSpPr>
            <p:cNvPr id="270" name="Freeform: Shape 269"/>
            <p:cNvSpPr/>
            <p:nvPr/>
          </p:nvSpPr>
          <p:spPr>
            <a:xfrm>
              <a:off x="882721" y="3722450"/>
              <a:ext cx="176981" cy="194679"/>
            </a:xfrm>
            <a:custGeom>
              <a:avLst/>
              <a:gdLst>
                <a:gd name="connsiteX0" fmla="*/ 153943 w 176980"/>
                <a:gd name="connsiteY0" fmla="*/ 129534 h 194678"/>
                <a:gd name="connsiteX1" fmla="*/ 119431 w 176980"/>
                <a:gd name="connsiteY1" fmla="*/ 136613 h 194678"/>
                <a:gd name="connsiteX2" fmla="*/ 135360 w 176980"/>
                <a:gd name="connsiteY2" fmla="*/ 125994 h 194678"/>
                <a:gd name="connsiteX3" fmla="*/ 117662 w 176980"/>
                <a:gd name="connsiteY3" fmla="*/ 102987 h 194678"/>
                <a:gd name="connsiteX4" fmla="*/ 88460 w 176980"/>
                <a:gd name="connsiteY4" fmla="*/ 123340 h 194678"/>
                <a:gd name="connsiteX5" fmla="*/ 78726 w 176980"/>
                <a:gd name="connsiteY5" fmla="*/ 112721 h 194678"/>
                <a:gd name="connsiteX6" fmla="*/ 94654 w 176980"/>
                <a:gd name="connsiteY6" fmla="*/ 101217 h 194678"/>
                <a:gd name="connsiteX7" fmla="*/ 76956 w 176980"/>
                <a:gd name="connsiteY7" fmla="*/ 78210 h 194678"/>
                <a:gd name="connsiteX8" fmla="*/ 65452 w 176980"/>
                <a:gd name="connsiteY8" fmla="*/ 86174 h 194678"/>
                <a:gd name="connsiteX9" fmla="*/ 72532 w 176980"/>
                <a:gd name="connsiteY9" fmla="*/ 29540 h 194678"/>
                <a:gd name="connsiteX10" fmla="*/ 49524 w 176980"/>
                <a:gd name="connsiteY10" fmla="*/ 11842 h 194678"/>
                <a:gd name="connsiteX11" fmla="*/ 40675 w 176980"/>
                <a:gd name="connsiteY11" fmla="*/ 103872 h 194678"/>
                <a:gd name="connsiteX12" fmla="*/ 12358 w 176980"/>
                <a:gd name="connsiteY12" fmla="*/ 123340 h 194678"/>
                <a:gd name="connsiteX13" fmla="*/ 30056 w 176980"/>
                <a:gd name="connsiteY13" fmla="*/ 146347 h 194678"/>
                <a:gd name="connsiteX14" fmla="*/ 55718 w 176980"/>
                <a:gd name="connsiteY14" fmla="*/ 127764 h 194678"/>
                <a:gd name="connsiteX15" fmla="*/ 65452 w 176980"/>
                <a:gd name="connsiteY15" fmla="*/ 138383 h 194678"/>
                <a:gd name="connsiteX16" fmla="*/ 30056 w 176980"/>
                <a:gd name="connsiteY16" fmla="*/ 163161 h 194678"/>
                <a:gd name="connsiteX17" fmla="*/ 47754 w 176980"/>
                <a:gd name="connsiteY17" fmla="*/ 186168 h 194678"/>
                <a:gd name="connsiteX18" fmla="*/ 90230 w 176980"/>
                <a:gd name="connsiteY18" fmla="*/ 156081 h 194678"/>
                <a:gd name="connsiteX19" fmla="*/ 163677 w 176980"/>
                <a:gd name="connsiteY19" fmla="*/ 155196 h 194678"/>
                <a:gd name="connsiteX20" fmla="*/ 153943 w 176980"/>
                <a:gd name="connsiteY20" fmla="*/ 129534 h 194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6980" h="194678">
                  <a:moveTo>
                    <a:pt x="153943" y="129534"/>
                  </a:moveTo>
                  <a:cubicBezTo>
                    <a:pt x="142439" y="135728"/>
                    <a:pt x="130935" y="137498"/>
                    <a:pt x="119431" y="136613"/>
                  </a:cubicBezTo>
                  <a:cubicBezTo>
                    <a:pt x="124741" y="133074"/>
                    <a:pt x="130050" y="129534"/>
                    <a:pt x="135360" y="125994"/>
                  </a:cubicBezTo>
                  <a:cubicBezTo>
                    <a:pt x="150403" y="115376"/>
                    <a:pt x="132705" y="92368"/>
                    <a:pt x="117662" y="102987"/>
                  </a:cubicBezTo>
                  <a:cubicBezTo>
                    <a:pt x="107928" y="110066"/>
                    <a:pt x="98194" y="116261"/>
                    <a:pt x="88460" y="123340"/>
                  </a:cubicBezTo>
                  <a:cubicBezTo>
                    <a:pt x="84920" y="120685"/>
                    <a:pt x="82266" y="116261"/>
                    <a:pt x="78726" y="112721"/>
                  </a:cubicBezTo>
                  <a:cubicBezTo>
                    <a:pt x="84035" y="109181"/>
                    <a:pt x="89345" y="105642"/>
                    <a:pt x="94654" y="101217"/>
                  </a:cubicBezTo>
                  <a:cubicBezTo>
                    <a:pt x="109697" y="90598"/>
                    <a:pt x="91999" y="67591"/>
                    <a:pt x="76956" y="78210"/>
                  </a:cubicBezTo>
                  <a:cubicBezTo>
                    <a:pt x="73417" y="80864"/>
                    <a:pt x="68992" y="83519"/>
                    <a:pt x="65452" y="86174"/>
                  </a:cubicBezTo>
                  <a:cubicBezTo>
                    <a:pt x="59258" y="66706"/>
                    <a:pt x="59258" y="46353"/>
                    <a:pt x="72532" y="29540"/>
                  </a:cubicBezTo>
                  <a:cubicBezTo>
                    <a:pt x="84035" y="15382"/>
                    <a:pt x="61028" y="-2316"/>
                    <a:pt x="49524" y="11842"/>
                  </a:cubicBezTo>
                  <a:cubicBezTo>
                    <a:pt x="27402" y="39274"/>
                    <a:pt x="27402" y="74670"/>
                    <a:pt x="40675" y="103872"/>
                  </a:cubicBezTo>
                  <a:cubicBezTo>
                    <a:pt x="30941" y="110066"/>
                    <a:pt x="22092" y="117145"/>
                    <a:pt x="12358" y="123340"/>
                  </a:cubicBezTo>
                  <a:cubicBezTo>
                    <a:pt x="-2685" y="133959"/>
                    <a:pt x="15013" y="156966"/>
                    <a:pt x="30056" y="146347"/>
                  </a:cubicBezTo>
                  <a:cubicBezTo>
                    <a:pt x="38905" y="140153"/>
                    <a:pt x="46869" y="133959"/>
                    <a:pt x="55718" y="127764"/>
                  </a:cubicBezTo>
                  <a:cubicBezTo>
                    <a:pt x="58373" y="131304"/>
                    <a:pt x="61913" y="134844"/>
                    <a:pt x="65452" y="138383"/>
                  </a:cubicBezTo>
                  <a:cubicBezTo>
                    <a:pt x="53949" y="146347"/>
                    <a:pt x="42445" y="155196"/>
                    <a:pt x="30056" y="163161"/>
                  </a:cubicBezTo>
                  <a:cubicBezTo>
                    <a:pt x="15013" y="173779"/>
                    <a:pt x="32711" y="196787"/>
                    <a:pt x="47754" y="186168"/>
                  </a:cubicBezTo>
                  <a:cubicBezTo>
                    <a:pt x="61913" y="176434"/>
                    <a:pt x="76071" y="165815"/>
                    <a:pt x="90230" y="156081"/>
                  </a:cubicBezTo>
                  <a:cubicBezTo>
                    <a:pt x="112352" y="166700"/>
                    <a:pt x="138014" y="168470"/>
                    <a:pt x="163677" y="155196"/>
                  </a:cubicBezTo>
                  <a:cubicBezTo>
                    <a:pt x="180490" y="148117"/>
                    <a:pt x="170756" y="121570"/>
                    <a:pt x="153943" y="129534"/>
                  </a:cubicBezTo>
                  <a:close/>
                </a:path>
              </a:pathLst>
            </a:custGeom>
            <a:solidFill>
              <a:srgbClr val="5B5A63"/>
            </a:solidFill>
            <a:ln w="9525" cap="flat">
              <a:noFill/>
              <a:prstDash val="solid"/>
              <a:miter/>
            </a:ln>
          </p:spPr>
          <p:txBody>
            <a:bodyPr rtlCol="0" anchor="ctr"/>
            <a:lstStyle/>
            <a:p>
              <a:endParaRPr lang="en-US"/>
            </a:p>
          </p:txBody>
        </p:sp>
        <p:sp>
          <p:nvSpPr>
            <p:cNvPr id="271" name="Freeform: Shape 270"/>
            <p:cNvSpPr/>
            <p:nvPr/>
          </p:nvSpPr>
          <p:spPr>
            <a:xfrm>
              <a:off x="941867" y="3928932"/>
              <a:ext cx="106188" cy="88490"/>
            </a:xfrm>
            <a:custGeom>
              <a:avLst/>
              <a:gdLst>
                <a:gd name="connsiteX0" fmla="*/ 79754 w 106188"/>
                <a:gd name="connsiteY0" fmla="*/ 9772 h 88490"/>
                <a:gd name="connsiteX1" fmla="*/ 12501 w 106188"/>
                <a:gd name="connsiteY1" fmla="*/ 59327 h 88490"/>
                <a:gd name="connsiteX2" fmla="*/ 30199 w 106188"/>
                <a:gd name="connsiteY2" fmla="*/ 82334 h 88490"/>
                <a:gd name="connsiteX3" fmla="*/ 97452 w 106188"/>
                <a:gd name="connsiteY3" fmla="*/ 32780 h 88490"/>
                <a:gd name="connsiteX4" fmla="*/ 79754 w 106188"/>
                <a:gd name="connsiteY4" fmla="*/ 9772 h 88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88" h="88490">
                  <a:moveTo>
                    <a:pt x="79754" y="9772"/>
                  </a:moveTo>
                  <a:cubicBezTo>
                    <a:pt x="57631" y="26585"/>
                    <a:pt x="35508" y="43398"/>
                    <a:pt x="12501" y="59327"/>
                  </a:cubicBezTo>
                  <a:cubicBezTo>
                    <a:pt x="-2542" y="69945"/>
                    <a:pt x="14271" y="92953"/>
                    <a:pt x="30199" y="82334"/>
                  </a:cubicBezTo>
                  <a:cubicBezTo>
                    <a:pt x="53207" y="66406"/>
                    <a:pt x="75329" y="50478"/>
                    <a:pt x="97452" y="32780"/>
                  </a:cubicBezTo>
                  <a:cubicBezTo>
                    <a:pt x="111610" y="21276"/>
                    <a:pt x="93912" y="-1732"/>
                    <a:pt x="79754" y="9772"/>
                  </a:cubicBezTo>
                  <a:close/>
                </a:path>
              </a:pathLst>
            </a:custGeom>
            <a:solidFill>
              <a:srgbClr val="5B5A63"/>
            </a:solidFill>
            <a:ln w="9525" cap="flat">
              <a:noFill/>
              <a:prstDash val="solid"/>
              <a:miter/>
            </a:ln>
          </p:spPr>
          <p:txBody>
            <a:bodyPr rtlCol="0" anchor="ctr"/>
            <a:lstStyle/>
            <a:p>
              <a:endParaRPr lang="en-US"/>
            </a:p>
          </p:txBody>
        </p:sp>
        <p:sp>
          <p:nvSpPr>
            <p:cNvPr id="272" name="Freeform: Shape 271"/>
            <p:cNvSpPr/>
            <p:nvPr/>
          </p:nvSpPr>
          <p:spPr>
            <a:xfrm>
              <a:off x="1032198" y="3875067"/>
              <a:ext cx="79641" cy="79641"/>
            </a:xfrm>
            <a:custGeom>
              <a:avLst/>
              <a:gdLst>
                <a:gd name="connsiteX0" fmla="*/ 26588 w 79641"/>
                <a:gd name="connsiteY0" fmla="*/ 10543 h 79641"/>
                <a:gd name="connsiteX1" fmla="*/ 8890 w 79641"/>
                <a:gd name="connsiteY1" fmla="*/ 60098 h 79641"/>
                <a:gd name="connsiteX2" fmla="*/ 53135 w 79641"/>
                <a:gd name="connsiteY2" fmla="*/ 78680 h 79641"/>
                <a:gd name="connsiteX3" fmla="*/ 78797 w 79641"/>
                <a:gd name="connsiteY3" fmla="*/ 40630 h 79641"/>
                <a:gd name="connsiteX4" fmla="*/ 46056 w 79641"/>
                <a:gd name="connsiteY4" fmla="*/ 7003 h 79641"/>
                <a:gd name="connsiteX5" fmla="*/ 37207 w 79641"/>
                <a:gd name="connsiteY5" fmla="*/ 7888 h 79641"/>
                <a:gd name="connsiteX6" fmla="*/ 26588 w 79641"/>
                <a:gd name="connsiteY6" fmla="*/ 10543 h 79641"/>
                <a:gd name="connsiteX7" fmla="*/ 43401 w 79641"/>
                <a:gd name="connsiteY7" fmla="*/ 51249 h 79641"/>
                <a:gd name="connsiteX8" fmla="*/ 34552 w 79641"/>
                <a:gd name="connsiteY8" fmla="*/ 48594 h 79641"/>
                <a:gd name="connsiteX9" fmla="*/ 40747 w 79641"/>
                <a:gd name="connsiteY9" fmla="*/ 34435 h 79641"/>
                <a:gd name="connsiteX10" fmla="*/ 43401 w 79641"/>
                <a:gd name="connsiteY10" fmla="*/ 5124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641" h="79641">
                  <a:moveTo>
                    <a:pt x="26588" y="10543"/>
                  </a:moveTo>
                  <a:cubicBezTo>
                    <a:pt x="12430" y="22931"/>
                    <a:pt x="1811" y="40630"/>
                    <a:pt x="8890" y="60098"/>
                  </a:cubicBezTo>
                  <a:cubicBezTo>
                    <a:pt x="15969" y="77796"/>
                    <a:pt x="35437" y="84875"/>
                    <a:pt x="53135" y="78680"/>
                  </a:cubicBezTo>
                  <a:cubicBezTo>
                    <a:pt x="69063" y="73371"/>
                    <a:pt x="80567" y="57443"/>
                    <a:pt x="78797" y="40630"/>
                  </a:cubicBezTo>
                  <a:cubicBezTo>
                    <a:pt x="77028" y="22931"/>
                    <a:pt x="62869" y="9658"/>
                    <a:pt x="46056" y="7003"/>
                  </a:cubicBezTo>
                  <a:cubicBezTo>
                    <a:pt x="42516" y="6118"/>
                    <a:pt x="39862" y="7003"/>
                    <a:pt x="37207" y="7888"/>
                  </a:cubicBezTo>
                  <a:cubicBezTo>
                    <a:pt x="33667" y="7003"/>
                    <a:pt x="29243" y="7888"/>
                    <a:pt x="26588" y="10543"/>
                  </a:cubicBezTo>
                  <a:close/>
                  <a:moveTo>
                    <a:pt x="43401" y="51249"/>
                  </a:moveTo>
                  <a:cubicBezTo>
                    <a:pt x="39862" y="53018"/>
                    <a:pt x="36322" y="53018"/>
                    <a:pt x="34552" y="48594"/>
                  </a:cubicBezTo>
                  <a:cubicBezTo>
                    <a:pt x="32783" y="43284"/>
                    <a:pt x="37207" y="37975"/>
                    <a:pt x="40747" y="34435"/>
                  </a:cubicBezTo>
                  <a:cubicBezTo>
                    <a:pt x="50481" y="37090"/>
                    <a:pt x="52250" y="47709"/>
                    <a:pt x="43401" y="51249"/>
                  </a:cubicBezTo>
                  <a:close/>
                </a:path>
              </a:pathLst>
            </a:custGeom>
            <a:solidFill>
              <a:srgbClr val="5B5A63"/>
            </a:solidFill>
            <a:ln w="9525" cap="flat">
              <a:noFill/>
              <a:prstDash val="solid"/>
              <a:miter/>
            </a:ln>
          </p:spPr>
          <p:txBody>
            <a:bodyPr rtlCol="0" anchor="ctr"/>
            <a:lstStyle/>
            <a:p>
              <a:endParaRPr lang="en-US"/>
            </a:p>
          </p:txBody>
        </p:sp>
        <p:sp>
          <p:nvSpPr>
            <p:cNvPr id="273" name="Freeform: Shape 272"/>
            <p:cNvSpPr/>
            <p:nvPr/>
          </p:nvSpPr>
          <p:spPr>
            <a:xfrm>
              <a:off x="993732" y="4056810"/>
              <a:ext cx="123886" cy="123886"/>
            </a:xfrm>
            <a:custGeom>
              <a:avLst/>
              <a:gdLst>
                <a:gd name="connsiteX0" fmla="*/ 96911 w 123886"/>
                <a:gd name="connsiteY0" fmla="*/ 10205 h 123886"/>
                <a:gd name="connsiteX1" fmla="*/ 47357 w 123886"/>
                <a:gd name="connsiteY1" fmla="*/ 52681 h 123886"/>
                <a:gd name="connsiteX2" fmla="*/ 33198 w 123886"/>
                <a:gd name="connsiteY2" fmla="*/ 35867 h 123886"/>
                <a:gd name="connsiteX3" fmla="*/ 10191 w 123886"/>
                <a:gd name="connsiteY3" fmla="*/ 53565 h 123886"/>
                <a:gd name="connsiteX4" fmla="*/ 25234 w 123886"/>
                <a:gd name="connsiteY4" fmla="*/ 70379 h 123886"/>
                <a:gd name="connsiteX5" fmla="*/ 12845 w 123886"/>
                <a:gd name="connsiteY5" fmla="*/ 79228 h 123886"/>
                <a:gd name="connsiteX6" fmla="*/ 30543 w 123886"/>
                <a:gd name="connsiteY6" fmla="*/ 102235 h 123886"/>
                <a:gd name="connsiteX7" fmla="*/ 43817 w 123886"/>
                <a:gd name="connsiteY7" fmla="*/ 91616 h 123886"/>
                <a:gd name="connsiteX8" fmla="*/ 65940 w 123886"/>
                <a:gd name="connsiteY8" fmla="*/ 117279 h 123886"/>
                <a:gd name="connsiteX9" fmla="*/ 88947 w 123886"/>
                <a:gd name="connsiteY9" fmla="*/ 99581 h 123886"/>
                <a:gd name="connsiteX10" fmla="*/ 66825 w 123886"/>
                <a:gd name="connsiteY10" fmla="*/ 73033 h 123886"/>
                <a:gd name="connsiteX11" fmla="*/ 115494 w 123886"/>
                <a:gd name="connsiteY11" fmla="*/ 31443 h 123886"/>
                <a:gd name="connsiteX12" fmla="*/ 96911 w 123886"/>
                <a:gd name="connsiteY12" fmla="*/ 10205 h 1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886" h="123886">
                  <a:moveTo>
                    <a:pt x="96911" y="10205"/>
                  </a:moveTo>
                  <a:cubicBezTo>
                    <a:pt x="80983" y="25248"/>
                    <a:pt x="64170" y="39407"/>
                    <a:pt x="47357" y="52681"/>
                  </a:cubicBezTo>
                  <a:cubicBezTo>
                    <a:pt x="42932" y="47371"/>
                    <a:pt x="37623" y="41177"/>
                    <a:pt x="33198" y="35867"/>
                  </a:cubicBezTo>
                  <a:cubicBezTo>
                    <a:pt x="20809" y="21709"/>
                    <a:pt x="-2198" y="39407"/>
                    <a:pt x="10191" y="53565"/>
                  </a:cubicBezTo>
                  <a:cubicBezTo>
                    <a:pt x="15500" y="58875"/>
                    <a:pt x="19925" y="65069"/>
                    <a:pt x="25234" y="70379"/>
                  </a:cubicBezTo>
                  <a:cubicBezTo>
                    <a:pt x="20809" y="73033"/>
                    <a:pt x="17270" y="76573"/>
                    <a:pt x="12845" y="79228"/>
                  </a:cubicBezTo>
                  <a:cubicBezTo>
                    <a:pt x="-2198" y="90732"/>
                    <a:pt x="15500" y="113739"/>
                    <a:pt x="30543" y="102235"/>
                  </a:cubicBezTo>
                  <a:cubicBezTo>
                    <a:pt x="34968" y="98696"/>
                    <a:pt x="39393" y="95156"/>
                    <a:pt x="43817" y="91616"/>
                  </a:cubicBezTo>
                  <a:cubicBezTo>
                    <a:pt x="50896" y="100465"/>
                    <a:pt x="58860" y="108430"/>
                    <a:pt x="65940" y="117279"/>
                  </a:cubicBezTo>
                  <a:cubicBezTo>
                    <a:pt x="78328" y="131437"/>
                    <a:pt x="101336" y="113739"/>
                    <a:pt x="88947" y="99581"/>
                  </a:cubicBezTo>
                  <a:cubicBezTo>
                    <a:pt x="81868" y="90732"/>
                    <a:pt x="73904" y="81883"/>
                    <a:pt x="66825" y="73033"/>
                  </a:cubicBezTo>
                  <a:cubicBezTo>
                    <a:pt x="83638" y="59760"/>
                    <a:pt x="99566" y="45601"/>
                    <a:pt x="115494" y="31443"/>
                  </a:cubicBezTo>
                  <a:cubicBezTo>
                    <a:pt x="127883" y="20824"/>
                    <a:pt x="111070" y="-2183"/>
                    <a:pt x="96911" y="10205"/>
                  </a:cubicBezTo>
                  <a:close/>
                </a:path>
              </a:pathLst>
            </a:custGeom>
            <a:solidFill>
              <a:srgbClr val="5B5A63"/>
            </a:solidFill>
            <a:ln w="9525" cap="flat">
              <a:noFill/>
              <a:prstDash val="solid"/>
              <a:miter/>
            </a:ln>
          </p:spPr>
          <p:txBody>
            <a:bodyPr rtlCol="0" anchor="ctr"/>
            <a:lstStyle/>
            <a:p>
              <a:endParaRPr lang="en-US"/>
            </a:p>
          </p:txBody>
        </p:sp>
        <p:sp>
          <p:nvSpPr>
            <p:cNvPr id="274" name="Freeform: Shape 273"/>
            <p:cNvSpPr/>
            <p:nvPr/>
          </p:nvSpPr>
          <p:spPr>
            <a:xfrm>
              <a:off x="867125" y="4008117"/>
              <a:ext cx="44245" cy="168132"/>
            </a:xfrm>
            <a:custGeom>
              <a:avLst/>
              <a:gdLst>
                <a:gd name="connsiteX0" fmla="*/ 35033 w 44245"/>
                <a:gd name="connsiteY0" fmla="*/ 151813 h 168131"/>
                <a:gd name="connsiteX1" fmla="*/ 43882 w 44245"/>
                <a:gd name="connsiteY1" fmla="*/ 22617 h 168131"/>
                <a:gd name="connsiteX2" fmla="*/ 15565 w 44245"/>
                <a:gd name="connsiteY2" fmla="*/ 18193 h 168131"/>
                <a:gd name="connsiteX3" fmla="*/ 6716 w 44245"/>
                <a:gd name="connsiteY3" fmla="*/ 147389 h 168131"/>
                <a:gd name="connsiteX4" fmla="*/ 35033 w 44245"/>
                <a:gd name="connsiteY4" fmla="*/ 151813 h 168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45" h="168131">
                  <a:moveTo>
                    <a:pt x="35033" y="151813"/>
                  </a:moveTo>
                  <a:cubicBezTo>
                    <a:pt x="37688" y="108453"/>
                    <a:pt x="40343" y="65978"/>
                    <a:pt x="43882" y="22617"/>
                  </a:cubicBezTo>
                  <a:cubicBezTo>
                    <a:pt x="45652" y="4034"/>
                    <a:pt x="16450" y="495"/>
                    <a:pt x="15565" y="18193"/>
                  </a:cubicBezTo>
                  <a:cubicBezTo>
                    <a:pt x="12026" y="61553"/>
                    <a:pt x="9371" y="104029"/>
                    <a:pt x="6716" y="147389"/>
                  </a:cubicBezTo>
                  <a:cubicBezTo>
                    <a:pt x="4947" y="165972"/>
                    <a:pt x="33263" y="169511"/>
                    <a:pt x="35033" y="151813"/>
                  </a:cubicBezTo>
                  <a:close/>
                </a:path>
              </a:pathLst>
            </a:custGeom>
            <a:solidFill>
              <a:srgbClr val="5B5A63"/>
            </a:solidFill>
            <a:ln w="9525" cap="flat">
              <a:noFill/>
              <a:prstDash val="solid"/>
              <a:miter/>
            </a:ln>
          </p:spPr>
          <p:txBody>
            <a:bodyPr rtlCol="0" anchor="ctr"/>
            <a:lstStyle/>
            <a:p>
              <a:endParaRPr lang="en-US"/>
            </a:p>
          </p:txBody>
        </p:sp>
        <p:sp>
          <p:nvSpPr>
            <p:cNvPr id="275" name="Freeform: Shape 274"/>
            <p:cNvSpPr/>
            <p:nvPr/>
          </p:nvSpPr>
          <p:spPr>
            <a:xfrm>
              <a:off x="789994" y="4039835"/>
              <a:ext cx="79641" cy="79641"/>
            </a:xfrm>
            <a:custGeom>
              <a:avLst/>
              <a:gdLst>
                <a:gd name="connsiteX0" fmla="*/ 69689 w 79641"/>
                <a:gd name="connsiteY0" fmla="*/ 59922 h 79641"/>
                <a:gd name="connsiteX1" fmla="*/ 65265 w 79641"/>
                <a:gd name="connsiteY1" fmla="*/ 14792 h 79641"/>
                <a:gd name="connsiteX2" fmla="*/ 15710 w 79641"/>
                <a:gd name="connsiteY2" fmla="*/ 20986 h 79641"/>
                <a:gd name="connsiteX3" fmla="*/ 15710 w 79641"/>
                <a:gd name="connsiteY3" fmla="*/ 21871 h 79641"/>
                <a:gd name="connsiteX4" fmla="*/ 6861 w 79641"/>
                <a:gd name="connsiteY4" fmla="*/ 32490 h 79641"/>
                <a:gd name="connsiteX5" fmla="*/ 28099 w 79641"/>
                <a:gd name="connsiteY5" fmla="*/ 71426 h 79641"/>
                <a:gd name="connsiteX6" fmla="*/ 69689 w 79641"/>
                <a:gd name="connsiteY6" fmla="*/ 59922 h 79641"/>
                <a:gd name="connsiteX7" fmla="*/ 47567 w 79641"/>
                <a:gd name="connsiteY7" fmla="*/ 37799 h 79641"/>
                <a:gd name="connsiteX8" fmla="*/ 47567 w 79641"/>
                <a:gd name="connsiteY8" fmla="*/ 38684 h 79641"/>
                <a:gd name="connsiteX9" fmla="*/ 47567 w 79641"/>
                <a:gd name="connsiteY9" fmla="*/ 39569 h 79641"/>
                <a:gd name="connsiteX10" fmla="*/ 44912 w 79641"/>
                <a:gd name="connsiteY10" fmla="*/ 43994 h 79641"/>
                <a:gd name="connsiteX11" fmla="*/ 42257 w 79641"/>
                <a:gd name="connsiteY11" fmla="*/ 45764 h 79641"/>
                <a:gd name="connsiteX12" fmla="*/ 39603 w 79641"/>
                <a:gd name="connsiteY12" fmla="*/ 45764 h 79641"/>
                <a:gd name="connsiteX13" fmla="*/ 36063 w 79641"/>
                <a:gd name="connsiteY13" fmla="*/ 42224 h 79641"/>
                <a:gd name="connsiteX14" fmla="*/ 36063 w 79641"/>
                <a:gd name="connsiteY14" fmla="*/ 41339 h 79641"/>
                <a:gd name="connsiteX15" fmla="*/ 38718 w 79641"/>
                <a:gd name="connsiteY15" fmla="*/ 38684 h 79641"/>
                <a:gd name="connsiteX16" fmla="*/ 47567 w 79641"/>
                <a:gd name="connsiteY16" fmla="*/ 3779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641" h="79641">
                  <a:moveTo>
                    <a:pt x="69689" y="59922"/>
                  </a:moveTo>
                  <a:cubicBezTo>
                    <a:pt x="80308" y="45764"/>
                    <a:pt x="78538" y="26296"/>
                    <a:pt x="65265" y="14792"/>
                  </a:cubicBezTo>
                  <a:cubicBezTo>
                    <a:pt x="50221" y="1518"/>
                    <a:pt x="28099" y="5058"/>
                    <a:pt x="15710" y="20986"/>
                  </a:cubicBezTo>
                  <a:cubicBezTo>
                    <a:pt x="15710" y="20986"/>
                    <a:pt x="15710" y="20986"/>
                    <a:pt x="15710" y="21871"/>
                  </a:cubicBezTo>
                  <a:cubicBezTo>
                    <a:pt x="11286" y="23641"/>
                    <a:pt x="7746" y="27181"/>
                    <a:pt x="6861" y="32490"/>
                  </a:cubicBezTo>
                  <a:cubicBezTo>
                    <a:pt x="5091" y="48418"/>
                    <a:pt x="13940" y="64346"/>
                    <a:pt x="28099" y="71426"/>
                  </a:cubicBezTo>
                  <a:cubicBezTo>
                    <a:pt x="43142" y="77620"/>
                    <a:pt x="59955" y="72311"/>
                    <a:pt x="69689" y="59922"/>
                  </a:cubicBezTo>
                  <a:close/>
                  <a:moveTo>
                    <a:pt x="47567" y="37799"/>
                  </a:moveTo>
                  <a:cubicBezTo>
                    <a:pt x="47567" y="38684"/>
                    <a:pt x="48452" y="40454"/>
                    <a:pt x="47567" y="38684"/>
                  </a:cubicBezTo>
                  <a:cubicBezTo>
                    <a:pt x="46682" y="36915"/>
                    <a:pt x="47567" y="39569"/>
                    <a:pt x="47567" y="39569"/>
                  </a:cubicBezTo>
                  <a:cubicBezTo>
                    <a:pt x="46682" y="40454"/>
                    <a:pt x="46682" y="42224"/>
                    <a:pt x="44912" y="43994"/>
                  </a:cubicBezTo>
                  <a:cubicBezTo>
                    <a:pt x="44027" y="44879"/>
                    <a:pt x="42257" y="45764"/>
                    <a:pt x="42257" y="45764"/>
                  </a:cubicBezTo>
                  <a:cubicBezTo>
                    <a:pt x="40487" y="45764"/>
                    <a:pt x="39603" y="45764"/>
                    <a:pt x="39603" y="45764"/>
                  </a:cubicBezTo>
                  <a:cubicBezTo>
                    <a:pt x="36948" y="43994"/>
                    <a:pt x="36063" y="43109"/>
                    <a:pt x="36063" y="42224"/>
                  </a:cubicBezTo>
                  <a:cubicBezTo>
                    <a:pt x="36063" y="42224"/>
                    <a:pt x="36063" y="42224"/>
                    <a:pt x="36063" y="41339"/>
                  </a:cubicBezTo>
                  <a:cubicBezTo>
                    <a:pt x="36948" y="40454"/>
                    <a:pt x="37833" y="39569"/>
                    <a:pt x="38718" y="38684"/>
                  </a:cubicBezTo>
                  <a:cubicBezTo>
                    <a:pt x="41372" y="35145"/>
                    <a:pt x="44912" y="34260"/>
                    <a:pt x="47567" y="37799"/>
                  </a:cubicBezTo>
                  <a:close/>
                </a:path>
              </a:pathLst>
            </a:custGeom>
            <a:solidFill>
              <a:srgbClr val="5B5A63"/>
            </a:solidFill>
            <a:ln w="9525" cap="flat">
              <a:noFill/>
              <a:prstDash val="solid"/>
              <a:miter/>
            </a:ln>
          </p:spPr>
          <p:txBody>
            <a:bodyPr rtlCol="0" anchor="ctr"/>
            <a:lstStyle/>
            <a:p>
              <a:endParaRPr lang="en-US"/>
            </a:p>
          </p:txBody>
        </p:sp>
        <p:sp>
          <p:nvSpPr>
            <p:cNvPr id="276" name="Freeform: Shape 275"/>
            <p:cNvSpPr/>
            <p:nvPr/>
          </p:nvSpPr>
          <p:spPr>
            <a:xfrm>
              <a:off x="939767" y="4090465"/>
              <a:ext cx="8849" cy="8849"/>
            </a:xfrm>
            <a:custGeom>
              <a:avLst/>
              <a:gdLst>
                <a:gd name="connsiteX0" fmla="*/ 6637 w 8849"/>
                <a:gd name="connsiteY0" fmla="*/ 6637 h 8849"/>
                <a:gd name="connsiteX1" fmla="*/ 6637 w 8849"/>
                <a:gd name="connsiteY1" fmla="*/ 6637 h 8849"/>
                <a:gd name="connsiteX2" fmla="*/ 6637 w 8849"/>
                <a:gd name="connsiteY2" fmla="*/ 6637 h 8849"/>
                <a:gd name="connsiteX3" fmla="*/ 6637 w 8849"/>
                <a:gd name="connsiteY3" fmla="*/ 6637 h 8849"/>
              </a:gdLst>
              <a:ahLst/>
              <a:cxnLst>
                <a:cxn ang="0">
                  <a:pos x="connsiteX0" y="connsiteY0"/>
                </a:cxn>
                <a:cxn ang="0">
                  <a:pos x="connsiteX1" y="connsiteY1"/>
                </a:cxn>
                <a:cxn ang="0">
                  <a:pos x="connsiteX2" y="connsiteY2"/>
                </a:cxn>
                <a:cxn ang="0">
                  <a:pos x="connsiteX3" y="connsiteY3"/>
                </a:cxn>
              </a:cxnLst>
              <a:rect l="l" t="t" r="r" b="b"/>
              <a:pathLst>
                <a:path w="8849" h="8849">
                  <a:moveTo>
                    <a:pt x="6637" y="6637"/>
                  </a:moveTo>
                  <a:cubicBezTo>
                    <a:pt x="6637" y="6637"/>
                    <a:pt x="6637" y="6637"/>
                    <a:pt x="6637" y="6637"/>
                  </a:cubicBezTo>
                  <a:cubicBezTo>
                    <a:pt x="6637" y="6637"/>
                    <a:pt x="6637" y="6637"/>
                    <a:pt x="6637" y="6637"/>
                  </a:cubicBezTo>
                  <a:cubicBezTo>
                    <a:pt x="6637" y="6637"/>
                    <a:pt x="6637" y="6637"/>
                    <a:pt x="6637" y="6637"/>
                  </a:cubicBezTo>
                  <a:close/>
                </a:path>
              </a:pathLst>
            </a:custGeom>
            <a:solidFill>
              <a:srgbClr val="5B5A63"/>
            </a:solidFill>
            <a:ln w="9525" cap="flat">
              <a:noFill/>
              <a:prstDash val="solid"/>
              <a:miter/>
            </a:ln>
          </p:spPr>
          <p:txBody>
            <a:bodyPr rtlCol="0" anchor="ctr"/>
            <a:lstStyle/>
            <a:p>
              <a:endParaRPr lang="en-US"/>
            </a:p>
          </p:txBody>
        </p:sp>
        <p:sp>
          <p:nvSpPr>
            <p:cNvPr id="277" name="Freeform: Shape 276"/>
            <p:cNvSpPr/>
            <p:nvPr/>
          </p:nvSpPr>
          <p:spPr>
            <a:xfrm>
              <a:off x="903173" y="4063065"/>
              <a:ext cx="79641" cy="79641"/>
            </a:xfrm>
            <a:custGeom>
              <a:avLst/>
              <a:gdLst>
                <a:gd name="connsiteX0" fmla="*/ 61813 w 79641"/>
                <a:gd name="connsiteY0" fmla="*/ 68548 h 79641"/>
                <a:gd name="connsiteX1" fmla="*/ 71547 w 79641"/>
                <a:gd name="connsiteY1" fmla="*/ 21648 h 79641"/>
                <a:gd name="connsiteX2" fmla="*/ 29957 w 79641"/>
                <a:gd name="connsiteY2" fmla="*/ 10144 h 79641"/>
                <a:gd name="connsiteX3" fmla="*/ 21108 w 79641"/>
                <a:gd name="connsiteY3" fmla="*/ 12799 h 79641"/>
                <a:gd name="connsiteX4" fmla="*/ 13144 w 79641"/>
                <a:gd name="connsiteY4" fmla="*/ 61469 h 79641"/>
                <a:gd name="connsiteX5" fmla="*/ 61813 w 79641"/>
                <a:gd name="connsiteY5" fmla="*/ 68548 h 79641"/>
                <a:gd name="connsiteX6" fmla="*/ 47655 w 79641"/>
                <a:gd name="connsiteY6" fmla="*/ 37576 h 79641"/>
                <a:gd name="connsiteX7" fmla="*/ 45000 w 79641"/>
                <a:gd name="connsiteY7" fmla="*/ 45540 h 79641"/>
                <a:gd name="connsiteX8" fmla="*/ 37921 w 79641"/>
                <a:gd name="connsiteY8" fmla="*/ 36691 h 79641"/>
                <a:gd name="connsiteX9" fmla="*/ 43230 w 79641"/>
                <a:gd name="connsiteY9" fmla="*/ 34922 h 79641"/>
                <a:gd name="connsiteX10" fmla="*/ 43230 w 79641"/>
                <a:gd name="connsiteY10" fmla="*/ 34922 h 79641"/>
                <a:gd name="connsiteX11" fmla="*/ 44115 w 79641"/>
                <a:gd name="connsiteY11" fmla="*/ 34922 h 79641"/>
                <a:gd name="connsiteX12" fmla="*/ 43230 w 79641"/>
                <a:gd name="connsiteY12" fmla="*/ 34922 h 79641"/>
                <a:gd name="connsiteX13" fmla="*/ 44115 w 79641"/>
                <a:gd name="connsiteY13" fmla="*/ 34922 h 79641"/>
                <a:gd name="connsiteX14" fmla="*/ 47655 w 79641"/>
                <a:gd name="connsiteY14" fmla="*/ 37576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641" h="79641">
                  <a:moveTo>
                    <a:pt x="61813" y="68548"/>
                  </a:moveTo>
                  <a:cubicBezTo>
                    <a:pt x="76857" y="57929"/>
                    <a:pt x="81281" y="36691"/>
                    <a:pt x="71547" y="21648"/>
                  </a:cubicBezTo>
                  <a:cubicBezTo>
                    <a:pt x="61813" y="6605"/>
                    <a:pt x="45000" y="3065"/>
                    <a:pt x="29957" y="10144"/>
                  </a:cubicBezTo>
                  <a:cubicBezTo>
                    <a:pt x="27302" y="10144"/>
                    <a:pt x="24648" y="11029"/>
                    <a:pt x="21108" y="12799"/>
                  </a:cubicBezTo>
                  <a:cubicBezTo>
                    <a:pt x="6064" y="24303"/>
                    <a:pt x="1640" y="46425"/>
                    <a:pt x="13144" y="61469"/>
                  </a:cubicBezTo>
                  <a:cubicBezTo>
                    <a:pt x="24648" y="75627"/>
                    <a:pt x="46770" y="79167"/>
                    <a:pt x="61813" y="68548"/>
                  </a:cubicBezTo>
                  <a:close/>
                  <a:moveTo>
                    <a:pt x="47655" y="37576"/>
                  </a:moveTo>
                  <a:cubicBezTo>
                    <a:pt x="48540" y="40231"/>
                    <a:pt x="47655" y="43771"/>
                    <a:pt x="45000" y="45540"/>
                  </a:cubicBezTo>
                  <a:cubicBezTo>
                    <a:pt x="38806" y="49965"/>
                    <a:pt x="32612" y="41116"/>
                    <a:pt x="37921" y="36691"/>
                  </a:cubicBezTo>
                  <a:cubicBezTo>
                    <a:pt x="39691" y="36691"/>
                    <a:pt x="41461" y="35807"/>
                    <a:pt x="43230" y="34922"/>
                  </a:cubicBezTo>
                  <a:cubicBezTo>
                    <a:pt x="42346" y="34922"/>
                    <a:pt x="42346" y="34922"/>
                    <a:pt x="43230" y="34922"/>
                  </a:cubicBezTo>
                  <a:cubicBezTo>
                    <a:pt x="43230" y="34922"/>
                    <a:pt x="44115" y="34922"/>
                    <a:pt x="44115" y="34922"/>
                  </a:cubicBezTo>
                  <a:cubicBezTo>
                    <a:pt x="44115" y="34922"/>
                    <a:pt x="43230" y="34922"/>
                    <a:pt x="43230" y="34922"/>
                  </a:cubicBezTo>
                  <a:cubicBezTo>
                    <a:pt x="43230" y="34922"/>
                    <a:pt x="44115" y="34922"/>
                    <a:pt x="44115" y="34922"/>
                  </a:cubicBezTo>
                  <a:cubicBezTo>
                    <a:pt x="45885" y="35807"/>
                    <a:pt x="46770" y="35807"/>
                    <a:pt x="47655" y="37576"/>
                  </a:cubicBezTo>
                  <a:close/>
                </a:path>
              </a:pathLst>
            </a:custGeom>
            <a:solidFill>
              <a:srgbClr val="5B5A63"/>
            </a:solidFill>
            <a:ln w="9525" cap="flat">
              <a:noFill/>
              <a:prstDash val="solid"/>
              <a:miter/>
            </a:ln>
          </p:spPr>
          <p:txBody>
            <a:bodyPr rtlCol="0" anchor="ctr"/>
            <a:lstStyle/>
            <a:p>
              <a:endParaRPr lang="en-US"/>
            </a:p>
          </p:txBody>
        </p:sp>
        <p:sp>
          <p:nvSpPr>
            <p:cNvPr id="278" name="Freeform: Shape 277"/>
            <p:cNvSpPr/>
            <p:nvPr/>
          </p:nvSpPr>
          <p:spPr>
            <a:xfrm>
              <a:off x="1104279" y="4098902"/>
              <a:ext cx="61943" cy="61943"/>
            </a:xfrm>
            <a:custGeom>
              <a:avLst/>
              <a:gdLst>
                <a:gd name="connsiteX0" fmla="*/ 9371 w 61943"/>
                <a:gd name="connsiteY0" fmla="*/ 30056 h 61943"/>
                <a:gd name="connsiteX1" fmla="*/ 30608 w 61943"/>
                <a:gd name="connsiteY1" fmla="*/ 57488 h 61943"/>
                <a:gd name="connsiteX2" fmla="*/ 53616 w 61943"/>
                <a:gd name="connsiteY2" fmla="*/ 39790 h 61943"/>
                <a:gd name="connsiteX3" fmla="*/ 32378 w 61943"/>
                <a:gd name="connsiteY3" fmla="*/ 12358 h 61943"/>
                <a:gd name="connsiteX4" fmla="*/ 9371 w 61943"/>
                <a:gd name="connsiteY4" fmla="*/ 30056 h 6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43" h="61943">
                  <a:moveTo>
                    <a:pt x="9371" y="30056"/>
                  </a:moveTo>
                  <a:cubicBezTo>
                    <a:pt x="16450" y="38905"/>
                    <a:pt x="23529" y="48639"/>
                    <a:pt x="30608" y="57488"/>
                  </a:cubicBezTo>
                  <a:cubicBezTo>
                    <a:pt x="42112" y="72532"/>
                    <a:pt x="65120" y="54833"/>
                    <a:pt x="53616" y="39790"/>
                  </a:cubicBezTo>
                  <a:cubicBezTo>
                    <a:pt x="46537" y="30941"/>
                    <a:pt x="39458" y="21207"/>
                    <a:pt x="32378" y="12358"/>
                  </a:cubicBezTo>
                  <a:cubicBezTo>
                    <a:pt x="21759" y="-2685"/>
                    <a:pt x="-1248" y="15013"/>
                    <a:pt x="9371" y="30056"/>
                  </a:cubicBezTo>
                  <a:close/>
                </a:path>
              </a:pathLst>
            </a:custGeom>
            <a:solidFill>
              <a:srgbClr val="5B5A63"/>
            </a:solidFill>
            <a:ln w="9525" cap="flat">
              <a:noFill/>
              <a:prstDash val="solid"/>
              <a:miter/>
            </a:ln>
          </p:spPr>
          <p:txBody>
            <a:bodyPr rtlCol="0" anchor="ctr"/>
            <a:lstStyle/>
            <a:p>
              <a:endParaRPr lang="en-US"/>
            </a:p>
          </p:txBody>
        </p:sp>
        <p:sp>
          <p:nvSpPr>
            <p:cNvPr id="279" name="Freeform: Shape 278"/>
            <p:cNvSpPr/>
            <p:nvPr/>
          </p:nvSpPr>
          <p:spPr>
            <a:xfrm>
              <a:off x="1200447" y="3967411"/>
              <a:ext cx="115037" cy="106188"/>
            </a:xfrm>
            <a:custGeom>
              <a:avLst/>
              <a:gdLst>
                <a:gd name="connsiteX0" fmla="*/ 41515 w 115037"/>
                <a:gd name="connsiteY0" fmla="*/ 102259 h 106188"/>
                <a:gd name="connsiteX1" fmla="*/ 73371 w 115037"/>
                <a:gd name="connsiteY1" fmla="*/ 75712 h 106188"/>
                <a:gd name="connsiteX2" fmla="*/ 89299 w 115037"/>
                <a:gd name="connsiteY2" fmla="*/ 95179 h 106188"/>
                <a:gd name="connsiteX3" fmla="*/ 112307 w 115037"/>
                <a:gd name="connsiteY3" fmla="*/ 77481 h 106188"/>
                <a:gd name="connsiteX4" fmla="*/ 74256 w 115037"/>
                <a:gd name="connsiteY4" fmla="*/ 30581 h 106188"/>
                <a:gd name="connsiteX5" fmla="*/ 51248 w 115037"/>
                <a:gd name="connsiteY5" fmla="*/ 48279 h 106188"/>
                <a:gd name="connsiteX6" fmla="*/ 54788 w 115037"/>
                <a:gd name="connsiteY6" fmla="*/ 53589 h 106188"/>
                <a:gd name="connsiteX7" fmla="*/ 37090 w 115037"/>
                <a:gd name="connsiteY7" fmla="*/ 70402 h 106188"/>
                <a:gd name="connsiteX8" fmla="*/ 36205 w 115037"/>
                <a:gd name="connsiteY8" fmla="*/ 58898 h 106188"/>
                <a:gd name="connsiteX9" fmla="*/ 36205 w 115037"/>
                <a:gd name="connsiteY9" fmla="*/ 22617 h 106188"/>
                <a:gd name="connsiteX10" fmla="*/ 7888 w 115037"/>
                <a:gd name="connsiteY10" fmla="*/ 18193 h 106188"/>
                <a:gd name="connsiteX11" fmla="*/ 7003 w 115037"/>
                <a:gd name="connsiteY11" fmla="*/ 62438 h 106188"/>
                <a:gd name="connsiteX12" fmla="*/ 13198 w 115037"/>
                <a:gd name="connsiteY12" fmla="*/ 102259 h 106188"/>
                <a:gd name="connsiteX13" fmla="*/ 41515 w 115037"/>
                <a:gd name="connsiteY13" fmla="*/ 102259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037" h="106188">
                  <a:moveTo>
                    <a:pt x="41515" y="102259"/>
                  </a:moveTo>
                  <a:cubicBezTo>
                    <a:pt x="53018" y="94295"/>
                    <a:pt x="62752" y="84561"/>
                    <a:pt x="73371" y="75712"/>
                  </a:cubicBezTo>
                  <a:cubicBezTo>
                    <a:pt x="78680" y="81906"/>
                    <a:pt x="83990" y="88985"/>
                    <a:pt x="89299" y="95179"/>
                  </a:cubicBezTo>
                  <a:cubicBezTo>
                    <a:pt x="101688" y="109338"/>
                    <a:pt x="124695" y="91640"/>
                    <a:pt x="112307" y="77481"/>
                  </a:cubicBezTo>
                  <a:cubicBezTo>
                    <a:pt x="99033" y="62438"/>
                    <a:pt x="86645" y="46510"/>
                    <a:pt x="74256" y="30581"/>
                  </a:cubicBezTo>
                  <a:cubicBezTo>
                    <a:pt x="62752" y="15538"/>
                    <a:pt x="39745" y="33236"/>
                    <a:pt x="51248" y="48279"/>
                  </a:cubicBezTo>
                  <a:cubicBezTo>
                    <a:pt x="52133" y="50049"/>
                    <a:pt x="53903" y="51819"/>
                    <a:pt x="54788" y="53589"/>
                  </a:cubicBezTo>
                  <a:cubicBezTo>
                    <a:pt x="49479" y="58898"/>
                    <a:pt x="43284" y="65093"/>
                    <a:pt x="37090" y="70402"/>
                  </a:cubicBezTo>
                  <a:cubicBezTo>
                    <a:pt x="37090" y="66862"/>
                    <a:pt x="36205" y="62438"/>
                    <a:pt x="36205" y="58898"/>
                  </a:cubicBezTo>
                  <a:cubicBezTo>
                    <a:pt x="35320" y="46510"/>
                    <a:pt x="35320" y="34121"/>
                    <a:pt x="36205" y="22617"/>
                  </a:cubicBezTo>
                  <a:cubicBezTo>
                    <a:pt x="37975" y="4034"/>
                    <a:pt x="8773" y="495"/>
                    <a:pt x="7888" y="18193"/>
                  </a:cubicBezTo>
                  <a:cubicBezTo>
                    <a:pt x="7003" y="33236"/>
                    <a:pt x="6118" y="47395"/>
                    <a:pt x="7003" y="62438"/>
                  </a:cubicBezTo>
                  <a:cubicBezTo>
                    <a:pt x="7888" y="73942"/>
                    <a:pt x="7003" y="91640"/>
                    <a:pt x="13198" y="102259"/>
                  </a:cubicBezTo>
                  <a:cubicBezTo>
                    <a:pt x="21162" y="111108"/>
                    <a:pt x="33550" y="108453"/>
                    <a:pt x="41515" y="102259"/>
                  </a:cubicBezTo>
                  <a:close/>
                </a:path>
              </a:pathLst>
            </a:custGeom>
            <a:solidFill>
              <a:srgbClr val="5B5A63"/>
            </a:solidFill>
            <a:ln w="9525" cap="flat">
              <a:noFill/>
              <a:prstDash val="solid"/>
              <a:miter/>
            </a:ln>
          </p:spPr>
          <p:txBody>
            <a:bodyPr rtlCol="0" anchor="ctr"/>
            <a:lstStyle/>
            <a:p>
              <a:endParaRPr lang="en-US"/>
            </a:p>
          </p:txBody>
        </p:sp>
        <p:sp>
          <p:nvSpPr>
            <p:cNvPr id="280" name="Freeform: Shape 279"/>
            <p:cNvSpPr/>
            <p:nvPr/>
          </p:nvSpPr>
          <p:spPr>
            <a:xfrm>
              <a:off x="1269821" y="3933057"/>
              <a:ext cx="79641" cy="88490"/>
            </a:xfrm>
            <a:custGeom>
              <a:avLst/>
              <a:gdLst>
                <a:gd name="connsiteX0" fmla="*/ 75674 w 79641"/>
                <a:gd name="connsiteY0" fmla="*/ 65821 h 88490"/>
                <a:gd name="connsiteX1" fmla="*/ 33198 w 79641"/>
                <a:gd name="connsiteY1" fmla="*/ 11842 h 88490"/>
                <a:gd name="connsiteX2" fmla="*/ 10191 w 79641"/>
                <a:gd name="connsiteY2" fmla="*/ 29540 h 88490"/>
                <a:gd name="connsiteX3" fmla="*/ 52666 w 79641"/>
                <a:gd name="connsiteY3" fmla="*/ 83519 h 88490"/>
                <a:gd name="connsiteX4" fmla="*/ 75674 w 79641"/>
                <a:gd name="connsiteY4" fmla="*/ 65821 h 88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41" h="88490">
                  <a:moveTo>
                    <a:pt x="75674" y="65821"/>
                  </a:moveTo>
                  <a:cubicBezTo>
                    <a:pt x="62400" y="47238"/>
                    <a:pt x="48242" y="28655"/>
                    <a:pt x="33198" y="11842"/>
                  </a:cubicBezTo>
                  <a:cubicBezTo>
                    <a:pt x="20810" y="-2316"/>
                    <a:pt x="-2198" y="15382"/>
                    <a:pt x="10191" y="29540"/>
                  </a:cubicBezTo>
                  <a:cubicBezTo>
                    <a:pt x="25234" y="47238"/>
                    <a:pt x="39392" y="64936"/>
                    <a:pt x="52666" y="83519"/>
                  </a:cubicBezTo>
                  <a:cubicBezTo>
                    <a:pt x="63285" y="98563"/>
                    <a:pt x="86292" y="80864"/>
                    <a:pt x="75674" y="65821"/>
                  </a:cubicBezTo>
                  <a:close/>
                </a:path>
              </a:pathLst>
            </a:custGeom>
            <a:solidFill>
              <a:srgbClr val="5B5A63"/>
            </a:solidFill>
            <a:ln w="9525" cap="flat">
              <a:noFill/>
              <a:prstDash val="solid"/>
              <a:miter/>
            </a:ln>
          </p:spPr>
          <p:txBody>
            <a:bodyPr rtlCol="0" anchor="ctr"/>
            <a:lstStyle/>
            <a:p>
              <a:endParaRPr lang="en-US"/>
            </a:p>
          </p:txBody>
        </p:sp>
        <p:sp>
          <p:nvSpPr>
            <p:cNvPr id="281" name="Freeform: Shape 280"/>
            <p:cNvSpPr/>
            <p:nvPr/>
          </p:nvSpPr>
          <p:spPr>
            <a:xfrm>
              <a:off x="1349482" y="3775547"/>
              <a:ext cx="88490" cy="123886"/>
            </a:xfrm>
            <a:custGeom>
              <a:avLst/>
              <a:gdLst>
                <a:gd name="connsiteX0" fmla="*/ 56186 w 88490"/>
                <a:gd name="connsiteY0" fmla="*/ 10954 h 123886"/>
                <a:gd name="connsiteX1" fmla="*/ 20790 w 88490"/>
                <a:gd name="connsiteY1" fmla="*/ 75552 h 123886"/>
                <a:gd name="connsiteX2" fmla="*/ 26985 w 88490"/>
                <a:gd name="connsiteY2" fmla="*/ 78206 h 123886"/>
                <a:gd name="connsiteX3" fmla="*/ 34064 w 88490"/>
                <a:gd name="connsiteY3" fmla="*/ 81746 h 123886"/>
                <a:gd name="connsiteX4" fmla="*/ 47337 w 88490"/>
                <a:gd name="connsiteY4" fmla="*/ 81746 h 123886"/>
                <a:gd name="connsiteX5" fmla="*/ 54417 w 88490"/>
                <a:gd name="connsiteY5" fmla="*/ 81746 h 123886"/>
                <a:gd name="connsiteX6" fmla="*/ 53532 w 88490"/>
                <a:gd name="connsiteY6" fmla="*/ 99444 h 123886"/>
                <a:gd name="connsiteX7" fmla="*/ 50877 w 88490"/>
                <a:gd name="connsiteY7" fmla="*/ 119797 h 123886"/>
                <a:gd name="connsiteX8" fmla="*/ 71230 w 88490"/>
                <a:gd name="connsiteY8" fmla="*/ 122451 h 123886"/>
                <a:gd name="connsiteX9" fmla="*/ 87158 w 88490"/>
                <a:gd name="connsiteY9" fmla="*/ 76436 h 123886"/>
                <a:gd name="connsiteX10" fmla="*/ 74769 w 88490"/>
                <a:gd name="connsiteY10" fmla="*/ 59623 h 123886"/>
                <a:gd name="connsiteX11" fmla="*/ 75654 w 88490"/>
                <a:gd name="connsiteY11" fmla="*/ 57854 h 123886"/>
                <a:gd name="connsiteX12" fmla="*/ 56186 w 88490"/>
                <a:gd name="connsiteY12" fmla="*/ 10954 h 123886"/>
                <a:gd name="connsiteX13" fmla="*/ 35834 w 88490"/>
                <a:gd name="connsiteY13" fmla="*/ 41925 h 123886"/>
                <a:gd name="connsiteX14" fmla="*/ 41143 w 88490"/>
                <a:gd name="connsiteY14" fmla="*/ 34846 h 123886"/>
                <a:gd name="connsiteX15" fmla="*/ 43798 w 88490"/>
                <a:gd name="connsiteY15" fmla="*/ 36616 h 123886"/>
                <a:gd name="connsiteX16" fmla="*/ 39373 w 88490"/>
                <a:gd name="connsiteY16" fmla="*/ 53429 h 123886"/>
                <a:gd name="connsiteX17" fmla="*/ 39373 w 88490"/>
                <a:gd name="connsiteY17" fmla="*/ 53429 h 123886"/>
                <a:gd name="connsiteX18" fmla="*/ 35834 w 88490"/>
                <a:gd name="connsiteY18" fmla="*/ 41925 h 1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8490" h="123886">
                  <a:moveTo>
                    <a:pt x="56186" y="10954"/>
                  </a:moveTo>
                  <a:cubicBezTo>
                    <a:pt x="17251" y="-10284"/>
                    <a:pt x="-11951" y="52544"/>
                    <a:pt x="20790" y="75552"/>
                  </a:cubicBezTo>
                  <a:cubicBezTo>
                    <a:pt x="22560" y="77321"/>
                    <a:pt x="25215" y="77321"/>
                    <a:pt x="26985" y="78206"/>
                  </a:cubicBezTo>
                  <a:cubicBezTo>
                    <a:pt x="28754" y="79976"/>
                    <a:pt x="31409" y="80861"/>
                    <a:pt x="34064" y="81746"/>
                  </a:cubicBezTo>
                  <a:cubicBezTo>
                    <a:pt x="38488" y="82631"/>
                    <a:pt x="42913" y="82631"/>
                    <a:pt x="47337" y="81746"/>
                  </a:cubicBezTo>
                  <a:cubicBezTo>
                    <a:pt x="49107" y="82631"/>
                    <a:pt x="51762" y="82631"/>
                    <a:pt x="54417" y="81746"/>
                  </a:cubicBezTo>
                  <a:cubicBezTo>
                    <a:pt x="65035" y="79976"/>
                    <a:pt x="57071" y="95904"/>
                    <a:pt x="53532" y="99444"/>
                  </a:cubicBezTo>
                  <a:cubicBezTo>
                    <a:pt x="48222" y="104753"/>
                    <a:pt x="45567" y="112718"/>
                    <a:pt x="50877" y="119797"/>
                  </a:cubicBezTo>
                  <a:cubicBezTo>
                    <a:pt x="55301" y="125106"/>
                    <a:pt x="65035" y="127761"/>
                    <a:pt x="71230" y="122451"/>
                  </a:cubicBezTo>
                  <a:cubicBezTo>
                    <a:pt x="83618" y="110948"/>
                    <a:pt x="93352" y="93250"/>
                    <a:pt x="87158" y="76436"/>
                  </a:cubicBezTo>
                  <a:cubicBezTo>
                    <a:pt x="84503" y="69357"/>
                    <a:pt x="80079" y="64048"/>
                    <a:pt x="74769" y="59623"/>
                  </a:cubicBezTo>
                  <a:cubicBezTo>
                    <a:pt x="74769" y="58738"/>
                    <a:pt x="75654" y="58738"/>
                    <a:pt x="75654" y="57854"/>
                  </a:cubicBezTo>
                  <a:cubicBezTo>
                    <a:pt x="81849" y="39271"/>
                    <a:pt x="72115" y="19803"/>
                    <a:pt x="56186" y="10954"/>
                  </a:cubicBezTo>
                  <a:close/>
                  <a:moveTo>
                    <a:pt x="35834" y="41925"/>
                  </a:moveTo>
                  <a:cubicBezTo>
                    <a:pt x="36718" y="40156"/>
                    <a:pt x="38488" y="35731"/>
                    <a:pt x="41143" y="34846"/>
                  </a:cubicBezTo>
                  <a:cubicBezTo>
                    <a:pt x="40258" y="34846"/>
                    <a:pt x="42913" y="35731"/>
                    <a:pt x="43798" y="36616"/>
                  </a:cubicBezTo>
                  <a:cubicBezTo>
                    <a:pt x="51762" y="41925"/>
                    <a:pt x="50877" y="54314"/>
                    <a:pt x="39373" y="53429"/>
                  </a:cubicBezTo>
                  <a:cubicBezTo>
                    <a:pt x="39373" y="53429"/>
                    <a:pt x="39373" y="53429"/>
                    <a:pt x="39373" y="53429"/>
                  </a:cubicBezTo>
                  <a:cubicBezTo>
                    <a:pt x="35834" y="49889"/>
                    <a:pt x="34949" y="46350"/>
                    <a:pt x="35834" y="41925"/>
                  </a:cubicBezTo>
                  <a:close/>
                </a:path>
              </a:pathLst>
            </a:custGeom>
            <a:solidFill>
              <a:srgbClr val="5B5A63"/>
            </a:solidFill>
            <a:ln w="9525" cap="flat">
              <a:noFill/>
              <a:prstDash val="solid"/>
              <a:miter/>
            </a:ln>
          </p:spPr>
          <p:txBody>
            <a:bodyPr rtlCol="0" anchor="ctr"/>
            <a:lstStyle/>
            <a:p>
              <a:endParaRPr lang="en-US"/>
            </a:p>
          </p:txBody>
        </p:sp>
        <p:sp>
          <p:nvSpPr>
            <p:cNvPr id="282" name="Freeform: Shape 281"/>
            <p:cNvSpPr/>
            <p:nvPr/>
          </p:nvSpPr>
          <p:spPr>
            <a:xfrm>
              <a:off x="1422623" y="3756746"/>
              <a:ext cx="97339" cy="106188"/>
            </a:xfrm>
            <a:custGeom>
              <a:avLst/>
              <a:gdLst>
                <a:gd name="connsiteX0" fmla="*/ 50297 w 97339"/>
                <a:gd name="connsiteY0" fmla="*/ 32410 h 106188"/>
                <a:gd name="connsiteX1" fmla="*/ 52952 w 97339"/>
                <a:gd name="connsiteY1" fmla="*/ 12057 h 106188"/>
                <a:gd name="connsiteX2" fmla="*/ 32599 w 97339"/>
                <a:gd name="connsiteY2" fmla="*/ 9402 h 106188"/>
                <a:gd name="connsiteX3" fmla="*/ 12247 w 97339"/>
                <a:gd name="connsiteY3" fmla="*/ 22676 h 106188"/>
                <a:gd name="connsiteX4" fmla="*/ 8707 w 97339"/>
                <a:gd name="connsiteY4" fmla="*/ 41259 h 106188"/>
                <a:gd name="connsiteX5" fmla="*/ 11362 w 97339"/>
                <a:gd name="connsiteY5" fmla="*/ 49223 h 106188"/>
                <a:gd name="connsiteX6" fmla="*/ 47643 w 97339"/>
                <a:gd name="connsiteY6" fmla="*/ 101432 h 106188"/>
                <a:gd name="connsiteX7" fmla="*/ 67996 w 97339"/>
                <a:gd name="connsiteY7" fmla="*/ 104087 h 106188"/>
                <a:gd name="connsiteX8" fmla="*/ 84809 w 97339"/>
                <a:gd name="connsiteY8" fmla="*/ 91698 h 106188"/>
                <a:gd name="connsiteX9" fmla="*/ 67111 w 97339"/>
                <a:gd name="connsiteY9" fmla="*/ 68690 h 106188"/>
                <a:gd name="connsiteX10" fmla="*/ 61801 w 97339"/>
                <a:gd name="connsiteY10" fmla="*/ 72230 h 106188"/>
                <a:gd name="connsiteX11" fmla="*/ 38794 w 97339"/>
                <a:gd name="connsiteY11" fmla="*/ 39489 h 106188"/>
                <a:gd name="connsiteX12" fmla="*/ 50297 w 97339"/>
                <a:gd name="connsiteY12" fmla="*/ 32410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339" h="106188">
                  <a:moveTo>
                    <a:pt x="50297" y="32410"/>
                  </a:moveTo>
                  <a:cubicBezTo>
                    <a:pt x="56492" y="27985"/>
                    <a:pt x="57377" y="18251"/>
                    <a:pt x="52952" y="12057"/>
                  </a:cubicBezTo>
                  <a:cubicBezTo>
                    <a:pt x="47643" y="5863"/>
                    <a:pt x="39679" y="4978"/>
                    <a:pt x="32599" y="9402"/>
                  </a:cubicBezTo>
                  <a:cubicBezTo>
                    <a:pt x="25520" y="13827"/>
                    <a:pt x="19326" y="18251"/>
                    <a:pt x="12247" y="22676"/>
                  </a:cubicBezTo>
                  <a:cubicBezTo>
                    <a:pt x="6052" y="26215"/>
                    <a:pt x="5167" y="35064"/>
                    <a:pt x="8707" y="41259"/>
                  </a:cubicBezTo>
                  <a:cubicBezTo>
                    <a:pt x="8707" y="43913"/>
                    <a:pt x="9592" y="46568"/>
                    <a:pt x="11362" y="49223"/>
                  </a:cubicBezTo>
                  <a:cubicBezTo>
                    <a:pt x="23750" y="66921"/>
                    <a:pt x="35254" y="84619"/>
                    <a:pt x="47643" y="101432"/>
                  </a:cubicBezTo>
                  <a:cubicBezTo>
                    <a:pt x="52067" y="107626"/>
                    <a:pt x="61801" y="109396"/>
                    <a:pt x="67996" y="104087"/>
                  </a:cubicBezTo>
                  <a:cubicBezTo>
                    <a:pt x="73305" y="99662"/>
                    <a:pt x="78614" y="95238"/>
                    <a:pt x="84809" y="91698"/>
                  </a:cubicBezTo>
                  <a:cubicBezTo>
                    <a:pt x="100737" y="82849"/>
                    <a:pt x="83039" y="59841"/>
                    <a:pt x="67111" y="68690"/>
                  </a:cubicBezTo>
                  <a:cubicBezTo>
                    <a:pt x="65341" y="69575"/>
                    <a:pt x="63571" y="70460"/>
                    <a:pt x="61801" y="72230"/>
                  </a:cubicBezTo>
                  <a:cubicBezTo>
                    <a:pt x="53837" y="61611"/>
                    <a:pt x="46758" y="50108"/>
                    <a:pt x="38794" y="39489"/>
                  </a:cubicBezTo>
                  <a:cubicBezTo>
                    <a:pt x="43218" y="37719"/>
                    <a:pt x="46758" y="35064"/>
                    <a:pt x="50297" y="32410"/>
                  </a:cubicBezTo>
                  <a:close/>
                </a:path>
              </a:pathLst>
            </a:custGeom>
            <a:solidFill>
              <a:srgbClr val="5B5A63"/>
            </a:solidFill>
            <a:ln w="9525" cap="flat">
              <a:noFill/>
              <a:prstDash val="solid"/>
              <a:miter/>
            </a:ln>
          </p:spPr>
          <p:txBody>
            <a:bodyPr rtlCol="0" anchor="ctr"/>
            <a:lstStyle/>
            <a:p>
              <a:endParaRPr lang="en-US"/>
            </a:p>
          </p:txBody>
        </p:sp>
        <p:sp>
          <p:nvSpPr>
            <p:cNvPr id="283" name="Freeform: Shape 282"/>
            <p:cNvSpPr/>
            <p:nvPr/>
          </p:nvSpPr>
          <p:spPr>
            <a:xfrm>
              <a:off x="1483050" y="3720426"/>
              <a:ext cx="123886" cy="115037"/>
            </a:xfrm>
            <a:custGeom>
              <a:avLst/>
              <a:gdLst>
                <a:gd name="connsiteX0" fmla="*/ 35001 w 123886"/>
                <a:gd name="connsiteY0" fmla="*/ 67845 h 115037"/>
                <a:gd name="connsiteX1" fmla="*/ 34116 w 123886"/>
                <a:gd name="connsiteY1" fmla="*/ 45722 h 115037"/>
                <a:gd name="connsiteX2" fmla="*/ 42965 w 123886"/>
                <a:gd name="connsiteY2" fmla="*/ 38643 h 115037"/>
                <a:gd name="connsiteX3" fmla="*/ 45620 w 123886"/>
                <a:gd name="connsiteY3" fmla="*/ 59881 h 115037"/>
                <a:gd name="connsiteX4" fmla="*/ 47390 w 123886"/>
                <a:gd name="connsiteY4" fmla="*/ 100586 h 115037"/>
                <a:gd name="connsiteX5" fmla="*/ 72167 w 123886"/>
                <a:gd name="connsiteY5" fmla="*/ 104126 h 115037"/>
                <a:gd name="connsiteX6" fmla="*/ 113758 w 123886"/>
                <a:gd name="connsiteY6" fmla="*/ 69615 h 115037"/>
                <a:gd name="connsiteX7" fmla="*/ 96060 w 123886"/>
                <a:gd name="connsiteY7" fmla="*/ 46607 h 115037"/>
                <a:gd name="connsiteX8" fmla="*/ 73052 w 123886"/>
                <a:gd name="connsiteY8" fmla="*/ 64306 h 115037"/>
                <a:gd name="connsiteX9" fmla="*/ 73052 w 123886"/>
                <a:gd name="connsiteY9" fmla="*/ 35104 h 115037"/>
                <a:gd name="connsiteX10" fmla="*/ 35886 w 123886"/>
                <a:gd name="connsiteY10" fmla="*/ 6787 h 115037"/>
                <a:gd name="connsiteX11" fmla="*/ 6684 w 123886"/>
                <a:gd name="connsiteY11" fmla="*/ 46607 h 115037"/>
                <a:gd name="connsiteX12" fmla="*/ 35001 w 123886"/>
                <a:gd name="connsiteY12" fmla="*/ 67845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886" h="115037">
                  <a:moveTo>
                    <a:pt x="35001" y="67845"/>
                  </a:moveTo>
                  <a:cubicBezTo>
                    <a:pt x="44735" y="61651"/>
                    <a:pt x="42081" y="51032"/>
                    <a:pt x="34116" y="45722"/>
                  </a:cubicBezTo>
                  <a:cubicBezTo>
                    <a:pt x="34116" y="40413"/>
                    <a:pt x="37656" y="35104"/>
                    <a:pt x="42965" y="38643"/>
                  </a:cubicBezTo>
                  <a:cubicBezTo>
                    <a:pt x="48275" y="42183"/>
                    <a:pt x="45620" y="54572"/>
                    <a:pt x="45620" y="59881"/>
                  </a:cubicBezTo>
                  <a:cubicBezTo>
                    <a:pt x="43850" y="74039"/>
                    <a:pt x="42965" y="87313"/>
                    <a:pt x="47390" y="100586"/>
                  </a:cubicBezTo>
                  <a:cubicBezTo>
                    <a:pt x="50930" y="112090"/>
                    <a:pt x="65088" y="111205"/>
                    <a:pt x="72167" y="104126"/>
                  </a:cubicBezTo>
                  <a:cubicBezTo>
                    <a:pt x="84556" y="90853"/>
                    <a:pt x="98714" y="80234"/>
                    <a:pt x="113758" y="69615"/>
                  </a:cubicBezTo>
                  <a:cubicBezTo>
                    <a:pt x="128801" y="58996"/>
                    <a:pt x="111988" y="35988"/>
                    <a:pt x="96060" y="46607"/>
                  </a:cubicBezTo>
                  <a:cubicBezTo>
                    <a:pt x="88096" y="51917"/>
                    <a:pt x="80131" y="58111"/>
                    <a:pt x="73052" y="64306"/>
                  </a:cubicBezTo>
                  <a:cubicBezTo>
                    <a:pt x="73937" y="54572"/>
                    <a:pt x="75707" y="44838"/>
                    <a:pt x="73052" y="35104"/>
                  </a:cubicBezTo>
                  <a:cubicBezTo>
                    <a:pt x="68628" y="19175"/>
                    <a:pt x="53584" y="5017"/>
                    <a:pt x="35886" y="6787"/>
                  </a:cubicBezTo>
                  <a:cubicBezTo>
                    <a:pt x="16418" y="9441"/>
                    <a:pt x="6684" y="28024"/>
                    <a:pt x="6684" y="46607"/>
                  </a:cubicBezTo>
                  <a:cubicBezTo>
                    <a:pt x="5800" y="64306"/>
                    <a:pt x="17303" y="78464"/>
                    <a:pt x="35001" y="67845"/>
                  </a:cubicBezTo>
                  <a:close/>
                </a:path>
              </a:pathLst>
            </a:custGeom>
            <a:solidFill>
              <a:srgbClr val="5B5A63"/>
            </a:solidFill>
            <a:ln w="9525" cap="flat">
              <a:noFill/>
              <a:prstDash val="solid"/>
              <a:miter/>
            </a:ln>
          </p:spPr>
          <p:txBody>
            <a:bodyPr rtlCol="0" anchor="ctr"/>
            <a:lstStyle/>
            <a:p>
              <a:endParaRPr lang="en-US"/>
            </a:p>
          </p:txBody>
        </p:sp>
        <p:sp>
          <p:nvSpPr>
            <p:cNvPr id="284" name="Freeform: Shape 283"/>
            <p:cNvSpPr/>
            <p:nvPr/>
          </p:nvSpPr>
          <p:spPr>
            <a:xfrm>
              <a:off x="958319" y="3762450"/>
              <a:ext cx="752168" cy="601734"/>
            </a:xfrm>
            <a:custGeom>
              <a:avLst/>
              <a:gdLst>
                <a:gd name="connsiteX0" fmla="*/ 29675 w 752167"/>
                <a:gd name="connsiteY0" fmla="*/ 593929 h 601734"/>
                <a:gd name="connsiteX1" fmla="*/ 660611 w 752167"/>
                <a:gd name="connsiteY1" fmla="*/ 111656 h 601734"/>
                <a:gd name="connsiteX2" fmla="*/ 704856 w 752167"/>
                <a:gd name="connsiteY2" fmla="*/ 122275 h 601734"/>
                <a:gd name="connsiteX3" fmla="*/ 690698 w 752167"/>
                <a:gd name="connsiteY3" fmla="*/ 7238 h 601734"/>
                <a:gd name="connsiteX4" fmla="*/ 683619 w 752167"/>
                <a:gd name="connsiteY4" fmla="*/ 9893 h 601734"/>
                <a:gd name="connsiteX5" fmla="*/ 641143 w 752167"/>
                <a:gd name="connsiteY5" fmla="*/ 76260 h 601734"/>
                <a:gd name="connsiteX6" fmla="*/ 643798 w 752167"/>
                <a:gd name="connsiteY6" fmla="*/ 86879 h 601734"/>
                <a:gd name="connsiteX7" fmla="*/ 11977 w 752167"/>
                <a:gd name="connsiteY7" fmla="*/ 570037 h 601734"/>
                <a:gd name="connsiteX8" fmla="*/ 29675 w 752167"/>
                <a:gd name="connsiteY8" fmla="*/ 593929 h 601734"/>
                <a:gd name="connsiteX9" fmla="*/ 688928 w 752167"/>
                <a:gd name="connsiteY9" fmla="*/ 39095 h 601734"/>
                <a:gd name="connsiteX10" fmla="*/ 695123 w 752167"/>
                <a:gd name="connsiteY10" fmla="*/ 36440 h 601734"/>
                <a:gd name="connsiteX11" fmla="*/ 695123 w 752167"/>
                <a:gd name="connsiteY11" fmla="*/ 36440 h 601734"/>
                <a:gd name="connsiteX12" fmla="*/ 702202 w 752167"/>
                <a:gd name="connsiteY12" fmla="*/ 93958 h 601734"/>
                <a:gd name="connsiteX13" fmla="*/ 683619 w 752167"/>
                <a:gd name="connsiteY13" fmla="*/ 93074 h 601734"/>
                <a:gd name="connsiteX14" fmla="*/ 704856 w 752167"/>
                <a:gd name="connsiteY14" fmla="*/ 75376 h 601734"/>
                <a:gd name="connsiteX15" fmla="*/ 687158 w 752167"/>
                <a:gd name="connsiteY15" fmla="*/ 52368 h 601734"/>
                <a:gd name="connsiteX16" fmla="*/ 669460 w 752167"/>
                <a:gd name="connsiteY16" fmla="*/ 67411 h 601734"/>
                <a:gd name="connsiteX17" fmla="*/ 688928 w 752167"/>
                <a:gd name="connsiteY17" fmla="*/ 39095 h 601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2167" h="601734">
                  <a:moveTo>
                    <a:pt x="29675" y="593929"/>
                  </a:moveTo>
                  <a:cubicBezTo>
                    <a:pt x="246476" y="442610"/>
                    <a:pt x="457083" y="281558"/>
                    <a:pt x="660611" y="111656"/>
                  </a:cubicBezTo>
                  <a:cubicBezTo>
                    <a:pt x="672115" y="121390"/>
                    <a:pt x="687158" y="126700"/>
                    <a:pt x="704856" y="122275"/>
                  </a:cubicBezTo>
                  <a:cubicBezTo>
                    <a:pt x="768569" y="109002"/>
                    <a:pt x="757066" y="-2496"/>
                    <a:pt x="690698" y="7238"/>
                  </a:cubicBezTo>
                  <a:cubicBezTo>
                    <a:pt x="688043" y="7238"/>
                    <a:pt x="685389" y="9008"/>
                    <a:pt x="683619" y="9893"/>
                  </a:cubicBezTo>
                  <a:cubicBezTo>
                    <a:pt x="652647" y="16972"/>
                    <a:pt x="634949" y="44404"/>
                    <a:pt x="641143" y="76260"/>
                  </a:cubicBezTo>
                  <a:cubicBezTo>
                    <a:pt x="642028" y="79800"/>
                    <a:pt x="642913" y="83340"/>
                    <a:pt x="643798" y="86879"/>
                  </a:cubicBezTo>
                  <a:cubicBezTo>
                    <a:pt x="440270" y="256781"/>
                    <a:pt x="229663" y="418718"/>
                    <a:pt x="11977" y="570037"/>
                  </a:cubicBezTo>
                  <a:cubicBezTo>
                    <a:pt x="-2181" y="581540"/>
                    <a:pt x="14632" y="604548"/>
                    <a:pt x="29675" y="593929"/>
                  </a:cubicBezTo>
                  <a:close/>
                  <a:moveTo>
                    <a:pt x="688928" y="39095"/>
                  </a:moveTo>
                  <a:cubicBezTo>
                    <a:pt x="691583" y="38210"/>
                    <a:pt x="693353" y="37325"/>
                    <a:pt x="695123" y="36440"/>
                  </a:cubicBezTo>
                  <a:lnTo>
                    <a:pt x="695123" y="36440"/>
                  </a:lnTo>
                  <a:cubicBezTo>
                    <a:pt x="724324" y="32015"/>
                    <a:pt x="727864" y="85109"/>
                    <a:pt x="702202" y="93958"/>
                  </a:cubicBezTo>
                  <a:cubicBezTo>
                    <a:pt x="695123" y="96613"/>
                    <a:pt x="688928" y="95728"/>
                    <a:pt x="683619" y="93074"/>
                  </a:cubicBezTo>
                  <a:cubicBezTo>
                    <a:pt x="690698" y="86879"/>
                    <a:pt x="697777" y="81570"/>
                    <a:pt x="704856" y="75376"/>
                  </a:cubicBezTo>
                  <a:cubicBezTo>
                    <a:pt x="719015" y="63872"/>
                    <a:pt x="701317" y="39980"/>
                    <a:pt x="687158" y="52368"/>
                  </a:cubicBezTo>
                  <a:cubicBezTo>
                    <a:pt x="680964" y="57678"/>
                    <a:pt x="675655" y="62102"/>
                    <a:pt x="669460" y="67411"/>
                  </a:cubicBezTo>
                  <a:cubicBezTo>
                    <a:pt x="668575" y="54138"/>
                    <a:pt x="674770" y="41749"/>
                    <a:pt x="688928" y="39095"/>
                  </a:cubicBezTo>
                  <a:close/>
                </a:path>
              </a:pathLst>
            </a:custGeom>
            <a:solidFill>
              <a:srgbClr val="5B5A63"/>
            </a:solidFill>
            <a:ln w="9525" cap="flat">
              <a:noFill/>
              <a:prstDash val="solid"/>
              <a:miter/>
            </a:ln>
          </p:spPr>
          <p:txBody>
            <a:bodyPr rtlCol="0" anchor="ctr"/>
            <a:lstStyle/>
            <a:p>
              <a:endParaRPr lang="en-US"/>
            </a:p>
          </p:txBody>
        </p:sp>
        <p:sp>
          <p:nvSpPr>
            <p:cNvPr id="285" name="Freeform: Shape 284"/>
            <p:cNvSpPr/>
            <p:nvPr/>
          </p:nvSpPr>
          <p:spPr>
            <a:xfrm>
              <a:off x="753661" y="3882155"/>
              <a:ext cx="97339" cy="106188"/>
            </a:xfrm>
            <a:custGeom>
              <a:avLst/>
              <a:gdLst>
                <a:gd name="connsiteX0" fmla="*/ 86555 w 97339"/>
                <a:gd name="connsiteY0" fmla="*/ 68937 h 106188"/>
                <a:gd name="connsiteX1" fmla="*/ 75051 w 97339"/>
                <a:gd name="connsiteY1" fmla="*/ 50354 h 106188"/>
                <a:gd name="connsiteX2" fmla="*/ 91864 w 97339"/>
                <a:gd name="connsiteY2" fmla="*/ 33541 h 106188"/>
                <a:gd name="connsiteX3" fmla="*/ 74166 w 97339"/>
                <a:gd name="connsiteY3" fmla="*/ 10534 h 106188"/>
                <a:gd name="connsiteX4" fmla="*/ 58238 w 97339"/>
                <a:gd name="connsiteY4" fmla="*/ 26462 h 106188"/>
                <a:gd name="connsiteX5" fmla="*/ 50274 w 97339"/>
                <a:gd name="connsiteY5" fmla="*/ 15843 h 106188"/>
                <a:gd name="connsiteX6" fmla="*/ 27266 w 97339"/>
                <a:gd name="connsiteY6" fmla="*/ 33541 h 106188"/>
                <a:gd name="connsiteX7" fmla="*/ 37885 w 97339"/>
                <a:gd name="connsiteY7" fmla="*/ 47700 h 106188"/>
                <a:gd name="connsiteX8" fmla="*/ 11338 w 97339"/>
                <a:gd name="connsiteY8" fmla="*/ 73362 h 106188"/>
                <a:gd name="connsiteX9" fmla="*/ 29036 w 97339"/>
                <a:gd name="connsiteY9" fmla="*/ 96370 h 106188"/>
                <a:gd name="connsiteX10" fmla="*/ 54698 w 97339"/>
                <a:gd name="connsiteY10" fmla="*/ 71592 h 106188"/>
                <a:gd name="connsiteX11" fmla="*/ 64432 w 97339"/>
                <a:gd name="connsiteY11" fmla="*/ 87520 h 106188"/>
                <a:gd name="connsiteX12" fmla="*/ 86555 w 97339"/>
                <a:gd name="connsiteY12" fmla="*/ 68937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339" h="106188">
                  <a:moveTo>
                    <a:pt x="86555" y="68937"/>
                  </a:moveTo>
                  <a:cubicBezTo>
                    <a:pt x="83015" y="62743"/>
                    <a:pt x="78591" y="56549"/>
                    <a:pt x="75051" y="50354"/>
                  </a:cubicBezTo>
                  <a:cubicBezTo>
                    <a:pt x="80360" y="45045"/>
                    <a:pt x="86555" y="39736"/>
                    <a:pt x="91864" y="33541"/>
                  </a:cubicBezTo>
                  <a:cubicBezTo>
                    <a:pt x="105138" y="21153"/>
                    <a:pt x="87440" y="-2740"/>
                    <a:pt x="74166" y="10534"/>
                  </a:cubicBezTo>
                  <a:cubicBezTo>
                    <a:pt x="68857" y="15843"/>
                    <a:pt x="63547" y="21153"/>
                    <a:pt x="58238" y="26462"/>
                  </a:cubicBezTo>
                  <a:cubicBezTo>
                    <a:pt x="55583" y="22922"/>
                    <a:pt x="52928" y="19383"/>
                    <a:pt x="50274" y="15843"/>
                  </a:cubicBezTo>
                  <a:cubicBezTo>
                    <a:pt x="38770" y="800"/>
                    <a:pt x="15762" y="18498"/>
                    <a:pt x="27266" y="33541"/>
                  </a:cubicBezTo>
                  <a:cubicBezTo>
                    <a:pt x="30806" y="37966"/>
                    <a:pt x="34345" y="43275"/>
                    <a:pt x="37885" y="47700"/>
                  </a:cubicBezTo>
                  <a:cubicBezTo>
                    <a:pt x="29036" y="56549"/>
                    <a:pt x="20187" y="65398"/>
                    <a:pt x="11338" y="73362"/>
                  </a:cubicBezTo>
                  <a:cubicBezTo>
                    <a:pt x="-1936" y="85751"/>
                    <a:pt x="15762" y="109643"/>
                    <a:pt x="29036" y="96370"/>
                  </a:cubicBezTo>
                  <a:cubicBezTo>
                    <a:pt x="37885" y="88405"/>
                    <a:pt x="45849" y="79556"/>
                    <a:pt x="54698" y="71592"/>
                  </a:cubicBezTo>
                  <a:cubicBezTo>
                    <a:pt x="58238" y="76902"/>
                    <a:pt x="60892" y="82211"/>
                    <a:pt x="64432" y="87520"/>
                  </a:cubicBezTo>
                  <a:cubicBezTo>
                    <a:pt x="73281" y="102564"/>
                    <a:pt x="96289" y="84866"/>
                    <a:pt x="86555" y="68937"/>
                  </a:cubicBezTo>
                  <a:close/>
                </a:path>
              </a:pathLst>
            </a:custGeom>
            <a:solidFill>
              <a:srgbClr val="5B5A63"/>
            </a:solidFill>
            <a:ln w="9525" cap="flat">
              <a:noFill/>
              <a:prstDash val="solid"/>
              <a:miter/>
            </a:ln>
          </p:spPr>
          <p:txBody>
            <a:bodyPr rtlCol="0" anchor="ctr"/>
            <a:lstStyle/>
            <a:p>
              <a:endParaRPr lang="en-US"/>
            </a:p>
          </p:txBody>
        </p:sp>
        <p:sp>
          <p:nvSpPr>
            <p:cNvPr id="286" name="Freeform: Shape 285"/>
            <p:cNvSpPr/>
            <p:nvPr/>
          </p:nvSpPr>
          <p:spPr>
            <a:xfrm>
              <a:off x="598019" y="3677311"/>
              <a:ext cx="115037" cy="97339"/>
            </a:xfrm>
            <a:custGeom>
              <a:avLst/>
              <a:gdLst>
                <a:gd name="connsiteX0" fmla="*/ 41323 w 115037"/>
                <a:gd name="connsiteY0" fmla="*/ 85298 h 97339"/>
                <a:gd name="connsiteX1" fmla="*/ 68755 w 115037"/>
                <a:gd name="connsiteY1" fmla="*/ 62290 h 97339"/>
                <a:gd name="connsiteX2" fmla="*/ 85569 w 115037"/>
                <a:gd name="connsiteY2" fmla="*/ 85298 h 97339"/>
                <a:gd name="connsiteX3" fmla="*/ 108576 w 115037"/>
                <a:gd name="connsiteY3" fmla="*/ 67600 h 97339"/>
                <a:gd name="connsiteX4" fmla="*/ 69640 w 115037"/>
                <a:gd name="connsiteY4" fmla="*/ 14505 h 97339"/>
                <a:gd name="connsiteX5" fmla="*/ 46633 w 115037"/>
                <a:gd name="connsiteY5" fmla="*/ 32203 h 97339"/>
                <a:gd name="connsiteX6" fmla="*/ 51942 w 115037"/>
                <a:gd name="connsiteY6" fmla="*/ 39283 h 97339"/>
                <a:gd name="connsiteX7" fmla="*/ 40439 w 115037"/>
                <a:gd name="connsiteY7" fmla="*/ 49017 h 97339"/>
                <a:gd name="connsiteX8" fmla="*/ 35129 w 115037"/>
                <a:gd name="connsiteY8" fmla="*/ 18930 h 97339"/>
                <a:gd name="connsiteX9" fmla="*/ 6812 w 115037"/>
                <a:gd name="connsiteY9" fmla="*/ 22469 h 97339"/>
                <a:gd name="connsiteX10" fmla="*/ 15661 w 115037"/>
                <a:gd name="connsiteY10" fmla="*/ 71139 h 97339"/>
                <a:gd name="connsiteX11" fmla="*/ 19201 w 115037"/>
                <a:gd name="connsiteY11" fmla="*/ 78218 h 97339"/>
                <a:gd name="connsiteX12" fmla="*/ 41323 w 115037"/>
                <a:gd name="connsiteY12" fmla="*/ 85298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037" h="97339">
                  <a:moveTo>
                    <a:pt x="41323" y="85298"/>
                  </a:moveTo>
                  <a:cubicBezTo>
                    <a:pt x="51057" y="78218"/>
                    <a:pt x="59906" y="70254"/>
                    <a:pt x="68755" y="62290"/>
                  </a:cubicBezTo>
                  <a:cubicBezTo>
                    <a:pt x="74065" y="70254"/>
                    <a:pt x="80259" y="77333"/>
                    <a:pt x="85569" y="85298"/>
                  </a:cubicBezTo>
                  <a:cubicBezTo>
                    <a:pt x="96187" y="100341"/>
                    <a:pt x="119195" y="82643"/>
                    <a:pt x="108576" y="67600"/>
                  </a:cubicBezTo>
                  <a:cubicBezTo>
                    <a:pt x="95302" y="49902"/>
                    <a:pt x="82914" y="32203"/>
                    <a:pt x="69640" y="14505"/>
                  </a:cubicBezTo>
                  <a:cubicBezTo>
                    <a:pt x="59021" y="-538"/>
                    <a:pt x="36014" y="17160"/>
                    <a:pt x="46633" y="32203"/>
                  </a:cubicBezTo>
                  <a:cubicBezTo>
                    <a:pt x="48403" y="34858"/>
                    <a:pt x="50172" y="37513"/>
                    <a:pt x="51942" y="39283"/>
                  </a:cubicBezTo>
                  <a:cubicBezTo>
                    <a:pt x="48403" y="42822"/>
                    <a:pt x="44863" y="45477"/>
                    <a:pt x="40439" y="49017"/>
                  </a:cubicBezTo>
                  <a:cubicBezTo>
                    <a:pt x="38669" y="39283"/>
                    <a:pt x="36899" y="28664"/>
                    <a:pt x="35129" y="18930"/>
                  </a:cubicBezTo>
                  <a:cubicBezTo>
                    <a:pt x="32474" y="347"/>
                    <a:pt x="4158" y="3886"/>
                    <a:pt x="6812" y="22469"/>
                  </a:cubicBezTo>
                  <a:cubicBezTo>
                    <a:pt x="9467" y="39283"/>
                    <a:pt x="12122" y="55211"/>
                    <a:pt x="15661" y="71139"/>
                  </a:cubicBezTo>
                  <a:cubicBezTo>
                    <a:pt x="16546" y="73794"/>
                    <a:pt x="17431" y="76449"/>
                    <a:pt x="19201" y="78218"/>
                  </a:cubicBezTo>
                  <a:cubicBezTo>
                    <a:pt x="22740" y="86182"/>
                    <a:pt x="32474" y="92377"/>
                    <a:pt x="41323" y="85298"/>
                  </a:cubicBezTo>
                  <a:close/>
                </a:path>
              </a:pathLst>
            </a:custGeom>
            <a:solidFill>
              <a:srgbClr val="5B5A63"/>
            </a:solidFill>
            <a:ln w="9525" cap="flat">
              <a:noFill/>
              <a:prstDash val="solid"/>
              <a:miter/>
            </a:ln>
          </p:spPr>
          <p:txBody>
            <a:bodyPr rtlCol="0" anchor="ctr"/>
            <a:lstStyle/>
            <a:p>
              <a:endParaRPr lang="en-US"/>
            </a:p>
          </p:txBody>
        </p:sp>
        <p:sp>
          <p:nvSpPr>
            <p:cNvPr id="287" name="Freeform: Shape 286"/>
            <p:cNvSpPr/>
            <p:nvPr/>
          </p:nvSpPr>
          <p:spPr>
            <a:xfrm>
              <a:off x="730106" y="3601598"/>
              <a:ext cx="115037" cy="106188"/>
            </a:xfrm>
            <a:custGeom>
              <a:avLst/>
              <a:gdLst>
                <a:gd name="connsiteX0" fmla="*/ 35777 w 115037"/>
                <a:gd name="connsiteY0" fmla="*/ 43319 h 106188"/>
                <a:gd name="connsiteX1" fmla="*/ 39317 w 115037"/>
                <a:gd name="connsiteY1" fmla="*/ 36240 h 106188"/>
                <a:gd name="connsiteX2" fmla="*/ 45511 w 115037"/>
                <a:gd name="connsiteY2" fmla="*/ 53938 h 106188"/>
                <a:gd name="connsiteX3" fmla="*/ 45511 w 115037"/>
                <a:gd name="connsiteY3" fmla="*/ 88449 h 106188"/>
                <a:gd name="connsiteX4" fmla="*/ 68519 w 115037"/>
                <a:gd name="connsiteY4" fmla="*/ 98183 h 106188"/>
                <a:gd name="connsiteX5" fmla="*/ 109224 w 115037"/>
                <a:gd name="connsiteY5" fmla="*/ 62787 h 106188"/>
                <a:gd name="connsiteX6" fmla="*/ 91526 w 115037"/>
                <a:gd name="connsiteY6" fmla="*/ 39779 h 106188"/>
                <a:gd name="connsiteX7" fmla="*/ 72058 w 115037"/>
                <a:gd name="connsiteY7" fmla="*/ 54823 h 106188"/>
                <a:gd name="connsiteX8" fmla="*/ 45511 w 115037"/>
                <a:gd name="connsiteY8" fmla="*/ 7923 h 106188"/>
                <a:gd name="connsiteX9" fmla="*/ 11000 w 115037"/>
                <a:gd name="connsiteY9" fmla="*/ 60132 h 106188"/>
                <a:gd name="connsiteX10" fmla="*/ 35777 w 115037"/>
                <a:gd name="connsiteY10" fmla="*/ 43319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037" h="106188">
                  <a:moveTo>
                    <a:pt x="35777" y="43319"/>
                  </a:moveTo>
                  <a:cubicBezTo>
                    <a:pt x="34008" y="40664"/>
                    <a:pt x="42857" y="37125"/>
                    <a:pt x="39317" y="36240"/>
                  </a:cubicBezTo>
                  <a:cubicBezTo>
                    <a:pt x="44626" y="37125"/>
                    <a:pt x="45511" y="50398"/>
                    <a:pt x="45511" y="53938"/>
                  </a:cubicBezTo>
                  <a:cubicBezTo>
                    <a:pt x="46396" y="65441"/>
                    <a:pt x="44626" y="76945"/>
                    <a:pt x="45511" y="88449"/>
                  </a:cubicBezTo>
                  <a:cubicBezTo>
                    <a:pt x="46396" y="98183"/>
                    <a:pt x="60555" y="106147"/>
                    <a:pt x="68519" y="98183"/>
                  </a:cubicBezTo>
                  <a:cubicBezTo>
                    <a:pt x="81792" y="85794"/>
                    <a:pt x="95066" y="74290"/>
                    <a:pt x="109224" y="62787"/>
                  </a:cubicBezTo>
                  <a:cubicBezTo>
                    <a:pt x="124268" y="51283"/>
                    <a:pt x="106570" y="28276"/>
                    <a:pt x="91526" y="39779"/>
                  </a:cubicBezTo>
                  <a:cubicBezTo>
                    <a:pt x="85332" y="45089"/>
                    <a:pt x="79138" y="49513"/>
                    <a:pt x="72058" y="54823"/>
                  </a:cubicBezTo>
                  <a:cubicBezTo>
                    <a:pt x="71174" y="34470"/>
                    <a:pt x="68519" y="15002"/>
                    <a:pt x="45511" y="7923"/>
                  </a:cubicBezTo>
                  <a:cubicBezTo>
                    <a:pt x="16310" y="-926"/>
                    <a:pt x="-2273" y="38009"/>
                    <a:pt x="11000" y="60132"/>
                  </a:cubicBezTo>
                  <a:cubicBezTo>
                    <a:pt x="21619" y="76945"/>
                    <a:pt x="44626" y="59247"/>
                    <a:pt x="35777" y="43319"/>
                  </a:cubicBezTo>
                  <a:close/>
                </a:path>
              </a:pathLst>
            </a:custGeom>
            <a:solidFill>
              <a:srgbClr val="5B5A63"/>
            </a:solidFill>
            <a:ln w="9525" cap="flat">
              <a:noFill/>
              <a:prstDash val="solid"/>
              <a:miter/>
            </a:ln>
          </p:spPr>
          <p:txBody>
            <a:bodyPr rtlCol="0" anchor="ctr"/>
            <a:lstStyle/>
            <a:p>
              <a:endParaRPr lang="en-US"/>
            </a:p>
          </p:txBody>
        </p:sp>
        <p:sp>
          <p:nvSpPr>
            <p:cNvPr id="288" name="Freeform: Shape 287"/>
            <p:cNvSpPr/>
            <p:nvPr/>
          </p:nvSpPr>
          <p:spPr>
            <a:xfrm>
              <a:off x="781290" y="3528140"/>
              <a:ext cx="106188" cy="123886"/>
            </a:xfrm>
            <a:custGeom>
              <a:avLst/>
              <a:gdLst>
                <a:gd name="connsiteX0" fmla="*/ 97861 w 106188"/>
                <a:gd name="connsiteY0" fmla="*/ 101733 h 123886"/>
                <a:gd name="connsiteX1" fmla="*/ 32378 w 106188"/>
                <a:gd name="connsiteY1" fmla="*/ 12358 h 123886"/>
                <a:gd name="connsiteX2" fmla="*/ 9371 w 106188"/>
                <a:gd name="connsiteY2" fmla="*/ 30056 h 123886"/>
                <a:gd name="connsiteX3" fmla="*/ 74854 w 106188"/>
                <a:gd name="connsiteY3" fmla="*/ 119432 h 123886"/>
                <a:gd name="connsiteX4" fmla="*/ 97861 w 106188"/>
                <a:gd name="connsiteY4" fmla="*/ 101733 h 123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88" h="123886">
                  <a:moveTo>
                    <a:pt x="97861" y="101733"/>
                  </a:moveTo>
                  <a:cubicBezTo>
                    <a:pt x="75739" y="71647"/>
                    <a:pt x="54501" y="42445"/>
                    <a:pt x="32378" y="12358"/>
                  </a:cubicBezTo>
                  <a:cubicBezTo>
                    <a:pt x="21759" y="-2685"/>
                    <a:pt x="-1248" y="15013"/>
                    <a:pt x="9371" y="30056"/>
                  </a:cubicBezTo>
                  <a:cubicBezTo>
                    <a:pt x="31493" y="60143"/>
                    <a:pt x="52731" y="89345"/>
                    <a:pt x="74854" y="119432"/>
                  </a:cubicBezTo>
                  <a:cubicBezTo>
                    <a:pt x="86357" y="133590"/>
                    <a:pt x="109365" y="115892"/>
                    <a:pt x="97861" y="101733"/>
                  </a:cubicBezTo>
                  <a:close/>
                </a:path>
              </a:pathLst>
            </a:custGeom>
            <a:solidFill>
              <a:srgbClr val="5B5A63"/>
            </a:solidFill>
            <a:ln w="9525" cap="flat">
              <a:noFill/>
              <a:prstDash val="solid"/>
              <a:miter/>
            </a:ln>
          </p:spPr>
          <p:txBody>
            <a:bodyPr rtlCol="0" anchor="ctr"/>
            <a:lstStyle/>
            <a:p>
              <a:endParaRPr lang="en-US"/>
            </a:p>
          </p:txBody>
        </p:sp>
        <p:sp>
          <p:nvSpPr>
            <p:cNvPr id="289" name="Freeform: Shape 288"/>
            <p:cNvSpPr/>
            <p:nvPr/>
          </p:nvSpPr>
          <p:spPr>
            <a:xfrm>
              <a:off x="851931" y="3476766"/>
              <a:ext cx="123886" cy="132735"/>
            </a:xfrm>
            <a:custGeom>
              <a:avLst/>
              <a:gdLst>
                <a:gd name="connsiteX0" fmla="*/ 35184 w 123886"/>
                <a:gd name="connsiteY0" fmla="*/ 88509 h 132735"/>
                <a:gd name="connsiteX1" fmla="*/ 47572 w 123886"/>
                <a:gd name="connsiteY1" fmla="*/ 117711 h 132735"/>
                <a:gd name="connsiteX2" fmla="*/ 105976 w 123886"/>
                <a:gd name="connsiteY2" fmla="*/ 120366 h 132735"/>
                <a:gd name="connsiteX3" fmla="*/ 107746 w 123886"/>
                <a:gd name="connsiteY3" fmla="*/ 57538 h 132735"/>
                <a:gd name="connsiteX4" fmla="*/ 85623 w 123886"/>
                <a:gd name="connsiteY4" fmla="*/ 44264 h 132735"/>
                <a:gd name="connsiteX5" fmla="*/ 64385 w 123886"/>
                <a:gd name="connsiteY5" fmla="*/ 10638 h 132735"/>
                <a:gd name="connsiteX6" fmla="*/ 21025 w 123886"/>
                <a:gd name="connsiteY6" fmla="*/ 19487 h 132735"/>
                <a:gd name="connsiteX7" fmla="*/ 17486 w 123886"/>
                <a:gd name="connsiteY7" fmla="*/ 78775 h 132735"/>
                <a:gd name="connsiteX8" fmla="*/ 35184 w 123886"/>
                <a:gd name="connsiteY8" fmla="*/ 88509 h 132735"/>
                <a:gd name="connsiteX9" fmla="*/ 83853 w 123886"/>
                <a:gd name="connsiteY9" fmla="*/ 101783 h 132735"/>
                <a:gd name="connsiteX10" fmla="*/ 66155 w 123886"/>
                <a:gd name="connsiteY10" fmla="*/ 95589 h 132735"/>
                <a:gd name="connsiteX11" fmla="*/ 64385 w 123886"/>
                <a:gd name="connsiteY11" fmla="*/ 83200 h 132735"/>
                <a:gd name="connsiteX12" fmla="*/ 77659 w 123886"/>
                <a:gd name="connsiteY12" fmla="*/ 71696 h 132735"/>
                <a:gd name="connsiteX13" fmla="*/ 83853 w 123886"/>
                <a:gd name="connsiteY13" fmla="*/ 101783 h 132735"/>
                <a:gd name="connsiteX14" fmla="*/ 57306 w 123886"/>
                <a:gd name="connsiteY14" fmla="*/ 49574 h 132735"/>
                <a:gd name="connsiteX15" fmla="*/ 46687 w 123886"/>
                <a:gd name="connsiteY15" fmla="*/ 54883 h 132735"/>
                <a:gd name="connsiteX16" fmla="*/ 43148 w 123886"/>
                <a:gd name="connsiteY16" fmla="*/ 61077 h 132735"/>
                <a:gd name="connsiteX17" fmla="*/ 40493 w 123886"/>
                <a:gd name="connsiteY17" fmla="*/ 60192 h 132735"/>
                <a:gd name="connsiteX18" fmla="*/ 36069 w 123886"/>
                <a:gd name="connsiteY18" fmla="*/ 53998 h 132735"/>
                <a:gd name="connsiteX19" fmla="*/ 36069 w 123886"/>
                <a:gd name="connsiteY19" fmla="*/ 49574 h 132735"/>
                <a:gd name="connsiteX20" fmla="*/ 40493 w 123886"/>
                <a:gd name="connsiteY20" fmla="*/ 41609 h 132735"/>
                <a:gd name="connsiteX21" fmla="*/ 43148 w 123886"/>
                <a:gd name="connsiteY21" fmla="*/ 36300 h 132735"/>
                <a:gd name="connsiteX22" fmla="*/ 57306 w 123886"/>
                <a:gd name="connsiteY22" fmla="*/ 49574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886" h="132735">
                  <a:moveTo>
                    <a:pt x="35184" y="88509"/>
                  </a:moveTo>
                  <a:cubicBezTo>
                    <a:pt x="35184" y="99128"/>
                    <a:pt x="39608" y="109747"/>
                    <a:pt x="47572" y="117711"/>
                  </a:cubicBezTo>
                  <a:cubicBezTo>
                    <a:pt x="63501" y="134524"/>
                    <a:pt x="89163" y="136294"/>
                    <a:pt x="105976" y="120366"/>
                  </a:cubicBezTo>
                  <a:cubicBezTo>
                    <a:pt x="122789" y="104438"/>
                    <a:pt x="121904" y="75236"/>
                    <a:pt x="107746" y="57538"/>
                  </a:cubicBezTo>
                  <a:cubicBezTo>
                    <a:pt x="101551" y="50458"/>
                    <a:pt x="94472" y="46034"/>
                    <a:pt x="85623" y="44264"/>
                  </a:cubicBezTo>
                  <a:cubicBezTo>
                    <a:pt x="84738" y="30991"/>
                    <a:pt x="77659" y="17717"/>
                    <a:pt x="64385" y="10638"/>
                  </a:cubicBezTo>
                  <a:cubicBezTo>
                    <a:pt x="48457" y="2674"/>
                    <a:pt x="31644" y="7098"/>
                    <a:pt x="21025" y="19487"/>
                  </a:cubicBezTo>
                  <a:cubicBezTo>
                    <a:pt x="1557" y="29221"/>
                    <a:pt x="3327" y="65502"/>
                    <a:pt x="17486" y="78775"/>
                  </a:cubicBezTo>
                  <a:cubicBezTo>
                    <a:pt x="22795" y="84085"/>
                    <a:pt x="28989" y="87624"/>
                    <a:pt x="35184" y="88509"/>
                  </a:cubicBezTo>
                  <a:close/>
                  <a:moveTo>
                    <a:pt x="83853" y="101783"/>
                  </a:moveTo>
                  <a:cubicBezTo>
                    <a:pt x="76774" y="105322"/>
                    <a:pt x="69695" y="101783"/>
                    <a:pt x="66155" y="95589"/>
                  </a:cubicBezTo>
                  <a:cubicBezTo>
                    <a:pt x="63501" y="92049"/>
                    <a:pt x="63501" y="87624"/>
                    <a:pt x="64385" y="83200"/>
                  </a:cubicBezTo>
                  <a:cubicBezTo>
                    <a:pt x="69695" y="80545"/>
                    <a:pt x="74119" y="76121"/>
                    <a:pt x="77659" y="71696"/>
                  </a:cubicBezTo>
                  <a:cubicBezTo>
                    <a:pt x="87393" y="72581"/>
                    <a:pt x="96242" y="94704"/>
                    <a:pt x="83853" y="101783"/>
                  </a:cubicBezTo>
                  <a:close/>
                  <a:moveTo>
                    <a:pt x="57306" y="49574"/>
                  </a:moveTo>
                  <a:cubicBezTo>
                    <a:pt x="53767" y="49574"/>
                    <a:pt x="49342" y="51343"/>
                    <a:pt x="46687" y="54883"/>
                  </a:cubicBezTo>
                  <a:cubicBezTo>
                    <a:pt x="44918" y="56653"/>
                    <a:pt x="44033" y="58423"/>
                    <a:pt x="43148" y="61077"/>
                  </a:cubicBezTo>
                  <a:cubicBezTo>
                    <a:pt x="42263" y="61077"/>
                    <a:pt x="41378" y="61077"/>
                    <a:pt x="40493" y="60192"/>
                  </a:cubicBezTo>
                  <a:cubicBezTo>
                    <a:pt x="36953" y="59308"/>
                    <a:pt x="36953" y="57538"/>
                    <a:pt x="36069" y="53998"/>
                  </a:cubicBezTo>
                  <a:cubicBezTo>
                    <a:pt x="36069" y="53113"/>
                    <a:pt x="36069" y="51343"/>
                    <a:pt x="36069" y="49574"/>
                  </a:cubicBezTo>
                  <a:cubicBezTo>
                    <a:pt x="38723" y="47804"/>
                    <a:pt x="39608" y="45149"/>
                    <a:pt x="40493" y="41609"/>
                  </a:cubicBezTo>
                  <a:cubicBezTo>
                    <a:pt x="42263" y="39840"/>
                    <a:pt x="43148" y="38070"/>
                    <a:pt x="43148" y="36300"/>
                  </a:cubicBezTo>
                  <a:cubicBezTo>
                    <a:pt x="48457" y="33645"/>
                    <a:pt x="59076" y="39840"/>
                    <a:pt x="57306" y="49574"/>
                  </a:cubicBezTo>
                  <a:close/>
                </a:path>
              </a:pathLst>
            </a:custGeom>
            <a:solidFill>
              <a:srgbClr val="5B5A63"/>
            </a:solidFill>
            <a:ln w="9525" cap="flat">
              <a:noFill/>
              <a:prstDash val="solid"/>
              <a:miter/>
            </a:ln>
          </p:spPr>
          <p:txBody>
            <a:bodyPr rtlCol="0" anchor="ctr"/>
            <a:lstStyle/>
            <a:p>
              <a:endParaRPr lang="en-US"/>
            </a:p>
          </p:txBody>
        </p:sp>
        <p:sp>
          <p:nvSpPr>
            <p:cNvPr id="290" name="Freeform: Shape 289"/>
            <p:cNvSpPr/>
            <p:nvPr/>
          </p:nvSpPr>
          <p:spPr>
            <a:xfrm>
              <a:off x="941209" y="3408992"/>
              <a:ext cx="97339" cy="123886"/>
            </a:xfrm>
            <a:custGeom>
              <a:avLst/>
              <a:gdLst>
                <a:gd name="connsiteX0" fmla="*/ 64483 w 97339"/>
                <a:gd name="connsiteY0" fmla="*/ 68677 h 123886"/>
                <a:gd name="connsiteX1" fmla="*/ 59174 w 97339"/>
                <a:gd name="connsiteY1" fmla="*/ 95224 h 123886"/>
                <a:gd name="connsiteX2" fmla="*/ 82181 w 97339"/>
                <a:gd name="connsiteY2" fmla="*/ 112922 h 123886"/>
                <a:gd name="connsiteX3" fmla="*/ 69793 w 97339"/>
                <a:gd name="connsiteY3" fmla="*/ 20892 h 123886"/>
                <a:gd name="connsiteX4" fmla="*/ 62713 w 97339"/>
                <a:gd name="connsiteY4" fmla="*/ 13813 h 123886"/>
                <a:gd name="connsiteX5" fmla="*/ 61829 w 97339"/>
                <a:gd name="connsiteY5" fmla="*/ 12928 h 123886"/>
                <a:gd name="connsiteX6" fmla="*/ 60059 w 97339"/>
                <a:gd name="connsiteY6" fmla="*/ 11159 h 123886"/>
                <a:gd name="connsiteX7" fmla="*/ 51210 w 97339"/>
                <a:gd name="connsiteY7" fmla="*/ 7619 h 123886"/>
                <a:gd name="connsiteX8" fmla="*/ 20238 w 97339"/>
                <a:gd name="connsiteY8" fmla="*/ 16468 h 123886"/>
                <a:gd name="connsiteX9" fmla="*/ 14044 w 97339"/>
                <a:gd name="connsiteY9" fmla="*/ 20892 h 123886"/>
                <a:gd name="connsiteX10" fmla="*/ 20238 w 97339"/>
                <a:gd name="connsiteY10" fmla="*/ 70447 h 123886"/>
                <a:gd name="connsiteX11" fmla="*/ 64483 w 97339"/>
                <a:gd name="connsiteY11" fmla="*/ 68677 h 123886"/>
                <a:gd name="connsiteX12" fmla="*/ 36166 w 97339"/>
                <a:gd name="connsiteY12" fmla="*/ 43900 h 123886"/>
                <a:gd name="connsiteX13" fmla="*/ 42361 w 97339"/>
                <a:gd name="connsiteY13" fmla="*/ 36821 h 123886"/>
                <a:gd name="connsiteX14" fmla="*/ 45900 w 97339"/>
                <a:gd name="connsiteY14" fmla="*/ 46555 h 123886"/>
                <a:gd name="connsiteX15" fmla="*/ 36166 w 97339"/>
                <a:gd name="connsiteY15" fmla="*/ 43900 h 1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39" h="123886">
                  <a:moveTo>
                    <a:pt x="64483" y="68677"/>
                  </a:moveTo>
                  <a:cubicBezTo>
                    <a:pt x="66253" y="77526"/>
                    <a:pt x="65368" y="86375"/>
                    <a:pt x="59174" y="95224"/>
                  </a:cubicBezTo>
                  <a:cubicBezTo>
                    <a:pt x="48555" y="110268"/>
                    <a:pt x="71562" y="127966"/>
                    <a:pt x="82181" y="112922"/>
                  </a:cubicBezTo>
                  <a:cubicBezTo>
                    <a:pt x="104304" y="81951"/>
                    <a:pt x="92800" y="46555"/>
                    <a:pt x="69793" y="20892"/>
                  </a:cubicBezTo>
                  <a:cubicBezTo>
                    <a:pt x="68023" y="18238"/>
                    <a:pt x="65368" y="15583"/>
                    <a:pt x="62713" y="13813"/>
                  </a:cubicBezTo>
                  <a:cubicBezTo>
                    <a:pt x="62713" y="13813"/>
                    <a:pt x="61829" y="12928"/>
                    <a:pt x="61829" y="12928"/>
                  </a:cubicBezTo>
                  <a:cubicBezTo>
                    <a:pt x="60944" y="12043"/>
                    <a:pt x="60944" y="12043"/>
                    <a:pt x="60059" y="11159"/>
                  </a:cubicBezTo>
                  <a:cubicBezTo>
                    <a:pt x="57404" y="8504"/>
                    <a:pt x="53864" y="7619"/>
                    <a:pt x="51210" y="7619"/>
                  </a:cubicBezTo>
                  <a:cubicBezTo>
                    <a:pt x="39706" y="4964"/>
                    <a:pt x="27317" y="7619"/>
                    <a:pt x="20238" y="16468"/>
                  </a:cubicBezTo>
                  <a:cubicBezTo>
                    <a:pt x="18468" y="17353"/>
                    <a:pt x="15813" y="19123"/>
                    <a:pt x="14044" y="20892"/>
                  </a:cubicBezTo>
                  <a:cubicBezTo>
                    <a:pt x="2540" y="35936"/>
                    <a:pt x="4310" y="58943"/>
                    <a:pt x="20238" y="70447"/>
                  </a:cubicBezTo>
                  <a:cubicBezTo>
                    <a:pt x="33512" y="80181"/>
                    <a:pt x="52980" y="79296"/>
                    <a:pt x="64483" y="68677"/>
                  </a:cubicBezTo>
                  <a:close/>
                  <a:moveTo>
                    <a:pt x="36166" y="43900"/>
                  </a:moveTo>
                  <a:cubicBezTo>
                    <a:pt x="38821" y="42130"/>
                    <a:pt x="40591" y="40360"/>
                    <a:pt x="42361" y="36821"/>
                  </a:cubicBezTo>
                  <a:cubicBezTo>
                    <a:pt x="44130" y="31511"/>
                    <a:pt x="51210" y="41245"/>
                    <a:pt x="45900" y="46555"/>
                  </a:cubicBezTo>
                  <a:cubicBezTo>
                    <a:pt x="41476" y="50979"/>
                    <a:pt x="37051" y="48325"/>
                    <a:pt x="36166" y="43900"/>
                  </a:cubicBezTo>
                  <a:close/>
                </a:path>
              </a:pathLst>
            </a:custGeom>
            <a:solidFill>
              <a:srgbClr val="5B5A63"/>
            </a:solidFill>
            <a:ln w="9525" cap="flat">
              <a:noFill/>
              <a:prstDash val="solid"/>
              <a:miter/>
            </a:ln>
          </p:spPr>
          <p:txBody>
            <a:bodyPr rtlCol="0" anchor="ctr"/>
            <a:lstStyle/>
            <a:p>
              <a:endParaRPr lang="en-US"/>
            </a:p>
          </p:txBody>
        </p:sp>
        <p:sp>
          <p:nvSpPr>
            <p:cNvPr id="291" name="Freeform: Shape 290"/>
            <p:cNvSpPr/>
            <p:nvPr/>
          </p:nvSpPr>
          <p:spPr>
            <a:xfrm>
              <a:off x="1012733" y="3369742"/>
              <a:ext cx="150434" cy="97339"/>
            </a:xfrm>
            <a:custGeom>
              <a:avLst/>
              <a:gdLst>
                <a:gd name="connsiteX0" fmla="*/ 76140 w 150433"/>
                <a:gd name="connsiteY0" fmla="*/ 65452 h 97339"/>
                <a:gd name="connsiteX1" fmla="*/ 55787 w 150433"/>
                <a:gd name="connsiteY1" fmla="*/ 40675 h 97339"/>
                <a:gd name="connsiteX2" fmla="*/ 79679 w 150433"/>
                <a:gd name="connsiteY2" fmla="*/ 55718 h 97339"/>
                <a:gd name="connsiteX3" fmla="*/ 101802 w 150433"/>
                <a:gd name="connsiteY3" fmla="*/ 88460 h 97339"/>
                <a:gd name="connsiteX4" fmla="*/ 149587 w 150433"/>
                <a:gd name="connsiteY4" fmla="*/ 60143 h 97339"/>
                <a:gd name="connsiteX5" fmla="*/ 121270 w 150433"/>
                <a:gd name="connsiteY5" fmla="*/ 55718 h 97339"/>
                <a:gd name="connsiteX6" fmla="*/ 114191 w 150433"/>
                <a:gd name="connsiteY6" fmla="*/ 61913 h 97339"/>
                <a:gd name="connsiteX7" fmla="*/ 107996 w 150433"/>
                <a:gd name="connsiteY7" fmla="*/ 49524 h 97339"/>
                <a:gd name="connsiteX8" fmla="*/ 100032 w 150433"/>
                <a:gd name="connsiteY8" fmla="*/ 32711 h 97339"/>
                <a:gd name="connsiteX9" fmla="*/ 75255 w 150433"/>
                <a:gd name="connsiteY9" fmla="*/ 12358 h 97339"/>
                <a:gd name="connsiteX10" fmla="*/ 37204 w 150433"/>
                <a:gd name="connsiteY10" fmla="*/ 17667 h 97339"/>
                <a:gd name="connsiteX11" fmla="*/ 32779 w 150433"/>
                <a:gd name="connsiteY11" fmla="*/ 12358 h 97339"/>
                <a:gd name="connsiteX12" fmla="*/ 9772 w 150433"/>
                <a:gd name="connsiteY12" fmla="*/ 30056 h 97339"/>
                <a:gd name="connsiteX13" fmla="*/ 52247 w 150433"/>
                <a:gd name="connsiteY13" fmla="*/ 83150 h 97339"/>
                <a:gd name="connsiteX14" fmla="*/ 76140 w 150433"/>
                <a:gd name="connsiteY14" fmla="*/ 65452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433" h="97339">
                  <a:moveTo>
                    <a:pt x="76140" y="65452"/>
                  </a:moveTo>
                  <a:cubicBezTo>
                    <a:pt x="69061" y="57488"/>
                    <a:pt x="62866" y="48639"/>
                    <a:pt x="55787" y="40675"/>
                  </a:cubicBezTo>
                  <a:cubicBezTo>
                    <a:pt x="63751" y="33596"/>
                    <a:pt x="76140" y="48639"/>
                    <a:pt x="79679" y="55718"/>
                  </a:cubicBezTo>
                  <a:cubicBezTo>
                    <a:pt x="85874" y="68992"/>
                    <a:pt x="88528" y="81381"/>
                    <a:pt x="101802" y="88460"/>
                  </a:cubicBezTo>
                  <a:cubicBezTo>
                    <a:pt x="123040" y="99079"/>
                    <a:pt x="147817" y="84035"/>
                    <a:pt x="149587" y="60143"/>
                  </a:cubicBezTo>
                  <a:cubicBezTo>
                    <a:pt x="150472" y="41560"/>
                    <a:pt x="122155" y="38020"/>
                    <a:pt x="121270" y="55718"/>
                  </a:cubicBezTo>
                  <a:cubicBezTo>
                    <a:pt x="122155" y="61028"/>
                    <a:pt x="120385" y="62798"/>
                    <a:pt x="114191" y="61913"/>
                  </a:cubicBezTo>
                  <a:cubicBezTo>
                    <a:pt x="111536" y="58373"/>
                    <a:pt x="109766" y="53949"/>
                    <a:pt x="107996" y="49524"/>
                  </a:cubicBezTo>
                  <a:cubicBezTo>
                    <a:pt x="105342" y="44215"/>
                    <a:pt x="103572" y="38020"/>
                    <a:pt x="100032" y="32711"/>
                  </a:cubicBezTo>
                  <a:cubicBezTo>
                    <a:pt x="93838" y="23862"/>
                    <a:pt x="85874" y="15898"/>
                    <a:pt x="75255" y="12358"/>
                  </a:cubicBezTo>
                  <a:cubicBezTo>
                    <a:pt x="61981" y="7049"/>
                    <a:pt x="47823" y="9703"/>
                    <a:pt x="37204" y="17667"/>
                  </a:cubicBezTo>
                  <a:cubicBezTo>
                    <a:pt x="35434" y="15898"/>
                    <a:pt x="34549" y="14128"/>
                    <a:pt x="32779" y="12358"/>
                  </a:cubicBezTo>
                  <a:cubicBezTo>
                    <a:pt x="21276" y="-2685"/>
                    <a:pt x="-1732" y="15013"/>
                    <a:pt x="9772" y="30056"/>
                  </a:cubicBezTo>
                  <a:cubicBezTo>
                    <a:pt x="23046" y="47754"/>
                    <a:pt x="37204" y="65452"/>
                    <a:pt x="52247" y="83150"/>
                  </a:cubicBezTo>
                  <a:cubicBezTo>
                    <a:pt x="65521" y="97309"/>
                    <a:pt x="88528" y="79611"/>
                    <a:pt x="76140" y="65452"/>
                  </a:cubicBezTo>
                  <a:close/>
                </a:path>
              </a:pathLst>
            </a:custGeom>
            <a:solidFill>
              <a:srgbClr val="5B5A63"/>
            </a:solidFill>
            <a:ln w="9525" cap="flat">
              <a:noFill/>
              <a:prstDash val="solid"/>
              <a:miter/>
            </a:ln>
          </p:spPr>
          <p:txBody>
            <a:bodyPr rtlCol="0" anchor="ctr"/>
            <a:lstStyle/>
            <a:p>
              <a:endParaRPr lang="en-US"/>
            </a:p>
          </p:txBody>
        </p:sp>
        <p:sp>
          <p:nvSpPr>
            <p:cNvPr id="292" name="Freeform: Shape 291"/>
            <p:cNvSpPr/>
            <p:nvPr/>
          </p:nvSpPr>
          <p:spPr>
            <a:xfrm>
              <a:off x="1008377" y="3663890"/>
              <a:ext cx="106188" cy="115037"/>
            </a:xfrm>
            <a:custGeom>
              <a:avLst/>
              <a:gdLst>
                <a:gd name="connsiteX0" fmla="*/ 30056 w 106188"/>
                <a:gd name="connsiteY0" fmla="*/ 96949 h 115037"/>
                <a:gd name="connsiteX1" fmla="*/ 43330 w 106188"/>
                <a:gd name="connsiteY1" fmla="*/ 88100 h 115037"/>
                <a:gd name="connsiteX2" fmla="*/ 72532 w 106188"/>
                <a:gd name="connsiteY2" fmla="*/ 109338 h 115037"/>
                <a:gd name="connsiteX3" fmla="*/ 84035 w 106188"/>
                <a:gd name="connsiteY3" fmla="*/ 82791 h 115037"/>
                <a:gd name="connsiteX4" fmla="*/ 67222 w 106188"/>
                <a:gd name="connsiteY4" fmla="*/ 71287 h 115037"/>
                <a:gd name="connsiteX5" fmla="*/ 102618 w 106188"/>
                <a:gd name="connsiteY5" fmla="*/ 43855 h 115037"/>
                <a:gd name="connsiteX6" fmla="*/ 84920 w 106188"/>
                <a:gd name="connsiteY6" fmla="*/ 20847 h 115037"/>
                <a:gd name="connsiteX7" fmla="*/ 51294 w 106188"/>
                <a:gd name="connsiteY7" fmla="*/ 46510 h 115037"/>
                <a:gd name="connsiteX8" fmla="*/ 49524 w 106188"/>
                <a:gd name="connsiteY8" fmla="*/ 22617 h 115037"/>
                <a:gd name="connsiteX9" fmla="*/ 21207 w 106188"/>
                <a:gd name="connsiteY9" fmla="*/ 18193 h 115037"/>
                <a:gd name="connsiteX10" fmla="*/ 27402 w 106188"/>
                <a:gd name="connsiteY10" fmla="*/ 63323 h 115037"/>
                <a:gd name="connsiteX11" fmla="*/ 12358 w 106188"/>
                <a:gd name="connsiteY11" fmla="*/ 73057 h 115037"/>
                <a:gd name="connsiteX12" fmla="*/ 30056 w 106188"/>
                <a:gd name="connsiteY12" fmla="*/ 96949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188" h="115037">
                  <a:moveTo>
                    <a:pt x="30056" y="96949"/>
                  </a:moveTo>
                  <a:cubicBezTo>
                    <a:pt x="34481" y="94295"/>
                    <a:pt x="38905" y="91640"/>
                    <a:pt x="43330" y="88100"/>
                  </a:cubicBezTo>
                  <a:cubicBezTo>
                    <a:pt x="51294" y="96949"/>
                    <a:pt x="61028" y="104028"/>
                    <a:pt x="72532" y="109338"/>
                  </a:cubicBezTo>
                  <a:cubicBezTo>
                    <a:pt x="89345" y="117302"/>
                    <a:pt x="100849" y="90755"/>
                    <a:pt x="84035" y="82791"/>
                  </a:cubicBezTo>
                  <a:cubicBezTo>
                    <a:pt x="77841" y="80136"/>
                    <a:pt x="72532" y="75712"/>
                    <a:pt x="67222" y="71287"/>
                  </a:cubicBezTo>
                  <a:cubicBezTo>
                    <a:pt x="79611" y="62438"/>
                    <a:pt x="91115" y="53589"/>
                    <a:pt x="102618" y="43855"/>
                  </a:cubicBezTo>
                  <a:cubicBezTo>
                    <a:pt x="116777" y="32351"/>
                    <a:pt x="99964" y="9344"/>
                    <a:pt x="84920" y="20847"/>
                  </a:cubicBezTo>
                  <a:cubicBezTo>
                    <a:pt x="74301" y="29696"/>
                    <a:pt x="62798" y="38545"/>
                    <a:pt x="51294" y="46510"/>
                  </a:cubicBezTo>
                  <a:cubicBezTo>
                    <a:pt x="48639" y="38545"/>
                    <a:pt x="47754" y="30581"/>
                    <a:pt x="49524" y="22617"/>
                  </a:cubicBezTo>
                  <a:cubicBezTo>
                    <a:pt x="51294" y="4034"/>
                    <a:pt x="22977" y="495"/>
                    <a:pt x="21207" y="18193"/>
                  </a:cubicBezTo>
                  <a:cubicBezTo>
                    <a:pt x="19437" y="34121"/>
                    <a:pt x="22092" y="49164"/>
                    <a:pt x="27402" y="63323"/>
                  </a:cubicBezTo>
                  <a:cubicBezTo>
                    <a:pt x="22092" y="66862"/>
                    <a:pt x="17668" y="69517"/>
                    <a:pt x="12358" y="73057"/>
                  </a:cubicBezTo>
                  <a:cubicBezTo>
                    <a:pt x="-2685" y="84561"/>
                    <a:pt x="15013" y="107568"/>
                    <a:pt x="30056" y="96949"/>
                  </a:cubicBezTo>
                  <a:close/>
                </a:path>
              </a:pathLst>
            </a:custGeom>
            <a:solidFill>
              <a:srgbClr val="5B5A63"/>
            </a:solidFill>
            <a:ln w="9525" cap="flat">
              <a:noFill/>
              <a:prstDash val="solid"/>
              <a:miter/>
            </a:ln>
          </p:spPr>
          <p:txBody>
            <a:bodyPr rtlCol="0" anchor="ctr"/>
            <a:lstStyle/>
            <a:p>
              <a:endParaRPr lang="en-US"/>
            </a:p>
          </p:txBody>
        </p:sp>
        <p:sp>
          <p:nvSpPr>
            <p:cNvPr id="293" name="Freeform: Shape 292"/>
            <p:cNvSpPr/>
            <p:nvPr/>
          </p:nvSpPr>
          <p:spPr>
            <a:xfrm>
              <a:off x="1003400" y="3550119"/>
              <a:ext cx="70792" cy="88490"/>
            </a:xfrm>
            <a:custGeom>
              <a:avLst/>
              <a:gdLst>
                <a:gd name="connsiteX0" fmla="*/ 69544 w 70792"/>
                <a:gd name="connsiteY0" fmla="*/ 60286 h 88490"/>
                <a:gd name="connsiteX1" fmla="*/ 32378 w 70792"/>
                <a:gd name="connsiteY1" fmla="*/ 12501 h 88490"/>
                <a:gd name="connsiteX2" fmla="*/ 9371 w 70792"/>
                <a:gd name="connsiteY2" fmla="*/ 30199 h 88490"/>
                <a:gd name="connsiteX3" fmla="*/ 46537 w 70792"/>
                <a:gd name="connsiteY3" fmla="*/ 77984 h 88490"/>
                <a:gd name="connsiteX4" fmla="*/ 69544 w 70792"/>
                <a:gd name="connsiteY4" fmla="*/ 60286 h 88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92" h="88490">
                  <a:moveTo>
                    <a:pt x="69544" y="60286"/>
                  </a:moveTo>
                  <a:cubicBezTo>
                    <a:pt x="56271" y="45242"/>
                    <a:pt x="43882" y="29314"/>
                    <a:pt x="32378" y="12501"/>
                  </a:cubicBezTo>
                  <a:cubicBezTo>
                    <a:pt x="21760" y="-2542"/>
                    <a:pt x="-1248" y="14271"/>
                    <a:pt x="9371" y="30199"/>
                  </a:cubicBezTo>
                  <a:cubicBezTo>
                    <a:pt x="20875" y="47012"/>
                    <a:pt x="33263" y="62940"/>
                    <a:pt x="46537" y="77984"/>
                  </a:cubicBezTo>
                  <a:cubicBezTo>
                    <a:pt x="58040" y="91257"/>
                    <a:pt x="81048" y="73559"/>
                    <a:pt x="69544" y="60286"/>
                  </a:cubicBezTo>
                  <a:close/>
                </a:path>
              </a:pathLst>
            </a:custGeom>
            <a:solidFill>
              <a:srgbClr val="5B5A63"/>
            </a:solidFill>
            <a:ln w="9525" cap="flat">
              <a:noFill/>
              <a:prstDash val="solid"/>
              <a:miter/>
            </a:ln>
          </p:spPr>
          <p:txBody>
            <a:bodyPr rtlCol="0" anchor="ctr"/>
            <a:lstStyle/>
            <a:p>
              <a:endParaRPr lang="en-US"/>
            </a:p>
          </p:txBody>
        </p:sp>
        <p:sp>
          <p:nvSpPr>
            <p:cNvPr id="294" name="Freeform: Shape 293"/>
            <p:cNvSpPr/>
            <p:nvPr/>
          </p:nvSpPr>
          <p:spPr>
            <a:xfrm>
              <a:off x="1032602" y="3525866"/>
              <a:ext cx="70792" cy="88490"/>
            </a:xfrm>
            <a:custGeom>
              <a:avLst/>
              <a:gdLst>
                <a:gd name="connsiteX0" fmla="*/ 9371 w 70792"/>
                <a:gd name="connsiteY0" fmla="*/ 29675 h 88490"/>
                <a:gd name="connsiteX1" fmla="*/ 46537 w 70792"/>
                <a:gd name="connsiteY1" fmla="*/ 79230 h 88490"/>
                <a:gd name="connsiteX2" fmla="*/ 69544 w 70792"/>
                <a:gd name="connsiteY2" fmla="*/ 61532 h 88490"/>
                <a:gd name="connsiteX3" fmla="*/ 32378 w 70792"/>
                <a:gd name="connsiteY3" fmla="*/ 11977 h 88490"/>
                <a:gd name="connsiteX4" fmla="*/ 9371 w 70792"/>
                <a:gd name="connsiteY4" fmla="*/ 29675 h 88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92" h="88490">
                  <a:moveTo>
                    <a:pt x="9371" y="29675"/>
                  </a:moveTo>
                  <a:cubicBezTo>
                    <a:pt x="21759" y="46488"/>
                    <a:pt x="34148" y="62417"/>
                    <a:pt x="46537" y="79230"/>
                  </a:cubicBezTo>
                  <a:cubicBezTo>
                    <a:pt x="58040" y="94273"/>
                    <a:pt x="81048" y="76575"/>
                    <a:pt x="69544" y="61532"/>
                  </a:cubicBezTo>
                  <a:cubicBezTo>
                    <a:pt x="57156" y="44719"/>
                    <a:pt x="44767" y="28790"/>
                    <a:pt x="32378" y="11977"/>
                  </a:cubicBezTo>
                  <a:cubicBezTo>
                    <a:pt x="21759" y="-2181"/>
                    <a:pt x="-1248" y="14632"/>
                    <a:pt x="9371" y="29675"/>
                  </a:cubicBezTo>
                  <a:close/>
                </a:path>
              </a:pathLst>
            </a:custGeom>
            <a:solidFill>
              <a:srgbClr val="5B5A63"/>
            </a:solidFill>
            <a:ln w="9525" cap="flat">
              <a:noFill/>
              <a:prstDash val="solid"/>
              <a:miter/>
            </a:ln>
          </p:spPr>
          <p:txBody>
            <a:bodyPr rtlCol="0" anchor="ctr"/>
            <a:lstStyle/>
            <a:p>
              <a:endParaRPr lang="en-US"/>
            </a:p>
          </p:txBody>
        </p:sp>
        <p:sp>
          <p:nvSpPr>
            <p:cNvPr id="295" name="Freeform: Shape 294"/>
            <p:cNvSpPr/>
            <p:nvPr/>
          </p:nvSpPr>
          <p:spPr>
            <a:xfrm>
              <a:off x="503716" y="3889922"/>
              <a:ext cx="106188" cy="115037"/>
            </a:xfrm>
            <a:custGeom>
              <a:avLst/>
              <a:gdLst>
                <a:gd name="connsiteX0" fmla="*/ 53330 w 106188"/>
                <a:gd name="connsiteY0" fmla="*/ 108070 h 115037"/>
                <a:gd name="connsiteX1" fmla="*/ 79877 w 106188"/>
                <a:gd name="connsiteY1" fmla="*/ 88603 h 115037"/>
                <a:gd name="connsiteX2" fmla="*/ 79877 w 106188"/>
                <a:gd name="connsiteY2" fmla="*/ 88603 h 115037"/>
                <a:gd name="connsiteX3" fmla="*/ 102885 w 106188"/>
                <a:gd name="connsiteY3" fmla="*/ 70905 h 115037"/>
                <a:gd name="connsiteX4" fmla="*/ 60409 w 106188"/>
                <a:gd name="connsiteY4" fmla="*/ 12501 h 115037"/>
                <a:gd name="connsiteX5" fmla="*/ 37402 w 106188"/>
                <a:gd name="connsiteY5" fmla="*/ 30199 h 115037"/>
                <a:gd name="connsiteX6" fmla="*/ 37402 w 106188"/>
                <a:gd name="connsiteY6" fmla="*/ 31084 h 115037"/>
                <a:gd name="connsiteX7" fmla="*/ 32092 w 106188"/>
                <a:gd name="connsiteY7" fmla="*/ 31969 h 115037"/>
                <a:gd name="connsiteX8" fmla="*/ 7315 w 106188"/>
                <a:gd name="connsiteY8" fmla="*/ 77099 h 115037"/>
                <a:gd name="connsiteX9" fmla="*/ 53330 w 106188"/>
                <a:gd name="connsiteY9" fmla="*/ 108070 h 115037"/>
                <a:gd name="connsiteX10" fmla="*/ 38287 w 106188"/>
                <a:gd name="connsiteY10" fmla="*/ 62941 h 115037"/>
                <a:gd name="connsiteX11" fmla="*/ 42711 w 106188"/>
                <a:gd name="connsiteY11" fmla="*/ 61171 h 115037"/>
                <a:gd name="connsiteX12" fmla="*/ 45366 w 106188"/>
                <a:gd name="connsiteY12" fmla="*/ 79754 h 115037"/>
                <a:gd name="connsiteX13" fmla="*/ 38287 w 106188"/>
                <a:gd name="connsiteY13" fmla="*/ 62941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188" h="115037">
                  <a:moveTo>
                    <a:pt x="53330" y="108070"/>
                  </a:moveTo>
                  <a:cubicBezTo>
                    <a:pt x="65719" y="106301"/>
                    <a:pt x="75452" y="98337"/>
                    <a:pt x="79877" y="88603"/>
                  </a:cubicBezTo>
                  <a:cubicBezTo>
                    <a:pt x="79877" y="88603"/>
                    <a:pt x="79877" y="88603"/>
                    <a:pt x="79877" y="88603"/>
                  </a:cubicBezTo>
                  <a:cubicBezTo>
                    <a:pt x="91381" y="103646"/>
                    <a:pt x="114388" y="85948"/>
                    <a:pt x="102885" y="70905"/>
                  </a:cubicBezTo>
                  <a:cubicBezTo>
                    <a:pt x="88726" y="51437"/>
                    <a:pt x="74568" y="31969"/>
                    <a:pt x="60409" y="12501"/>
                  </a:cubicBezTo>
                  <a:cubicBezTo>
                    <a:pt x="49790" y="-2542"/>
                    <a:pt x="26783" y="14271"/>
                    <a:pt x="37402" y="30199"/>
                  </a:cubicBezTo>
                  <a:cubicBezTo>
                    <a:pt x="37402" y="30199"/>
                    <a:pt x="37402" y="30199"/>
                    <a:pt x="37402" y="31084"/>
                  </a:cubicBezTo>
                  <a:cubicBezTo>
                    <a:pt x="35632" y="31084"/>
                    <a:pt x="33862" y="31084"/>
                    <a:pt x="32092" y="31969"/>
                  </a:cubicBezTo>
                  <a:cubicBezTo>
                    <a:pt x="14394" y="39048"/>
                    <a:pt x="3775" y="58516"/>
                    <a:pt x="7315" y="77099"/>
                  </a:cubicBezTo>
                  <a:cubicBezTo>
                    <a:pt x="11739" y="98337"/>
                    <a:pt x="32977" y="111610"/>
                    <a:pt x="53330" y="108070"/>
                  </a:cubicBezTo>
                  <a:close/>
                  <a:moveTo>
                    <a:pt x="38287" y="62941"/>
                  </a:moveTo>
                  <a:cubicBezTo>
                    <a:pt x="40056" y="62941"/>
                    <a:pt x="40941" y="62056"/>
                    <a:pt x="42711" y="61171"/>
                  </a:cubicBezTo>
                  <a:cubicBezTo>
                    <a:pt x="53330" y="55861"/>
                    <a:pt x="61294" y="81523"/>
                    <a:pt x="45366" y="79754"/>
                  </a:cubicBezTo>
                  <a:cubicBezTo>
                    <a:pt x="35632" y="78869"/>
                    <a:pt x="32977" y="69135"/>
                    <a:pt x="38287" y="62941"/>
                  </a:cubicBezTo>
                  <a:close/>
                </a:path>
              </a:pathLst>
            </a:custGeom>
            <a:solidFill>
              <a:srgbClr val="5B5A63"/>
            </a:solidFill>
            <a:ln w="9525" cap="flat">
              <a:noFill/>
              <a:prstDash val="solid"/>
              <a:miter/>
            </a:ln>
          </p:spPr>
          <p:txBody>
            <a:bodyPr rtlCol="0" anchor="ctr"/>
            <a:lstStyle/>
            <a:p>
              <a:endParaRPr lang="en-US"/>
            </a:p>
          </p:txBody>
        </p:sp>
        <p:sp>
          <p:nvSpPr>
            <p:cNvPr id="296" name="Freeform: Shape 295"/>
            <p:cNvSpPr/>
            <p:nvPr/>
          </p:nvSpPr>
          <p:spPr>
            <a:xfrm>
              <a:off x="566086" y="3867994"/>
              <a:ext cx="70792" cy="88490"/>
            </a:xfrm>
            <a:custGeom>
              <a:avLst/>
              <a:gdLst>
                <a:gd name="connsiteX0" fmla="*/ 67062 w 70792"/>
                <a:gd name="connsiteY0" fmla="*/ 62747 h 88490"/>
                <a:gd name="connsiteX1" fmla="*/ 34320 w 70792"/>
                <a:gd name="connsiteY1" fmla="*/ 15847 h 88490"/>
                <a:gd name="connsiteX2" fmla="*/ 15737 w 70792"/>
                <a:gd name="connsiteY2" fmla="*/ 7883 h 88490"/>
                <a:gd name="connsiteX3" fmla="*/ 7773 w 70792"/>
                <a:gd name="connsiteY3" fmla="*/ 26466 h 88490"/>
                <a:gd name="connsiteX4" fmla="*/ 44054 w 70792"/>
                <a:gd name="connsiteY4" fmla="*/ 79560 h 88490"/>
                <a:gd name="connsiteX5" fmla="*/ 67062 w 70792"/>
                <a:gd name="connsiteY5" fmla="*/ 62747 h 8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792" h="88490">
                  <a:moveTo>
                    <a:pt x="67062" y="62747"/>
                  </a:moveTo>
                  <a:cubicBezTo>
                    <a:pt x="54673" y="48588"/>
                    <a:pt x="44054" y="32660"/>
                    <a:pt x="34320" y="15847"/>
                  </a:cubicBezTo>
                  <a:cubicBezTo>
                    <a:pt x="30780" y="8767"/>
                    <a:pt x="23701" y="4343"/>
                    <a:pt x="15737" y="7883"/>
                  </a:cubicBezTo>
                  <a:cubicBezTo>
                    <a:pt x="9543" y="10537"/>
                    <a:pt x="4233" y="19386"/>
                    <a:pt x="7773" y="26466"/>
                  </a:cubicBezTo>
                  <a:cubicBezTo>
                    <a:pt x="18392" y="45049"/>
                    <a:pt x="29896" y="62747"/>
                    <a:pt x="44054" y="79560"/>
                  </a:cubicBezTo>
                  <a:cubicBezTo>
                    <a:pt x="56443" y="93718"/>
                    <a:pt x="79450" y="76905"/>
                    <a:pt x="67062" y="62747"/>
                  </a:cubicBezTo>
                  <a:close/>
                </a:path>
              </a:pathLst>
            </a:custGeom>
            <a:solidFill>
              <a:srgbClr val="5B5A63"/>
            </a:solidFill>
            <a:ln w="9525" cap="flat">
              <a:noFill/>
              <a:prstDash val="solid"/>
              <a:miter/>
            </a:ln>
          </p:spPr>
          <p:txBody>
            <a:bodyPr rtlCol="0" anchor="ctr"/>
            <a:lstStyle/>
            <a:p>
              <a:endParaRPr lang="en-US"/>
            </a:p>
          </p:txBody>
        </p:sp>
        <p:sp>
          <p:nvSpPr>
            <p:cNvPr id="297" name="Freeform: Shape 296"/>
            <p:cNvSpPr/>
            <p:nvPr/>
          </p:nvSpPr>
          <p:spPr>
            <a:xfrm>
              <a:off x="665922" y="3814269"/>
              <a:ext cx="123886" cy="97339"/>
            </a:xfrm>
            <a:custGeom>
              <a:avLst/>
              <a:gdLst>
                <a:gd name="connsiteX0" fmla="*/ 36248 w 123886"/>
                <a:gd name="connsiteY0" fmla="*/ 38599 h 97339"/>
                <a:gd name="connsiteX1" fmla="*/ 43327 w 123886"/>
                <a:gd name="connsiteY1" fmla="*/ 35060 h 97339"/>
                <a:gd name="connsiteX2" fmla="*/ 53946 w 123886"/>
                <a:gd name="connsiteY2" fmla="*/ 48333 h 97339"/>
                <a:gd name="connsiteX3" fmla="*/ 51292 w 123886"/>
                <a:gd name="connsiteY3" fmla="*/ 80190 h 97339"/>
                <a:gd name="connsiteX4" fmla="*/ 74299 w 123886"/>
                <a:gd name="connsiteY4" fmla="*/ 93463 h 97339"/>
                <a:gd name="connsiteX5" fmla="*/ 119429 w 123886"/>
                <a:gd name="connsiteY5" fmla="*/ 57182 h 97339"/>
                <a:gd name="connsiteX6" fmla="*/ 101731 w 123886"/>
                <a:gd name="connsiteY6" fmla="*/ 34175 h 97339"/>
                <a:gd name="connsiteX7" fmla="*/ 81378 w 123886"/>
                <a:gd name="connsiteY7" fmla="*/ 48333 h 97339"/>
                <a:gd name="connsiteX8" fmla="*/ 51292 w 123886"/>
                <a:gd name="connsiteY8" fmla="*/ 8513 h 97339"/>
                <a:gd name="connsiteX9" fmla="*/ 7931 w 123886"/>
                <a:gd name="connsiteY9" fmla="*/ 50103 h 97339"/>
                <a:gd name="connsiteX10" fmla="*/ 36248 w 123886"/>
                <a:gd name="connsiteY10" fmla="*/ 38599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886" h="97339">
                  <a:moveTo>
                    <a:pt x="36248" y="38599"/>
                  </a:moveTo>
                  <a:cubicBezTo>
                    <a:pt x="35363" y="34175"/>
                    <a:pt x="41558" y="34175"/>
                    <a:pt x="43327" y="35060"/>
                  </a:cubicBezTo>
                  <a:cubicBezTo>
                    <a:pt x="49522" y="35945"/>
                    <a:pt x="52177" y="43024"/>
                    <a:pt x="53946" y="48333"/>
                  </a:cubicBezTo>
                  <a:cubicBezTo>
                    <a:pt x="56601" y="58952"/>
                    <a:pt x="53946" y="69571"/>
                    <a:pt x="51292" y="80190"/>
                  </a:cubicBezTo>
                  <a:cubicBezTo>
                    <a:pt x="48637" y="91694"/>
                    <a:pt x="65450" y="102312"/>
                    <a:pt x="74299" y="93463"/>
                  </a:cubicBezTo>
                  <a:cubicBezTo>
                    <a:pt x="88458" y="80190"/>
                    <a:pt x="103501" y="67801"/>
                    <a:pt x="119429" y="57182"/>
                  </a:cubicBezTo>
                  <a:cubicBezTo>
                    <a:pt x="134472" y="46563"/>
                    <a:pt x="117659" y="23556"/>
                    <a:pt x="101731" y="34175"/>
                  </a:cubicBezTo>
                  <a:cubicBezTo>
                    <a:pt x="94652" y="38599"/>
                    <a:pt x="88458" y="43909"/>
                    <a:pt x="81378" y="48333"/>
                  </a:cubicBezTo>
                  <a:cubicBezTo>
                    <a:pt x="79608" y="30635"/>
                    <a:pt x="70759" y="14707"/>
                    <a:pt x="51292" y="8513"/>
                  </a:cubicBezTo>
                  <a:cubicBezTo>
                    <a:pt x="23860" y="-336"/>
                    <a:pt x="852" y="23556"/>
                    <a:pt x="7931" y="50103"/>
                  </a:cubicBezTo>
                  <a:cubicBezTo>
                    <a:pt x="14126" y="66916"/>
                    <a:pt x="40673" y="56297"/>
                    <a:pt x="36248" y="38599"/>
                  </a:cubicBezTo>
                  <a:close/>
                </a:path>
              </a:pathLst>
            </a:custGeom>
            <a:solidFill>
              <a:srgbClr val="5B5A63"/>
            </a:solidFill>
            <a:ln w="9525" cap="flat">
              <a:noFill/>
              <a:prstDash val="solid"/>
              <a:miter/>
            </a:ln>
          </p:spPr>
          <p:txBody>
            <a:bodyPr rtlCol="0" anchor="ctr"/>
            <a:lstStyle/>
            <a:p>
              <a:endParaRPr lang="en-US"/>
            </a:p>
          </p:txBody>
        </p:sp>
        <p:sp>
          <p:nvSpPr>
            <p:cNvPr id="298" name="Freeform: Shape 297"/>
            <p:cNvSpPr/>
            <p:nvPr/>
          </p:nvSpPr>
          <p:spPr>
            <a:xfrm>
              <a:off x="753038" y="3736834"/>
              <a:ext cx="70792" cy="79641"/>
            </a:xfrm>
            <a:custGeom>
              <a:avLst/>
              <a:gdLst>
                <a:gd name="connsiteX0" fmla="*/ 30544 w 70792"/>
                <a:gd name="connsiteY0" fmla="*/ 77984 h 79641"/>
                <a:gd name="connsiteX1" fmla="*/ 42047 w 70792"/>
                <a:gd name="connsiteY1" fmla="*/ 70020 h 79641"/>
                <a:gd name="connsiteX2" fmla="*/ 45587 w 70792"/>
                <a:gd name="connsiteY2" fmla="*/ 74444 h 79641"/>
                <a:gd name="connsiteX3" fmla="*/ 68594 w 70792"/>
                <a:gd name="connsiteY3" fmla="*/ 56746 h 79641"/>
                <a:gd name="connsiteX4" fmla="*/ 63285 w 70792"/>
                <a:gd name="connsiteY4" fmla="*/ 50552 h 79641"/>
                <a:gd name="connsiteX5" fmla="*/ 69479 w 70792"/>
                <a:gd name="connsiteY5" fmla="*/ 44357 h 79641"/>
                <a:gd name="connsiteX6" fmla="*/ 66825 w 70792"/>
                <a:gd name="connsiteY6" fmla="*/ 24005 h 79641"/>
                <a:gd name="connsiteX7" fmla="*/ 46472 w 70792"/>
                <a:gd name="connsiteY7" fmla="*/ 26659 h 79641"/>
                <a:gd name="connsiteX8" fmla="*/ 44702 w 70792"/>
                <a:gd name="connsiteY8" fmla="*/ 28429 h 79641"/>
                <a:gd name="connsiteX9" fmla="*/ 33198 w 70792"/>
                <a:gd name="connsiteY9" fmla="*/ 12501 h 79641"/>
                <a:gd name="connsiteX10" fmla="*/ 10191 w 70792"/>
                <a:gd name="connsiteY10" fmla="*/ 30199 h 79641"/>
                <a:gd name="connsiteX11" fmla="*/ 22580 w 70792"/>
                <a:gd name="connsiteY11" fmla="*/ 47897 h 79641"/>
                <a:gd name="connsiteX12" fmla="*/ 11961 w 70792"/>
                <a:gd name="connsiteY12" fmla="*/ 54976 h 79641"/>
                <a:gd name="connsiteX13" fmla="*/ 30544 w 70792"/>
                <a:gd name="connsiteY13" fmla="*/ 77984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792" h="79641">
                  <a:moveTo>
                    <a:pt x="30544" y="77984"/>
                  </a:moveTo>
                  <a:cubicBezTo>
                    <a:pt x="34083" y="75329"/>
                    <a:pt x="38508" y="72674"/>
                    <a:pt x="42047" y="70020"/>
                  </a:cubicBezTo>
                  <a:cubicBezTo>
                    <a:pt x="42932" y="71789"/>
                    <a:pt x="44702" y="72674"/>
                    <a:pt x="45587" y="74444"/>
                  </a:cubicBezTo>
                  <a:cubicBezTo>
                    <a:pt x="57976" y="88603"/>
                    <a:pt x="80983" y="70904"/>
                    <a:pt x="68594" y="56746"/>
                  </a:cubicBezTo>
                  <a:cubicBezTo>
                    <a:pt x="66825" y="54976"/>
                    <a:pt x="65055" y="53206"/>
                    <a:pt x="63285" y="50552"/>
                  </a:cubicBezTo>
                  <a:cubicBezTo>
                    <a:pt x="65055" y="48782"/>
                    <a:pt x="67710" y="46127"/>
                    <a:pt x="69479" y="44357"/>
                  </a:cubicBezTo>
                  <a:cubicBezTo>
                    <a:pt x="74789" y="39048"/>
                    <a:pt x="72134" y="28429"/>
                    <a:pt x="66825" y="24005"/>
                  </a:cubicBezTo>
                  <a:cubicBezTo>
                    <a:pt x="59745" y="18695"/>
                    <a:pt x="51781" y="21350"/>
                    <a:pt x="46472" y="26659"/>
                  </a:cubicBezTo>
                  <a:cubicBezTo>
                    <a:pt x="45587" y="27544"/>
                    <a:pt x="45587" y="27544"/>
                    <a:pt x="44702" y="28429"/>
                  </a:cubicBezTo>
                  <a:cubicBezTo>
                    <a:pt x="40278" y="23120"/>
                    <a:pt x="36738" y="17810"/>
                    <a:pt x="33198" y="12501"/>
                  </a:cubicBezTo>
                  <a:cubicBezTo>
                    <a:pt x="22580" y="-2542"/>
                    <a:pt x="-428" y="14271"/>
                    <a:pt x="10191" y="30199"/>
                  </a:cubicBezTo>
                  <a:cubicBezTo>
                    <a:pt x="14615" y="36393"/>
                    <a:pt x="18155" y="41703"/>
                    <a:pt x="22580" y="47897"/>
                  </a:cubicBezTo>
                  <a:cubicBezTo>
                    <a:pt x="19040" y="50552"/>
                    <a:pt x="15500" y="53206"/>
                    <a:pt x="11961" y="54976"/>
                  </a:cubicBezTo>
                  <a:cubicBezTo>
                    <a:pt x="-2198" y="64710"/>
                    <a:pt x="14615" y="87718"/>
                    <a:pt x="30544" y="77984"/>
                  </a:cubicBezTo>
                  <a:close/>
                </a:path>
              </a:pathLst>
            </a:custGeom>
            <a:solidFill>
              <a:srgbClr val="5B5A63"/>
            </a:solidFill>
            <a:ln w="9525" cap="flat">
              <a:noFill/>
              <a:prstDash val="solid"/>
              <a:miter/>
            </a:ln>
          </p:spPr>
          <p:txBody>
            <a:bodyPr rtlCol="0" anchor="ctr"/>
            <a:lstStyle/>
            <a:p>
              <a:endParaRPr lang="en-US"/>
            </a:p>
          </p:txBody>
        </p:sp>
        <p:sp>
          <p:nvSpPr>
            <p:cNvPr id="299" name="Freeform: Shape 298"/>
            <p:cNvSpPr/>
            <p:nvPr/>
          </p:nvSpPr>
          <p:spPr>
            <a:xfrm>
              <a:off x="818456" y="3692732"/>
              <a:ext cx="79641" cy="88490"/>
            </a:xfrm>
            <a:custGeom>
              <a:avLst/>
              <a:gdLst>
                <a:gd name="connsiteX0" fmla="*/ 75739 w 79641"/>
                <a:gd name="connsiteY0" fmla="*/ 68107 h 88490"/>
                <a:gd name="connsiteX1" fmla="*/ 32378 w 79641"/>
                <a:gd name="connsiteY1" fmla="*/ 12358 h 88490"/>
                <a:gd name="connsiteX2" fmla="*/ 9371 w 79641"/>
                <a:gd name="connsiteY2" fmla="*/ 30056 h 88490"/>
                <a:gd name="connsiteX3" fmla="*/ 52731 w 79641"/>
                <a:gd name="connsiteY3" fmla="*/ 85805 h 88490"/>
                <a:gd name="connsiteX4" fmla="*/ 75739 w 79641"/>
                <a:gd name="connsiteY4" fmla="*/ 68107 h 88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41" h="88490">
                  <a:moveTo>
                    <a:pt x="75739" y="68107"/>
                  </a:moveTo>
                  <a:cubicBezTo>
                    <a:pt x="60695" y="50409"/>
                    <a:pt x="46537" y="31826"/>
                    <a:pt x="32378" y="12358"/>
                  </a:cubicBezTo>
                  <a:cubicBezTo>
                    <a:pt x="21759" y="-2685"/>
                    <a:pt x="-1248" y="15013"/>
                    <a:pt x="9371" y="30056"/>
                  </a:cubicBezTo>
                  <a:cubicBezTo>
                    <a:pt x="23529" y="48639"/>
                    <a:pt x="37688" y="67222"/>
                    <a:pt x="52731" y="85805"/>
                  </a:cubicBezTo>
                  <a:cubicBezTo>
                    <a:pt x="65120" y="99079"/>
                    <a:pt x="88127" y="82266"/>
                    <a:pt x="75739" y="68107"/>
                  </a:cubicBezTo>
                  <a:close/>
                </a:path>
              </a:pathLst>
            </a:custGeom>
            <a:solidFill>
              <a:srgbClr val="5B5A63"/>
            </a:solidFill>
            <a:ln w="9525" cap="flat">
              <a:noFill/>
              <a:prstDash val="solid"/>
              <a:miter/>
            </a:ln>
          </p:spPr>
          <p:txBody>
            <a:bodyPr rtlCol="0" anchor="ctr"/>
            <a:lstStyle/>
            <a:p>
              <a:endParaRPr lang="en-US"/>
            </a:p>
          </p:txBody>
        </p:sp>
        <p:sp>
          <p:nvSpPr>
            <p:cNvPr id="300" name="Freeform: Shape 299"/>
            <p:cNvSpPr/>
            <p:nvPr/>
          </p:nvSpPr>
          <p:spPr>
            <a:xfrm>
              <a:off x="523515" y="4210009"/>
              <a:ext cx="88490" cy="88490"/>
            </a:xfrm>
            <a:custGeom>
              <a:avLst/>
              <a:gdLst>
                <a:gd name="connsiteX0" fmla="*/ 85740 w 88490"/>
                <a:gd name="connsiteY0" fmla="*/ 52570 h 88490"/>
                <a:gd name="connsiteX1" fmla="*/ 57423 w 88490"/>
                <a:gd name="connsiteY1" fmla="*/ 8325 h 88490"/>
                <a:gd name="connsiteX2" fmla="*/ 8754 w 88490"/>
                <a:gd name="connsiteY2" fmla="*/ 32217 h 88490"/>
                <a:gd name="connsiteX3" fmla="*/ 8754 w 88490"/>
                <a:gd name="connsiteY3" fmla="*/ 33102 h 88490"/>
                <a:gd name="connsiteX4" fmla="*/ 6984 w 88490"/>
                <a:gd name="connsiteY4" fmla="*/ 41951 h 88490"/>
                <a:gd name="connsiteX5" fmla="*/ 44150 w 88490"/>
                <a:gd name="connsiteY5" fmla="*/ 85311 h 88490"/>
                <a:gd name="connsiteX6" fmla="*/ 85740 w 88490"/>
                <a:gd name="connsiteY6" fmla="*/ 52570 h 88490"/>
                <a:gd name="connsiteX7" fmla="*/ 36186 w 88490"/>
                <a:gd name="connsiteY7" fmla="*/ 42836 h 88490"/>
                <a:gd name="connsiteX8" fmla="*/ 57423 w 88490"/>
                <a:gd name="connsiteY8" fmla="*/ 49030 h 88490"/>
                <a:gd name="connsiteX9" fmla="*/ 46805 w 88490"/>
                <a:gd name="connsiteY9" fmla="*/ 57879 h 88490"/>
                <a:gd name="connsiteX10" fmla="*/ 36186 w 88490"/>
                <a:gd name="connsiteY10" fmla="*/ 42836 h 8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90" h="88490">
                  <a:moveTo>
                    <a:pt x="85740" y="52570"/>
                  </a:moveTo>
                  <a:cubicBezTo>
                    <a:pt x="89280" y="33102"/>
                    <a:pt x="76006" y="14519"/>
                    <a:pt x="57423" y="8325"/>
                  </a:cubicBezTo>
                  <a:cubicBezTo>
                    <a:pt x="37071" y="2130"/>
                    <a:pt x="16718" y="13634"/>
                    <a:pt x="8754" y="32217"/>
                  </a:cubicBezTo>
                  <a:cubicBezTo>
                    <a:pt x="8754" y="32217"/>
                    <a:pt x="8754" y="33102"/>
                    <a:pt x="8754" y="33102"/>
                  </a:cubicBezTo>
                  <a:cubicBezTo>
                    <a:pt x="6984" y="35757"/>
                    <a:pt x="6099" y="39296"/>
                    <a:pt x="6984" y="41951"/>
                  </a:cubicBezTo>
                  <a:cubicBezTo>
                    <a:pt x="11408" y="61419"/>
                    <a:pt x="21142" y="82657"/>
                    <a:pt x="44150" y="85311"/>
                  </a:cubicBezTo>
                  <a:cubicBezTo>
                    <a:pt x="64503" y="88851"/>
                    <a:pt x="82201" y="72923"/>
                    <a:pt x="85740" y="52570"/>
                  </a:cubicBezTo>
                  <a:close/>
                  <a:moveTo>
                    <a:pt x="36186" y="42836"/>
                  </a:moveTo>
                  <a:cubicBezTo>
                    <a:pt x="41495" y="32217"/>
                    <a:pt x="60078" y="35757"/>
                    <a:pt x="57423" y="49030"/>
                  </a:cubicBezTo>
                  <a:cubicBezTo>
                    <a:pt x="56539" y="53455"/>
                    <a:pt x="52114" y="58764"/>
                    <a:pt x="46805" y="57879"/>
                  </a:cubicBezTo>
                  <a:cubicBezTo>
                    <a:pt x="40610" y="56994"/>
                    <a:pt x="37071" y="49030"/>
                    <a:pt x="36186" y="42836"/>
                  </a:cubicBezTo>
                  <a:close/>
                </a:path>
              </a:pathLst>
            </a:custGeom>
            <a:solidFill>
              <a:srgbClr val="5B5A63"/>
            </a:solidFill>
            <a:ln w="9525" cap="flat">
              <a:noFill/>
              <a:prstDash val="solid"/>
              <a:miter/>
            </a:ln>
          </p:spPr>
          <p:txBody>
            <a:bodyPr rtlCol="0" anchor="ctr"/>
            <a:lstStyle/>
            <a:p>
              <a:endParaRPr lang="en-US"/>
            </a:p>
          </p:txBody>
        </p:sp>
        <p:sp>
          <p:nvSpPr>
            <p:cNvPr id="301" name="Freeform: Shape 300"/>
            <p:cNvSpPr/>
            <p:nvPr/>
          </p:nvSpPr>
          <p:spPr>
            <a:xfrm>
              <a:off x="504342" y="4194832"/>
              <a:ext cx="185830" cy="194679"/>
            </a:xfrm>
            <a:custGeom>
              <a:avLst/>
              <a:gdLst>
                <a:gd name="connsiteX0" fmla="*/ 142964 w 185829"/>
                <a:gd name="connsiteY0" fmla="*/ 22617 h 194678"/>
                <a:gd name="connsiteX1" fmla="*/ 114647 w 185829"/>
                <a:gd name="connsiteY1" fmla="*/ 18193 h 194678"/>
                <a:gd name="connsiteX2" fmla="*/ 110223 w 185829"/>
                <a:gd name="connsiteY2" fmla="*/ 110223 h 194678"/>
                <a:gd name="connsiteX3" fmla="*/ 22617 w 185829"/>
                <a:gd name="connsiteY3" fmla="*/ 101374 h 194678"/>
                <a:gd name="connsiteX4" fmla="*/ 18193 w 185829"/>
                <a:gd name="connsiteY4" fmla="*/ 129691 h 194678"/>
                <a:gd name="connsiteX5" fmla="*/ 116417 w 185829"/>
                <a:gd name="connsiteY5" fmla="*/ 138540 h 194678"/>
                <a:gd name="connsiteX6" fmla="*/ 158007 w 185829"/>
                <a:gd name="connsiteY6" fmla="*/ 190749 h 194678"/>
                <a:gd name="connsiteX7" fmla="*/ 181015 w 185829"/>
                <a:gd name="connsiteY7" fmla="*/ 173051 h 194678"/>
                <a:gd name="connsiteX8" fmla="*/ 139425 w 185829"/>
                <a:gd name="connsiteY8" fmla="*/ 104028 h 194678"/>
                <a:gd name="connsiteX9" fmla="*/ 142964 w 185829"/>
                <a:gd name="connsiteY9" fmla="*/ 22617 h 194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829" h="194678">
                  <a:moveTo>
                    <a:pt x="142964" y="22617"/>
                  </a:moveTo>
                  <a:cubicBezTo>
                    <a:pt x="143849" y="4034"/>
                    <a:pt x="115532" y="495"/>
                    <a:pt x="114647" y="18193"/>
                  </a:cubicBezTo>
                  <a:cubicBezTo>
                    <a:pt x="113762" y="48279"/>
                    <a:pt x="108453" y="80136"/>
                    <a:pt x="110223" y="110223"/>
                  </a:cubicBezTo>
                  <a:cubicBezTo>
                    <a:pt x="81021" y="108453"/>
                    <a:pt x="51819" y="104913"/>
                    <a:pt x="22617" y="101374"/>
                  </a:cubicBezTo>
                  <a:cubicBezTo>
                    <a:pt x="4034" y="98719"/>
                    <a:pt x="495" y="127921"/>
                    <a:pt x="18193" y="129691"/>
                  </a:cubicBezTo>
                  <a:cubicBezTo>
                    <a:pt x="50934" y="133230"/>
                    <a:pt x="83676" y="136770"/>
                    <a:pt x="116417" y="138540"/>
                  </a:cubicBezTo>
                  <a:cubicBezTo>
                    <a:pt x="126151" y="158007"/>
                    <a:pt x="145619" y="175705"/>
                    <a:pt x="158007" y="190749"/>
                  </a:cubicBezTo>
                  <a:cubicBezTo>
                    <a:pt x="169511" y="204907"/>
                    <a:pt x="192519" y="188094"/>
                    <a:pt x="181015" y="173051"/>
                  </a:cubicBezTo>
                  <a:cubicBezTo>
                    <a:pt x="163317" y="151813"/>
                    <a:pt x="140309" y="132345"/>
                    <a:pt x="139425" y="104028"/>
                  </a:cubicBezTo>
                  <a:cubicBezTo>
                    <a:pt x="138540" y="77481"/>
                    <a:pt x="141194" y="50049"/>
                    <a:pt x="142964" y="22617"/>
                  </a:cubicBezTo>
                  <a:close/>
                </a:path>
              </a:pathLst>
            </a:custGeom>
            <a:solidFill>
              <a:srgbClr val="5B5A63"/>
            </a:solidFill>
            <a:ln w="9525" cap="flat">
              <a:noFill/>
              <a:prstDash val="solid"/>
              <a:miter/>
            </a:ln>
          </p:spPr>
          <p:txBody>
            <a:bodyPr rtlCol="0" anchor="ctr"/>
            <a:lstStyle/>
            <a:p>
              <a:endParaRPr lang="en-US"/>
            </a:p>
          </p:txBody>
        </p:sp>
        <p:sp>
          <p:nvSpPr>
            <p:cNvPr id="302" name="Freeform: Shape 301"/>
            <p:cNvSpPr/>
            <p:nvPr/>
          </p:nvSpPr>
          <p:spPr>
            <a:xfrm>
              <a:off x="589684" y="4053554"/>
              <a:ext cx="97339" cy="97339"/>
            </a:xfrm>
            <a:custGeom>
              <a:avLst/>
              <a:gdLst>
                <a:gd name="connsiteX0" fmla="*/ 94788 w 97339"/>
                <a:gd name="connsiteY0" fmla="*/ 47088 h 97339"/>
                <a:gd name="connsiteX1" fmla="*/ 47003 w 97339"/>
                <a:gd name="connsiteY1" fmla="*/ 7267 h 97339"/>
                <a:gd name="connsiteX2" fmla="*/ 13377 w 97339"/>
                <a:gd name="connsiteY2" fmla="*/ 33814 h 97339"/>
                <a:gd name="connsiteX3" fmla="*/ 7183 w 97339"/>
                <a:gd name="connsiteY3" fmla="*/ 47973 h 97339"/>
                <a:gd name="connsiteX4" fmla="*/ 57622 w 97339"/>
                <a:gd name="connsiteY4" fmla="*/ 91333 h 97339"/>
                <a:gd name="connsiteX5" fmla="*/ 94788 w 97339"/>
                <a:gd name="connsiteY5" fmla="*/ 47088 h 97339"/>
                <a:gd name="connsiteX6" fmla="*/ 53198 w 97339"/>
                <a:gd name="connsiteY6" fmla="*/ 35584 h 97339"/>
                <a:gd name="connsiteX7" fmla="*/ 66471 w 97339"/>
                <a:gd name="connsiteY7" fmla="*/ 54167 h 97339"/>
                <a:gd name="connsiteX8" fmla="*/ 53198 w 97339"/>
                <a:gd name="connsiteY8" fmla="*/ 62131 h 97339"/>
                <a:gd name="connsiteX9" fmla="*/ 41694 w 97339"/>
                <a:gd name="connsiteY9" fmla="*/ 55052 h 97339"/>
                <a:gd name="connsiteX10" fmla="*/ 40809 w 97339"/>
                <a:gd name="connsiteY10" fmla="*/ 46203 h 97339"/>
                <a:gd name="connsiteX11" fmla="*/ 53198 w 97339"/>
                <a:gd name="connsiteY11" fmla="*/ 35584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339" h="97339">
                  <a:moveTo>
                    <a:pt x="94788" y="47088"/>
                  </a:moveTo>
                  <a:cubicBezTo>
                    <a:pt x="92134" y="22310"/>
                    <a:pt x="72666" y="2842"/>
                    <a:pt x="47003" y="7267"/>
                  </a:cubicBezTo>
                  <a:cubicBezTo>
                    <a:pt x="32845" y="9922"/>
                    <a:pt x="18687" y="20540"/>
                    <a:pt x="13377" y="33814"/>
                  </a:cubicBezTo>
                  <a:cubicBezTo>
                    <a:pt x="8068" y="35584"/>
                    <a:pt x="5413" y="40893"/>
                    <a:pt x="7183" y="47973"/>
                  </a:cubicBezTo>
                  <a:cubicBezTo>
                    <a:pt x="12492" y="71865"/>
                    <a:pt x="31960" y="92218"/>
                    <a:pt x="57622" y="91333"/>
                  </a:cubicBezTo>
                  <a:cubicBezTo>
                    <a:pt x="81515" y="90448"/>
                    <a:pt x="96558" y="70980"/>
                    <a:pt x="94788" y="47088"/>
                  </a:cubicBezTo>
                  <a:close/>
                  <a:moveTo>
                    <a:pt x="53198" y="35584"/>
                  </a:moveTo>
                  <a:cubicBezTo>
                    <a:pt x="62932" y="35584"/>
                    <a:pt x="66471" y="45318"/>
                    <a:pt x="66471" y="54167"/>
                  </a:cubicBezTo>
                  <a:cubicBezTo>
                    <a:pt x="65586" y="62131"/>
                    <a:pt x="60277" y="63901"/>
                    <a:pt x="53198" y="62131"/>
                  </a:cubicBezTo>
                  <a:cubicBezTo>
                    <a:pt x="48773" y="61246"/>
                    <a:pt x="44349" y="58591"/>
                    <a:pt x="41694" y="55052"/>
                  </a:cubicBezTo>
                  <a:cubicBezTo>
                    <a:pt x="42579" y="52397"/>
                    <a:pt x="41694" y="49742"/>
                    <a:pt x="40809" y="46203"/>
                  </a:cubicBezTo>
                  <a:cubicBezTo>
                    <a:pt x="37270" y="40008"/>
                    <a:pt x="47888" y="35584"/>
                    <a:pt x="53198" y="35584"/>
                  </a:cubicBezTo>
                  <a:close/>
                </a:path>
              </a:pathLst>
            </a:custGeom>
            <a:solidFill>
              <a:srgbClr val="5B5A63"/>
            </a:solidFill>
            <a:ln w="9525" cap="flat">
              <a:noFill/>
              <a:prstDash val="solid"/>
              <a:miter/>
            </a:ln>
          </p:spPr>
          <p:txBody>
            <a:bodyPr rtlCol="0" anchor="ctr"/>
            <a:lstStyle/>
            <a:p>
              <a:endParaRPr lang="en-US"/>
            </a:p>
          </p:txBody>
        </p:sp>
        <p:sp>
          <p:nvSpPr>
            <p:cNvPr id="303" name="Freeform: Shape 302"/>
            <p:cNvSpPr/>
            <p:nvPr/>
          </p:nvSpPr>
          <p:spPr>
            <a:xfrm>
              <a:off x="556551" y="4018736"/>
              <a:ext cx="230075" cy="256622"/>
            </a:xfrm>
            <a:custGeom>
              <a:avLst/>
              <a:gdLst>
                <a:gd name="connsiteX0" fmla="*/ 173051 w 230074"/>
                <a:gd name="connsiteY0" fmla="*/ 22617 h 256621"/>
                <a:gd name="connsiteX1" fmla="*/ 144734 w 230074"/>
                <a:gd name="connsiteY1" fmla="*/ 18193 h 256621"/>
                <a:gd name="connsiteX2" fmla="*/ 141194 w 230074"/>
                <a:gd name="connsiteY2" fmla="*/ 96064 h 256621"/>
                <a:gd name="connsiteX3" fmla="*/ 138540 w 230074"/>
                <a:gd name="connsiteY3" fmla="*/ 142079 h 256621"/>
                <a:gd name="connsiteX4" fmla="*/ 22617 w 230074"/>
                <a:gd name="connsiteY4" fmla="*/ 135000 h 256621"/>
                <a:gd name="connsiteX5" fmla="*/ 18193 w 230074"/>
                <a:gd name="connsiteY5" fmla="*/ 163317 h 256621"/>
                <a:gd name="connsiteX6" fmla="*/ 145619 w 230074"/>
                <a:gd name="connsiteY6" fmla="*/ 171281 h 256621"/>
                <a:gd name="connsiteX7" fmla="*/ 146504 w 230074"/>
                <a:gd name="connsiteY7" fmla="*/ 171281 h 256621"/>
                <a:gd name="connsiteX8" fmla="*/ 161547 w 230074"/>
                <a:gd name="connsiteY8" fmla="*/ 191634 h 256621"/>
                <a:gd name="connsiteX9" fmla="*/ 204907 w 230074"/>
                <a:gd name="connsiteY9" fmla="*/ 250037 h 256621"/>
                <a:gd name="connsiteX10" fmla="*/ 227915 w 230074"/>
                <a:gd name="connsiteY10" fmla="*/ 232339 h 256621"/>
                <a:gd name="connsiteX11" fmla="*/ 168626 w 230074"/>
                <a:gd name="connsiteY11" fmla="*/ 138539 h 256621"/>
                <a:gd name="connsiteX12" fmla="*/ 173051 w 230074"/>
                <a:gd name="connsiteY12" fmla="*/ 22617 h 25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0074" h="256621">
                  <a:moveTo>
                    <a:pt x="173051" y="22617"/>
                  </a:moveTo>
                  <a:cubicBezTo>
                    <a:pt x="173936" y="4034"/>
                    <a:pt x="145619" y="495"/>
                    <a:pt x="144734" y="18193"/>
                  </a:cubicBezTo>
                  <a:cubicBezTo>
                    <a:pt x="143849" y="43855"/>
                    <a:pt x="142079" y="70402"/>
                    <a:pt x="141194" y="96064"/>
                  </a:cubicBezTo>
                  <a:cubicBezTo>
                    <a:pt x="140309" y="111108"/>
                    <a:pt x="137655" y="127036"/>
                    <a:pt x="138540" y="142079"/>
                  </a:cubicBezTo>
                  <a:cubicBezTo>
                    <a:pt x="99604" y="140309"/>
                    <a:pt x="60668" y="137655"/>
                    <a:pt x="22617" y="135000"/>
                  </a:cubicBezTo>
                  <a:cubicBezTo>
                    <a:pt x="4034" y="133230"/>
                    <a:pt x="495" y="162432"/>
                    <a:pt x="18193" y="163317"/>
                  </a:cubicBezTo>
                  <a:cubicBezTo>
                    <a:pt x="60668" y="166856"/>
                    <a:pt x="103144" y="169511"/>
                    <a:pt x="145619" y="171281"/>
                  </a:cubicBezTo>
                  <a:cubicBezTo>
                    <a:pt x="145619" y="171281"/>
                    <a:pt x="146504" y="171281"/>
                    <a:pt x="146504" y="171281"/>
                  </a:cubicBezTo>
                  <a:cubicBezTo>
                    <a:pt x="150928" y="178360"/>
                    <a:pt x="156238" y="184555"/>
                    <a:pt x="161547" y="191634"/>
                  </a:cubicBezTo>
                  <a:cubicBezTo>
                    <a:pt x="175706" y="211102"/>
                    <a:pt x="189864" y="230570"/>
                    <a:pt x="204907" y="250037"/>
                  </a:cubicBezTo>
                  <a:cubicBezTo>
                    <a:pt x="215526" y="265081"/>
                    <a:pt x="238534" y="247383"/>
                    <a:pt x="227915" y="232339"/>
                  </a:cubicBezTo>
                  <a:cubicBezTo>
                    <a:pt x="209332" y="206677"/>
                    <a:pt x="171281" y="170396"/>
                    <a:pt x="168626" y="138539"/>
                  </a:cubicBezTo>
                  <a:cubicBezTo>
                    <a:pt x="164202" y="101374"/>
                    <a:pt x="171281" y="60668"/>
                    <a:pt x="173051" y="22617"/>
                  </a:cubicBezTo>
                  <a:close/>
                </a:path>
              </a:pathLst>
            </a:custGeom>
            <a:solidFill>
              <a:srgbClr val="5B5A63"/>
            </a:solidFill>
            <a:ln w="9525" cap="flat">
              <a:noFill/>
              <a:prstDash val="solid"/>
              <a:miter/>
            </a:ln>
          </p:spPr>
          <p:txBody>
            <a:bodyPr rtlCol="0" anchor="ctr"/>
            <a:lstStyle/>
            <a:p>
              <a:endParaRPr lang="en-US"/>
            </a:p>
          </p:txBody>
        </p:sp>
        <p:sp>
          <p:nvSpPr>
            <p:cNvPr id="304" name="Freeform: Shape 303"/>
            <p:cNvSpPr/>
            <p:nvPr/>
          </p:nvSpPr>
          <p:spPr>
            <a:xfrm>
              <a:off x="302557" y="3905993"/>
              <a:ext cx="132735" cy="159283"/>
            </a:xfrm>
            <a:custGeom>
              <a:avLst/>
              <a:gdLst>
                <a:gd name="connsiteX0" fmla="*/ 130603 w 132735"/>
                <a:gd name="connsiteY0" fmla="*/ 137129 h 159282"/>
                <a:gd name="connsiteX1" fmla="*/ 32378 w 132735"/>
                <a:gd name="connsiteY1" fmla="*/ 12358 h 159282"/>
                <a:gd name="connsiteX2" fmla="*/ 9371 w 132735"/>
                <a:gd name="connsiteY2" fmla="*/ 30056 h 159282"/>
                <a:gd name="connsiteX3" fmla="*/ 107595 w 132735"/>
                <a:gd name="connsiteY3" fmla="*/ 154828 h 159282"/>
                <a:gd name="connsiteX4" fmla="*/ 130603 w 132735"/>
                <a:gd name="connsiteY4" fmla="*/ 137129 h 159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735" h="159282">
                  <a:moveTo>
                    <a:pt x="130603" y="137129"/>
                  </a:moveTo>
                  <a:cubicBezTo>
                    <a:pt x="96091" y="97309"/>
                    <a:pt x="63350" y="55719"/>
                    <a:pt x="32378" y="12358"/>
                  </a:cubicBezTo>
                  <a:cubicBezTo>
                    <a:pt x="21759" y="-2685"/>
                    <a:pt x="-1248" y="15013"/>
                    <a:pt x="9371" y="30056"/>
                  </a:cubicBezTo>
                  <a:cubicBezTo>
                    <a:pt x="40342" y="73417"/>
                    <a:pt x="73084" y="115007"/>
                    <a:pt x="107595" y="154828"/>
                  </a:cubicBezTo>
                  <a:cubicBezTo>
                    <a:pt x="119984" y="168986"/>
                    <a:pt x="142991" y="151288"/>
                    <a:pt x="130603" y="137129"/>
                  </a:cubicBezTo>
                  <a:close/>
                </a:path>
              </a:pathLst>
            </a:custGeom>
            <a:solidFill>
              <a:srgbClr val="5B5A63"/>
            </a:solidFill>
            <a:ln w="9525" cap="flat">
              <a:noFill/>
              <a:prstDash val="solid"/>
              <a:miter/>
            </a:ln>
          </p:spPr>
          <p:txBody>
            <a:bodyPr rtlCol="0" anchor="ctr"/>
            <a:lstStyle/>
            <a:p>
              <a:endParaRPr lang="en-US"/>
            </a:p>
          </p:txBody>
        </p:sp>
        <p:sp>
          <p:nvSpPr>
            <p:cNvPr id="305" name="Freeform: Shape 304"/>
            <p:cNvSpPr/>
            <p:nvPr/>
          </p:nvSpPr>
          <p:spPr>
            <a:xfrm>
              <a:off x="369256" y="3894782"/>
              <a:ext cx="88490" cy="97339"/>
            </a:xfrm>
            <a:custGeom>
              <a:avLst/>
              <a:gdLst>
                <a:gd name="connsiteX0" fmla="*/ 87797 w 88490"/>
                <a:gd name="connsiteY0" fmla="*/ 61621 h 97339"/>
                <a:gd name="connsiteX1" fmla="*/ 62134 w 88490"/>
                <a:gd name="connsiteY1" fmla="*/ 9411 h 97339"/>
                <a:gd name="connsiteX2" fmla="*/ 11695 w 88490"/>
                <a:gd name="connsiteY2" fmla="*/ 31534 h 97339"/>
                <a:gd name="connsiteX3" fmla="*/ 11695 w 88490"/>
                <a:gd name="connsiteY3" fmla="*/ 31534 h 97339"/>
                <a:gd name="connsiteX4" fmla="*/ 7270 w 88490"/>
                <a:gd name="connsiteY4" fmla="*/ 39498 h 97339"/>
                <a:gd name="connsiteX5" fmla="*/ 36472 w 88490"/>
                <a:gd name="connsiteY5" fmla="*/ 89937 h 97339"/>
                <a:gd name="connsiteX6" fmla="*/ 87797 w 88490"/>
                <a:gd name="connsiteY6" fmla="*/ 61621 h 97339"/>
                <a:gd name="connsiteX7" fmla="*/ 52400 w 88490"/>
                <a:gd name="connsiteY7" fmla="*/ 36843 h 97339"/>
                <a:gd name="connsiteX8" fmla="*/ 59480 w 88490"/>
                <a:gd name="connsiteY8" fmla="*/ 54541 h 97339"/>
                <a:gd name="connsiteX9" fmla="*/ 44436 w 88490"/>
                <a:gd name="connsiteY9" fmla="*/ 62506 h 97339"/>
                <a:gd name="connsiteX10" fmla="*/ 35587 w 88490"/>
                <a:gd name="connsiteY10" fmla="*/ 47462 h 97339"/>
                <a:gd name="connsiteX11" fmla="*/ 38242 w 88490"/>
                <a:gd name="connsiteY11" fmla="*/ 42153 h 97339"/>
                <a:gd name="connsiteX12" fmla="*/ 52400 w 88490"/>
                <a:gd name="connsiteY12" fmla="*/ 36843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490" h="97339">
                  <a:moveTo>
                    <a:pt x="87797" y="61621"/>
                  </a:moveTo>
                  <a:cubicBezTo>
                    <a:pt x="92221" y="40383"/>
                    <a:pt x="82487" y="17375"/>
                    <a:pt x="62134" y="9411"/>
                  </a:cubicBezTo>
                  <a:cubicBezTo>
                    <a:pt x="42666" y="1447"/>
                    <a:pt x="17889" y="11181"/>
                    <a:pt x="11695" y="31534"/>
                  </a:cubicBezTo>
                  <a:cubicBezTo>
                    <a:pt x="11695" y="31534"/>
                    <a:pt x="11695" y="31534"/>
                    <a:pt x="11695" y="31534"/>
                  </a:cubicBezTo>
                  <a:cubicBezTo>
                    <a:pt x="9925" y="33304"/>
                    <a:pt x="8155" y="35959"/>
                    <a:pt x="7270" y="39498"/>
                  </a:cubicBezTo>
                  <a:cubicBezTo>
                    <a:pt x="3731" y="60736"/>
                    <a:pt x="15234" y="82858"/>
                    <a:pt x="36472" y="89937"/>
                  </a:cubicBezTo>
                  <a:cubicBezTo>
                    <a:pt x="60365" y="98786"/>
                    <a:pt x="83372" y="86398"/>
                    <a:pt x="87797" y="61621"/>
                  </a:cubicBezTo>
                  <a:close/>
                  <a:moveTo>
                    <a:pt x="52400" y="36843"/>
                  </a:moveTo>
                  <a:cubicBezTo>
                    <a:pt x="58595" y="40383"/>
                    <a:pt x="60365" y="48347"/>
                    <a:pt x="59480" y="54541"/>
                  </a:cubicBezTo>
                  <a:cubicBezTo>
                    <a:pt x="58595" y="63390"/>
                    <a:pt x="52400" y="66045"/>
                    <a:pt x="44436" y="62506"/>
                  </a:cubicBezTo>
                  <a:cubicBezTo>
                    <a:pt x="38242" y="59851"/>
                    <a:pt x="35587" y="53657"/>
                    <a:pt x="35587" y="47462"/>
                  </a:cubicBezTo>
                  <a:cubicBezTo>
                    <a:pt x="36472" y="45692"/>
                    <a:pt x="37357" y="44808"/>
                    <a:pt x="38242" y="42153"/>
                  </a:cubicBezTo>
                  <a:cubicBezTo>
                    <a:pt x="40897" y="36843"/>
                    <a:pt x="46206" y="33304"/>
                    <a:pt x="52400" y="36843"/>
                  </a:cubicBezTo>
                  <a:close/>
                </a:path>
              </a:pathLst>
            </a:custGeom>
            <a:solidFill>
              <a:srgbClr val="5B5A63"/>
            </a:solidFill>
            <a:ln w="9525" cap="flat">
              <a:noFill/>
              <a:prstDash val="solid"/>
              <a:miter/>
            </a:ln>
          </p:spPr>
          <p:txBody>
            <a:bodyPr rtlCol="0" anchor="ctr"/>
            <a:lstStyle/>
            <a:p>
              <a:endParaRPr lang="en-US"/>
            </a:p>
          </p:txBody>
        </p:sp>
        <p:sp>
          <p:nvSpPr>
            <p:cNvPr id="306" name="Freeform: Shape 305"/>
            <p:cNvSpPr/>
            <p:nvPr/>
          </p:nvSpPr>
          <p:spPr>
            <a:xfrm>
              <a:off x="260745" y="4038310"/>
              <a:ext cx="88490" cy="97339"/>
            </a:xfrm>
            <a:custGeom>
              <a:avLst/>
              <a:gdLst>
                <a:gd name="connsiteX0" fmla="*/ 73305 w 88490"/>
                <a:gd name="connsiteY0" fmla="*/ 80914 h 97339"/>
                <a:gd name="connsiteX1" fmla="*/ 78615 w 88490"/>
                <a:gd name="connsiteY1" fmla="*/ 20741 h 97339"/>
                <a:gd name="connsiteX2" fmla="*/ 22866 w 88490"/>
                <a:gd name="connsiteY2" fmla="*/ 17201 h 97339"/>
                <a:gd name="connsiteX3" fmla="*/ 15786 w 88490"/>
                <a:gd name="connsiteY3" fmla="*/ 75605 h 97339"/>
                <a:gd name="connsiteX4" fmla="*/ 73305 w 88490"/>
                <a:gd name="connsiteY4" fmla="*/ 80914 h 97339"/>
                <a:gd name="connsiteX5" fmla="*/ 57377 w 88490"/>
                <a:gd name="connsiteY5" fmla="*/ 40208 h 97339"/>
                <a:gd name="connsiteX6" fmla="*/ 54722 w 88490"/>
                <a:gd name="connsiteY6" fmla="*/ 58791 h 97339"/>
                <a:gd name="connsiteX7" fmla="*/ 37909 w 88490"/>
                <a:gd name="connsiteY7" fmla="*/ 42863 h 97339"/>
                <a:gd name="connsiteX8" fmla="*/ 45873 w 88490"/>
                <a:gd name="connsiteY8" fmla="*/ 36669 h 97339"/>
                <a:gd name="connsiteX9" fmla="*/ 57377 w 88490"/>
                <a:gd name="connsiteY9" fmla="*/ 40208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490" h="97339">
                  <a:moveTo>
                    <a:pt x="73305" y="80914"/>
                  </a:moveTo>
                  <a:cubicBezTo>
                    <a:pt x="89233" y="65871"/>
                    <a:pt x="92773" y="39324"/>
                    <a:pt x="78615" y="20741"/>
                  </a:cubicBezTo>
                  <a:cubicBezTo>
                    <a:pt x="64456" y="3043"/>
                    <a:pt x="38794" y="2158"/>
                    <a:pt x="22866" y="17201"/>
                  </a:cubicBezTo>
                  <a:cubicBezTo>
                    <a:pt x="1628" y="26935"/>
                    <a:pt x="3398" y="58791"/>
                    <a:pt x="15786" y="75605"/>
                  </a:cubicBezTo>
                  <a:cubicBezTo>
                    <a:pt x="29945" y="95073"/>
                    <a:pt x="56492" y="96842"/>
                    <a:pt x="73305" y="80914"/>
                  </a:cubicBezTo>
                  <a:close/>
                  <a:moveTo>
                    <a:pt x="57377" y="40208"/>
                  </a:moveTo>
                  <a:cubicBezTo>
                    <a:pt x="60916" y="46403"/>
                    <a:pt x="59147" y="54367"/>
                    <a:pt x="54722" y="58791"/>
                  </a:cubicBezTo>
                  <a:cubicBezTo>
                    <a:pt x="40564" y="73835"/>
                    <a:pt x="31715" y="44633"/>
                    <a:pt x="37909" y="42863"/>
                  </a:cubicBezTo>
                  <a:cubicBezTo>
                    <a:pt x="41449" y="41978"/>
                    <a:pt x="44103" y="39324"/>
                    <a:pt x="45873" y="36669"/>
                  </a:cubicBezTo>
                  <a:cubicBezTo>
                    <a:pt x="49413" y="34014"/>
                    <a:pt x="54722" y="36669"/>
                    <a:pt x="57377" y="40208"/>
                  </a:cubicBezTo>
                  <a:close/>
                </a:path>
              </a:pathLst>
            </a:custGeom>
            <a:solidFill>
              <a:srgbClr val="5B5A63"/>
            </a:solidFill>
            <a:ln w="9525" cap="flat">
              <a:noFill/>
              <a:prstDash val="solid"/>
              <a:miter/>
            </a:ln>
          </p:spPr>
          <p:txBody>
            <a:bodyPr rtlCol="0" anchor="ctr"/>
            <a:lstStyle/>
            <a:p>
              <a:endParaRPr lang="en-US"/>
            </a:p>
          </p:txBody>
        </p:sp>
        <p:sp>
          <p:nvSpPr>
            <p:cNvPr id="307" name="Freeform: Shape 306"/>
            <p:cNvSpPr/>
            <p:nvPr/>
          </p:nvSpPr>
          <p:spPr>
            <a:xfrm>
              <a:off x="301340" y="3943976"/>
              <a:ext cx="380508" cy="292018"/>
            </a:xfrm>
            <a:custGeom>
              <a:avLst/>
              <a:gdLst>
                <a:gd name="connsiteX0" fmla="*/ 30056 w 380508"/>
                <a:gd name="connsiteY0" fmla="*/ 289401 h 292018"/>
                <a:gd name="connsiteX1" fmla="*/ 373399 w 380508"/>
                <a:gd name="connsiteY1" fmla="*/ 32780 h 292018"/>
                <a:gd name="connsiteX2" fmla="*/ 355701 w 380508"/>
                <a:gd name="connsiteY2" fmla="*/ 9772 h 292018"/>
                <a:gd name="connsiteX3" fmla="*/ 12358 w 380508"/>
                <a:gd name="connsiteY3" fmla="*/ 266394 h 292018"/>
                <a:gd name="connsiteX4" fmla="*/ 30056 w 380508"/>
                <a:gd name="connsiteY4" fmla="*/ 289401 h 292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508" h="292018">
                  <a:moveTo>
                    <a:pt x="30056" y="289401"/>
                  </a:moveTo>
                  <a:cubicBezTo>
                    <a:pt x="144209" y="203566"/>
                    <a:pt x="259246" y="118615"/>
                    <a:pt x="373399" y="32780"/>
                  </a:cubicBezTo>
                  <a:cubicBezTo>
                    <a:pt x="388442" y="21276"/>
                    <a:pt x="370744" y="-1732"/>
                    <a:pt x="355701" y="9772"/>
                  </a:cubicBezTo>
                  <a:cubicBezTo>
                    <a:pt x="241548" y="95608"/>
                    <a:pt x="126511" y="180558"/>
                    <a:pt x="12358" y="266394"/>
                  </a:cubicBezTo>
                  <a:cubicBezTo>
                    <a:pt x="-2685" y="277013"/>
                    <a:pt x="15013" y="300020"/>
                    <a:pt x="30056" y="289401"/>
                  </a:cubicBezTo>
                  <a:close/>
                </a:path>
              </a:pathLst>
            </a:custGeom>
            <a:solidFill>
              <a:srgbClr val="5B5A63"/>
            </a:solidFill>
            <a:ln w="9525" cap="flat">
              <a:noFill/>
              <a:prstDash val="solid"/>
              <a:miter/>
            </a:ln>
          </p:spPr>
          <p:txBody>
            <a:bodyPr rtlCol="0" anchor="ctr"/>
            <a:lstStyle/>
            <a:p>
              <a:endParaRPr lang="en-US"/>
            </a:p>
          </p:txBody>
        </p:sp>
        <p:sp>
          <p:nvSpPr>
            <p:cNvPr id="308" name="Freeform: Shape 307"/>
            <p:cNvSpPr/>
            <p:nvPr/>
          </p:nvSpPr>
          <p:spPr>
            <a:xfrm>
              <a:off x="330869" y="4248955"/>
              <a:ext cx="221226" cy="292018"/>
            </a:xfrm>
            <a:custGeom>
              <a:avLst/>
              <a:gdLst>
                <a:gd name="connsiteX0" fmla="*/ 34153 w 221225"/>
                <a:gd name="connsiteY0" fmla="*/ 109194 h 292018"/>
                <a:gd name="connsiteX1" fmla="*/ 52736 w 221225"/>
                <a:gd name="connsiteY1" fmla="*/ 94150 h 292018"/>
                <a:gd name="connsiteX2" fmla="*/ 193436 w 221225"/>
                <a:gd name="connsiteY2" fmla="*/ 282634 h 292018"/>
                <a:gd name="connsiteX3" fmla="*/ 216443 w 221225"/>
                <a:gd name="connsiteY3" fmla="*/ 264937 h 292018"/>
                <a:gd name="connsiteX4" fmla="*/ 73974 w 221225"/>
                <a:gd name="connsiteY4" fmla="*/ 74682 h 292018"/>
                <a:gd name="connsiteX5" fmla="*/ 86363 w 221225"/>
                <a:gd name="connsiteY5" fmla="*/ 63179 h 292018"/>
                <a:gd name="connsiteX6" fmla="*/ 86363 w 221225"/>
                <a:gd name="connsiteY6" fmla="*/ 40171 h 292018"/>
                <a:gd name="connsiteX7" fmla="*/ 36808 w 221225"/>
                <a:gd name="connsiteY7" fmla="*/ 9200 h 292018"/>
                <a:gd name="connsiteX8" fmla="*/ 19110 w 221225"/>
                <a:gd name="connsiteY8" fmla="*/ 10969 h 292018"/>
                <a:gd name="connsiteX9" fmla="*/ 6721 w 221225"/>
                <a:gd name="connsiteY9" fmla="*/ 26013 h 292018"/>
                <a:gd name="connsiteX10" fmla="*/ 8491 w 221225"/>
                <a:gd name="connsiteY10" fmla="*/ 70258 h 292018"/>
                <a:gd name="connsiteX11" fmla="*/ 14685 w 221225"/>
                <a:gd name="connsiteY11" fmla="*/ 107424 h 292018"/>
                <a:gd name="connsiteX12" fmla="*/ 34153 w 221225"/>
                <a:gd name="connsiteY12" fmla="*/ 109194 h 292018"/>
                <a:gd name="connsiteX13" fmla="*/ 36808 w 221225"/>
                <a:gd name="connsiteY13" fmla="*/ 57869 h 292018"/>
                <a:gd name="connsiteX14" fmla="*/ 35923 w 221225"/>
                <a:gd name="connsiteY14" fmla="*/ 41941 h 292018"/>
                <a:gd name="connsiteX15" fmla="*/ 55391 w 221225"/>
                <a:gd name="connsiteY15" fmla="*/ 54330 h 292018"/>
                <a:gd name="connsiteX16" fmla="*/ 36808 w 221225"/>
                <a:gd name="connsiteY16" fmla="*/ 70258 h 292018"/>
                <a:gd name="connsiteX17" fmla="*/ 36808 w 221225"/>
                <a:gd name="connsiteY17" fmla="*/ 57869 h 292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1225" h="292018">
                  <a:moveTo>
                    <a:pt x="34153" y="109194"/>
                  </a:moveTo>
                  <a:cubicBezTo>
                    <a:pt x="40348" y="103884"/>
                    <a:pt x="46542" y="99460"/>
                    <a:pt x="52736" y="94150"/>
                  </a:cubicBezTo>
                  <a:cubicBezTo>
                    <a:pt x="97866" y="158748"/>
                    <a:pt x="144766" y="221576"/>
                    <a:pt x="193436" y="282634"/>
                  </a:cubicBezTo>
                  <a:cubicBezTo>
                    <a:pt x="204940" y="296793"/>
                    <a:pt x="227947" y="279980"/>
                    <a:pt x="216443" y="264937"/>
                  </a:cubicBezTo>
                  <a:cubicBezTo>
                    <a:pt x="166889" y="202993"/>
                    <a:pt x="119104" y="139280"/>
                    <a:pt x="73974" y="74682"/>
                  </a:cubicBezTo>
                  <a:cubicBezTo>
                    <a:pt x="78398" y="71143"/>
                    <a:pt x="81938" y="66718"/>
                    <a:pt x="86363" y="63179"/>
                  </a:cubicBezTo>
                  <a:cubicBezTo>
                    <a:pt x="92557" y="56984"/>
                    <a:pt x="95212" y="45481"/>
                    <a:pt x="86363" y="40171"/>
                  </a:cubicBezTo>
                  <a:cubicBezTo>
                    <a:pt x="69549" y="29552"/>
                    <a:pt x="52736" y="18933"/>
                    <a:pt x="36808" y="9200"/>
                  </a:cubicBezTo>
                  <a:cubicBezTo>
                    <a:pt x="30614" y="4775"/>
                    <a:pt x="23534" y="6545"/>
                    <a:pt x="19110" y="10969"/>
                  </a:cubicBezTo>
                  <a:cubicBezTo>
                    <a:pt x="12031" y="11854"/>
                    <a:pt x="5836" y="17164"/>
                    <a:pt x="6721" y="26013"/>
                  </a:cubicBezTo>
                  <a:cubicBezTo>
                    <a:pt x="7606" y="41056"/>
                    <a:pt x="7606" y="55215"/>
                    <a:pt x="8491" y="70258"/>
                  </a:cubicBezTo>
                  <a:cubicBezTo>
                    <a:pt x="9376" y="83532"/>
                    <a:pt x="7606" y="95920"/>
                    <a:pt x="14685" y="107424"/>
                  </a:cubicBezTo>
                  <a:cubicBezTo>
                    <a:pt x="18225" y="112733"/>
                    <a:pt x="28844" y="113618"/>
                    <a:pt x="34153" y="109194"/>
                  </a:cubicBezTo>
                  <a:close/>
                  <a:moveTo>
                    <a:pt x="36808" y="57869"/>
                  </a:moveTo>
                  <a:cubicBezTo>
                    <a:pt x="36808" y="52560"/>
                    <a:pt x="36808" y="47250"/>
                    <a:pt x="35923" y="41941"/>
                  </a:cubicBezTo>
                  <a:cubicBezTo>
                    <a:pt x="42117" y="46365"/>
                    <a:pt x="49197" y="49905"/>
                    <a:pt x="55391" y="54330"/>
                  </a:cubicBezTo>
                  <a:cubicBezTo>
                    <a:pt x="49197" y="59639"/>
                    <a:pt x="43002" y="64949"/>
                    <a:pt x="36808" y="70258"/>
                  </a:cubicBezTo>
                  <a:cubicBezTo>
                    <a:pt x="36808" y="65833"/>
                    <a:pt x="36808" y="61409"/>
                    <a:pt x="36808" y="57869"/>
                  </a:cubicBezTo>
                  <a:close/>
                </a:path>
              </a:pathLst>
            </a:custGeom>
            <a:solidFill>
              <a:srgbClr val="5B5A63"/>
            </a:solidFill>
            <a:ln w="9525" cap="flat">
              <a:noFill/>
              <a:prstDash val="solid"/>
              <a:miter/>
            </a:ln>
          </p:spPr>
          <p:txBody>
            <a:bodyPr rtlCol="0" anchor="ctr"/>
            <a:lstStyle/>
            <a:p>
              <a:endParaRPr lang="en-US"/>
            </a:p>
          </p:txBody>
        </p:sp>
        <p:sp>
          <p:nvSpPr>
            <p:cNvPr id="309" name="Freeform: Shape 308"/>
            <p:cNvSpPr/>
            <p:nvPr/>
          </p:nvSpPr>
          <p:spPr>
            <a:xfrm>
              <a:off x="589566" y="4582165"/>
              <a:ext cx="88490" cy="97339"/>
            </a:xfrm>
            <a:custGeom>
              <a:avLst/>
              <a:gdLst>
                <a:gd name="connsiteX0" fmla="*/ 69244 w 88490"/>
                <a:gd name="connsiteY0" fmla="*/ 82160 h 97339"/>
                <a:gd name="connsiteX1" fmla="*/ 77208 w 88490"/>
                <a:gd name="connsiteY1" fmla="*/ 26411 h 97339"/>
                <a:gd name="connsiteX2" fmla="*/ 23229 w 88490"/>
                <a:gd name="connsiteY2" fmla="*/ 14908 h 97339"/>
                <a:gd name="connsiteX3" fmla="*/ 22344 w 88490"/>
                <a:gd name="connsiteY3" fmla="*/ 15792 h 97339"/>
                <a:gd name="connsiteX4" fmla="*/ 17034 w 88490"/>
                <a:gd name="connsiteY4" fmla="*/ 19332 h 97339"/>
                <a:gd name="connsiteX5" fmla="*/ 16149 w 88490"/>
                <a:gd name="connsiteY5" fmla="*/ 75966 h 97339"/>
                <a:gd name="connsiteX6" fmla="*/ 69244 w 88490"/>
                <a:gd name="connsiteY6" fmla="*/ 82160 h 97339"/>
                <a:gd name="connsiteX7" fmla="*/ 36502 w 88490"/>
                <a:gd name="connsiteY7" fmla="*/ 56498 h 97339"/>
                <a:gd name="connsiteX8" fmla="*/ 37387 w 88490"/>
                <a:gd name="connsiteY8" fmla="*/ 39685 h 97339"/>
                <a:gd name="connsiteX9" fmla="*/ 40042 w 88490"/>
                <a:gd name="connsiteY9" fmla="*/ 37915 h 97339"/>
                <a:gd name="connsiteX10" fmla="*/ 49776 w 88490"/>
                <a:gd name="connsiteY10" fmla="*/ 60923 h 97339"/>
                <a:gd name="connsiteX11" fmla="*/ 36502 w 88490"/>
                <a:gd name="connsiteY11" fmla="*/ 56498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490" h="97339">
                  <a:moveTo>
                    <a:pt x="69244" y="82160"/>
                  </a:moveTo>
                  <a:cubicBezTo>
                    <a:pt x="85172" y="68887"/>
                    <a:pt x="86942" y="44109"/>
                    <a:pt x="77208" y="26411"/>
                  </a:cubicBezTo>
                  <a:cubicBezTo>
                    <a:pt x="66589" y="7829"/>
                    <a:pt x="40927" y="-1020"/>
                    <a:pt x="23229" y="14908"/>
                  </a:cubicBezTo>
                  <a:cubicBezTo>
                    <a:pt x="23229" y="14908"/>
                    <a:pt x="22344" y="15792"/>
                    <a:pt x="22344" y="15792"/>
                  </a:cubicBezTo>
                  <a:cubicBezTo>
                    <a:pt x="20574" y="16678"/>
                    <a:pt x="18804" y="17562"/>
                    <a:pt x="17034" y="19332"/>
                  </a:cubicBezTo>
                  <a:cubicBezTo>
                    <a:pt x="2876" y="35260"/>
                    <a:pt x="3761" y="60038"/>
                    <a:pt x="16149" y="75966"/>
                  </a:cubicBezTo>
                  <a:cubicBezTo>
                    <a:pt x="27653" y="93664"/>
                    <a:pt x="52431" y="95434"/>
                    <a:pt x="69244" y="82160"/>
                  </a:cubicBezTo>
                  <a:close/>
                  <a:moveTo>
                    <a:pt x="36502" y="56498"/>
                  </a:moveTo>
                  <a:cubicBezTo>
                    <a:pt x="33848" y="50304"/>
                    <a:pt x="33848" y="44995"/>
                    <a:pt x="37387" y="39685"/>
                  </a:cubicBezTo>
                  <a:cubicBezTo>
                    <a:pt x="38272" y="38800"/>
                    <a:pt x="39157" y="38800"/>
                    <a:pt x="40042" y="37915"/>
                  </a:cubicBezTo>
                  <a:cubicBezTo>
                    <a:pt x="49776" y="29066"/>
                    <a:pt x="60395" y="52958"/>
                    <a:pt x="49776" y="60923"/>
                  </a:cubicBezTo>
                  <a:cubicBezTo>
                    <a:pt x="44466" y="64462"/>
                    <a:pt x="39157" y="61807"/>
                    <a:pt x="36502" y="56498"/>
                  </a:cubicBezTo>
                  <a:close/>
                </a:path>
              </a:pathLst>
            </a:custGeom>
            <a:solidFill>
              <a:srgbClr val="5B5A63"/>
            </a:solidFill>
            <a:ln w="9525" cap="flat">
              <a:noFill/>
              <a:prstDash val="solid"/>
              <a:miter/>
            </a:ln>
          </p:spPr>
          <p:txBody>
            <a:bodyPr rtlCol="0" anchor="ctr"/>
            <a:lstStyle/>
            <a:p>
              <a:endParaRPr lang="en-US"/>
            </a:p>
          </p:txBody>
        </p:sp>
        <p:sp>
          <p:nvSpPr>
            <p:cNvPr id="310" name="Freeform: Shape 309"/>
            <p:cNvSpPr/>
            <p:nvPr/>
          </p:nvSpPr>
          <p:spPr>
            <a:xfrm>
              <a:off x="654783" y="4509845"/>
              <a:ext cx="159283" cy="132735"/>
            </a:xfrm>
            <a:custGeom>
              <a:avLst/>
              <a:gdLst>
                <a:gd name="connsiteX0" fmla="*/ 55352 w 159282"/>
                <a:gd name="connsiteY0" fmla="*/ 73069 h 132735"/>
                <a:gd name="connsiteX1" fmla="*/ 58006 w 159282"/>
                <a:gd name="connsiteY1" fmla="*/ 119083 h 132735"/>
                <a:gd name="connsiteX2" fmla="*/ 81014 w 159282"/>
                <a:gd name="connsiteY2" fmla="*/ 128818 h 132735"/>
                <a:gd name="connsiteX3" fmla="*/ 147382 w 159282"/>
                <a:gd name="connsiteY3" fmla="*/ 75723 h 132735"/>
                <a:gd name="connsiteX4" fmla="*/ 129683 w 159282"/>
                <a:gd name="connsiteY4" fmla="*/ 52716 h 132735"/>
                <a:gd name="connsiteX5" fmla="*/ 84553 w 159282"/>
                <a:gd name="connsiteY5" fmla="*/ 88112 h 132735"/>
                <a:gd name="connsiteX6" fmla="*/ 82784 w 159282"/>
                <a:gd name="connsiteY6" fmla="*/ 58910 h 132735"/>
                <a:gd name="connsiteX7" fmla="*/ 69510 w 159282"/>
                <a:gd name="connsiteY7" fmla="*/ 17320 h 132735"/>
                <a:gd name="connsiteX8" fmla="*/ 7567 w 159282"/>
                <a:gd name="connsiteY8" fmla="*/ 33248 h 132735"/>
                <a:gd name="connsiteX9" fmla="*/ 34114 w 159282"/>
                <a:gd name="connsiteY9" fmla="*/ 44752 h 132735"/>
                <a:gd name="connsiteX10" fmla="*/ 52697 w 159282"/>
                <a:gd name="connsiteY10" fmla="*/ 50061 h 132735"/>
                <a:gd name="connsiteX11" fmla="*/ 55352 w 159282"/>
                <a:gd name="connsiteY11" fmla="*/ 73069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282" h="132735">
                  <a:moveTo>
                    <a:pt x="55352" y="73069"/>
                  </a:moveTo>
                  <a:cubicBezTo>
                    <a:pt x="56236" y="88112"/>
                    <a:pt x="57121" y="104040"/>
                    <a:pt x="58006" y="119083"/>
                  </a:cubicBezTo>
                  <a:cubicBezTo>
                    <a:pt x="58891" y="129702"/>
                    <a:pt x="73050" y="135897"/>
                    <a:pt x="81014" y="128818"/>
                  </a:cubicBezTo>
                  <a:cubicBezTo>
                    <a:pt x="102251" y="110234"/>
                    <a:pt x="125259" y="93421"/>
                    <a:pt x="147382" y="75723"/>
                  </a:cubicBezTo>
                  <a:cubicBezTo>
                    <a:pt x="162425" y="65104"/>
                    <a:pt x="144727" y="42097"/>
                    <a:pt x="129683" y="52716"/>
                  </a:cubicBezTo>
                  <a:cubicBezTo>
                    <a:pt x="114640" y="64220"/>
                    <a:pt x="99597" y="75723"/>
                    <a:pt x="84553" y="88112"/>
                  </a:cubicBezTo>
                  <a:cubicBezTo>
                    <a:pt x="83668" y="78378"/>
                    <a:pt x="83668" y="68644"/>
                    <a:pt x="82784" y="58910"/>
                  </a:cubicBezTo>
                  <a:cubicBezTo>
                    <a:pt x="81899" y="43866"/>
                    <a:pt x="81014" y="27938"/>
                    <a:pt x="69510" y="17320"/>
                  </a:cubicBezTo>
                  <a:cubicBezTo>
                    <a:pt x="49157" y="-3033"/>
                    <a:pt x="16416" y="7586"/>
                    <a:pt x="7567" y="33248"/>
                  </a:cubicBezTo>
                  <a:cubicBezTo>
                    <a:pt x="1372" y="50946"/>
                    <a:pt x="27920" y="61565"/>
                    <a:pt x="34114" y="44752"/>
                  </a:cubicBezTo>
                  <a:cubicBezTo>
                    <a:pt x="39423" y="30593"/>
                    <a:pt x="51812" y="38557"/>
                    <a:pt x="52697" y="50061"/>
                  </a:cubicBezTo>
                  <a:cubicBezTo>
                    <a:pt x="54467" y="57140"/>
                    <a:pt x="54467" y="65104"/>
                    <a:pt x="55352" y="73069"/>
                  </a:cubicBezTo>
                  <a:close/>
                </a:path>
              </a:pathLst>
            </a:custGeom>
            <a:solidFill>
              <a:srgbClr val="5B5A63"/>
            </a:solidFill>
            <a:ln w="9525" cap="flat">
              <a:noFill/>
              <a:prstDash val="solid"/>
              <a:miter/>
            </a:ln>
          </p:spPr>
          <p:txBody>
            <a:bodyPr rtlCol="0" anchor="ctr"/>
            <a:lstStyle/>
            <a:p>
              <a:endParaRPr lang="en-US"/>
            </a:p>
          </p:txBody>
        </p:sp>
        <p:sp>
          <p:nvSpPr>
            <p:cNvPr id="311" name="Freeform: Shape 310"/>
            <p:cNvSpPr/>
            <p:nvPr/>
          </p:nvSpPr>
          <p:spPr>
            <a:xfrm>
              <a:off x="768016" y="4403309"/>
              <a:ext cx="106188" cy="123886"/>
            </a:xfrm>
            <a:custGeom>
              <a:avLst/>
              <a:gdLst>
                <a:gd name="connsiteX0" fmla="*/ 9371 w 106188"/>
                <a:gd name="connsiteY0" fmla="*/ 30056 h 123886"/>
                <a:gd name="connsiteX1" fmla="*/ 75739 w 106188"/>
                <a:gd name="connsiteY1" fmla="*/ 115892 h 123886"/>
                <a:gd name="connsiteX2" fmla="*/ 98746 w 106188"/>
                <a:gd name="connsiteY2" fmla="*/ 98194 h 123886"/>
                <a:gd name="connsiteX3" fmla="*/ 32378 w 106188"/>
                <a:gd name="connsiteY3" fmla="*/ 12358 h 123886"/>
                <a:gd name="connsiteX4" fmla="*/ 9371 w 106188"/>
                <a:gd name="connsiteY4" fmla="*/ 30056 h 123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88" h="123886">
                  <a:moveTo>
                    <a:pt x="9371" y="30056"/>
                  </a:moveTo>
                  <a:cubicBezTo>
                    <a:pt x="29724" y="59258"/>
                    <a:pt x="51846" y="88460"/>
                    <a:pt x="75739" y="115892"/>
                  </a:cubicBezTo>
                  <a:cubicBezTo>
                    <a:pt x="87242" y="130050"/>
                    <a:pt x="111135" y="112352"/>
                    <a:pt x="98746" y="98194"/>
                  </a:cubicBezTo>
                  <a:cubicBezTo>
                    <a:pt x="75739" y="70762"/>
                    <a:pt x="53616" y="42445"/>
                    <a:pt x="32378" y="12358"/>
                  </a:cubicBezTo>
                  <a:cubicBezTo>
                    <a:pt x="21759" y="-2685"/>
                    <a:pt x="-1248" y="15013"/>
                    <a:pt x="9371" y="30056"/>
                  </a:cubicBezTo>
                  <a:close/>
                </a:path>
              </a:pathLst>
            </a:custGeom>
            <a:solidFill>
              <a:srgbClr val="5B5A63"/>
            </a:solidFill>
            <a:ln w="9525" cap="flat">
              <a:noFill/>
              <a:prstDash val="solid"/>
              <a:miter/>
            </a:ln>
          </p:spPr>
          <p:txBody>
            <a:bodyPr rtlCol="0" anchor="ctr"/>
            <a:lstStyle/>
            <a:p>
              <a:endParaRPr lang="en-US"/>
            </a:p>
          </p:txBody>
        </p:sp>
        <p:sp>
          <p:nvSpPr>
            <p:cNvPr id="312" name="Freeform: Shape 311"/>
            <p:cNvSpPr/>
            <p:nvPr/>
          </p:nvSpPr>
          <p:spPr>
            <a:xfrm>
              <a:off x="981768" y="4465885"/>
              <a:ext cx="88490" cy="97339"/>
            </a:xfrm>
            <a:custGeom>
              <a:avLst/>
              <a:gdLst>
                <a:gd name="connsiteX0" fmla="*/ 37198 w 88490"/>
                <a:gd name="connsiteY0" fmla="*/ 7300 h 97339"/>
                <a:gd name="connsiteX1" fmla="*/ 8881 w 88490"/>
                <a:gd name="connsiteY1" fmla="*/ 65704 h 97339"/>
                <a:gd name="connsiteX2" fmla="*/ 63745 w 88490"/>
                <a:gd name="connsiteY2" fmla="*/ 88712 h 97339"/>
                <a:gd name="connsiteX3" fmla="*/ 83213 w 88490"/>
                <a:gd name="connsiteY3" fmla="*/ 32078 h 97339"/>
                <a:gd name="connsiteX4" fmla="*/ 43392 w 88490"/>
                <a:gd name="connsiteY4" fmla="*/ 7300 h 97339"/>
                <a:gd name="connsiteX5" fmla="*/ 37198 w 88490"/>
                <a:gd name="connsiteY5" fmla="*/ 7300 h 97339"/>
                <a:gd name="connsiteX6" fmla="*/ 56666 w 88490"/>
                <a:gd name="connsiteY6" fmla="*/ 44467 h 97339"/>
                <a:gd name="connsiteX7" fmla="*/ 52241 w 88490"/>
                <a:gd name="connsiteY7" fmla="*/ 63049 h 97339"/>
                <a:gd name="connsiteX8" fmla="*/ 38082 w 88490"/>
                <a:gd name="connsiteY8" fmla="*/ 37387 h 97339"/>
                <a:gd name="connsiteX9" fmla="*/ 45162 w 88490"/>
                <a:gd name="connsiteY9" fmla="*/ 35618 h 97339"/>
                <a:gd name="connsiteX10" fmla="*/ 56666 w 88490"/>
                <a:gd name="connsiteY10" fmla="*/ 44467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90" h="97339">
                  <a:moveTo>
                    <a:pt x="37198" y="7300"/>
                  </a:moveTo>
                  <a:cubicBezTo>
                    <a:pt x="11535" y="13495"/>
                    <a:pt x="1801" y="41812"/>
                    <a:pt x="8881" y="65704"/>
                  </a:cubicBezTo>
                  <a:cubicBezTo>
                    <a:pt x="15960" y="88712"/>
                    <a:pt x="41622" y="99331"/>
                    <a:pt x="63745" y="88712"/>
                  </a:cubicBezTo>
                  <a:cubicBezTo>
                    <a:pt x="84097" y="78977"/>
                    <a:pt x="92062" y="52431"/>
                    <a:pt x="83213" y="32078"/>
                  </a:cubicBezTo>
                  <a:cubicBezTo>
                    <a:pt x="76133" y="15265"/>
                    <a:pt x="59320" y="5531"/>
                    <a:pt x="43392" y="7300"/>
                  </a:cubicBezTo>
                  <a:cubicBezTo>
                    <a:pt x="41622" y="6416"/>
                    <a:pt x="38967" y="6416"/>
                    <a:pt x="37198" y="7300"/>
                  </a:cubicBezTo>
                  <a:close/>
                  <a:moveTo>
                    <a:pt x="56666" y="44467"/>
                  </a:moveTo>
                  <a:cubicBezTo>
                    <a:pt x="59320" y="50661"/>
                    <a:pt x="58435" y="59510"/>
                    <a:pt x="52241" y="63049"/>
                  </a:cubicBezTo>
                  <a:cubicBezTo>
                    <a:pt x="36313" y="73668"/>
                    <a:pt x="31003" y="44467"/>
                    <a:pt x="38082" y="37387"/>
                  </a:cubicBezTo>
                  <a:cubicBezTo>
                    <a:pt x="40737" y="37387"/>
                    <a:pt x="42507" y="36502"/>
                    <a:pt x="45162" y="35618"/>
                  </a:cubicBezTo>
                  <a:cubicBezTo>
                    <a:pt x="49586" y="32078"/>
                    <a:pt x="55781" y="40927"/>
                    <a:pt x="56666" y="44467"/>
                  </a:cubicBezTo>
                  <a:close/>
                </a:path>
              </a:pathLst>
            </a:custGeom>
            <a:solidFill>
              <a:srgbClr val="5B5A63"/>
            </a:solidFill>
            <a:ln w="9525" cap="flat">
              <a:noFill/>
              <a:prstDash val="solid"/>
              <a:miter/>
            </a:ln>
          </p:spPr>
          <p:txBody>
            <a:bodyPr rtlCol="0" anchor="ctr"/>
            <a:lstStyle/>
            <a:p>
              <a:endParaRPr lang="en-US"/>
            </a:p>
          </p:txBody>
        </p:sp>
        <p:sp>
          <p:nvSpPr>
            <p:cNvPr id="313" name="Freeform: Shape 312"/>
            <p:cNvSpPr/>
            <p:nvPr/>
          </p:nvSpPr>
          <p:spPr>
            <a:xfrm>
              <a:off x="1049899" y="4412158"/>
              <a:ext cx="115037" cy="123886"/>
            </a:xfrm>
            <a:custGeom>
              <a:avLst/>
              <a:gdLst>
                <a:gd name="connsiteX0" fmla="*/ 107996 w 115037"/>
                <a:gd name="connsiteY0" fmla="*/ 103503 h 123886"/>
                <a:gd name="connsiteX1" fmla="*/ 32780 w 115037"/>
                <a:gd name="connsiteY1" fmla="*/ 12358 h 123886"/>
                <a:gd name="connsiteX2" fmla="*/ 9772 w 115037"/>
                <a:gd name="connsiteY2" fmla="*/ 30056 h 123886"/>
                <a:gd name="connsiteX3" fmla="*/ 84989 w 115037"/>
                <a:gd name="connsiteY3" fmla="*/ 121201 h 123886"/>
                <a:gd name="connsiteX4" fmla="*/ 107996 w 115037"/>
                <a:gd name="connsiteY4" fmla="*/ 103503 h 123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37" h="123886">
                  <a:moveTo>
                    <a:pt x="107996" y="103503"/>
                  </a:moveTo>
                  <a:cubicBezTo>
                    <a:pt x="82334" y="73416"/>
                    <a:pt x="57557" y="43330"/>
                    <a:pt x="32780" y="12358"/>
                  </a:cubicBezTo>
                  <a:cubicBezTo>
                    <a:pt x="21276" y="-2685"/>
                    <a:pt x="-1732" y="15013"/>
                    <a:pt x="9772" y="30056"/>
                  </a:cubicBezTo>
                  <a:cubicBezTo>
                    <a:pt x="33664" y="61028"/>
                    <a:pt x="58442" y="92000"/>
                    <a:pt x="84989" y="121201"/>
                  </a:cubicBezTo>
                  <a:cubicBezTo>
                    <a:pt x="97377" y="134475"/>
                    <a:pt x="120385" y="117662"/>
                    <a:pt x="107996" y="103503"/>
                  </a:cubicBezTo>
                  <a:close/>
                </a:path>
              </a:pathLst>
            </a:custGeom>
            <a:solidFill>
              <a:srgbClr val="5B5A63"/>
            </a:solidFill>
            <a:ln w="9525" cap="flat">
              <a:noFill/>
              <a:prstDash val="solid"/>
              <a:miter/>
            </a:ln>
          </p:spPr>
          <p:txBody>
            <a:bodyPr rtlCol="0" anchor="ctr"/>
            <a:lstStyle/>
            <a:p>
              <a:endParaRPr lang="en-US"/>
            </a:p>
          </p:txBody>
        </p:sp>
        <p:sp>
          <p:nvSpPr>
            <p:cNvPr id="314" name="Freeform: Shape 313"/>
            <p:cNvSpPr/>
            <p:nvPr/>
          </p:nvSpPr>
          <p:spPr>
            <a:xfrm>
              <a:off x="1161797" y="4355464"/>
              <a:ext cx="141585" cy="123886"/>
            </a:xfrm>
            <a:custGeom>
              <a:avLst/>
              <a:gdLst>
                <a:gd name="connsiteX0" fmla="*/ 52732 w 141584"/>
                <a:gd name="connsiteY0" fmla="*/ 7994 h 123886"/>
                <a:gd name="connsiteX1" fmla="*/ 7602 w 141584"/>
                <a:gd name="connsiteY1" fmla="*/ 62858 h 123886"/>
                <a:gd name="connsiteX2" fmla="*/ 35919 w 141584"/>
                <a:gd name="connsiteY2" fmla="*/ 59318 h 123886"/>
                <a:gd name="connsiteX3" fmla="*/ 37689 w 141584"/>
                <a:gd name="connsiteY3" fmla="*/ 38081 h 123886"/>
                <a:gd name="connsiteX4" fmla="*/ 48307 w 141584"/>
                <a:gd name="connsiteY4" fmla="*/ 50469 h 123886"/>
                <a:gd name="connsiteX5" fmla="*/ 48307 w 141584"/>
                <a:gd name="connsiteY5" fmla="*/ 100909 h 123886"/>
                <a:gd name="connsiteX6" fmla="*/ 71315 w 141584"/>
                <a:gd name="connsiteY6" fmla="*/ 114182 h 123886"/>
                <a:gd name="connsiteX7" fmla="*/ 132373 w 141584"/>
                <a:gd name="connsiteY7" fmla="*/ 61088 h 123886"/>
                <a:gd name="connsiteX8" fmla="*/ 114675 w 141584"/>
                <a:gd name="connsiteY8" fmla="*/ 38081 h 123886"/>
                <a:gd name="connsiteX9" fmla="*/ 78394 w 141584"/>
                <a:gd name="connsiteY9" fmla="*/ 69052 h 123886"/>
                <a:gd name="connsiteX10" fmla="*/ 52732 w 141584"/>
                <a:gd name="connsiteY10" fmla="*/ 7994 h 1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584" h="123886">
                  <a:moveTo>
                    <a:pt x="52732" y="7994"/>
                  </a:moveTo>
                  <a:cubicBezTo>
                    <a:pt x="19106" y="-855"/>
                    <a:pt x="2292" y="35426"/>
                    <a:pt x="7602" y="62858"/>
                  </a:cubicBezTo>
                  <a:cubicBezTo>
                    <a:pt x="11142" y="80556"/>
                    <a:pt x="40343" y="77901"/>
                    <a:pt x="35919" y="59318"/>
                  </a:cubicBezTo>
                  <a:cubicBezTo>
                    <a:pt x="35034" y="54009"/>
                    <a:pt x="32379" y="42505"/>
                    <a:pt x="37689" y="38081"/>
                  </a:cubicBezTo>
                  <a:cubicBezTo>
                    <a:pt x="46538" y="31002"/>
                    <a:pt x="48307" y="44275"/>
                    <a:pt x="48307" y="50469"/>
                  </a:cubicBezTo>
                  <a:cubicBezTo>
                    <a:pt x="50077" y="67282"/>
                    <a:pt x="50077" y="84096"/>
                    <a:pt x="48307" y="100909"/>
                  </a:cubicBezTo>
                  <a:cubicBezTo>
                    <a:pt x="47422" y="112413"/>
                    <a:pt x="60696" y="123031"/>
                    <a:pt x="71315" y="114182"/>
                  </a:cubicBezTo>
                  <a:cubicBezTo>
                    <a:pt x="91668" y="96484"/>
                    <a:pt x="112020" y="78786"/>
                    <a:pt x="132373" y="61088"/>
                  </a:cubicBezTo>
                  <a:cubicBezTo>
                    <a:pt x="146532" y="48700"/>
                    <a:pt x="128834" y="25692"/>
                    <a:pt x="114675" y="38081"/>
                  </a:cubicBezTo>
                  <a:cubicBezTo>
                    <a:pt x="102287" y="48700"/>
                    <a:pt x="90783" y="59318"/>
                    <a:pt x="78394" y="69052"/>
                  </a:cubicBezTo>
                  <a:cubicBezTo>
                    <a:pt x="81049" y="43390"/>
                    <a:pt x="76624" y="14188"/>
                    <a:pt x="52732" y="7994"/>
                  </a:cubicBezTo>
                  <a:close/>
                </a:path>
              </a:pathLst>
            </a:custGeom>
            <a:solidFill>
              <a:srgbClr val="5B5A63"/>
            </a:solidFill>
            <a:ln w="9525" cap="flat">
              <a:noFill/>
              <a:prstDash val="solid"/>
              <a:miter/>
            </a:ln>
          </p:spPr>
          <p:txBody>
            <a:bodyPr rtlCol="0" anchor="ctr"/>
            <a:lstStyle/>
            <a:p>
              <a:endParaRPr lang="en-US"/>
            </a:p>
          </p:txBody>
        </p:sp>
        <p:sp>
          <p:nvSpPr>
            <p:cNvPr id="315" name="Freeform: Shape 314"/>
            <p:cNvSpPr/>
            <p:nvPr/>
          </p:nvSpPr>
          <p:spPr>
            <a:xfrm>
              <a:off x="1259621" y="4240209"/>
              <a:ext cx="115037" cy="132735"/>
            </a:xfrm>
            <a:custGeom>
              <a:avLst/>
              <a:gdLst>
                <a:gd name="connsiteX0" fmla="*/ 111536 w 115037"/>
                <a:gd name="connsiteY0" fmla="*/ 74579 h 132735"/>
                <a:gd name="connsiteX1" fmla="*/ 77910 w 115037"/>
                <a:gd name="connsiteY1" fmla="*/ 45377 h 132735"/>
                <a:gd name="connsiteX2" fmla="*/ 65521 w 115037"/>
                <a:gd name="connsiteY2" fmla="*/ 9981 h 132735"/>
                <a:gd name="connsiteX3" fmla="*/ 9772 w 115037"/>
                <a:gd name="connsiteY3" fmla="*/ 48032 h 132735"/>
                <a:gd name="connsiteX4" fmla="*/ 32780 w 115037"/>
                <a:gd name="connsiteY4" fmla="*/ 65730 h 132735"/>
                <a:gd name="connsiteX5" fmla="*/ 44283 w 115037"/>
                <a:gd name="connsiteY5" fmla="*/ 51571 h 132735"/>
                <a:gd name="connsiteX6" fmla="*/ 49593 w 115037"/>
                <a:gd name="connsiteY6" fmla="*/ 46262 h 132735"/>
                <a:gd name="connsiteX7" fmla="*/ 47823 w 115037"/>
                <a:gd name="connsiteY7" fmla="*/ 64845 h 132735"/>
                <a:gd name="connsiteX8" fmla="*/ 74370 w 115037"/>
                <a:gd name="connsiteY8" fmla="*/ 76348 h 132735"/>
                <a:gd name="connsiteX9" fmla="*/ 84104 w 115037"/>
                <a:gd name="connsiteY9" fmla="*/ 79003 h 132735"/>
                <a:gd name="connsiteX10" fmla="*/ 83219 w 115037"/>
                <a:gd name="connsiteY10" fmla="*/ 90507 h 132735"/>
                <a:gd name="connsiteX11" fmla="*/ 69061 w 115037"/>
                <a:gd name="connsiteY11" fmla="*/ 98471 h 132735"/>
                <a:gd name="connsiteX12" fmla="*/ 64636 w 115037"/>
                <a:gd name="connsiteY12" fmla="*/ 126788 h 132735"/>
                <a:gd name="connsiteX13" fmla="*/ 111536 w 115037"/>
                <a:gd name="connsiteY13" fmla="*/ 74579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037" h="132735">
                  <a:moveTo>
                    <a:pt x="111536" y="74579"/>
                  </a:moveTo>
                  <a:cubicBezTo>
                    <a:pt x="107111" y="55996"/>
                    <a:pt x="92953" y="46262"/>
                    <a:pt x="77910" y="45377"/>
                  </a:cubicBezTo>
                  <a:cubicBezTo>
                    <a:pt x="77910" y="31219"/>
                    <a:pt x="75255" y="17060"/>
                    <a:pt x="65521" y="9981"/>
                  </a:cubicBezTo>
                  <a:cubicBezTo>
                    <a:pt x="44283" y="-5062"/>
                    <a:pt x="20391" y="34758"/>
                    <a:pt x="9772" y="48032"/>
                  </a:cubicBezTo>
                  <a:cubicBezTo>
                    <a:pt x="-1732" y="62190"/>
                    <a:pt x="21276" y="79888"/>
                    <a:pt x="32780" y="65730"/>
                  </a:cubicBezTo>
                  <a:cubicBezTo>
                    <a:pt x="36319" y="61305"/>
                    <a:pt x="40744" y="55996"/>
                    <a:pt x="44283" y="51571"/>
                  </a:cubicBezTo>
                  <a:cubicBezTo>
                    <a:pt x="46053" y="49801"/>
                    <a:pt x="47823" y="48032"/>
                    <a:pt x="49593" y="46262"/>
                  </a:cubicBezTo>
                  <a:cubicBezTo>
                    <a:pt x="49593" y="52456"/>
                    <a:pt x="49593" y="58650"/>
                    <a:pt x="47823" y="64845"/>
                  </a:cubicBezTo>
                  <a:cubicBezTo>
                    <a:pt x="42513" y="82543"/>
                    <a:pt x="65521" y="92277"/>
                    <a:pt x="74370" y="76348"/>
                  </a:cubicBezTo>
                  <a:cubicBezTo>
                    <a:pt x="77025" y="71924"/>
                    <a:pt x="83219" y="76348"/>
                    <a:pt x="84104" y="79003"/>
                  </a:cubicBezTo>
                  <a:cubicBezTo>
                    <a:pt x="85874" y="82543"/>
                    <a:pt x="84989" y="86967"/>
                    <a:pt x="83219" y="90507"/>
                  </a:cubicBezTo>
                  <a:cubicBezTo>
                    <a:pt x="80564" y="95816"/>
                    <a:pt x="74370" y="98471"/>
                    <a:pt x="69061" y="98471"/>
                  </a:cubicBezTo>
                  <a:cubicBezTo>
                    <a:pt x="50478" y="97586"/>
                    <a:pt x="46938" y="125903"/>
                    <a:pt x="64636" y="126788"/>
                  </a:cubicBezTo>
                  <a:cubicBezTo>
                    <a:pt x="92068" y="127673"/>
                    <a:pt x="118615" y="103781"/>
                    <a:pt x="111536" y="74579"/>
                  </a:cubicBezTo>
                  <a:close/>
                </a:path>
              </a:pathLst>
            </a:custGeom>
            <a:solidFill>
              <a:srgbClr val="5B5A63"/>
            </a:solidFill>
            <a:ln w="9525" cap="flat">
              <a:noFill/>
              <a:prstDash val="solid"/>
              <a:miter/>
            </a:ln>
          </p:spPr>
          <p:txBody>
            <a:bodyPr rtlCol="0" anchor="ctr"/>
            <a:lstStyle/>
            <a:p>
              <a:endParaRPr lang="en-US"/>
            </a:p>
          </p:txBody>
        </p:sp>
        <p:sp>
          <p:nvSpPr>
            <p:cNvPr id="316" name="Freeform: Shape 315"/>
            <p:cNvSpPr/>
            <p:nvPr/>
          </p:nvSpPr>
          <p:spPr>
            <a:xfrm>
              <a:off x="1420797" y="4121406"/>
              <a:ext cx="168132" cy="115037"/>
            </a:xfrm>
            <a:custGeom>
              <a:avLst/>
              <a:gdLst>
                <a:gd name="connsiteX0" fmla="*/ 76902 w 168131"/>
                <a:gd name="connsiteY0" fmla="*/ 76575 h 115037"/>
                <a:gd name="connsiteX1" fmla="*/ 33541 w 168131"/>
                <a:gd name="connsiteY1" fmla="*/ 42949 h 115037"/>
                <a:gd name="connsiteX2" fmla="*/ 10534 w 168131"/>
                <a:gd name="connsiteY2" fmla="*/ 60647 h 115037"/>
                <a:gd name="connsiteX3" fmla="*/ 96369 w 168131"/>
                <a:gd name="connsiteY3" fmla="*/ 99583 h 115037"/>
                <a:gd name="connsiteX4" fmla="*/ 112298 w 168131"/>
                <a:gd name="connsiteY4" fmla="*/ 86309 h 115037"/>
                <a:gd name="connsiteX5" fmla="*/ 142384 w 168131"/>
                <a:gd name="connsiteY5" fmla="*/ 116396 h 115037"/>
                <a:gd name="connsiteX6" fmla="*/ 153888 w 168131"/>
                <a:gd name="connsiteY6" fmla="*/ 89849 h 115037"/>
                <a:gd name="connsiteX7" fmla="*/ 124686 w 168131"/>
                <a:gd name="connsiteY7" fmla="*/ 54452 h 115037"/>
                <a:gd name="connsiteX8" fmla="*/ 113183 w 168131"/>
                <a:gd name="connsiteY8" fmla="*/ 39409 h 115037"/>
                <a:gd name="connsiteX9" fmla="*/ 91945 w 168131"/>
                <a:gd name="connsiteY9" fmla="*/ 11977 h 115037"/>
                <a:gd name="connsiteX10" fmla="*/ 68937 w 168131"/>
                <a:gd name="connsiteY10" fmla="*/ 29675 h 115037"/>
                <a:gd name="connsiteX11" fmla="*/ 79556 w 168131"/>
                <a:gd name="connsiteY11" fmla="*/ 42949 h 115037"/>
                <a:gd name="connsiteX12" fmla="*/ 76902 w 168131"/>
                <a:gd name="connsiteY12" fmla="*/ 76575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31" h="115037">
                  <a:moveTo>
                    <a:pt x="76902" y="76575"/>
                  </a:moveTo>
                  <a:cubicBezTo>
                    <a:pt x="59203" y="82769"/>
                    <a:pt x="43275" y="53567"/>
                    <a:pt x="33541" y="42949"/>
                  </a:cubicBezTo>
                  <a:cubicBezTo>
                    <a:pt x="21153" y="29675"/>
                    <a:pt x="-2740" y="47373"/>
                    <a:pt x="10534" y="60647"/>
                  </a:cubicBezTo>
                  <a:cubicBezTo>
                    <a:pt x="34426" y="85424"/>
                    <a:pt x="57434" y="121705"/>
                    <a:pt x="96369" y="99583"/>
                  </a:cubicBezTo>
                  <a:cubicBezTo>
                    <a:pt x="102564" y="96043"/>
                    <a:pt x="107873" y="91619"/>
                    <a:pt x="112298" y="86309"/>
                  </a:cubicBezTo>
                  <a:cubicBezTo>
                    <a:pt x="120262" y="97813"/>
                    <a:pt x="129111" y="111971"/>
                    <a:pt x="142384" y="116396"/>
                  </a:cubicBezTo>
                  <a:cubicBezTo>
                    <a:pt x="160082" y="121705"/>
                    <a:pt x="171586" y="96043"/>
                    <a:pt x="153888" y="89849"/>
                  </a:cubicBezTo>
                  <a:cubicBezTo>
                    <a:pt x="143269" y="86309"/>
                    <a:pt x="131766" y="63301"/>
                    <a:pt x="124686" y="54452"/>
                  </a:cubicBezTo>
                  <a:cubicBezTo>
                    <a:pt x="121147" y="49143"/>
                    <a:pt x="116722" y="44718"/>
                    <a:pt x="113183" y="39409"/>
                  </a:cubicBezTo>
                  <a:cubicBezTo>
                    <a:pt x="106988" y="29675"/>
                    <a:pt x="98139" y="19941"/>
                    <a:pt x="91945" y="11977"/>
                  </a:cubicBezTo>
                  <a:cubicBezTo>
                    <a:pt x="80441" y="-2181"/>
                    <a:pt x="57434" y="14632"/>
                    <a:pt x="68937" y="29675"/>
                  </a:cubicBezTo>
                  <a:cubicBezTo>
                    <a:pt x="72477" y="34100"/>
                    <a:pt x="76017" y="38524"/>
                    <a:pt x="79556" y="42949"/>
                  </a:cubicBezTo>
                  <a:cubicBezTo>
                    <a:pt x="86636" y="54452"/>
                    <a:pt x="94600" y="70381"/>
                    <a:pt x="76902" y="76575"/>
                  </a:cubicBezTo>
                  <a:close/>
                </a:path>
              </a:pathLst>
            </a:custGeom>
            <a:solidFill>
              <a:srgbClr val="5B5A63"/>
            </a:solidFill>
            <a:ln w="9525" cap="flat">
              <a:noFill/>
              <a:prstDash val="solid"/>
              <a:miter/>
            </a:ln>
          </p:spPr>
          <p:txBody>
            <a:bodyPr rtlCol="0" anchor="ctr"/>
            <a:lstStyle/>
            <a:p>
              <a:endParaRPr lang="en-US"/>
            </a:p>
          </p:txBody>
        </p:sp>
        <p:sp>
          <p:nvSpPr>
            <p:cNvPr id="317" name="Freeform: Shape 316"/>
            <p:cNvSpPr/>
            <p:nvPr/>
          </p:nvSpPr>
          <p:spPr>
            <a:xfrm>
              <a:off x="1538617" y="4014284"/>
              <a:ext cx="115037" cy="150434"/>
            </a:xfrm>
            <a:custGeom>
              <a:avLst/>
              <a:gdLst>
                <a:gd name="connsiteX0" fmla="*/ 67924 w 115037"/>
                <a:gd name="connsiteY0" fmla="*/ 119984 h 150433"/>
                <a:gd name="connsiteX1" fmla="*/ 71464 w 115037"/>
                <a:gd name="connsiteY1" fmla="*/ 148301 h 150433"/>
                <a:gd name="connsiteX2" fmla="*/ 110400 w 115037"/>
                <a:gd name="connsiteY2" fmla="*/ 119984 h 150433"/>
                <a:gd name="connsiteX3" fmla="*/ 98011 w 115037"/>
                <a:gd name="connsiteY3" fmla="*/ 70429 h 150433"/>
                <a:gd name="connsiteX4" fmla="*/ 59960 w 115037"/>
                <a:gd name="connsiteY4" fmla="*/ 61580 h 150433"/>
                <a:gd name="connsiteX5" fmla="*/ 50226 w 115037"/>
                <a:gd name="connsiteY5" fmla="*/ 67774 h 150433"/>
                <a:gd name="connsiteX6" fmla="*/ 46686 w 115037"/>
                <a:gd name="connsiteY6" fmla="*/ 71314 h 150433"/>
                <a:gd name="connsiteX7" fmla="*/ 45802 w 115037"/>
                <a:gd name="connsiteY7" fmla="*/ 70429 h 150433"/>
                <a:gd name="connsiteX8" fmla="*/ 55535 w 115037"/>
                <a:gd name="connsiteY8" fmla="*/ 32378 h 150433"/>
                <a:gd name="connsiteX9" fmla="*/ 37837 w 115037"/>
                <a:gd name="connsiteY9" fmla="*/ 9371 h 150433"/>
                <a:gd name="connsiteX10" fmla="*/ 6866 w 115037"/>
                <a:gd name="connsiteY10" fmla="*/ 48307 h 150433"/>
                <a:gd name="connsiteX11" fmla="*/ 21024 w 115037"/>
                <a:gd name="connsiteY11" fmla="*/ 84588 h 150433"/>
                <a:gd name="connsiteX12" fmla="*/ 50226 w 115037"/>
                <a:gd name="connsiteY12" fmla="*/ 104055 h 150433"/>
                <a:gd name="connsiteX13" fmla="*/ 64384 w 115037"/>
                <a:gd name="connsiteY13" fmla="*/ 96091 h 150433"/>
                <a:gd name="connsiteX14" fmla="*/ 81198 w 115037"/>
                <a:gd name="connsiteY14" fmla="*/ 96976 h 150433"/>
                <a:gd name="connsiteX15" fmla="*/ 67924 w 115037"/>
                <a:gd name="connsiteY15" fmla="*/ 119984 h 15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5037" h="150433">
                  <a:moveTo>
                    <a:pt x="67924" y="119984"/>
                  </a:moveTo>
                  <a:cubicBezTo>
                    <a:pt x="49341" y="122638"/>
                    <a:pt x="52881" y="150955"/>
                    <a:pt x="71464" y="148301"/>
                  </a:cubicBezTo>
                  <a:cubicBezTo>
                    <a:pt x="89162" y="145646"/>
                    <a:pt x="105975" y="139451"/>
                    <a:pt x="110400" y="119984"/>
                  </a:cubicBezTo>
                  <a:cubicBezTo>
                    <a:pt x="114824" y="103170"/>
                    <a:pt x="110400" y="82818"/>
                    <a:pt x="98011" y="70429"/>
                  </a:cubicBezTo>
                  <a:cubicBezTo>
                    <a:pt x="88277" y="60695"/>
                    <a:pt x="73233" y="57156"/>
                    <a:pt x="59960" y="61580"/>
                  </a:cubicBezTo>
                  <a:cubicBezTo>
                    <a:pt x="56420" y="63350"/>
                    <a:pt x="53766" y="66005"/>
                    <a:pt x="50226" y="67774"/>
                  </a:cubicBezTo>
                  <a:cubicBezTo>
                    <a:pt x="49341" y="68659"/>
                    <a:pt x="48456" y="69544"/>
                    <a:pt x="46686" y="71314"/>
                  </a:cubicBezTo>
                  <a:cubicBezTo>
                    <a:pt x="44032" y="73969"/>
                    <a:pt x="44032" y="73969"/>
                    <a:pt x="45802" y="70429"/>
                  </a:cubicBezTo>
                  <a:cubicBezTo>
                    <a:pt x="28104" y="58041"/>
                    <a:pt x="43147" y="41227"/>
                    <a:pt x="55535" y="32378"/>
                  </a:cubicBezTo>
                  <a:cubicBezTo>
                    <a:pt x="70579" y="21759"/>
                    <a:pt x="52881" y="-1248"/>
                    <a:pt x="37837" y="9371"/>
                  </a:cubicBezTo>
                  <a:cubicBezTo>
                    <a:pt x="25449" y="18220"/>
                    <a:pt x="8636" y="32378"/>
                    <a:pt x="6866" y="48307"/>
                  </a:cubicBezTo>
                  <a:cubicBezTo>
                    <a:pt x="5096" y="61580"/>
                    <a:pt x="13945" y="73969"/>
                    <a:pt x="21024" y="84588"/>
                  </a:cubicBezTo>
                  <a:cubicBezTo>
                    <a:pt x="28104" y="95206"/>
                    <a:pt x="36068" y="105825"/>
                    <a:pt x="50226" y="104055"/>
                  </a:cubicBezTo>
                  <a:cubicBezTo>
                    <a:pt x="56420" y="103170"/>
                    <a:pt x="59960" y="98746"/>
                    <a:pt x="64384" y="96091"/>
                  </a:cubicBezTo>
                  <a:cubicBezTo>
                    <a:pt x="67924" y="89012"/>
                    <a:pt x="73233" y="89897"/>
                    <a:pt x="81198" y="96976"/>
                  </a:cubicBezTo>
                  <a:cubicBezTo>
                    <a:pt x="87392" y="107595"/>
                    <a:pt x="82967" y="115559"/>
                    <a:pt x="67924" y="119984"/>
                  </a:cubicBezTo>
                  <a:close/>
                </a:path>
              </a:pathLst>
            </a:custGeom>
            <a:solidFill>
              <a:srgbClr val="5B5A63"/>
            </a:solidFill>
            <a:ln w="9525" cap="flat">
              <a:noFill/>
              <a:prstDash val="solid"/>
              <a:miter/>
            </a:ln>
          </p:spPr>
          <p:txBody>
            <a:bodyPr rtlCol="0" anchor="ctr"/>
            <a:lstStyle/>
            <a:p>
              <a:endParaRPr lang="en-US"/>
            </a:p>
          </p:txBody>
        </p:sp>
        <p:sp>
          <p:nvSpPr>
            <p:cNvPr id="318" name="Freeform: Shape 317"/>
            <p:cNvSpPr/>
            <p:nvPr/>
          </p:nvSpPr>
          <p:spPr>
            <a:xfrm>
              <a:off x="1659150" y="3986487"/>
              <a:ext cx="88490" cy="97339"/>
            </a:xfrm>
            <a:custGeom>
              <a:avLst/>
              <a:gdLst>
                <a:gd name="connsiteX0" fmla="*/ 27917 w 88490"/>
                <a:gd name="connsiteY0" fmla="*/ 15046 h 97339"/>
                <a:gd name="connsiteX1" fmla="*/ 9335 w 88490"/>
                <a:gd name="connsiteY1" fmla="*/ 66370 h 97339"/>
                <a:gd name="connsiteX2" fmla="*/ 65083 w 88490"/>
                <a:gd name="connsiteY2" fmla="*/ 90263 h 97339"/>
                <a:gd name="connsiteX3" fmla="*/ 82782 w 88490"/>
                <a:gd name="connsiteY3" fmla="*/ 32744 h 97339"/>
                <a:gd name="connsiteX4" fmla="*/ 27917 w 88490"/>
                <a:gd name="connsiteY4" fmla="*/ 15046 h 97339"/>
                <a:gd name="connsiteX5" fmla="*/ 54464 w 88490"/>
                <a:gd name="connsiteY5" fmla="*/ 63716 h 97339"/>
                <a:gd name="connsiteX6" fmla="*/ 39421 w 88490"/>
                <a:gd name="connsiteY6" fmla="*/ 40708 h 97339"/>
                <a:gd name="connsiteX7" fmla="*/ 48270 w 88490"/>
                <a:gd name="connsiteY7" fmla="*/ 36284 h 97339"/>
                <a:gd name="connsiteX8" fmla="*/ 54464 w 88490"/>
                <a:gd name="connsiteY8" fmla="*/ 63716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490" h="97339">
                  <a:moveTo>
                    <a:pt x="27917" y="15046"/>
                  </a:moveTo>
                  <a:cubicBezTo>
                    <a:pt x="9335" y="23010"/>
                    <a:pt x="2255" y="46902"/>
                    <a:pt x="9335" y="66370"/>
                  </a:cubicBezTo>
                  <a:cubicBezTo>
                    <a:pt x="17299" y="88493"/>
                    <a:pt x="42961" y="100881"/>
                    <a:pt x="65083" y="90263"/>
                  </a:cubicBezTo>
                  <a:cubicBezTo>
                    <a:pt x="87206" y="79644"/>
                    <a:pt x="91631" y="53097"/>
                    <a:pt x="82782" y="32744"/>
                  </a:cubicBezTo>
                  <a:cubicBezTo>
                    <a:pt x="74817" y="11506"/>
                    <a:pt x="47385" y="-3537"/>
                    <a:pt x="27917" y="15046"/>
                  </a:cubicBezTo>
                  <a:close/>
                  <a:moveTo>
                    <a:pt x="54464" y="63716"/>
                  </a:moveTo>
                  <a:cubicBezTo>
                    <a:pt x="39421" y="75219"/>
                    <a:pt x="28802" y="42478"/>
                    <a:pt x="39421" y="40708"/>
                  </a:cubicBezTo>
                  <a:cubicBezTo>
                    <a:pt x="42961" y="39823"/>
                    <a:pt x="45615" y="38053"/>
                    <a:pt x="48270" y="36284"/>
                  </a:cubicBezTo>
                  <a:cubicBezTo>
                    <a:pt x="57119" y="35399"/>
                    <a:pt x="63314" y="57521"/>
                    <a:pt x="54464" y="63716"/>
                  </a:cubicBezTo>
                  <a:close/>
                </a:path>
              </a:pathLst>
            </a:custGeom>
            <a:solidFill>
              <a:srgbClr val="5B5A63"/>
            </a:solidFill>
            <a:ln w="9525" cap="flat">
              <a:noFill/>
              <a:prstDash val="solid"/>
              <a:miter/>
            </a:ln>
          </p:spPr>
          <p:txBody>
            <a:bodyPr rtlCol="0" anchor="ctr"/>
            <a:lstStyle/>
            <a:p>
              <a:endParaRPr lang="en-US"/>
            </a:p>
          </p:txBody>
        </p:sp>
        <p:sp>
          <p:nvSpPr>
            <p:cNvPr id="319" name="Freeform: Shape 318"/>
            <p:cNvSpPr/>
            <p:nvPr/>
          </p:nvSpPr>
          <p:spPr>
            <a:xfrm>
              <a:off x="1750417" y="3877108"/>
              <a:ext cx="97339" cy="97339"/>
            </a:xfrm>
            <a:custGeom>
              <a:avLst/>
              <a:gdLst>
                <a:gd name="connsiteX0" fmla="*/ 93278 w 97339"/>
                <a:gd name="connsiteY0" fmla="*/ 65136 h 97339"/>
                <a:gd name="connsiteX1" fmla="*/ 58767 w 97339"/>
                <a:gd name="connsiteY1" fmla="*/ 6732 h 97339"/>
                <a:gd name="connsiteX2" fmla="*/ 21601 w 97339"/>
                <a:gd name="connsiteY2" fmla="*/ 20891 h 97339"/>
                <a:gd name="connsiteX3" fmla="*/ 15407 w 97339"/>
                <a:gd name="connsiteY3" fmla="*/ 25315 h 97339"/>
                <a:gd name="connsiteX4" fmla="*/ 27795 w 97339"/>
                <a:gd name="connsiteY4" fmla="*/ 89028 h 97339"/>
                <a:gd name="connsiteX5" fmla="*/ 93278 w 97339"/>
                <a:gd name="connsiteY5" fmla="*/ 65136 h 97339"/>
                <a:gd name="connsiteX6" fmla="*/ 59652 w 97339"/>
                <a:gd name="connsiteY6" fmla="*/ 35934 h 97339"/>
                <a:gd name="connsiteX7" fmla="*/ 62307 w 97339"/>
                <a:gd name="connsiteY7" fmla="*/ 59826 h 97339"/>
                <a:gd name="connsiteX8" fmla="*/ 36644 w 97339"/>
                <a:gd name="connsiteY8" fmla="*/ 59826 h 97339"/>
                <a:gd name="connsiteX9" fmla="*/ 43724 w 97339"/>
                <a:gd name="connsiteY9" fmla="*/ 42128 h 97339"/>
                <a:gd name="connsiteX10" fmla="*/ 59652 w 97339"/>
                <a:gd name="connsiteY10" fmla="*/ 35934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339" h="97339">
                  <a:moveTo>
                    <a:pt x="93278" y="65136"/>
                  </a:moveTo>
                  <a:cubicBezTo>
                    <a:pt x="104782" y="36819"/>
                    <a:pt x="88854" y="9387"/>
                    <a:pt x="58767" y="6732"/>
                  </a:cubicBezTo>
                  <a:cubicBezTo>
                    <a:pt x="45493" y="5847"/>
                    <a:pt x="29565" y="11157"/>
                    <a:pt x="21601" y="20891"/>
                  </a:cubicBezTo>
                  <a:cubicBezTo>
                    <a:pt x="18946" y="21776"/>
                    <a:pt x="17177" y="23545"/>
                    <a:pt x="15407" y="25315"/>
                  </a:cubicBezTo>
                  <a:cubicBezTo>
                    <a:pt x="363" y="45668"/>
                    <a:pt x="4788" y="75755"/>
                    <a:pt x="27795" y="89028"/>
                  </a:cubicBezTo>
                  <a:cubicBezTo>
                    <a:pt x="52573" y="103187"/>
                    <a:pt x="82659" y="90798"/>
                    <a:pt x="93278" y="65136"/>
                  </a:cubicBezTo>
                  <a:close/>
                  <a:moveTo>
                    <a:pt x="59652" y="35934"/>
                  </a:moveTo>
                  <a:cubicBezTo>
                    <a:pt x="70271" y="39474"/>
                    <a:pt x="68501" y="52747"/>
                    <a:pt x="62307" y="59826"/>
                  </a:cubicBezTo>
                  <a:cubicBezTo>
                    <a:pt x="54342" y="68675"/>
                    <a:pt x="41954" y="66906"/>
                    <a:pt x="36644" y="59826"/>
                  </a:cubicBezTo>
                  <a:cubicBezTo>
                    <a:pt x="43724" y="57172"/>
                    <a:pt x="48148" y="50092"/>
                    <a:pt x="43724" y="42128"/>
                  </a:cubicBezTo>
                  <a:cubicBezTo>
                    <a:pt x="40184" y="34164"/>
                    <a:pt x="55227" y="34164"/>
                    <a:pt x="59652" y="35934"/>
                  </a:cubicBezTo>
                  <a:close/>
                </a:path>
              </a:pathLst>
            </a:custGeom>
            <a:solidFill>
              <a:srgbClr val="5B5A63"/>
            </a:solidFill>
            <a:ln w="9525" cap="flat">
              <a:noFill/>
              <a:prstDash val="solid"/>
              <a:miter/>
            </a:ln>
          </p:spPr>
          <p:txBody>
            <a:bodyPr rtlCol="0" anchor="ctr"/>
            <a:lstStyle/>
            <a:p>
              <a:endParaRPr lang="en-US"/>
            </a:p>
          </p:txBody>
        </p:sp>
        <p:sp>
          <p:nvSpPr>
            <p:cNvPr id="320" name="Freeform: Shape 319"/>
            <p:cNvSpPr/>
            <p:nvPr/>
          </p:nvSpPr>
          <p:spPr>
            <a:xfrm>
              <a:off x="1851404" y="3752199"/>
              <a:ext cx="123886" cy="150434"/>
            </a:xfrm>
            <a:custGeom>
              <a:avLst/>
              <a:gdLst>
                <a:gd name="connsiteX0" fmla="*/ 123257 w 123886"/>
                <a:gd name="connsiteY0" fmla="*/ 123677 h 150433"/>
                <a:gd name="connsiteX1" fmla="*/ 45386 w 123886"/>
                <a:gd name="connsiteY1" fmla="*/ 12179 h 150433"/>
                <a:gd name="connsiteX2" fmla="*/ 19724 w 123886"/>
                <a:gd name="connsiteY2" fmla="*/ 19258 h 150433"/>
                <a:gd name="connsiteX3" fmla="*/ 7335 w 123886"/>
                <a:gd name="connsiteY3" fmla="*/ 97130 h 150433"/>
                <a:gd name="connsiteX4" fmla="*/ 33882 w 123886"/>
                <a:gd name="connsiteY4" fmla="*/ 108634 h 150433"/>
                <a:gd name="connsiteX5" fmla="*/ 44501 w 123886"/>
                <a:gd name="connsiteY5" fmla="*/ 60849 h 150433"/>
                <a:gd name="connsiteX6" fmla="*/ 100250 w 123886"/>
                <a:gd name="connsiteY6" fmla="*/ 140490 h 150433"/>
                <a:gd name="connsiteX7" fmla="*/ 123257 w 123886"/>
                <a:gd name="connsiteY7" fmla="*/ 123677 h 15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886" h="150433">
                  <a:moveTo>
                    <a:pt x="123257" y="123677"/>
                  </a:moveTo>
                  <a:cubicBezTo>
                    <a:pt x="97595" y="86511"/>
                    <a:pt x="71048" y="49345"/>
                    <a:pt x="45386" y="12179"/>
                  </a:cubicBezTo>
                  <a:cubicBezTo>
                    <a:pt x="38307" y="2445"/>
                    <a:pt x="20608" y="5985"/>
                    <a:pt x="19724" y="19258"/>
                  </a:cubicBezTo>
                  <a:cubicBezTo>
                    <a:pt x="18839" y="45806"/>
                    <a:pt x="14414" y="71468"/>
                    <a:pt x="7335" y="97130"/>
                  </a:cubicBezTo>
                  <a:cubicBezTo>
                    <a:pt x="2025" y="114828"/>
                    <a:pt x="28573" y="126332"/>
                    <a:pt x="33882" y="108634"/>
                  </a:cubicBezTo>
                  <a:cubicBezTo>
                    <a:pt x="38307" y="92705"/>
                    <a:pt x="41846" y="76777"/>
                    <a:pt x="44501" y="60849"/>
                  </a:cubicBezTo>
                  <a:cubicBezTo>
                    <a:pt x="63084" y="87396"/>
                    <a:pt x="81667" y="113943"/>
                    <a:pt x="100250" y="140490"/>
                  </a:cubicBezTo>
                  <a:cubicBezTo>
                    <a:pt x="110869" y="156419"/>
                    <a:pt x="133876" y="138720"/>
                    <a:pt x="123257" y="123677"/>
                  </a:cubicBezTo>
                  <a:close/>
                </a:path>
              </a:pathLst>
            </a:custGeom>
            <a:solidFill>
              <a:srgbClr val="5B5A63"/>
            </a:solidFill>
            <a:ln w="9525" cap="flat">
              <a:noFill/>
              <a:prstDash val="solid"/>
              <a:miter/>
            </a:ln>
          </p:spPr>
          <p:txBody>
            <a:bodyPr rtlCol="0" anchor="ctr"/>
            <a:lstStyle/>
            <a:p>
              <a:endParaRPr lang="en-US"/>
            </a:p>
          </p:txBody>
        </p:sp>
        <p:sp>
          <p:nvSpPr>
            <p:cNvPr id="321" name="Freeform: Shape 320"/>
            <p:cNvSpPr/>
            <p:nvPr/>
          </p:nvSpPr>
          <p:spPr>
            <a:xfrm>
              <a:off x="1988080" y="3674656"/>
              <a:ext cx="141585" cy="132735"/>
            </a:xfrm>
            <a:custGeom>
              <a:avLst/>
              <a:gdLst>
                <a:gd name="connsiteX0" fmla="*/ 35251 w 141584"/>
                <a:gd name="connsiteY0" fmla="*/ 18930 h 132735"/>
                <a:gd name="connsiteX1" fmla="*/ 6934 w 141584"/>
                <a:gd name="connsiteY1" fmla="*/ 22469 h 132735"/>
                <a:gd name="connsiteX2" fmla="*/ 21977 w 141584"/>
                <a:gd name="connsiteY2" fmla="*/ 116269 h 132735"/>
                <a:gd name="connsiteX3" fmla="*/ 44985 w 141584"/>
                <a:gd name="connsiteY3" fmla="*/ 126003 h 132735"/>
                <a:gd name="connsiteX4" fmla="*/ 91000 w 141584"/>
                <a:gd name="connsiteY4" fmla="*/ 94147 h 132735"/>
                <a:gd name="connsiteX5" fmla="*/ 114892 w 141584"/>
                <a:gd name="connsiteY5" fmla="*/ 123349 h 132735"/>
                <a:gd name="connsiteX6" fmla="*/ 137900 w 141584"/>
                <a:gd name="connsiteY6" fmla="*/ 105651 h 132735"/>
                <a:gd name="connsiteX7" fmla="*/ 112237 w 141584"/>
                <a:gd name="connsiteY7" fmla="*/ 73794 h 132735"/>
                <a:gd name="connsiteX8" fmla="*/ 98964 w 141584"/>
                <a:gd name="connsiteY8" fmla="*/ 55211 h 132735"/>
                <a:gd name="connsiteX9" fmla="*/ 80381 w 141584"/>
                <a:gd name="connsiteY9" fmla="*/ 26009 h 132735"/>
                <a:gd name="connsiteX10" fmla="*/ 57373 w 141584"/>
                <a:gd name="connsiteY10" fmla="*/ 43707 h 132735"/>
                <a:gd name="connsiteX11" fmla="*/ 74186 w 141584"/>
                <a:gd name="connsiteY11" fmla="*/ 71139 h 132735"/>
                <a:gd name="connsiteX12" fmla="*/ 46755 w 141584"/>
                <a:gd name="connsiteY12" fmla="*/ 90607 h 132735"/>
                <a:gd name="connsiteX13" fmla="*/ 35251 w 141584"/>
                <a:gd name="connsiteY13" fmla="*/ 18930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584" h="132735">
                  <a:moveTo>
                    <a:pt x="35251" y="18930"/>
                  </a:moveTo>
                  <a:cubicBezTo>
                    <a:pt x="32596" y="347"/>
                    <a:pt x="3394" y="3887"/>
                    <a:pt x="6934" y="22469"/>
                  </a:cubicBezTo>
                  <a:cubicBezTo>
                    <a:pt x="12243" y="53441"/>
                    <a:pt x="17553" y="85298"/>
                    <a:pt x="21977" y="116269"/>
                  </a:cubicBezTo>
                  <a:cubicBezTo>
                    <a:pt x="23747" y="127773"/>
                    <a:pt x="35251" y="132198"/>
                    <a:pt x="44985" y="126003"/>
                  </a:cubicBezTo>
                  <a:cubicBezTo>
                    <a:pt x="60913" y="116269"/>
                    <a:pt x="75956" y="105651"/>
                    <a:pt x="91000" y="94147"/>
                  </a:cubicBezTo>
                  <a:cubicBezTo>
                    <a:pt x="98079" y="103881"/>
                    <a:pt x="106043" y="113615"/>
                    <a:pt x="114892" y="123349"/>
                  </a:cubicBezTo>
                  <a:cubicBezTo>
                    <a:pt x="127281" y="137507"/>
                    <a:pt x="150288" y="119809"/>
                    <a:pt x="137900" y="105651"/>
                  </a:cubicBezTo>
                  <a:cubicBezTo>
                    <a:pt x="129051" y="95032"/>
                    <a:pt x="120202" y="84413"/>
                    <a:pt x="112237" y="73794"/>
                  </a:cubicBezTo>
                  <a:cubicBezTo>
                    <a:pt x="114007" y="64945"/>
                    <a:pt x="107813" y="56096"/>
                    <a:pt x="98964" y="55211"/>
                  </a:cubicBezTo>
                  <a:cubicBezTo>
                    <a:pt x="92769" y="45477"/>
                    <a:pt x="86575" y="35743"/>
                    <a:pt x="80381" y="26009"/>
                  </a:cubicBezTo>
                  <a:cubicBezTo>
                    <a:pt x="71532" y="10081"/>
                    <a:pt x="48524" y="27779"/>
                    <a:pt x="57373" y="43707"/>
                  </a:cubicBezTo>
                  <a:cubicBezTo>
                    <a:pt x="62683" y="52556"/>
                    <a:pt x="68877" y="62290"/>
                    <a:pt x="74186" y="71139"/>
                  </a:cubicBezTo>
                  <a:cubicBezTo>
                    <a:pt x="65337" y="78218"/>
                    <a:pt x="56488" y="84413"/>
                    <a:pt x="46755" y="90607"/>
                  </a:cubicBezTo>
                  <a:cubicBezTo>
                    <a:pt x="43215" y="66715"/>
                    <a:pt x="39675" y="42822"/>
                    <a:pt x="35251" y="18930"/>
                  </a:cubicBezTo>
                  <a:close/>
                </a:path>
              </a:pathLst>
            </a:custGeom>
            <a:solidFill>
              <a:srgbClr val="5B5A63"/>
            </a:solidFill>
            <a:ln w="9525" cap="flat">
              <a:noFill/>
              <a:prstDash val="solid"/>
              <a:miter/>
            </a:ln>
          </p:spPr>
          <p:txBody>
            <a:bodyPr rtlCol="0" anchor="ctr"/>
            <a:lstStyle/>
            <a:p>
              <a:endParaRPr lang="en-US"/>
            </a:p>
          </p:txBody>
        </p:sp>
        <p:sp>
          <p:nvSpPr>
            <p:cNvPr id="322" name="Freeform: Shape 321"/>
            <p:cNvSpPr/>
            <p:nvPr/>
          </p:nvSpPr>
          <p:spPr>
            <a:xfrm>
              <a:off x="1937890" y="3452078"/>
              <a:ext cx="141585" cy="132735"/>
            </a:xfrm>
            <a:custGeom>
              <a:avLst/>
              <a:gdLst>
                <a:gd name="connsiteX0" fmla="*/ 28807 w 141584"/>
                <a:gd name="connsiteY0" fmla="*/ 120277 h 132735"/>
                <a:gd name="connsiteX1" fmla="*/ 113758 w 141584"/>
                <a:gd name="connsiteY1" fmla="*/ 49484 h 132735"/>
                <a:gd name="connsiteX2" fmla="*/ 111988 w 141584"/>
                <a:gd name="connsiteY2" fmla="*/ 113197 h 132735"/>
                <a:gd name="connsiteX3" fmla="*/ 140305 w 141584"/>
                <a:gd name="connsiteY3" fmla="*/ 117622 h 132735"/>
                <a:gd name="connsiteX4" fmla="*/ 141190 w 141584"/>
                <a:gd name="connsiteY4" fmla="*/ 19398 h 132735"/>
                <a:gd name="connsiteX5" fmla="*/ 118182 w 141584"/>
                <a:gd name="connsiteY5" fmla="*/ 9664 h 132735"/>
                <a:gd name="connsiteX6" fmla="*/ 11994 w 141584"/>
                <a:gd name="connsiteY6" fmla="*/ 98154 h 132735"/>
                <a:gd name="connsiteX7" fmla="*/ 28807 w 141584"/>
                <a:gd name="connsiteY7" fmla="*/ 120277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584" h="132735">
                  <a:moveTo>
                    <a:pt x="28807" y="120277"/>
                  </a:moveTo>
                  <a:cubicBezTo>
                    <a:pt x="57124" y="96384"/>
                    <a:pt x="85441" y="73377"/>
                    <a:pt x="113758" y="49484"/>
                  </a:cubicBezTo>
                  <a:cubicBezTo>
                    <a:pt x="114643" y="70722"/>
                    <a:pt x="113758" y="91960"/>
                    <a:pt x="111988" y="113197"/>
                  </a:cubicBezTo>
                  <a:cubicBezTo>
                    <a:pt x="110218" y="131780"/>
                    <a:pt x="138535" y="135320"/>
                    <a:pt x="140305" y="117622"/>
                  </a:cubicBezTo>
                  <a:cubicBezTo>
                    <a:pt x="143845" y="84881"/>
                    <a:pt x="143845" y="52139"/>
                    <a:pt x="141190" y="19398"/>
                  </a:cubicBezTo>
                  <a:cubicBezTo>
                    <a:pt x="140305" y="8779"/>
                    <a:pt x="126146" y="2584"/>
                    <a:pt x="118182" y="9664"/>
                  </a:cubicBezTo>
                  <a:cubicBezTo>
                    <a:pt x="82786" y="38865"/>
                    <a:pt x="47390" y="68952"/>
                    <a:pt x="11994" y="98154"/>
                  </a:cubicBezTo>
                  <a:cubicBezTo>
                    <a:pt x="-2165" y="108773"/>
                    <a:pt x="14649" y="131780"/>
                    <a:pt x="28807" y="120277"/>
                  </a:cubicBezTo>
                  <a:close/>
                </a:path>
              </a:pathLst>
            </a:custGeom>
            <a:solidFill>
              <a:srgbClr val="5B5A63"/>
            </a:solidFill>
            <a:ln w="9525" cap="flat">
              <a:noFill/>
              <a:prstDash val="solid"/>
              <a:miter/>
            </a:ln>
          </p:spPr>
          <p:txBody>
            <a:bodyPr rtlCol="0" anchor="ctr"/>
            <a:lstStyle/>
            <a:p>
              <a:endParaRPr lang="en-US"/>
            </a:p>
          </p:txBody>
        </p:sp>
        <p:sp>
          <p:nvSpPr>
            <p:cNvPr id="323" name="Freeform: Shape 322"/>
            <p:cNvSpPr/>
            <p:nvPr/>
          </p:nvSpPr>
          <p:spPr>
            <a:xfrm>
              <a:off x="2104954" y="3597478"/>
              <a:ext cx="168132" cy="141585"/>
            </a:xfrm>
            <a:custGeom>
              <a:avLst/>
              <a:gdLst>
                <a:gd name="connsiteX0" fmla="*/ 140487 w 168131"/>
                <a:gd name="connsiteY0" fmla="*/ 50093 h 141584"/>
                <a:gd name="connsiteX1" fmla="*/ 96242 w 168131"/>
                <a:gd name="connsiteY1" fmla="*/ 95223 h 141584"/>
                <a:gd name="connsiteX2" fmla="*/ 51997 w 168131"/>
                <a:gd name="connsiteY2" fmla="*/ 6733 h 141584"/>
                <a:gd name="connsiteX3" fmla="*/ 18371 w 168131"/>
                <a:gd name="connsiteY3" fmla="*/ 87259 h 141584"/>
                <a:gd name="connsiteX4" fmla="*/ 41378 w 168131"/>
                <a:gd name="connsiteY4" fmla="*/ 69561 h 141584"/>
                <a:gd name="connsiteX5" fmla="*/ 43148 w 168131"/>
                <a:gd name="connsiteY5" fmla="*/ 36820 h 141584"/>
                <a:gd name="connsiteX6" fmla="*/ 64386 w 168131"/>
                <a:gd name="connsiteY6" fmla="*/ 60712 h 141584"/>
                <a:gd name="connsiteX7" fmla="*/ 66156 w 168131"/>
                <a:gd name="connsiteY7" fmla="*/ 127965 h 141584"/>
                <a:gd name="connsiteX8" fmla="*/ 89163 w 168131"/>
                <a:gd name="connsiteY8" fmla="*/ 137699 h 141584"/>
                <a:gd name="connsiteX9" fmla="*/ 162610 w 168131"/>
                <a:gd name="connsiteY9" fmla="*/ 68676 h 141584"/>
                <a:gd name="connsiteX10" fmla="*/ 140487 w 168131"/>
                <a:gd name="connsiteY10" fmla="*/ 50093 h 1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31" h="141584">
                  <a:moveTo>
                    <a:pt x="140487" y="50093"/>
                  </a:moveTo>
                  <a:cubicBezTo>
                    <a:pt x="126329" y="66021"/>
                    <a:pt x="112170" y="81065"/>
                    <a:pt x="96242" y="95223"/>
                  </a:cubicBezTo>
                  <a:cubicBezTo>
                    <a:pt x="97127" y="56287"/>
                    <a:pt x="95357" y="9388"/>
                    <a:pt x="51997" y="6733"/>
                  </a:cubicBezTo>
                  <a:cubicBezTo>
                    <a:pt x="7752" y="4078"/>
                    <a:pt x="-5522" y="57172"/>
                    <a:pt x="18371" y="87259"/>
                  </a:cubicBezTo>
                  <a:cubicBezTo>
                    <a:pt x="29874" y="101417"/>
                    <a:pt x="52882" y="84604"/>
                    <a:pt x="41378" y="69561"/>
                  </a:cubicBezTo>
                  <a:cubicBezTo>
                    <a:pt x="34299" y="60712"/>
                    <a:pt x="28990" y="43014"/>
                    <a:pt x="43148" y="36820"/>
                  </a:cubicBezTo>
                  <a:cubicBezTo>
                    <a:pt x="60846" y="28855"/>
                    <a:pt x="63501" y="49208"/>
                    <a:pt x="64386" y="60712"/>
                  </a:cubicBezTo>
                  <a:cubicBezTo>
                    <a:pt x="65271" y="82834"/>
                    <a:pt x="65271" y="105842"/>
                    <a:pt x="66156" y="127965"/>
                  </a:cubicBezTo>
                  <a:cubicBezTo>
                    <a:pt x="66156" y="139468"/>
                    <a:pt x="81199" y="143893"/>
                    <a:pt x="89163" y="137699"/>
                  </a:cubicBezTo>
                  <a:cubicBezTo>
                    <a:pt x="116595" y="117346"/>
                    <a:pt x="140487" y="94338"/>
                    <a:pt x="162610" y="68676"/>
                  </a:cubicBezTo>
                  <a:cubicBezTo>
                    <a:pt x="175884" y="53633"/>
                    <a:pt x="152876" y="35935"/>
                    <a:pt x="140487" y="50093"/>
                  </a:cubicBezTo>
                  <a:close/>
                </a:path>
              </a:pathLst>
            </a:custGeom>
            <a:solidFill>
              <a:srgbClr val="5B5A63"/>
            </a:solidFill>
            <a:ln w="9525" cap="flat">
              <a:noFill/>
              <a:prstDash val="solid"/>
              <a:miter/>
            </a:ln>
          </p:spPr>
          <p:txBody>
            <a:bodyPr rtlCol="0" anchor="ctr"/>
            <a:lstStyle/>
            <a:p>
              <a:endParaRPr lang="en-US"/>
            </a:p>
          </p:txBody>
        </p:sp>
        <p:sp>
          <p:nvSpPr>
            <p:cNvPr id="324" name="Freeform: Shape 323"/>
            <p:cNvSpPr/>
            <p:nvPr/>
          </p:nvSpPr>
          <p:spPr>
            <a:xfrm>
              <a:off x="745614" y="4671350"/>
              <a:ext cx="97339" cy="123886"/>
            </a:xfrm>
            <a:custGeom>
              <a:avLst/>
              <a:gdLst>
                <a:gd name="connsiteX0" fmla="*/ 61859 w 97339"/>
                <a:gd name="connsiteY0" fmla="*/ 117746 h 123886"/>
                <a:gd name="connsiteX1" fmla="*/ 95486 w 97339"/>
                <a:gd name="connsiteY1" fmla="*/ 71731 h 123886"/>
                <a:gd name="connsiteX2" fmla="*/ 67169 w 97339"/>
                <a:gd name="connsiteY2" fmla="*/ 75271 h 123886"/>
                <a:gd name="connsiteX3" fmla="*/ 51241 w 97339"/>
                <a:gd name="connsiteY3" fmla="*/ 89429 h 123886"/>
                <a:gd name="connsiteX4" fmla="*/ 37082 w 97339"/>
                <a:gd name="connsiteY4" fmla="*/ 68191 h 123886"/>
                <a:gd name="connsiteX5" fmla="*/ 36197 w 97339"/>
                <a:gd name="connsiteY5" fmla="*/ 49609 h 123886"/>
                <a:gd name="connsiteX6" fmla="*/ 46816 w 97339"/>
                <a:gd name="connsiteY6" fmla="*/ 34565 h 123886"/>
                <a:gd name="connsiteX7" fmla="*/ 64514 w 97339"/>
                <a:gd name="connsiteY7" fmla="*/ 11558 h 123886"/>
                <a:gd name="connsiteX8" fmla="*/ 16729 w 97339"/>
                <a:gd name="connsiteY8" fmla="*/ 22177 h 123886"/>
                <a:gd name="connsiteX9" fmla="*/ 11420 w 97339"/>
                <a:gd name="connsiteY9" fmla="*/ 82350 h 123886"/>
                <a:gd name="connsiteX10" fmla="*/ 61859 w 97339"/>
                <a:gd name="connsiteY10" fmla="*/ 117746 h 1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339" h="123886">
                  <a:moveTo>
                    <a:pt x="61859" y="117746"/>
                  </a:moveTo>
                  <a:cubicBezTo>
                    <a:pt x="83982" y="114207"/>
                    <a:pt x="96371" y="92969"/>
                    <a:pt x="95486" y="71731"/>
                  </a:cubicBezTo>
                  <a:cubicBezTo>
                    <a:pt x="94601" y="53149"/>
                    <a:pt x="66284" y="56688"/>
                    <a:pt x="67169" y="75271"/>
                  </a:cubicBezTo>
                  <a:cubicBezTo>
                    <a:pt x="67169" y="84120"/>
                    <a:pt x="60090" y="91199"/>
                    <a:pt x="51241" y="89429"/>
                  </a:cubicBezTo>
                  <a:cubicBezTo>
                    <a:pt x="42392" y="86775"/>
                    <a:pt x="38852" y="76156"/>
                    <a:pt x="37082" y="68191"/>
                  </a:cubicBezTo>
                  <a:cubicBezTo>
                    <a:pt x="36197" y="61998"/>
                    <a:pt x="35312" y="55803"/>
                    <a:pt x="36197" y="49609"/>
                  </a:cubicBezTo>
                  <a:cubicBezTo>
                    <a:pt x="36197" y="47839"/>
                    <a:pt x="42392" y="31911"/>
                    <a:pt x="46816" y="34565"/>
                  </a:cubicBezTo>
                  <a:cubicBezTo>
                    <a:pt x="62744" y="43414"/>
                    <a:pt x="80442" y="21292"/>
                    <a:pt x="64514" y="11558"/>
                  </a:cubicBezTo>
                  <a:cubicBezTo>
                    <a:pt x="47701" y="1824"/>
                    <a:pt x="28233" y="7133"/>
                    <a:pt x="16729" y="22177"/>
                  </a:cubicBezTo>
                  <a:cubicBezTo>
                    <a:pt x="4341" y="38990"/>
                    <a:pt x="4341" y="63767"/>
                    <a:pt x="11420" y="82350"/>
                  </a:cubicBezTo>
                  <a:cubicBezTo>
                    <a:pt x="18499" y="106243"/>
                    <a:pt x="37967" y="122171"/>
                    <a:pt x="61859" y="117746"/>
                  </a:cubicBezTo>
                  <a:close/>
                </a:path>
              </a:pathLst>
            </a:custGeom>
            <a:solidFill>
              <a:srgbClr val="5B5A63"/>
            </a:solidFill>
            <a:ln w="9525" cap="flat">
              <a:noFill/>
              <a:prstDash val="solid"/>
              <a:miter/>
            </a:ln>
          </p:spPr>
          <p:txBody>
            <a:bodyPr rtlCol="0" anchor="ctr"/>
            <a:lstStyle/>
            <a:p>
              <a:endParaRPr lang="en-US"/>
            </a:p>
          </p:txBody>
        </p:sp>
        <p:sp>
          <p:nvSpPr>
            <p:cNvPr id="325" name="Freeform: Shape 324"/>
            <p:cNvSpPr/>
            <p:nvPr/>
          </p:nvSpPr>
          <p:spPr>
            <a:xfrm>
              <a:off x="927708" y="4680681"/>
              <a:ext cx="256622" cy="194679"/>
            </a:xfrm>
            <a:custGeom>
              <a:avLst/>
              <a:gdLst>
                <a:gd name="connsiteX0" fmla="*/ 12501 w 256621"/>
                <a:gd name="connsiteY0" fmla="*/ 105761 h 194678"/>
                <a:gd name="connsiteX1" fmla="*/ 30199 w 256621"/>
                <a:gd name="connsiteY1" fmla="*/ 128768 h 194678"/>
                <a:gd name="connsiteX2" fmla="*/ 84178 w 256621"/>
                <a:gd name="connsiteY2" fmla="*/ 90717 h 194678"/>
                <a:gd name="connsiteX3" fmla="*/ 106301 w 256621"/>
                <a:gd name="connsiteY3" fmla="*/ 102221 h 194678"/>
                <a:gd name="connsiteX4" fmla="*/ 126653 w 256621"/>
                <a:gd name="connsiteY4" fmla="*/ 125228 h 194678"/>
                <a:gd name="connsiteX5" fmla="*/ 210719 w 256621"/>
                <a:gd name="connsiteY5" fmla="*/ 194251 h 194678"/>
                <a:gd name="connsiteX6" fmla="*/ 229302 w 256621"/>
                <a:gd name="connsiteY6" fmla="*/ 175668 h 194678"/>
                <a:gd name="connsiteX7" fmla="*/ 214259 w 256621"/>
                <a:gd name="connsiteY7" fmla="*/ 132308 h 194678"/>
                <a:gd name="connsiteX8" fmla="*/ 199216 w 256621"/>
                <a:gd name="connsiteY8" fmla="*/ 88947 h 194678"/>
                <a:gd name="connsiteX9" fmla="*/ 202755 w 256621"/>
                <a:gd name="connsiteY9" fmla="*/ 72134 h 194678"/>
                <a:gd name="connsiteX10" fmla="*/ 217799 w 256621"/>
                <a:gd name="connsiteY10" fmla="*/ 58860 h 194678"/>
                <a:gd name="connsiteX11" fmla="*/ 247885 w 256621"/>
                <a:gd name="connsiteY11" fmla="*/ 33198 h 194678"/>
                <a:gd name="connsiteX12" fmla="*/ 230187 w 256621"/>
                <a:gd name="connsiteY12" fmla="*/ 10191 h 194678"/>
                <a:gd name="connsiteX13" fmla="*/ 185057 w 256621"/>
                <a:gd name="connsiteY13" fmla="*/ 49127 h 194678"/>
                <a:gd name="connsiteX14" fmla="*/ 166474 w 256621"/>
                <a:gd name="connsiteY14" fmla="*/ 76558 h 194678"/>
                <a:gd name="connsiteX15" fmla="*/ 179748 w 256621"/>
                <a:gd name="connsiteY15" fmla="*/ 121689 h 194678"/>
                <a:gd name="connsiteX16" fmla="*/ 189482 w 256621"/>
                <a:gd name="connsiteY16" fmla="*/ 149120 h 194678"/>
                <a:gd name="connsiteX17" fmla="*/ 155855 w 256621"/>
                <a:gd name="connsiteY17" fmla="*/ 115494 h 194678"/>
                <a:gd name="connsiteX18" fmla="*/ 108071 w 256621"/>
                <a:gd name="connsiteY18" fmla="*/ 62400 h 194678"/>
                <a:gd name="connsiteX19" fmla="*/ 75329 w 256621"/>
                <a:gd name="connsiteY19" fmla="*/ 61515 h 194678"/>
                <a:gd name="connsiteX20" fmla="*/ 12501 w 256621"/>
                <a:gd name="connsiteY20" fmla="*/ 105761 h 194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6621" h="194678">
                  <a:moveTo>
                    <a:pt x="12501" y="105761"/>
                  </a:moveTo>
                  <a:cubicBezTo>
                    <a:pt x="-2542" y="116379"/>
                    <a:pt x="14271" y="139387"/>
                    <a:pt x="30199" y="128768"/>
                  </a:cubicBezTo>
                  <a:cubicBezTo>
                    <a:pt x="45242" y="118149"/>
                    <a:pt x="66480" y="96912"/>
                    <a:pt x="84178" y="90717"/>
                  </a:cubicBezTo>
                  <a:cubicBezTo>
                    <a:pt x="96567" y="86293"/>
                    <a:pt x="96567" y="90717"/>
                    <a:pt x="106301" y="102221"/>
                  </a:cubicBezTo>
                  <a:cubicBezTo>
                    <a:pt x="113380" y="110185"/>
                    <a:pt x="119574" y="117264"/>
                    <a:pt x="126653" y="125228"/>
                  </a:cubicBezTo>
                  <a:cubicBezTo>
                    <a:pt x="151431" y="152660"/>
                    <a:pt x="175323" y="180092"/>
                    <a:pt x="210719" y="194251"/>
                  </a:cubicBezTo>
                  <a:cubicBezTo>
                    <a:pt x="222223" y="198675"/>
                    <a:pt x="233727" y="187171"/>
                    <a:pt x="229302" y="175668"/>
                  </a:cubicBezTo>
                  <a:cubicBezTo>
                    <a:pt x="223993" y="161509"/>
                    <a:pt x="219568" y="146466"/>
                    <a:pt x="214259" y="132308"/>
                  </a:cubicBezTo>
                  <a:cubicBezTo>
                    <a:pt x="209834" y="119034"/>
                    <a:pt x="200100" y="102221"/>
                    <a:pt x="199216" y="88947"/>
                  </a:cubicBezTo>
                  <a:cubicBezTo>
                    <a:pt x="193021" y="80983"/>
                    <a:pt x="193906" y="75674"/>
                    <a:pt x="202755" y="72134"/>
                  </a:cubicBezTo>
                  <a:cubicBezTo>
                    <a:pt x="208065" y="67709"/>
                    <a:pt x="212489" y="63285"/>
                    <a:pt x="217799" y="58860"/>
                  </a:cubicBezTo>
                  <a:cubicBezTo>
                    <a:pt x="227533" y="50011"/>
                    <a:pt x="238151" y="41162"/>
                    <a:pt x="247885" y="33198"/>
                  </a:cubicBezTo>
                  <a:cubicBezTo>
                    <a:pt x="262044" y="20809"/>
                    <a:pt x="244346" y="-2198"/>
                    <a:pt x="230187" y="10191"/>
                  </a:cubicBezTo>
                  <a:cubicBezTo>
                    <a:pt x="215144" y="23464"/>
                    <a:pt x="200100" y="35853"/>
                    <a:pt x="185057" y="49127"/>
                  </a:cubicBezTo>
                  <a:cubicBezTo>
                    <a:pt x="176208" y="57091"/>
                    <a:pt x="167359" y="64170"/>
                    <a:pt x="166474" y="76558"/>
                  </a:cubicBezTo>
                  <a:cubicBezTo>
                    <a:pt x="165589" y="90717"/>
                    <a:pt x="175323" y="108415"/>
                    <a:pt x="179748" y="121689"/>
                  </a:cubicBezTo>
                  <a:cubicBezTo>
                    <a:pt x="183287" y="130538"/>
                    <a:pt x="185942" y="140271"/>
                    <a:pt x="189482" y="149120"/>
                  </a:cubicBezTo>
                  <a:cubicBezTo>
                    <a:pt x="177093" y="139387"/>
                    <a:pt x="166474" y="127883"/>
                    <a:pt x="155855" y="115494"/>
                  </a:cubicBezTo>
                  <a:cubicBezTo>
                    <a:pt x="140812" y="98681"/>
                    <a:pt x="126653" y="74789"/>
                    <a:pt x="108071" y="62400"/>
                  </a:cubicBezTo>
                  <a:cubicBezTo>
                    <a:pt x="96567" y="54436"/>
                    <a:pt x="86833" y="55321"/>
                    <a:pt x="75329" y="61515"/>
                  </a:cubicBezTo>
                  <a:cubicBezTo>
                    <a:pt x="53207" y="73904"/>
                    <a:pt x="32854" y="91602"/>
                    <a:pt x="12501" y="105761"/>
                  </a:cubicBezTo>
                  <a:close/>
                </a:path>
              </a:pathLst>
            </a:custGeom>
            <a:solidFill>
              <a:srgbClr val="5B5A63"/>
            </a:solidFill>
            <a:ln w="9525" cap="flat">
              <a:noFill/>
              <a:prstDash val="solid"/>
              <a:miter/>
            </a:ln>
          </p:spPr>
          <p:txBody>
            <a:bodyPr rtlCol="0" anchor="ctr"/>
            <a:lstStyle/>
            <a:p>
              <a:endParaRPr lang="en-US"/>
            </a:p>
          </p:txBody>
        </p:sp>
        <p:sp>
          <p:nvSpPr>
            <p:cNvPr id="326" name="Freeform: Shape 325"/>
            <p:cNvSpPr/>
            <p:nvPr/>
          </p:nvSpPr>
          <p:spPr>
            <a:xfrm>
              <a:off x="1145251" y="4753002"/>
              <a:ext cx="123886" cy="115037"/>
            </a:xfrm>
            <a:custGeom>
              <a:avLst/>
              <a:gdLst>
                <a:gd name="connsiteX0" fmla="*/ 97595 w 123886"/>
                <a:gd name="connsiteY0" fmla="*/ 50252 h 115037"/>
                <a:gd name="connsiteX1" fmla="*/ 82552 w 123886"/>
                <a:gd name="connsiteY1" fmla="*/ 65296 h 115037"/>
                <a:gd name="connsiteX2" fmla="*/ 62199 w 123886"/>
                <a:gd name="connsiteY2" fmla="*/ 11317 h 115037"/>
                <a:gd name="connsiteX3" fmla="*/ 7335 w 123886"/>
                <a:gd name="connsiteY3" fmla="*/ 40519 h 115037"/>
                <a:gd name="connsiteX4" fmla="*/ 33882 w 123886"/>
                <a:gd name="connsiteY4" fmla="*/ 52022 h 115037"/>
                <a:gd name="connsiteX5" fmla="*/ 49810 w 123886"/>
                <a:gd name="connsiteY5" fmla="*/ 39633 h 115037"/>
                <a:gd name="connsiteX6" fmla="*/ 52465 w 123886"/>
                <a:gd name="connsiteY6" fmla="*/ 58217 h 115037"/>
                <a:gd name="connsiteX7" fmla="*/ 55120 w 123886"/>
                <a:gd name="connsiteY7" fmla="*/ 98922 h 115037"/>
                <a:gd name="connsiteX8" fmla="*/ 78127 w 123886"/>
                <a:gd name="connsiteY8" fmla="*/ 108656 h 115037"/>
                <a:gd name="connsiteX9" fmla="*/ 120603 w 123886"/>
                <a:gd name="connsiteY9" fmla="*/ 68836 h 115037"/>
                <a:gd name="connsiteX10" fmla="*/ 97595 w 123886"/>
                <a:gd name="connsiteY10" fmla="*/ 50252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886" h="115037">
                  <a:moveTo>
                    <a:pt x="97595" y="50252"/>
                  </a:moveTo>
                  <a:cubicBezTo>
                    <a:pt x="93171" y="55562"/>
                    <a:pt x="87861" y="59987"/>
                    <a:pt x="82552" y="65296"/>
                  </a:cubicBezTo>
                  <a:cubicBezTo>
                    <a:pt x="81667" y="44058"/>
                    <a:pt x="79012" y="21051"/>
                    <a:pt x="62199" y="11317"/>
                  </a:cubicBezTo>
                  <a:cubicBezTo>
                    <a:pt x="38307" y="-2842"/>
                    <a:pt x="13529" y="17511"/>
                    <a:pt x="7335" y="40519"/>
                  </a:cubicBezTo>
                  <a:cubicBezTo>
                    <a:pt x="2025" y="58217"/>
                    <a:pt x="28573" y="69720"/>
                    <a:pt x="33882" y="52022"/>
                  </a:cubicBezTo>
                  <a:cubicBezTo>
                    <a:pt x="35652" y="46713"/>
                    <a:pt x="40961" y="29015"/>
                    <a:pt x="49810" y="39633"/>
                  </a:cubicBezTo>
                  <a:cubicBezTo>
                    <a:pt x="52465" y="43173"/>
                    <a:pt x="51580" y="53792"/>
                    <a:pt x="52465" y="58217"/>
                  </a:cubicBezTo>
                  <a:cubicBezTo>
                    <a:pt x="53350" y="71490"/>
                    <a:pt x="54235" y="85649"/>
                    <a:pt x="55120" y="98922"/>
                  </a:cubicBezTo>
                  <a:cubicBezTo>
                    <a:pt x="56005" y="109541"/>
                    <a:pt x="70163" y="114850"/>
                    <a:pt x="78127" y="108656"/>
                  </a:cubicBezTo>
                  <a:cubicBezTo>
                    <a:pt x="93171" y="96267"/>
                    <a:pt x="107329" y="82994"/>
                    <a:pt x="120603" y="68836"/>
                  </a:cubicBezTo>
                  <a:cubicBezTo>
                    <a:pt x="132991" y="53792"/>
                    <a:pt x="109984" y="36979"/>
                    <a:pt x="97595" y="50252"/>
                  </a:cubicBezTo>
                  <a:close/>
                </a:path>
              </a:pathLst>
            </a:custGeom>
            <a:solidFill>
              <a:srgbClr val="5B5A63"/>
            </a:solidFill>
            <a:ln w="9525" cap="flat">
              <a:noFill/>
              <a:prstDash val="solid"/>
              <a:miter/>
            </a:ln>
          </p:spPr>
          <p:txBody>
            <a:bodyPr rtlCol="0" anchor="ctr"/>
            <a:lstStyle/>
            <a:p>
              <a:endParaRPr lang="en-US"/>
            </a:p>
          </p:txBody>
        </p:sp>
        <p:sp>
          <p:nvSpPr>
            <p:cNvPr id="327" name="Freeform: Shape 326"/>
            <p:cNvSpPr/>
            <p:nvPr/>
          </p:nvSpPr>
          <p:spPr>
            <a:xfrm>
              <a:off x="1117152" y="4587885"/>
              <a:ext cx="194679" cy="159283"/>
            </a:xfrm>
            <a:custGeom>
              <a:avLst/>
              <a:gdLst>
                <a:gd name="connsiteX0" fmla="*/ 184983 w 194678"/>
                <a:gd name="connsiteY0" fmla="*/ 76440 h 159282"/>
                <a:gd name="connsiteX1" fmla="*/ 130119 w 194678"/>
                <a:gd name="connsiteY1" fmla="*/ 11842 h 159282"/>
                <a:gd name="connsiteX2" fmla="*/ 107111 w 194678"/>
                <a:gd name="connsiteY2" fmla="*/ 29540 h 159282"/>
                <a:gd name="connsiteX3" fmla="*/ 129234 w 194678"/>
                <a:gd name="connsiteY3" fmla="*/ 55202 h 159282"/>
                <a:gd name="connsiteX4" fmla="*/ 92068 w 194678"/>
                <a:gd name="connsiteY4" fmla="*/ 85289 h 159282"/>
                <a:gd name="connsiteX5" fmla="*/ 32779 w 194678"/>
                <a:gd name="connsiteY5" fmla="*/ 16266 h 159282"/>
                <a:gd name="connsiteX6" fmla="*/ 9772 w 194678"/>
                <a:gd name="connsiteY6" fmla="*/ 33964 h 159282"/>
                <a:gd name="connsiteX7" fmla="*/ 109766 w 194678"/>
                <a:gd name="connsiteY7" fmla="*/ 148117 h 159282"/>
                <a:gd name="connsiteX8" fmla="*/ 132774 w 194678"/>
                <a:gd name="connsiteY8" fmla="*/ 130419 h 159282"/>
                <a:gd name="connsiteX9" fmla="*/ 111536 w 194678"/>
                <a:gd name="connsiteY9" fmla="*/ 106527 h 159282"/>
                <a:gd name="connsiteX10" fmla="*/ 148702 w 194678"/>
                <a:gd name="connsiteY10" fmla="*/ 76440 h 159282"/>
                <a:gd name="connsiteX11" fmla="*/ 162860 w 194678"/>
                <a:gd name="connsiteY11" fmla="*/ 93253 h 159282"/>
                <a:gd name="connsiteX12" fmla="*/ 184983 w 194678"/>
                <a:gd name="connsiteY12" fmla="*/ 76440 h 15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678" h="159282">
                  <a:moveTo>
                    <a:pt x="184983" y="76440"/>
                  </a:moveTo>
                  <a:cubicBezTo>
                    <a:pt x="166400" y="55202"/>
                    <a:pt x="147817" y="33080"/>
                    <a:pt x="130119" y="11842"/>
                  </a:cubicBezTo>
                  <a:cubicBezTo>
                    <a:pt x="117730" y="-2316"/>
                    <a:pt x="94723" y="15382"/>
                    <a:pt x="107111" y="29540"/>
                  </a:cubicBezTo>
                  <a:cubicBezTo>
                    <a:pt x="114191" y="38389"/>
                    <a:pt x="122155" y="47238"/>
                    <a:pt x="129234" y="55202"/>
                  </a:cubicBezTo>
                  <a:cubicBezTo>
                    <a:pt x="116845" y="64936"/>
                    <a:pt x="104457" y="75555"/>
                    <a:pt x="92068" y="85289"/>
                  </a:cubicBezTo>
                  <a:cubicBezTo>
                    <a:pt x="71715" y="62281"/>
                    <a:pt x="52247" y="39274"/>
                    <a:pt x="32779" y="16266"/>
                  </a:cubicBezTo>
                  <a:cubicBezTo>
                    <a:pt x="21276" y="2108"/>
                    <a:pt x="-1732" y="18921"/>
                    <a:pt x="9772" y="33964"/>
                  </a:cubicBezTo>
                  <a:cubicBezTo>
                    <a:pt x="42513" y="72900"/>
                    <a:pt x="75255" y="110951"/>
                    <a:pt x="109766" y="148117"/>
                  </a:cubicBezTo>
                  <a:cubicBezTo>
                    <a:pt x="122155" y="161391"/>
                    <a:pt x="145162" y="144577"/>
                    <a:pt x="132774" y="130419"/>
                  </a:cubicBezTo>
                  <a:cubicBezTo>
                    <a:pt x="125694" y="122455"/>
                    <a:pt x="118615" y="114491"/>
                    <a:pt x="111536" y="106527"/>
                  </a:cubicBezTo>
                  <a:cubicBezTo>
                    <a:pt x="123925" y="96793"/>
                    <a:pt x="136313" y="86174"/>
                    <a:pt x="148702" y="76440"/>
                  </a:cubicBezTo>
                  <a:cubicBezTo>
                    <a:pt x="153126" y="81749"/>
                    <a:pt x="158436" y="87944"/>
                    <a:pt x="162860" y="93253"/>
                  </a:cubicBezTo>
                  <a:cubicBezTo>
                    <a:pt x="173479" y="108297"/>
                    <a:pt x="196487" y="90598"/>
                    <a:pt x="184983" y="76440"/>
                  </a:cubicBezTo>
                  <a:close/>
                </a:path>
              </a:pathLst>
            </a:custGeom>
            <a:solidFill>
              <a:srgbClr val="5B5A63"/>
            </a:solidFill>
            <a:ln w="9525" cap="flat">
              <a:noFill/>
              <a:prstDash val="solid"/>
              <a:miter/>
            </a:ln>
          </p:spPr>
          <p:txBody>
            <a:bodyPr rtlCol="0" anchor="ctr"/>
            <a:lstStyle/>
            <a:p>
              <a:endParaRPr lang="en-US"/>
            </a:p>
          </p:txBody>
        </p:sp>
        <p:sp>
          <p:nvSpPr>
            <p:cNvPr id="328" name="Freeform: Shape 327"/>
            <p:cNvSpPr/>
            <p:nvPr/>
          </p:nvSpPr>
          <p:spPr>
            <a:xfrm>
              <a:off x="1337850" y="4534513"/>
              <a:ext cx="79641" cy="88490"/>
            </a:xfrm>
            <a:custGeom>
              <a:avLst/>
              <a:gdLst>
                <a:gd name="connsiteX0" fmla="*/ 12954 w 79641"/>
                <a:gd name="connsiteY0" fmla="*/ 65214 h 88490"/>
                <a:gd name="connsiteX1" fmla="*/ 61624 w 79641"/>
                <a:gd name="connsiteY1" fmla="*/ 79372 h 88490"/>
                <a:gd name="connsiteX2" fmla="*/ 78437 w 79641"/>
                <a:gd name="connsiteY2" fmla="*/ 31587 h 88490"/>
                <a:gd name="connsiteX3" fmla="*/ 30652 w 79641"/>
                <a:gd name="connsiteY3" fmla="*/ 7695 h 88490"/>
                <a:gd name="connsiteX4" fmla="*/ 24458 w 79641"/>
                <a:gd name="connsiteY4" fmla="*/ 10350 h 88490"/>
                <a:gd name="connsiteX5" fmla="*/ 20034 w 79641"/>
                <a:gd name="connsiteY5" fmla="*/ 13005 h 88490"/>
                <a:gd name="connsiteX6" fmla="*/ 12954 w 79641"/>
                <a:gd name="connsiteY6" fmla="*/ 65214 h 88490"/>
                <a:gd name="connsiteX7" fmla="*/ 49235 w 79641"/>
                <a:gd name="connsiteY7" fmla="*/ 51940 h 88490"/>
                <a:gd name="connsiteX8" fmla="*/ 36847 w 79641"/>
                <a:gd name="connsiteY8" fmla="*/ 34242 h 88490"/>
                <a:gd name="connsiteX9" fmla="*/ 50120 w 79641"/>
                <a:gd name="connsiteY9" fmla="*/ 39552 h 88490"/>
                <a:gd name="connsiteX10" fmla="*/ 49235 w 79641"/>
                <a:gd name="connsiteY10" fmla="*/ 51940 h 8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641" h="88490">
                  <a:moveTo>
                    <a:pt x="12954" y="65214"/>
                  </a:moveTo>
                  <a:cubicBezTo>
                    <a:pt x="22688" y="82027"/>
                    <a:pt x="43926" y="88221"/>
                    <a:pt x="61624" y="79372"/>
                  </a:cubicBezTo>
                  <a:cubicBezTo>
                    <a:pt x="78437" y="70523"/>
                    <a:pt x="85516" y="49286"/>
                    <a:pt x="78437" y="31587"/>
                  </a:cubicBezTo>
                  <a:cubicBezTo>
                    <a:pt x="71358" y="13005"/>
                    <a:pt x="50120" y="3270"/>
                    <a:pt x="30652" y="7695"/>
                  </a:cubicBezTo>
                  <a:cubicBezTo>
                    <a:pt x="27998" y="8580"/>
                    <a:pt x="26228" y="9465"/>
                    <a:pt x="24458" y="10350"/>
                  </a:cubicBezTo>
                  <a:cubicBezTo>
                    <a:pt x="22688" y="11235"/>
                    <a:pt x="21803" y="11235"/>
                    <a:pt x="20034" y="13005"/>
                  </a:cubicBezTo>
                  <a:cubicBezTo>
                    <a:pt x="4105" y="24508"/>
                    <a:pt x="3220" y="47516"/>
                    <a:pt x="12954" y="65214"/>
                  </a:cubicBezTo>
                  <a:close/>
                  <a:moveTo>
                    <a:pt x="49235" y="51940"/>
                  </a:moveTo>
                  <a:cubicBezTo>
                    <a:pt x="39501" y="60789"/>
                    <a:pt x="29768" y="40436"/>
                    <a:pt x="36847" y="34242"/>
                  </a:cubicBezTo>
                  <a:cubicBezTo>
                    <a:pt x="42156" y="34242"/>
                    <a:pt x="46581" y="35127"/>
                    <a:pt x="50120" y="39552"/>
                  </a:cubicBezTo>
                  <a:cubicBezTo>
                    <a:pt x="52775" y="43091"/>
                    <a:pt x="52775" y="49286"/>
                    <a:pt x="49235" y="51940"/>
                  </a:cubicBezTo>
                  <a:close/>
                </a:path>
              </a:pathLst>
            </a:custGeom>
            <a:solidFill>
              <a:srgbClr val="5B5A63"/>
            </a:solidFill>
            <a:ln w="9525" cap="flat">
              <a:noFill/>
              <a:prstDash val="solid"/>
              <a:miter/>
            </a:ln>
          </p:spPr>
          <p:txBody>
            <a:bodyPr rtlCol="0" anchor="ctr"/>
            <a:lstStyle/>
            <a:p>
              <a:endParaRPr lang="en-US"/>
            </a:p>
          </p:txBody>
        </p:sp>
        <p:sp>
          <p:nvSpPr>
            <p:cNvPr id="329" name="Freeform: Shape 328"/>
            <p:cNvSpPr/>
            <p:nvPr/>
          </p:nvSpPr>
          <p:spPr>
            <a:xfrm>
              <a:off x="848123" y="4633622"/>
              <a:ext cx="79641" cy="88490"/>
            </a:xfrm>
            <a:custGeom>
              <a:avLst/>
              <a:gdLst>
                <a:gd name="connsiteX0" fmla="*/ 13330 w 79641"/>
                <a:gd name="connsiteY0" fmla="*/ 65214 h 88490"/>
                <a:gd name="connsiteX1" fmla="*/ 62000 w 79641"/>
                <a:gd name="connsiteY1" fmla="*/ 79372 h 88490"/>
                <a:gd name="connsiteX2" fmla="*/ 78813 w 79641"/>
                <a:gd name="connsiteY2" fmla="*/ 31587 h 88490"/>
                <a:gd name="connsiteX3" fmla="*/ 31028 w 79641"/>
                <a:gd name="connsiteY3" fmla="*/ 7695 h 88490"/>
                <a:gd name="connsiteX4" fmla="*/ 24834 w 79641"/>
                <a:gd name="connsiteY4" fmla="*/ 10350 h 88490"/>
                <a:gd name="connsiteX5" fmla="*/ 20409 w 79641"/>
                <a:gd name="connsiteY5" fmla="*/ 13004 h 88490"/>
                <a:gd name="connsiteX6" fmla="*/ 13330 w 79641"/>
                <a:gd name="connsiteY6" fmla="*/ 65214 h 88490"/>
                <a:gd name="connsiteX7" fmla="*/ 49611 w 79641"/>
                <a:gd name="connsiteY7" fmla="*/ 51940 h 88490"/>
                <a:gd name="connsiteX8" fmla="*/ 37222 w 79641"/>
                <a:gd name="connsiteY8" fmla="*/ 34242 h 88490"/>
                <a:gd name="connsiteX9" fmla="*/ 50496 w 79641"/>
                <a:gd name="connsiteY9" fmla="*/ 39551 h 88490"/>
                <a:gd name="connsiteX10" fmla="*/ 49611 w 79641"/>
                <a:gd name="connsiteY10" fmla="*/ 51940 h 8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641" h="88490">
                  <a:moveTo>
                    <a:pt x="13330" y="65214"/>
                  </a:moveTo>
                  <a:cubicBezTo>
                    <a:pt x="23064" y="82027"/>
                    <a:pt x="44302" y="88221"/>
                    <a:pt x="62000" y="79372"/>
                  </a:cubicBezTo>
                  <a:cubicBezTo>
                    <a:pt x="78813" y="70523"/>
                    <a:pt x="85892" y="49286"/>
                    <a:pt x="78813" y="31587"/>
                  </a:cubicBezTo>
                  <a:cubicBezTo>
                    <a:pt x="71733" y="13004"/>
                    <a:pt x="50496" y="3270"/>
                    <a:pt x="31028" y="7695"/>
                  </a:cubicBezTo>
                  <a:cubicBezTo>
                    <a:pt x="28373" y="8580"/>
                    <a:pt x="26603" y="9465"/>
                    <a:pt x="24834" y="10350"/>
                  </a:cubicBezTo>
                  <a:cubicBezTo>
                    <a:pt x="23064" y="11235"/>
                    <a:pt x="22179" y="11235"/>
                    <a:pt x="20409" y="13004"/>
                  </a:cubicBezTo>
                  <a:cubicBezTo>
                    <a:pt x="4481" y="24508"/>
                    <a:pt x="2711" y="47516"/>
                    <a:pt x="13330" y="65214"/>
                  </a:cubicBezTo>
                  <a:close/>
                  <a:moveTo>
                    <a:pt x="49611" y="51940"/>
                  </a:moveTo>
                  <a:cubicBezTo>
                    <a:pt x="39877" y="60789"/>
                    <a:pt x="30143" y="40437"/>
                    <a:pt x="37222" y="34242"/>
                  </a:cubicBezTo>
                  <a:cubicBezTo>
                    <a:pt x="42532" y="34242"/>
                    <a:pt x="46956" y="35127"/>
                    <a:pt x="50496" y="39551"/>
                  </a:cubicBezTo>
                  <a:cubicBezTo>
                    <a:pt x="53151" y="43091"/>
                    <a:pt x="53151" y="49286"/>
                    <a:pt x="49611" y="51940"/>
                  </a:cubicBezTo>
                  <a:close/>
                </a:path>
              </a:pathLst>
            </a:custGeom>
            <a:solidFill>
              <a:srgbClr val="5B5A63"/>
            </a:solidFill>
            <a:ln w="9525" cap="flat">
              <a:noFill/>
              <a:prstDash val="solid"/>
              <a:miter/>
            </a:ln>
          </p:spPr>
          <p:txBody>
            <a:bodyPr rtlCol="0" anchor="ctr"/>
            <a:lstStyle/>
            <a:p>
              <a:endParaRPr lang="en-US"/>
            </a:p>
          </p:txBody>
        </p:sp>
        <p:sp>
          <p:nvSpPr>
            <p:cNvPr id="330" name="Freeform: Shape 329"/>
            <p:cNvSpPr/>
            <p:nvPr/>
          </p:nvSpPr>
          <p:spPr>
            <a:xfrm>
              <a:off x="1636501" y="4156052"/>
              <a:ext cx="212377" cy="212377"/>
            </a:xfrm>
            <a:custGeom>
              <a:avLst/>
              <a:gdLst>
                <a:gd name="connsiteX0" fmla="*/ 34638 w 212376"/>
                <a:gd name="connsiteY0" fmla="*/ 169355 h 212376"/>
                <a:gd name="connsiteX1" fmla="*/ 59415 w 212376"/>
                <a:gd name="connsiteY1" fmla="*/ 144578 h 212376"/>
                <a:gd name="connsiteX2" fmla="*/ 64725 w 212376"/>
                <a:gd name="connsiteY2" fmla="*/ 153427 h 212376"/>
                <a:gd name="connsiteX3" fmla="*/ 66495 w 212376"/>
                <a:gd name="connsiteY3" fmla="*/ 156081 h 212376"/>
                <a:gd name="connsiteX4" fmla="*/ 32868 w 212376"/>
                <a:gd name="connsiteY4" fmla="*/ 183513 h 212376"/>
                <a:gd name="connsiteX5" fmla="*/ 50566 w 212376"/>
                <a:gd name="connsiteY5" fmla="*/ 206521 h 212376"/>
                <a:gd name="connsiteX6" fmla="*/ 88617 w 212376"/>
                <a:gd name="connsiteY6" fmla="*/ 175549 h 212376"/>
                <a:gd name="connsiteX7" fmla="*/ 201000 w 212376"/>
                <a:gd name="connsiteY7" fmla="*/ 153427 h 212376"/>
                <a:gd name="connsiteX8" fmla="*/ 183302 w 212376"/>
                <a:gd name="connsiteY8" fmla="*/ 130419 h 212376"/>
                <a:gd name="connsiteX9" fmla="*/ 113395 w 212376"/>
                <a:gd name="connsiteY9" fmla="*/ 153427 h 212376"/>
                <a:gd name="connsiteX10" fmla="*/ 139057 w 212376"/>
                <a:gd name="connsiteY10" fmla="*/ 130419 h 212376"/>
                <a:gd name="connsiteX11" fmla="*/ 121359 w 212376"/>
                <a:gd name="connsiteY11" fmla="*/ 107411 h 212376"/>
                <a:gd name="connsiteX12" fmla="*/ 86848 w 212376"/>
                <a:gd name="connsiteY12" fmla="*/ 137498 h 212376"/>
                <a:gd name="connsiteX13" fmla="*/ 79768 w 212376"/>
                <a:gd name="connsiteY13" fmla="*/ 125110 h 212376"/>
                <a:gd name="connsiteX14" fmla="*/ 118704 w 212376"/>
                <a:gd name="connsiteY14" fmla="*/ 95023 h 212376"/>
                <a:gd name="connsiteX15" fmla="*/ 101006 w 212376"/>
                <a:gd name="connsiteY15" fmla="*/ 72015 h 212376"/>
                <a:gd name="connsiteX16" fmla="*/ 73574 w 212376"/>
                <a:gd name="connsiteY16" fmla="*/ 92368 h 212376"/>
                <a:gd name="connsiteX17" fmla="*/ 98351 w 212376"/>
                <a:gd name="connsiteY17" fmla="*/ 29540 h 212376"/>
                <a:gd name="connsiteX18" fmla="*/ 75344 w 212376"/>
                <a:gd name="connsiteY18" fmla="*/ 11842 h 212376"/>
                <a:gd name="connsiteX19" fmla="*/ 46142 w 212376"/>
                <a:gd name="connsiteY19" fmla="*/ 115376 h 212376"/>
                <a:gd name="connsiteX20" fmla="*/ 8976 w 212376"/>
                <a:gd name="connsiteY20" fmla="*/ 151657 h 212376"/>
                <a:gd name="connsiteX21" fmla="*/ 34638 w 212376"/>
                <a:gd name="connsiteY21" fmla="*/ 169355 h 21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2376" h="212376">
                  <a:moveTo>
                    <a:pt x="34638" y="169355"/>
                  </a:moveTo>
                  <a:cubicBezTo>
                    <a:pt x="42602" y="160506"/>
                    <a:pt x="50566" y="152542"/>
                    <a:pt x="59415" y="144578"/>
                  </a:cubicBezTo>
                  <a:cubicBezTo>
                    <a:pt x="61185" y="147232"/>
                    <a:pt x="62955" y="150772"/>
                    <a:pt x="64725" y="153427"/>
                  </a:cubicBezTo>
                  <a:cubicBezTo>
                    <a:pt x="65610" y="154312"/>
                    <a:pt x="65610" y="155196"/>
                    <a:pt x="66495" y="156081"/>
                  </a:cubicBezTo>
                  <a:cubicBezTo>
                    <a:pt x="54991" y="164930"/>
                    <a:pt x="44372" y="174664"/>
                    <a:pt x="32868" y="183513"/>
                  </a:cubicBezTo>
                  <a:cubicBezTo>
                    <a:pt x="18710" y="195017"/>
                    <a:pt x="35523" y="218024"/>
                    <a:pt x="50566" y="206521"/>
                  </a:cubicBezTo>
                  <a:cubicBezTo>
                    <a:pt x="63840" y="195902"/>
                    <a:pt x="76229" y="186168"/>
                    <a:pt x="88617" y="175549"/>
                  </a:cubicBezTo>
                  <a:cubicBezTo>
                    <a:pt x="124013" y="194132"/>
                    <a:pt x="172683" y="179974"/>
                    <a:pt x="201000" y="153427"/>
                  </a:cubicBezTo>
                  <a:cubicBezTo>
                    <a:pt x="214274" y="141038"/>
                    <a:pt x="197460" y="118030"/>
                    <a:pt x="183302" y="130419"/>
                  </a:cubicBezTo>
                  <a:cubicBezTo>
                    <a:pt x="164719" y="147232"/>
                    <a:pt x="136402" y="158736"/>
                    <a:pt x="113395" y="153427"/>
                  </a:cubicBezTo>
                  <a:cubicBezTo>
                    <a:pt x="122244" y="145462"/>
                    <a:pt x="131093" y="138383"/>
                    <a:pt x="139057" y="130419"/>
                  </a:cubicBezTo>
                  <a:cubicBezTo>
                    <a:pt x="152330" y="118030"/>
                    <a:pt x="135517" y="95023"/>
                    <a:pt x="121359" y="107411"/>
                  </a:cubicBezTo>
                  <a:cubicBezTo>
                    <a:pt x="109855" y="117145"/>
                    <a:pt x="98351" y="127764"/>
                    <a:pt x="86848" y="137498"/>
                  </a:cubicBezTo>
                  <a:cubicBezTo>
                    <a:pt x="84193" y="133959"/>
                    <a:pt x="81538" y="129534"/>
                    <a:pt x="79768" y="125110"/>
                  </a:cubicBezTo>
                  <a:cubicBezTo>
                    <a:pt x="92157" y="114491"/>
                    <a:pt x="105431" y="104757"/>
                    <a:pt x="118704" y="95023"/>
                  </a:cubicBezTo>
                  <a:cubicBezTo>
                    <a:pt x="133747" y="84404"/>
                    <a:pt x="116934" y="61397"/>
                    <a:pt x="101006" y="72015"/>
                  </a:cubicBezTo>
                  <a:cubicBezTo>
                    <a:pt x="91272" y="78210"/>
                    <a:pt x="82423" y="85289"/>
                    <a:pt x="73574" y="92368"/>
                  </a:cubicBezTo>
                  <a:cubicBezTo>
                    <a:pt x="74459" y="69361"/>
                    <a:pt x="83308" y="47238"/>
                    <a:pt x="98351" y="29540"/>
                  </a:cubicBezTo>
                  <a:cubicBezTo>
                    <a:pt x="110740" y="15382"/>
                    <a:pt x="87732" y="-2316"/>
                    <a:pt x="75344" y="11842"/>
                  </a:cubicBezTo>
                  <a:cubicBezTo>
                    <a:pt x="52336" y="39274"/>
                    <a:pt x="39948" y="79095"/>
                    <a:pt x="46142" y="115376"/>
                  </a:cubicBezTo>
                  <a:cubicBezTo>
                    <a:pt x="32868" y="126879"/>
                    <a:pt x="20480" y="139268"/>
                    <a:pt x="8976" y="151657"/>
                  </a:cubicBezTo>
                  <a:cubicBezTo>
                    <a:pt x="-758" y="164930"/>
                    <a:pt x="22250" y="182628"/>
                    <a:pt x="34638" y="169355"/>
                  </a:cubicBezTo>
                  <a:close/>
                </a:path>
              </a:pathLst>
            </a:custGeom>
            <a:solidFill>
              <a:srgbClr val="5B5A63"/>
            </a:solidFill>
            <a:ln w="9525" cap="flat">
              <a:noFill/>
              <a:prstDash val="solid"/>
              <a:miter/>
            </a:ln>
          </p:spPr>
          <p:txBody>
            <a:bodyPr rtlCol="0" anchor="ctr"/>
            <a:lstStyle/>
            <a:p>
              <a:endParaRPr lang="en-US"/>
            </a:p>
          </p:txBody>
        </p:sp>
        <p:sp>
          <p:nvSpPr>
            <p:cNvPr id="331" name="Freeform: Shape 330"/>
            <p:cNvSpPr/>
            <p:nvPr/>
          </p:nvSpPr>
          <p:spPr>
            <a:xfrm>
              <a:off x="1788686" y="4144992"/>
              <a:ext cx="115037" cy="115037"/>
            </a:xfrm>
            <a:custGeom>
              <a:avLst/>
              <a:gdLst>
                <a:gd name="connsiteX0" fmla="*/ 42620 w 115037"/>
                <a:gd name="connsiteY0" fmla="*/ 55644 h 115037"/>
                <a:gd name="connsiteX1" fmla="*/ 40851 w 115037"/>
                <a:gd name="connsiteY1" fmla="*/ 93695 h 115037"/>
                <a:gd name="connsiteX2" fmla="*/ 63858 w 115037"/>
                <a:gd name="connsiteY2" fmla="*/ 106968 h 115037"/>
                <a:gd name="connsiteX3" fmla="*/ 110758 w 115037"/>
                <a:gd name="connsiteY3" fmla="*/ 68918 h 115037"/>
                <a:gd name="connsiteX4" fmla="*/ 93060 w 115037"/>
                <a:gd name="connsiteY4" fmla="*/ 45910 h 115037"/>
                <a:gd name="connsiteX5" fmla="*/ 71822 w 115037"/>
                <a:gd name="connsiteY5" fmla="*/ 61838 h 115037"/>
                <a:gd name="connsiteX6" fmla="*/ 55009 w 115037"/>
                <a:gd name="connsiteY6" fmla="*/ 12283 h 115037"/>
                <a:gd name="connsiteX7" fmla="*/ 7224 w 115037"/>
                <a:gd name="connsiteY7" fmla="*/ 41485 h 115037"/>
                <a:gd name="connsiteX8" fmla="*/ 35541 w 115037"/>
                <a:gd name="connsiteY8" fmla="*/ 37946 h 115037"/>
                <a:gd name="connsiteX9" fmla="*/ 41736 w 115037"/>
                <a:gd name="connsiteY9" fmla="*/ 42370 h 115037"/>
                <a:gd name="connsiteX10" fmla="*/ 42620 w 115037"/>
                <a:gd name="connsiteY10" fmla="*/ 55644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037" h="115037">
                  <a:moveTo>
                    <a:pt x="42620" y="55644"/>
                  </a:moveTo>
                  <a:cubicBezTo>
                    <a:pt x="41736" y="68033"/>
                    <a:pt x="41736" y="80421"/>
                    <a:pt x="40851" y="93695"/>
                  </a:cubicBezTo>
                  <a:cubicBezTo>
                    <a:pt x="39966" y="104314"/>
                    <a:pt x="54124" y="116702"/>
                    <a:pt x="63858" y="106968"/>
                  </a:cubicBezTo>
                  <a:cubicBezTo>
                    <a:pt x="78902" y="92810"/>
                    <a:pt x="93945" y="80421"/>
                    <a:pt x="110758" y="68918"/>
                  </a:cubicBezTo>
                  <a:cubicBezTo>
                    <a:pt x="125801" y="58299"/>
                    <a:pt x="108988" y="35291"/>
                    <a:pt x="93060" y="45910"/>
                  </a:cubicBezTo>
                  <a:cubicBezTo>
                    <a:pt x="85981" y="51219"/>
                    <a:pt x="78902" y="56529"/>
                    <a:pt x="71822" y="61838"/>
                  </a:cubicBezTo>
                  <a:cubicBezTo>
                    <a:pt x="72707" y="42370"/>
                    <a:pt x="70937" y="22902"/>
                    <a:pt x="55009" y="12283"/>
                  </a:cubicBezTo>
                  <a:cubicBezTo>
                    <a:pt x="33771" y="-2760"/>
                    <a:pt x="1915" y="14053"/>
                    <a:pt x="7224" y="41485"/>
                  </a:cubicBezTo>
                  <a:cubicBezTo>
                    <a:pt x="10764" y="59184"/>
                    <a:pt x="39081" y="56529"/>
                    <a:pt x="35541" y="37946"/>
                  </a:cubicBezTo>
                  <a:cubicBezTo>
                    <a:pt x="33771" y="30867"/>
                    <a:pt x="40851" y="39716"/>
                    <a:pt x="41736" y="42370"/>
                  </a:cubicBezTo>
                  <a:cubicBezTo>
                    <a:pt x="44390" y="45910"/>
                    <a:pt x="43505" y="52104"/>
                    <a:pt x="42620" y="55644"/>
                  </a:cubicBezTo>
                  <a:close/>
                </a:path>
              </a:pathLst>
            </a:custGeom>
            <a:solidFill>
              <a:srgbClr val="5B5A63"/>
            </a:solidFill>
            <a:ln w="9525" cap="flat">
              <a:noFill/>
              <a:prstDash val="solid"/>
              <a:miter/>
            </a:ln>
          </p:spPr>
          <p:txBody>
            <a:bodyPr rtlCol="0" anchor="ctr"/>
            <a:lstStyle/>
            <a:p>
              <a:endParaRPr lang="en-US"/>
            </a:p>
          </p:txBody>
        </p:sp>
        <p:sp>
          <p:nvSpPr>
            <p:cNvPr id="332" name="Freeform: Shape 331"/>
            <p:cNvSpPr/>
            <p:nvPr/>
          </p:nvSpPr>
          <p:spPr>
            <a:xfrm>
              <a:off x="1824189" y="4032946"/>
              <a:ext cx="123886" cy="106188"/>
            </a:xfrm>
            <a:custGeom>
              <a:avLst/>
              <a:gdLst>
                <a:gd name="connsiteX0" fmla="*/ 47823 w 123886"/>
                <a:gd name="connsiteY0" fmla="*/ 57961 h 106188"/>
                <a:gd name="connsiteX1" fmla="*/ 47823 w 123886"/>
                <a:gd name="connsiteY1" fmla="*/ 96012 h 106188"/>
                <a:gd name="connsiteX2" fmla="*/ 69945 w 123886"/>
                <a:gd name="connsiteY2" fmla="*/ 102206 h 106188"/>
                <a:gd name="connsiteX3" fmla="*/ 114191 w 123886"/>
                <a:gd name="connsiteY3" fmla="*/ 69465 h 106188"/>
                <a:gd name="connsiteX4" fmla="*/ 96493 w 123886"/>
                <a:gd name="connsiteY4" fmla="*/ 46457 h 106188"/>
                <a:gd name="connsiteX5" fmla="*/ 76140 w 123886"/>
                <a:gd name="connsiteY5" fmla="*/ 61501 h 106188"/>
                <a:gd name="connsiteX6" fmla="*/ 77910 w 123886"/>
                <a:gd name="connsiteY6" fmla="*/ 53537 h 106188"/>
                <a:gd name="connsiteX7" fmla="*/ 71715 w 123886"/>
                <a:gd name="connsiteY7" fmla="*/ 21680 h 106188"/>
                <a:gd name="connsiteX8" fmla="*/ 9772 w 123886"/>
                <a:gd name="connsiteY8" fmla="*/ 20795 h 106188"/>
                <a:gd name="connsiteX9" fmla="*/ 32780 w 123886"/>
                <a:gd name="connsiteY9" fmla="*/ 38493 h 106188"/>
                <a:gd name="connsiteX10" fmla="*/ 49593 w 123886"/>
                <a:gd name="connsiteY10" fmla="*/ 40263 h 106188"/>
                <a:gd name="connsiteX11" fmla="*/ 47823 w 123886"/>
                <a:gd name="connsiteY11" fmla="*/ 57961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886" h="106188">
                  <a:moveTo>
                    <a:pt x="47823" y="57961"/>
                  </a:moveTo>
                  <a:cubicBezTo>
                    <a:pt x="45168" y="71235"/>
                    <a:pt x="42513" y="83623"/>
                    <a:pt x="47823" y="96012"/>
                  </a:cubicBezTo>
                  <a:cubicBezTo>
                    <a:pt x="51362" y="104861"/>
                    <a:pt x="61981" y="107516"/>
                    <a:pt x="69945" y="102206"/>
                  </a:cubicBezTo>
                  <a:cubicBezTo>
                    <a:pt x="84989" y="91588"/>
                    <a:pt x="99147" y="80084"/>
                    <a:pt x="114191" y="69465"/>
                  </a:cubicBezTo>
                  <a:cubicBezTo>
                    <a:pt x="129234" y="57961"/>
                    <a:pt x="111536" y="35838"/>
                    <a:pt x="96493" y="46457"/>
                  </a:cubicBezTo>
                  <a:cubicBezTo>
                    <a:pt x="89413" y="51767"/>
                    <a:pt x="83219" y="56191"/>
                    <a:pt x="76140" y="61501"/>
                  </a:cubicBezTo>
                  <a:cubicBezTo>
                    <a:pt x="77025" y="58846"/>
                    <a:pt x="77910" y="56191"/>
                    <a:pt x="77910" y="53537"/>
                  </a:cubicBezTo>
                  <a:cubicBezTo>
                    <a:pt x="79679" y="42918"/>
                    <a:pt x="78795" y="30529"/>
                    <a:pt x="71715" y="21680"/>
                  </a:cubicBezTo>
                  <a:cubicBezTo>
                    <a:pt x="56672" y="1327"/>
                    <a:pt x="24815" y="2212"/>
                    <a:pt x="9772" y="20795"/>
                  </a:cubicBezTo>
                  <a:cubicBezTo>
                    <a:pt x="-1732" y="34954"/>
                    <a:pt x="21276" y="52652"/>
                    <a:pt x="32780" y="38493"/>
                  </a:cubicBezTo>
                  <a:cubicBezTo>
                    <a:pt x="37204" y="33184"/>
                    <a:pt x="46938" y="33184"/>
                    <a:pt x="49593" y="40263"/>
                  </a:cubicBezTo>
                  <a:cubicBezTo>
                    <a:pt x="51362" y="44688"/>
                    <a:pt x="48708" y="53537"/>
                    <a:pt x="47823" y="57961"/>
                  </a:cubicBezTo>
                  <a:close/>
                </a:path>
              </a:pathLst>
            </a:custGeom>
            <a:solidFill>
              <a:srgbClr val="5B5A63"/>
            </a:solidFill>
            <a:ln w="9525" cap="flat">
              <a:noFill/>
              <a:prstDash val="solid"/>
              <a:miter/>
            </a:ln>
          </p:spPr>
          <p:txBody>
            <a:bodyPr rtlCol="0" anchor="ctr"/>
            <a:lstStyle/>
            <a:p>
              <a:endParaRPr lang="en-US"/>
            </a:p>
          </p:txBody>
        </p:sp>
        <p:sp>
          <p:nvSpPr>
            <p:cNvPr id="333" name="Freeform: Shape 332"/>
            <p:cNvSpPr/>
            <p:nvPr/>
          </p:nvSpPr>
          <p:spPr>
            <a:xfrm>
              <a:off x="1949434" y="3954615"/>
              <a:ext cx="97339" cy="97339"/>
            </a:xfrm>
            <a:custGeom>
              <a:avLst/>
              <a:gdLst>
                <a:gd name="connsiteX0" fmla="*/ 14608 w 97339"/>
                <a:gd name="connsiteY0" fmla="*/ 76120 h 97339"/>
                <a:gd name="connsiteX1" fmla="*/ 73012 w 97339"/>
                <a:gd name="connsiteY1" fmla="*/ 84969 h 97339"/>
                <a:gd name="connsiteX2" fmla="*/ 86286 w 97339"/>
                <a:gd name="connsiteY2" fmla="*/ 28335 h 97339"/>
                <a:gd name="connsiteX3" fmla="*/ 29652 w 97339"/>
                <a:gd name="connsiteY3" fmla="*/ 10637 h 97339"/>
                <a:gd name="connsiteX4" fmla="*/ 26997 w 97339"/>
                <a:gd name="connsiteY4" fmla="*/ 12407 h 97339"/>
                <a:gd name="connsiteX5" fmla="*/ 23458 w 97339"/>
                <a:gd name="connsiteY5" fmla="*/ 14176 h 97339"/>
                <a:gd name="connsiteX6" fmla="*/ 14608 w 97339"/>
                <a:gd name="connsiteY6" fmla="*/ 76120 h 97339"/>
                <a:gd name="connsiteX7" fmla="*/ 41156 w 97339"/>
                <a:gd name="connsiteY7" fmla="*/ 36299 h 97339"/>
                <a:gd name="connsiteX8" fmla="*/ 57969 w 97339"/>
                <a:gd name="connsiteY8" fmla="*/ 60192 h 97339"/>
                <a:gd name="connsiteX9" fmla="*/ 38501 w 97339"/>
                <a:gd name="connsiteY9" fmla="*/ 59307 h 97339"/>
                <a:gd name="connsiteX10" fmla="*/ 41156 w 97339"/>
                <a:gd name="connsiteY10" fmla="*/ 36299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339" h="97339">
                  <a:moveTo>
                    <a:pt x="14608" y="76120"/>
                  </a:moveTo>
                  <a:cubicBezTo>
                    <a:pt x="28767" y="95588"/>
                    <a:pt x="54429" y="97357"/>
                    <a:pt x="73012" y="84969"/>
                  </a:cubicBezTo>
                  <a:cubicBezTo>
                    <a:pt x="91595" y="72580"/>
                    <a:pt x="98674" y="47803"/>
                    <a:pt x="86286" y="28335"/>
                  </a:cubicBezTo>
                  <a:cubicBezTo>
                    <a:pt x="74782" y="9752"/>
                    <a:pt x="50005" y="903"/>
                    <a:pt x="29652" y="10637"/>
                  </a:cubicBezTo>
                  <a:cubicBezTo>
                    <a:pt x="28767" y="11522"/>
                    <a:pt x="27882" y="11522"/>
                    <a:pt x="26997" y="12407"/>
                  </a:cubicBezTo>
                  <a:cubicBezTo>
                    <a:pt x="26112" y="13291"/>
                    <a:pt x="24342" y="13291"/>
                    <a:pt x="23458" y="14176"/>
                  </a:cubicBezTo>
                  <a:cubicBezTo>
                    <a:pt x="4875" y="27450"/>
                    <a:pt x="1335" y="56652"/>
                    <a:pt x="14608" y="76120"/>
                  </a:cubicBezTo>
                  <a:close/>
                  <a:moveTo>
                    <a:pt x="41156" y="36299"/>
                  </a:moveTo>
                  <a:cubicBezTo>
                    <a:pt x="56199" y="30105"/>
                    <a:pt x="73012" y="48688"/>
                    <a:pt x="57969" y="60192"/>
                  </a:cubicBezTo>
                  <a:cubicBezTo>
                    <a:pt x="51774" y="64616"/>
                    <a:pt x="43810" y="66386"/>
                    <a:pt x="38501" y="59307"/>
                  </a:cubicBezTo>
                  <a:cubicBezTo>
                    <a:pt x="33192" y="52227"/>
                    <a:pt x="34076" y="41608"/>
                    <a:pt x="41156" y="36299"/>
                  </a:cubicBezTo>
                  <a:close/>
                </a:path>
              </a:pathLst>
            </a:custGeom>
            <a:solidFill>
              <a:srgbClr val="5B5A63"/>
            </a:solidFill>
            <a:ln w="9525" cap="flat">
              <a:noFill/>
              <a:prstDash val="solid"/>
              <a:miter/>
            </a:ln>
          </p:spPr>
          <p:txBody>
            <a:bodyPr rtlCol="0" anchor="ctr"/>
            <a:lstStyle/>
            <a:p>
              <a:endParaRPr lang="en-US"/>
            </a:p>
          </p:txBody>
        </p:sp>
        <p:sp>
          <p:nvSpPr>
            <p:cNvPr id="334" name="Freeform: Shape 333"/>
            <p:cNvSpPr/>
            <p:nvPr/>
          </p:nvSpPr>
          <p:spPr>
            <a:xfrm>
              <a:off x="2043161" y="3873870"/>
              <a:ext cx="97339" cy="123886"/>
            </a:xfrm>
            <a:custGeom>
              <a:avLst/>
              <a:gdLst>
                <a:gd name="connsiteX0" fmla="*/ 9371 w 97339"/>
                <a:gd name="connsiteY0" fmla="*/ 14395 h 123886"/>
                <a:gd name="connsiteX1" fmla="*/ 7601 w 97339"/>
                <a:gd name="connsiteY1" fmla="*/ 23244 h 123886"/>
                <a:gd name="connsiteX2" fmla="*/ 6716 w 97339"/>
                <a:gd name="connsiteY2" fmla="*/ 79877 h 123886"/>
                <a:gd name="connsiteX3" fmla="*/ 35033 w 97339"/>
                <a:gd name="connsiteY3" fmla="*/ 84302 h 123886"/>
                <a:gd name="connsiteX4" fmla="*/ 35918 w 97339"/>
                <a:gd name="connsiteY4" fmla="*/ 63064 h 123886"/>
                <a:gd name="connsiteX5" fmla="*/ 73084 w 97339"/>
                <a:gd name="connsiteY5" fmla="*/ 115274 h 123886"/>
                <a:gd name="connsiteX6" fmla="*/ 96092 w 97339"/>
                <a:gd name="connsiteY6" fmla="*/ 97576 h 123886"/>
                <a:gd name="connsiteX7" fmla="*/ 34148 w 97339"/>
                <a:gd name="connsiteY7" fmla="*/ 13510 h 123886"/>
                <a:gd name="connsiteX8" fmla="*/ 9371 w 97339"/>
                <a:gd name="connsiteY8" fmla="*/ 14395 h 1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339" h="123886">
                  <a:moveTo>
                    <a:pt x="9371" y="14395"/>
                  </a:moveTo>
                  <a:cubicBezTo>
                    <a:pt x="7601" y="17050"/>
                    <a:pt x="6716" y="20589"/>
                    <a:pt x="7601" y="23244"/>
                  </a:cubicBezTo>
                  <a:cubicBezTo>
                    <a:pt x="8486" y="41827"/>
                    <a:pt x="8486" y="61295"/>
                    <a:pt x="6716" y="79877"/>
                  </a:cubicBezTo>
                  <a:cubicBezTo>
                    <a:pt x="4947" y="98461"/>
                    <a:pt x="33263" y="102000"/>
                    <a:pt x="35033" y="84302"/>
                  </a:cubicBezTo>
                  <a:cubicBezTo>
                    <a:pt x="35918" y="77223"/>
                    <a:pt x="35918" y="70144"/>
                    <a:pt x="35918" y="63064"/>
                  </a:cubicBezTo>
                  <a:cubicBezTo>
                    <a:pt x="48307" y="79877"/>
                    <a:pt x="60695" y="97576"/>
                    <a:pt x="73084" y="115274"/>
                  </a:cubicBezTo>
                  <a:cubicBezTo>
                    <a:pt x="83703" y="130317"/>
                    <a:pt x="106711" y="113504"/>
                    <a:pt x="96092" y="97576"/>
                  </a:cubicBezTo>
                  <a:cubicBezTo>
                    <a:pt x="76624" y="68374"/>
                    <a:pt x="56271" y="40942"/>
                    <a:pt x="34148" y="13510"/>
                  </a:cubicBezTo>
                  <a:cubicBezTo>
                    <a:pt x="30609" y="3776"/>
                    <a:pt x="14680" y="4661"/>
                    <a:pt x="9371" y="14395"/>
                  </a:cubicBezTo>
                  <a:close/>
                </a:path>
              </a:pathLst>
            </a:custGeom>
            <a:solidFill>
              <a:srgbClr val="5B5A63"/>
            </a:solidFill>
            <a:ln w="9525" cap="flat">
              <a:noFill/>
              <a:prstDash val="solid"/>
              <a:miter/>
            </a:ln>
          </p:spPr>
          <p:txBody>
            <a:bodyPr rtlCol="0" anchor="ctr"/>
            <a:lstStyle/>
            <a:p>
              <a:endParaRPr lang="en-US"/>
            </a:p>
          </p:txBody>
        </p:sp>
        <p:sp>
          <p:nvSpPr>
            <p:cNvPr id="335" name="Freeform: Shape 334"/>
            <p:cNvSpPr/>
            <p:nvPr/>
          </p:nvSpPr>
          <p:spPr>
            <a:xfrm>
              <a:off x="2138113" y="3800620"/>
              <a:ext cx="168132" cy="247773"/>
            </a:xfrm>
            <a:custGeom>
              <a:avLst/>
              <a:gdLst>
                <a:gd name="connsiteX0" fmla="*/ 86976 w 168131"/>
                <a:gd name="connsiteY0" fmla="*/ 26586 h 247772"/>
                <a:gd name="connsiteX1" fmla="*/ 106444 w 168131"/>
                <a:gd name="connsiteY1" fmla="*/ 88529 h 247772"/>
                <a:gd name="connsiteX2" fmla="*/ 62199 w 168131"/>
                <a:gd name="connsiteY2" fmla="*/ 121271 h 247772"/>
                <a:gd name="connsiteX3" fmla="*/ 33882 w 168131"/>
                <a:gd name="connsiteY3" fmla="*/ 22162 h 247772"/>
                <a:gd name="connsiteX4" fmla="*/ 7335 w 168131"/>
                <a:gd name="connsiteY4" fmla="*/ 32781 h 247772"/>
                <a:gd name="connsiteX5" fmla="*/ 60429 w 168131"/>
                <a:gd name="connsiteY5" fmla="*/ 231884 h 247772"/>
                <a:gd name="connsiteX6" fmla="*/ 88746 w 168131"/>
                <a:gd name="connsiteY6" fmla="*/ 228344 h 247772"/>
                <a:gd name="connsiteX7" fmla="*/ 70163 w 168131"/>
                <a:gd name="connsiteY7" fmla="*/ 150473 h 247772"/>
                <a:gd name="connsiteX8" fmla="*/ 115293 w 168131"/>
                <a:gd name="connsiteY8" fmla="*/ 117731 h 247772"/>
                <a:gd name="connsiteX9" fmla="*/ 134761 w 168131"/>
                <a:gd name="connsiteY9" fmla="*/ 179674 h 247772"/>
                <a:gd name="connsiteX10" fmla="*/ 161308 w 168131"/>
                <a:gd name="connsiteY10" fmla="*/ 169056 h 247772"/>
                <a:gd name="connsiteX11" fmla="*/ 112638 w 168131"/>
                <a:gd name="connsiteY11" fmla="*/ 15082 h 247772"/>
                <a:gd name="connsiteX12" fmla="*/ 86976 w 168131"/>
                <a:gd name="connsiteY12" fmla="*/ 26586 h 24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31" h="247772">
                  <a:moveTo>
                    <a:pt x="86976" y="26586"/>
                  </a:moveTo>
                  <a:cubicBezTo>
                    <a:pt x="93170" y="46939"/>
                    <a:pt x="100250" y="68177"/>
                    <a:pt x="106444" y="88529"/>
                  </a:cubicBezTo>
                  <a:cubicBezTo>
                    <a:pt x="92285" y="100033"/>
                    <a:pt x="77242" y="110652"/>
                    <a:pt x="62199" y="121271"/>
                  </a:cubicBezTo>
                  <a:cubicBezTo>
                    <a:pt x="53350" y="88529"/>
                    <a:pt x="44501" y="54903"/>
                    <a:pt x="33882" y="22162"/>
                  </a:cubicBezTo>
                  <a:cubicBezTo>
                    <a:pt x="28573" y="4464"/>
                    <a:pt x="2025" y="15082"/>
                    <a:pt x="7335" y="32781"/>
                  </a:cubicBezTo>
                  <a:cubicBezTo>
                    <a:pt x="26803" y="98263"/>
                    <a:pt x="44501" y="164631"/>
                    <a:pt x="60429" y="231884"/>
                  </a:cubicBezTo>
                  <a:cubicBezTo>
                    <a:pt x="64854" y="249582"/>
                    <a:pt x="93170" y="246927"/>
                    <a:pt x="88746" y="228344"/>
                  </a:cubicBezTo>
                  <a:cubicBezTo>
                    <a:pt x="82552" y="202682"/>
                    <a:pt x="76357" y="176135"/>
                    <a:pt x="70163" y="150473"/>
                  </a:cubicBezTo>
                  <a:cubicBezTo>
                    <a:pt x="86091" y="139854"/>
                    <a:pt x="101134" y="129235"/>
                    <a:pt x="115293" y="117731"/>
                  </a:cubicBezTo>
                  <a:cubicBezTo>
                    <a:pt x="121487" y="138084"/>
                    <a:pt x="128567" y="159322"/>
                    <a:pt x="134761" y="179674"/>
                  </a:cubicBezTo>
                  <a:cubicBezTo>
                    <a:pt x="140070" y="197372"/>
                    <a:pt x="167502" y="186754"/>
                    <a:pt x="161308" y="169056"/>
                  </a:cubicBezTo>
                  <a:cubicBezTo>
                    <a:pt x="145380" y="117731"/>
                    <a:pt x="129451" y="66407"/>
                    <a:pt x="112638" y="15082"/>
                  </a:cubicBezTo>
                  <a:cubicBezTo>
                    <a:pt x="108214" y="-1731"/>
                    <a:pt x="81667" y="8888"/>
                    <a:pt x="86976" y="26586"/>
                  </a:cubicBezTo>
                  <a:close/>
                </a:path>
              </a:pathLst>
            </a:custGeom>
            <a:solidFill>
              <a:srgbClr val="5B5A63"/>
            </a:solidFill>
            <a:ln w="9525" cap="flat">
              <a:noFill/>
              <a:prstDash val="solid"/>
              <a:miter/>
            </a:ln>
          </p:spPr>
          <p:txBody>
            <a:bodyPr rtlCol="0" anchor="ctr"/>
            <a:lstStyle/>
            <a:p>
              <a:endParaRPr lang="en-US"/>
            </a:p>
          </p:txBody>
        </p:sp>
        <p:sp>
          <p:nvSpPr>
            <p:cNvPr id="336" name="Freeform: Shape 335"/>
            <p:cNvSpPr/>
            <p:nvPr/>
          </p:nvSpPr>
          <p:spPr>
            <a:xfrm>
              <a:off x="2262554" y="3773406"/>
              <a:ext cx="97339" cy="97339"/>
            </a:xfrm>
            <a:custGeom>
              <a:avLst/>
              <a:gdLst>
                <a:gd name="connsiteX0" fmla="*/ 70493 w 97339"/>
                <a:gd name="connsiteY0" fmla="*/ 87427 h 97339"/>
                <a:gd name="connsiteX1" fmla="*/ 86421 w 97339"/>
                <a:gd name="connsiteY1" fmla="*/ 28138 h 97339"/>
                <a:gd name="connsiteX2" fmla="*/ 31557 w 97339"/>
                <a:gd name="connsiteY2" fmla="*/ 13980 h 97339"/>
                <a:gd name="connsiteX3" fmla="*/ 29787 w 97339"/>
                <a:gd name="connsiteY3" fmla="*/ 15750 h 97339"/>
                <a:gd name="connsiteX4" fmla="*/ 10319 w 97339"/>
                <a:gd name="connsiteY4" fmla="*/ 69729 h 97339"/>
                <a:gd name="connsiteX5" fmla="*/ 70493 w 97339"/>
                <a:gd name="connsiteY5" fmla="*/ 87427 h 97339"/>
                <a:gd name="connsiteX6" fmla="*/ 41291 w 97339"/>
                <a:gd name="connsiteY6" fmla="*/ 42297 h 97339"/>
                <a:gd name="connsiteX7" fmla="*/ 44831 w 97339"/>
                <a:gd name="connsiteY7" fmla="*/ 39642 h 97339"/>
                <a:gd name="connsiteX8" fmla="*/ 49255 w 97339"/>
                <a:gd name="connsiteY8" fmla="*/ 36987 h 97339"/>
                <a:gd name="connsiteX9" fmla="*/ 56334 w 97339"/>
                <a:gd name="connsiteY9" fmla="*/ 61764 h 97339"/>
                <a:gd name="connsiteX10" fmla="*/ 41291 w 97339"/>
                <a:gd name="connsiteY10" fmla="*/ 42297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339" h="97339">
                  <a:moveTo>
                    <a:pt x="70493" y="87427"/>
                  </a:moveTo>
                  <a:cubicBezTo>
                    <a:pt x="90846" y="75923"/>
                    <a:pt x="97040" y="48491"/>
                    <a:pt x="86421" y="28138"/>
                  </a:cubicBezTo>
                  <a:cubicBezTo>
                    <a:pt x="76687" y="8670"/>
                    <a:pt x="49255" y="-1064"/>
                    <a:pt x="31557" y="13980"/>
                  </a:cubicBezTo>
                  <a:cubicBezTo>
                    <a:pt x="30672" y="14865"/>
                    <a:pt x="30672" y="14865"/>
                    <a:pt x="29787" y="15750"/>
                  </a:cubicBezTo>
                  <a:cubicBezTo>
                    <a:pt x="11204" y="26368"/>
                    <a:pt x="585" y="49376"/>
                    <a:pt x="10319" y="69729"/>
                  </a:cubicBezTo>
                  <a:cubicBezTo>
                    <a:pt x="21823" y="91851"/>
                    <a:pt x="50140" y="98930"/>
                    <a:pt x="70493" y="87427"/>
                  </a:cubicBezTo>
                  <a:close/>
                  <a:moveTo>
                    <a:pt x="41291" y="42297"/>
                  </a:moveTo>
                  <a:cubicBezTo>
                    <a:pt x="43061" y="41412"/>
                    <a:pt x="43946" y="40527"/>
                    <a:pt x="44831" y="39642"/>
                  </a:cubicBezTo>
                  <a:cubicBezTo>
                    <a:pt x="46601" y="38757"/>
                    <a:pt x="47485" y="38757"/>
                    <a:pt x="49255" y="36987"/>
                  </a:cubicBezTo>
                  <a:cubicBezTo>
                    <a:pt x="59874" y="28138"/>
                    <a:pt x="67838" y="54685"/>
                    <a:pt x="56334" y="61764"/>
                  </a:cubicBezTo>
                  <a:cubicBezTo>
                    <a:pt x="43061" y="71498"/>
                    <a:pt x="27133" y="50261"/>
                    <a:pt x="41291" y="42297"/>
                  </a:cubicBezTo>
                  <a:close/>
                </a:path>
              </a:pathLst>
            </a:custGeom>
            <a:solidFill>
              <a:srgbClr val="5B5A63"/>
            </a:solidFill>
            <a:ln w="9525" cap="flat">
              <a:noFill/>
              <a:prstDash val="solid"/>
              <a:miter/>
            </a:ln>
          </p:spPr>
          <p:txBody>
            <a:bodyPr rtlCol="0" anchor="ctr"/>
            <a:lstStyle/>
            <a:p>
              <a:endParaRPr lang="en-US"/>
            </a:p>
          </p:txBody>
        </p:sp>
        <p:sp>
          <p:nvSpPr>
            <p:cNvPr id="337" name="Freeform: Shape 336"/>
            <p:cNvSpPr/>
            <p:nvPr/>
          </p:nvSpPr>
          <p:spPr>
            <a:xfrm>
              <a:off x="2053456" y="4105381"/>
              <a:ext cx="309716" cy="389357"/>
            </a:xfrm>
            <a:custGeom>
              <a:avLst/>
              <a:gdLst>
                <a:gd name="connsiteX0" fmla="*/ 242425 w 309716"/>
                <a:gd name="connsiteY0" fmla="*/ 385503 h 389357"/>
                <a:gd name="connsiteX1" fmla="*/ 299058 w 309716"/>
                <a:gd name="connsiteY1" fmla="*/ 329754 h 389357"/>
                <a:gd name="connsiteX2" fmla="*/ 284015 w 309716"/>
                <a:gd name="connsiteY2" fmla="*/ 281084 h 389357"/>
                <a:gd name="connsiteX3" fmla="*/ 224727 w 309716"/>
                <a:gd name="connsiteY3" fmla="*/ 203213 h 389357"/>
                <a:gd name="connsiteX4" fmla="*/ 215878 w 309716"/>
                <a:gd name="connsiteY4" fmla="*/ 158083 h 389357"/>
                <a:gd name="connsiteX5" fmla="*/ 214108 w 309716"/>
                <a:gd name="connsiteY5" fmla="*/ 134190 h 389357"/>
                <a:gd name="connsiteX6" fmla="*/ 195525 w 309716"/>
                <a:gd name="connsiteY6" fmla="*/ 126226 h 389357"/>
                <a:gd name="connsiteX7" fmla="*/ 176057 w 309716"/>
                <a:gd name="connsiteY7" fmla="*/ 134190 h 389357"/>
                <a:gd name="connsiteX8" fmla="*/ 168093 w 309716"/>
                <a:gd name="connsiteY8" fmla="*/ 136845 h 389357"/>
                <a:gd name="connsiteX9" fmla="*/ 148625 w 309716"/>
                <a:gd name="connsiteY9" fmla="*/ 99679 h 389357"/>
                <a:gd name="connsiteX10" fmla="*/ 101725 w 309716"/>
                <a:gd name="connsiteY10" fmla="*/ 18268 h 389357"/>
                <a:gd name="connsiteX11" fmla="*/ 11465 w 309716"/>
                <a:gd name="connsiteY11" fmla="*/ 57204 h 389357"/>
                <a:gd name="connsiteX12" fmla="*/ 29163 w 309716"/>
                <a:gd name="connsiteY12" fmla="*/ 80211 h 389357"/>
                <a:gd name="connsiteX13" fmla="*/ 60135 w 309716"/>
                <a:gd name="connsiteY13" fmla="*/ 52779 h 389357"/>
                <a:gd name="connsiteX14" fmla="*/ 75178 w 309716"/>
                <a:gd name="connsiteY14" fmla="*/ 38621 h 389357"/>
                <a:gd name="connsiteX15" fmla="*/ 86682 w 309716"/>
                <a:gd name="connsiteY15" fmla="*/ 48355 h 389357"/>
                <a:gd name="connsiteX16" fmla="*/ 125617 w 309716"/>
                <a:gd name="connsiteY16" fmla="*/ 116492 h 389357"/>
                <a:gd name="connsiteX17" fmla="*/ 158359 w 309716"/>
                <a:gd name="connsiteY17" fmla="*/ 165162 h 389357"/>
                <a:gd name="connsiteX18" fmla="*/ 186676 w 309716"/>
                <a:gd name="connsiteY18" fmla="*/ 161622 h 389357"/>
                <a:gd name="connsiteX19" fmla="*/ 183136 w 309716"/>
                <a:gd name="connsiteY19" fmla="*/ 188170 h 389357"/>
                <a:gd name="connsiteX20" fmla="*/ 220302 w 309716"/>
                <a:gd name="connsiteY20" fmla="*/ 247458 h 389357"/>
                <a:gd name="connsiteX21" fmla="*/ 243309 w 309716"/>
                <a:gd name="connsiteY21" fmla="*/ 277545 h 389357"/>
                <a:gd name="connsiteX22" fmla="*/ 268087 w 309716"/>
                <a:gd name="connsiteY22" fmla="*/ 306747 h 389357"/>
                <a:gd name="connsiteX23" fmla="*/ 224727 w 309716"/>
                <a:gd name="connsiteY23" fmla="*/ 362495 h 389357"/>
                <a:gd name="connsiteX24" fmla="*/ 242425 w 309716"/>
                <a:gd name="connsiteY24" fmla="*/ 385503 h 389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9716" h="389357">
                  <a:moveTo>
                    <a:pt x="242425" y="385503"/>
                  </a:moveTo>
                  <a:cubicBezTo>
                    <a:pt x="260123" y="368690"/>
                    <a:pt x="285785" y="350107"/>
                    <a:pt x="299058" y="329754"/>
                  </a:cubicBezTo>
                  <a:cubicBezTo>
                    <a:pt x="311447" y="310286"/>
                    <a:pt x="296404" y="295243"/>
                    <a:pt x="284015" y="281084"/>
                  </a:cubicBezTo>
                  <a:cubicBezTo>
                    <a:pt x="262777" y="256307"/>
                    <a:pt x="243309" y="229760"/>
                    <a:pt x="224727" y="203213"/>
                  </a:cubicBezTo>
                  <a:cubicBezTo>
                    <a:pt x="214108" y="187285"/>
                    <a:pt x="214108" y="176666"/>
                    <a:pt x="215878" y="158083"/>
                  </a:cubicBezTo>
                  <a:cubicBezTo>
                    <a:pt x="216762" y="148349"/>
                    <a:pt x="218532" y="143039"/>
                    <a:pt x="214108" y="134190"/>
                  </a:cubicBezTo>
                  <a:cubicBezTo>
                    <a:pt x="210568" y="127111"/>
                    <a:pt x="203489" y="122687"/>
                    <a:pt x="195525" y="126226"/>
                  </a:cubicBezTo>
                  <a:cubicBezTo>
                    <a:pt x="189330" y="128881"/>
                    <a:pt x="182251" y="130651"/>
                    <a:pt x="176057" y="134190"/>
                  </a:cubicBezTo>
                  <a:cubicBezTo>
                    <a:pt x="171632" y="135960"/>
                    <a:pt x="168978" y="135960"/>
                    <a:pt x="168093" y="136845"/>
                  </a:cubicBezTo>
                  <a:cubicBezTo>
                    <a:pt x="160129" y="128881"/>
                    <a:pt x="153049" y="107643"/>
                    <a:pt x="148625" y="99679"/>
                  </a:cubicBezTo>
                  <a:cubicBezTo>
                    <a:pt x="133581" y="74017"/>
                    <a:pt x="121193" y="41276"/>
                    <a:pt x="101725" y="18268"/>
                  </a:cubicBezTo>
                  <a:cubicBezTo>
                    <a:pt x="72523" y="-17128"/>
                    <a:pt x="32703" y="37736"/>
                    <a:pt x="11465" y="57204"/>
                  </a:cubicBezTo>
                  <a:cubicBezTo>
                    <a:pt x="-1809" y="69592"/>
                    <a:pt x="15004" y="92600"/>
                    <a:pt x="29163" y="80211"/>
                  </a:cubicBezTo>
                  <a:cubicBezTo>
                    <a:pt x="39782" y="71362"/>
                    <a:pt x="49516" y="61628"/>
                    <a:pt x="60135" y="52779"/>
                  </a:cubicBezTo>
                  <a:cubicBezTo>
                    <a:pt x="65444" y="48355"/>
                    <a:pt x="70753" y="43930"/>
                    <a:pt x="75178" y="38621"/>
                  </a:cubicBezTo>
                  <a:cubicBezTo>
                    <a:pt x="82257" y="36851"/>
                    <a:pt x="85797" y="40391"/>
                    <a:pt x="86682" y="48355"/>
                  </a:cubicBezTo>
                  <a:cubicBezTo>
                    <a:pt x="102610" y="67823"/>
                    <a:pt x="113229" y="95255"/>
                    <a:pt x="125617" y="116492"/>
                  </a:cubicBezTo>
                  <a:cubicBezTo>
                    <a:pt x="133581" y="130651"/>
                    <a:pt x="142430" y="158968"/>
                    <a:pt x="158359" y="165162"/>
                  </a:cubicBezTo>
                  <a:cubicBezTo>
                    <a:pt x="167208" y="168702"/>
                    <a:pt x="176942" y="166047"/>
                    <a:pt x="186676" y="161622"/>
                  </a:cubicBezTo>
                  <a:cubicBezTo>
                    <a:pt x="184906" y="170472"/>
                    <a:pt x="181366" y="181090"/>
                    <a:pt x="183136" y="188170"/>
                  </a:cubicBezTo>
                  <a:cubicBezTo>
                    <a:pt x="189330" y="209407"/>
                    <a:pt x="207913" y="229760"/>
                    <a:pt x="220302" y="247458"/>
                  </a:cubicBezTo>
                  <a:cubicBezTo>
                    <a:pt x="227381" y="258077"/>
                    <a:pt x="235345" y="267811"/>
                    <a:pt x="243309" y="277545"/>
                  </a:cubicBezTo>
                  <a:cubicBezTo>
                    <a:pt x="249504" y="285509"/>
                    <a:pt x="263662" y="297013"/>
                    <a:pt x="268087" y="306747"/>
                  </a:cubicBezTo>
                  <a:cubicBezTo>
                    <a:pt x="275166" y="324445"/>
                    <a:pt x="238000" y="350107"/>
                    <a:pt x="224727" y="362495"/>
                  </a:cubicBezTo>
                  <a:cubicBezTo>
                    <a:pt x="211453" y="375769"/>
                    <a:pt x="229151" y="398776"/>
                    <a:pt x="242425" y="385503"/>
                  </a:cubicBezTo>
                  <a:close/>
                </a:path>
              </a:pathLst>
            </a:custGeom>
            <a:solidFill>
              <a:srgbClr val="5B5A63"/>
            </a:solidFill>
            <a:ln w="9525" cap="flat">
              <a:noFill/>
              <a:prstDash val="solid"/>
              <a:miter/>
            </a:ln>
          </p:spPr>
          <p:txBody>
            <a:bodyPr rtlCol="0" anchor="ctr"/>
            <a:lstStyle/>
            <a:p>
              <a:endParaRPr lang="en-US"/>
            </a:p>
          </p:txBody>
        </p:sp>
        <p:sp>
          <p:nvSpPr>
            <p:cNvPr id="338" name="Freeform: Shape 337"/>
            <p:cNvSpPr/>
            <p:nvPr/>
          </p:nvSpPr>
          <p:spPr>
            <a:xfrm>
              <a:off x="2254305" y="4109981"/>
              <a:ext cx="106188" cy="106188"/>
            </a:xfrm>
            <a:custGeom>
              <a:avLst/>
              <a:gdLst>
                <a:gd name="connsiteX0" fmla="*/ 26533 w 106188"/>
                <a:gd name="connsiteY0" fmla="*/ 94194 h 106188"/>
                <a:gd name="connsiteX1" fmla="*/ 97325 w 106188"/>
                <a:gd name="connsiteY1" fmla="*/ 88000 h 106188"/>
                <a:gd name="connsiteX2" fmla="*/ 82282 w 106188"/>
                <a:gd name="connsiteY2" fmla="*/ 16323 h 106188"/>
                <a:gd name="connsiteX3" fmla="*/ 27418 w 106188"/>
                <a:gd name="connsiteY3" fmla="*/ 18978 h 106188"/>
                <a:gd name="connsiteX4" fmla="*/ 13259 w 106188"/>
                <a:gd name="connsiteY4" fmla="*/ 26942 h 106188"/>
                <a:gd name="connsiteX5" fmla="*/ 26533 w 106188"/>
                <a:gd name="connsiteY5" fmla="*/ 94194 h 106188"/>
                <a:gd name="connsiteX6" fmla="*/ 69008 w 106188"/>
                <a:gd name="connsiteY6" fmla="*/ 44640 h 106188"/>
                <a:gd name="connsiteX7" fmla="*/ 65469 w 106188"/>
                <a:gd name="connsiteY7" fmla="*/ 76496 h 106188"/>
                <a:gd name="connsiteX8" fmla="*/ 36267 w 106188"/>
                <a:gd name="connsiteY8" fmla="*/ 47294 h 106188"/>
                <a:gd name="connsiteX9" fmla="*/ 46001 w 106188"/>
                <a:gd name="connsiteY9" fmla="*/ 39330 h 106188"/>
                <a:gd name="connsiteX10" fmla="*/ 69008 w 106188"/>
                <a:gd name="connsiteY10" fmla="*/ 44640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188" h="106188">
                  <a:moveTo>
                    <a:pt x="26533" y="94194"/>
                  </a:moveTo>
                  <a:cubicBezTo>
                    <a:pt x="46886" y="110122"/>
                    <a:pt x="81397" y="110122"/>
                    <a:pt x="97325" y="88000"/>
                  </a:cubicBezTo>
                  <a:cubicBezTo>
                    <a:pt x="113253" y="66762"/>
                    <a:pt x="100865" y="31366"/>
                    <a:pt x="82282" y="16323"/>
                  </a:cubicBezTo>
                  <a:cubicBezTo>
                    <a:pt x="65469" y="2164"/>
                    <a:pt x="41576" y="3934"/>
                    <a:pt x="27418" y="18978"/>
                  </a:cubicBezTo>
                  <a:cubicBezTo>
                    <a:pt x="22108" y="18978"/>
                    <a:pt x="16799" y="20747"/>
                    <a:pt x="13259" y="26942"/>
                  </a:cubicBezTo>
                  <a:cubicBezTo>
                    <a:pt x="871" y="49064"/>
                    <a:pt x="6180" y="78266"/>
                    <a:pt x="26533" y="94194"/>
                  </a:cubicBezTo>
                  <a:close/>
                  <a:moveTo>
                    <a:pt x="69008" y="44640"/>
                  </a:moveTo>
                  <a:cubicBezTo>
                    <a:pt x="75203" y="54374"/>
                    <a:pt x="79627" y="72072"/>
                    <a:pt x="65469" y="76496"/>
                  </a:cubicBezTo>
                  <a:cubicBezTo>
                    <a:pt x="45116" y="81806"/>
                    <a:pt x="33612" y="64108"/>
                    <a:pt x="36267" y="47294"/>
                  </a:cubicBezTo>
                  <a:cubicBezTo>
                    <a:pt x="39806" y="46410"/>
                    <a:pt x="44231" y="43755"/>
                    <a:pt x="46001" y="39330"/>
                  </a:cubicBezTo>
                  <a:cubicBezTo>
                    <a:pt x="52195" y="28712"/>
                    <a:pt x="65469" y="38445"/>
                    <a:pt x="69008" y="44640"/>
                  </a:cubicBezTo>
                  <a:close/>
                </a:path>
              </a:pathLst>
            </a:custGeom>
            <a:solidFill>
              <a:srgbClr val="5B5A63"/>
            </a:solidFill>
            <a:ln w="9525" cap="flat">
              <a:noFill/>
              <a:prstDash val="solid"/>
              <a:miter/>
            </a:ln>
          </p:spPr>
          <p:txBody>
            <a:bodyPr rtlCol="0" anchor="ctr"/>
            <a:lstStyle/>
            <a:p>
              <a:endParaRPr lang="en-US"/>
            </a:p>
          </p:txBody>
        </p:sp>
        <p:sp>
          <p:nvSpPr>
            <p:cNvPr id="339" name="Freeform: Shape 338"/>
            <p:cNvSpPr/>
            <p:nvPr/>
          </p:nvSpPr>
          <p:spPr>
            <a:xfrm>
              <a:off x="2353842" y="4000808"/>
              <a:ext cx="106188" cy="132735"/>
            </a:xfrm>
            <a:custGeom>
              <a:avLst/>
              <a:gdLst>
                <a:gd name="connsiteX0" fmla="*/ 101322 w 106188"/>
                <a:gd name="connsiteY0" fmla="*/ 104258 h 132735"/>
                <a:gd name="connsiteX1" fmla="*/ 36723 w 106188"/>
                <a:gd name="connsiteY1" fmla="*/ 12228 h 132735"/>
                <a:gd name="connsiteX2" fmla="*/ 11946 w 106188"/>
                <a:gd name="connsiteY2" fmla="*/ 15768 h 132735"/>
                <a:gd name="connsiteX3" fmla="*/ 11946 w 106188"/>
                <a:gd name="connsiteY3" fmla="*/ 91869 h 132735"/>
                <a:gd name="connsiteX4" fmla="*/ 38493 w 106188"/>
                <a:gd name="connsiteY4" fmla="*/ 81250 h 132735"/>
                <a:gd name="connsiteX5" fmla="*/ 34954 w 106188"/>
                <a:gd name="connsiteY5" fmla="*/ 60013 h 132735"/>
                <a:gd name="connsiteX6" fmla="*/ 78314 w 106188"/>
                <a:gd name="connsiteY6" fmla="*/ 121956 h 132735"/>
                <a:gd name="connsiteX7" fmla="*/ 101322 w 106188"/>
                <a:gd name="connsiteY7" fmla="*/ 104258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188" h="132735">
                  <a:moveTo>
                    <a:pt x="101322" y="104258"/>
                  </a:moveTo>
                  <a:cubicBezTo>
                    <a:pt x="80084" y="73286"/>
                    <a:pt x="57961" y="43200"/>
                    <a:pt x="36723" y="12228"/>
                  </a:cubicBezTo>
                  <a:cubicBezTo>
                    <a:pt x="30529" y="4264"/>
                    <a:pt x="14601" y="4264"/>
                    <a:pt x="11946" y="15768"/>
                  </a:cubicBezTo>
                  <a:cubicBezTo>
                    <a:pt x="4867" y="41430"/>
                    <a:pt x="4867" y="66207"/>
                    <a:pt x="11946" y="91869"/>
                  </a:cubicBezTo>
                  <a:cubicBezTo>
                    <a:pt x="16371" y="109567"/>
                    <a:pt x="43803" y="98948"/>
                    <a:pt x="38493" y="81250"/>
                  </a:cubicBezTo>
                  <a:cubicBezTo>
                    <a:pt x="36723" y="74171"/>
                    <a:pt x="35839" y="67092"/>
                    <a:pt x="34954" y="60013"/>
                  </a:cubicBezTo>
                  <a:cubicBezTo>
                    <a:pt x="49112" y="80366"/>
                    <a:pt x="64156" y="100718"/>
                    <a:pt x="78314" y="121956"/>
                  </a:cubicBezTo>
                  <a:cubicBezTo>
                    <a:pt x="88933" y="136999"/>
                    <a:pt x="111940" y="119301"/>
                    <a:pt x="101322" y="104258"/>
                  </a:cubicBezTo>
                  <a:close/>
                </a:path>
              </a:pathLst>
            </a:custGeom>
            <a:solidFill>
              <a:srgbClr val="5B5A63"/>
            </a:solidFill>
            <a:ln w="9525" cap="flat">
              <a:noFill/>
              <a:prstDash val="solid"/>
              <a:miter/>
            </a:ln>
          </p:spPr>
          <p:txBody>
            <a:bodyPr rtlCol="0" anchor="ctr"/>
            <a:lstStyle/>
            <a:p>
              <a:endParaRPr lang="en-US"/>
            </a:p>
          </p:txBody>
        </p:sp>
        <p:sp>
          <p:nvSpPr>
            <p:cNvPr id="340" name="Freeform: Shape 339"/>
            <p:cNvSpPr/>
            <p:nvPr/>
          </p:nvSpPr>
          <p:spPr>
            <a:xfrm>
              <a:off x="1495978" y="4416076"/>
              <a:ext cx="106188" cy="106188"/>
            </a:xfrm>
            <a:custGeom>
              <a:avLst/>
              <a:gdLst>
                <a:gd name="connsiteX0" fmla="*/ 99945 w 106188"/>
                <a:gd name="connsiteY0" fmla="*/ 52685 h 106188"/>
                <a:gd name="connsiteX1" fmla="*/ 57470 w 106188"/>
                <a:gd name="connsiteY1" fmla="*/ 6670 h 106188"/>
                <a:gd name="connsiteX2" fmla="*/ 7030 w 106188"/>
                <a:gd name="connsiteY2" fmla="*/ 46491 h 106188"/>
                <a:gd name="connsiteX3" fmla="*/ 7030 w 106188"/>
                <a:gd name="connsiteY3" fmla="*/ 51800 h 106188"/>
                <a:gd name="connsiteX4" fmla="*/ 7030 w 106188"/>
                <a:gd name="connsiteY4" fmla="*/ 56225 h 106188"/>
                <a:gd name="connsiteX5" fmla="*/ 54815 w 106188"/>
                <a:gd name="connsiteY5" fmla="*/ 99585 h 106188"/>
                <a:gd name="connsiteX6" fmla="*/ 99945 w 106188"/>
                <a:gd name="connsiteY6" fmla="*/ 52685 h 106188"/>
                <a:gd name="connsiteX7" fmla="*/ 70743 w 106188"/>
                <a:gd name="connsiteY7" fmla="*/ 52685 h 106188"/>
                <a:gd name="connsiteX8" fmla="*/ 34462 w 106188"/>
                <a:gd name="connsiteY8" fmla="*/ 52685 h 106188"/>
                <a:gd name="connsiteX9" fmla="*/ 34462 w 106188"/>
                <a:gd name="connsiteY9" fmla="*/ 51800 h 106188"/>
                <a:gd name="connsiteX10" fmla="*/ 34462 w 106188"/>
                <a:gd name="connsiteY10" fmla="*/ 50031 h 106188"/>
                <a:gd name="connsiteX11" fmla="*/ 70743 w 106188"/>
                <a:gd name="connsiteY11" fmla="*/ 52685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188" h="106188">
                  <a:moveTo>
                    <a:pt x="99945" y="52685"/>
                  </a:moveTo>
                  <a:cubicBezTo>
                    <a:pt x="99945" y="27908"/>
                    <a:pt x="82247" y="6670"/>
                    <a:pt x="57470" y="6670"/>
                  </a:cubicBezTo>
                  <a:cubicBezTo>
                    <a:pt x="33577" y="5785"/>
                    <a:pt x="11455" y="22599"/>
                    <a:pt x="7030" y="46491"/>
                  </a:cubicBezTo>
                  <a:cubicBezTo>
                    <a:pt x="7030" y="48261"/>
                    <a:pt x="7030" y="50031"/>
                    <a:pt x="7030" y="51800"/>
                  </a:cubicBezTo>
                  <a:cubicBezTo>
                    <a:pt x="7030" y="53570"/>
                    <a:pt x="6145" y="54455"/>
                    <a:pt x="7030" y="56225"/>
                  </a:cubicBezTo>
                  <a:cubicBezTo>
                    <a:pt x="9685" y="80117"/>
                    <a:pt x="30922" y="98700"/>
                    <a:pt x="54815" y="99585"/>
                  </a:cubicBezTo>
                  <a:cubicBezTo>
                    <a:pt x="80477" y="100470"/>
                    <a:pt x="99945" y="78347"/>
                    <a:pt x="99945" y="52685"/>
                  </a:cubicBezTo>
                  <a:close/>
                  <a:moveTo>
                    <a:pt x="70743" y="52685"/>
                  </a:moveTo>
                  <a:cubicBezTo>
                    <a:pt x="70743" y="77462"/>
                    <a:pt x="37117" y="74808"/>
                    <a:pt x="34462" y="52685"/>
                  </a:cubicBezTo>
                  <a:cubicBezTo>
                    <a:pt x="34462" y="52685"/>
                    <a:pt x="34462" y="51800"/>
                    <a:pt x="34462" y="51800"/>
                  </a:cubicBezTo>
                  <a:cubicBezTo>
                    <a:pt x="34462" y="50915"/>
                    <a:pt x="34462" y="50915"/>
                    <a:pt x="34462" y="50031"/>
                  </a:cubicBezTo>
                  <a:cubicBezTo>
                    <a:pt x="38887" y="30563"/>
                    <a:pt x="71628" y="29678"/>
                    <a:pt x="70743" y="52685"/>
                  </a:cubicBezTo>
                  <a:close/>
                </a:path>
              </a:pathLst>
            </a:custGeom>
            <a:solidFill>
              <a:srgbClr val="5B5A63"/>
            </a:solidFill>
            <a:ln w="9525" cap="flat">
              <a:noFill/>
              <a:prstDash val="solid"/>
              <a:miter/>
            </a:ln>
          </p:spPr>
          <p:txBody>
            <a:bodyPr rtlCol="0" anchor="ctr"/>
            <a:lstStyle/>
            <a:p>
              <a:endParaRPr lang="en-US"/>
            </a:p>
          </p:txBody>
        </p:sp>
        <p:sp>
          <p:nvSpPr>
            <p:cNvPr id="341" name="Freeform: Shape 340"/>
            <p:cNvSpPr/>
            <p:nvPr/>
          </p:nvSpPr>
          <p:spPr>
            <a:xfrm>
              <a:off x="920268" y="5080859"/>
              <a:ext cx="176981" cy="194679"/>
            </a:xfrm>
            <a:custGeom>
              <a:avLst/>
              <a:gdLst>
                <a:gd name="connsiteX0" fmla="*/ 34985 w 176980"/>
                <a:gd name="connsiteY0" fmla="*/ 106444 h 194678"/>
                <a:gd name="connsiteX1" fmla="*/ 11977 w 176980"/>
                <a:gd name="connsiteY1" fmla="*/ 125912 h 194678"/>
                <a:gd name="connsiteX2" fmla="*/ 29675 w 176980"/>
                <a:gd name="connsiteY2" fmla="*/ 148919 h 194678"/>
                <a:gd name="connsiteX3" fmla="*/ 49143 w 176980"/>
                <a:gd name="connsiteY3" fmla="*/ 132991 h 194678"/>
                <a:gd name="connsiteX4" fmla="*/ 57992 w 176980"/>
                <a:gd name="connsiteY4" fmla="*/ 143610 h 194678"/>
                <a:gd name="connsiteX5" fmla="*/ 28790 w 176980"/>
                <a:gd name="connsiteY5" fmla="*/ 172812 h 194678"/>
                <a:gd name="connsiteX6" fmla="*/ 51798 w 176980"/>
                <a:gd name="connsiteY6" fmla="*/ 190510 h 194678"/>
                <a:gd name="connsiteX7" fmla="*/ 82769 w 176980"/>
                <a:gd name="connsiteY7" fmla="*/ 159538 h 194678"/>
                <a:gd name="connsiteX8" fmla="*/ 169490 w 176980"/>
                <a:gd name="connsiteY8" fmla="*/ 84322 h 194678"/>
                <a:gd name="connsiteX9" fmla="*/ 142943 w 176980"/>
                <a:gd name="connsiteY9" fmla="*/ 94940 h 194678"/>
                <a:gd name="connsiteX10" fmla="*/ 108432 w 176980"/>
                <a:gd name="connsiteY10" fmla="*/ 134761 h 194678"/>
                <a:gd name="connsiteX11" fmla="*/ 119935 w 176980"/>
                <a:gd name="connsiteY11" fmla="*/ 123257 h 194678"/>
                <a:gd name="connsiteX12" fmla="*/ 96928 w 176980"/>
                <a:gd name="connsiteY12" fmla="*/ 105559 h 194678"/>
                <a:gd name="connsiteX13" fmla="*/ 79230 w 176980"/>
                <a:gd name="connsiteY13" fmla="*/ 124142 h 194678"/>
                <a:gd name="connsiteX14" fmla="*/ 73920 w 176980"/>
                <a:gd name="connsiteY14" fmla="*/ 117948 h 194678"/>
                <a:gd name="connsiteX15" fmla="*/ 71266 w 176980"/>
                <a:gd name="connsiteY15" fmla="*/ 114408 h 194678"/>
                <a:gd name="connsiteX16" fmla="*/ 101352 w 176980"/>
                <a:gd name="connsiteY16" fmla="*/ 84322 h 194678"/>
                <a:gd name="connsiteX17" fmla="*/ 78345 w 176980"/>
                <a:gd name="connsiteY17" fmla="*/ 66623 h 194678"/>
                <a:gd name="connsiteX18" fmla="*/ 59762 w 176980"/>
                <a:gd name="connsiteY18" fmla="*/ 85206 h 194678"/>
                <a:gd name="connsiteX19" fmla="*/ 85424 w 176980"/>
                <a:gd name="connsiteY19" fmla="*/ 33882 h 194678"/>
                <a:gd name="connsiteX20" fmla="*/ 74805 w 176980"/>
                <a:gd name="connsiteY20" fmla="*/ 7335 h 194678"/>
                <a:gd name="connsiteX21" fmla="*/ 34985 w 176980"/>
                <a:gd name="connsiteY21" fmla="*/ 106444 h 194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6980" h="194678">
                  <a:moveTo>
                    <a:pt x="34985" y="106444"/>
                  </a:moveTo>
                  <a:cubicBezTo>
                    <a:pt x="27021" y="113523"/>
                    <a:pt x="19941" y="119718"/>
                    <a:pt x="11977" y="125912"/>
                  </a:cubicBezTo>
                  <a:cubicBezTo>
                    <a:pt x="-2181" y="137416"/>
                    <a:pt x="14632" y="160423"/>
                    <a:pt x="29675" y="148919"/>
                  </a:cubicBezTo>
                  <a:cubicBezTo>
                    <a:pt x="35870" y="143610"/>
                    <a:pt x="42949" y="138300"/>
                    <a:pt x="49143" y="132991"/>
                  </a:cubicBezTo>
                  <a:cubicBezTo>
                    <a:pt x="51798" y="136531"/>
                    <a:pt x="54452" y="140070"/>
                    <a:pt x="57992" y="143610"/>
                  </a:cubicBezTo>
                  <a:cubicBezTo>
                    <a:pt x="48258" y="153344"/>
                    <a:pt x="38524" y="163078"/>
                    <a:pt x="28790" y="172812"/>
                  </a:cubicBezTo>
                  <a:cubicBezTo>
                    <a:pt x="15517" y="186085"/>
                    <a:pt x="38524" y="202898"/>
                    <a:pt x="51798" y="190510"/>
                  </a:cubicBezTo>
                  <a:cubicBezTo>
                    <a:pt x="62417" y="179891"/>
                    <a:pt x="72151" y="170157"/>
                    <a:pt x="82769" y="159538"/>
                  </a:cubicBezTo>
                  <a:cubicBezTo>
                    <a:pt x="130554" y="178121"/>
                    <a:pt x="187188" y="140070"/>
                    <a:pt x="169490" y="84322"/>
                  </a:cubicBezTo>
                  <a:cubicBezTo>
                    <a:pt x="164181" y="66623"/>
                    <a:pt x="136748" y="77242"/>
                    <a:pt x="142943" y="94940"/>
                  </a:cubicBezTo>
                  <a:cubicBezTo>
                    <a:pt x="151792" y="122372"/>
                    <a:pt x="130554" y="135646"/>
                    <a:pt x="108432" y="134761"/>
                  </a:cubicBezTo>
                  <a:cubicBezTo>
                    <a:pt x="111971" y="131221"/>
                    <a:pt x="116396" y="126797"/>
                    <a:pt x="119935" y="123257"/>
                  </a:cubicBezTo>
                  <a:cubicBezTo>
                    <a:pt x="133209" y="109983"/>
                    <a:pt x="110201" y="93171"/>
                    <a:pt x="96928" y="105559"/>
                  </a:cubicBezTo>
                  <a:cubicBezTo>
                    <a:pt x="90734" y="111753"/>
                    <a:pt x="84539" y="117948"/>
                    <a:pt x="79230" y="124142"/>
                  </a:cubicBezTo>
                  <a:cubicBezTo>
                    <a:pt x="77460" y="122372"/>
                    <a:pt x="75690" y="120602"/>
                    <a:pt x="73920" y="117948"/>
                  </a:cubicBezTo>
                  <a:cubicBezTo>
                    <a:pt x="73035" y="117063"/>
                    <a:pt x="72151" y="115293"/>
                    <a:pt x="71266" y="114408"/>
                  </a:cubicBezTo>
                  <a:cubicBezTo>
                    <a:pt x="81885" y="104674"/>
                    <a:pt x="91618" y="94940"/>
                    <a:pt x="101352" y="84322"/>
                  </a:cubicBezTo>
                  <a:cubicBezTo>
                    <a:pt x="113741" y="71048"/>
                    <a:pt x="91618" y="53350"/>
                    <a:pt x="78345" y="66623"/>
                  </a:cubicBezTo>
                  <a:cubicBezTo>
                    <a:pt x="72151" y="72818"/>
                    <a:pt x="65956" y="79012"/>
                    <a:pt x="59762" y="85206"/>
                  </a:cubicBezTo>
                  <a:cubicBezTo>
                    <a:pt x="57107" y="63084"/>
                    <a:pt x="63301" y="40076"/>
                    <a:pt x="85424" y="33882"/>
                  </a:cubicBezTo>
                  <a:cubicBezTo>
                    <a:pt x="103122" y="28573"/>
                    <a:pt x="92503" y="2026"/>
                    <a:pt x="74805" y="7335"/>
                  </a:cubicBezTo>
                  <a:cubicBezTo>
                    <a:pt x="31445" y="18838"/>
                    <a:pt x="21711" y="67508"/>
                    <a:pt x="34985" y="106444"/>
                  </a:cubicBezTo>
                  <a:close/>
                </a:path>
              </a:pathLst>
            </a:custGeom>
            <a:solidFill>
              <a:srgbClr val="5B5A63"/>
            </a:solidFill>
            <a:ln w="9525" cap="flat">
              <a:noFill/>
              <a:prstDash val="solid"/>
              <a:miter/>
            </a:ln>
          </p:spPr>
          <p:txBody>
            <a:bodyPr rtlCol="0" anchor="ctr"/>
            <a:lstStyle/>
            <a:p>
              <a:endParaRPr lang="en-US"/>
            </a:p>
          </p:txBody>
        </p:sp>
        <p:sp>
          <p:nvSpPr>
            <p:cNvPr id="342" name="Freeform: Shape 341"/>
            <p:cNvSpPr/>
            <p:nvPr/>
          </p:nvSpPr>
          <p:spPr>
            <a:xfrm>
              <a:off x="1100594" y="4977639"/>
              <a:ext cx="115037" cy="141585"/>
            </a:xfrm>
            <a:custGeom>
              <a:avLst/>
              <a:gdLst>
                <a:gd name="connsiteX0" fmla="*/ 98007 w 115037"/>
                <a:gd name="connsiteY0" fmla="*/ 136217 h 141584"/>
                <a:gd name="connsiteX1" fmla="*/ 113936 w 115037"/>
                <a:gd name="connsiteY1" fmla="*/ 123828 h 141584"/>
                <a:gd name="connsiteX2" fmla="*/ 113936 w 115037"/>
                <a:gd name="connsiteY2" fmla="*/ 122058 h 141584"/>
                <a:gd name="connsiteX3" fmla="*/ 105087 w 115037"/>
                <a:gd name="connsiteY3" fmla="*/ 107015 h 141584"/>
                <a:gd name="connsiteX4" fmla="*/ 102432 w 115037"/>
                <a:gd name="connsiteY4" fmla="*/ 103475 h 141584"/>
                <a:gd name="connsiteX5" fmla="*/ 91813 w 115037"/>
                <a:gd name="connsiteY5" fmla="*/ 88432 h 141584"/>
                <a:gd name="connsiteX6" fmla="*/ 75000 w 115037"/>
                <a:gd name="connsiteY6" fmla="*/ 65425 h 141584"/>
                <a:gd name="connsiteX7" fmla="*/ 36949 w 115037"/>
                <a:gd name="connsiteY7" fmla="*/ 12330 h 141584"/>
                <a:gd name="connsiteX8" fmla="*/ 11287 w 115037"/>
                <a:gd name="connsiteY8" fmla="*/ 19410 h 141584"/>
                <a:gd name="connsiteX9" fmla="*/ 6862 w 115037"/>
                <a:gd name="connsiteY9" fmla="*/ 83123 h 141584"/>
                <a:gd name="connsiteX10" fmla="*/ 35179 w 115037"/>
                <a:gd name="connsiteY10" fmla="*/ 79583 h 141584"/>
                <a:gd name="connsiteX11" fmla="*/ 36064 w 115037"/>
                <a:gd name="connsiteY11" fmla="*/ 60115 h 141584"/>
                <a:gd name="connsiteX12" fmla="*/ 64381 w 115037"/>
                <a:gd name="connsiteY12" fmla="*/ 99051 h 141584"/>
                <a:gd name="connsiteX13" fmla="*/ 98007 w 115037"/>
                <a:gd name="connsiteY13" fmla="*/ 136217 h 1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037" h="141584">
                  <a:moveTo>
                    <a:pt x="98007" y="136217"/>
                  </a:moveTo>
                  <a:cubicBezTo>
                    <a:pt x="105972" y="137986"/>
                    <a:pt x="113051" y="131792"/>
                    <a:pt x="113936" y="123828"/>
                  </a:cubicBezTo>
                  <a:cubicBezTo>
                    <a:pt x="113936" y="122943"/>
                    <a:pt x="113936" y="122943"/>
                    <a:pt x="113936" y="122058"/>
                  </a:cubicBezTo>
                  <a:cubicBezTo>
                    <a:pt x="114821" y="114979"/>
                    <a:pt x="110396" y="109670"/>
                    <a:pt x="105087" y="107015"/>
                  </a:cubicBezTo>
                  <a:cubicBezTo>
                    <a:pt x="104202" y="106130"/>
                    <a:pt x="103317" y="105245"/>
                    <a:pt x="102432" y="103475"/>
                  </a:cubicBezTo>
                  <a:cubicBezTo>
                    <a:pt x="98892" y="98166"/>
                    <a:pt x="95353" y="93741"/>
                    <a:pt x="91813" y="88432"/>
                  </a:cubicBezTo>
                  <a:cubicBezTo>
                    <a:pt x="86504" y="80468"/>
                    <a:pt x="81194" y="73388"/>
                    <a:pt x="75000" y="65425"/>
                  </a:cubicBezTo>
                  <a:cubicBezTo>
                    <a:pt x="62611" y="47727"/>
                    <a:pt x="49338" y="30028"/>
                    <a:pt x="36949" y="12330"/>
                  </a:cubicBezTo>
                  <a:cubicBezTo>
                    <a:pt x="28985" y="1711"/>
                    <a:pt x="13057" y="7021"/>
                    <a:pt x="11287" y="19410"/>
                  </a:cubicBezTo>
                  <a:cubicBezTo>
                    <a:pt x="7747" y="40647"/>
                    <a:pt x="5977" y="61000"/>
                    <a:pt x="6862" y="83123"/>
                  </a:cubicBezTo>
                  <a:cubicBezTo>
                    <a:pt x="6862" y="101705"/>
                    <a:pt x="36064" y="98166"/>
                    <a:pt x="35179" y="79583"/>
                  </a:cubicBezTo>
                  <a:cubicBezTo>
                    <a:pt x="35179" y="73388"/>
                    <a:pt x="35179" y="66309"/>
                    <a:pt x="36064" y="60115"/>
                  </a:cubicBezTo>
                  <a:cubicBezTo>
                    <a:pt x="45798" y="73388"/>
                    <a:pt x="54647" y="85777"/>
                    <a:pt x="64381" y="99051"/>
                  </a:cubicBezTo>
                  <a:cubicBezTo>
                    <a:pt x="71460" y="110554"/>
                    <a:pt x="81194" y="133562"/>
                    <a:pt x="98007" y="136217"/>
                  </a:cubicBezTo>
                  <a:close/>
                </a:path>
              </a:pathLst>
            </a:custGeom>
            <a:solidFill>
              <a:srgbClr val="5B5A63"/>
            </a:solidFill>
            <a:ln w="9525" cap="flat">
              <a:noFill/>
              <a:prstDash val="solid"/>
              <a:miter/>
            </a:ln>
          </p:spPr>
          <p:txBody>
            <a:bodyPr rtlCol="0" anchor="ctr"/>
            <a:lstStyle/>
            <a:p>
              <a:endParaRPr lang="en-US"/>
            </a:p>
          </p:txBody>
        </p:sp>
        <p:sp>
          <p:nvSpPr>
            <p:cNvPr id="343" name="Freeform: Shape 342"/>
            <p:cNvSpPr/>
            <p:nvPr/>
          </p:nvSpPr>
          <p:spPr>
            <a:xfrm>
              <a:off x="1154695" y="4914912"/>
              <a:ext cx="88490" cy="97339"/>
            </a:xfrm>
            <a:custGeom>
              <a:avLst/>
              <a:gdLst>
                <a:gd name="connsiteX0" fmla="*/ 15589 w 88490"/>
                <a:gd name="connsiteY0" fmla="*/ 16654 h 97339"/>
                <a:gd name="connsiteX1" fmla="*/ 11165 w 88490"/>
                <a:gd name="connsiteY1" fmla="*/ 31697 h 97339"/>
                <a:gd name="connsiteX2" fmla="*/ 21784 w 88490"/>
                <a:gd name="connsiteY2" fmla="*/ 83907 h 97339"/>
                <a:gd name="connsiteX3" fmla="*/ 77533 w 88490"/>
                <a:gd name="connsiteY3" fmla="*/ 79482 h 97339"/>
                <a:gd name="connsiteX4" fmla="*/ 80187 w 88490"/>
                <a:gd name="connsiteY4" fmla="*/ 22848 h 97339"/>
                <a:gd name="connsiteX5" fmla="*/ 15589 w 88490"/>
                <a:gd name="connsiteY5" fmla="*/ 16654 h 97339"/>
                <a:gd name="connsiteX6" fmla="*/ 57180 w 88490"/>
                <a:gd name="connsiteY6" fmla="*/ 60014 h 97339"/>
                <a:gd name="connsiteX7" fmla="*/ 41252 w 88490"/>
                <a:gd name="connsiteY7" fmla="*/ 61784 h 97339"/>
                <a:gd name="connsiteX8" fmla="*/ 36827 w 88490"/>
                <a:gd name="connsiteY8" fmla="*/ 45856 h 97339"/>
                <a:gd name="connsiteX9" fmla="*/ 39482 w 88490"/>
                <a:gd name="connsiteY9" fmla="*/ 36122 h 97339"/>
                <a:gd name="connsiteX10" fmla="*/ 57180 w 88490"/>
                <a:gd name="connsiteY10" fmla="*/ 60014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90" h="97339">
                  <a:moveTo>
                    <a:pt x="15589" y="16654"/>
                  </a:moveTo>
                  <a:cubicBezTo>
                    <a:pt x="10280" y="21078"/>
                    <a:pt x="9395" y="27273"/>
                    <a:pt x="11165" y="31697"/>
                  </a:cubicBezTo>
                  <a:cubicBezTo>
                    <a:pt x="2316" y="49395"/>
                    <a:pt x="6740" y="70633"/>
                    <a:pt x="21784" y="83907"/>
                  </a:cubicBezTo>
                  <a:cubicBezTo>
                    <a:pt x="38597" y="98950"/>
                    <a:pt x="63374" y="95410"/>
                    <a:pt x="77533" y="79482"/>
                  </a:cubicBezTo>
                  <a:cubicBezTo>
                    <a:pt x="91691" y="63554"/>
                    <a:pt x="94346" y="38776"/>
                    <a:pt x="80187" y="22848"/>
                  </a:cubicBezTo>
                  <a:cubicBezTo>
                    <a:pt x="64259" y="3380"/>
                    <a:pt x="35057" y="1610"/>
                    <a:pt x="15589" y="16654"/>
                  </a:cubicBezTo>
                  <a:close/>
                  <a:moveTo>
                    <a:pt x="57180" y="60014"/>
                  </a:moveTo>
                  <a:cubicBezTo>
                    <a:pt x="52755" y="65324"/>
                    <a:pt x="46561" y="67093"/>
                    <a:pt x="41252" y="61784"/>
                  </a:cubicBezTo>
                  <a:cubicBezTo>
                    <a:pt x="37712" y="58244"/>
                    <a:pt x="33287" y="50280"/>
                    <a:pt x="36827" y="45856"/>
                  </a:cubicBezTo>
                  <a:cubicBezTo>
                    <a:pt x="38597" y="43201"/>
                    <a:pt x="39482" y="39662"/>
                    <a:pt x="39482" y="36122"/>
                  </a:cubicBezTo>
                  <a:cubicBezTo>
                    <a:pt x="52755" y="31697"/>
                    <a:pt x="69569" y="45856"/>
                    <a:pt x="57180" y="60014"/>
                  </a:cubicBezTo>
                  <a:close/>
                </a:path>
              </a:pathLst>
            </a:custGeom>
            <a:solidFill>
              <a:srgbClr val="5B5A63"/>
            </a:solidFill>
            <a:ln w="9525" cap="flat">
              <a:noFill/>
              <a:prstDash val="solid"/>
              <a:miter/>
            </a:ln>
          </p:spPr>
          <p:txBody>
            <a:bodyPr rtlCol="0" anchor="ctr"/>
            <a:lstStyle/>
            <a:p>
              <a:endParaRPr lang="en-US"/>
            </a:p>
          </p:txBody>
        </p:sp>
        <p:sp>
          <p:nvSpPr>
            <p:cNvPr id="344" name="Freeform: Shape 343"/>
            <p:cNvSpPr/>
            <p:nvPr/>
          </p:nvSpPr>
          <p:spPr>
            <a:xfrm>
              <a:off x="1289542" y="4756243"/>
              <a:ext cx="168132" cy="221226"/>
            </a:xfrm>
            <a:custGeom>
              <a:avLst/>
              <a:gdLst>
                <a:gd name="connsiteX0" fmla="*/ 104622 w 168131"/>
                <a:gd name="connsiteY0" fmla="*/ 142581 h 221225"/>
                <a:gd name="connsiteX1" fmla="*/ 82500 w 168131"/>
                <a:gd name="connsiteY1" fmla="*/ 147006 h 221225"/>
                <a:gd name="connsiteX2" fmla="*/ 86039 w 168131"/>
                <a:gd name="connsiteY2" fmla="*/ 175323 h 221225"/>
                <a:gd name="connsiteX3" fmla="*/ 107277 w 168131"/>
                <a:gd name="connsiteY3" fmla="*/ 171784 h 221225"/>
                <a:gd name="connsiteX4" fmla="*/ 143558 w 168131"/>
                <a:gd name="connsiteY4" fmla="*/ 209834 h 221225"/>
                <a:gd name="connsiteX5" fmla="*/ 166566 w 168131"/>
                <a:gd name="connsiteY5" fmla="*/ 192136 h 221225"/>
                <a:gd name="connsiteX6" fmla="*/ 132939 w 168131"/>
                <a:gd name="connsiteY6" fmla="*/ 156740 h 221225"/>
                <a:gd name="connsiteX7" fmla="*/ 138249 w 168131"/>
                <a:gd name="connsiteY7" fmla="*/ 149661 h 221225"/>
                <a:gd name="connsiteX8" fmla="*/ 132054 w 168131"/>
                <a:gd name="connsiteY8" fmla="*/ 104531 h 221225"/>
                <a:gd name="connsiteX9" fmla="*/ 81615 w 168131"/>
                <a:gd name="connsiteY9" fmla="*/ 100106 h 221225"/>
                <a:gd name="connsiteX10" fmla="*/ 69226 w 168131"/>
                <a:gd name="connsiteY10" fmla="*/ 103646 h 221225"/>
                <a:gd name="connsiteX11" fmla="*/ 70996 w 168131"/>
                <a:gd name="connsiteY11" fmla="*/ 85063 h 221225"/>
                <a:gd name="connsiteX12" fmla="*/ 97543 w 168131"/>
                <a:gd name="connsiteY12" fmla="*/ 64710 h 221225"/>
                <a:gd name="connsiteX13" fmla="*/ 86924 w 168131"/>
                <a:gd name="connsiteY13" fmla="*/ 38163 h 221225"/>
                <a:gd name="connsiteX14" fmla="*/ 59492 w 168131"/>
                <a:gd name="connsiteY14" fmla="*/ 54091 h 221225"/>
                <a:gd name="connsiteX15" fmla="*/ 32060 w 168131"/>
                <a:gd name="connsiteY15" fmla="*/ 12501 h 221225"/>
                <a:gd name="connsiteX16" fmla="*/ 9053 w 168131"/>
                <a:gd name="connsiteY16" fmla="*/ 30199 h 221225"/>
                <a:gd name="connsiteX17" fmla="*/ 40909 w 168131"/>
                <a:gd name="connsiteY17" fmla="*/ 77984 h 221225"/>
                <a:gd name="connsiteX18" fmla="*/ 42679 w 168131"/>
                <a:gd name="connsiteY18" fmla="*/ 79754 h 221225"/>
                <a:gd name="connsiteX19" fmla="*/ 43564 w 168131"/>
                <a:gd name="connsiteY19" fmla="*/ 116034 h 221225"/>
                <a:gd name="connsiteX20" fmla="*/ 78960 w 168131"/>
                <a:gd name="connsiteY20" fmla="*/ 132848 h 221225"/>
                <a:gd name="connsiteX21" fmla="*/ 105507 w 168131"/>
                <a:gd name="connsiteY21" fmla="*/ 123114 h 221225"/>
                <a:gd name="connsiteX22" fmla="*/ 104622 w 168131"/>
                <a:gd name="connsiteY22" fmla="*/ 142581 h 22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8131" h="221225">
                  <a:moveTo>
                    <a:pt x="104622" y="142581"/>
                  </a:moveTo>
                  <a:cubicBezTo>
                    <a:pt x="98428" y="146121"/>
                    <a:pt x="89579" y="146121"/>
                    <a:pt x="82500" y="147006"/>
                  </a:cubicBezTo>
                  <a:cubicBezTo>
                    <a:pt x="63917" y="148776"/>
                    <a:pt x="67457" y="177093"/>
                    <a:pt x="86039" y="175323"/>
                  </a:cubicBezTo>
                  <a:cubicBezTo>
                    <a:pt x="93119" y="174438"/>
                    <a:pt x="100198" y="173553"/>
                    <a:pt x="107277" y="171784"/>
                  </a:cubicBezTo>
                  <a:cubicBezTo>
                    <a:pt x="119666" y="184172"/>
                    <a:pt x="131170" y="197446"/>
                    <a:pt x="143558" y="209834"/>
                  </a:cubicBezTo>
                  <a:cubicBezTo>
                    <a:pt x="155947" y="223108"/>
                    <a:pt x="178954" y="206295"/>
                    <a:pt x="166566" y="192136"/>
                  </a:cubicBezTo>
                  <a:cubicBezTo>
                    <a:pt x="155062" y="180633"/>
                    <a:pt x="144443" y="168244"/>
                    <a:pt x="132939" y="156740"/>
                  </a:cubicBezTo>
                  <a:cubicBezTo>
                    <a:pt x="134709" y="154970"/>
                    <a:pt x="136479" y="152316"/>
                    <a:pt x="138249" y="149661"/>
                  </a:cubicBezTo>
                  <a:cubicBezTo>
                    <a:pt x="147098" y="134618"/>
                    <a:pt x="145328" y="116034"/>
                    <a:pt x="132054" y="104531"/>
                  </a:cubicBezTo>
                  <a:cubicBezTo>
                    <a:pt x="117896" y="92142"/>
                    <a:pt x="97543" y="93912"/>
                    <a:pt x="81615" y="100106"/>
                  </a:cubicBezTo>
                  <a:cubicBezTo>
                    <a:pt x="78075" y="101876"/>
                    <a:pt x="72766" y="106301"/>
                    <a:pt x="69226" y="103646"/>
                  </a:cubicBezTo>
                  <a:cubicBezTo>
                    <a:pt x="65687" y="100991"/>
                    <a:pt x="70111" y="87718"/>
                    <a:pt x="70996" y="85063"/>
                  </a:cubicBezTo>
                  <a:cubicBezTo>
                    <a:pt x="76306" y="73559"/>
                    <a:pt x="86039" y="67365"/>
                    <a:pt x="97543" y="64710"/>
                  </a:cubicBezTo>
                  <a:cubicBezTo>
                    <a:pt x="115241" y="60286"/>
                    <a:pt x="104622" y="33738"/>
                    <a:pt x="86924" y="38163"/>
                  </a:cubicBezTo>
                  <a:cubicBezTo>
                    <a:pt x="77190" y="40818"/>
                    <a:pt x="67457" y="46127"/>
                    <a:pt x="59492" y="54091"/>
                  </a:cubicBezTo>
                  <a:cubicBezTo>
                    <a:pt x="50643" y="39933"/>
                    <a:pt x="40909" y="26659"/>
                    <a:pt x="32060" y="12501"/>
                  </a:cubicBezTo>
                  <a:cubicBezTo>
                    <a:pt x="21442" y="-2542"/>
                    <a:pt x="-681" y="14271"/>
                    <a:pt x="9053" y="30199"/>
                  </a:cubicBezTo>
                  <a:cubicBezTo>
                    <a:pt x="19672" y="46127"/>
                    <a:pt x="30291" y="62055"/>
                    <a:pt x="40909" y="77984"/>
                  </a:cubicBezTo>
                  <a:cubicBezTo>
                    <a:pt x="40909" y="78869"/>
                    <a:pt x="41794" y="78869"/>
                    <a:pt x="42679" y="79754"/>
                  </a:cubicBezTo>
                  <a:cubicBezTo>
                    <a:pt x="38255" y="91257"/>
                    <a:pt x="38255" y="104531"/>
                    <a:pt x="43564" y="116034"/>
                  </a:cubicBezTo>
                  <a:cubicBezTo>
                    <a:pt x="49759" y="130193"/>
                    <a:pt x="63917" y="137272"/>
                    <a:pt x="78960" y="132848"/>
                  </a:cubicBezTo>
                  <a:cubicBezTo>
                    <a:pt x="86924" y="130193"/>
                    <a:pt x="96658" y="121344"/>
                    <a:pt x="105507" y="123114"/>
                  </a:cubicBezTo>
                  <a:cubicBezTo>
                    <a:pt x="123205" y="128423"/>
                    <a:pt x="111702" y="139042"/>
                    <a:pt x="104622" y="142581"/>
                  </a:cubicBezTo>
                  <a:close/>
                </a:path>
              </a:pathLst>
            </a:custGeom>
            <a:solidFill>
              <a:srgbClr val="5B5A63"/>
            </a:solidFill>
            <a:ln w="9525" cap="flat">
              <a:noFill/>
              <a:prstDash val="solid"/>
              <a:miter/>
            </a:ln>
          </p:spPr>
          <p:txBody>
            <a:bodyPr rtlCol="0" anchor="ctr"/>
            <a:lstStyle/>
            <a:p>
              <a:endParaRPr lang="en-US"/>
            </a:p>
          </p:txBody>
        </p:sp>
        <p:sp>
          <p:nvSpPr>
            <p:cNvPr id="345" name="Freeform: Shape 344"/>
            <p:cNvSpPr/>
            <p:nvPr/>
          </p:nvSpPr>
          <p:spPr>
            <a:xfrm>
              <a:off x="1439958" y="4734622"/>
              <a:ext cx="88490" cy="115037"/>
            </a:xfrm>
            <a:custGeom>
              <a:avLst/>
              <a:gdLst>
                <a:gd name="connsiteX0" fmla="*/ 67474 w 88490"/>
                <a:gd name="connsiteY0" fmla="*/ 108453 h 115037"/>
                <a:gd name="connsiteX1" fmla="*/ 71898 w 88490"/>
                <a:gd name="connsiteY1" fmla="*/ 80136 h 115037"/>
                <a:gd name="connsiteX2" fmla="*/ 46236 w 88490"/>
                <a:gd name="connsiteY2" fmla="*/ 73057 h 115037"/>
                <a:gd name="connsiteX3" fmla="*/ 83402 w 88490"/>
                <a:gd name="connsiteY3" fmla="*/ 41201 h 115037"/>
                <a:gd name="connsiteX4" fmla="*/ 65704 w 88490"/>
                <a:gd name="connsiteY4" fmla="*/ 18193 h 115037"/>
                <a:gd name="connsiteX5" fmla="*/ 36502 w 88490"/>
                <a:gd name="connsiteY5" fmla="*/ 43855 h 115037"/>
                <a:gd name="connsiteX6" fmla="*/ 37387 w 88490"/>
                <a:gd name="connsiteY6" fmla="*/ 22617 h 115037"/>
                <a:gd name="connsiteX7" fmla="*/ 9070 w 88490"/>
                <a:gd name="connsiteY7" fmla="*/ 18193 h 115037"/>
                <a:gd name="connsiteX8" fmla="*/ 7300 w 88490"/>
                <a:gd name="connsiteY8" fmla="*/ 67748 h 115037"/>
                <a:gd name="connsiteX9" fmla="*/ 7300 w 88490"/>
                <a:gd name="connsiteY9" fmla="*/ 74827 h 115037"/>
                <a:gd name="connsiteX10" fmla="*/ 7300 w 88490"/>
                <a:gd name="connsiteY10" fmla="*/ 79251 h 115037"/>
                <a:gd name="connsiteX11" fmla="*/ 19689 w 88490"/>
                <a:gd name="connsiteY11" fmla="*/ 95179 h 115037"/>
                <a:gd name="connsiteX12" fmla="*/ 67474 w 88490"/>
                <a:gd name="connsiteY12" fmla="*/ 108453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490" h="115037">
                  <a:moveTo>
                    <a:pt x="67474" y="108453"/>
                  </a:moveTo>
                  <a:cubicBezTo>
                    <a:pt x="85172" y="112877"/>
                    <a:pt x="89597" y="84560"/>
                    <a:pt x="71898" y="80136"/>
                  </a:cubicBezTo>
                  <a:cubicBezTo>
                    <a:pt x="63049" y="77481"/>
                    <a:pt x="55085" y="75711"/>
                    <a:pt x="46236" y="73057"/>
                  </a:cubicBezTo>
                  <a:cubicBezTo>
                    <a:pt x="59510" y="63323"/>
                    <a:pt x="71898" y="52704"/>
                    <a:pt x="83402" y="41201"/>
                  </a:cubicBezTo>
                  <a:cubicBezTo>
                    <a:pt x="96676" y="28812"/>
                    <a:pt x="79863" y="5804"/>
                    <a:pt x="65704" y="18193"/>
                  </a:cubicBezTo>
                  <a:cubicBezTo>
                    <a:pt x="55970" y="27042"/>
                    <a:pt x="46236" y="35891"/>
                    <a:pt x="36502" y="43855"/>
                  </a:cubicBezTo>
                  <a:cubicBezTo>
                    <a:pt x="36502" y="36776"/>
                    <a:pt x="37387" y="29697"/>
                    <a:pt x="37387" y="22617"/>
                  </a:cubicBezTo>
                  <a:cubicBezTo>
                    <a:pt x="38272" y="4034"/>
                    <a:pt x="9955" y="495"/>
                    <a:pt x="9070" y="18193"/>
                  </a:cubicBezTo>
                  <a:cubicBezTo>
                    <a:pt x="8185" y="35006"/>
                    <a:pt x="7300" y="51819"/>
                    <a:pt x="7300" y="67748"/>
                  </a:cubicBezTo>
                  <a:cubicBezTo>
                    <a:pt x="6416" y="69518"/>
                    <a:pt x="6416" y="72172"/>
                    <a:pt x="7300" y="74827"/>
                  </a:cubicBezTo>
                  <a:cubicBezTo>
                    <a:pt x="7300" y="76597"/>
                    <a:pt x="7300" y="77481"/>
                    <a:pt x="7300" y="79251"/>
                  </a:cubicBezTo>
                  <a:cubicBezTo>
                    <a:pt x="7300" y="88100"/>
                    <a:pt x="11725" y="93409"/>
                    <a:pt x="19689" y="95179"/>
                  </a:cubicBezTo>
                  <a:cubicBezTo>
                    <a:pt x="34732" y="99604"/>
                    <a:pt x="50661" y="104028"/>
                    <a:pt x="67474" y="108453"/>
                  </a:cubicBezTo>
                  <a:close/>
                </a:path>
              </a:pathLst>
            </a:custGeom>
            <a:solidFill>
              <a:srgbClr val="5B5A63"/>
            </a:solidFill>
            <a:ln w="9525" cap="flat">
              <a:noFill/>
              <a:prstDash val="solid"/>
              <a:miter/>
            </a:ln>
          </p:spPr>
          <p:txBody>
            <a:bodyPr rtlCol="0" anchor="ctr"/>
            <a:lstStyle/>
            <a:p>
              <a:endParaRPr lang="en-US"/>
            </a:p>
          </p:txBody>
        </p:sp>
        <p:sp>
          <p:nvSpPr>
            <p:cNvPr id="346" name="Freeform: Shape 345"/>
            <p:cNvSpPr/>
            <p:nvPr/>
          </p:nvSpPr>
          <p:spPr>
            <a:xfrm>
              <a:off x="1515663" y="4671176"/>
              <a:ext cx="132735" cy="132735"/>
            </a:xfrm>
            <a:custGeom>
              <a:avLst/>
              <a:gdLst>
                <a:gd name="connsiteX0" fmla="*/ 111231 w 132735"/>
                <a:gd name="connsiteY0" fmla="*/ 51553 h 132735"/>
                <a:gd name="connsiteX1" fmla="*/ 77604 w 132735"/>
                <a:gd name="connsiteY1" fmla="*/ 80754 h 132735"/>
                <a:gd name="connsiteX2" fmla="*/ 76719 w 132735"/>
                <a:gd name="connsiteY2" fmla="*/ 53322 h 132735"/>
                <a:gd name="connsiteX3" fmla="*/ 62561 w 132735"/>
                <a:gd name="connsiteY3" fmla="*/ 12617 h 132735"/>
                <a:gd name="connsiteX4" fmla="*/ 6812 w 132735"/>
                <a:gd name="connsiteY4" fmla="*/ 45358 h 132735"/>
                <a:gd name="connsiteX5" fmla="*/ 35129 w 132735"/>
                <a:gd name="connsiteY5" fmla="*/ 49783 h 132735"/>
                <a:gd name="connsiteX6" fmla="*/ 46633 w 132735"/>
                <a:gd name="connsiteY6" fmla="*/ 41818 h 132735"/>
                <a:gd name="connsiteX7" fmla="*/ 46633 w 132735"/>
                <a:gd name="connsiteY7" fmla="*/ 47128 h 132735"/>
                <a:gd name="connsiteX8" fmla="*/ 47518 w 132735"/>
                <a:gd name="connsiteY8" fmla="*/ 71021 h 132735"/>
                <a:gd name="connsiteX9" fmla="*/ 48403 w 132735"/>
                <a:gd name="connsiteY9" fmla="*/ 114380 h 132735"/>
                <a:gd name="connsiteX10" fmla="*/ 71410 w 132735"/>
                <a:gd name="connsiteY10" fmla="*/ 124115 h 132735"/>
                <a:gd name="connsiteX11" fmla="*/ 127159 w 132735"/>
                <a:gd name="connsiteY11" fmla="*/ 75445 h 132735"/>
                <a:gd name="connsiteX12" fmla="*/ 111231 w 132735"/>
                <a:gd name="connsiteY12" fmla="*/ 51553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735" h="132735">
                  <a:moveTo>
                    <a:pt x="111231" y="51553"/>
                  </a:moveTo>
                  <a:cubicBezTo>
                    <a:pt x="99727" y="61286"/>
                    <a:pt x="89108" y="71021"/>
                    <a:pt x="77604" y="80754"/>
                  </a:cubicBezTo>
                  <a:cubicBezTo>
                    <a:pt x="77604" y="71905"/>
                    <a:pt x="77604" y="62172"/>
                    <a:pt x="76719" y="53322"/>
                  </a:cubicBezTo>
                  <a:cubicBezTo>
                    <a:pt x="76719" y="38279"/>
                    <a:pt x="76719" y="22351"/>
                    <a:pt x="62561" y="12617"/>
                  </a:cubicBezTo>
                  <a:cubicBezTo>
                    <a:pt x="36899" y="-5081"/>
                    <a:pt x="11237" y="19696"/>
                    <a:pt x="6812" y="45358"/>
                  </a:cubicBezTo>
                  <a:cubicBezTo>
                    <a:pt x="4157" y="63941"/>
                    <a:pt x="32474" y="67481"/>
                    <a:pt x="35129" y="49783"/>
                  </a:cubicBezTo>
                  <a:cubicBezTo>
                    <a:pt x="34244" y="41818"/>
                    <a:pt x="38669" y="39164"/>
                    <a:pt x="46633" y="41818"/>
                  </a:cubicBezTo>
                  <a:cubicBezTo>
                    <a:pt x="46633" y="43588"/>
                    <a:pt x="46633" y="45358"/>
                    <a:pt x="46633" y="47128"/>
                  </a:cubicBezTo>
                  <a:cubicBezTo>
                    <a:pt x="49288" y="52437"/>
                    <a:pt x="46633" y="64826"/>
                    <a:pt x="47518" y="71021"/>
                  </a:cubicBezTo>
                  <a:cubicBezTo>
                    <a:pt x="47518" y="85179"/>
                    <a:pt x="48403" y="100222"/>
                    <a:pt x="48403" y="114380"/>
                  </a:cubicBezTo>
                  <a:cubicBezTo>
                    <a:pt x="48403" y="124999"/>
                    <a:pt x="63446" y="131194"/>
                    <a:pt x="71410" y="124115"/>
                  </a:cubicBezTo>
                  <a:cubicBezTo>
                    <a:pt x="89993" y="108186"/>
                    <a:pt x="108576" y="91373"/>
                    <a:pt x="127159" y="75445"/>
                  </a:cubicBezTo>
                  <a:cubicBezTo>
                    <a:pt x="142202" y="63056"/>
                    <a:pt x="125389" y="40049"/>
                    <a:pt x="111231" y="51553"/>
                  </a:cubicBezTo>
                  <a:close/>
                </a:path>
              </a:pathLst>
            </a:custGeom>
            <a:solidFill>
              <a:srgbClr val="5B5A63"/>
            </a:solidFill>
            <a:ln w="9525" cap="flat">
              <a:noFill/>
              <a:prstDash val="solid"/>
              <a:miter/>
            </a:ln>
          </p:spPr>
          <p:txBody>
            <a:bodyPr rtlCol="0" anchor="ctr"/>
            <a:lstStyle/>
            <a:p>
              <a:endParaRPr lang="en-US"/>
            </a:p>
          </p:txBody>
        </p:sp>
        <p:sp>
          <p:nvSpPr>
            <p:cNvPr id="347" name="Freeform: Shape 346"/>
            <p:cNvSpPr/>
            <p:nvPr/>
          </p:nvSpPr>
          <p:spPr>
            <a:xfrm>
              <a:off x="1596351" y="4586115"/>
              <a:ext cx="70792" cy="79641"/>
            </a:xfrm>
            <a:custGeom>
              <a:avLst/>
              <a:gdLst>
                <a:gd name="connsiteX0" fmla="*/ 66824 w 70792"/>
                <a:gd name="connsiteY0" fmla="*/ 50778 h 79641"/>
                <a:gd name="connsiteX1" fmla="*/ 33198 w 70792"/>
                <a:gd name="connsiteY1" fmla="*/ 11842 h 79641"/>
                <a:gd name="connsiteX2" fmla="*/ 10191 w 70792"/>
                <a:gd name="connsiteY2" fmla="*/ 29540 h 79641"/>
                <a:gd name="connsiteX3" fmla="*/ 43817 w 70792"/>
                <a:gd name="connsiteY3" fmla="*/ 68476 h 79641"/>
                <a:gd name="connsiteX4" fmla="*/ 66824 w 70792"/>
                <a:gd name="connsiteY4" fmla="*/ 50778 h 79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92" h="79641">
                  <a:moveTo>
                    <a:pt x="66824" y="50778"/>
                  </a:moveTo>
                  <a:cubicBezTo>
                    <a:pt x="55321" y="37504"/>
                    <a:pt x="43817" y="24231"/>
                    <a:pt x="33198" y="11842"/>
                  </a:cubicBezTo>
                  <a:cubicBezTo>
                    <a:pt x="20810" y="-2316"/>
                    <a:pt x="-2198" y="15382"/>
                    <a:pt x="10191" y="29540"/>
                  </a:cubicBezTo>
                  <a:cubicBezTo>
                    <a:pt x="21694" y="42813"/>
                    <a:pt x="33198" y="56087"/>
                    <a:pt x="43817" y="68476"/>
                  </a:cubicBezTo>
                  <a:cubicBezTo>
                    <a:pt x="56206" y="82634"/>
                    <a:pt x="79213" y="64936"/>
                    <a:pt x="66824" y="50778"/>
                  </a:cubicBezTo>
                  <a:close/>
                </a:path>
              </a:pathLst>
            </a:custGeom>
            <a:solidFill>
              <a:srgbClr val="5B5A63"/>
            </a:solidFill>
            <a:ln w="9525" cap="flat">
              <a:noFill/>
              <a:prstDash val="solid"/>
              <a:miter/>
            </a:ln>
          </p:spPr>
          <p:txBody>
            <a:bodyPr rtlCol="0" anchor="ctr"/>
            <a:lstStyle/>
            <a:p>
              <a:endParaRPr lang="en-US"/>
            </a:p>
          </p:txBody>
        </p:sp>
        <p:sp>
          <p:nvSpPr>
            <p:cNvPr id="348" name="Freeform: Shape 347"/>
            <p:cNvSpPr/>
            <p:nvPr/>
          </p:nvSpPr>
          <p:spPr>
            <a:xfrm>
              <a:off x="1698392" y="4390433"/>
              <a:ext cx="221226" cy="247773"/>
            </a:xfrm>
            <a:custGeom>
              <a:avLst/>
              <a:gdLst>
                <a:gd name="connsiteX0" fmla="*/ 106368 w 221225"/>
                <a:gd name="connsiteY0" fmla="*/ 33198 h 247772"/>
                <a:gd name="connsiteX1" fmla="*/ 88670 w 221225"/>
                <a:gd name="connsiteY1" fmla="*/ 10191 h 247772"/>
                <a:gd name="connsiteX2" fmla="*/ 11683 w 221225"/>
                <a:gd name="connsiteY2" fmla="*/ 80983 h 247772"/>
                <a:gd name="connsiteX3" fmla="*/ 9028 w 221225"/>
                <a:gd name="connsiteY3" fmla="*/ 100451 h 247772"/>
                <a:gd name="connsiteX4" fmla="*/ 10798 w 221225"/>
                <a:gd name="connsiteY4" fmla="*/ 103990 h 247772"/>
                <a:gd name="connsiteX5" fmla="*/ 57698 w 221225"/>
                <a:gd name="connsiteY5" fmla="*/ 162394 h 247772"/>
                <a:gd name="connsiteX6" fmla="*/ 53274 w 221225"/>
                <a:gd name="connsiteY6" fmla="*/ 166819 h 247772"/>
                <a:gd name="connsiteX7" fmla="*/ 70972 w 221225"/>
                <a:gd name="connsiteY7" fmla="*/ 189826 h 247772"/>
                <a:gd name="connsiteX8" fmla="*/ 76281 w 221225"/>
                <a:gd name="connsiteY8" fmla="*/ 185401 h 247772"/>
                <a:gd name="connsiteX9" fmla="*/ 87785 w 221225"/>
                <a:gd name="connsiteY9" fmla="*/ 198675 h 247772"/>
                <a:gd name="connsiteX10" fmla="*/ 70087 w 221225"/>
                <a:gd name="connsiteY10" fmla="*/ 212834 h 247772"/>
                <a:gd name="connsiteX11" fmla="*/ 87785 w 221225"/>
                <a:gd name="connsiteY11" fmla="*/ 235841 h 247772"/>
                <a:gd name="connsiteX12" fmla="*/ 106368 w 221225"/>
                <a:gd name="connsiteY12" fmla="*/ 219913 h 247772"/>
                <a:gd name="connsiteX13" fmla="*/ 121411 w 221225"/>
                <a:gd name="connsiteY13" fmla="*/ 234956 h 247772"/>
                <a:gd name="connsiteX14" fmla="*/ 153268 w 221225"/>
                <a:gd name="connsiteY14" fmla="*/ 243805 h 247772"/>
                <a:gd name="connsiteX15" fmla="*/ 217866 w 221225"/>
                <a:gd name="connsiteY15" fmla="*/ 192481 h 247772"/>
                <a:gd name="connsiteX16" fmla="*/ 200167 w 221225"/>
                <a:gd name="connsiteY16" fmla="*/ 169473 h 247772"/>
                <a:gd name="connsiteX17" fmla="*/ 154153 w 221225"/>
                <a:gd name="connsiteY17" fmla="*/ 206639 h 247772"/>
                <a:gd name="connsiteX18" fmla="*/ 141764 w 221225"/>
                <a:gd name="connsiteY18" fmla="*/ 217258 h 247772"/>
                <a:gd name="connsiteX19" fmla="*/ 135570 w 221225"/>
                <a:gd name="connsiteY19" fmla="*/ 207524 h 247772"/>
                <a:gd name="connsiteX20" fmla="*/ 128490 w 221225"/>
                <a:gd name="connsiteY20" fmla="*/ 200445 h 247772"/>
                <a:gd name="connsiteX21" fmla="*/ 169196 w 221225"/>
                <a:gd name="connsiteY21" fmla="*/ 159740 h 247772"/>
                <a:gd name="connsiteX22" fmla="*/ 146188 w 221225"/>
                <a:gd name="connsiteY22" fmla="*/ 142041 h 247772"/>
                <a:gd name="connsiteX23" fmla="*/ 110792 w 221225"/>
                <a:gd name="connsiteY23" fmla="*/ 177438 h 247772"/>
                <a:gd name="connsiteX24" fmla="*/ 99288 w 221225"/>
                <a:gd name="connsiteY24" fmla="*/ 163279 h 247772"/>
                <a:gd name="connsiteX25" fmla="*/ 137339 w 221225"/>
                <a:gd name="connsiteY25" fmla="*/ 127883 h 247772"/>
                <a:gd name="connsiteX26" fmla="*/ 119641 w 221225"/>
                <a:gd name="connsiteY26" fmla="*/ 104875 h 247772"/>
                <a:gd name="connsiteX27" fmla="*/ 80706 w 221225"/>
                <a:gd name="connsiteY27" fmla="*/ 141156 h 247772"/>
                <a:gd name="connsiteX28" fmla="*/ 40885 w 221225"/>
                <a:gd name="connsiteY28" fmla="*/ 94256 h 247772"/>
                <a:gd name="connsiteX29" fmla="*/ 106368 w 221225"/>
                <a:gd name="connsiteY29" fmla="*/ 33198 h 24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1225" h="247772">
                  <a:moveTo>
                    <a:pt x="106368" y="33198"/>
                  </a:moveTo>
                  <a:cubicBezTo>
                    <a:pt x="119641" y="20810"/>
                    <a:pt x="102828" y="-2198"/>
                    <a:pt x="88670" y="10191"/>
                  </a:cubicBezTo>
                  <a:cubicBezTo>
                    <a:pt x="63007" y="34083"/>
                    <a:pt x="37345" y="57091"/>
                    <a:pt x="11683" y="80983"/>
                  </a:cubicBezTo>
                  <a:cubicBezTo>
                    <a:pt x="5489" y="86292"/>
                    <a:pt x="5489" y="94256"/>
                    <a:pt x="9028" y="100451"/>
                  </a:cubicBezTo>
                  <a:cubicBezTo>
                    <a:pt x="9913" y="101336"/>
                    <a:pt x="9913" y="102221"/>
                    <a:pt x="10798" y="103990"/>
                  </a:cubicBezTo>
                  <a:cubicBezTo>
                    <a:pt x="26726" y="122573"/>
                    <a:pt x="41770" y="142926"/>
                    <a:pt x="57698" y="162394"/>
                  </a:cubicBezTo>
                  <a:cubicBezTo>
                    <a:pt x="55928" y="164164"/>
                    <a:pt x="55043" y="165049"/>
                    <a:pt x="53274" y="166819"/>
                  </a:cubicBezTo>
                  <a:cubicBezTo>
                    <a:pt x="40000" y="179208"/>
                    <a:pt x="56813" y="202215"/>
                    <a:pt x="70972" y="189826"/>
                  </a:cubicBezTo>
                  <a:cubicBezTo>
                    <a:pt x="72741" y="188057"/>
                    <a:pt x="74511" y="186287"/>
                    <a:pt x="76281" y="185401"/>
                  </a:cubicBezTo>
                  <a:cubicBezTo>
                    <a:pt x="79821" y="189826"/>
                    <a:pt x="83360" y="194250"/>
                    <a:pt x="87785" y="198675"/>
                  </a:cubicBezTo>
                  <a:cubicBezTo>
                    <a:pt x="82475" y="203985"/>
                    <a:pt x="76281" y="208409"/>
                    <a:pt x="70087" y="212834"/>
                  </a:cubicBezTo>
                  <a:cubicBezTo>
                    <a:pt x="55928" y="224337"/>
                    <a:pt x="72741" y="247345"/>
                    <a:pt x="87785" y="235841"/>
                  </a:cubicBezTo>
                  <a:cubicBezTo>
                    <a:pt x="93979" y="230532"/>
                    <a:pt x="100173" y="225222"/>
                    <a:pt x="106368" y="219913"/>
                  </a:cubicBezTo>
                  <a:cubicBezTo>
                    <a:pt x="110792" y="225222"/>
                    <a:pt x="116102" y="230532"/>
                    <a:pt x="121411" y="234956"/>
                  </a:cubicBezTo>
                  <a:cubicBezTo>
                    <a:pt x="131145" y="244690"/>
                    <a:pt x="139994" y="248230"/>
                    <a:pt x="153268" y="243805"/>
                  </a:cubicBezTo>
                  <a:cubicBezTo>
                    <a:pt x="175390" y="235841"/>
                    <a:pt x="199283" y="207524"/>
                    <a:pt x="217866" y="192481"/>
                  </a:cubicBezTo>
                  <a:cubicBezTo>
                    <a:pt x="232024" y="180977"/>
                    <a:pt x="215211" y="157970"/>
                    <a:pt x="200167" y="169473"/>
                  </a:cubicBezTo>
                  <a:cubicBezTo>
                    <a:pt x="185124" y="181862"/>
                    <a:pt x="170081" y="194250"/>
                    <a:pt x="154153" y="206639"/>
                  </a:cubicBezTo>
                  <a:cubicBezTo>
                    <a:pt x="149728" y="210179"/>
                    <a:pt x="146188" y="213718"/>
                    <a:pt x="141764" y="217258"/>
                  </a:cubicBezTo>
                  <a:cubicBezTo>
                    <a:pt x="139994" y="213718"/>
                    <a:pt x="138224" y="211064"/>
                    <a:pt x="135570" y="207524"/>
                  </a:cubicBezTo>
                  <a:cubicBezTo>
                    <a:pt x="132915" y="205755"/>
                    <a:pt x="130260" y="203099"/>
                    <a:pt x="128490" y="200445"/>
                  </a:cubicBezTo>
                  <a:cubicBezTo>
                    <a:pt x="142649" y="187171"/>
                    <a:pt x="155922" y="173898"/>
                    <a:pt x="169196" y="159740"/>
                  </a:cubicBezTo>
                  <a:cubicBezTo>
                    <a:pt x="181584" y="146466"/>
                    <a:pt x="158577" y="128768"/>
                    <a:pt x="146188" y="142041"/>
                  </a:cubicBezTo>
                  <a:cubicBezTo>
                    <a:pt x="134685" y="154430"/>
                    <a:pt x="123181" y="165934"/>
                    <a:pt x="110792" y="177438"/>
                  </a:cubicBezTo>
                  <a:cubicBezTo>
                    <a:pt x="107253" y="173013"/>
                    <a:pt x="102828" y="168589"/>
                    <a:pt x="99288" y="163279"/>
                  </a:cubicBezTo>
                  <a:cubicBezTo>
                    <a:pt x="111677" y="151775"/>
                    <a:pt x="124066" y="139387"/>
                    <a:pt x="137339" y="127883"/>
                  </a:cubicBezTo>
                  <a:cubicBezTo>
                    <a:pt x="150613" y="115494"/>
                    <a:pt x="133800" y="92487"/>
                    <a:pt x="119641" y="104875"/>
                  </a:cubicBezTo>
                  <a:cubicBezTo>
                    <a:pt x="106368" y="117264"/>
                    <a:pt x="93979" y="129653"/>
                    <a:pt x="80706" y="141156"/>
                  </a:cubicBezTo>
                  <a:cubicBezTo>
                    <a:pt x="67432" y="125228"/>
                    <a:pt x="54158" y="109300"/>
                    <a:pt x="40885" y="94256"/>
                  </a:cubicBezTo>
                  <a:cubicBezTo>
                    <a:pt x="63007" y="73019"/>
                    <a:pt x="85130" y="53551"/>
                    <a:pt x="106368" y="33198"/>
                  </a:cubicBezTo>
                  <a:close/>
                </a:path>
              </a:pathLst>
            </a:custGeom>
            <a:solidFill>
              <a:srgbClr val="5B5A63"/>
            </a:solidFill>
            <a:ln w="9525" cap="flat">
              <a:noFill/>
              <a:prstDash val="solid"/>
              <a:miter/>
            </a:ln>
          </p:spPr>
          <p:txBody>
            <a:bodyPr rtlCol="0" anchor="ctr"/>
            <a:lstStyle/>
            <a:p>
              <a:endParaRPr lang="en-US"/>
            </a:p>
          </p:txBody>
        </p:sp>
        <p:sp>
          <p:nvSpPr>
            <p:cNvPr id="349" name="Freeform: Shape 348"/>
            <p:cNvSpPr/>
            <p:nvPr/>
          </p:nvSpPr>
          <p:spPr>
            <a:xfrm>
              <a:off x="1839057" y="4273626"/>
              <a:ext cx="256622" cy="238924"/>
            </a:xfrm>
            <a:custGeom>
              <a:avLst/>
              <a:gdLst>
                <a:gd name="connsiteX0" fmla="*/ 16142 w 256621"/>
                <a:gd name="connsiteY0" fmla="*/ 93372 h 238923"/>
                <a:gd name="connsiteX1" fmla="*/ 77200 w 256621"/>
                <a:gd name="connsiteY1" fmla="*/ 165934 h 238923"/>
                <a:gd name="connsiteX2" fmla="*/ 140913 w 256621"/>
                <a:gd name="connsiteY2" fmla="*/ 231416 h 238923"/>
                <a:gd name="connsiteX3" fmla="*/ 178079 w 256621"/>
                <a:gd name="connsiteY3" fmla="*/ 228762 h 238923"/>
                <a:gd name="connsiteX4" fmla="*/ 252411 w 256621"/>
                <a:gd name="connsiteY4" fmla="*/ 162394 h 238923"/>
                <a:gd name="connsiteX5" fmla="*/ 234713 w 256621"/>
                <a:gd name="connsiteY5" fmla="*/ 139387 h 238923"/>
                <a:gd name="connsiteX6" fmla="*/ 183389 w 256621"/>
                <a:gd name="connsiteY6" fmla="*/ 185401 h 238923"/>
                <a:gd name="connsiteX7" fmla="*/ 156842 w 256621"/>
                <a:gd name="connsiteY7" fmla="*/ 209294 h 238923"/>
                <a:gd name="connsiteX8" fmla="*/ 128525 w 256621"/>
                <a:gd name="connsiteY8" fmla="*/ 180977 h 238923"/>
                <a:gd name="connsiteX9" fmla="*/ 40035 w 256621"/>
                <a:gd name="connsiteY9" fmla="*/ 79213 h 238923"/>
                <a:gd name="connsiteX10" fmla="*/ 92244 w 256621"/>
                <a:gd name="connsiteY10" fmla="*/ 33198 h 238923"/>
                <a:gd name="connsiteX11" fmla="*/ 74546 w 256621"/>
                <a:gd name="connsiteY11" fmla="*/ 10191 h 238923"/>
                <a:gd name="connsiteX12" fmla="*/ 9948 w 256621"/>
                <a:gd name="connsiteY12" fmla="*/ 67709 h 238923"/>
                <a:gd name="connsiteX13" fmla="*/ 16142 w 256621"/>
                <a:gd name="connsiteY13" fmla="*/ 93372 h 23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6621" h="238923">
                  <a:moveTo>
                    <a:pt x="16142" y="93372"/>
                  </a:moveTo>
                  <a:cubicBezTo>
                    <a:pt x="35610" y="118149"/>
                    <a:pt x="55963" y="142926"/>
                    <a:pt x="77200" y="165934"/>
                  </a:cubicBezTo>
                  <a:cubicBezTo>
                    <a:pt x="96668" y="188056"/>
                    <a:pt x="117021" y="214603"/>
                    <a:pt x="140913" y="231416"/>
                  </a:cubicBezTo>
                  <a:cubicBezTo>
                    <a:pt x="155072" y="242035"/>
                    <a:pt x="164806" y="239381"/>
                    <a:pt x="178079" y="228762"/>
                  </a:cubicBezTo>
                  <a:cubicBezTo>
                    <a:pt x="204627" y="208409"/>
                    <a:pt x="227634" y="183632"/>
                    <a:pt x="252411" y="162394"/>
                  </a:cubicBezTo>
                  <a:cubicBezTo>
                    <a:pt x="265685" y="150005"/>
                    <a:pt x="248872" y="126998"/>
                    <a:pt x="234713" y="139387"/>
                  </a:cubicBezTo>
                  <a:cubicBezTo>
                    <a:pt x="217900" y="154430"/>
                    <a:pt x="201087" y="169473"/>
                    <a:pt x="183389" y="185401"/>
                  </a:cubicBezTo>
                  <a:cubicBezTo>
                    <a:pt x="178079" y="189826"/>
                    <a:pt x="163036" y="208409"/>
                    <a:pt x="156842" y="209294"/>
                  </a:cubicBezTo>
                  <a:cubicBezTo>
                    <a:pt x="150647" y="210179"/>
                    <a:pt x="132949" y="185401"/>
                    <a:pt x="128525" y="180977"/>
                  </a:cubicBezTo>
                  <a:cubicBezTo>
                    <a:pt x="97553" y="148236"/>
                    <a:pt x="68351" y="114609"/>
                    <a:pt x="40035" y="79213"/>
                  </a:cubicBezTo>
                  <a:cubicBezTo>
                    <a:pt x="57733" y="64170"/>
                    <a:pt x="74546" y="48241"/>
                    <a:pt x="92244" y="33198"/>
                  </a:cubicBezTo>
                  <a:cubicBezTo>
                    <a:pt x="106402" y="20809"/>
                    <a:pt x="88704" y="-2198"/>
                    <a:pt x="74546" y="10191"/>
                  </a:cubicBezTo>
                  <a:cubicBezTo>
                    <a:pt x="53308" y="29658"/>
                    <a:pt x="31186" y="48241"/>
                    <a:pt x="9948" y="67709"/>
                  </a:cubicBezTo>
                  <a:cubicBezTo>
                    <a:pt x="2869" y="75673"/>
                    <a:pt x="8178" y="89832"/>
                    <a:pt x="16142" y="93372"/>
                  </a:cubicBezTo>
                  <a:close/>
                </a:path>
              </a:pathLst>
            </a:custGeom>
            <a:solidFill>
              <a:srgbClr val="5B5A63"/>
            </a:solidFill>
            <a:ln w="9525" cap="flat">
              <a:noFill/>
              <a:prstDash val="solid"/>
              <a:miter/>
            </a:ln>
          </p:spPr>
          <p:txBody>
            <a:bodyPr rtlCol="0" anchor="ctr"/>
            <a:lstStyle/>
            <a:p>
              <a:endParaRPr lang="en-US"/>
            </a:p>
          </p:txBody>
        </p:sp>
        <p:sp>
          <p:nvSpPr>
            <p:cNvPr id="350" name="Freeform: Shape 349"/>
            <p:cNvSpPr/>
            <p:nvPr/>
          </p:nvSpPr>
          <p:spPr>
            <a:xfrm>
              <a:off x="1088389" y="5278684"/>
              <a:ext cx="150434" cy="159283"/>
            </a:xfrm>
            <a:custGeom>
              <a:avLst/>
              <a:gdLst>
                <a:gd name="connsiteX0" fmla="*/ 93399 w 150433"/>
                <a:gd name="connsiteY0" fmla="*/ 49318 h 159282"/>
                <a:gd name="connsiteX1" fmla="*/ 84550 w 150433"/>
                <a:gd name="connsiteY1" fmla="*/ 22771 h 159282"/>
                <a:gd name="connsiteX2" fmla="*/ 19952 w 150433"/>
                <a:gd name="connsiteY2" fmla="*/ 17462 h 159282"/>
                <a:gd name="connsiteX3" fmla="*/ 19067 w 150433"/>
                <a:gd name="connsiteY3" fmla="*/ 18347 h 159282"/>
                <a:gd name="connsiteX4" fmla="*/ 16412 w 150433"/>
                <a:gd name="connsiteY4" fmla="*/ 21002 h 159282"/>
                <a:gd name="connsiteX5" fmla="*/ 18182 w 150433"/>
                <a:gd name="connsiteY5" fmla="*/ 80290 h 159282"/>
                <a:gd name="connsiteX6" fmla="*/ 39420 w 150433"/>
                <a:gd name="connsiteY6" fmla="*/ 93563 h 159282"/>
                <a:gd name="connsiteX7" fmla="*/ 55348 w 150433"/>
                <a:gd name="connsiteY7" fmla="*/ 144003 h 159282"/>
                <a:gd name="connsiteX8" fmla="*/ 132334 w 150433"/>
                <a:gd name="connsiteY8" fmla="*/ 143118 h 159282"/>
                <a:gd name="connsiteX9" fmla="*/ 138529 w 150433"/>
                <a:gd name="connsiteY9" fmla="*/ 61707 h 159282"/>
                <a:gd name="connsiteX10" fmla="*/ 93399 w 150433"/>
                <a:gd name="connsiteY10" fmla="*/ 49318 h 159282"/>
                <a:gd name="connsiteX11" fmla="*/ 58887 w 150433"/>
                <a:gd name="connsiteY11" fmla="*/ 60822 h 159282"/>
                <a:gd name="connsiteX12" fmla="*/ 38535 w 150433"/>
                <a:gd name="connsiteY12" fmla="*/ 39584 h 159282"/>
                <a:gd name="connsiteX13" fmla="*/ 58887 w 150433"/>
                <a:gd name="connsiteY13" fmla="*/ 60822 h 159282"/>
                <a:gd name="connsiteX14" fmla="*/ 119061 w 150433"/>
                <a:gd name="connsiteY14" fmla="*/ 83830 h 159282"/>
                <a:gd name="connsiteX15" fmla="*/ 112867 w 150433"/>
                <a:gd name="connsiteY15" fmla="*/ 121880 h 159282"/>
                <a:gd name="connsiteX16" fmla="*/ 67736 w 150433"/>
                <a:gd name="connsiteY16" fmla="*/ 97988 h 159282"/>
                <a:gd name="connsiteX17" fmla="*/ 81010 w 150433"/>
                <a:gd name="connsiteY17" fmla="*/ 92679 h 159282"/>
                <a:gd name="connsiteX18" fmla="*/ 119061 w 150433"/>
                <a:gd name="connsiteY18" fmla="*/ 83830 h 15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0433" h="159282">
                  <a:moveTo>
                    <a:pt x="93399" y="49318"/>
                  </a:moveTo>
                  <a:cubicBezTo>
                    <a:pt x="93399" y="40469"/>
                    <a:pt x="90744" y="30735"/>
                    <a:pt x="84550" y="22771"/>
                  </a:cubicBezTo>
                  <a:cubicBezTo>
                    <a:pt x="68621" y="4188"/>
                    <a:pt x="37650" y="648"/>
                    <a:pt x="19952" y="17462"/>
                  </a:cubicBezTo>
                  <a:cubicBezTo>
                    <a:pt x="19952" y="17462"/>
                    <a:pt x="19067" y="18347"/>
                    <a:pt x="19067" y="18347"/>
                  </a:cubicBezTo>
                  <a:cubicBezTo>
                    <a:pt x="18182" y="19232"/>
                    <a:pt x="17297" y="20116"/>
                    <a:pt x="16412" y="21002"/>
                  </a:cubicBezTo>
                  <a:cubicBezTo>
                    <a:pt x="2254" y="37815"/>
                    <a:pt x="4023" y="63477"/>
                    <a:pt x="18182" y="80290"/>
                  </a:cubicBezTo>
                  <a:cubicBezTo>
                    <a:pt x="24376" y="87369"/>
                    <a:pt x="31455" y="90909"/>
                    <a:pt x="39420" y="93563"/>
                  </a:cubicBezTo>
                  <a:cubicBezTo>
                    <a:pt x="34110" y="111261"/>
                    <a:pt x="40304" y="131615"/>
                    <a:pt x="55348" y="144003"/>
                  </a:cubicBezTo>
                  <a:cubicBezTo>
                    <a:pt x="77470" y="162586"/>
                    <a:pt x="111097" y="163471"/>
                    <a:pt x="132334" y="143118"/>
                  </a:cubicBezTo>
                  <a:cubicBezTo>
                    <a:pt x="153572" y="122766"/>
                    <a:pt x="157112" y="85600"/>
                    <a:pt x="138529" y="61707"/>
                  </a:cubicBezTo>
                  <a:cubicBezTo>
                    <a:pt x="127025" y="45779"/>
                    <a:pt x="109327" y="44009"/>
                    <a:pt x="93399" y="49318"/>
                  </a:cubicBezTo>
                  <a:close/>
                  <a:moveTo>
                    <a:pt x="58887" y="60822"/>
                  </a:moveTo>
                  <a:cubicBezTo>
                    <a:pt x="43844" y="73211"/>
                    <a:pt x="29686" y="51973"/>
                    <a:pt x="38535" y="39584"/>
                  </a:cubicBezTo>
                  <a:cubicBezTo>
                    <a:pt x="53578" y="28081"/>
                    <a:pt x="75701" y="46664"/>
                    <a:pt x="58887" y="60822"/>
                  </a:cubicBezTo>
                  <a:close/>
                  <a:moveTo>
                    <a:pt x="119061" y="83830"/>
                  </a:moveTo>
                  <a:cubicBezTo>
                    <a:pt x="125255" y="96218"/>
                    <a:pt x="122601" y="113031"/>
                    <a:pt x="112867" y="121880"/>
                  </a:cubicBezTo>
                  <a:cubicBezTo>
                    <a:pt x="94284" y="139578"/>
                    <a:pt x="57118" y="115686"/>
                    <a:pt x="67736" y="97988"/>
                  </a:cubicBezTo>
                  <a:cubicBezTo>
                    <a:pt x="72161" y="98873"/>
                    <a:pt x="77470" y="97103"/>
                    <a:pt x="81010" y="92679"/>
                  </a:cubicBezTo>
                  <a:cubicBezTo>
                    <a:pt x="88974" y="82060"/>
                    <a:pt x="110212" y="65247"/>
                    <a:pt x="119061" y="83830"/>
                  </a:cubicBezTo>
                  <a:close/>
                </a:path>
              </a:pathLst>
            </a:custGeom>
            <a:solidFill>
              <a:srgbClr val="5B5A63"/>
            </a:solidFill>
            <a:ln w="9525" cap="flat">
              <a:noFill/>
              <a:prstDash val="solid"/>
              <a:miter/>
            </a:ln>
          </p:spPr>
          <p:txBody>
            <a:bodyPr rtlCol="0" anchor="ctr"/>
            <a:lstStyle/>
            <a:p>
              <a:endParaRPr lang="en-US"/>
            </a:p>
          </p:txBody>
        </p:sp>
        <p:sp>
          <p:nvSpPr>
            <p:cNvPr id="351" name="Freeform: Shape 350"/>
            <p:cNvSpPr/>
            <p:nvPr/>
          </p:nvSpPr>
          <p:spPr>
            <a:xfrm>
              <a:off x="1185770" y="5108024"/>
              <a:ext cx="194679" cy="176981"/>
            </a:xfrm>
            <a:custGeom>
              <a:avLst/>
              <a:gdLst>
                <a:gd name="connsiteX0" fmla="*/ 189812 w 194678"/>
                <a:gd name="connsiteY0" fmla="*/ 32379 h 176980"/>
                <a:gd name="connsiteX1" fmla="*/ 172114 w 194678"/>
                <a:gd name="connsiteY1" fmla="*/ 9371 h 176980"/>
                <a:gd name="connsiteX2" fmla="*/ 35839 w 194678"/>
                <a:gd name="connsiteY2" fmla="*/ 113789 h 176980"/>
                <a:gd name="connsiteX3" fmla="*/ 36723 w 194678"/>
                <a:gd name="connsiteY3" fmla="*/ 83703 h 176980"/>
                <a:gd name="connsiteX4" fmla="*/ 8407 w 194678"/>
                <a:gd name="connsiteY4" fmla="*/ 79278 h 176980"/>
                <a:gd name="connsiteX5" fmla="*/ 6637 w 194678"/>
                <a:gd name="connsiteY5" fmla="*/ 141222 h 176980"/>
                <a:gd name="connsiteX6" fmla="*/ 19025 w 194678"/>
                <a:gd name="connsiteY6" fmla="*/ 157150 h 176980"/>
                <a:gd name="connsiteX7" fmla="*/ 67695 w 194678"/>
                <a:gd name="connsiteY7" fmla="*/ 174848 h 176980"/>
                <a:gd name="connsiteX8" fmla="*/ 79199 w 194678"/>
                <a:gd name="connsiteY8" fmla="*/ 148301 h 176980"/>
                <a:gd name="connsiteX9" fmla="*/ 52652 w 194678"/>
                <a:gd name="connsiteY9" fmla="*/ 136797 h 176980"/>
                <a:gd name="connsiteX10" fmla="*/ 189812 w 194678"/>
                <a:gd name="connsiteY10" fmla="*/ 32379 h 17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4678" h="176980">
                  <a:moveTo>
                    <a:pt x="189812" y="32379"/>
                  </a:moveTo>
                  <a:cubicBezTo>
                    <a:pt x="204855" y="21760"/>
                    <a:pt x="188042" y="-1248"/>
                    <a:pt x="172114" y="9371"/>
                  </a:cubicBezTo>
                  <a:cubicBezTo>
                    <a:pt x="125214" y="42112"/>
                    <a:pt x="80084" y="77509"/>
                    <a:pt x="35839" y="113789"/>
                  </a:cubicBezTo>
                  <a:cubicBezTo>
                    <a:pt x="35839" y="104056"/>
                    <a:pt x="36723" y="94322"/>
                    <a:pt x="36723" y="83703"/>
                  </a:cubicBezTo>
                  <a:cubicBezTo>
                    <a:pt x="37608" y="65120"/>
                    <a:pt x="8407" y="61580"/>
                    <a:pt x="8407" y="79278"/>
                  </a:cubicBezTo>
                  <a:cubicBezTo>
                    <a:pt x="7522" y="99631"/>
                    <a:pt x="6637" y="119984"/>
                    <a:pt x="6637" y="141222"/>
                  </a:cubicBezTo>
                  <a:cubicBezTo>
                    <a:pt x="6637" y="149185"/>
                    <a:pt x="11061" y="155380"/>
                    <a:pt x="19025" y="157150"/>
                  </a:cubicBezTo>
                  <a:cubicBezTo>
                    <a:pt x="35839" y="161574"/>
                    <a:pt x="52652" y="166884"/>
                    <a:pt x="67695" y="174848"/>
                  </a:cubicBezTo>
                  <a:cubicBezTo>
                    <a:pt x="84508" y="182812"/>
                    <a:pt x="95127" y="156265"/>
                    <a:pt x="79199" y="148301"/>
                  </a:cubicBezTo>
                  <a:cubicBezTo>
                    <a:pt x="70350" y="143876"/>
                    <a:pt x="61501" y="140336"/>
                    <a:pt x="52652" y="136797"/>
                  </a:cubicBezTo>
                  <a:cubicBezTo>
                    <a:pt x="96897" y="100516"/>
                    <a:pt x="142912" y="65120"/>
                    <a:pt x="189812" y="32379"/>
                  </a:cubicBezTo>
                  <a:close/>
                </a:path>
              </a:pathLst>
            </a:custGeom>
            <a:solidFill>
              <a:srgbClr val="5B5A63"/>
            </a:solidFill>
            <a:ln w="9525" cap="flat">
              <a:noFill/>
              <a:prstDash val="solid"/>
              <a:miter/>
            </a:ln>
          </p:spPr>
          <p:txBody>
            <a:bodyPr rtlCol="0" anchor="ctr"/>
            <a:lstStyle/>
            <a:p>
              <a:endParaRPr lang="en-US"/>
            </a:p>
          </p:txBody>
        </p:sp>
        <p:sp>
          <p:nvSpPr>
            <p:cNvPr id="352" name="Freeform: Shape 351"/>
            <p:cNvSpPr/>
            <p:nvPr/>
          </p:nvSpPr>
          <p:spPr>
            <a:xfrm>
              <a:off x="1434863" y="4984532"/>
              <a:ext cx="168132" cy="168132"/>
            </a:xfrm>
            <a:custGeom>
              <a:avLst/>
              <a:gdLst>
                <a:gd name="connsiteX0" fmla="*/ 144246 w 168131"/>
                <a:gd name="connsiteY0" fmla="*/ 63841 h 168131"/>
                <a:gd name="connsiteX1" fmla="*/ 109735 w 168131"/>
                <a:gd name="connsiteY1" fmla="*/ 56762 h 168131"/>
                <a:gd name="connsiteX2" fmla="*/ 96461 w 168131"/>
                <a:gd name="connsiteY2" fmla="*/ 20481 h 168131"/>
                <a:gd name="connsiteX3" fmla="*/ 31863 w 168131"/>
                <a:gd name="connsiteY3" fmla="*/ 21366 h 168131"/>
                <a:gd name="connsiteX4" fmla="*/ 23014 w 168131"/>
                <a:gd name="connsiteY4" fmla="*/ 24905 h 168131"/>
                <a:gd name="connsiteX5" fmla="*/ 22129 w 168131"/>
                <a:gd name="connsiteY5" fmla="*/ 93928 h 168131"/>
                <a:gd name="connsiteX6" fmla="*/ 48677 w 168131"/>
                <a:gd name="connsiteY6" fmla="*/ 105432 h 168131"/>
                <a:gd name="connsiteX7" fmla="*/ 69029 w 168131"/>
                <a:gd name="connsiteY7" fmla="*/ 151447 h 168131"/>
                <a:gd name="connsiteX8" fmla="*/ 153095 w 168131"/>
                <a:gd name="connsiteY8" fmla="*/ 139942 h 168131"/>
                <a:gd name="connsiteX9" fmla="*/ 144246 w 168131"/>
                <a:gd name="connsiteY9" fmla="*/ 63841 h 168131"/>
                <a:gd name="connsiteX10" fmla="*/ 39827 w 168131"/>
                <a:gd name="connsiteY10" fmla="*/ 47913 h 168131"/>
                <a:gd name="connsiteX11" fmla="*/ 39827 w 168131"/>
                <a:gd name="connsiteY11" fmla="*/ 47913 h 168131"/>
                <a:gd name="connsiteX12" fmla="*/ 51331 w 168131"/>
                <a:gd name="connsiteY12" fmla="*/ 42603 h 168131"/>
                <a:gd name="connsiteX13" fmla="*/ 73454 w 168131"/>
                <a:gd name="connsiteY13" fmla="*/ 70035 h 168131"/>
                <a:gd name="connsiteX14" fmla="*/ 72569 w 168131"/>
                <a:gd name="connsiteY14" fmla="*/ 70920 h 168131"/>
                <a:gd name="connsiteX15" fmla="*/ 61950 w 168131"/>
                <a:gd name="connsiteY15" fmla="*/ 75345 h 168131"/>
                <a:gd name="connsiteX16" fmla="*/ 61065 w 168131"/>
                <a:gd name="connsiteY16" fmla="*/ 76230 h 168131"/>
                <a:gd name="connsiteX17" fmla="*/ 44252 w 168131"/>
                <a:gd name="connsiteY17" fmla="*/ 74460 h 168131"/>
                <a:gd name="connsiteX18" fmla="*/ 39827 w 168131"/>
                <a:gd name="connsiteY18" fmla="*/ 47913 h 168131"/>
                <a:gd name="connsiteX19" fmla="*/ 126548 w 168131"/>
                <a:gd name="connsiteY19" fmla="*/ 125784 h 168131"/>
                <a:gd name="connsiteX20" fmla="*/ 79648 w 168131"/>
                <a:gd name="connsiteY20" fmla="*/ 100122 h 168131"/>
                <a:gd name="connsiteX21" fmla="*/ 81418 w 168131"/>
                <a:gd name="connsiteY21" fmla="*/ 99237 h 168131"/>
                <a:gd name="connsiteX22" fmla="*/ 101771 w 168131"/>
                <a:gd name="connsiteY22" fmla="*/ 93043 h 168131"/>
                <a:gd name="connsiteX23" fmla="*/ 131858 w 168131"/>
                <a:gd name="connsiteY23" fmla="*/ 91273 h 168131"/>
                <a:gd name="connsiteX24" fmla="*/ 126548 w 168131"/>
                <a:gd name="connsiteY24" fmla="*/ 125784 h 16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8131" h="168131">
                  <a:moveTo>
                    <a:pt x="144246" y="63841"/>
                  </a:moveTo>
                  <a:cubicBezTo>
                    <a:pt x="133627" y="55877"/>
                    <a:pt x="121239" y="54107"/>
                    <a:pt x="109735" y="56762"/>
                  </a:cubicBezTo>
                  <a:cubicBezTo>
                    <a:pt x="110620" y="43488"/>
                    <a:pt x="106195" y="31099"/>
                    <a:pt x="96461" y="20481"/>
                  </a:cubicBezTo>
                  <a:cubicBezTo>
                    <a:pt x="78763" y="1013"/>
                    <a:pt x="48677" y="2782"/>
                    <a:pt x="31863" y="21366"/>
                  </a:cubicBezTo>
                  <a:cubicBezTo>
                    <a:pt x="29209" y="21366"/>
                    <a:pt x="25669" y="22250"/>
                    <a:pt x="23014" y="24905"/>
                  </a:cubicBezTo>
                  <a:cubicBezTo>
                    <a:pt x="1777" y="42603"/>
                    <a:pt x="892" y="75345"/>
                    <a:pt x="22129" y="93928"/>
                  </a:cubicBezTo>
                  <a:cubicBezTo>
                    <a:pt x="30094" y="100122"/>
                    <a:pt x="38943" y="104546"/>
                    <a:pt x="48677" y="105432"/>
                  </a:cubicBezTo>
                  <a:cubicBezTo>
                    <a:pt x="46907" y="122244"/>
                    <a:pt x="53986" y="140828"/>
                    <a:pt x="69029" y="151447"/>
                  </a:cubicBezTo>
                  <a:cubicBezTo>
                    <a:pt x="94692" y="170029"/>
                    <a:pt x="133627" y="163835"/>
                    <a:pt x="153095" y="139942"/>
                  </a:cubicBezTo>
                  <a:cubicBezTo>
                    <a:pt x="170793" y="117820"/>
                    <a:pt x="168138" y="80654"/>
                    <a:pt x="144246" y="63841"/>
                  </a:cubicBezTo>
                  <a:close/>
                  <a:moveTo>
                    <a:pt x="39827" y="47913"/>
                  </a:moveTo>
                  <a:cubicBezTo>
                    <a:pt x="39827" y="47913"/>
                    <a:pt x="39827" y="47913"/>
                    <a:pt x="39827" y="47913"/>
                  </a:cubicBezTo>
                  <a:cubicBezTo>
                    <a:pt x="44252" y="47913"/>
                    <a:pt x="48677" y="47028"/>
                    <a:pt x="51331" y="42603"/>
                  </a:cubicBezTo>
                  <a:cubicBezTo>
                    <a:pt x="67260" y="21366"/>
                    <a:pt x="92037" y="52337"/>
                    <a:pt x="73454" y="70035"/>
                  </a:cubicBezTo>
                  <a:cubicBezTo>
                    <a:pt x="73454" y="70035"/>
                    <a:pt x="72569" y="70035"/>
                    <a:pt x="72569" y="70920"/>
                  </a:cubicBezTo>
                  <a:cubicBezTo>
                    <a:pt x="69029" y="70920"/>
                    <a:pt x="65490" y="72690"/>
                    <a:pt x="61950" y="75345"/>
                  </a:cubicBezTo>
                  <a:cubicBezTo>
                    <a:pt x="61950" y="75345"/>
                    <a:pt x="61065" y="76230"/>
                    <a:pt x="61065" y="76230"/>
                  </a:cubicBezTo>
                  <a:cubicBezTo>
                    <a:pt x="55756" y="77115"/>
                    <a:pt x="49561" y="77115"/>
                    <a:pt x="44252" y="74460"/>
                  </a:cubicBezTo>
                  <a:cubicBezTo>
                    <a:pt x="34518" y="69150"/>
                    <a:pt x="30978" y="55877"/>
                    <a:pt x="39827" y="47913"/>
                  </a:cubicBezTo>
                  <a:close/>
                  <a:moveTo>
                    <a:pt x="126548" y="125784"/>
                  </a:moveTo>
                  <a:cubicBezTo>
                    <a:pt x="104425" y="143482"/>
                    <a:pt x="66375" y="124014"/>
                    <a:pt x="79648" y="100122"/>
                  </a:cubicBezTo>
                  <a:cubicBezTo>
                    <a:pt x="80533" y="100122"/>
                    <a:pt x="80533" y="100122"/>
                    <a:pt x="81418" y="99237"/>
                  </a:cubicBezTo>
                  <a:cubicBezTo>
                    <a:pt x="88497" y="102777"/>
                    <a:pt x="97346" y="101007"/>
                    <a:pt x="101771" y="93043"/>
                  </a:cubicBezTo>
                  <a:cubicBezTo>
                    <a:pt x="107965" y="81539"/>
                    <a:pt x="124778" y="81539"/>
                    <a:pt x="131858" y="91273"/>
                  </a:cubicBezTo>
                  <a:cubicBezTo>
                    <a:pt x="139822" y="102777"/>
                    <a:pt x="136282" y="118705"/>
                    <a:pt x="126548" y="125784"/>
                  </a:cubicBezTo>
                  <a:close/>
                </a:path>
              </a:pathLst>
            </a:custGeom>
            <a:solidFill>
              <a:srgbClr val="5B5A63"/>
            </a:solidFill>
            <a:ln w="9525" cap="flat">
              <a:noFill/>
              <a:prstDash val="solid"/>
              <a:miter/>
            </a:ln>
          </p:spPr>
          <p:txBody>
            <a:bodyPr rtlCol="0" anchor="ctr"/>
            <a:lstStyle/>
            <a:p>
              <a:endParaRPr lang="en-US"/>
            </a:p>
          </p:txBody>
        </p:sp>
        <p:sp>
          <p:nvSpPr>
            <p:cNvPr id="353" name="Freeform: Shape 352"/>
            <p:cNvSpPr/>
            <p:nvPr/>
          </p:nvSpPr>
          <p:spPr>
            <a:xfrm>
              <a:off x="1591620" y="4830192"/>
              <a:ext cx="238924" cy="256622"/>
            </a:xfrm>
            <a:custGeom>
              <a:avLst/>
              <a:gdLst>
                <a:gd name="connsiteX0" fmla="*/ 227298 w 238923"/>
                <a:gd name="connsiteY0" fmla="*/ 250922 h 256621"/>
                <a:gd name="connsiteX1" fmla="*/ 223759 w 238923"/>
                <a:gd name="connsiteY1" fmla="*/ 222605 h 256621"/>
                <a:gd name="connsiteX2" fmla="*/ 37044 w 238923"/>
                <a:gd name="connsiteY2" fmla="*/ 22617 h 256621"/>
                <a:gd name="connsiteX3" fmla="*/ 8727 w 238923"/>
                <a:gd name="connsiteY3" fmla="*/ 18193 h 256621"/>
                <a:gd name="connsiteX4" fmla="*/ 227298 w 238923"/>
                <a:gd name="connsiteY4" fmla="*/ 250922 h 256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23" h="256621">
                  <a:moveTo>
                    <a:pt x="227298" y="250922"/>
                  </a:moveTo>
                  <a:cubicBezTo>
                    <a:pt x="245881" y="248268"/>
                    <a:pt x="242342" y="219066"/>
                    <a:pt x="223759" y="222605"/>
                  </a:cubicBezTo>
                  <a:cubicBezTo>
                    <a:pt x="112261" y="240303"/>
                    <a:pt x="21116" y="129690"/>
                    <a:pt x="37044" y="22617"/>
                  </a:cubicBezTo>
                  <a:cubicBezTo>
                    <a:pt x="39699" y="4034"/>
                    <a:pt x="11382" y="495"/>
                    <a:pt x="8727" y="18193"/>
                  </a:cubicBezTo>
                  <a:cubicBezTo>
                    <a:pt x="-9856" y="143849"/>
                    <a:pt x="98102" y="272160"/>
                    <a:pt x="227298" y="250922"/>
                  </a:cubicBezTo>
                  <a:close/>
                </a:path>
              </a:pathLst>
            </a:custGeom>
            <a:solidFill>
              <a:srgbClr val="5B5A63"/>
            </a:solidFill>
            <a:ln w="9525" cap="flat">
              <a:noFill/>
              <a:prstDash val="solid"/>
              <a:miter/>
            </a:ln>
          </p:spPr>
          <p:txBody>
            <a:bodyPr rtlCol="0" anchor="ctr"/>
            <a:lstStyle/>
            <a:p>
              <a:endParaRPr lang="en-US"/>
            </a:p>
          </p:txBody>
        </p:sp>
        <p:sp>
          <p:nvSpPr>
            <p:cNvPr id="354" name="Freeform: Shape 353"/>
            <p:cNvSpPr/>
            <p:nvPr/>
          </p:nvSpPr>
          <p:spPr>
            <a:xfrm>
              <a:off x="1683388" y="4869126"/>
              <a:ext cx="97339" cy="115037"/>
            </a:xfrm>
            <a:custGeom>
              <a:avLst/>
              <a:gdLst>
                <a:gd name="connsiteX0" fmla="*/ 70047 w 97339"/>
                <a:gd name="connsiteY0" fmla="*/ 31468 h 115037"/>
                <a:gd name="connsiteX1" fmla="*/ 53234 w 97339"/>
                <a:gd name="connsiteY1" fmla="*/ 43857 h 115037"/>
                <a:gd name="connsiteX2" fmla="*/ 31996 w 97339"/>
                <a:gd name="connsiteY2" fmla="*/ 12885 h 115037"/>
                <a:gd name="connsiteX3" fmla="*/ 8989 w 97339"/>
                <a:gd name="connsiteY3" fmla="*/ 30583 h 115037"/>
                <a:gd name="connsiteX4" fmla="*/ 30226 w 97339"/>
                <a:gd name="connsiteY4" fmla="*/ 61555 h 115037"/>
                <a:gd name="connsiteX5" fmla="*/ 12528 w 97339"/>
                <a:gd name="connsiteY5" fmla="*/ 74828 h 115037"/>
                <a:gd name="connsiteX6" fmla="*/ 30226 w 97339"/>
                <a:gd name="connsiteY6" fmla="*/ 97836 h 115037"/>
                <a:gd name="connsiteX7" fmla="*/ 48809 w 97339"/>
                <a:gd name="connsiteY7" fmla="*/ 83677 h 115037"/>
                <a:gd name="connsiteX8" fmla="*/ 75356 w 97339"/>
                <a:gd name="connsiteY8" fmla="*/ 111994 h 115037"/>
                <a:gd name="connsiteX9" fmla="*/ 93054 w 97339"/>
                <a:gd name="connsiteY9" fmla="*/ 88987 h 115037"/>
                <a:gd name="connsiteX10" fmla="*/ 71817 w 97339"/>
                <a:gd name="connsiteY10" fmla="*/ 65979 h 115037"/>
                <a:gd name="connsiteX11" fmla="*/ 87745 w 97339"/>
                <a:gd name="connsiteY11" fmla="*/ 53590 h 115037"/>
                <a:gd name="connsiteX12" fmla="*/ 70047 w 97339"/>
                <a:gd name="connsiteY12" fmla="*/ 31468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339" h="115037">
                  <a:moveTo>
                    <a:pt x="70047" y="31468"/>
                  </a:moveTo>
                  <a:cubicBezTo>
                    <a:pt x="64738" y="35892"/>
                    <a:pt x="58543" y="40317"/>
                    <a:pt x="53234" y="43857"/>
                  </a:cubicBezTo>
                  <a:cubicBezTo>
                    <a:pt x="46155" y="34122"/>
                    <a:pt x="38190" y="23504"/>
                    <a:pt x="31996" y="12885"/>
                  </a:cubicBezTo>
                  <a:cubicBezTo>
                    <a:pt x="22262" y="-3043"/>
                    <a:pt x="-745" y="14655"/>
                    <a:pt x="8989" y="30583"/>
                  </a:cubicBezTo>
                  <a:cubicBezTo>
                    <a:pt x="16068" y="41202"/>
                    <a:pt x="23147" y="50936"/>
                    <a:pt x="30226" y="61555"/>
                  </a:cubicBezTo>
                  <a:cubicBezTo>
                    <a:pt x="24032" y="65979"/>
                    <a:pt x="18723" y="70404"/>
                    <a:pt x="12528" y="74828"/>
                  </a:cubicBezTo>
                  <a:cubicBezTo>
                    <a:pt x="-2515" y="86332"/>
                    <a:pt x="15183" y="109339"/>
                    <a:pt x="30226" y="97836"/>
                  </a:cubicBezTo>
                  <a:cubicBezTo>
                    <a:pt x="36421" y="93411"/>
                    <a:pt x="42615" y="88102"/>
                    <a:pt x="48809" y="83677"/>
                  </a:cubicBezTo>
                  <a:cubicBezTo>
                    <a:pt x="57658" y="93411"/>
                    <a:pt x="65622" y="103145"/>
                    <a:pt x="75356" y="111994"/>
                  </a:cubicBezTo>
                  <a:cubicBezTo>
                    <a:pt x="88630" y="125268"/>
                    <a:pt x="105443" y="102260"/>
                    <a:pt x="93054" y="88987"/>
                  </a:cubicBezTo>
                  <a:cubicBezTo>
                    <a:pt x="85975" y="81907"/>
                    <a:pt x="78896" y="73943"/>
                    <a:pt x="71817" y="65979"/>
                  </a:cubicBezTo>
                  <a:cubicBezTo>
                    <a:pt x="77126" y="61555"/>
                    <a:pt x="82436" y="58015"/>
                    <a:pt x="87745" y="53590"/>
                  </a:cubicBezTo>
                  <a:cubicBezTo>
                    <a:pt x="102788" y="43857"/>
                    <a:pt x="85090" y="20849"/>
                    <a:pt x="70047" y="31468"/>
                  </a:cubicBezTo>
                  <a:close/>
                </a:path>
              </a:pathLst>
            </a:custGeom>
            <a:solidFill>
              <a:srgbClr val="5B5A63"/>
            </a:solidFill>
            <a:ln w="9525" cap="flat">
              <a:noFill/>
              <a:prstDash val="solid"/>
              <a:miter/>
            </a:ln>
          </p:spPr>
          <p:txBody>
            <a:bodyPr rtlCol="0" anchor="ctr"/>
            <a:lstStyle/>
            <a:p>
              <a:endParaRPr lang="en-US"/>
            </a:p>
          </p:txBody>
        </p:sp>
        <p:sp>
          <p:nvSpPr>
            <p:cNvPr id="355" name="Freeform: Shape 354"/>
            <p:cNvSpPr/>
            <p:nvPr/>
          </p:nvSpPr>
          <p:spPr>
            <a:xfrm>
              <a:off x="1758877" y="4733028"/>
              <a:ext cx="88490" cy="106188"/>
            </a:xfrm>
            <a:custGeom>
              <a:avLst/>
              <a:gdLst>
                <a:gd name="connsiteX0" fmla="*/ 83933 w 88490"/>
                <a:gd name="connsiteY0" fmla="*/ 83500 h 106188"/>
                <a:gd name="connsiteX1" fmla="*/ 30839 w 88490"/>
                <a:gd name="connsiteY1" fmla="*/ 10053 h 106188"/>
                <a:gd name="connsiteX2" fmla="*/ 7831 w 88490"/>
                <a:gd name="connsiteY2" fmla="*/ 19787 h 106188"/>
                <a:gd name="connsiteX3" fmla="*/ 13141 w 88490"/>
                <a:gd name="connsiteY3" fmla="*/ 80846 h 106188"/>
                <a:gd name="connsiteX4" fmla="*/ 39688 w 88490"/>
                <a:gd name="connsiteY4" fmla="*/ 70227 h 106188"/>
                <a:gd name="connsiteX5" fmla="*/ 37918 w 88490"/>
                <a:gd name="connsiteY5" fmla="*/ 61378 h 106188"/>
                <a:gd name="connsiteX6" fmla="*/ 57386 w 88490"/>
                <a:gd name="connsiteY6" fmla="*/ 94119 h 106188"/>
                <a:gd name="connsiteX7" fmla="*/ 83933 w 88490"/>
                <a:gd name="connsiteY7" fmla="*/ 83500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490" h="106188">
                  <a:moveTo>
                    <a:pt x="83933" y="83500"/>
                  </a:moveTo>
                  <a:cubicBezTo>
                    <a:pt x="70660" y="55183"/>
                    <a:pt x="53846" y="31291"/>
                    <a:pt x="30839" y="10053"/>
                  </a:cubicBezTo>
                  <a:cubicBezTo>
                    <a:pt x="22875" y="2089"/>
                    <a:pt x="8716" y="9169"/>
                    <a:pt x="7831" y="19787"/>
                  </a:cubicBezTo>
                  <a:cubicBezTo>
                    <a:pt x="5177" y="41025"/>
                    <a:pt x="6947" y="60493"/>
                    <a:pt x="13141" y="80846"/>
                  </a:cubicBezTo>
                  <a:cubicBezTo>
                    <a:pt x="18450" y="98544"/>
                    <a:pt x="44997" y="87925"/>
                    <a:pt x="39688" y="70227"/>
                  </a:cubicBezTo>
                  <a:cubicBezTo>
                    <a:pt x="38803" y="67572"/>
                    <a:pt x="37918" y="64032"/>
                    <a:pt x="37918" y="61378"/>
                  </a:cubicBezTo>
                  <a:cubicBezTo>
                    <a:pt x="44997" y="71997"/>
                    <a:pt x="52076" y="82616"/>
                    <a:pt x="57386" y="94119"/>
                  </a:cubicBezTo>
                  <a:cubicBezTo>
                    <a:pt x="65350" y="110933"/>
                    <a:pt x="91897" y="100314"/>
                    <a:pt x="83933" y="83500"/>
                  </a:cubicBezTo>
                  <a:close/>
                </a:path>
              </a:pathLst>
            </a:custGeom>
            <a:solidFill>
              <a:srgbClr val="5B5A63"/>
            </a:solidFill>
            <a:ln w="9525" cap="flat">
              <a:noFill/>
              <a:prstDash val="solid"/>
              <a:miter/>
            </a:ln>
          </p:spPr>
          <p:txBody>
            <a:bodyPr rtlCol="0" anchor="ctr"/>
            <a:lstStyle/>
            <a:p>
              <a:endParaRPr lang="en-US"/>
            </a:p>
          </p:txBody>
        </p:sp>
        <p:sp>
          <p:nvSpPr>
            <p:cNvPr id="356" name="Freeform: Shape 355"/>
            <p:cNvSpPr/>
            <p:nvPr/>
          </p:nvSpPr>
          <p:spPr>
            <a:xfrm>
              <a:off x="1795941" y="4822269"/>
              <a:ext cx="123886" cy="97339"/>
            </a:xfrm>
            <a:custGeom>
              <a:avLst/>
              <a:gdLst>
                <a:gd name="connsiteX0" fmla="*/ 30056 w 123886"/>
                <a:gd name="connsiteY0" fmla="*/ 88059 h 97339"/>
                <a:gd name="connsiteX1" fmla="*/ 115007 w 123886"/>
                <a:gd name="connsiteY1" fmla="*/ 34965 h 97339"/>
                <a:gd name="connsiteX2" fmla="*/ 104388 w 123886"/>
                <a:gd name="connsiteY2" fmla="*/ 8418 h 97339"/>
                <a:gd name="connsiteX3" fmla="*/ 12358 w 123886"/>
                <a:gd name="connsiteY3" fmla="*/ 65051 h 97339"/>
                <a:gd name="connsiteX4" fmla="*/ 30056 w 123886"/>
                <a:gd name="connsiteY4" fmla="*/ 88059 h 97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86" h="97339">
                  <a:moveTo>
                    <a:pt x="30056" y="88059"/>
                  </a:moveTo>
                  <a:cubicBezTo>
                    <a:pt x="57488" y="69476"/>
                    <a:pt x="85805" y="51778"/>
                    <a:pt x="115007" y="34965"/>
                  </a:cubicBezTo>
                  <a:cubicBezTo>
                    <a:pt x="130935" y="26116"/>
                    <a:pt x="120316" y="-431"/>
                    <a:pt x="104388" y="8418"/>
                  </a:cubicBezTo>
                  <a:cubicBezTo>
                    <a:pt x="72532" y="26116"/>
                    <a:pt x="42445" y="44699"/>
                    <a:pt x="12358" y="65051"/>
                  </a:cubicBezTo>
                  <a:cubicBezTo>
                    <a:pt x="-2685" y="75670"/>
                    <a:pt x="15013" y="98677"/>
                    <a:pt x="30056" y="88059"/>
                  </a:cubicBezTo>
                  <a:close/>
                </a:path>
              </a:pathLst>
            </a:custGeom>
            <a:solidFill>
              <a:srgbClr val="5B5A63"/>
            </a:solidFill>
            <a:ln w="9525" cap="flat">
              <a:noFill/>
              <a:prstDash val="solid"/>
              <a:miter/>
            </a:ln>
          </p:spPr>
          <p:txBody>
            <a:bodyPr rtlCol="0" anchor="ctr"/>
            <a:lstStyle/>
            <a:p>
              <a:endParaRPr lang="en-US"/>
            </a:p>
          </p:txBody>
        </p:sp>
        <p:sp>
          <p:nvSpPr>
            <p:cNvPr id="357" name="Freeform: Shape 356"/>
            <p:cNvSpPr/>
            <p:nvPr/>
          </p:nvSpPr>
          <p:spPr>
            <a:xfrm>
              <a:off x="1853507" y="4896845"/>
              <a:ext cx="141585" cy="132735"/>
            </a:xfrm>
            <a:custGeom>
              <a:avLst/>
              <a:gdLst>
                <a:gd name="connsiteX0" fmla="*/ 56556 w 141584"/>
                <a:gd name="connsiteY0" fmla="*/ 68346 h 132735"/>
                <a:gd name="connsiteX1" fmla="*/ 55671 w 141584"/>
                <a:gd name="connsiteY1" fmla="*/ 115247 h 132735"/>
                <a:gd name="connsiteX2" fmla="*/ 78678 w 141584"/>
                <a:gd name="connsiteY2" fmla="*/ 128520 h 132735"/>
                <a:gd name="connsiteX3" fmla="*/ 134427 w 141584"/>
                <a:gd name="connsiteY3" fmla="*/ 81620 h 132735"/>
                <a:gd name="connsiteX4" fmla="*/ 111420 w 141584"/>
                <a:gd name="connsiteY4" fmla="*/ 63922 h 132735"/>
                <a:gd name="connsiteX5" fmla="*/ 86642 w 141584"/>
                <a:gd name="connsiteY5" fmla="*/ 86044 h 132735"/>
                <a:gd name="connsiteX6" fmla="*/ 60095 w 141584"/>
                <a:gd name="connsiteY6" fmla="*/ 10828 h 132735"/>
                <a:gd name="connsiteX7" fmla="*/ 10541 w 141584"/>
                <a:gd name="connsiteY7" fmla="*/ 62152 h 132735"/>
                <a:gd name="connsiteX8" fmla="*/ 37088 w 141584"/>
                <a:gd name="connsiteY8" fmla="*/ 51534 h 132735"/>
                <a:gd name="connsiteX9" fmla="*/ 53016 w 141584"/>
                <a:gd name="connsiteY9" fmla="*/ 43569 h 132735"/>
                <a:gd name="connsiteX10" fmla="*/ 56556 w 141584"/>
                <a:gd name="connsiteY10" fmla="*/ 68346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584" h="132735">
                  <a:moveTo>
                    <a:pt x="56556" y="68346"/>
                  </a:moveTo>
                  <a:cubicBezTo>
                    <a:pt x="57441" y="84275"/>
                    <a:pt x="56556" y="99318"/>
                    <a:pt x="55671" y="115247"/>
                  </a:cubicBezTo>
                  <a:cubicBezTo>
                    <a:pt x="54786" y="127635"/>
                    <a:pt x="68059" y="135599"/>
                    <a:pt x="78678" y="128520"/>
                  </a:cubicBezTo>
                  <a:cubicBezTo>
                    <a:pt x="99031" y="114361"/>
                    <a:pt x="116729" y="99318"/>
                    <a:pt x="134427" y="81620"/>
                  </a:cubicBezTo>
                  <a:cubicBezTo>
                    <a:pt x="147701" y="68346"/>
                    <a:pt x="124693" y="51534"/>
                    <a:pt x="111420" y="63922"/>
                  </a:cubicBezTo>
                  <a:cubicBezTo>
                    <a:pt x="103456" y="71886"/>
                    <a:pt x="95491" y="78965"/>
                    <a:pt x="86642" y="86044"/>
                  </a:cubicBezTo>
                  <a:cubicBezTo>
                    <a:pt x="88412" y="56843"/>
                    <a:pt x="85757" y="23217"/>
                    <a:pt x="60095" y="10828"/>
                  </a:cubicBezTo>
                  <a:cubicBezTo>
                    <a:pt x="26469" y="-5985"/>
                    <a:pt x="-4503" y="31181"/>
                    <a:pt x="10541" y="62152"/>
                  </a:cubicBezTo>
                  <a:cubicBezTo>
                    <a:pt x="18505" y="78965"/>
                    <a:pt x="45937" y="68346"/>
                    <a:pt x="37088" y="51534"/>
                  </a:cubicBezTo>
                  <a:cubicBezTo>
                    <a:pt x="30893" y="38260"/>
                    <a:pt x="45937" y="30296"/>
                    <a:pt x="53016" y="43569"/>
                  </a:cubicBezTo>
                  <a:cubicBezTo>
                    <a:pt x="56556" y="51534"/>
                    <a:pt x="55671" y="61267"/>
                    <a:pt x="56556" y="68346"/>
                  </a:cubicBezTo>
                  <a:close/>
                </a:path>
              </a:pathLst>
            </a:custGeom>
            <a:solidFill>
              <a:srgbClr val="5B5A63"/>
            </a:solidFill>
            <a:ln w="9525" cap="flat">
              <a:noFill/>
              <a:prstDash val="solid"/>
              <a:miter/>
            </a:ln>
          </p:spPr>
          <p:txBody>
            <a:bodyPr rtlCol="0" anchor="ctr"/>
            <a:lstStyle/>
            <a:p>
              <a:endParaRPr lang="en-US"/>
            </a:p>
          </p:txBody>
        </p:sp>
        <p:sp>
          <p:nvSpPr>
            <p:cNvPr id="358" name="Freeform: Shape 357"/>
            <p:cNvSpPr/>
            <p:nvPr/>
          </p:nvSpPr>
          <p:spPr>
            <a:xfrm>
              <a:off x="1823733" y="4643354"/>
              <a:ext cx="212377" cy="265471"/>
            </a:xfrm>
            <a:custGeom>
              <a:avLst/>
              <a:gdLst>
                <a:gd name="connsiteX0" fmla="*/ 211102 w 212376"/>
                <a:gd name="connsiteY0" fmla="*/ 248391 h 265470"/>
                <a:gd name="connsiteX1" fmla="*/ 22617 w 212376"/>
                <a:gd name="connsiteY1" fmla="*/ 6812 h 265470"/>
                <a:gd name="connsiteX2" fmla="*/ 18193 w 212376"/>
                <a:gd name="connsiteY2" fmla="*/ 35129 h 265470"/>
                <a:gd name="connsiteX3" fmla="*/ 181900 w 212376"/>
                <a:gd name="connsiteY3" fmla="*/ 251930 h 265470"/>
                <a:gd name="connsiteX4" fmla="*/ 211102 w 212376"/>
                <a:gd name="connsiteY4" fmla="*/ 248391 h 265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376" h="265470">
                  <a:moveTo>
                    <a:pt x="211102" y="248391"/>
                  </a:moveTo>
                  <a:cubicBezTo>
                    <a:pt x="200483" y="149281"/>
                    <a:pt x="131460" y="22740"/>
                    <a:pt x="22617" y="6812"/>
                  </a:cubicBezTo>
                  <a:cubicBezTo>
                    <a:pt x="4034" y="4158"/>
                    <a:pt x="495" y="32475"/>
                    <a:pt x="18193" y="35129"/>
                  </a:cubicBezTo>
                  <a:cubicBezTo>
                    <a:pt x="113762" y="49287"/>
                    <a:pt x="172166" y="166095"/>
                    <a:pt x="181900" y="251930"/>
                  </a:cubicBezTo>
                  <a:cubicBezTo>
                    <a:pt x="184555" y="269629"/>
                    <a:pt x="212871" y="266089"/>
                    <a:pt x="211102" y="248391"/>
                  </a:cubicBezTo>
                  <a:close/>
                </a:path>
              </a:pathLst>
            </a:custGeom>
            <a:solidFill>
              <a:srgbClr val="5B5A63"/>
            </a:solidFill>
            <a:ln w="9525" cap="flat">
              <a:noFill/>
              <a:prstDash val="solid"/>
              <a:miter/>
            </a:ln>
          </p:spPr>
          <p:txBody>
            <a:bodyPr rtlCol="0" anchor="ctr"/>
            <a:lstStyle/>
            <a:p>
              <a:endParaRPr lang="en-US"/>
            </a:p>
          </p:txBody>
        </p:sp>
        <p:sp>
          <p:nvSpPr>
            <p:cNvPr id="359" name="Freeform: Shape 358"/>
            <p:cNvSpPr/>
            <p:nvPr/>
          </p:nvSpPr>
          <p:spPr>
            <a:xfrm>
              <a:off x="2001745" y="4534687"/>
              <a:ext cx="203528" cy="203528"/>
            </a:xfrm>
            <a:custGeom>
              <a:avLst/>
              <a:gdLst>
                <a:gd name="connsiteX0" fmla="*/ 197681 w 203527"/>
                <a:gd name="connsiteY0" fmla="*/ 124329 h 203527"/>
                <a:gd name="connsiteX1" fmla="*/ 171134 w 203527"/>
                <a:gd name="connsiteY1" fmla="*/ 112825 h 203527"/>
                <a:gd name="connsiteX2" fmla="*/ 56097 w 203527"/>
                <a:gd name="connsiteY2" fmla="*/ 157955 h 203527"/>
                <a:gd name="connsiteX3" fmla="*/ 92378 w 203527"/>
                <a:gd name="connsiteY3" fmla="*/ 34954 h 203527"/>
                <a:gd name="connsiteX4" fmla="*/ 88838 w 203527"/>
                <a:gd name="connsiteY4" fmla="*/ 6637 h 203527"/>
                <a:gd name="connsiteX5" fmla="*/ 30435 w 203527"/>
                <a:gd name="connsiteY5" fmla="*/ 172998 h 203527"/>
                <a:gd name="connsiteX6" fmla="*/ 197681 w 203527"/>
                <a:gd name="connsiteY6" fmla="*/ 124329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527" h="203527">
                  <a:moveTo>
                    <a:pt x="197681" y="124329"/>
                  </a:moveTo>
                  <a:cubicBezTo>
                    <a:pt x="202991" y="106631"/>
                    <a:pt x="176444" y="95127"/>
                    <a:pt x="171134" y="112825"/>
                  </a:cubicBezTo>
                  <a:cubicBezTo>
                    <a:pt x="157861" y="157070"/>
                    <a:pt x="96802" y="190697"/>
                    <a:pt x="56097" y="157955"/>
                  </a:cubicBezTo>
                  <a:cubicBezTo>
                    <a:pt x="14507" y="124329"/>
                    <a:pt x="35744" y="34954"/>
                    <a:pt x="92378" y="34954"/>
                  </a:cubicBezTo>
                  <a:cubicBezTo>
                    <a:pt x="110961" y="34954"/>
                    <a:pt x="107421" y="6637"/>
                    <a:pt x="88838" y="6637"/>
                  </a:cubicBezTo>
                  <a:cubicBezTo>
                    <a:pt x="9197" y="6637"/>
                    <a:pt x="-17350" y="119904"/>
                    <a:pt x="30435" y="172998"/>
                  </a:cubicBezTo>
                  <a:cubicBezTo>
                    <a:pt x="80874" y="228747"/>
                    <a:pt x="178214" y="188927"/>
                    <a:pt x="197681" y="124329"/>
                  </a:cubicBezTo>
                  <a:close/>
                </a:path>
              </a:pathLst>
            </a:custGeom>
            <a:solidFill>
              <a:srgbClr val="5B5A63"/>
            </a:solidFill>
            <a:ln w="9525" cap="flat">
              <a:noFill/>
              <a:prstDash val="solid"/>
              <a:miter/>
            </a:ln>
          </p:spPr>
          <p:txBody>
            <a:bodyPr rtlCol="0" anchor="ctr"/>
            <a:lstStyle/>
            <a:p>
              <a:endParaRPr lang="en-US"/>
            </a:p>
          </p:txBody>
        </p:sp>
        <p:sp>
          <p:nvSpPr>
            <p:cNvPr id="360" name="Freeform: Shape 359"/>
            <p:cNvSpPr/>
            <p:nvPr/>
          </p:nvSpPr>
          <p:spPr>
            <a:xfrm>
              <a:off x="2107330" y="4430346"/>
              <a:ext cx="106188" cy="106188"/>
            </a:xfrm>
            <a:custGeom>
              <a:avLst/>
              <a:gdLst>
                <a:gd name="connsiteX0" fmla="*/ 13340 w 106188"/>
                <a:gd name="connsiteY0" fmla="*/ 30451 h 106188"/>
                <a:gd name="connsiteX1" fmla="*/ 10685 w 106188"/>
                <a:gd name="connsiteY1" fmla="*/ 33991 h 106188"/>
                <a:gd name="connsiteX2" fmla="*/ 8915 w 106188"/>
                <a:gd name="connsiteY2" fmla="*/ 38415 h 106188"/>
                <a:gd name="connsiteX3" fmla="*/ 33693 w 106188"/>
                <a:gd name="connsiteY3" fmla="*/ 98589 h 106188"/>
                <a:gd name="connsiteX4" fmla="*/ 98291 w 106188"/>
                <a:gd name="connsiteY4" fmla="*/ 75581 h 106188"/>
                <a:gd name="connsiteX5" fmla="*/ 75283 w 106188"/>
                <a:gd name="connsiteY5" fmla="*/ 10983 h 106188"/>
                <a:gd name="connsiteX6" fmla="*/ 13340 w 106188"/>
                <a:gd name="connsiteY6" fmla="*/ 30451 h 106188"/>
                <a:gd name="connsiteX7" fmla="*/ 71744 w 106188"/>
                <a:gd name="connsiteY7" fmla="*/ 64077 h 106188"/>
                <a:gd name="connsiteX8" fmla="*/ 37232 w 106188"/>
                <a:gd name="connsiteY8" fmla="*/ 45494 h 106188"/>
                <a:gd name="connsiteX9" fmla="*/ 71744 w 106188"/>
                <a:gd name="connsiteY9" fmla="*/ 64077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188" h="106188">
                  <a:moveTo>
                    <a:pt x="13340" y="30451"/>
                  </a:moveTo>
                  <a:cubicBezTo>
                    <a:pt x="12455" y="31336"/>
                    <a:pt x="11570" y="33106"/>
                    <a:pt x="10685" y="33991"/>
                  </a:cubicBezTo>
                  <a:cubicBezTo>
                    <a:pt x="9800" y="35761"/>
                    <a:pt x="9800" y="36645"/>
                    <a:pt x="8915" y="38415"/>
                  </a:cubicBezTo>
                  <a:cubicBezTo>
                    <a:pt x="1836" y="61423"/>
                    <a:pt x="11570" y="87970"/>
                    <a:pt x="33693" y="98589"/>
                  </a:cubicBezTo>
                  <a:cubicBezTo>
                    <a:pt x="56700" y="109208"/>
                    <a:pt x="86787" y="98589"/>
                    <a:pt x="98291" y="75581"/>
                  </a:cubicBezTo>
                  <a:cubicBezTo>
                    <a:pt x="108910" y="52574"/>
                    <a:pt x="98291" y="21602"/>
                    <a:pt x="75283" y="10983"/>
                  </a:cubicBezTo>
                  <a:cubicBezTo>
                    <a:pt x="51391" y="365"/>
                    <a:pt x="26613" y="10098"/>
                    <a:pt x="13340" y="30451"/>
                  </a:cubicBezTo>
                  <a:close/>
                  <a:moveTo>
                    <a:pt x="71744" y="64077"/>
                  </a:moveTo>
                  <a:cubicBezTo>
                    <a:pt x="59355" y="86200"/>
                    <a:pt x="27498" y="67617"/>
                    <a:pt x="37232" y="45494"/>
                  </a:cubicBezTo>
                  <a:cubicBezTo>
                    <a:pt x="49621" y="23372"/>
                    <a:pt x="84132" y="41955"/>
                    <a:pt x="71744" y="64077"/>
                  </a:cubicBezTo>
                  <a:close/>
                </a:path>
              </a:pathLst>
            </a:custGeom>
            <a:solidFill>
              <a:srgbClr val="5B5A63"/>
            </a:solidFill>
            <a:ln w="9525" cap="flat">
              <a:noFill/>
              <a:prstDash val="solid"/>
              <a:miter/>
            </a:ln>
          </p:spPr>
          <p:txBody>
            <a:bodyPr rtlCol="0" anchor="ctr"/>
            <a:lstStyle/>
            <a:p>
              <a:endParaRPr lang="en-US"/>
            </a:p>
          </p:txBody>
        </p:sp>
        <p:sp>
          <p:nvSpPr>
            <p:cNvPr id="361" name="Freeform: Shape 360"/>
            <p:cNvSpPr/>
            <p:nvPr/>
          </p:nvSpPr>
          <p:spPr>
            <a:xfrm>
              <a:off x="1253507" y="5488923"/>
              <a:ext cx="106188" cy="106188"/>
            </a:xfrm>
            <a:custGeom>
              <a:avLst/>
              <a:gdLst>
                <a:gd name="connsiteX0" fmla="*/ 12346 w 106188"/>
                <a:gd name="connsiteY0" fmla="*/ 26679 h 106188"/>
                <a:gd name="connsiteX1" fmla="*/ 9692 w 106188"/>
                <a:gd name="connsiteY1" fmla="*/ 37297 h 106188"/>
                <a:gd name="connsiteX2" fmla="*/ 24735 w 106188"/>
                <a:gd name="connsiteY2" fmla="*/ 93931 h 106188"/>
                <a:gd name="connsiteX3" fmla="*/ 91103 w 106188"/>
                <a:gd name="connsiteY3" fmla="*/ 86852 h 106188"/>
                <a:gd name="connsiteX4" fmla="*/ 86678 w 106188"/>
                <a:gd name="connsiteY4" fmla="*/ 17829 h 106188"/>
                <a:gd name="connsiteX5" fmla="*/ 12346 w 106188"/>
                <a:gd name="connsiteY5" fmla="*/ 26679 h 106188"/>
                <a:gd name="connsiteX6" fmla="*/ 68095 w 106188"/>
                <a:gd name="connsiteY6" fmla="*/ 70039 h 106188"/>
                <a:gd name="connsiteX7" fmla="*/ 37124 w 106188"/>
                <a:gd name="connsiteY7" fmla="*/ 45262 h 106188"/>
                <a:gd name="connsiteX8" fmla="*/ 38894 w 106188"/>
                <a:gd name="connsiteY8" fmla="*/ 39952 h 106188"/>
                <a:gd name="connsiteX9" fmla="*/ 68980 w 106188"/>
                <a:gd name="connsiteY9" fmla="*/ 40837 h 106188"/>
                <a:gd name="connsiteX10" fmla="*/ 68095 w 106188"/>
                <a:gd name="connsiteY10" fmla="*/ 70039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188" h="106188">
                  <a:moveTo>
                    <a:pt x="12346" y="26679"/>
                  </a:moveTo>
                  <a:cubicBezTo>
                    <a:pt x="9692" y="30218"/>
                    <a:pt x="8807" y="33758"/>
                    <a:pt x="9692" y="37297"/>
                  </a:cubicBezTo>
                  <a:cubicBezTo>
                    <a:pt x="2612" y="56765"/>
                    <a:pt x="7922" y="79773"/>
                    <a:pt x="24735" y="93931"/>
                  </a:cubicBezTo>
                  <a:cubicBezTo>
                    <a:pt x="45088" y="111630"/>
                    <a:pt x="74290" y="107205"/>
                    <a:pt x="91103" y="86852"/>
                  </a:cubicBezTo>
                  <a:cubicBezTo>
                    <a:pt x="107916" y="66499"/>
                    <a:pt x="108801" y="34643"/>
                    <a:pt x="86678" y="17829"/>
                  </a:cubicBezTo>
                  <a:cubicBezTo>
                    <a:pt x="64556" y="131"/>
                    <a:pt x="30044" y="3671"/>
                    <a:pt x="12346" y="26679"/>
                  </a:cubicBezTo>
                  <a:close/>
                  <a:moveTo>
                    <a:pt x="68095" y="70039"/>
                  </a:moveTo>
                  <a:cubicBezTo>
                    <a:pt x="52167" y="87737"/>
                    <a:pt x="25620" y="63845"/>
                    <a:pt x="37124" y="45262"/>
                  </a:cubicBezTo>
                  <a:cubicBezTo>
                    <a:pt x="38009" y="43492"/>
                    <a:pt x="38894" y="41722"/>
                    <a:pt x="38894" y="39952"/>
                  </a:cubicBezTo>
                  <a:cubicBezTo>
                    <a:pt x="47743" y="33758"/>
                    <a:pt x="60131" y="33758"/>
                    <a:pt x="68980" y="40837"/>
                  </a:cubicBezTo>
                  <a:cubicBezTo>
                    <a:pt x="78714" y="48801"/>
                    <a:pt x="75174" y="62075"/>
                    <a:pt x="68095" y="70039"/>
                  </a:cubicBezTo>
                  <a:close/>
                </a:path>
              </a:pathLst>
            </a:custGeom>
            <a:solidFill>
              <a:srgbClr val="5B5A63"/>
            </a:solidFill>
            <a:ln w="9525" cap="flat">
              <a:noFill/>
              <a:prstDash val="solid"/>
              <a:miter/>
            </a:ln>
          </p:spPr>
          <p:txBody>
            <a:bodyPr rtlCol="0" anchor="ctr"/>
            <a:lstStyle/>
            <a:p>
              <a:endParaRPr lang="en-US"/>
            </a:p>
          </p:txBody>
        </p:sp>
        <p:sp>
          <p:nvSpPr>
            <p:cNvPr id="362" name="Freeform: Shape 361"/>
            <p:cNvSpPr/>
            <p:nvPr/>
          </p:nvSpPr>
          <p:spPr>
            <a:xfrm>
              <a:off x="1470432" y="5263744"/>
              <a:ext cx="141585" cy="185830"/>
            </a:xfrm>
            <a:custGeom>
              <a:avLst/>
              <a:gdLst>
                <a:gd name="connsiteX0" fmla="*/ 78591 w 141584"/>
                <a:gd name="connsiteY0" fmla="*/ 11164 h 185829"/>
                <a:gd name="connsiteX1" fmla="*/ 11338 w 141584"/>
                <a:gd name="connsiteY1" fmla="*/ 46560 h 185829"/>
                <a:gd name="connsiteX2" fmla="*/ 29036 w 141584"/>
                <a:gd name="connsiteY2" fmla="*/ 69568 h 185829"/>
                <a:gd name="connsiteX3" fmla="*/ 61777 w 141584"/>
                <a:gd name="connsiteY3" fmla="*/ 36826 h 185829"/>
                <a:gd name="connsiteX4" fmla="*/ 63547 w 141584"/>
                <a:gd name="connsiteY4" fmla="*/ 77531 h 185829"/>
                <a:gd name="connsiteX5" fmla="*/ 61777 w 141584"/>
                <a:gd name="connsiteY5" fmla="*/ 104964 h 185829"/>
                <a:gd name="connsiteX6" fmla="*/ 89209 w 141584"/>
                <a:gd name="connsiteY6" fmla="*/ 101424 h 185829"/>
                <a:gd name="connsiteX7" fmla="*/ 90094 w 141584"/>
                <a:gd name="connsiteY7" fmla="*/ 93460 h 185829"/>
                <a:gd name="connsiteX8" fmla="*/ 111332 w 141584"/>
                <a:gd name="connsiteY8" fmla="*/ 104079 h 185829"/>
                <a:gd name="connsiteX9" fmla="*/ 113987 w 141584"/>
                <a:gd name="connsiteY9" fmla="*/ 126201 h 185829"/>
                <a:gd name="connsiteX10" fmla="*/ 75051 w 141584"/>
                <a:gd name="connsiteY10" fmla="*/ 153633 h 185829"/>
                <a:gd name="connsiteX11" fmla="*/ 70626 w 141584"/>
                <a:gd name="connsiteY11" fmla="*/ 181951 h 185829"/>
                <a:gd name="connsiteX12" fmla="*/ 134339 w 141584"/>
                <a:gd name="connsiteY12" fmla="*/ 86381 h 185829"/>
                <a:gd name="connsiteX13" fmla="*/ 92749 w 141584"/>
                <a:gd name="connsiteY13" fmla="*/ 58949 h 185829"/>
                <a:gd name="connsiteX14" fmla="*/ 78591 w 141584"/>
                <a:gd name="connsiteY14" fmla="*/ 11164 h 18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584" h="185829">
                  <a:moveTo>
                    <a:pt x="78591" y="11164"/>
                  </a:moveTo>
                  <a:cubicBezTo>
                    <a:pt x="53813" y="-6534"/>
                    <a:pt x="25496" y="32402"/>
                    <a:pt x="11338" y="46560"/>
                  </a:cubicBezTo>
                  <a:cubicBezTo>
                    <a:pt x="-1936" y="58949"/>
                    <a:pt x="15762" y="82841"/>
                    <a:pt x="29036" y="69568"/>
                  </a:cubicBezTo>
                  <a:cubicBezTo>
                    <a:pt x="34345" y="64258"/>
                    <a:pt x="60892" y="36826"/>
                    <a:pt x="61777" y="36826"/>
                  </a:cubicBezTo>
                  <a:cubicBezTo>
                    <a:pt x="67087" y="39481"/>
                    <a:pt x="65317" y="60719"/>
                    <a:pt x="63547" y="77531"/>
                  </a:cubicBezTo>
                  <a:cubicBezTo>
                    <a:pt x="60007" y="85496"/>
                    <a:pt x="59123" y="95230"/>
                    <a:pt x="61777" y="104964"/>
                  </a:cubicBezTo>
                  <a:cubicBezTo>
                    <a:pt x="66202" y="119122"/>
                    <a:pt x="87440" y="115583"/>
                    <a:pt x="89209" y="101424"/>
                  </a:cubicBezTo>
                  <a:cubicBezTo>
                    <a:pt x="89209" y="98769"/>
                    <a:pt x="90094" y="96115"/>
                    <a:pt x="90094" y="93460"/>
                  </a:cubicBezTo>
                  <a:cubicBezTo>
                    <a:pt x="100713" y="89036"/>
                    <a:pt x="107792" y="92575"/>
                    <a:pt x="111332" y="104079"/>
                  </a:cubicBezTo>
                  <a:cubicBezTo>
                    <a:pt x="114871" y="111158"/>
                    <a:pt x="114871" y="118237"/>
                    <a:pt x="113987" y="126201"/>
                  </a:cubicBezTo>
                  <a:cubicBezTo>
                    <a:pt x="110447" y="144784"/>
                    <a:pt x="92749" y="155403"/>
                    <a:pt x="75051" y="153633"/>
                  </a:cubicBezTo>
                  <a:cubicBezTo>
                    <a:pt x="56468" y="152748"/>
                    <a:pt x="52928" y="181065"/>
                    <a:pt x="70626" y="181951"/>
                  </a:cubicBezTo>
                  <a:cubicBezTo>
                    <a:pt x="121951" y="184605"/>
                    <a:pt x="161771" y="134166"/>
                    <a:pt x="134339" y="86381"/>
                  </a:cubicBezTo>
                  <a:cubicBezTo>
                    <a:pt x="126375" y="71338"/>
                    <a:pt x="110447" y="58949"/>
                    <a:pt x="92749" y="58949"/>
                  </a:cubicBezTo>
                  <a:cubicBezTo>
                    <a:pt x="93634" y="39481"/>
                    <a:pt x="90979" y="20013"/>
                    <a:pt x="78591" y="11164"/>
                  </a:cubicBezTo>
                  <a:close/>
                </a:path>
              </a:pathLst>
            </a:custGeom>
            <a:solidFill>
              <a:srgbClr val="5B5A63"/>
            </a:solidFill>
            <a:ln w="9525" cap="flat">
              <a:noFill/>
              <a:prstDash val="solid"/>
              <a:miter/>
            </a:ln>
          </p:spPr>
          <p:txBody>
            <a:bodyPr rtlCol="0" anchor="ctr"/>
            <a:lstStyle/>
            <a:p>
              <a:endParaRPr lang="en-US"/>
            </a:p>
          </p:txBody>
        </p:sp>
        <p:sp>
          <p:nvSpPr>
            <p:cNvPr id="363" name="Freeform: Shape 362"/>
            <p:cNvSpPr/>
            <p:nvPr/>
          </p:nvSpPr>
          <p:spPr>
            <a:xfrm>
              <a:off x="1616640" y="5250312"/>
              <a:ext cx="176981" cy="159283"/>
            </a:xfrm>
            <a:custGeom>
              <a:avLst/>
              <a:gdLst>
                <a:gd name="connsiteX0" fmla="*/ 59808 w 176980"/>
                <a:gd name="connsiteY0" fmla="*/ 91849 h 159282"/>
                <a:gd name="connsiteX1" fmla="*/ 66888 w 176980"/>
                <a:gd name="connsiteY1" fmla="*/ 149368 h 159282"/>
                <a:gd name="connsiteX2" fmla="*/ 87240 w 176980"/>
                <a:gd name="connsiteY2" fmla="*/ 152022 h 159282"/>
                <a:gd name="connsiteX3" fmla="*/ 165112 w 176980"/>
                <a:gd name="connsiteY3" fmla="*/ 93619 h 159282"/>
                <a:gd name="connsiteX4" fmla="*/ 147414 w 176980"/>
                <a:gd name="connsiteY4" fmla="*/ 70611 h 159282"/>
                <a:gd name="connsiteX5" fmla="*/ 85471 w 176980"/>
                <a:gd name="connsiteY5" fmla="*/ 116626 h 159282"/>
                <a:gd name="connsiteX6" fmla="*/ 92550 w 176980"/>
                <a:gd name="connsiteY6" fmla="*/ 74151 h 159282"/>
                <a:gd name="connsiteX7" fmla="*/ 86355 w 176980"/>
                <a:gd name="connsiteY7" fmla="*/ 26366 h 159282"/>
                <a:gd name="connsiteX8" fmla="*/ 6714 w 176980"/>
                <a:gd name="connsiteY8" fmla="*/ 46719 h 159282"/>
                <a:gd name="connsiteX9" fmla="*/ 35031 w 176980"/>
                <a:gd name="connsiteY9" fmla="*/ 51143 h 159282"/>
                <a:gd name="connsiteX10" fmla="*/ 66003 w 176980"/>
                <a:gd name="connsiteY10" fmla="*/ 57338 h 159282"/>
                <a:gd name="connsiteX11" fmla="*/ 59808 w 176980"/>
                <a:gd name="connsiteY11" fmla="*/ 91849 h 15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980" h="159282">
                  <a:moveTo>
                    <a:pt x="59808" y="91849"/>
                  </a:moveTo>
                  <a:cubicBezTo>
                    <a:pt x="56269" y="112202"/>
                    <a:pt x="55384" y="131670"/>
                    <a:pt x="66888" y="149368"/>
                  </a:cubicBezTo>
                  <a:cubicBezTo>
                    <a:pt x="71312" y="155562"/>
                    <a:pt x="81046" y="156447"/>
                    <a:pt x="87240" y="152022"/>
                  </a:cubicBezTo>
                  <a:cubicBezTo>
                    <a:pt x="112902" y="132554"/>
                    <a:pt x="139450" y="113086"/>
                    <a:pt x="165112" y="93619"/>
                  </a:cubicBezTo>
                  <a:cubicBezTo>
                    <a:pt x="180155" y="82115"/>
                    <a:pt x="162457" y="59992"/>
                    <a:pt x="147414" y="70611"/>
                  </a:cubicBezTo>
                  <a:cubicBezTo>
                    <a:pt x="127061" y="85655"/>
                    <a:pt x="105823" y="101583"/>
                    <a:pt x="85471" y="116626"/>
                  </a:cubicBezTo>
                  <a:cubicBezTo>
                    <a:pt x="84586" y="102468"/>
                    <a:pt x="89895" y="86539"/>
                    <a:pt x="92550" y="74151"/>
                  </a:cubicBezTo>
                  <a:cubicBezTo>
                    <a:pt x="95204" y="58223"/>
                    <a:pt x="95204" y="40525"/>
                    <a:pt x="86355" y="26366"/>
                  </a:cubicBezTo>
                  <a:cubicBezTo>
                    <a:pt x="63348" y="-8145"/>
                    <a:pt x="9369" y="5129"/>
                    <a:pt x="6714" y="46719"/>
                  </a:cubicBezTo>
                  <a:cubicBezTo>
                    <a:pt x="4944" y="65302"/>
                    <a:pt x="34146" y="68841"/>
                    <a:pt x="35031" y="51143"/>
                  </a:cubicBezTo>
                  <a:cubicBezTo>
                    <a:pt x="36801" y="23711"/>
                    <a:pt x="65118" y="36985"/>
                    <a:pt x="66003" y="57338"/>
                  </a:cubicBezTo>
                  <a:cubicBezTo>
                    <a:pt x="66003" y="69727"/>
                    <a:pt x="62463" y="81230"/>
                    <a:pt x="59808" y="91849"/>
                  </a:cubicBezTo>
                  <a:close/>
                </a:path>
              </a:pathLst>
            </a:custGeom>
            <a:solidFill>
              <a:srgbClr val="5B5A63"/>
            </a:solidFill>
            <a:ln w="9525" cap="flat">
              <a:noFill/>
              <a:prstDash val="solid"/>
              <a:miter/>
            </a:ln>
          </p:spPr>
          <p:txBody>
            <a:bodyPr rtlCol="0" anchor="ctr"/>
            <a:lstStyle/>
            <a:p>
              <a:endParaRPr lang="en-US"/>
            </a:p>
          </p:txBody>
        </p:sp>
        <p:sp>
          <p:nvSpPr>
            <p:cNvPr id="364" name="Freeform: Shape 363"/>
            <p:cNvSpPr/>
            <p:nvPr/>
          </p:nvSpPr>
          <p:spPr>
            <a:xfrm>
              <a:off x="1381738" y="5517735"/>
              <a:ext cx="221226" cy="238924"/>
            </a:xfrm>
            <a:custGeom>
              <a:avLst/>
              <a:gdLst>
                <a:gd name="connsiteX0" fmla="*/ 215955 w 221225"/>
                <a:gd name="connsiteY0" fmla="*/ 154495 h 238923"/>
                <a:gd name="connsiteX1" fmla="*/ 192947 w 221225"/>
                <a:gd name="connsiteY1" fmla="*/ 136797 h 238923"/>
                <a:gd name="connsiteX2" fmla="*/ 120385 w 221225"/>
                <a:gd name="connsiteY2" fmla="*/ 181042 h 238923"/>
                <a:gd name="connsiteX3" fmla="*/ 139853 w 221225"/>
                <a:gd name="connsiteY3" fmla="*/ 162459 h 238923"/>
                <a:gd name="connsiteX4" fmla="*/ 122155 w 221225"/>
                <a:gd name="connsiteY4" fmla="*/ 139452 h 238923"/>
                <a:gd name="connsiteX5" fmla="*/ 85874 w 221225"/>
                <a:gd name="connsiteY5" fmla="*/ 173078 h 238923"/>
                <a:gd name="connsiteX6" fmla="*/ 66406 w 221225"/>
                <a:gd name="connsiteY6" fmla="*/ 159804 h 238923"/>
                <a:gd name="connsiteX7" fmla="*/ 66406 w 221225"/>
                <a:gd name="connsiteY7" fmla="*/ 159804 h 238923"/>
                <a:gd name="connsiteX8" fmla="*/ 102687 w 221225"/>
                <a:gd name="connsiteY8" fmla="*/ 133257 h 238923"/>
                <a:gd name="connsiteX9" fmla="*/ 84989 w 221225"/>
                <a:gd name="connsiteY9" fmla="*/ 110250 h 238923"/>
                <a:gd name="connsiteX10" fmla="*/ 48708 w 221225"/>
                <a:gd name="connsiteY10" fmla="*/ 136797 h 238923"/>
                <a:gd name="connsiteX11" fmla="*/ 79679 w 221225"/>
                <a:gd name="connsiteY11" fmla="*/ 32378 h 238923"/>
                <a:gd name="connsiteX12" fmla="*/ 61981 w 221225"/>
                <a:gd name="connsiteY12" fmla="*/ 9371 h 238923"/>
                <a:gd name="connsiteX13" fmla="*/ 26585 w 221225"/>
                <a:gd name="connsiteY13" fmla="*/ 157150 h 238923"/>
                <a:gd name="connsiteX14" fmla="*/ 9772 w 221225"/>
                <a:gd name="connsiteY14" fmla="*/ 176618 h 238923"/>
                <a:gd name="connsiteX15" fmla="*/ 32780 w 221225"/>
                <a:gd name="connsiteY15" fmla="*/ 194316 h 238923"/>
                <a:gd name="connsiteX16" fmla="*/ 45168 w 221225"/>
                <a:gd name="connsiteY16" fmla="*/ 180157 h 238923"/>
                <a:gd name="connsiteX17" fmla="*/ 45168 w 221225"/>
                <a:gd name="connsiteY17" fmla="*/ 180157 h 238923"/>
                <a:gd name="connsiteX18" fmla="*/ 63751 w 221225"/>
                <a:gd name="connsiteY18" fmla="*/ 194316 h 238923"/>
                <a:gd name="connsiteX19" fmla="*/ 42513 w 221225"/>
                <a:gd name="connsiteY19" fmla="*/ 213784 h 238923"/>
                <a:gd name="connsiteX20" fmla="*/ 60211 w 221225"/>
                <a:gd name="connsiteY20" fmla="*/ 236791 h 238923"/>
                <a:gd name="connsiteX21" fmla="*/ 92953 w 221225"/>
                <a:gd name="connsiteY21" fmla="*/ 206705 h 238923"/>
                <a:gd name="connsiteX22" fmla="*/ 215955 w 221225"/>
                <a:gd name="connsiteY22" fmla="*/ 154495 h 23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1225" h="238923">
                  <a:moveTo>
                    <a:pt x="215955" y="154495"/>
                  </a:moveTo>
                  <a:cubicBezTo>
                    <a:pt x="224804" y="138567"/>
                    <a:pt x="202681" y="120869"/>
                    <a:pt x="192947" y="136797"/>
                  </a:cubicBezTo>
                  <a:cubicBezTo>
                    <a:pt x="177019" y="164229"/>
                    <a:pt x="148702" y="181042"/>
                    <a:pt x="120385" y="181042"/>
                  </a:cubicBezTo>
                  <a:cubicBezTo>
                    <a:pt x="126579" y="174848"/>
                    <a:pt x="133658" y="168653"/>
                    <a:pt x="139853" y="162459"/>
                  </a:cubicBezTo>
                  <a:cubicBezTo>
                    <a:pt x="153126" y="150070"/>
                    <a:pt x="136313" y="127063"/>
                    <a:pt x="122155" y="139452"/>
                  </a:cubicBezTo>
                  <a:cubicBezTo>
                    <a:pt x="109766" y="150955"/>
                    <a:pt x="98262" y="161574"/>
                    <a:pt x="85874" y="173078"/>
                  </a:cubicBezTo>
                  <a:cubicBezTo>
                    <a:pt x="78795" y="169538"/>
                    <a:pt x="72600" y="165114"/>
                    <a:pt x="66406" y="159804"/>
                  </a:cubicBezTo>
                  <a:cubicBezTo>
                    <a:pt x="66406" y="159804"/>
                    <a:pt x="66406" y="159804"/>
                    <a:pt x="66406" y="159804"/>
                  </a:cubicBezTo>
                  <a:cubicBezTo>
                    <a:pt x="77910" y="150070"/>
                    <a:pt x="89413" y="141221"/>
                    <a:pt x="102687" y="133257"/>
                  </a:cubicBezTo>
                  <a:cubicBezTo>
                    <a:pt x="118615" y="123523"/>
                    <a:pt x="100917" y="100516"/>
                    <a:pt x="84989" y="110250"/>
                  </a:cubicBezTo>
                  <a:cubicBezTo>
                    <a:pt x="71715" y="118214"/>
                    <a:pt x="60211" y="127063"/>
                    <a:pt x="48708" y="136797"/>
                  </a:cubicBezTo>
                  <a:cubicBezTo>
                    <a:pt x="31010" y="100516"/>
                    <a:pt x="44283" y="56271"/>
                    <a:pt x="79679" y="32378"/>
                  </a:cubicBezTo>
                  <a:cubicBezTo>
                    <a:pt x="94723" y="21760"/>
                    <a:pt x="77910" y="-1248"/>
                    <a:pt x="61981" y="9371"/>
                  </a:cubicBezTo>
                  <a:cubicBezTo>
                    <a:pt x="12427" y="42997"/>
                    <a:pt x="-2617" y="108480"/>
                    <a:pt x="26585" y="157150"/>
                  </a:cubicBezTo>
                  <a:cubicBezTo>
                    <a:pt x="20391" y="163344"/>
                    <a:pt x="15082" y="169538"/>
                    <a:pt x="9772" y="176618"/>
                  </a:cubicBezTo>
                  <a:cubicBezTo>
                    <a:pt x="-1732" y="190776"/>
                    <a:pt x="21276" y="208474"/>
                    <a:pt x="32780" y="194316"/>
                  </a:cubicBezTo>
                  <a:cubicBezTo>
                    <a:pt x="36319" y="189006"/>
                    <a:pt x="40744" y="184582"/>
                    <a:pt x="45168" y="180157"/>
                  </a:cubicBezTo>
                  <a:cubicBezTo>
                    <a:pt x="45168" y="180157"/>
                    <a:pt x="45168" y="180157"/>
                    <a:pt x="45168" y="180157"/>
                  </a:cubicBezTo>
                  <a:cubicBezTo>
                    <a:pt x="50478" y="185467"/>
                    <a:pt x="56672" y="189891"/>
                    <a:pt x="63751" y="194316"/>
                  </a:cubicBezTo>
                  <a:cubicBezTo>
                    <a:pt x="56672" y="200510"/>
                    <a:pt x="49593" y="207589"/>
                    <a:pt x="42513" y="213784"/>
                  </a:cubicBezTo>
                  <a:cubicBezTo>
                    <a:pt x="29240" y="226172"/>
                    <a:pt x="46053" y="249180"/>
                    <a:pt x="60211" y="236791"/>
                  </a:cubicBezTo>
                  <a:cubicBezTo>
                    <a:pt x="70830" y="227057"/>
                    <a:pt x="81449" y="216438"/>
                    <a:pt x="92953" y="206705"/>
                  </a:cubicBezTo>
                  <a:cubicBezTo>
                    <a:pt x="138968" y="218208"/>
                    <a:pt x="189407" y="198740"/>
                    <a:pt x="215955" y="154495"/>
                  </a:cubicBezTo>
                  <a:close/>
                </a:path>
              </a:pathLst>
            </a:custGeom>
            <a:solidFill>
              <a:srgbClr val="5B5A63"/>
            </a:solidFill>
            <a:ln w="9525" cap="flat">
              <a:noFill/>
              <a:prstDash val="solid"/>
              <a:miter/>
            </a:ln>
          </p:spPr>
          <p:txBody>
            <a:bodyPr rtlCol="0" anchor="ctr"/>
            <a:lstStyle/>
            <a:p>
              <a:endParaRPr lang="en-US"/>
            </a:p>
          </p:txBody>
        </p:sp>
        <p:sp>
          <p:nvSpPr>
            <p:cNvPr id="365" name="Freeform: Shape 364"/>
            <p:cNvSpPr/>
            <p:nvPr/>
          </p:nvSpPr>
          <p:spPr>
            <a:xfrm>
              <a:off x="1311347" y="5294264"/>
              <a:ext cx="106188" cy="123886"/>
            </a:xfrm>
            <a:custGeom>
              <a:avLst/>
              <a:gdLst>
                <a:gd name="connsiteX0" fmla="*/ 100516 w 106188"/>
                <a:gd name="connsiteY0" fmla="*/ 100106 h 123886"/>
                <a:gd name="connsiteX1" fmla="*/ 32378 w 106188"/>
                <a:gd name="connsiteY1" fmla="*/ 12501 h 123886"/>
                <a:gd name="connsiteX2" fmla="*/ 9371 w 106188"/>
                <a:gd name="connsiteY2" fmla="*/ 30199 h 123886"/>
                <a:gd name="connsiteX3" fmla="*/ 77508 w 106188"/>
                <a:gd name="connsiteY3" fmla="*/ 117804 h 123886"/>
                <a:gd name="connsiteX4" fmla="*/ 100516 w 106188"/>
                <a:gd name="connsiteY4" fmla="*/ 100106 h 123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88" h="123886">
                  <a:moveTo>
                    <a:pt x="100516" y="100106"/>
                  </a:moveTo>
                  <a:cubicBezTo>
                    <a:pt x="75739" y="71790"/>
                    <a:pt x="53616" y="42587"/>
                    <a:pt x="32378" y="12501"/>
                  </a:cubicBezTo>
                  <a:cubicBezTo>
                    <a:pt x="21759" y="-2542"/>
                    <a:pt x="-1248" y="14271"/>
                    <a:pt x="9371" y="30199"/>
                  </a:cubicBezTo>
                  <a:cubicBezTo>
                    <a:pt x="30608" y="61171"/>
                    <a:pt x="53616" y="90372"/>
                    <a:pt x="77508" y="117804"/>
                  </a:cubicBezTo>
                  <a:cubicBezTo>
                    <a:pt x="89897" y="131078"/>
                    <a:pt x="112904" y="114265"/>
                    <a:pt x="100516" y="100106"/>
                  </a:cubicBezTo>
                  <a:close/>
                </a:path>
              </a:pathLst>
            </a:custGeom>
            <a:solidFill>
              <a:srgbClr val="5B5A63"/>
            </a:solidFill>
            <a:ln w="9525" cap="flat">
              <a:noFill/>
              <a:prstDash val="solid"/>
              <a:miter/>
            </a:ln>
          </p:spPr>
          <p:txBody>
            <a:bodyPr rtlCol="0" anchor="ctr"/>
            <a:lstStyle/>
            <a:p>
              <a:endParaRPr lang="en-US"/>
            </a:p>
          </p:txBody>
        </p:sp>
        <p:sp>
          <p:nvSpPr>
            <p:cNvPr id="366" name="Freeform: Shape 365"/>
            <p:cNvSpPr/>
            <p:nvPr/>
          </p:nvSpPr>
          <p:spPr>
            <a:xfrm>
              <a:off x="1826743" y="5102890"/>
              <a:ext cx="168132" cy="159283"/>
            </a:xfrm>
            <a:custGeom>
              <a:avLst/>
              <a:gdLst>
                <a:gd name="connsiteX0" fmla="*/ 30226 w 168131"/>
                <a:gd name="connsiteY0" fmla="*/ 150781 h 159282"/>
                <a:gd name="connsiteX1" fmla="*/ 97478 w 168131"/>
                <a:gd name="connsiteY1" fmla="*/ 126888 h 159282"/>
                <a:gd name="connsiteX2" fmla="*/ 101018 w 168131"/>
                <a:gd name="connsiteY2" fmla="*/ 118039 h 159282"/>
                <a:gd name="connsiteX3" fmla="*/ 153227 w 168131"/>
                <a:gd name="connsiteY3" fmla="*/ 118924 h 159282"/>
                <a:gd name="connsiteX4" fmla="*/ 142608 w 168131"/>
                <a:gd name="connsiteY4" fmla="*/ 92377 h 159282"/>
                <a:gd name="connsiteX5" fmla="*/ 97478 w 168131"/>
                <a:gd name="connsiteY5" fmla="*/ 79103 h 159282"/>
                <a:gd name="connsiteX6" fmla="*/ 90399 w 168131"/>
                <a:gd name="connsiteY6" fmla="*/ 66715 h 159282"/>
                <a:gd name="connsiteX7" fmla="*/ 78010 w 168131"/>
                <a:gd name="connsiteY7" fmla="*/ 18930 h 159282"/>
                <a:gd name="connsiteX8" fmla="*/ 49693 w 168131"/>
                <a:gd name="connsiteY8" fmla="*/ 22470 h 159282"/>
                <a:gd name="connsiteX9" fmla="*/ 53233 w 168131"/>
                <a:gd name="connsiteY9" fmla="*/ 46362 h 159282"/>
                <a:gd name="connsiteX10" fmla="*/ 20492 w 168131"/>
                <a:gd name="connsiteY10" fmla="*/ 59636 h 159282"/>
                <a:gd name="connsiteX11" fmla="*/ 13412 w 168131"/>
                <a:gd name="connsiteY11" fmla="*/ 67599 h 159282"/>
                <a:gd name="connsiteX12" fmla="*/ 12528 w 168131"/>
                <a:gd name="connsiteY12" fmla="*/ 69369 h 159282"/>
                <a:gd name="connsiteX13" fmla="*/ 7218 w 168131"/>
                <a:gd name="connsiteY13" fmla="*/ 81758 h 159282"/>
                <a:gd name="connsiteX14" fmla="*/ 8103 w 168131"/>
                <a:gd name="connsiteY14" fmla="*/ 90607 h 159282"/>
                <a:gd name="connsiteX15" fmla="*/ 30226 w 168131"/>
                <a:gd name="connsiteY15" fmla="*/ 150781 h 159282"/>
                <a:gd name="connsiteX16" fmla="*/ 63852 w 168131"/>
                <a:gd name="connsiteY16" fmla="*/ 80873 h 159282"/>
                <a:gd name="connsiteX17" fmla="*/ 72701 w 168131"/>
                <a:gd name="connsiteY17" fmla="*/ 95032 h 159282"/>
                <a:gd name="connsiteX18" fmla="*/ 69161 w 168131"/>
                <a:gd name="connsiteY18" fmla="*/ 118924 h 159282"/>
                <a:gd name="connsiteX19" fmla="*/ 41729 w 168131"/>
                <a:gd name="connsiteY19" fmla="*/ 123348 h 159282"/>
                <a:gd name="connsiteX20" fmla="*/ 39075 w 168131"/>
                <a:gd name="connsiteY20" fmla="*/ 79988 h 159282"/>
                <a:gd name="connsiteX21" fmla="*/ 63852 w 168131"/>
                <a:gd name="connsiteY21" fmla="*/ 80873 h 15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8131" h="159282">
                  <a:moveTo>
                    <a:pt x="30226" y="150781"/>
                  </a:moveTo>
                  <a:cubicBezTo>
                    <a:pt x="55888" y="167593"/>
                    <a:pt x="85974" y="152551"/>
                    <a:pt x="97478" y="126888"/>
                  </a:cubicBezTo>
                  <a:cubicBezTo>
                    <a:pt x="99248" y="124233"/>
                    <a:pt x="100133" y="120694"/>
                    <a:pt x="101018" y="118039"/>
                  </a:cubicBezTo>
                  <a:cubicBezTo>
                    <a:pt x="116946" y="125118"/>
                    <a:pt x="135529" y="126888"/>
                    <a:pt x="153227" y="118924"/>
                  </a:cubicBezTo>
                  <a:cubicBezTo>
                    <a:pt x="170040" y="111845"/>
                    <a:pt x="159421" y="85298"/>
                    <a:pt x="142608" y="92377"/>
                  </a:cubicBezTo>
                  <a:cubicBezTo>
                    <a:pt x="122255" y="101226"/>
                    <a:pt x="108097" y="93262"/>
                    <a:pt x="97478" y="79103"/>
                  </a:cubicBezTo>
                  <a:cubicBezTo>
                    <a:pt x="95708" y="74679"/>
                    <a:pt x="93054" y="71139"/>
                    <a:pt x="90399" y="66715"/>
                  </a:cubicBezTo>
                  <a:cubicBezTo>
                    <a:pt x="83320" y="51671"/>
                    <a:pt x="79780" y="33089"/>
                    <a:pt x="78010" y="18930"/>
                  </a:cubicBezTo>
                  <a:cubicBezTo>
                    <a:pt x="76241" y="347"/>
                    <a:pt x="47924" y="3886"/>
                    <a:pt x="49693" y="22470"/>
                  </a:cubicBezTo>
                  <a:cubicBezTo>
                    <a:pt x="50578" y="30433"/>
                    <a:pt x="51463" y="38398"/>
                    <a:pt x="53233" y="46362"/>
                  </a:cubicBezTo>
                  <a:cubicBezTo>
                    <a:pt x="40844" y="46362"/>
                    <a:pt x="29341" y="50787"/>
                    <a:pt x="20492" y="59636"/>
                  </a:cubicBezTo>
                  <a:cubicBezTo>
                    <a:pt x="16952" y="60520"/>
                    <a:pt x="14297" y="63175"/>
                    <a:pt x="13412" y="67599"/>
                  </a:cubicBezTo>
                  <a:cubicBezTo>
                    <a:pt x="13412" y="68485"/>
                    <a:pt x="13412" y="68485"/>
                    <a:pt x="12528" y="69369"/>
                  </a:cubicBezTo>
                  <a:cubicBezTo>
                    <a:pt x="10758" y="72909"/>
                    <a:pt x="8988" y="77334"/>
                    <a:pt x="7218" y="81758"/>
                  </a:cubicBezTo>
                  <a:cubicBezTo>
                    <a:pt x="6333" y="85298"/>
                    <a:pt x="6333" y="87952"/>
                    <a:pt x="8103" y="90607"/>
                  </a:cubicBezTo>
                  <a:cubicBezTo>
                    <a:pt x="4563" y="113615"/>
                    <a:pt x="8988" y="137507"/>
                    <a:pt x="30226" y="150781"/>
                  </a:cubicBezTo>
                  <a:close/>
                  <a:moveTo>
                    <a:pt x="63852" y="80873"/>
                  </a:moveTo>
                  <a:cubicBezTo>
                    <a:pt x="66507" y="86183"/>
                    <a:pt x="69161" y="90607"/>
                    <a:pt x="72701" y="95032"/>
                  </a:cubicBezTo>
                  <a:cubicBezTo>
                    <a:pt x="74471" y="102996"/>
                    <a:pt x="73586" y="111845"/>
                    <a:pt x="69161" y="118924"/>
                  </a:cubicBezTo>
                  <a:cubicBezTo>
                    <a:pt x="62967" y="129543"/>
                    <a:pt x="50578" y="133967"/>
                    <a:pt x="41729" y="123348"/>
                  </a:cubicBezTo>
                  <a:cubicBezTo>
                    <a:pt x="31110" y="111845"/>
                    <a:pt x="34650" y="93262"/>
                    <a:pt x="39075" y="79988"/>
                  </a:cubicBezTo>
                  <a:cubicBezTo>
                    <a:pt x="45269" y="73794"/>
                    <a:pt x="56773" y="75564"/>
                    <a:pt x="63852" y="80873"/>
                  </a:cubicBezTo>
                  <a:close/>
                </a:path>
              </a:pathLst>
            </a:custGeom>
            <a:solidFill>
              <a:srgbClr val="5B5A63"/>
            </a:solidFill>
            <a:ln w="9525" cap="flat">
              <a:noFill/>
              <a:prstDash val="solid"/>
              <a:miter/>
            </a:ln>
          </p:spPr>
          <p:txBody>
            <a:bodyPr rtlCol="0" anchor="ctr"/>
            <a:lstStyle/>
            <a:p>
              <a:endParaRPr lang="en-US"/>
            </a:p>
          </p:txBody>
        </p:sp>
        <p:sp>
          <p:nvSpPr>
            <p:cNvPr id="367" name="Freeform: Shape 366"/>
            <p:cNvSpPr/>
            <p:nvPr/>
          </p:nvSpPr>
          <p:spPr>
            <a:xfrm>
              <a:off x="1940922" y="5062193"/>
              <a:ext cx="97339" cy="97339"/>
            </a:xfrm>
            <a:custGeom>
              <a:avLst/>
              <a:gdLst>
                <a:gd name="connsiteX0" fmla="*/ 51437 w 97339"/>
                <a:gd name="connsiteY0" fmla="*/ 71130 h 97339"/>
                <a:gd name="connsiteX1" fmla="*/ 69135 w 97339"/>
                <a:gd name="connsiteY1" fmla="*/ 87944 h 97339"/>
                <a:gd name="connsiteX2" fmla="*/ 86833 w 97339"/>
                <a:gd name="connsiteY2" fmla="*/ 64936 h 97339"/>
                <a:gd name="connsiteX3" fmla="*/ 73559 w 97339"/>
                <a:gd name="connsiteY3" fmla="*/ 51663 h 97339"/>
                <a:gd name="connsiteX4" fmla="*/ 85948 w 97339"/>
                <a:gd name="connsiteY4" fmla="*/ 39274 h 97339"/>
                <a:gd name="connsiteX5" fmla="*/ 62940 w 97339"/>
                <a:gd name="connsiteY5" fmla="*/ 21576 h 97339"/>
                <a:gd name="connsiteX6" fmla="*/ 53207 w 97339"/>
                <a:gd name="connsiteY6" fmla="*/ 31310 h 97339"/>
                <a:gd name="connsiteX7" fmla="*/ 35509 w 97339"/>
                <a:gd name="connsiteY7" fmla="*/ 11842 h 97339"/>
                <a:gd name="connsiteX8" fmla="*/ 12501 w 97339"/>
                <a:gd name="connsiteY8" fmla="*/ 29540 h 97339"/>
                <a:gd name="connsiteX9" fmla="*/ 31969 w 97339"/>
                <a:gd name="connsiteY9" fmla="*/ 50778 h 97339"/>
                <a:gd name="connsiteX10" fmla="*/ 12501 w 97339"/>
                <a:gd name="connsiteY10" fmla="*/ 64936 h 97339"/>
                <a:gd name="connsiteX11" fmla="*/ 30199 w 97339"/>
                <a:gd name="connsiteY11" fmla="*/ 87944 h 97339"/>
                <a:gd name="connsiteX12" fmla="*/ 51437 w 97339"/>
                <a:gd name="connsiteY12" fmla="*/ 71130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339" h="97339">
                  <a:moveTo>
                    <a:pt x="51437" y="71130"/>
                  </a:moveTo>
                  <a:cubicBezTo>
                    <a:pt x="56746" y="77325"/>
                    <a:pt x="62940" y="82634"/>
                    <a:pt x="69135" y="87944"/>
                  </a:cubicBezTo>
                  <a:cubicBezTo>
                    <a:pt x="82408" y="101217"/>
                    <a:pt x="100106" y="78210"/>
                    <a:pt x="86833" y="64936"/>
                  </a:cubicBezTo>
                  <a:cubicBezTo>
                    <a:pt x="82408" y="60512"/>
                    <a:pt x="77984" y="56087"/>
                    <a:pt x="73559" y="51663"/>
                  </a:cubicBezTo>
                  <a:cubicBezTo>
                    <a:pt x="77984" y="47238"/>
                    <a:pt x="81523" y="43698"/>
                    <a:pt x="85948" y="39274"/>
                  </a:cubicBezTo>
                  <a:cubicBezTo>
                    <a:pt x="98337" y="26000"/>
                    <a:pt x="76214" y="8302"/>
                    <a:pt x="62940" y="21576"/>
                  </a:cubicBezTo>
                  <a:cubicBezTo>
                    <a:pt x="60286" y="25116"/>
                    <a:pt x="56746" y="27770"/>
                    <a:pt x="53207" y="31310"/>
                  </a:cubicBezTo>
                  <a:cubicBezTo>
                    <a:pt x="47012" y="25116"/>
                    <a:pt x="40818" y="18036"/>
                    <a:pt x="35509" y="11842"/>
                  </a:cubicBezTo>
                  <a:cubicBezTo>
                    <a:pt x="23120" y="-2317"/>
                    <a:pt x="112" y="15381"/>
                    <a:pt x="12501" y="29540"/>
                  </a:cubicBezTo>
                  <a:cubicBezTo>
                    <a:pt x="18695" y="36619"/>
                    <a:pt x="24890" y="43698"/>
                    <a:pt x="31969" y="50778"/>
                  </a:cubicBezTo>
                  <a:cubicBezTo>
                    <a:pt x="25775" y="55202"/>
                    <a:pt x="19580" y="60512"/>
                    <a:pt x="12501" y="64936"/>
                  </a:cubicBezTo>
                  <a:cubicBezTo>
                    <a:pt x="-2542" y="75555"/>
                    <a:pt x="14271" y="98563"/>
                    <a:pt x="30199" y="87944"/>
                  </a:cubicBezTo>
                  <a:cubicBezTo>
                    <a:pt x="37278" y="81749"/>
                    <a:pt x="45242" y="76440"/>
                    <a:pt x="51437" y="71130"/>
                  </a:cubicBezTo>
                  <a:close/>
                </a:path>
              </a:pathLst>
            </a:custGeom>
            <a:solidFill>
              <a:srgbClr val="5B5A63"/>
            </a:solidFill>
            <a:ln w="9525" cap="flat">
              <a:noFill/>
              <a:prstDash val="solid"/>
              <a:miter/>
            </a:ln>
          </p:spPr>
          <p:txBody>
            <a:bodyPr rtlCol="0" anchor="ctr"/>
            <a:lstStyle/>
            <a:p>
              <a:endParaRPr lang="en-US"/>
            </a:p>
          </p:txBody>
        </p:sp>
        <p:sp>
          <p:nvSpPr>
            <p:cNvPr id="368" name="Freeform: Shape 367"/>
            <p:cNvSpPr/>
            <p:nvPr/>
          </p:nvSpPr>
          <p:spPr>
            <a:xfrm>
              <a:off x="2046541" y="4895315"/>
              <a:ext cx="176981" cy="185830"/>
            </a:xfrm>
            <a:custGeom>
              <a:avLst/>
              <a:gdLst>
                <a:gd name="connsiteX0" fmla="*/ 28999 w 176980"/>
                <a:gd name="connsiteY0" fmla="*/ 177835 h 185829"/>
                <a:gd name="connsiteX1" fmla="*/ 111295 w 176980"/>
                <a:gd name="connsiteY1" fmla="*/ 156598 h 185829"/>
                <a:gd name="connsiteX2" fmla="*/ 117490 w 176980"/>
                <a:gd name="connsiteY2" fmla="*/ 138899 h 185829"/>
                <a:gd name="connsiteX3" fmla="*/ 167929 w 176980"/>
                <a:gd name="connsiteY3" fmla="*/ 130935 h 185829"/>
                <a:gd name="connsiteX4" fmla="*/ 144922 w 176980"/>
                <a:gd name="connsiteY4" fmla="*/ 113237 h 185829"/>
                <a:gd name="connsiteX5" fmla="*/ 88288 w 176980"/>
                <a:gd name="connsiteY5" fmla="*/ 63683 h 185829"/>
                <a:gd name="connsiteX6" fmla="*/ 49352 w 176980"/>
                <a:gd name="connsiteY6" fmla="*/ 12358 h 185829"/>
                <a:gd name="connsiteX7" fmla="*/ 26345 w 176980"/>
                <a:gd name="connsiteY7" fmla="*/ 30056 h 185829"/>
                <a:gd name="connsiteX8" fmla="*/ 60856 w 176980"/>
                <a:gd name="connsiteY8" fmla="*/ 77841 h 185829"/>
                <a:gd name="connsiteX9" fmla="*/ 27230 w 176980"/>
                <a:gd name="connsiteY9" fmla="*/ 95539 h 185829"/>
                <a:gd name="connsiteX10" fmla="*/ 20150 w 176980"/>
                <a:gd name="connsiteY10" fmla="*/ 99964 h 185829"/>
                <a:gd name="connsiteX11" fmla="*/ 28999 w 176980"/>
                <a:gd name="connsiteY11" fmla="*/ 177835 h 185829"/>
                <a:gd name="connsiteX12" fmla="*/ 72360 w 176980"/>
                <a:gd name="connsiteY12" fmla="*/ 106158 h 185829"/>
                <a:gd name="connsiteX13" fmla="*/ 87403 w 176980"/>
                <a:gd name="connsiteY13" fmla="*/ 141554 h 185829"/>
                <a:gd name="connsiteX14" fmla="*/ 36079 w 176980"/>
                <a:gd name="connsiteY14" fmla="*/ 130050 h 185829"/>
                <a:gd name="connsiteX15" fmla="*/ 45813 w 176980"/>
                <a:gd name="connsiteY15" fmla="*/ 121201 h 185829"/>
                <a:gd name="connsiteX16" fmla="*/ 72360 w 176980"/>
                <a:gd name="connsiteY16" fmla="*/ 106158 h 18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980" h="185829">
                  <a:moveTo>
                    <a:pt x="28999" y="177835"/>
                  </a:moveTo>
                  <a:cubicBezTo>
                    <a:pt x="56431" y="196418"/>
                    <a:pt x="96252" y="185799"/>
                    <a:pt x="111295" y="156598"/>
                  </a:cubicBezTo>
                  <a:cubicBezTo>
                    <a:pt x="113950" y="151288"/>
                    <a:pt x="115720" y="145093"/>
                    <a:pt x="117490" y="138899"/>
                  </a:cubicBezTo>
                  <a:cubicBezTo>
                    <a:pt x="134303" y="149518"/>
                    <a:pt x="154656" y="150403"/>
                    <a:pt x="167929" y="130935"/>
                  </a:cubicBezTo>
                  <a:cubicBezTo>
                    <a:pt x="177663" y="115892"/>
                    <a:pt x="155541" y="98194"/>
                    <a:pt x="144922" y="113237"/>
                  </a:cubicBezTo>
                  <a:cubicBezTo>
                    <a:pt x="136073" y="126511"/>
                    <a:pt x="92712" y="68992"/>
                    <a:pt x="88288" y="63683"/>
                  </a:cubicBezTo>
                  <a:cubicBezTo>
                    <a:pt x="75014" y="46869"/>
                    <a:pt x="61741" y="30056"/>
                    <a:pt x="49352" y="12358"/>
                  </a:cubicBezTo>
                  <a:cubicBezTo>
                    <a:pt x="38733" y="-2685"/>
                    <a:pt x="15726" y="15013"/>
                    <a:pt x="26345" y="30056"/>
                  </a:cubicBezTo>
                  <a:cubicBezTo>
                    <a:pt x="37848" y="45985"/>
                    <a:pt x="49352" y="61913"/>
                    <a:pt x="60856" y="77841"/>
                  </a:cubicBezTo>
                  <a:cubicBezTo>
                    <a:pt x="47582" y="79611"/>
                    <a:pt x="36079" y="85805"/>
                    <a:pt x="27230" y="95539"/>
                  </a:cubicBezTo>
                  <a:cubicBezTo>
                    <a:pt x="24575" y="96424"/>
                    <a:pt x="21920" y="97309"/>
                    <a:pt x="20150" y="99964"/>
                  </a:cubicBezTo>
                  <a:cubicBezTo>
                    <a:pt x="-1087" y="122971"/>
                    <a:pt x="3337" y="161022"/>
                    <a:pt x="28999" y="177835"/>
                  </a:cubicBezTo>
                  <a:close/>
                  <a:moveTo>
                    <a:pt x="72360" y="106158"/>
                  </a:moveTo>
                  <a:cubicBezTo>
                    <a:pt x="89173" y="108813"/>
                    <a:pt x="92712" y="127395"/>
                    <a:pt x="87403" y="141554"/>
                  </a:cubicBezTo>
                  <a:cubicBezTo>
                    <a:pt x="74129" y="172526"/>
                    <a:pt x="30769" y="154828"/>
                    <a:pt x="36079" y="130050"/>
                  </a:cubicBezTo>
                  <a:cubicBezTo>
                    <a:pt x="40503" y="129165"/>
                    <a:pt x="44043" y="126511"/>
                    <a:pt x="45813" y="121201"/>
                  </a:cubicBezTo>
                  <a:cubicBezTo>
                    <a:pt x="49352" y="110582"/>
                    <a:pt x="59971" y="104388"/>
                    <a:pt x="72360" y="106158"/>
                  </a:cubicBezTo>
                  <a:close/>
                </a:path>
              </a:pathLst>
            </a:custGeom>
            <a:solidFill>
              <a:srgbClr val="5B5A63"/>
            </a:solidFill>
            <a:ln w="9525" cap="flat">
              <a:noFill/>
              <a:prstDash val="solid"/>
              <a:miter/>
            </a:ln>
          </p:spPr>
          <p:txBody>
            <a:bodyPr rtlCol="0" anchor="ctr"/>
            <a:lstStyle/>
            <a:p>
              <a:endParaRPr lang="en-US"/>
            </a:p>
          </p:txBody>
        </p:sp>
        <p:sp>
          <p:nvSpPr>
            <p:cNvPr id="369" name="Freeform: Shape 368"/>
            <p:cNvSpPr/>
            <p:nvPr/>
          </p:nvSpPr>
          <p:spPr>
            <a:xfrm>
              <a:off x="2269443" y="4705799"/>
              <a:ext cx="221226" cy="203528"/>
            </a:xfrm>
            <a:custGeom>
              <a:avLst/>
              <a:gdLst>
                <a:gd name="connsiteX0" fmla="*/ 169792 w 221225"/>
                <a:gd name="connsiteY0" fmla="*/ 31973 h 203527"/>
                <a:gd name="connsiteX1" fmla="*/ 34402 w 221225"/>
                <a:gd name="connsiteY1" fmla="*/ 33742 h 203527"/>
                <a:gd name="connsiteX2" fmla="*/ 22898 w 221225"/>
                <a:gd name="connsiteY2" fmla="*/ 39936 h 203527"/>
                <a:gd name="connsiteX3" fmla="*/ 21128 w 221225"/>
                <a:gd name="connsiteY3" fmla="*/ 44361 h 203527"/>
                <a:gd name="connsiteX4" fmla="*/ 18473 w 221225"/>
                <a:gd name="connsiteY4" fmla="*/ 47016 h 203527"/>
                <a:gd name="connsiteX5" fmla="*/ 14049 w 221225"/>
                <a:gd name="connsiteY5" fmla="*/ 61174 h 203527"/>
                <a:gd name="connsiteX6" fmla="*/ 37056 w 221225"/>
                <a:gd name="connsiteY6" fmla="*/ 174442 h 203527"/>
                <a:gd name="connsiteX7" fmla="*/ 166252 w 221225"/>
                <a:gd name="connsiteY7" fmla="*/ 171787 h 203527"/>
                <a:gd name="connsiteX8" fmla="*/ 177756 w 221225"/>
                <a:gd name="connsiteY8" fmla="*/ 156744 h 203527"/>
                <a:gd name="connsiteX9" fmla="*/ 206958 w 221225"/>
                <a:gd name="connsiteY9" fmla="*/ 155859 h 203527"/>
                <a:gd name="connsiteX10" fmla="*/ 203418 w 221225"/>
                <a:gd name="connsiteY10" fmla="*/ 127542 h 203527"/>
                <a:gd name="connsiteX11" fmla="*/ 189260 w 221225"/>
                <a:gd name="connsiteY11" fmla="*/ 128427 h 203527"/>
                <a:gd name="connsiteX12" fmla="*/ 169792 w 221225"/>
                <a:gd name="connsiteY12" fmla="*/ 31973 h 203527"/>
                <a:gd name="connsiteX13" fmla="*/ 160058 w 221225"/>
                <a:gd name="connsiteY13" fmla="*/ 124002 h 203527"/>
                <a:gd name="connsiteX14" fmla="*/ 123777 w 221225"/>
                <a:gd name="connsiteY14" fmla="*/ 101880 h 203527"/>
                <a:gd name="connsiteX15" fmla="*/ 106079 w 221225"/>
                <a:gd name="connsiteY15" fmla="*/ 124887 h 203527"/>
                <a:gd name="connsiteX16" fmla="*/ 145900 w 221225"/>
                <a:gd name="connsiteY16" fmla="*/ 149665 h 203527"/>
                <a:gd name="connsiteX17" fmla="*/ 142360 w 221225"/>
                <a:gd name="connsiteY17" fmla="*/ 153204 h 203527"/>
                <a:gd name="connsiteX18" fmla="*/ 58294 w 221225"/>
                <a:gd name="connsiteY18" fmla="*/ 155859 h 203527"/>
                <a:gd name="connsiteX19" fmla="*/ 41481 w 221225"/>
                <a:gd name="connsiteY19" fmla="*/ 62059 h 203527"/>
                <a:gd name="connsiteX20" fmla="*/ 142360 w 221225"/>
                <a:gd name="connsiteY20" fmla="*/ 46131 h 203527"/>
                <a:gd name="connsiteX21" fmla="*/ 160058 w 221225"/>
                <a:gd name="connsiteY21" fmla="*/ 124002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1225" h="203527">
                  <a:moveTo>
                    <a:pt x="169792" y="31973"/>
                  </a:moveTo>
                  <a:cubicBezTo>
                    <a:pt x="130856" y="-8733"/>
                    <a:pt x="75107" y="5426"/>
                    <a:pt x="34402" y="33742"/>
                  </a:cubicBezTo>
                  <a:cubicBezTo>
                    <a:pt x="29977" y="33742"/>
                    <a:pt x="26438" y="34627"/>
                    <a:pt x="22898" y="39936"/>
                  </a:cubicBezTo>
                  <a:cubicBezTo>
                    <a:pt x="22013" y="40822"/>
                    <a:pt x="21128" y="42591"/>
                    <a:pt x="21128" y="44361"/>
                  </a:cubicBezTo>
                  <a:cubicBezTo>
                    <a:pt x="20243" y="45246"/>
                    <a:pt x="19358" y="46131"/>
                    <a:pt x="18473" y="47016"/>
                  </a:cubicBezTo>
                  <a:cubicBezTo>
                    <a:pt x="14049" y="51440"/>
                    <a:pt x="12279" y="56750"/>
                    <a:pt x="14049" y="61174"/>
                  </a:cubicBezTo>
                  <a:cubicBezTo>
                    <a:pt x="-109" y="100110"/>
                    <a:pt x="5200" y="145240"/>
                    <a:pt x="37056" y="174442"/>
                  </a:cubicBezTo>
                  <a:cubicBezTo>
                    <a:pt x="72453" y="207183"/>
                    <a:pt x="132626" y="206298"/>
                    <a:pt x="166252" y="171787"/>
                  </a:cubicBezTo>
                  <a:cubicBezTo>
                    <a:pt x="170677" y="167363"/>
                    <a:pt x="174216" y="162053"/>
                    <a:pt x="177756" y="156744"/>
                  </a:cubicBezTo>
                  <a:cubicBezTo>
                    <a:pt x="187490" y="157628"/>
                    <a:pt x="197224" y="157628"/>
                    <a:pt x="206958" y="155859"/>
                  </a:cubicBezTo>
                  <a:cubicBezTo>
                    <a:pt x="225541" y="153204"/>
                    <a:pt x="222001" y="124887"/>
                    <a:pt x="203418" y="127542"/>
                  </a:cubicBezTo>
                  <a:cubicBezTo>
                    <a:pt x="198109" y="128427"/>
                    <a:pt x="193684" y="128427"/>
                    <a:pt x="189260" y="128427"/>
                  </a:cubicBezTo>
                  <a:cubicBezTo>
                    <a:pt x="197224" y="94801"/>
                    <a:pt x="191915" y="55865"/>
                    <a:pt x="169792" y="31973"/>
                  </a:cubicBezTo>
                  <a:close/>
                  <a:moveTo>
                    <a:pt x="160058" y="124002"/>
                  </a:moveTo>
                  <a:cubicBezTo>
                    <a:pt x="146784" y="119578"/>
                    <a:pt x="134396" y="112499"/>
                    <a:pt x="123777" y="101880"/>
                  </a:cubicBezTo>
                  <a:cubicBezTo>
                    <a:pt x="110504" y="89491"/>
                    <a:pt x="92806" y="111614"/>
                    <a:pt x="106079" y="124887"/>
                  </a:cubicBezTo>
                  <a:cubicBezTo>
                    <a:pt x="117583" y="136391"/>
                    <a:pt x="131741" y="144355"/>
                    <a:pt x="145900" y="149665"/>
                  </a:cubicBezTo>
                  <a:cubicBezTo>
                    <a:pt x="145015" y="150549"/>
                    <a:pt x="143245" y="152319"/>
                    <a:pt x="142360" y="153204"/>
                  </a:cubicBezTo>
                  <a:cubicBezTo>
                    <a:pt x="120237" y="173557"/>
                    <a:pt x="82187" y="174442"/>
                    <a:pt x="58294" y="155859"/>
                  </a:cubicBezTo>
                  <a:cubicBezTo>
                    <a:pt x="30862" y="133736"/>
                    <a:pt x="26438" y="93031"/>
                    <a:pt x="41481" y="62059"/>
                  </a:cubicBezTo>
                  <a:cubicBezTo>
                    <a:pt x="69798" y="39936"/>
                    <a:pt x="109619" y="21354"/>
                    <a:pt x="142360" y="46131"/>
                  </a:cubicBezTo>
                  <a:cubicBezTo>
                    <a:pt x="163598" y="62944"/>
                    <a:pt x="168022" y="96570"/>
                    <a:pt x="160058" y="124002"/>
                  </a:cubicBezTo>
                  <a:close/>
                </a:path>
              </a:pathLst>
            </a:custGeom>
            <a:solidFill>
              <a:srgbClr val="5B5A63"/>
            </a:solidFill>
            <a:ln w="9525" cap="flat">
              <a:noFill/>
              <a:prstDash val="solid"/>
              <a:miter/>
            </a:ln>
          </p:spPr>
          <p:txBody>
            <a:bodyPr rtlCol="0" anchor="ctr"/>
            <a:lstStyle/>
            <a:p>
              <a:endParaRPr lang="en-US"/>
            </a:p>
          </p:txBody>
        </p:sp>
        <p:sp>
          <p:nvSpPr>
            <p:cNvPr id="370" name="Freeform: Shape 369"/>
            <p:cNvSpPr/>
            <p:nvPr/>
          </p:nvSpPr>
          <p:spPr>
            <a:xfrm>
              <a:off x="2230743" y="4534440"/>
              <a:ext cx="176981" cy="176981"/>
            </a:xfrm>
            <a:custGeom>
              <a:avLst/>
              <a:gdLst>
                <a:gd name="connsiteX0" fmla="*/ 158052 w 176980"/>
                <a:gd name="connsiteY0" fmla="*/ 94488 h 176980"/>
                <a:gd name="connsiteX1" fmla="*/ 86375 w 176980"/>
                <a:gd name="connsiteY1" fmla="*/ 90949 h 176980"/>
                <a:gd name="connsiteX2" fmla="*/ 72217 w 176980"/>
                <a:gd name="connsiteY2" fmla="*/ 15732 h 176980"/>
                <a:gd name="connsiteX3" fmla="*/ 45670 w 176980"/>
                <a:gd name="connsiteY3" fmla="*/ 26351 h 176980"/>
                <a:gd name="connsiteX4" fmla="*/ 56289 w 176980"/>
                <a:gd name="connsiteY4" fmla="*/ 82100 h 176980"/>
                <a:gd name="connsiteX5" fmla="*/ 57173 w 176980"/>
                <a:gd name="connsiteY5" fmla="*/ 91834 h 176980"/>
                <a:gd name="connsiteX6" fmla="*/ 30626 w 176980"/>
                <a:gd name="connsiteY6" fmla="*/ 99798 h 176980"/>
                <a:gd name="connsiteX7" fmla="*/ 23547 w 176980"/>
                <a:gd name="connsiteY7" fmla="*/ 171475 h 176980"/>
                <a:gd name="connsiteX8" fmla="*/ 82836 w 176980"/>
                <a:gd name="connsiteY8" fmla="*/ 137849 h 176980"/>
                <a:gd name="connsiteX9" fmla="*/ 86375 w 176980"/>
                <a:gd name="connsiteY9" fmla="*/ 120151 h 176980"/>
                <a:gd name="connsiteX10" fmla="*/ 88145 w 176980"/>
                <a:gd name="connsiteY10" fmla="*/ 120151 h 176980"/>
                <a:gd name="connsiteX11" fmla="*/ 155398 w 176980"/>
                <a:gd name="connsiteY11" fmla="*/ 123690 h 176980"/>
                <a:gd name="connsiteX12" fmla="*/ 158052 w 176980"/>
                <a:gd name="connsiteY12" fmla="*/ 94488 h 176980"/>
                <a:gd name="connsiteX13" fmla="*/ 47440 w 176980"/>
                <a:gd name="connsiteY13" fmla="*/ 141388 h 176980"/>
                <a:gd name="connsiteX14" fmla="*/ 40360 w 176980"/>
                <a:gd name="connsiteY14" fmla="*/ 126345 h 176980"/>
                <a:gd name="connsiteX15" fmla="*/ 56289 w 176980"/>
                <a:gd name="connsiteY15" fmla="*/ 120151 h 176980"/>
                <a:gd name="connsiteX16" fmla="*/ 47440 w 176980"/>
                <a:gd name="connsiteY16" fmla="*/ 141388 h 17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980" h="176980">
                  <a:moveTo>
                    <a:pt x="158052" y="94488"/>
                  </a:moveTo>
                  <a:cubicBezTo>
                    <a:pt x="134160" y="93603"/>
                    <a:pt x="110267" y="91834"/>
                    <a:pt x="86375" y="90949"/>
                  </a:cubicBezTo>
                  <a:cubicBezTo>
                    <a:pt x="85490" y="65286"/>
                    <a:pt x="79296" y="38739"/>
                    <a:pt x="72217" y="15732"/>
                  </a:cubicBezTo>
                  <a:cubicBezTo>
                    <a:pt x="66907" y="-1966"/>
                    <a:pt x="40360" y="8653"/>
                    <a:pt x="45670" y="26351"/>
                  </a:cubicBezTo>
                  <a:cubicBezTo>
                    <a:pt x="50979" y="44934"/>
                    <a:pt x="54519" y="63516"/>
                    <a:pt x="56289" y="82100"/>
                  </a:cubicBezTo>
                  <a:cubicBezTo>
                    <a:pt x="56289" y="84754"/>
                    <a:pt x="57173" y="88294"/>
                    <a:pt x="57173" y="91834"/>
                  </a:cubicBezTo>
                  <a:cubicBezTo>
                    <a:pt x="47440" y="92719"/>
                    <a:pt x="38591" y="95373"/>
                    <a:pt x="30626" y="99798"/>
                  </a:cubicBezTo>
                  <a:cubicBezTo>
                    <a:pt x="5849" y="113956"/>
                    <a:pt x="-4770" y="154662"/>
                    <a:pt x="23547" y="171475"/>
                  </a:cubicBezTo>
                  <a:cubicBezTo>
                    <a:pt x="49209" y="186518"/>
                    <a:pt x="76641" y="162626"/>
                    <a:pt x="82836" y="137849"/>
                  </a:cubicBezTo>
                  <a:cubicBezTo>
                    <a:pt x="84605" y="131654"/>
                    <a:pt x="85490" y="126345"/>
                    <a:pt x="86375" y="120151"/>
                  </a:cubicBezTo>
                  <a:cubicBezTo>
                    <a:pt x="87260" y="120151"/>
                    <a:pt x="88145" y="120151"/>
                    <a:pt x="88145" y="120151"/>
                  </a:cubicBezTo>
                  <a:cubicBezTo>
                    <a:pt x="110267" y="121035"/>
                    <a:pt x="132390" y="122805"/>
                    <a:pt x="155398" y="123690"/>
                  </a:cubicBezTo>
                  <a:cubicBezTo>
                    <a:pt x="173096" y="124575"/>
                    <a:pt x="176635" y="95373"/>
                    <a:pt x="158052" y="94488"/>
                  </a:cubicBezTo>
                  <a:close/>
                  <a:moveTo>
                    <a:pt x="47440" y="141388"/>
                  </a:moveTo>
                  <a:cubicBezTo>
                    <a:pt x="40360" y="151122"/>
                    <a:pt x="37706" y="146698"/>
                    <a:pt x="40360" y="126345"/>
                  </a:cubicBezTo>
                  <a:cubicBezTo>
                    <a:pt x="45670" y="122805"/>
                    <a:pt x="50979" y="121035"/>
                    <a:pt x="56289" y="120151"/>
                  </a:cubicBezTo>
                  <a:cubicBezTo>
                    <a:pt x="55404" y="129000"/>
                    <a:pt x="52749" y="136079"/>
                    <a:pt x="47440" y="141388"/>
                  </a:cubicBezTo>
                  <a:close/>
                </a:path>
              </a:pathLst>
            </a:custGeom>
            <a:solidFill>
              <a:srgbClr val="5B5A63"/>
            </a:solidFill>
            <a:ln w="9525" cap="flat">
              <a:noFill/>
              <a:prstDash val="solid"/>
              <a:miter/>
            </a:ln>
          </p:spPr>
          <p:txBody>
            <a:bodyPr rtlCol="0" anchor="ctr"/>
            <a:lstStyle/>
            <a:p>
              <a:endParaRPr lang="en-US"/>
            </a:p>
          </p:txBody>
        </p:sp>
        <p:sp>
          <p:nvSpPr>
            <p:cNvPr id="371" name="Freeform: Shape 370"/>
            <p:cNvSpPr/>
            <p:nvPr/>
          </p:nvSpPr>
          <p:spPr>
            <a:xfrm>
              <a:off x="2130032" y="4786803"/>
              <a:ext cx="106188" cy="106188"/>
            </a:xfrm>
            <a:custGeom>
              <a:avLst/>
              <a:gdLst>
                <a:gd name="connsiteX0" fmla="*/ 77359 w 106188"/>
                <a:gd name="connsiteY0" fmla="*/ 12027 h 106188"/>
                <a:gd name="connsiteX1" fmla="*/ 29574 w 106188"/>
                <a:gd name="connsiteY1" fmla="*/ 15567 h 106188"/>
                <a:gd name="connsiteX2" fmla="*/ 16300 w 106188"/>
                <a:gd name="connsiteY2" fmla="*/ 20876 h 106188"/>
                <a:gd name="connsiteX3" fmla="*/ 26919 w 106188"/>
                <a:gd name="connsiteY3" fmla="*/ 91668 h 106188"/>
                <a:gd name="connsiteX4" fmla="*/ 94172 w 106188"/>
                <a:gd name="connsiteY4" fmla="*/ 79280 h 106188"/>
                <a:gd name="connsiteX5" fmla="*/ 77359 w 106188"/>
                <a:gd name="connsiteY5" fmla="*/ 12027 h 106188"/>
                <a:gd name="connsiteX6" fmla="*/ 68510 w 106188"/>
                <a:gd name="connsiteY6" fmla="*/ 63351 h 106188"/>
                <a:gd name="connsiteX7" fmla="*/ 34883 w 106188"/>
                <a:gd name="connsiteY7" fmla="*/ 50077 h 106188"/>
                <a:gd name="connsiteX8" fmla="*/ 40193 w 106188"/>
                <a:gd name="connsiteY8" fmla="*/ 44768 h 106188"/>
                <a:gd name="connsiteX9" fmla="*/ 68510 w 106188"/>
                <a:gd name="connsiteY9" fmla="*/ 63351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188" h="106188">
                  <a:moveTo>
                    <a:pt x="77359" y="12027"/>
                  </a:moveTo>
                  <a:cubicBezTo>
                    <a:pt x="61431" y="3178"/>
                    <a:pt x="42848" y="5832"/>
                    <a:pt x="29574" y="15567"/>
                  </a:cubicBezTo>
                  <a:cubicBezTo>
                    <a:pt x="25149" y="14681"/>
                    <a:pt x="19840" y="15567"/>
                    <a:pt x="16300" y="20876"/>
                  </a:cubicBezTo>
                  <a:cubicBezTo>
                    <a:pt x="1257" y="42998"/>
                    <a:pt x="3027" y="75740"/>
                    <a:pt x="26919" y="91668"/>
                  </a:cubicBezTo>
                  <a:cubicBezTo>
                    <a:pt x="48157" y="105827"/>
                    <a:pt x="80014" y="100517"/>
                    <a:pt x="94172" y="79280"/>
                  </a:cubicBezTo>
                  <a:cubicBezTo>
                    <a:pt x="107446" y="57157"/>
                    <a:pt x="100366" y="24416"/>
                    <a:pt x="77359" y="12027"/>
                  </a:cubicBezTo>
                  <a:close/>
                  <a:moveTo>
                    <a:pt x="68510" y="63351"/>
                  </a:moveTo>
                  <a:cubicBezTo>
                    <a:pt x="56121" y="80164"/>
                    <a:pt x="34883" y="66891"/>
                    <a:pt x="34883" y="50077"/>
                  </a:cubicBezTo>
                  <a:cubicBezTo>
                    <a:pt x="36653" y="49193"/>
                    <a:pt x="38423" y="46538"/>
                    <a:pt x="40193" y="44768"/>
                  </a:cubicBezTo>
                  <a:cubicBezTo>
                    <a:pt x="50812" y="22646"/>
                    <a:pt x="83553" y="43884"/>
                    <a:pt x="68510" y="63351"/>
                  </a:cubicBezTo>
                  <a:close/>
                </a:path>
              </a:pathLst>
            </a:custGeom>
            <a:solidFill>
              <a:srgbClr val="5B5A63"/>
            </a:solidFill>
            <a:ln w="9525" cap="flat">
              <a:noFill/>
              <a:prstDash val="solid"/>
              <a:miter/>
            </a:ln>
          </p:spPr>
          <p:txBody>
            <a:bodyPr rtlCol="0" anchor="ctr"/>
            <a:lstStyle/>
            <a:p>
              <a:endParaRPr lang="en-US"/>
            </a:p>
          </p:txBody>
        </p:sp>
        <p:sp>
          <p:nvSpPr>
            <p:cNvPr id="372" name="Freeform: Shape 371"/>
            <p:cNvSpPr/>
            <p:nvPr/>
          </p:nvSpPr>
          <p:spPr>
            <a:xfrm>
              <a:off x="2390977" y="4364618"/>
              <a:ext cx="176981" cy="150434"/>
            </a:xfrm>
            <a:custGeom>
              <a:avLst/>
              <a:gdLst>
                <a:gd name="connsiteX0" fmla="*/ 163296 w 176980"/>
                <a:gd name="connsiteY0" fmla="*/ 13883 h 150433"/>
                <a:gd name="connsiteX1" fmla="*/ 96928 w 176980"/>
                <a:gd name="connsiteY1" fmla="*/ 10344 h 150433"/>
                <a:gd name="connsiteX2" fmla="*/ 100467 w 176980"/>
                <a:gd name="connsiteY2" fmla="*/ 38661 h 150433"/>
                <a:gd name="connsiteX3" fmla="*/ 123475 w 176980"/>
                <a:gd name="connsiteY3" fmla="*/ 36006 h 150433"/>
                <a:gd name="connsiteX4" fmla="*/ 11977 w 176980"/>
                <a:gd name="connsiteY4" fmla="*/ 125381 h 150433"/>
                <a:gd name="connsiteX5" fmla="*/ 29675 w 176980"/>
                <a:gd name="connsiteY5" fmla="*/ 148389 h 150433"/>
                <a:gd name="connsiteX6" fmla="*/ 146482 w 176980"/>
                <a:gd name="connsiteY6" fmla="*/ 54589 h 150433"/>
                <a:gd name="connsiteX7" fmla="*/ 146482 w 176980"/>
                <a:gd name="connsiteY7" fmla="*/ 62553 h 150433"/>
                <a:gd name="connsiteX8" fmla="*/ 148252 w 176980"/>
                <a:gd name="connsiteY8" fmla="*/ 89100 h 150433"/>
                <a:gd name="connsiteX9" fmla="*/ 176569 w 176980"/>
                <a:gd name="connsiteY9" fmla="*/ 85560 h 150433"/>
                <a:gd name="connsiteX10" fmla="*/ 173030 w 176980"/>
                <a:gd name="connsiteY10" fmla="*/ 43085 h 150433"/>
                <a:gd name="connsiteX11" fmla="*/ 163296 w 176980"/>
                <a:gd name="connsiteY11" fmla="*/ 13883 h 15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980" h="150433">
                  <a:moveTo>
                    <a:pt x="163296" y="13883"/>
                  </a:moveTo>
                  <a:cubicBezTo>
                    <a:pt x="149137" y="610"/>
                    <a:pt x="114626" y="9459"/>
                    <a:pt x="96928" y="10344"/>
                  </a:cubicBezTo>
                  <a:cubicBezTo>
                    <a:pt x="78345" y="11229"/>
                    <a:pt x="81885" y="39546"/>
                    <a:pt x="100467" y="38661"/>
                  </a:cubicBezTo>
                  <a:cubicBezTo>
                    <a:pt x="104007" y="38661"/>
                    <a:pt x="113741" y="36891"/>
                    <a:pt x="123475" y="36006"/>
                  </a:cubicBezTo>
                  <a:cubicBezTo>
                    <a:pt x="86309" y="66093"/>
                    <a:pt x="49143" y="96179"/>
                    <a:pt x="11977" y="125381"/>
                  </a:cubicBezTo>
                  <a:cubicBezTo>
                    <a:pt x="-2181" y="136885"/>
                    <a:pt x="14632" y="159892"/>
                    <a:pt x="29675" y="148389"/>
                  </a:cubicBezTo>
                  <a:cubicBezTo>
                    <a:pt x="68611" y="117417"/>
                    <a:pt x="107547" y="86445"/>
                    <a:pt x="146482" y="54589"/>
                  </a:cubicBezTo>
                  <a:cubicBezTo>
                    <a:pt x="146482" y="58128"/>
                    <a:pt x="146482" y="60783"/>
                    <a:pt x="146482" y="62553"/>
                  </a:cubicBezTo>
                  <a:cubicBezTo>
                    <a:pt x="147367" y="71402"/>
                    <a:pt x="147367" y="80251"/>
                    <a:pt x="148252" y="89100"/>
                  </a:cubicBezTo>
                  <a:cubicBezTo>
                    <a:pt x="150022" y="107683"/>
                    <a:pt x="178339" y="104143"/>
                    <a:pt x="176569" y="85560"/>
                  </a:cubicBezTo>
                  <a:cubicBezTo>
                    <a:pt x="175684" y="71402"/>
                    <a:pt x="174799" y="57244"/>
                    <a:pt x="173030" y="43085"/>
                  </a:cubicBezTo>
                  <a:cubicBezTo>
                    <a:pt x="171260" y="33351"/>
                    <a:pt x="171260" y="21848"/>
                    <a:pt x="163296" y="13883"/>
                  </a:cubicBezTo>
                  <a:close/>
                </a:path>
              </a:pathLst>
            </a:custGeom>
            <a:solidFill>
              <a:srgbClr val="5B5A63"/>
            </a:solidFill>
            <a:ln w="9525" cap="flat">
              <a:noFill/>
              <a:prstDash val="solid"/>
              <a:miter/>
            </a:ln>
          </p:spPr>
          <p:txBody>
            <a:bodyPr rtlCol="0" anchor="ctr"/>
            <a:lstStyle/>
            <a:p>
              <a:endParaRPr lang="en-US"/>
            </a:p>
          </p:txBody>
        </p:sp>
        <p:sp>
          <p:nvSpPr>
            <p:cNvPr id="373" name="Freeform: Shape 372"/>
            <p:cNvSpPr/>
            <p:nvPr/>
          </p:nvSpPr>
          <p:spPr>
            <a:xfrm>
              <a:off x="2588467" y="4220944"/>
              <a:ext cx="176981" cy="159283"/>
            </a:xfrm>
            <a:custGeom>
              <a:avLst/>
              <a:gdLst>
                <a:gd name="connsiteX0" fmla="*/ 151635 w 176980"/>
                <a:gd name="connsiteY0" fmla="*/ 9778 h 159282"/>
                <a:gd name="connsiteX1" fmla="*/ 38367 w 176980"/>
                <a:gd name="connsiteY1" fmla="*/ 95614 h 159282"/>
                <a:gd name="connsiteX2" fmla="*/ 40137 w 176980"/>
                <a:gd name="connsiteY2" fmla="*/ 88535 h 159282"/>
                <a:gd name="connsiteX3" fmla="*/ 46332 w 176980"/>
                <a:gd name="connsiteY3" fmla="*/ 54908 h 159282"/>
                <a:gd name="connsiteX4" fmla="*/ 18015 w 176980"/>
                <a:gd name="connsiteY4" fmla="*/ 50484 h 159282"/>
                <a:gd name="connsiteX5" fmla="*/ 10050 w 176980"/>
                <a:gd name="connsiteY5" fmla="*/ 95614 h 159282"/>
                <a:gd name="connsiteX6" fmla="*/ 9165 w 176980"/>
                <a:gd name="connsiteY6" fmla="*/ 127470 h 159282"/>
                <a:gd name="connsiteX7" fmla="*/ 35713 w 176980"/>
                <a:gd name="connsiteY7" fmla="*/ 141629 h 159282"/>
                <a:gd name="connsiteX8" fmla="*/ 86152 w 176980"/>
                <a:gd name="connsiteY8" fmla="*/ 155787 h 159282"/>
                <a:gd name="connsiteX9" fmla="*/ 97656 w 176980"/>
                <a:gd name="connsiteY9" fmla="*/ 129240 h 159282"/>
                <a:gd name="connsiteX10" fmla="*/ 63145 w 176980"/>
                <a:gd name="connsiteY10" fmla="*/ 119506 h 159282"/>
                <a:gd name="connsiteX11" fmla="*/ 56066 w 176980"/>
                <a:gd name="connsiteY11" fmla="*/ 117736 h 159282"/>
                <a:gd name="connsiteX12" fmla="*/ 170218 w 176980"/>
                <a:gd name="connsiteY12" fmla="*/ 31901 h 159282"/>
                <a:gd name="connsiteX13" fmla="*/ 151635 w 176980"/>
                <a:gd name="connsiteY13" fmla="*/ 9778 h 15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980" h="159282">
                  <a:moveTo>
                    <a:pt x="151635" y="9778"/>
                  </a:moveTo>
                  <a:cubicBezTo>
                    <a:pt x="113584" y="38095"/>
                    <a:pt x="76418" y="66412"/>
                    <a:pt x="38367" y="95614"/>
                  </a:cubicBezTo>
                  <a:cubicBezTo>
                    <a:pt x="39252" y="92959"/>
                    <a:pt x="39252" y="91189"/>
                    <a:pt x="40137" y="88535"/>
                  </a:cubicBezTo>
                  <a:cubicBezTo>
                    <a:pt x="41907" y="77031"/>
                    <a:pt x="44562" y="66412"/>
                    <a:pt x="46332" y="54908"/>
                  </a:cubicBezTo>
                  <a:cubicBezTo>
                    <a:pt x="49871" y="36325"/>
                    <a:pt x="21554" y="32786"/>
                    <a:pt x="18015" y="50484"/>
                  </a:cubicBezTo>
                  <a:cubicBezTo>
                    <a:pt x="15360" y="65527"/>
                    <a:pt x="12705" y="80571"/>
                    <a:pt x="10050" y="95614"/>
                  </a:cubicBezTo>
                  <a:cubicBezTo>
                    <a:pt x="8281" y="105348"/>
                    <a:pt x="3856" y="117736"/>
                    <a:pt x="9165" y="127470"/>
                  </a:cubicBezTo>
                  <a:cubicBezTo>
                    <a:pt x="14475" y="137204"/>
                    <a:pt x="25979" y="138974"/>
                    <a:pt x="35713" y="141629"/>
                  </a:cubicBezTo>
                  <a:cubicBezTo>
                    <a:pt x="52526" y="146053"/>
                    <a:pt x="69339" y="151363"/>
                    <a:pt x="86152" y="155787"/>
                  </a:cubicBezTo>
                  <a:cubicBezTo>
                    <a:pt x="103850" y="161097"/>
                    <a:pt x="115354" y="134550"/>
                    <a:pt x="97656" y="129240"/>
                  </a:cubicBezTo>
                  <a:cubicBezTo>
                    <a:pt x="86152" y="125701"/>
                    <a:pt x="74649" y="122161"/>
                    <a:pt x="63145" y="119506"/>
                  </a:cubicBezTo>
                  <a:cubicBezTo>
                    <a:pt x="61375" y="118621"/>
                    <a:pt x="58720" y="118621"/>
                    <a:pt x="56066" y="117736"/>
                  </a:cubicBezTo>
                  <a:cubicBezTo>
                    <a:pt x="94116" y="89420"/>
                    <a:pt x="132167" y="60218"/>
                    <a:pt x="170218" y="31901"/>
                  </a:cubicBezTo>
                  <a:cubicBezTo>
                    <a:pt x="183492" y="21282"/>
                    <a:pt x="165793" y="-1726"/>
                    <a:pt x="151635" y="9778"/>
                  </a:cubicBezTo>
                  <a:close/>
                </a:path>
              </a:pathLst>
            </a:custGeom>
            <a:solidFill>
              <a:srgbClr val="5B5A63"/>
            </a:solidFill>
            <a:ln w="9525" cap="flat">
              <a:noFill/>
              <a:prstDash val="solid"/>
              <a:miter/>
            </a:ln>
          </p:spPr>
          <p:txBody>
            <a:bodyPr rtlCol="0" anchor="ctr"/>
            <a:lstStyle/>
            <a:p>
              <a:endParaRPr lang="en-US"/>
            </a:p>
          </p:txBody>
        </p:sp>
        <p:sp>
          <p:nvSpPr>
            <p:cNvPr id="374" name="Freeform: Shape 373"/>
            <p:cNvSpPr/>
            <p:nvPr/>
          </p:nvSpPr>
          <p:spPr>
            <a:xfrm>
              <a:off x="2483753" y="4546157"/>
              <a:ext cx="97339" cy="97339"/>
            </a:xfrm>
            <a:custGeom>
              <a:avLst/>
              <a:gdLst>
                <a:gd name="connsiteX0" fmla="*/ 39548 w 97339"/>
                <a:gd name="connsiteY0" fmla="*/ 88081 h 97339"/>
                <a:gd name="connsiteX1" fmla="*/ 91757 w 97339"/>
                <a:gd name="connsiteY1" fmla="*/ 56224 h 97339"/>
                <a:gd name="connsiteX2" fmla="*/ 54591 w 97339"/>
                <a:gd name="connsiteY2" fmla="*/ 6670 h 97339"/>
                <a:gd name="connsiteX3" fmla="*/ 6806 w 97339"/>
                <a:gd name="connsiteY3" fmla="*/ 45606 h 97339"/>
                <a:gd name="connsiteX4" fmla="*/ 13001 w 97339"/>
                <a:gd name="connsiteY4" fmla="*/ 59764 h 97339"/>
                <a:gd name="connsiteX5" fmla="*/ 39548 w 97339"/>
                <a:gd name="connsiteY5" fmla="*/ 88081 h 97339"/>
                <a:gd name="connsiteX6" fmla="*/ 64325 w 97339"/>
                <a:gd name="connsiteY6" fmla="*/ 50031 h 97339"/>
                <a:gd name="connsiteX7" fmla="*/ 40433 w 97339"/>
                <a:gd name="connsiteY7" fmla="*/ 46491 h 97339"/>
                <a:gd name="connsiteX8" fmla="*/ 41318 w 97339"/>
                <a:gd name="connsiteY8" fmla="*/ 40296 h 97339"/>
                <a:gd name="connsiteX9" fmla="*/ 64325 w 97339"/>
                <a:gd name="connsiteY9" fmla="*/ 50031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339" h="97339">
                  <a:moveTo>
                    <a:pt x="39548" y="88081"/>
                  </a:moveTo>
                  <a:cubicBezTo>
                    <a:pt x="63440" y="97815"/>
                    <a:pt x="88217" y="81002"/>
                    <a:pt x="91757" y="56224"/>
                  </a:cubicBezTo>
                  <a:cubicBezTo>
                    <a:pt x="96181" y="32333"/>
                    <a:pt x="79368" y="7555"/>
                    <a:pt x="54591" y="6670"/>
                  </a:cubicBezTo>
                  <a:cubicBezTo>
                    <a:pt x="31584" y="5785"/>
                    <a:pt x="10346" y="22598"/>
                    <a:pt x="6806" y="45606"/>
                  </a:cubicBezTo>
                  <a:cubicBezTo>
                    <a:pt x="5921" y="51800"/>
                    <a:pt x="8576" y="57110"/>
                    <a:pt x="13001" y="59764"/>
                  </a:cubicBezTo>
                  <a:cubicBezTo>
                    <a:pt x="17425" y="72153"/>
                    <a:pt x="27159" y="82772"/>
                    <a:pt x="39548" y="88081"/>
                  </a:cubicBezTo>
                  <a:close/>
                  <a:moveTo>
                    <a:pt x="64325" y="50031"/>
                  </a:moveTo>
                  <a:cubicBezTo>
                    <a:pt x="62555" y="71268"/>
                    <a:pt x="36008" y="59764"/>
                    <a:pt x="40433" y="46491"/>
                  </a:cubicBezTo>
                  <a:cubicBezTo>
                    <a:pt x="41318" y="43836"/>
                    <a:pt x="41318" y="42066"/>
                    <a:pt x="41318" y="40296"/>
                  </a:cubicBezTo>
                  <a:cubicBezTo>
                    <a:pt x="50167" y="32333"/>
                    <a:pt x="65210" y="34987"/>
                    <a:pt x="64325" y="50031"/>
                  </a:cubicBezTo>
                  <a:close/>
                </a:path>
              </a:pathLst>
            </a:custGeom>
            <a:solidFill>
              <a:srgbClr val="5B5A63"/>
            </a:solidFill>
            <a:ln w="9525" cap="flat">
              <a:noFill/>
              <a:prstDash val="solid"/>
              <a:miter/>
            </a:ln>
          </p:spPr>
          <p:txBody>
            <a:bodyPr rtlCol="0" anchor="ctr"/>
            <a:lstStyle/>
            <a:p>
              <a:endParaRPr lang="en-US"/>
            </a:p>
          </p:txBody>
        </p:sp>
        <p:sp>
          <p:nvSpPr>
            <p:cNvPr id="375" name="Freeform: Shape 374"/>
            <p:cNvSpPr/>
            <p:nvPr/>
          </p:nvSpPr>
          <p:spPr>
            <a:xfrm>
              <a:off x="2679757" y="4451839"/>
              <a:ext cx="150434" cy="150434"/>
            </a:xfrm>
            <a:custGeom>
              <a:avLst/>
              <a:gdLst>
                <a:gd name="connsiteX0" fmla="*/ 65654 w 150433"/>
                <a:gd name="connsiteY0" fmla="*/ 34620 h 150433"/>
                <a:gd name="connsiteX1" fmla="*/ 55035 w 150433"/>
                <a:gd name="connsiteY1" fmla="*/ 8073 h 150433"/>
                <a:gd name="connsiteX2" fmla="*/ 23179 w 150433"/>
                <a:gd name="connsiteY2" fmla="*/ 124880 h 150433"/>
                <a:gd name="connsiteX3" fmla="*/ 144411 w 150433"/>
                <a:gd name="connsiteY3" fmla="*/ 118686 h 150433"/>
                <a:gd name="connsiteX4" fmla="*/ 121403 w 150433"/>
                <a:gd name="connsiteY4" fmla="*/ 100988 h 150433"/>
                <a:gd name="connsiteX5" fmla="*/ 46186 w 150433"/>
                <a:gd name="connsiteY5" fmla="*/ 108067 h 150433"/>
                <a:gd name="connsiteX6" fmla="*/ 65654 w 150433"/>
                <a:gd name="connsiteY6" fmla="*/ 34620 h 15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50433">
                  <a:moveTo>
                    <a:pt x="65654" y="34620"/>
                  </a:moveTo>
                  <a:cubicBezTo>
                    <a:pt x="82468" y="27541"/>
                    <a:pt x="71849" y="109"/>
                    <a:pt x="55035" y="8073"/>
                  </a:cubicBezTo>
                  <a:cubicBezTo>
                    <a:pt x="9021" y="27541"/>
                    <a:pt x="-9562" y="85060"/>
                    <a:pt x="23179" y="124880"/>
                  </a:cubicBezTo>
                  <a:cubicBezTo>
                    <a:pt x="55035" y="164701"/>
                    <a:pt x="116094" y="159391"/>
                    <a:pt x="144411" y="118686"/>
                  </a:cubicBezTo>
                  <a:cubicBezTo>
                    <a:pt x="155030" y="103642"/>
                    <a:pt x="132022" y="85944"/>
                    <a:pt x="121403" y="100988"/>
                  </a:cubicBezTo>
                  <a:cubicBezTo>
                    <a:pt x="103705" y="126650"/>
                    <a:pt x="67424" y="132844"/>
                    <a:pt x="46186" y="108067"/>
                  </a:cubicBezTo>
                  <a:cubicBezTo>
                    <a:pt x="24949" y="82405"/>
                    <a:pt x="37337" y="47009"/>
                    <a:pt x="65654" y="34620"/>
                  </a:cubicBezTo>
                  <a:close/>
                </a:path>
              </a:pathLst>
            </a:custGeom>
            <a:solidFill>
              <a:srgbClr val="5B5A63"/>
            </a:solidFill>
            <a:ln w="9525" cap="flat">
              <a:noFill/>
              <a:prstDash val="solid"/>
              <a:miter/>
            </a:ln>
          </p:spPr>
          <p:txBody>
            <a:bodyPr rtlCol="0" anchor="ctr"/>
            <a:lstStyle/>
            <a:p>
              <a:endParaRPr lang="en-US"/>
            </a:p>
          </p:txBody>
        </p:sp>
        <p:sp>
          <p:nvSpPr>
            <p:cNvPr id="376" name="Freeform: Shape 375"/>
            <p:cNvSpPr/>
            <p:nvPr/>
          </p:nvSpPr>
          <p:spPr>
            <a:xfrm>
              <a:off x="2787343" y="4387272"/>
              <a:ext cx="106188" cy="115037"/>
            </a:xfrm>
            <a:custGeom>
              <a:avLst/>
              <a:gdLst>
                <a:gd name="connsiteX0" fmla="*/ 81956 w 106188"/>
                <a:gd name="connsiteY0" fmla="*/ 21316 h 115037"/>
                <a:gd name="connsiteX1" fmla="*/ 55409 w 106188"/>
                <a:gd name="connsiteY1" fmla="*/ 43439 h 115037"/>
                <a:gd name="connsiteX2" fmla="*/ 39480 w 106188"/>
                <a:gd name="connsiteY2" fmla="*/ 15122 h 115037"/>
                <a:gd name="connsiteX3" fmla="*/ 12933 w 106188"/>
                <a:gd name="connsiteY3" fmla="*/ 25741 h 115037"/>
                <a:gd name="connsiteX4" fmla="*/ 34171 w 106188"/>
                <a:gd name="connsiteY4" fmla="*/ 62906 h 115037"/>
                <a:gd name="connsiteX5" fmla="*/ 10278 w 106188"/>
                <a:gd name="connsiteY5" fmla="*/ 86799 h 115037"/>
                <a:gd name="connsiteX6" fmla="*/ 33286 w 106188"/>
                <a:gd name="connsiteY6" fmla="*/ 104497 h 115037"/>
                <a:gd name="connsiteX7" fmla="*/ 51869 w 106188"/>
                <a:gd name="connsiteY7" fmla="*/ 85914 h 115037"/>
                <a:gd name="connsiteX8" fmla="*/ 75761 w 106188"/>
                <a:gd name="connsiteY8" fmla="*/ 109806 h 115037"/>
                <a:gd name="connsiteX9" fmla="*/ 93459 w 106188"/>
                <a:gd name="connsiteY9" fmla="*/ 86799 h 115037"/>
                <a:gd name="connsiteX10" fmla="*/ 73107 w 106188"/>
                <a:gd name="connsiteY10" fmla="*/ 66446 h 115037"/>
                <a:gd name="connsiteX11" fmla="*/ 98769 w 106188"/>
                <a:gd name="connsiteY11" fmla="*/ 44323 h 115037"/>
                <a:gd name="connsiteX12" fmla="*/ 81956 w 106188"/>
                <a:gd name="connsiteY12" fmla="*/ 21316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188" h="115037">
                  <a:moveTo>
                    <a:pt x="81956" y="21316"/>
                  </a:moveTo>
                  <a:cubicBezTo>
                    <a:pt x="73107" y="28395"/>
                    <a:pt x="64258" y="36359"/>
                    <a:pt x="55409" y="43439"/>
                  </a:cubicBezTo>
                  <a:cubicBezTo>
                    <a:pt x="49214" y="34590"/>
                    <a:pt x="43905" y="25741"/>
                    <a:pt x="39480" y="15122"/>
                  </a:cubicBezTo>
                  <a:cubicBezTo>
                    <a:pt x="31516" y="-1692"/>
                    <a:pt x="4969" y="8927"/>
                    <a:pt x="12933" y="25741"/>
                  </a:cubicBezTo>
                  <a:cubicBezTo>
                    <a:pt x="19127" y="39014"/>
                    <a:pt x="26207" y="51403"/>
                    <a:pt x="34171" y="62906"/>
                  </a:cubicBezTo>
                  <a:cubicBezTo>
                    <a:pt x="26207" y="70870"/>
                    <a:pt x="18243" y="77950"/>
                    <a:pt x="10278" y="86799"/>
                  </a:cubicBezTo>
                  <a:cubicBezTo>
                    <a:pt x="-2110" y="100072"/>
                    <a:pt x="20012" y="117770"/>
                    <a:pt x="33286" y="104497"/>
                  </a:cubicBezTo>
                  <a:cubicBezTo>
                    <a:pt x="39480" y="98302"/>
                    <a:pt x="45675" y="92108"/>
                    <a:pt x="51869" y="85914"/>
                  </a:cubicBezTo>
                  <a:cubicBezTo>
                    <a:pt x="58948" y="93878"/>
                    <a:pt x="66912" y="101842"/>
                    <a:pt x="75761" y="109806"/>
                  </a:cubicBezTo>
                  <a:cubicBezTo>
                    <a:pt x="89920" y="122195"/>
                    <a:pt x="107618" y="99187"/>
                    <a:pt x="93459" y="86799"/>
                  </a:cubicBezTo>
                  <a:cubicBezTo>
                    <a:pt x="86380" y="80604"/>
                    <a:pt x="79301" y="73525"/>
                    <a:pt x="73107" y="66446"/>
                  </a:cubicBezTo>
                  <a:cubicBezTo>
                    <a:pt x="81956" y="59367"/>
                    <a:pt x="89920" y="51403"/>
                    <a:pt x="98769" y="44323"/>
                  </a:cubicBezTo>
                  <a:cubicBezTo>
                    <a:pt x="113812" y="32820"/>
                    <a:pt x="96999" y="9812"/>
                    <a:pt x="81956" y="21316"/>
                  </a:cubicBezTo>
                  <a:close/>
                </a:path>
              </a:pathLst>
            </a:custGeom>
            <a:solidFill>
              <a:srgbClr val="5B5A63"/>
            </a:solidFill>
            <a:ln w="9525" cap="flat">
              <a:noFill/>
              <a:prstDash val="solid"/>
              <a:miter/>
            </a:ln>
          </p:spPr>
          <p:txBody>
            <a:bodyPr rtlCol="0" anchor="ctr"/>
            <a:lstStyle/>
            <a:p>
              <a:endParaRPr lang="en-US"/>
            </a:p>
          </p:txBody>
        </p:sp>
        <p:sp>
          <p:nvSpPr>
            <p:cNvPr id="377" name="Freeform: Shape 376"/>
            <p:cNvSpPr/>
            <p:nvPr/>
          </p:nvSpPr>
          <p:spPr>
            <a:xfrm>
              <a:off x="2457963" y="4889012"/>
              <a:ext cx="150434" cy="141585"/>
            </a:xfrm>
            <a:custGeom>
              <a:avLst/>
              <a:gdLst>
                <a:gd name="connsiteX0" fmla="*/ 41446 w 150433"/>
                <a:gd name="connsiteY0" fmla="*/ 25741 h 141584"/>
                <a:gd name="connsiteX1" fmla="*/ 44986 w 150433"/>
                <a:gd name="connsiteY1" fmla="*/ 32820 h 141584"/>
                <a:gd name="connsiteX2" fmla="*/ 39676 w 150433"/>
                <a:gd name="connsiteY2" fmla="*/ 34590 h 141584"/>
                <a:gd name="connsiteX3" fmla="*/ 39676 w 150433"/>
                <a:gd name="connsiteY3" fmla="*/ 34590 h 141584"/>
                <a:gd name="connsiteX4" fmla="*/ 37022 w 150433"/>
                <a:gd name="connsiteY4" fmla="*/ 35474 h 141584"/>
                <a:gd name="connsiteX5" fmla="*/ 13129 w 150433"/>
                <a:gd name="connsiteY5" fmla="*/ 111576 h 141584"/>
                <a:gd name="connsiteX6" fmla="*/ 84806 w 150433"/>
                <a:gd name="connsiteY6" fmla="*/ 130159 h 141584"/>
                <a:gd name="connsiteX7" fmla="*/ 112238 w 150433"/>
                <a:gd name="connsiteY7" fmla="*/ 94763 h 141584"/>
                <a:gd name="connsiteX8" fmla="*/ 142325 w 150433"/>
                <a:gd name="connsiteY8" fmla="*/ 90338 h 141584"/>
                <a:gd name="connsiteX9" fmla="*/ 131706 w 150433"/>
                <a:gd name="connsiteY9" fmla="*/ 63791 h 141584"/>
                <a:gd name="connsiteX10" fmla="*/ 107814 w 150433"/>
                <a:gd name="connsiteY10" fmla="*/ 63791 h 141584"/>
                <a:gd name="connsiteX11" fmla="*/ 107814 w 150433"/>
                <a:gd name="connsiteY11" fmla="*/ 63791 h 141584"/>
                <a:gd name="connsiteX12" fmla="*/ 80382 w 150433"/>
                <a:gd name="connsiteY12" fmla="*/ 37244 h 141584"/>
                <a:gd name="connsiteX13" fmla="*/ 68878 w 150433"/>
                <a:gd name="connsiteY13" fmla="*/ 15122 h 141584"/>
                <a:gd name="connsiteX14" fmla="*/ 41446 w 150433"/>
                <a:gd name="connsiteY14" fmla="*/ 25741 h 141584"/>
                <a:gd name="connsiteX15" fmla="*/ 72418 w 150433"/>
                <a:gd name="connsiteY15" fmla="*/ 104497 h 141584"/>
                <a:gd name="connsiteX16" fmla="*/ 40561 w 150433"/>
                <a:gd name="connsiteY16" fmla="*/ 101842 h 141584"/>
                <a:gd name="connsiteX17" fmla="*/ 47640 w 150433"/>
                <a:gd name="connsiteY17" fmla="*/ 62021 h 141584"/>
                <a:gd name="connsiteX18" fmla="*/ 49410 w 150433"/>
                <a:gd name="connsiteY18" fmla="*/ 61137 h 141584"/>
                <a:gd name="connsiteX19" fmla="*/ 51180 w 150433"/>
                <a:gd name="connsiteY19" fmla="*/ 61137 h 141584"/>
                <a:gd name="connsiteX20" fmla="*/ 62684 w 150433"/>
                <a:gd name="connsiteY20" fmla="*/ 61137 h 141584"/>
                <a:gd name="connsiteX21" fmla="*/ 83036 w 150433"/>
                <a:gd name="connsiteY21" fmla="*/ 82374 h 141584"/>
                <a:gd name="connsiteX22" fmla="*/ 72418 w 150433"/>
                <a:gd name="connsiteY22" fmla="*/ 104497 h 1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0433" h="141584">
                  <a:moveTo>
                    <a:pt x="41446" y="25741"/>
                  </a:moveTo>
                  <a:cubicBezTo>
                    <a:pt x="42331" y="28395"/>
                    <a:pt x="44101" y="31050"/>
                    <a:pt x="44986" y="32820"/>
                  </a:cubicBezTo>
                  <a:cubicBezTo>
                    <a:pt x="43216" y="32820"/>
                    <a:pt x="41446" y="33704"/>
                    <a:pt x="39676" y="34590"/>
                  </a:cubicBezTo>
                  <a:cubicBezTo>
                    <a:pt x="39676" y="34590"/>
                    <a:pt x="39676" y="34590"/>
                    <a:pt x="39676" y="34590"/>
                  </a:cubicBezTo>
                  <a:cubicBezTo>
                    <a:pt x="38791" y="34590"/>
                    <a:pt x="37906" y="35474"/>
                    <a:pt x="37022" y="35474"/>
                  </a:cubicBezTo>
                  <a:cubicBezTo>
                    <a:pt x="10475" y="49633"/>
                    <a:pt x="-1914" y="84144"/>
                    <a:pt x="13129" y="111576"/>
                  </a:cubicBezTo>
                  <a:cubicBezTo>
                    <a:pt x="27288" y="138123"/>
                    <a:pt x="60029" y="144317"/>
                    <a:pt x="84806" y="130159"/>
                  </a:cubicBezTo>
                  <a:cubicBezTo>
                    <a:pt x="98965" y="122195"/>
                    <a:pt x="108699" y="108921"/>
                    <a:pt x="112238" y="94763"/>
                  </a:cubicBezTo>
                  <a:cubicBezTo>
                    <a:pt x="121087" y="96533"/>
                    <a:pt x="131706" y="94763"/>
                    <a:pt x="142325" y="90338"/>
                  </a:cubicBezTo>
                  <a:cubicBezTo>
                    <a:pt x="159138" y="83259"/>
                    <a:pt x="148519" y="56712"/>
                    <a:pt x="131706" y="63791"/>
                  </a:cubicBezTo>
                  <a:cubicBezTo>
                    <a:pt x="122857" y="67331"/>
                    <a:pt x="114893" y="67331"/>
                    <a:pt x="107814" y="63791"/>
                  </a:cubicBezTo>
                  <a:cubicBezTo>
                    <a:pt x="107814" y="63791"/>
                    <a:pt x="107814" y="63791"/>
                    <a:pt x="107814" y="63791"/>
                  </a:cubicBezTo>
                  <a:cubicBezTo>
                    <a:pt x="101619" y="51403"/>
                    <a:pt x="91885" y="42553"/>
                    <a:pt x="80382" y="37244"/>
                  </a:cubicBezTo>
                  <a:cubicBezTo>
                    <a:pt x="75957" y="29280"/>
                    <a:pt x="71533" y="21316"/>
                    <a:pt x="68878" y="15122"/>
                  </a:cubicBezTo>
                  <a:cubicBezTo>
                    <a:pt x="60914" y="-1692"/>
                    <a:pt x="33482" y="8927"/>
                    <a:pt x="41446" y="25741"/>
                  </a:cubicBezTo>
                  <a:close/>
                  <a:moveTo>
                    <a:pt x="72418" y="104497"/>
                  </a:moveTo>
                  <a:cubicBezTo>
                    <a:pt x="62684" y="110691"/>
                    <a:pt x="48525" y="111576"/>
                    <a:pt x="40561" y="101842"/>
                  </a:cubicBezTo>
                  <a:cubicBezTo>
                    <a:pt x="31712" y="90338"/>
                    <a:pt x="34367" y="69101"/>
                    <a:pt x="47640" y="62021"/>
                  </a:cubicBezTo>
                  <a:cubicBezTo>
                    <a:pt x="48525" y="62021"/>
                    <a:pt x="48525" y="61137"/>
                    <a:pt x="49410" y="61137"/>
                  </a:cubicBezTo>
                  <a:cubicBezTo>
                    <a:pt x="50295" y="61137"/>
                    <a:pt x="50295" y="61137"/>
                    <a:pt x="51180" y="61137"/>
                  </a:cubicBezTo>
                  <a:cubicBezTo>
                    <a:pt x="55604" y="60252"/>
                    <a:pt x="59144" y="60252"/>
                    <a:pt x="62684" y="61137"/>
                  </a:cubicBezTo>
                  <a:cubicBezTo>
                    <a:pt x="68878" y="69101"/>
                    <a:pt x="75072" y="76180"/>
                    <a:pt x="83036" y="82374"/>
                  </a:cubicBezTo>
                  <a:cubicBezTo>
                    <a:pt x="83921" y="90338"/>
                    <a:pt x="81267" y="99188"/>
                    <a:pt x="72418" y="104497"/>
                  </a:cubicBezTo>
                  <a:close/>
                </a:path>
              </a:pathLst>
            </a:custGeom>
            <a:solidFill>
              <a:srgbClr val="5B5A63"/>
            </a:solidFill>
            <a:ln w="9525" cap="flat">
              <a:noFill/>
              <a:prstDash val="solid"/>
              <a:miter/>
            </a:ln>
          </p:spPr>
          <p:txBody>
            <a:bodyPr rtlCol="0" anchor="ctr"/>
            <a:lstStyle/>
            <a:p>
              <a:endParaRPr lang="en-US"/>
            </a:p>
          </p:txBody>
        </p:sp>
        <p:sp>
          <p:nvSpPr>
            <p:cNvPr id="378" name="Freeform: Shape 377"/>
            <p:cNvSpPr/>
            <p:nvPr/>
          </p:nvSpPr>
          <p:spPr>
            <a:xfrm>
              <a:off x="2133393" y="5057568"/>
              <a:ext cx="274320" cy="238924"/>
            </a:xfrm>
            <a:custGeom>
              <a:avLst/>
              <a:gdLst>
                <a:gd name="connsiteX0" fmla="*/ 8515 w 274319"/>
                <a:gd name="connsiteY0" fmla="*/ 181059 h 238923"/>
                <a:gd name="connsiteX1" fmla="*/ 7630 w 274319"/>
                <a:gd name="connsiteY1" fmla="*/ 184599 h 238923"/>
                <a:gd name="connsiteX2" fmla="*/ 34177 w 274319"/>
                <a:gd name="connsiteY2" fmla="*/ 236808 h 238923"/>
                <a:gd name="connsiteX3" fmla="*/ 92581 w 274319"/>
                <a:gd name="connsiteY3" fmla="*/ 212031 h 238923"/>
                <a:gd name="connsiteX4" fmla="*/ 93466 w 274319"/>
                <a:gd name="connsiteY4" fmla="*/ 179289 h 238923"/>
                <a:gd name="connsiteX5" fmla="*/ 244784 w 274319"/>
                <a:gd name="connsiteY5" fmla="*/ 59827 h 238923"/>
                <a:gd name="connsiteX6" fmla="*/ 243014 w 274319"/>
                <a:gd name="connsiteY6" fmla="*/ 71331 h 238923"/>
                <a:gd name="connsiteX7" fmla="*/ 271331 w 274319"/>
                <a:gd name="connsiteY7" fmla="*/ 75755 h 238923"/>
                <a:gd name="connsiteX8" fmla="*/ 273101 w 274319"/>
                <a:gd name="connsiteY8" fmla="*/ 19122 h 238923"/>
                <a:gd name="connsiteX9" fmla="*/ 257173 w 274319"/>
                <a:gd name="connsiteY9" fmla="*/ 6733 h 238923"/>
                <a:gd name="connsiteX10" fmla="*/ 184611 w 274319"/>
                <a:gd name="connsiteY10" fmla="*/ 24431 h 238923"/>
                <a:gd name="connsiteX11" fmla="*/ 195230 w 274319"/>
                <a:gd name="connsiteY11" fmla="*/ 50978 h 238923"/>
                <a:gd name="connsiteX12" fmla="*/ 219122 w 274319"/>
                <a:gd name="connsiteY12" fmla="*/ 43014 h 238923"/>
                <a:gd name="connsiteX13" fmla="*/ 74883 w 274319"/>
                <a:gd name="connsiteY13" fmla="*/ 158052 h 238923"/>
                <a:gd name="connsiteX14" fmla="*/ 66034 w 274319"/>
                <a:gd name="connsiteY14" fmla="*/ 154512 h 238923"/>
                <a:gd name="connsiteX15" fmla="*/ 9400 w 274319"/>
                <a:gd name="connsiteY15" fmla="*/ 178404 h 238923"/>
                <a:gd name="connsiteX16" fmla="*/ 8515 w 274319"/>
                <a:gd name="connsiteY16" fmla="*/ 181059 h 238923"/>
                <a:gd name="connsiteX17" fmla="*/ 66034 w 274319"/>
                <a:gd name="connsiteY17" fmla="*/ 201412 h 238923"/>
                <a:gd name="connsiteX18" fmla="*/ 46566 w 274319"/>
                <a:gd name="connsiteY18" fmla="*/ 211146 h 238923"/>
                <a:gd name="connsiteX19" fmla="*/ 35947 w 274319"/>
                <a:gd name="connsiteY19" fmla="*/ 191678 h 238923"/>
                <a:gd name="connsiteX20" fmla="*/ 66034 w 274319"/>
                <a:gd name="connsiteY20" fmla="*/ 201412 h 23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4319" h="238923">
                  <a:moveTo>
                    <a:pt x="8515" y="181059"/>
                  </a:moveTo>
                  <a:cubicBezTo>
                    <a:pt x="7630" y="182829"/>
                    <a:pt x="7630" y="183714"/>
                    <a:pt x="7630" y="184599"/>
                  </a:cubicBezTo>
                  <a:cubicBezTo>
                    <a:pt x="3206" y="205836"/>
                    <a:pt x="13825" y="227074"/>
                    <a:pt x="34177" y="236808"/>
                  </a:cubicBezTo>
                  <a:cubicBezTo>
                    <a:pt x="57185" y="248311"/>
                    <a:pt x="83732" y="235038"/>
                    <a:pt x="92581" y="212031"/>
                  </a:cubicBezTo>
                  <a:cubicBezTo>
                    <a:pt x="97005" y="201412"/>
                    <a:pt x="97005" y="189908"/>
                    <a:pt x="93466" y="179289"/>
                  </a:cubicBezTo>
                  <a:cubicBezTo>
                    <a:pt x="142135" y="136814"/>
                    <a:pt x="192575" y="96993"/>
                    <a:pt x="244784" y="59827"/>
                  </a:cubicBezTo>
                  <a:cubicBezTo>
                    <a:pt x="244784" y="63367"/>
                    <a:pt x="243899" y="67791"/>
                    <a:pt x="243014" y="71331"/>
                  </a:cubicBezTo>
                  <a:cubicBezTo>
                    <a:pt x="240360" y="89914"/>
                    <a:pt x="268677" y="93453"/>
                    <a:pt x="271331" y="75755"/>
                  </a:cubicBezTo>
                  <a:cubicBezTo>
                    <a:pt x="273986" y="57172"/>
                    <a:pt x="274871" y="37704"/>
                    <a:pt x="273101" y="19122"/>
                  </a:cubicBezTo>
                  <a:cubicBezTo>
                    <a:pt x="272216" y="11157"/>
                    <a:pt x="264252" y="5848"/>
                    <a:pt x="257173" y="6733"/>
                  </a:cubicBezTo>
                  <a:cubicBezTo>
                    <a:pt x="232396" y="9387"/>
                    <a:pt x="207618" y="14697"/>
                    <a:pt x="184611" y="24431"/>
                  </a:cubicBezTo>
                  <a:cubicBezTo>
                    <a:pt x="166913" y="31510"/>
                    <a:pt x="177532" y="58057"/>
                    <a:pt x="195230" y="50978"/>
                  </a:cubicBezTo>
                  <a:cubicBezTo>
                    <a:pt x="203194" y="48323"/>
                    <a:pt x="211158" y="45669"/>
                    <a:pt x="219122" y="43014"/>
                  </a:cubicBezTo>
                  <a:cubicBezTo>
                    <a:pt x="169568" y="79295"/>
                    <a:pt x="120898" y="117346"/>
                    <a:pt x="74883" y="158052"/>
                  </a:cubicBezTo>
                  <a:cubicBezTo>
                    <a:pt x="72228" y="156282"/>
                    <a:pt x="69574" y="155397"/>
                    <a:pt x="66034" y="154512"/>
                  </a:cubicBezTo>
                  <a:cubicBezTo>
                    <a:pt x="43911" y="148317"/>
                    <a:pt x="19134" y="158052"/>
                    <a:pt x="9400" y="178404"/>
                  </a:cubicBezTo>
                  <a:cubicBezTo>
                    <a:pt x="9400" y="179289"/>
                    <a:pt x="8515" y="180174"/>
                    <a:pt x="8515" y="181059"/>
                  </a:cubicBezTo>
                  <a:close/>
                  <a:moveTo>
                    <a:pt x="66034" y="201412"/>
                  </a:moveTo>
                  <a:cubicBezTo>
                    <a:pt x="63379" y="210261"/>
                    <a:pt x="55415" y="215570"/>
                    <a:pt x="46566" y="211146"/>
                  </a:cubicBezTo>
                  <a:cubicBezTo>
                    <a:pt x="40372" y="208491"/>
                    <a:pt x="33292" y="199642"/>
                    <a:pt x="35947" y="191678"/>
                  </a:cubicBezTo>
                  <a:cubicBezTo>
                    <a:pt x="42142" y="173980"/>
                    <a:pt x="73113" y="179289"/>
                    <a:pt x="66034" y="201412"/>
                  </a:cubicBezTo>
                  <a:close/>
                </a:path>
              </a:pathLst>
            </a:custGeom>
            <a:solidFill>
              <a:srgbClr val="5B5A63"/>
            </a:solidFill>
            <a:ln w="9525" cap="flat">
              <a:noFill/>
              <a:prstDash val="solid"/>
              <a:miter/>
            </a:ln>
          </p:spPr>
          <p:txBody>
            <a:bodyPr rtlCol="0" anchor="ctr"/>
            <a:lstStyle/>
            <a:p>
              <a:endParaRPr lang="en-US"/>
            </a:p>
          </p:txBody>
        </p:sp>
        <p:sp>
          <p:nvSpPr>
            <p:cNvPr id="379" name="Freeform: Shape 378"/>
            <p:cNvSpPr/>
            <p:nvPr/>
          </p:nvSpPr>
          <p:spPr>
            <a:xfrm>
              <a:off x="2562412" y="4638624"/>
              <a:ext cx="265471" cy="238924"/>
            </a:xfrm>
            <a:custGeom>
              <a:avLst/>
              <a:gdLst>
                <a:gd name="connsiteX0" fmla="*/ 193618 w 265470"/>
                <a:gd name="connsiteY0" fmla="*/ 210646 h 238923"/>
                <a:gd name="connsiteX1" fmla="*/ 257331 w 265470"/>
                <a:gd name="connsiteY1" fmla="*/ 198257 h 238923"/>
                <a:gd name="connsiteX2" fmla="*/ 249367 w 265470"/>
                <a:gd name="connsiteY2" fmla="*/ 132775 h 238923"/>
                <a:gd name="connsiteX3" fmla="*/ 186539 w 265470"/>
                <a:gd name="connsiteY3" fmla="*/ 137199 h 238923"/>
                <a:gd name="connsiteX4" fmla="*/ 175920 w 265470"/>
                <a:gd name="connsiteY4" fmla="*/ 145163 h 238923"/>
                <a:gd name="connsiteX5" fmla="*/ 170611 w 265470"/>
                <a:gd name="connsiteY5" fmla="*/ 167285 h 238923"/>
                <a:gd name="connsiteX6" fmla="*/ 96279 w 265470"/>
                <a:gd name="connsiteY6" fmla="*/ 171710 h 238923"/>
                <a:gd name="connsiteX7" fmla="*/ 83006 w 265470"/>
                <a:gd name="connsiteY7" fmla="*/ 152242 h 238923"/>
                <a:gd name="connsiteX8" fmla="*/ 74157 w 265470"/>
                <a:gd name="connsiteY8" fmla="*/ 146048 h 238923"/>
                <a:gd name="connsiteX9" fmla="*/ 109553 w 265470"/>
                <a:gd name="connsiteY9" fmla="*/ 26586 h 238923"/>
                <a:gd name="connsiteX10" fmla="*/ 83006 w 265470"/>
                <a:gd name="connsiteY10" fmla="*/ 15082 h 238923"/>
                <a:gd name="connsiteX11" fmla="*/ 46724 w 265470"/>
                <a:gd name="connsiteY11" fmla="*/ 139854 h 238923"/>
                <a:gd name="connsiteX12" fmla="*/ 13983 w 265470"/>
                <a:gd name="connsiteY12" fmla="*/ 154012 h 238923"/>
                <a:gd name="connsiteX13" fmla="*/ 10443 w 265470"/>
                <a:gd name="connsiteY13" fmla="*/ 171710 h 238923"/>
                <a:gd name="connsiteX14" fmla="*/ 9558 w 265470"/>
                <a:gd name="connsiteY14" fmla="*/ 172595 h 238923"/>
                <a:gd name="connsiteX15" fmla="*/ 89200 w 265470"/>
                <a:gd name="connsiteY15" fmla="*/ 215070 h 238923"/>
                <a:gd name="connsiteX16" fmla="*/ 96279 w 265470"/>
                <a:gd name="connsiteY16" fmla="*/ 199142 h 238923"/>
                <a:gd name="connsiteX17" fmla="*/ 177690 w 265470"/>
                <a:gd name="connsiteY17" fmla="*/ 194718 h 238923"/>
                <a:gd name="connsiteX18" fmla="*/ 193618 w 265470"/>
                <a:gd name="connsiteY18" fmla="*/ 210646 h 238923"/>
                <a:gd name="connsiteX19" fmla="*/ 67962 w 265470"/>
                <a:gd name="connsiteY19" fmla="*/ 199142 h 238923"/>
                <a:gd name="connsiteX20" fmla="*/ 37875 w 265470"/>
                <a:gd name="connsiteY20" fmla="*/ 184983 h 238923"/>
                <a:gd name="connsiteX21" fmla="*/ 37875 w 265470"/>
                <a:gd name="connsiteY21" fmla="*/ 174365 h 238923"/>
                <a:gd name="connsiteX22" fmla="*/ 67962 w 265470"/>
                <a:gd name="connsiteY22" fmla="*/ 199142 h 238923"/>
                <a:gd name="connsiteX23" fmla="*/ 234324 w 265470"/>
                <a:gd name="connsiteY23" fmla="*/ 157552 h 238923"/>
                <a:gd name="connsiteX24" fmla="*/ 233439 w 265470"/>
                <a:gd name="connsiteY24" fmla="*/ 183214 h 238923"/>
                <a:gd name="connsiteX25" fmla="*/ 202468 w 265470"/>
                <a:gd name="connsiteY25" fmla="*/ 177020 h 238923"/>
                <a:gd name="connsiteX26" fmla="*/ 201583 w 265470"/>
                <a:gd name="connsiteY26" fmla="*/ 175250 h 238923"/>
                <a:gd name="connsiteX27" fmla="*/ 200698 w 265470"/>
                <a:gd name="connsiteY27" fmla="*/ 167285 h 238923"/>
                <a:gd name="connsiteX28" fmla="*/ 203352 w 265470"/>
                <a:gd name="connsiteY28" fmla="*/ 163746 h 238923"/>
                <a:gd name="connsiteX29" fmla="*/ 234324 w 265470"/>
                <a:gd name="connsiteY29" fmla="*/ 157552 h 23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5470" h="238923">
                  <a:moveTo>
                    <a:pt x="193618" y="210646"/>
                  </a:moveTo>
                  <a:cubicBezTo>
                    <a:pt x="214856" y="225689"/>
                    <a:pt x="243173" y="218610"/>
                    <a:pt x="257331" y="198257"/>
                  </a:cubicBezTo>
                  <a:cubicBezTo>
                    <a:pt x="272375" y="177904"/>
                    <a:pt x="270605" y="147818"/>
                    <a:pt x="249367" y="132775"/>
                  </a:cubicBezTo>
                  <a:cubicBezTo>
                    <a:pt x="230784" y="119501"/>
                    <a:pt x="202468" y="121271"/>
                    <a:pt x="186539" y="137199"/>
                  </a:cubicBezTo>
                  <a:cubicBezTo>
                    <a:pt x="182115" y="138084"/>
                    <a:pt x="178575" y="140738"/>
                    <a:pt x="175920" y="145163"/>
                  </a:cubicBezTo>
                  <a:cubicBezTo>
                    <a:pt x="172381" y="152242"/>
                    <a:pt x="170611" y="159322"/>
                    <a:pt x="170611" y="167285"/>
                  </a:cubicBezTo>
                  <a:cubicBezTo>
                    <a:pt x="145833" y="169055"/>
                    <a:pt x="121056" y="169941"/>
                    <a:pt x="96279" y="171710"/>
                  </a:cubicBezTo>
                  <a:cubicBezTo>
                    <a:pt x="93624" y="164631"/>
                    <a:pt x="89200" y="157552"/>
                    <a:pt x="83006" y="152242"/>
                  </a:cubicBezTo>
                  <a:cubicBezTo>
                    <a:pt x="80351" y="149587"/>
                    <a:pt x="77696" y="147818"/>
                    <a:pt x="74157" y="146048"/>
                  </a:cubicBezTo>
                  <a:cubicBezTo>
                    <a:pt x="83006" y="105342"/>
                    <a:pt x="94509" y="65522"/>
                    <a:pt x="109553" y="26586"/>
                  </a:cubicBezTo>
                  <a:cubicBezTo>
                    <a:pt x="115747" y="8888"/>
                    <a:pt x="89200" y="-1731"/>
                    <a:pt x="83006" y="15082"/>
                  </a:cubicBezTo>
                  <a:cubicBezTo>
                    <a:pt x="67962" y="55788"/>
                    <a:pt x="55574" y="97378"/>
                    <a:pt x="46724" y="139854"/>
                  </a:cubicBezTo>
                  <a:cubicBezTo>
                    <a:pt x="34336" y="140738"/>
                    <a:pt x="22832" y="145163"/>
                    <a:pt x="13983" y="154012"/>
                  </a:cubicBezTo>
                  <a:cubicBezTo>
                    <a:pt x="8673" y="159322"/>
                    <a:pt x="8673" y="166401"/>
                    <a:pt x="10443" y="171710"/>
                  </a:cubicBezTo>
                  <a:cubicBezTo>
                    <a:pt x="10443" y="171710"/>
                    <a:pt x="10443" y="172595"/>
                    <a:pt x="9558" y="172595"/>
                  </a:cubicBezTo>
                  <a:cubicBezTo>
                    <a:pt x="-8140" y="220380"/>
                    <a:pt x="59113" y="260200"/>
                    <a:pt x="89200" y="215070"/>
                  </a:cubicBezTo>
                  <a:cubicBezTo>
                    <a:pt x="92739" y="209761"/>
                    <a:pt x="94509" y="204451"/>
                    <a:pt x="96279" y="199142"/>
                  </a:cubicBezTo>
                  <a:cubicBezTo>
                    <a:pt x="123711" y="197372"/>
                    <a:pt x="151143" y="196488"/>
                    <a:pt x="177690" y="194718"/>
                  </a:cubicBezTo>
                  <a:cubicBezTo>
                    <a:pt x="183884" y="201797"/>
                    <a:pt x="188309" y="206221"/>
                    <a:pt x="193618" y="210646"/>
                  </a:cubicBezTo>
                  <a:close/>
                  <a:moveTo>
                    <a:pt x="67962" y="199142"/>
                  </a:moveTo>
                  <a:cubicBezTo>
                    <a:pt x="57343" y="216840"/>
                    <a:pt x="31681" y="202682"/>
                    <a:pt x="37875" y="184983"/>
                  </a:cubicBezTo>
                  <a:cubicBezTo>
                    <a:pt x="39645" y="180559"/>
                    <a:pt x="38760" y="177020"/>
                    <a:pt x="37875" y="174365"/>
                  </a:cubicBezTo>
                  <a:cubicBezTo>
                    <a:pt x="55574" y="163746"/>
                    <a:pt x="81236" y="177020"/>
                    <a:pt x="67962" y="199142"/>
                  </a:cubicBezTo>
                  <a:close/>
                  <a:moveTo>
                    <a:pt x="234324" y="157552"/>
                  </a:moveTo>
                  <a:cubicBezTo>
                    <a:pt x="242288" y="164631"/>
                    <a:pt x="239633" y="176134"/>
                    <a:pt x="233439" y="183214"/>
                  </a:cubicBezTo>
                  <a:cubicBezTo>
                    <a:pt x="221935" y="196488"/>
                    <a:pt x="207777" y="189408"/>
                    <a:pt x="202468" y="177020"/>
                  </a:cubicBezTo>
                  <a:cubicBezTo>
                    <a:pt x="202468" y="176134"/>
                    <a:pt x="202468" y="176134"/>
                    <a:pt x="201583" y="175250"/>
                  </a:cubicBezTo>
                  <a:cubicBezTo>
                    <a:pt x="200698" y="172595"/>
                    <a:pt x="200698" y="169941"/>
                    <a:pt x="200698" y="167285"/>
                  </a:cubicBezTo>
                  <a:cubicBezTo>
                    <a:pt x="201583" y="166401"/>
                    <a:pt x="202468" y="165516"/>
                    <a:pt x="203352" y="163746"/>
                  </a:cubicBezTo>
                  <a:cubicBezTo>
                    <a:pt x="209547" y="153127"/>
                    <a:pt x="224590" y="149587"/>
                    <a:pt x="234324" y="157552"/>
                  </a:cubicBezTo>
                  <a:close/>
                </a:path>
              </a:pathLst>
            </a:custGeom>
            <a:solidFill>
              <a:srgbClr val="5B5A63"/>
            </a:solidFill>
            <a:ln w="9525" cap="flat">
              <a:noFill/>
              <a:prstDash val="solid"/>
              <a:miter/>
            </a:ln>
          </p:spPr>
          <p:txBody>
            <a:bodyPr rtlCol="0" anchor="ctr"/>
            <a:lstStyle/>
            <a:p>
              <a:endParaRPr lang="en-US"/>
            </a:p>
          </p:txBody>
        </p:sp>
        <p:sp>
          <p:nvSpPr>
            <p:cNvPr id="380" name="Freeform: Shape 379"/>
            <p:cNvSpPr/>
            <p:nvPr/>
          </p:nvSpPr>
          <p:spPr>
            <a:xfrm>
              <a:off x="1649569" y="5375265"/>
              <a:ext cx="389357" cy="345112"/>
            </a:xfrm>
            <a:custGeom>
              <a:avLst/>
              <a:gdLst>
                <a:gd name="connsiteX0" fmla="*/ 267573 w 389357"/>
                <a:gd name="connsiteY0" fmla="*/ 244755 h 345112"/>
                <a:gd name="connsiteX1" fmla="*/ 269343 w 389357"/>
                <a:gd name="connsiteY1" fmla="*/ 274842 h 345112"/>
                <a:gd name="connsiteX2" fmla="*/ 197666 w 389357"/>
                <a:gd name="connsiteY2" fmla="*/ 173078 h 345112"/>
                <a:gd name="connsiteX3" fmla="*/ 381726 w 389357"/>
                <a:gd name="connsiteY3" fmla="*/ 32378 h 345112"/>
                <a:gd name="connsiteX4" fmla="*/ 364028 w 389357"/>
                <a:gd name="connsiteY4" fmla="*/ 9371 h 345112"/>
                <a:gd name="connsiteX5" fmla="*/ 176428 w 389357"/>
                <a:gd name="connsiteY5" fmla="*/ 152725 h 345112"/>
                <a:gd name="connsiteX6" fmla="*/ 164040 w 389357"/>
                <a:gd name="connsiteY6" fmla="*/ 163344 h 345112"/>
                <a:gd name="connsiteX7" fmla="*/ 92362 w 389357"/>
                <a:gd name="connsiteY7" fmla="*/ 223518 h 345112"/>
                <a:gd name="connsiteX8" fmla="*/ 78204 w 389357"/>
                <a:gd name="connsiteY8" fmla="*/ 210244 h 345112"/>
                <a:gd name="connsiteX9" fmla="*/ 110945 w 389357"/>
                <a:gd name="connsiteY9" fmla="*/ 82818 h 345112"/>
                <a:gd name="connsiteX10" fmla="*/ 82628 w 389357"/>
                <a:gd name="connsiteY10" fmla="*/ 78393 h 345112"/>
                <a:gd name="connsiteX11" fmla="*/ 50772 w 389357"/>
                <a:gd name="connsiteY11" fmla="*/ 204050 h 345112"/>
                <a:gd name="connsiteX12" fmla="*/ 9181 w 389357"/>
                <a:gd name="connsiteY12" fmla="*/ 234136 h 345112"/>
                <a:gd name="connsiteX13" fmla="*/ 8297 w 389357"/>
                <a:gd name="connsiteY13" fmla="*/ 237676 h 345112"/>
                <a:gd name="connsiteX14" fmla="*/ 7412 w 389357"/>
                <a:gd name="connsiteY14" fmla="*/ 241216 h 345112"/>
                <a:gd name="connsiteX15" fmla="*/ 39268 w 389357"/>
                <a:gd name="connsiteY15" fmla="*/ 295195 h 345112"/>
                <a:gd name="connsiteX16" fmla="*/ 97672 w 389357"/>
                <a:gd name="connsiteY16" fmla="*/ 265108 h 345112"/>
                <a:gd name="connsiteX17" fmla="*/ 99442 w 389357"/>
                <a:gd name="connsiteY17" fmla="*/ 255374 h 345112"/>
                <a:gd name="connsiteX18" fmla="*/ 174658 w 389357"/>
                <a:gd name="connsiteY18" fmla="*/ 191661 h 345112"/>
                <a:gd name="connsiteX19" fmla="*/ 256070 w 389357"/>
                <a:gd name="connsiteY19" fmla="*/ 305813 h 345112"/>
                <a:gd name="connsiteX20" fmla="*/ 217134 w 389357"/>
                <a:gd name="connsiteY20" fmla="*/ 295195 h 345112"/>
                <a:gd name="connsiteX21" fmla="*/ 198551 w 389357"/>
                <a:gd name="connsiteY21" fmla="*/ 303159 h 345112"/>
                <a:gd name="connsiteX22" fmla="*/ 206515 w 389357"/>
                <a:gd name="connsiteY22" fmla="*/ 321742 h 345112"/>
                <a:gd name="connsiteX23" fmla="*/ 270228 w 389357"/>
                <a:gd name="connsiteY23" fmla="*/ 338555 h 345112"/>
                <a:gd name="connsiteX24" fmla="*/ 284386 w 389357"/>
                <a:gd name="connsiteY24" fmla="*/ 332361 h 345112"/>
                <a:gd name="connsiteX25" fmla="*/ 299430 w 389357"/>
                <a:gd name="connsiteY25" fmla="*/ 316432 h 345112"/>
                <a:gd name="connsiteX26" fmla="*/ 295890 w 389357"/>
                <a:gd name="connsiteY26" fmla="*/ 242100 h 345112"/>
                <a:gd name="connsiteX27" fmla="*/ 267573 w 389357"/>
                <a:gd name="connsiteY27" fmla="*/ 244755 h 345112"/>
                <a:gd name="connsiteX28" fmla="*/ 70240 w 389357"/>
                <a:gd name="connsiteY28" fmla="*/ 256259 h 345112"/>
                <a:gd name="connsiteX29" fmla="*/ 35729 w 389357"/>
                <a:gd name="connsiteY29" fmla="*/ 244755 h 345112"/>
                <a:gd name="connsiteX30" fmla="*/ 70240 w 389357"/>
                <a:gd name="connsiteY30" fmla="*/ 256259 h 345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9357" h="345112">
                  <a:moveTo>
                    <a:pt x="267573" y="244755"/>
                  </a:moveTo>
                  <a:cubicBezTo>
                    <a:pt x="268458" y="254489"/>
                    <a:pt x="268458" y="264223"/>
                    <a:pt x="269343" y="274842"/>
                  </a:cubicBezTo>
                  <a:cubicBezTo>
                    <a:pt x="243681" y="242100"/>
                    <a:pt x="219788" y="208474"/>
                    <a:pt x="197666" y="173078"/>
                  </a:cubicBezTo>
                  <a:cubicBezTo>
                    <a:pt x="257839" y="124408"/>
                    <a:pt x="318898" y="77509"/>
                    <a:pt x="381726" y="32378"/>
                  </a:cubicBezTo>
                  <a:cubicBezTo>
                    <a:pt x="396769" y="21760"/>
                    <a:pt x="379071" y="-1248"/>
                    <a:pt x="364028" y="9371"/>
                  </a:cubicBezTo>
                  <a:cubicBezTo>
                    <a:pt x="300315" y="55386"/>
                    <a:pt x="237486" y="103170"/>
                    <a:pt x="176428" y="152725"/>
                  </a:cubicBezTo>
                  <a:cubicBezTo>
                    <a:pt x="171119" y="153610"/>
                    <a:pt x="165809" y="157150"/>
                    <a:pt x="164040" y="163344"/>
                  </a:cubicBezTo>
                  <a:cubicBezTo>
                    <a:pt x="140147" y="182812"/>
                    <a:pt x="116255" y="203165"/>
                    <a:pt x="92362" y="223518"/>
                  </a:cubicBezTo>
                  <a:cubicBezTo>
                    <a:pt x="88823" y="218208"/>
                    <a:pt x="84398" y="213783"/>
                    <a:pt x="78204" y="210244"/>
                  </a:cubicBezTo>
                  <a:cubicBezTo>
                    <a:pt x="88823" y="167769"/>
                    <a:pt x="99442" y="125293"/>
                    <a:pt x="110945" y="82818"/>
                  </a:cubicBezTo>
                  <a:cubicBezTo>
                    <a:pt x="115370" y="65120"/>
                    <a:pt x="87053" y="60695"/>
                    <a:pt x="82628" y="78393"/>
                  </a:cubicBezTo>
                  <a:cubicBezTo>
                    <a:pt x="72010" y="119984"/>
                    <a:pt x="61391" y="162459"/>
                    <a:pt x="50772" y="204050"/>
                  </a:cubicBezTo>
                  <a:cubicBezTo>
                    <a:pt x="33074" y="205819"/>
                    <a:pt x="16261" y="216438"/>
                    <a:pt x="9181" y="234136"/>
                  </a:cubicBezTo>
                  <a:cubicBezTo>
                    <a:pt x="8297" y="235021"/>
                    <a:pt x="8297" y="236791"/>
                    <a:pt x="8297" y="237676"/>
                  </a:cubicBezTo>
                  <a:cubicBezTo>
                    <a:pt x="8297" y="238561"/>
                    <a:pt x="7412" y="239446"/>
                    <a:pt x="7412" y="241216"/>
                  </a:cubicBezTo>
                  <a:cubicBezTo>
                    <a:pt x="2987" y="264223"/>
                    <a:pt x="18030" y="287231"/>
                    <a:pt x="39268" y="295195"/>
                  </a:cubicBezTo>
                  <a:cubicBezTo>
                    <a:pt x="64045" y="304929"/>
                    <a:pt x="89708" y="289885"/>
                    <a:pt x="97672" y="265108"/>
                  </a:cubicBezTo>
                  <a:cubicBezTo>
                    <a:pt x="98557" y="261568"/>
                    <a:pt x="99442" y="258028"/>
                    <a:pt x="99442" y="255374"/>
                  </a:cubicBezTo>
                  <a:cubicBezTo>
                    <a:pt x="124219" y="234136"/>
                    <a:pt x="148996" y="212899"/>
                    <a:pt x="174658" y="191661"/>
                  </a:cubicBezTo>
                  <a:cubicBezTo>
                    <a:pt x="199436" y="231481"/>
                    <a:pt x="226868" y="269533"/>
                    <a:pt x="256070" y="305813"/>
                  </a:cubicBezTo>
                  <a:cubicBezTo>
                    <a:pt x="242796" y="302274"/>
                    <a:pt x="229522" y="299619"/>
                    <a:pt x="217134" y="295195"/>
                  </a:cubicBezTo>
                  <a:cubicBezTo>
                    <a:pt x="210054" y="292540"/>
                    <a:pt x="201205" y="295195"/>
                    <a:pt x="198551" y="303159"/>
                  </a:cubicBezTo>
                  <a:cubicBezTo>
                    <a:pt x="195896" y="309353"/>
                    <a:pt x="198551" y="319972"/>
                    <a:pt x="206515" y="321742"/>
                  </a:cubicBezTo>
                  <a:cubicBezTo>
                    <a:pt x="227753" y="327936"/>
                    <a:pt x="248990" y="333245"/>
                    <a:pt x="270228" y="338555"/>
                  </a:cubicBezTo>
                  <a:cubicBezTo>
                    <a:pt x="277307" y="340325"/>
                    <a:pt x="281732" y="336785"/>
                    <a:pt x="284386" y="332361"/>
                  </a:cubicBezTo>
                  <a:cubicBezTo>
                    <a:pt x="292350" y="332361"/>
                    <a:pt x="300315" y="327051"/>
                    <a:pt x="299430" y="316432"/>
                  </a:cubicBezTo>
                  <a:cubicBezTo>
                    <a:pt x="298545" y="291655"/>
                    <a:pt x="296775" y="266877"/>
                    <a:pt x="295890" y="242100"/>
                  </a:cubicBezTo>
                  <a:cubicBezTo>
                    <a:pt x="295005" y="222632"/>
                    <a:pt x="266688" y="226172"/>
                    <a:pt x="267573" y="244755"/>
                  </a:cubicBezTo>
                  <a:close/>
                  <a:moveTo>
                    <a:pt x="70240" y="256259"/>
                  </a:moveTo>
                  <a:cubicBezTo>
                    <a:pt x="62276" y="279266"/>
                    <a:pt x="32189" y="265108"/>
                    <a:pt x="35729" y="244755"/>
                  </a:cubicBezTo>
                  <a:cubicBezTo>
                    <a:pt x="44578" y="223518"/>
                    <a:pt x="79089" y="231481"/>
                    <a:pt x="70240" y="256259"/>
                  </a:cubicBezTo>
                  <a:close/>
                </a:path>
              </a:pathLst>
            </a:custGeom>
            <a:solidFill>
              <a:srgbClr val="5B5A63"/>
            </a:solidFill>
            <a:ln w="9525" cap="flat">
              <a:noFill/>
              <a:prstDash val="solid"/>
              <a:miter/>
            </a:ln>
          </p:spPr>
          <p:txBody>
            <a:bodyPr rtlCol="0" anchor="ctr"/>
            <a:lstStyle/>
            <a:p>
              <a:endParaRPr lang="en-US"/>
            </a:p>
          </p:txBody>
        </p:sp>
        <p:sp>
          <p:nvSpPr>
            <p:cNvPr id="381" name="Freeform: Shape 380"/>
            <p:cNvSpPr/>
            <p:nvPr/>
          </p:nvSpPr>
          <p:spPr>
            <a:xfrm>
              <a:off x="2363670" y="5320990"/>
              <a:ext cx="106188" cy="106188"/>
            </a:xfrm>
            <a:custGeom>
              <a:avLst/>
              <a:gdLst>
                <a:gd name="connsiteX0" fmla="*/ 26895 w 106188"/>
                <a:gd name="connsiteY0" fmla="*/ 14976 h 106188"/>
                <a:gd name="connsiteX1" fmla="*/ 20701 w 106188"/>
                <a:gd name="connsiteY1" fmla="*/ 23825 h 106188"/>
                <a:gd name="connsiteX2" fmla="*/ 11852 w 106188"/>
                <a:gd name="connsiteY2" fmla="*/ 77804 h 106188"/>
                <a:gd name="connsiteX3" fmla="*/ 79104 w 106188"/>
                <a:gd name="connsiteY3" fmla="*/ 99042 h 106188"/>
                <a:gd name="connsiteX4" fmla="*/ 99457 w 106188"/>
                <a:gd name="connsiteY4" fmla="*/ 30904 h 106188"/>
                <a:gd name="connsiteX5" fmla="*/ 26895 w 106188"/>
                <a:gd name="connsiteY5" fmla="*/ 14976 h 106188"/>
                <a:gd name="connsiteX6" fmla="*/ 68486 w 106188"/>
                <a:gd name="connsiteY6" fmla="*/ 72495 h 106188"/>
                <a:gd name="connsiteX7" fmla="*/ 45478 w 106188"/>
                <a:gd name="connsiteY7" fmla="*/ 43293 h 106188"/>
                <a:gd name="connsiteX8" fmla="*/ 56097 w 106188"/>
                <a:gd name="connsiteY8" fmla="*/ 34444 h 106188"/>
                <a:gd name="connsiteX9" fmla="*/ 68486 w 106188"/>
                <a:gd name="connsiteY9" fmla="*/ 72495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188" h="106188">
                  <a:moveTo>
                    <a:pt x="26895" y="14976"/>
                  </a:moveTo>
                  <a:cubicBezTo>
                    <a:pt x="23355" y="17631"/>
                    <a:pt x="20701" y="20285"/>
                    <a:pt x="20701" y="23825"/>
                  </a:cubicBezTo>
                  <a:cubicBezTo>
                    <a:pt x="6542" y="37099"/>
                    <a:pt x="2118" y="59221"/>
                    <a:pt x="11852" y="77804"/>
                  </a:cubicBezTo>
                  <a:cubicBezTo>
                    <a:pt x="24240" y="100812"/>
                    <a:pt x="55212" y="112315"/>
                    <a:pt x="79104" y="99042"/>
                  </a:cubicBezTo>
                  <a:cubicBezTo>
                    <a:pt x="102112" y="85768"/>
                    <a:pt x="112731" y="54797"/>
                    <a:pt x="99457" y="30904"/>
                  </a:cubicBezTo>
                  <a:cubicBezTo>
                    <a:pt x="85299" y="5242"/>
                    <a:pt x="51672" y="-67"/>
                    <a:pt x="26895" y="14976"/>
                  </a:cubicBezTo>
                  <a:close/>
                  <a:moveTo>
                    <a:pt x="68486" y="72495"/>
                  </a:moveTo>
                  <a:cubicBezTo>
                    <a:pt x="45478" y="90193"/>
                    <a:pt x="22471" y="45948"/>
                    <a:pt x="45478" y="43293"/>
                  </a:cubicBezTo>
                  <a:cubicBezTo>
                    <a:pt x="50788" y="42408"/>
                    <a:pt x="55212" y="38869"/>
                    <a:pt x="56097" y="34444"/>
                  </a:cubicBezTo>
                  <a:cubicBezTo>
                    <a:pt x="72910" y="34444"/>
                    <a:pt x="85299" y="58336"/>
                    <a:pt x="68486" y="72495"/>
                  </a:cubicBezTo>
                  <a:close/>
                </a:path>
              </a:pathLst>
            </a:custGeom>
            <a:solidFill>
              <a:srgbClr val="5B5A63"/>
            </a:solidFill>
            <a:ln w="9525" cap="flat">
              <a:noFill/>
              <a:prstDash val="solid"/>
              <a:miter/>
            </a:ln>
          </p:spPr>
          <p:txBody>
            <a:bodyPr rtlCol="0" anchor="ctr"/>
            <a:lstStyle/>
            <a:p>
              <a:endParaRPr lang="en-US"/>
            </a:p>
          </p:txBody>
        </p:sp>
        <p:sp>
          <p:nvSpPr>
            <p:cNvPr id="382" name="Freeform: Shape 381"/>
            <p:cNvSpPr/>
            <p:nvPr/>
          </p:nvSpPr>
          <p:spPr>
            <a:xfrm>
              <a:off x="2287268" y="5166272"/>
              <a:ext cx="353961" cy="433603"/>
            </a:xfrm>
            <a:custGeom>
              <a:avLst/>
              <a:gdLst>
                <a:gd name="connsiteX0" fmla="*/ 174090 w 353961"/>
                <a:gd name="connsiteY0" fmla="*/ 14836 h 433602"/>
                <a:gd name="connsiteX1" fmla="*/ 151083 w 353961"/>
                <a:gd name="connsiteY1" fmla="*/ 76779 h 433602"/>
                <a:gd name="connsiteX2" fmla="*/ 30736 w 353961"/>
                <a:gd name="connsiteY2" fmla="*/ 119254 h 433602"/>
                <a:gd name="connsiteX3" fmla="*/ 27196 w 353961"/>
                <a:gd name="connsiteY3" fmla="*/ 130758 h 433602"/>
                <a:gd name="connsiteX4" fmla="*/ 48434 w 353961"/>
                <a:gd name="connsiteY4" fmla="*/ 312163 h 433602"/>
                <a:gd name="connsiteX5" fmla="*/ 98873 w 353961"/>
                <a:gd name="connsiteY5" fmla="*/ 344905 h 433602"/>
                <a:gd name="connsiteX6" fmla="*/ 94449 w 353961"/>
                <a:gd name="connsiteY6" fmla="*/ 416582 h 433602"/>
                <a:gd name="connsiteX7" fmla="*/ 122766 w 353961"/>
                <a:gd name="connsiteY7" fmla="*/ 421007 h 433602"/>
                <a:gd name="connsiteX8" fmla="*/ 127190 w 353961"/>
                <a:gd name="connsiteY8" fmla="*/ 350214 h 433602"/>
                <a:gd name="connsiteX9" fmla="*/ 137809 w 353961"/>
                <a:gd name="connsiteY9" fmla="*/ 350214 h 433602"/>
                <a:gd name="connsiteX10" fmla="*/ 227184 w 353961"/>
                <a:gd name="connsiteY10" fmla="*/ 288271 h 433602"/>
                <a:gd name="connsiteX11" fmla="*/ 253731 w 353961"/>
                <a:gd name="connsiteY11" fmla="*/ 224558 h 433602"/>
                <a:gd name="connsiteX12" fmla="*/ 342222 w 353961"/>
                <a:gd name="connsiteY12" fmla="*/ 237832 h 433602"/>
                <a:gd name="connsiteX13" fmla="*/ 338682 w 353961"/>
                <a:gd name="connsiteY13" fmla="*/ 209515 h 433602"/>
                <a:gd name="connsiteX14" fmla="*/ 254616 w 353961"/>
                <a:gd name="connsiteY14" fmla="*/ 194471 h 433602"/>
                <a:gd name="connsiteX15" fmla="*/ 210371 w 353961"/>
                <a:gd name="connsiteY15" fmla="*/ 105981 h 433602"/>
                <a:gd name="connsiteX16" fmla="*/ 176745 w 353961"/>
                <a:gd name="connsiteY16" fmla="*/ 85628 h 433602"/>
                <a:gd name="connsiteX17" fmla="*/ 198868 w 353961"/>
                <a:gd name="connsiteY17" fmla="*/ 27225 h 433602"/>
                <a:gd name="connsiteX18" fmla="*/ 174090 w 353961"/>
                <a:gd name="connsiteY18" fmla="*/ 14836 h 433602"/>
                <a:gd name="connsiteX19" fmla="*/ 205947 w 353961"/>
                <a:gd name="connsiteY19" fmla="*/ 269688 h 433602"/>
                <a:gd name="connsiteX20" fmla="*/ 136039 w 353961"/>
                <a:gd name="connsiteY20" fmla="*/ 321012 h 433602"/>
                <a:gd name="connsiteX21" fmla="*/ 59938 w 353961"/>
                <a:gd name="connsiteY21" fmla="*/ 280307 h 433602"/>
                <a:gd name="connsiteX22" fmla="*/ 64362 w 353961"/>
                <a:gd name="connsiteY22" fmla="*/ 129873 h 433602"/>
                <a:gd name="connsiteX23" fmla="*/ 67017 w 353961"/>
                <a:gd name="connsiteY23" fmla="*/ 124564 h 433602"/>
                <a:gd name="connsiteX24" fmla="*/ 190903 w 353961"/>
                <a:gd name="connsiteY24" fmla="*/ 125449 h 433602"/>
                <a:gd name="connsiteX25" fmla="*/ 205947 w 353961"/>
                <a:gd name="connsiteY25" fmla="*/ 269688 h 433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53961" h="433602">
                  <a:moveTo>
                    <a:pt x="174090" y="14836"/>
                  </a:moveTo>
                  <a:cubicBezTo>
                    <a:pt x="165241" y="35189"/>
                    <a:pt x="157277" y="55541"/>
                    <a:pt x="151083" y="76779"/>
                  </a:cubicBezTo>
                  <a:cubicBezTo>
                    <a:pt x="107722" y="70585"/>
                    <a:pt x="61708" y="86513"/>
                    <a:pt x="30736" y="119254"/>
                  </a:cubicBezTo>
                  <a:cubicBezTo>
                    <a:pt x="27196" y="122794"/>
                    <a:pt x="26312" y="127219"/>
                    <a:pt x="27196" y="130758"/>
                  </a:cubicBezTo>
                  <a:cubicBezTo>
                    <a:pt x="-8200" y="186507"/>
                    <a:pt x="4189" y="264379"/>
                    <a:pt x="48434" y="312163"/>
                  </a:cubicBezTo>
                  <a:cubicBezTo>
                    <a:pt x="62592" y="327207"/>
                    <a:pt x="80290" y="338710"/>
                    <a:pt x="98873" y="344905"/>
                  </a:cubicBezTo>
                  <a:cubicBezTo>
                    <a:pt x="99758" y="368797"/>
                    <a:pt x="98873" y="392690"/>
                    <a:pt x="94449" y="416582"/>
                  </a:cubicBezTo>
                  <a:cubicBezTo>
                    <a:pt x="91794" y="435165"/>
                    <a:pt x="120111" y="438705"/>
                    <a:pt x="122766" y="421007"/>
                  </a:cubicBezTo>
                  <a:cubicBezTo>
                    <a:pt x="126305" y="397999"/>
                    <a:pt x="128075" y="374106"/>
                    <a:pt x="127190" y="350214"/>
                  </a:cubicBezTo>
                  <a:cubicBezTo>
                    <a:pt x="130730" y="350214"/>
                    <a:pt x="134270" y="350214"/>
                    <a:pt x="137809" y="350214"/>
                  </a:cubicBezTo>
                  <a:cubicBezTo>
                    <a:pt x="174975" y="346675"/>
                    <a:pt x="205947" y="317473"/>
                    <a:pt x="227184" y="288271"/>
                  </a:cubicBezTo>
                  <a:cubicBezTo>
                    <a:pt x="241343" y="268803"/>
                    <a:pt x="250192" y="246681"/>
                    <a:pt x="253731" y="224558"/>
                  </a:cubicBezTo>
                  <a:cubicBezTo>
                    <a:pt x="282049" y="233407"/>
                    <a:pt x="312135" y="237832"/>
                    <a:pt x="342222" y="237832"/>
                  </a:cubicBezTo>
                  <a:cubicBezTo>
                    <a:pt x="360805" y="237832"/>
                    <a:pt x="357265" y="209515"/>
                    <a:pt x="338682" y="209515"/>
                  </a:cubicBezTo>
                  <a:cubicBezTo>
                    <a:pt x="310365" y="209515"/>
                    <a:pt x="282049" y="204205"/>
                    <a:pt x="254616" y="194471"/>
                  </a:cubicBezTo>
                  <a:cubicBezTo>
                    <a:pt x="251962" y="161730"/>
                    <a:pt x="237803" y="129873"/>
                    <a:pt x="210371" y="105981"/>
                  </a:cubicBezTo>
                  <a:cubicBezTo>
                    <a:pt x="199752" y="97132"/>
                    <a:pt x="188249" y="90053"/>
                    <a:pt x="176745" y="85628"/>
                  </a:cubicBezTo>
                  <a:cubicBezTo>
                    <a:pt x="182939" y="65276"/>
                    <a:pt x="190019" y="45808"/>
                    <a:pt x="198868" y="27225"/>
                  </a:cubicBezTo>
                  <a:cubicBezTo>
                    <a:pt x="207717" y="9527"/>
                    <a:pt x="181170" y="-1977"/>
                    <a:pt x="174090" y="14836"/>
                  </a:cubicBezTo>
                  <a:close/>
                  <a:moveTo>
                    <a:pt x="205947" y="269688"/>
                  </a:moveTo>
                  <a:cubicBezTo>
                    <a:pt x="189134" y="292696"/>
                    <a:pt x="165241" y="318358"/>
                    <a:pt x="136039" y="321012"/>
                  </a:cubicBezTo>
                  <a:cubicBezTo>
                    <a:pt x="105068" y="323667"/>
                    <a:pt x="77636" y="305084"/>
                    <a:pt x="59938" y="280307"/>
                  </a:cubicBezTo>
                  <a:cubicBezTo>
                    <a:pt x="28081" y="235177"/>
                    <a:pt x="26312" y="170579"/>
                    <a:pt x="64362" y="129873"/>
                  </a:cubicBezTo>
                  <a:cubicBezTo>
                    <a:pt x="66132" y="128103"/>
                    <a:pt x="67017" y="126334"/>
                    <a:pt x="67017" y="124564"/>
                  </a:cubicBezTo>
                  <a:cubicBezTo>
                    <a:pt x="103298" y="98017"/>
                    <a:pt x="155507" y="96247"/>
                    <a:pt x="190903" y="125449"/>
                  </a:cubicBezTo>
                  <a:cubicBezTo>
                    <a:pt x="235148" y="162615"/>
                    <a:pt x="237803" y="224558"/>
                    <a:pt x="205947" y="269688"/>
                  </a:cubicBezTo>
                  <a:close/>
                </a:path>
              </a:pathLst>
            </a:custGeom>
            <a:solidFill>
              <a:srgbClr val="5B5A63"/>
            </a:solidFill>
            <a:ln w="9525" cap="flat">
              <a:noFill/>
              <a:prstDash val="solid"/>
              <a:miter/>
            </a:ln>
          </p:spPr>
          <p:txBody>
            <a:bodyPr rtlCol="0" anchor="ctr"/>
            <a:lstStyle/>
            <a:p>
              <a:endParaRPr lang="en-US"/>
            </a:p>
          </p:txBody>
        </p:sp>
        <p:sp>
          <p:nvSpPr>
            <p:cNvPr id="383" name="Freeform: Shape 382"/>
            <p:cNvSpPr/>
            <p:nvPr/>
          </p:nvSpPr>
          <p:spPr>
            <a:xfrm>
              <a:off x="2535351" y="5006183"/>
              <a:ext cx="318565" cy="318565"/>
            </a:xfrm>
            <a:custGeom>
              <a:avLst/>
              <a:gdLst>
                <a:gd name="connsiteX0" fmla="*/ 303860 w 318565"/>
                <a:gd name="connsiteY0" fmla="*/ 12988 h 318565"/>
                <a:gd name="connsiteX1" fmla="*/ 287047 w 318565"/>
                <a:gd name="connsiteY1" fmla="*/ 7678 h 318565"/>
                <a:gd name="connsiteX2" fmla="*/ 223334 w 318565"/>
                <a:gd name="connsiteY2" fmla="*/ 18297 h 318565"/>
                <a:gd name="connsiteX3" fmla="*/ 226873 w 318565"/>
                <a:gd name="connsiteY3" fmla="*/ 46614 h 318565"/>
                <a:gd name="connsiteX4" fmla="*/ 257845 w 318565"/>
                <a:gd name="connsiteY4" fmla="*/ 43960 h 318565"/>
                <a:gd name="connsiteX5" fmla="*/ 141923 w 318565"/>
                <a:gd name="connsiteY5" fmla="*/ 143953 h 318565"/>
                <a:gd name="connsiteX6" fmla="*/ 54317 w 318565"/>
                <a:gd name="connsiteY6" fmla="*/ 42190 h 318565"/>
                <a:gd name="connsiteX7" fmla="*/ 31310 w 318565"/>
                <a:gd name="connsiteY7" fmla="*/ 59888 h 318565"/>
                <a:gd name="connsiteX8" fmla="*/ 119800 w 318565"/>
                <a:gd name="connsiteY8" fmla="*/ 163421 h 318565"/>
                <a:gd name="connsiteX9" fmla="*/ 11842 w 318565"/>
                <a:gd name="connsiteY9" fmla="*/ 257221 h 318565"/>
                <a:gd name="connsiteX10" fmla="*/ 29540 w 318565"/>
                <a:gd name="connsiteY10" fmla="*/ 280229 h 318565"/>
                <a:gd name="connsiteX11" fmla="*/ 138383 w 318565"/>
                <a:gd name="connsiteY11" fmla="*/ 185544 h 318565"/>
                <a:gd name="connsiteX12" fmla="*/ 237492 w 318565"/>
                <a:gd name="connsiteY12" fmla="*/ 313855 h 318565"/>
                <a:gd name="connsiteX13" fmla="*/ 260500 w 318565"/>
                <a:gd name="connsiteY13" fmla="*/ 296157 h 318565"/>
                <a:gd name="connsiteX14" fmla="*/ 160506 w 318565"/>
                <a:gd name="connsiteY14" fmla="*/ 166961 h 318565"/>
                <a:gd name="connsiteX15" fmla="*/ 272004 w 318565"/>
                <a:gd name="connsiteY15" fmla="*/ 70507 h 318565"/>
                <a:gd name="connsiteX16" fmla="*/ 265809 w 318565"/>
                <a:gd name="connsiteY16" fmla="*/ 98824 h 318565"/>
                <a:gd name="connsiteX17" fmla="*/ 292356 w 318565"/>
                <a:gd name="connsiteY17" fmla="*/ 110327 h 318565"/>
                <a:gd name="connsiteX18" fmla="*/ 305630 w 318565"/>
                <a:gd name="connsiteY18" fmla="*/ 42190 h 318565"/>
                <a:gd name="connsiteX19" fmla="*/ 309170 w 318565"/>
                <a:gd name="connsiteY19" fmla="*/ 39535 h 318565"/>
                <a:gd name="connsiteX20" fmla="*/ 303860 w 318565"/>
                <a:gd name="connsiteY20" fmla="*/ 12988 h 31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8565" h="318565">
                  <a:moveTo>
                    <a:pt x="303860" y="12988"/>
                  </a:moveTo>
                  <a:cubicBezTo>
                    <a:pt x="300321" y="7678"/>
                    <a:pt x="294126" y="5024"/>
                    <a:pt x="287047" y="7678"/>
                  </a:cubicBezTo>
                  <a:cubicBezTo>
                    <a:pt x="265809" y="14758"/>
                    <a:pt x="245456" y="18297"/>
                    <a:pt x="223334" y="18297"/>
                  </a:cubicBezTo>
                  <a:cubicBezTo>
                    <a:pt x="204751" y="18297"/>
                    <a:pt x="208290" y="47499"/>
                    <a:pt x="226873" y="46614"/>
                  </a:cubicBezTo>
                  <a:cubicBezTo>
                    <a:pt x="237492" y="46614"/>
                    <a:pt x="247226" y="45729"/>
                    <a:pt x="257845" y="43960"/>
                  </a:cubicBezTo>
                  <a:cubicBezTo>
                    <a:pt x="218909" y="77586"/>
                    <a:pt x="180859" y="110327"/>
                    <a:pt x="141923" y="143953"/>
                  </a:cubicBezTo>
                  <a:cubicBezTo>
                    <a:pt x="113606" y="109442"/>
                    <a:pt x="84404" y="75816"/>
                    <a:pt x="54317" y="42190"/>
                  </a:cubicBezTo>
                  <a:cubicBezTo>
                    <a:pt x="41929" y="28916"/>
                    <a:pt x="18921" y="45729"/>
                    <a:pt x="31310" y="59888"/>
                  </a:cubicBezTo>
                  <a:cubicBezTo>
                    <a:pt x="61397" y="93514"/>
                    <a:pt x="91483" y="128025"/>
                    <a:pt x="119800" y="163421"/>
                  </a:cubicBezTo>
                  <a:cubicBezTo>
                    <a:pt x="83519" y="194393"/>
                    <a:pt x="48123" y="226249"/>
                    <a:pt x="11842" y="257221"/>
                  </a:cubicBezTo>
                  <a:cubicBezTo>
                    <a:pt x="-2316" y="269610"/>
                    <a:pt x="15382" y="292617"/>
                    <a:pt x="29540" y="280229"/>
                  </a:cubicBezTo>
                  <a:cubicBezTo>
                    <a:pt x="65821" y="248372"/>
                    <a:pt x="102102" y="217400"/>
                    <a:pt x="138383" y="185544"/>
                  </a:cubicBezTo>
                  <a:cubicBezTo>
                    <a:pt x="172010" y="227135"/>
                    <a:pt x="205636" y="270495"/>
                    <a:pt x="237492" y="313855"/>
                  </a:cubicBezTo>
                  <a:cubicBezTo>
                    <a:pt x="248111" y="328898"/>
                    <a:pt x="271119" y="311200"/>
                    <a:pt x="260500" y="296157"/>
                  </a:cubicBezTo>
                  <a:cubicBezTo>
                    <a:pt x="227758" y="251912"/>
                    <a:pt x="195017" y="208551"/>
                    <a:pt x="160506" y="166961"/>
                  </a:cubicBezTo>
                  <a:cubicBezTo>
                    <a:pt x="197672" y="135104"/>
                    <a:pt x="234837" y="102363"/>
                    <a:pt x="272004" y="70507"/>
                  </a:cubicBezTo>
                  <a:cubicBezTo>
                    <a:pt x="270234" y="80240"/>
                    <a:pt x="268464" y="89975"/>
                    <a:pt x="265809" y="98824"/>
                  </a:cubicBezTo>
                  <a:cubicBezTo>
                    <a:pt x="261385" y="116522"/>
                    <a:pt x="287047" y="128025"/>
                    <a:pt x="292356" y="110327"/>
                  </a:cubicBezTo>
                  <a:cubicBezTo>
                    <a:pt x="298551" y="87319"/>
                    <a:pt x="302975" y="65197"/>
                    <a:pt x="305630" y="42190"/>
                  </a:cubicBezTo>
                  <a:cubicBezTo>
                    <a:pt x="306515" y="41305"/>
                    <a:pt x="307400" y="40420"/>
                    <a:pt x="309170" y="39535"/>
                  </a:cubicBezTo>
                  <a:cubicBezTo>
                    <a:pt x="318019" y="29801"/>
                    <a:pt x="312709" y="16527"/>
                    <a:pt x="303860" y="12988"/>
                  </a:cubicBezTo>
                  <a:close/>
                </a:path>
              </a:pathLst>
            </a:custGeom>
            <a:solidFill>
              <a:srgbClr val="5B5A63"/>
            </a:solidFill>
            <a:ln w="9525" cap="flat">
              <a:noFill/>
              <a:prstDash val="solid"/>
              <a:miter/>
            </a:ln>
          </p:spPr>
          <p:txBody>
            <a:bodyPr rtlCol="0" anchor="ctr"/>
            <a:lstStyle/>
            <a:p>
              <a:endParaRPr lang="en-US"/>
            </a:p>
          </p:txBody>
        </p:sp>
        <p:sp>
          <p:nvSpPr>
            <p:cNvPr id="384" name="Freeform: Shape 383"/>
            <p:cNvSpPr/>
            <p:nvPr/>
          </p:nvSpPr>
          <p:spPr>
            <a:xfrm>
              <a:off x="2849552" y="4869803"/>
              <a:ext cx="106188" cy="106188"/>
            </a:xfrm>
            <a:custGeom>
              <a:avLst/>
              <a:gdLst>
                <a:gd name="connsiteX0" fmla="*/ 11782 w 106188"/>
                <a:gd name="connsiteY0" fmla="*/ 30791 h 106188"/>
                <a:gd name="connsiteX1" fmla="*/ 11782 w 106188"/>
                <a:gd name="connsiteY1" fmla="*/ 30791 h 106188"/>
                <a:gd name="connsiteX2" fmla="*/ 11782 w 106188"/>
                <a:gd name="connsiteY2" fmla="*/ 30791 h 106188"/>
                <a:gd name="connsiteX3" fmla="*/ 8243 w 106188"/>
                <a:gd name="connsiteY3" fmla="*/ 36986 h 106188"/>
                <a:gd name="connsiteX4" fmla="*/ 7358 w 106188"/>
                <a:gd name="connsiteY4" fmla="*/ 43180 h 106188"/>
                <a:gd name="connsiteX5" fmla="*/ 31250 w 106188"/>
                <a:gd name="connsiteY5" fmla="*/ 97159 h 106188"/>
                <a:gd name="connsiteX6" fmla="*/ 98503 w 106188"/>
                <a:gd name="connsiteY6" fmla="*/ 77691 h 106188"/>
                <a:gd name="connsiteX7" fmla="*/ 76380 w 106188"/>
                <a:gd name="connsiteY7" fmla="*/ 10439 h 106188"/>
                <a:gd name="connsiteX8" fmla="*/ 11782 w 106188"/>
                <a:gd name="connsiteY8" fmla="*/ 30791 h 106188"/>
                <a:gd name="connsiteX9" fmla="*/ 71956 w 106188"/>
                <a:gd name="connsiteY9" fmla="*/ 66187 h 106188"/>
                <a:gd name="connsiteX10" fmla="*/ 37444 w 106188"/>
                <a:gd name="connsiteY10" fmla="*/ 44950 h 106188"/>
                <a:gd name="connsiteX11" fmla="*/ 64877 w 106188"/>
                <a:gd name="connsiteY11" fmla="*/ 36986 h 106188"/>
                <a:gd name="connsiteX12" fmla="*/ 71956 w 106188"/>
                <a:gd name="connsiteY12" fmla="*/ 66187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188" h="106188">
                  <a:moveTo>
                    <a:pt x="11782" y="30791"/>
                  </a:moveTo>
                  <a:cubicBezTo>
                    <a:pt x="11782" y="30791"/>
                    <a:pt x="11782" y="30791"/>
                    <a:pt x="11782" y="30791"/>
                  </a:cubicBezTo>
                  <a:cubicBezTo>
                    <a:pt x="11782" y="31676"/>
                    <a:pt x="11782" y="31676"/>
                    <a:pt x="11782" y="30791"/>
                  </a:cubicBezTo>
                  <a:cubicBezTo>
                    <a:pt x="10012" y="32561"/>
                    <a:pt x="9127" y="35216"/>
                    <a:pt x="8243" y="36986"/>
                  </a:cubicBezTo>
                  <a:cubicBezTo>
                    <a:pt x="7358" y="39640"/>
                    <a:pt x="7358" y="41410"/>
                    <a:pt x="7358" y="43180"/>
                  </a:cubicBezTo>
                  <a:cubicBezTo>
                    <a:pt x="3818" y="63533"/>
                    <a:pt x="13552" y="85655"/>
                    <a:pt x="31250" y="97159"/>
                  </a:cubicBezTo>
                  <a:cubicBezTo>
                    <a:pt x="55143" y="113087"/>
                    <a:pt x="85229" y="102469"/>
                    <a:pt x="98503" y="77691"/>
                  </a:cubicBezTo>
                  <a:cubicBezTo>
                    <a:pt x="111776" y="52914"/>
                    <a:pt x="103812" y="21057"/>
                    <a:pt x="76380" y="10439"/>
                  </a:cubicBezTo>
                  <a:cubicBezTo>
                    <a:pt x="53373" y="705"/>
                    <a:pt x="25056" y="10439"/>
                    <a:pt x="11782" y="30791"/>
                  </a:cubicBezTo>
                  <a:close/>
                  <a:moveTo>
                    <a:pt x="71956" y="66187"/>
                  </a:moveTo>
                  <a:cubicBezTo>
                    <a:pt x="57797" y="90080"/>
                    <a:pt x="28595" y="66187"/>
                    <a:pt x="37444" y="44950"/>
                  </a:cubicBezTo>
                  <a:cubicBezTo>
                    <a:pt x="43639" y="36986"/>
                    <a:pt x="55143" y="33446"/>
                    <a:pt x="64877" y="36986"/>
                  </a:cubicBezTo>
                  <a:cubicBezTo>
                    <a:pt x="77265" y="41410"/>
                    <a:pt x="78150" y="55568"/>
                    <a:pt x="71956" y="66187"/>
                  </a:cubicBezTo>
                  <a:close/>
                </a:path>
              </a:pathLst>
            </a:custGeom>
            <a:solidFill>
              <a:srgbClr val="5B5A63"/>
            </a:solidFill>
            <a:ln w="9525" cap="flat">
              <a:noFill/>
              <a:prstDash val="solid"/>
              <a:miter/>
            </a:ln>
          </p:spPr>
          <p:txBody>
            <a:bodyPr rtlCol="0" anchor="ctr"/>
            <a:lstStyle/>
            <a:p>
              <a:endParaRPr lang="en-US"/>
            </a:p>
          </p:txBody>
        </p:sp>
        <p:sp>
          <p:nvSpPr>
            <p:cNvPr id="385" name="Freeform: Shape 384"/>
            <p:cNvSpPr/>
            <p:nvPr/>
          </p:nvSpPr>
          <p:spPr>
            <a:xfrm>
              <a:off x="2948800" y="4679757"/>
              <a:ext cx="221226" cy="274320"/>
            </a:xfrm>
            <a:custGeom>
              <a:avLst/>
              <a:gdLst>
                <a:gd name="connsiteX0" fmla="*/ 126681 w 221225"/>
                <a:gd name="connsiteY0" fmla="*/ 96951 h 274320"/>
                <a:gd name="connsiteX1" fmla="*/ 89515 w 221225"/>
                <a:gd name="connsiteY1" fmla="*/ 109340 h 274320"/>
                <a:gd name="connsiteX2" fmla="*/ 65622 w 221225"/>
                <a:gd name="connsiteY2" fmla="*/ 95181 h 274320"/>
                <a:gd name="connsiteX3" fmla="*/ 68277 w 221225"/>
                <a:gd name="connsiteY3" fmla="*/ 81023 h 274320"/>
                <a:gd name="connsiteX4" fmla="*/ 97479 w 221225"/>
                <a:gd name="connsiteY4" fmla="*/ 56246 h 274320"/>
                <a:gd name="connsiteX5" fmla="*/ 86860 w 221225"/>
                <a:gd name="connsiteY5" fmla="*/ 29698 h 274320"/>
                <a:gd name="connsiteX6" fmla="*/ 55888 w 221225"/>
                <a:gd name="connsiteY6" fmla="*/ 50936 h 274320"/>
                <a:gd name="connsiteX7" fmla="*/ 31996 w 221225"/>
                <a:gd name="connsiteY7" fmla="*/ 12885 h 274320"/>
                <a:gd name="connsiteX8" fmla="*/ 8989 w 221225"/>
                <a:gd name="connsiteY8" fmla="*/ 30583 h 274320"/>
                <a:gd name="connsiteX9" fmla="*/ 38190 w 221225"/>
                <a:gd name="connsiteY9" fmla="*/ 76598 h 274320"/>
                <a:gd name="connsiteX10" fmla="*/ 39960 w 221225"/>
                <a:gd name="connsiteY10" fmla="*/ 79253 h 274320"/>
                <a:gd name="connsiteX11" fmla="*/ 59428 w 221225"/>
                <a:gd name="connsiteY11" fmla="*/ 137657 h 274320"/>
                <a:gd name="connsiteX12" fmla="*/ 120486 w 221225"/>
                <a:gd name="connsiteY12" fmla="*/ 127922 h 274320"/>
                <a:gd name="connsiteX13" fmla="*/ 153228 w 221225"/>
                <a:gd name="connsiteY13" fmla="*/ 158009 h 274320"/>
                <a:gd name="connsiteX14" fmla="*/ 103673 w 221225"/>
                <a:gd name="connsiteY14" fmla="*/ 182787 h 274320"/>
                <a:gd name="connsiteX15" fmla="*/ 92169 w 221225"/>
                <a:gd name="connsiteY15" fmla="*/ 209334 h 274320"/>
                <a:gd name="connsiteX16" fmla="*/ 138185 w 221225"/>
                <a:gd name="connsiteY16" fmla="*/ 207564 h 274320"/>
                <a:gd name="connsiteX17" fmla="*/ 189509 w 221225"/>
                <a:gd name="connsiteY17" fmla="*/ 268622 h 274320"/>
                <a:gd name="connsiteX18" fmla="*/ 212516 w 221225"/>
                <a:gd name="connsiteY18" fmla="*/ 250924 h 274320"/>
                <a:gd name="connsiteX19" fmla="*/ 163847 w 221225"/>
                <a:gd name="connsiteY19" fmla="*/ 192520 h 274320"/>
                <a:gd name="connsiteX20" fmla="*/ 177120 w 221225"/>
                <a:gd name="connsiteY20" fmla="*/ 131462 h 274320"/>
                <a:gd name="connsiteX21" fmla="*/ 126681 w 221225"/>
                <a:gd name="connsiteY21" fmla="*/ 96951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1225" h="274320">
                  <a:moveTo>
                    <a:pt x="126681" y="96951"/>
                  </a:moveTo>
                  <a:cubicBezTo>
                    <a:pt x="112522" y="96951"/>
                    <a:pt x="101903" y="106685"/>
                    <a:pt x="89515" y="109340"/>
                  </a:cubicBezTo>
                  <a:cubicBezTo>
                    <a:pt x="78011" y="116419"/>
                    <a:pt x="70047" y="111994"/>
                    <a:pt x="65622" y="95181"/>
                  </a:cubicBezTo>
                  <a:cubicBezTo>
                    <a:pt x="66507" y="90756"/>
                    <a:pt x="67392" y="85447"/>
                    <a:pt x="68277" y="81023"/>
                  </a:cubicBezTo>
                  <a:cubicBezTo>
                    <a:pt x="73586" y="67749"/>
                    <a:pt x="84205" y="60670"/>
                    <a:pt x="97479" y="56246"/>
                  </a:cubicBezTo>
                  <a:cubicBezTo>
                    <a:pt x="115177" y="50936"/>
                    <a:pt x="104558" y="24389"/>
                    <a:pt x="86860" y="29698"/>
                  </a:cubicBezTo>
                  <a:cubicBezTo>
                    <a:pt x="75356" y="33238"/>
                    <a:pt x="64737" y="40317"/>
                    <a:pt x="55888" y="50936"/>
                  </a:cubicBezTo>
                  <a:cubicBezTo>
                    <a:pt x="47924" y="38547"/>
                    <a:pt x="39960" y="25274"/>
                    <a:pt x="31996" y="12885"/>
                  </a:cubicBezTo>
                  <a:cubicBezTo>
                    <a:pt x="22262" y="-3043"/>
                    <a:pt x="-745" y="14655"/>
                    <a:pt x="8989" y="30583"/>
                  </a:cubicBezTo>
                  <a:cubicBezTo>
                    <a:pt x="18723" y="45627"/>
                    <a:pt x="28457" y="60670"/>
                    <a:pt x="38190" y="76598"/>
                  </a:cubicBezTo>
                  <a:cubicBezTo>
                    <a:pt x="39075" y="77483"/>
                    <a:pt x="39075" y="78368"/>
                    <a:pt x="39960" y="79253"/>
                  </a:cubicBezTo>
                  <a:cubicBezTo>
                    <a:pt x="32881" y="100491"/>
                    <a:pt x="36421" y="124383"/>
                    <a:pt x="59428" y="137657"/>
                  </a:cubicBezTo>
                  <a:cubicBezTo>
                    <a:pt x="82435" y="150930"/>
                    <a:pt x="99249" y="132347"/>
                    <a:pt x="120486" y="127922"/>
                  </a:cubicBezTo>
                  <a:cubicBezTo>
                    <a:pt x="138185" y="124383"/>
                    <a:pt x="154998" y="139426"/>
                    <a:pt x="153228" y="158009"/>
                  </a:cubicBezTo>
                  <a:cubicBezTo>
                    <a:pt x="150573" y="180132"/>
                    <a:pt x="122256" y="188096"/>
                    <a:pt x="103673" y="182787"/>
                  </a:cubicBezTo>
                  <a:cubicBezTo>
                    <a:pt x="85975" y="177477"/>
                    <a:pt x="74471" y="204024"/>
                    <a:pt x="92169" y="209334"/>
                  </a:cubicBezTo>
                  <a:cubicBezTo>
                    <a:pt x="107213" y="213758"/>
                    <a:pt x="124026" y="212874"/>
                    <a:pt x="138185" y="207564"/>
                  </a:cubicBezTo>
                  <a:cubicBezTo>
                    <a:pt x="153228" y="229686"/>
                    <a:pt x="170926" y="250039"/>
                    <a:pt x="189509" y="268622"/>
                  </a:cubicBezTo>
                  <a:cubicBezTo>
                    <a:pt x="201897" y="281896"/>
                    <a:pt x="225790" y="264198"/>
                    <a:pt x="212516" y="250924"/>
                  </a:cubicBezTo>
                  <a:cubicBezTo>
                    <a:pt x="194818" y="232341"/>
                    <a:pt x="178890" y="213758"/>
                    <a:pt x="163847" y="192520"/>
                  </a:cubicBezTo>
                  <a:cubicBezTo>
                    <a:pt x="179775" y="178362"/>
                    <a:pt x="187739" y="157124"/>
                    <a:pt x="177120" y="131462"/>
                  </a:cubicBezTo>
                  <a:cubicBezTo>
                    <a:pt x="168271" y="111994"/>
                    <a:pt x="148803" y="96066"/>
                    <a:pt x="126681" y="96951"/>
                  </a:cubicBezTo>
                  <a:close/>
                </a:path>
              </a:pathLst>
            </a:custGeom>
            <a:solidFill>
              <a:srgbClr val="5B5A63"/>
            </a:solidFill>
            <a:ln w="9525" cap="flat">
              <a:noFill/>
              <a:prstDash val="solid"/>
              <a:miter/>
            </a:ln>
          </p:spPr>
          <p:txBody>
            <a:bodyPr rtlCol="0" anchor="ctr"/>
            <a:lstStyle/>
            <a:p>
              <a:endParaRPr lang="en-US"/>
            </a:p>
          </p:txBody>
        </p:sp>
        <p:sp>
          <p:nvSpPr>
            <p:cNvPr id="386" name="Freeform: Shape 385"/>
            <p:cNvSpPr/>
            <p:nvPr/>
          </p:nvSpPr>
          <p:spPr>
            <a:xfrm>
              <a:off x="2815350" y="4605883"/>
              <a:ext cx="123886" cy="97339"/>
            </a:xfrm>
            <a:custGeom>
              <a:avLst/>
              <a:gdLst>
                <a:gd name="connsiteX0" fmla="*/ 30056 w 123886"/>
                <a:gd name="connsiteY0" fmla="*/ 95608 h 97339"/>
                <a:gd name="connsiteX1" fmla="*/ 112352 w 123886"/>
                <a:gd name="connsiteY1" fmla="*/ 32780 h 97339"/>
                <a:gd name="connsiteX2" fmla="*/ 94654 w 123886"/>
                <a:gd name="connsiteY2" fmla="*/ 9772 h 97339"/>
                <a:gd name="connsiteX3" fmla="*/ 12358 w 123886"/>
                <a:gd name="connsiteY3" fmla="*/ 72600 h 97339"/>
                <a:gd name="connsiteX4" fmla="*/ 30056 w 123886"/>
                <a:gd name="connsiteY4" fmla="*/ 95608 h 97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86" h="97339">
                  <a:moveTo>
                    <a:pt x="30056" y="95608"/>
                  </a:moveTo>
                  <a:cubicBezTo>
                    <a:pt x="57488" y="74370"/>
                    <a:pt x="84920" y="54017"/>
                    <a:pt x="112352" y="32780"/>
                  </a:cubicBezTo>
                  <a:cubicBezTo>
                    <a:pt x="127395" y="21276"/>
                    <a:pt x="109697" y="-1732"/>
                    <a:pt x="94654" y="9772"/>
                  </a:cubicBezTo>
                  <a:cubicBezTo>
                    <a:pt x="67222" y="31010"/>
                    <a:pt x="39790" y="51363"/>
                    <a:pt x="12358" y="72600"/>
                  </a:cubicBezTo>
                  <a:cubicBezTo>
                    <a:pt x="-2685" y="84104"/>
                    <a:pt x="15013" y="107111"/>
                    <a:pt x="30056" y="95608"/>
                  </a:cubicBezTo>
                  <a:close/>
                </a:path>
              </a:pathLst>
            </a:custGeom>
            <a:solidFill>
              <a:srgbClr val="5B5A63"/>
            </a:solidFill>
            <a:ln w="9525" cap="flat">
              <a:noFill/>
              <a:prstDash val="solid"/>
              <a:miter/>
            </a:ln>
          </p:spPr>
          <p:txBody>
            <a:bodyPr rtlCol="0" anchor="ctr"/>
            <a:lstStyle/>
            <a:p>
              <a:endParaRPr lang="en-US"/>
            </a:p>
          </p:txBody>
        </p:sp>
        <p:sp>
          <p:nvSpPr>
            <p:cNvPr id="387" name="Freeform: Shape 386"/>
            <p:cNvSpPr/>
            <p:nvPr/>
          </p:nvSpPr>
          <p:spPr>
            <a:xfrm>
              <a:off x="1644586" y="5713298"/>
              <a:ext cx="247773" cy="345112"/>
            </a:xfrm>
            <a:custGeom>
              <a:avLst/>
              <a:gdLst>
                <a:gd name="connsiteX0" fmla="*/ 146016 w 247772"/>
                <a:gd name="connsiteY0" fmla="*/ 90782 h 345112"/>
                <a:gd name="connsiteX1" fmla="*/ 133627 w 247772"/>
                <a:gd name="connsiteY1" fmla="*/ 56271 h 345112"/>
                <a:gd name="connsiteX2" fmla="*/ 166368 w 247772"/>
                <a:gd name="connsiteY2" fmla="*/ 32378 h 345112"/>
                <a:gd name="connsiteX3" fmla="*/ 148670 w 247772"/>
                <a:gd name="connsiteY3" fmla="*/ 9371 h 345112"/>
                <a:gd name="connsiteX4" fmla="*/ 102655 w 247772"/>
                <a:gd name="connsiteY4" fmla="*/ 53616 h 345112"/>
                <a:gd name="connsiteX5" fmla="*/ 109735 w 247772"/>
                <a:gd name="connsiteY5" fmla="*/ 81048 h 345112"/>
                <a:gd name="connsiteX6" fmla="*/ 131857 w 247772"/>
                <a:gd name="connsiteY6" fmla="*/ 133257 h 345112"/>
                <a:gd name="connsiteX7" fmla="*/ 196455 w 247772"/>
                <a:gd name="connsiteY7" fmla="*/ 285461 h 345112"/>
                <a:gd name="connsiteX8" fmla="*/ 96461 w 247772"/>
                <a:gd name="connsiteY8" fmla="*/ 173963 h 345112"/>
                <a:gd name="connsiteX9" fmla="*/ 76108 w 247772"/>
                <a:gd name="connsiteY9" fmla="*/ 171308 h 345112"/>
                <a:gd name="connsiteX10" fmla="*/ 10625 w 247772"/>
                <a:gd name="connsiteY10" fmla="*/ 229711 h 345112"/>
                <a:gd name="connsiteX11" fmla="*/ 33633 w 247772"/>
                <a:gd name="connsiteY11" fmla="*/ 247410 h 345112"/>
                <a:gd name="connsiteX12" fmla="*/ 82302 w 247772"/>
                <a:gd name="connsiteY12" fmla="*/ 203164 h 345112"/>
                <a:gd name="connsiteX13" fmla="*/ 223002 w 247772"/>
                <a:gd name="connsiteY13" fmla="*/ 340324 h 345112"/>
                <a:gd name="connsiteX14" fmla="*/ 241585 w 247772"/>
                <a:gd name="connsiteY14" fmla="*/ 321742 h 345112"/>
                <a:gd name="connsiteX15" fmla="*/ 175217 w 247772"/>
                <a:gd name="connsiteY15" fmla="*/ 165114 h 345112"/>
                <a:gd name="connsiteX16" fmla="*/ 146016 w 247772"/>
                <a:gd name="connsiteY16" fmla="*/ 90782 h 345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7772" h="345112">
                  <a:moveTo>
                    <a:pt x="146016" y="90782"/>
                  </a:moveTo>
                  <a:cubicBezTo>
                    <a:pt x="142476" y="82818"/>
                    <a:pt x="130972" y="65120"/>
                    <a:pt x="133627" y="56271"/>
                  </a:cubicBezTo>
                  <a:cubicBezTo>
                    <a:pt x="135397" y="50076"/>
                    <a:pt x="161059" y="35918"/>
                    <a:pt x="166368" y="32378"/>
                  </a:cubicBezTo>
                  <a:cubicBezTo>
                    <a:pt x="181412" y="21759"/>
                    <a:pt x="163714" y="-1248"/>
                    <a:pt x="148670" y="9371"/>
                  </a:cubicBezTo>
                  <a:cubicBezTo>
                    <a:pt x="134512" y="19990"/>
                    <a:pt x="106195" y="33263"/>
                    <a:pt x="102655" y="53616"/>
                  </a:cubicBezTo>
                  <a:cubicBezTo>
                    <a:pt x="100886" y="63350"/>
                    <a:pt x="106195" y="72199"/>
                    <a:pt x="109735" y="81048"/>
                  </a:cubicBezTo>
                  <a:cubicBezTo>
                    <a:pt x="116814" y="98746"/>
                    <a:pt x="124778" y="115559"/>
                    <a:pt x="131857" y="133257"/>
                  </a:cubicBezTo>
                  <a:cubicBezTo>
                    <a:pt x="153095" y="183697"/>
                    <a:pt x="175217" y="235021"/>
                    <a:pt x="196455" y="285461"/>
                  </a:cubicBezTo>
                  <a:cubicBezTo>
                    <a:pt x="158404" y="253604"/>
                    <a:pt x="126548" y="211129"/>
                    <a:pt x="96461" y="173963"/>
                  </a:cubicBezTo>
                  <a:cubicBezTo>
                    <a:pt x="92036" y="167768"/>
                    <a:pt x="82302" y="165999"/>
                    <a:pt x="76108" y="171308"/>
                  </a:cubicBezTo>
                  <a:cubicBezTo>
                    <a:pt x="53101" y="189891"/>
                    <a:pt x="31863" y="209359"/>
                    <a:pt x="10625" y="229711"/>
                  </a:cubicBezTo>
                  <a:cubicBezTo>
                    <a:pt x="-2648" y="242985"/>
                    <a:pt x="20359" y="259798"/>
                    <a:pt x="33633" y="247410"/>
                  </a:cubicBezTo>
                  <a:cubicBezTo>
                    <a:pt x="49561" y="231481"/>
                    <a:pt x="65489" y="217323"/>
                    <a:pt x="82302" y="203164"/>
                  </a:cubicBezTo>
                  <a:cubicBezTo>
                    <a:pt x="123893" y="253604"/>
                    <a:pt x="166368" y="307583"/>
                    <a:pt x="223002" y="340324"/>
                  </a:cubicBezTo>
                  <a:cubicBezTo>
                    <a:pt x="233621" y="346519"/>
                    <a:pt x="246010" y="332361"/>
                    <a:pt x="241585" y="321742"/>
                  </a:cubicBezTo>
                  <a:cubicBezTo>
                    <a:pt x="219462" y="269532"/>
                    <a:pt x="197340" y="217323"/>
                    <a:pt x="175217" y="165114"/>
                  </a:cubicBezTo>
                  <a:cubicBezTo>
                    <a:pt x="166368" y="139452"/>
                    <a:pt x="156634" y="115559"/>
                    <a:pt x="146016" y="90782"/>
                  </a:cubicBezTo>
                  <a:close/>
                </a:path>
              </a:pathLst>
            </a:custGeom>
            <a:solidFill>
              <a:srgbClr val="5B5A63"/>
            </a:solidFill>
            <a:ln w="9525" cap="flat">
              <a:noFill/>
              <a:prstDash val="solid"/>
              <a:miter/>
            </a:ln>
          </p:spPr>
          <p:txBody>
            <a:bodyPr rtlCol="0" anchor="ctr"/>
            <a:lstStyle/>
            <a:p>
              <a:endParaRPr lang="en-US"/>
            </a:p>
          </p:txBody>
        </p:sp>
        <p:sp>
          <p:nvSpPr>
            <p:cNvPr id="388" name="Freeform: Shape 387"/>
            <p:cNvSpPr/>
            <p:nvPr/>
          </p:nvSpPr>
          <p:spPr>
            <a:xfrm>
              <a:off x="1814776" y="5759132"/>
              <a:ext cx="141585" cy="132735"/>
            </a:xfrm>
            <a:custGeom>
              <a:avLst/>
              <a:gdLst>
                <a:gd name="connsiteX0" fmla="*/ 61661 w 141584"/>
                <a:gd name="connsiteY0" fmla="*/ 9553 h 132735"/>
                <a:gd name="connsiteX1" fmla="*/ 7682 w 141584"/>
                <a:gd name="connsiteY1" fmla="*/ 57337 h 132735"/>
                <a:gd name="connsiteX2" fmla="*/ 35999 w 141584"/>
                <a:gd name="connsiteY2" fmla="*/ 53798 h 132735"/>
                <a:gd name="connsiteX3" fmla="*/ 58121 w 141584"/>
                <a:gd name="connsiteY3" fmla="*/ 42294 h 132735"/>
                <a:gd name="connsiteX4" fmla="*/ 60776 w 141584"/>
                <a:gd name="connsiteY4" fmla="*/ 61762 h 132735"/>
                <a:gd name="connsiteX5" fmla="*/ 63431 w 141584"/>
                <a:gd name="connsiteY5" fmla="*/ 113971 h 132735"/>
                <a:gd name="connsiteX6" fmla="*/ 89093 w 141584"/>
                <a:gd name="connsiteY6" fmla="*/ 121050 h 132735"/>
                <a:gd name="connsiteX7" fmla="*/ 138648 w 141584"/>
                <a:gd name="connsiteY7" fmla="*/ 67956 h 132735"/>
                <a:gd name="connsiteX8" fmla="*/ 115640 w 141584"/>
                <a:gd name="connsiteY8" fmla="*/ 50258 h 132735"/>
                <a:gd name="connsiteX9" fmla="*/ 91748 w 141584"/>
                <a:gd name="connsiteY9" fmla="*/ 75035 h 132735"/>
                <a:gd name="connsiteX10" fmla="*/ 61661 w 141584"/>
                <a:gd name="connsiteY10" fmla="*/ 9553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584" h="132735">
                  <a:moveTo>
                    <a:pt x="61661" y="9553"/>
                  </a:moveTo>
                  <a:cubicBezTo>
                    <a:pt x="30689" y="-2836"/>
                    <a:pt x="603" y="26365"/>
                    <a:pt x="7682" y="57337"/>
                  </a:cubicBezTo>
                  <a:cubicBezTo>
                    <a:pt x="11222" y="75035"/>
                    <a:pt x="40423" y="72381"/>
                    <a:pt x="35999" y="53798"/>
                  </a:cubicBezTo>
                  <a:cubicBezTo>
                    <a:pt x="33344" y="39639"/>
                    <a:pt x="47502" y="26365"/>
                    <a:pt x="58121" y="42294"/>
                  </a:cubicBezTo>
                  <a:cubicBezTo>
                    <a:pt x="61661" y="46718"/>
                    <a:pt x="60776" y="56452"/>
                    <a:pt x="60776" y="61762"/>
                  </a:cubicBezTo>
                  <a:cubicBezTo>
                    <a:pt x="61661" y="79460"/>
                    <a:pt x="62546" y="97158"/>
                    <a:pt x="63431" y="113971"/>
                  </a:cubicBezTo>
                  <a:cubicBezTo>
                    <a:pt x="64316" y="127245"/>
                    <a:pt x="81129" y="129899"/>
                    <a:pt x="89093" y="121050"/>
                  </a:cubicBezTo>
                  <a:cubicBezTo>
                    <a:pt x="105021" y="102467"/>
                    <a:pt x="120949" y="84769"/>
                    <a:pt x="138648" y="67956"/>
                  </a:cubicBezTo>
                  <a:cubicBezTo>
                    <a:pt x="151921" y="54682"/>
                    <a:pt x="128914" y="37869"/>
                    <a:pt x="115640" y="50258"/>
                  </a:cubicBezTo>
                  <a:cubicBezTo>
                    <a:pt x="107676" y="58222"/>
                    <a:pt x="99712" y="67071"/>
                    <a:pt x="91748" y="75035"/>
                  </a:cubicBezTo>
                  <a:cubicBezTo>
                    <a:pt x="91748" y="48488"/>
                    <a:pt x="87323" y="19286"/>
                    <a:pt x="61661" y="9553"/>
                  </a:cubicBezTo>
                  <a:close/>
                </a:path>
              </a:pathLst>
            </a:custGeom>
            <a:solidFill>
              <a:srgbClr val="5B5A63"/>
            </a:solidFill>
            <a:ln w="9525" cap="flat">
              <a:noFill/>
              <a:prstDash val="solid"/>
              <a:miter/>
            </a:ln>
          </p:spPr>
          <p:txBody>
            <a:bodyPr rtlCol="0" anchor="ctr"/>
            <a:lstStyle/>
            <a:p>
              <a:endParaRPr lang="en-US"/>
            </a:p>
          </p:txBody>
        </p:sp>
        <p:sp>
          <p:nvSpPr>
            <p:cNvPr id="389" name="Freeform: Shape 388"/>
            <p:cNvSpPr/>
            <p:nvPr/>
          </p:nvSpPr>
          <p:spPr>
            <a:xfrm>
              <a:off x="2005595" y="5548755"/>
              <a:ext cx="97339" cy="115037"/>
            </a:xfrm>
            <a:custGeom>
              <a:avLst/>
              <a:gdLst>
                <a:gd name="connsiteX0" fmla="*/ 95608 w 97339"/>
                <a:gd name="connsiteY0" fmla="*/ 89849 h 115037"/>
                <a:gd name="connsiteX1" fmla="*/ 32780 w 97339"/>
                <a:gd name="connsiteY1" fmla="*/ 11977 h 115037"/>
                <a:gd name="connsiteX2" fmla="*/ 9772 w 97339"/>
                <a:gd name="connsiteY2" fmla="*/ 29675 h 115037"/>
                <a:gd name="connsiteX3" fmla="*/ 72600 w 97339"/>
                <a:gd name="connsiteY3" fmla="*/ 107547 h 115037"/>
                <a:gd name="connsiteX4" fmla="*/ 95608 w 97339"/>
                <a:gd name="connsiteY4" fmla="*/ 89849 h 115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39" h="115037">
                  <a:moveTo>
                    <a:pt x="95608" y="89849"/>
                  </a:moveTo>
                  <a:cubicBezTo>
                    <a:pt x="74370" y="64186"/>
                    <a:pt x="54017" y="37639"/>
                    <a:pt x="32780" y="11977"/>
                  </a:cubicBezTo>
                  <a:cubicBezTo>
                    <a:pt x="21276" y="-2181"/>
                    <a:pt x="-1732" y="14632"/>
                    <a:pt x="9772" y="29675"/>
                  </a:cubicBezTo>
                  <a:cubicBezTo>
                    <a:pt x="31010" y="55337"/>
                    <a:pt x="51363" y="81884"/>
                    <a:pt x="72600" y="107547"/>
                  </a:cubicBezTo>
                  <a:cubicBezTo>
                    <a:pt x="84989" y="121705"/>
                    <a:pt x="107996" y="104007"/>
                    <a:pt x="95608" y="89849"/>
                  </a:cubicBezTo>
                  <a:close/>
                </a:path>
              </a:pathLst>
            </a:custGeom>
            <a:solidFill>
              <a:srgbClr val="5B5A63"/>
            </a:solidFill>
            <a:ln w="9525" cap="flat">
              <a:noFill/>
              <a:prstDash val="solid"/>
              <a:miter/>
            </a:ln>
          </p:spPr>
          <p:txBody>
            <a:bodyPr rtlCol="0" anchor="ctr"/>
            <a:lstStyle/>
            <a:p>
              <a:endParaRPr lang="en-US"/>
            </a:p>
          </p:txBody>
        </p:sp>
        <p:sp>
          <p:nvSpPr>
            <p:cNvPr id="390" name="Freeform: Shape 389"/>
            <p:cNvSpPr/>
            <p:nvPr/>
          </p:nvSpPr>
          <p:spPr>
            <a:xfrm>
              <a:off x="2065781" y="5480604"/>
              <a:ext cx="168132" cy="141585"/>
            </a:xfrm>
            <a:custGeom>
              <a:avLst/>
              <a:gdLst>
                <a:gd name="connsiteX0" fmla="*/ 146034 w 168131"/>
                <a:gd name="connsiteY0" fmla="*/ 38538 h 141584"/>
                <a:gd name="connsiteX1" fmla="*/ 87631 w 168131"/>
                <a:gd name="connsiteY1" fmla="*/ 90747 h 141584"/>
                <a:gd name="connsiteX2" fmla="*/ 76127 w 168131"/>
                <a:gd name="connsiteY2" fmla="*/ 18185 h 141584"/>
                <a:gd name="connsiteX3" fmla="*/ 7104 w 168131"/>
                <a:gd name="connsiteY3" fmla="*/ 50926 h 141584"/>
                <a:gd name="connsiteX4" fmla="*/ 35421 w 168131"/>
                <a:gd name="connsiteY4" fmla="*/ 55350 h 141584"/>
                <a:gd name="connsiteX5" fmla="*/ 61084 w 168131"/>
                <a:gd name="connsiteY5" fmla="*/ 47387 h 141584"/>
                <a:gd name="connsiteX6" fmla="*/ 61969 w 168131"/>
                <a:gd name="connsiteY6" fmla="*/ 75704 h 141584"/>
                <a:gd name="connsiteX7" fmla="*/ 59314 w 168131"/>
                <a:gd name="connsiteY7" fmla="*/ 127913 h 141584"/>
                <a:gd name="connsiteX8" fmla="*/ 84976 w 168131"/>
                <a:gd name="connsiteY8" fmla="*/ 134992 h 141584"/>
                <a:gd name="connsiteX9" fmla="*/ 162847 w 168131"/>
                <a:gd name="connsiteY9" fmla="*/ 62430 h 141584"/>
                <a:gd name="connsiteX10" fmla="*/ 146034 w 168131"/>
                <a:gd name="connsiteY10" fmla="*/ 38538 h 1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31" h="141584">
                  <a:moveTo>
                    <a:pt x="146034" y="38538"/>
                  </a:moveTo>
                  <a:cubicBezTo>
                    <a:pt x="125681" y="55350"/>
                    <a:pt x="107098" y="73048"/>
                    <a:pt x="87631" y="90747"/>
                  </a:cubicBezTo>
                  <a:cubicBezTo>
                    <a:pt x="91170" y="65085"/>
                    <a:pt x="98249" y="40307"/>
                    <a:pt x="76127" y="18185"/>
                  </a:cubicBezTo>
                  <a:cubicBezTo>
                    <a:pt x="46925" y="-11017"/>
                    <a:pt x="15068" y="20839"/>
                    <a:pt x="7104" y="50926"/>
                  </a:cubicBezTo>
                  <a:cubicBezTo>
                    <a:pt x="2680" y="68624"/>
                    <a:pt x="30997" y="72164"/>
                    <a:pt x="35421" y="55350"/>
                  </a:cubicBezTo>
                  <a:cubicBezTo>
                    <a:pt x="38961" y="41192"/>
                    <a:pt x="53119" y="28803"/>
                    <a:pt x="61084" y="47387"/>
                  </a:cubicBezTo>
                  <a:cubicBezTo>
                    <a:pt x="64623" y="56236"/>
                    <a:pt x="63738" y="65969"/>
                    <a:pt x="61969" y="75704"/>
                  </a:cubicBezTo>
                  <a:cubicBezTo>
                    <a:pt x="59314" y="93402"/>
                    <a:pt x="54889" y="109330"/>
                    <a:pt x="59314" y="127913"/>
                  </a:cubicBezTo>
                  <a:cubicBezTo>
                    <a:pt x="61969" y="141186"/>
                    <a:pt x="76127" y="144726"/>
                    <a:pt x="84976" y="134992"/>
                  </a:cubicBezTo>
                  <a:cubicBezTo>
                    <a:pt x="109753" y="109330"/>
                    <a:pt x="135415" y="85437"/>
                    <a:pt x="162847" y="62430"/>
                  </a:cubicBezTo>
                  <a:cubicBezTo>
                    <a:pt x="177006" y="49156"/>
                    <a:pt x="160193" y="26149"/>
                    <a:pt x="146034" y="38538"/>
                  </a:cubicBezTo>
                  <a:close/>
                </a:path>
              </a:pathLst>
            </a:custGeom>
            <a:solidFill>
              <a:srgbClr val="5B5A63"/>
            </a:solidFill>
            <a:ln w="9525" cap="flat">
              <a:noFill/>
              <a:prstDash val="solid"/>
              <a:miter/>
            </a:ln>
          </p:spPr>
          <p:txBody>
            <a:bodyPr rtlCol="0" anchor="ctr"/>
            <a:lstStyle/>
            <a:p>
              <a:endParaRPr lang="en-US"/>
            </a:p>
          </p:txBody>
        </p:sp>
        <p:sp>
          <p:nvSpPr>
            <p:cNvPr id="391" name="Freeform: Shape 390"/>
            <p:cNvSpPr/>
            <p:nvPr/>
          </p:nvSpPr>
          <p:spPr>
            <a:xfrm>
              <a:off x="2164785" y="5348899"/>
              <a:ext cx="106188" cy="97339"/>
            </a:xfrm>
            <a:custGeom>
              <a:avLst/>
              <a:gdLst>
                <a:gd name="connsiteX0" fmla="*/ 18713 w 106188"/>
                <a:gd name="connsiteY0" fmla="*/ 20694 h 97339"/>
                <a:gd name="connsiteX1" fmla="*/ 14289 w 106188"/>
                <a:gd name="connsiteY1" fmla="*/ 25119 h 97339"/>
                <a:gd name="connsiteX2" fmla="*/ 22253 w 106188"/>
                <a:gd name="connsiteY2" fmla="*/ 87062 h 97339"/>
                <a:gd name="connsiteX3" fmla="*/ 83311 w 106188"/>
                <a:gd name="connsiteY3" fmla="*/ 87062 h 97339"/>
                <a:gd name="connsiteX4" fmla="*/ 90390 w 106188"/>
                <a:gd name="connsiteY4" fmla="*/ 25119 h 97339"/>
                <a:gd name="connsiteX5" fmla="*/ 22253 w 106188"/>
                <a:gd name="connsiteY5" fmla="*/ 16270 h 97339"/>
                <a:gd name="connsiteX6" fmla="*/ 18713 w 106188"/>
                <a:gd name="connsiteY6" fmla="*/ 20694 h 97339"/>
                <a:gd name="connsiteX7" fmla="*/ 63843 w 106188"/>
                <a:gd name="connsiteY7" fmla="*/ 65824 h 97339"/>
                <a:gd name="connsiteX8" fmla="*/ 37296 w 106188"/>
                <a:gd name="connsiteY8" fmla="*/ 42817 h 97339"/>
                <a:gd name="connsiteX9" fmla="*/ 38181 w 106188"/>
                <a:gd name="connsiteY9" fmla="*/ 40162 h 97339"/>
                <a:gd name="connsiteX10" fmla="*/ 39066 w 106188"/>
                <a:gd name="connsiteY10" fmla="*/ 39277 h 97339"/>
                <a:gd name="connsiteX11" fmla="*/ 63843 w 106188"/>
                <a:gd name="connsiteY11" fmla="*/ 65824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188" h="97339">
                  <a:moveTo>
                    <a:pt x="18713" y="20694"/>
                  </a:moveTo>
                  <a:cubicBezTo>
                    <a:pt x="16943" y="21579"/>
                    <a:pt x="15174" y="23349"/>
                    <a:pt x="14289" y="25119"/>
                  </a:cubicBezTo>
                  <a:cubicBezTo>
                    <a:pt x="1900" y="45471"/>
                    <a:pt x="4555" y="71134"/>
                    <a:pt x="22253" y="87062"/>
                  </a:cubicBezTo>
                  <a:cubicBezTo>
                    <a:pt x="39951" y="103875"/>
                    <a:pt x="65613" y="102990"/>
                    <a:pt x="83311" y="87062"/>
                  </a:cubicBezTo>
                  <a:cubicBezTo>
                    <a:pt x="100124" y="71134"/>
                    <a:pt x="106318" y="44587"/>
                    <a:pt x="90390" y="25119"/>
                  </a:cubicBezTo>
                  <a:cubicBezTo>
                    <a:pt x="74462" y="4766"/>
                    <a:pt x="42606" y="341"/>
                    <a:pt x="22253" y="16270"/>
                  </a:cubicBezTo>
                  <a:cubicBezTo>
                    <a:pt x="21368" y="18039"/>
                    <a:pt x="19598" y="19809"/>
                    <a:pt x="18713" y="20694"/>
                  </a:cubicBezTo>
                  <a:close/>
                  <a:moveTo>
                    <a:pt x="63843" y="65824"/>
                  </a:moveTo>
                  <a:cubicBezTo>
                    <a:pt x="48800" y="79983"/>
                    <a:pt x="26677" y="58745"/>
                    <a:pt x="37296" y="42817"/>
                  </a:cubicBezTo>
                  <a:cubicBezTo>
                    <a:pt x="38181" y="41932"/>
                    <a:pt x="38181" y="41047"/>
                    <a:pt x="38181" y="40162"/>
                  </a:cubicBezTo>
                  <a:cubicBezTo>
                    <a:pt x="38181" y="40162"/>
                    <a:pt x="39066" y="39277"/>
                    <a:pt x="39066" y="39277"/>
                  </a:cubicBezTo>
                  <a:cubicBezTo>
                    <a:pt x="57649" y="26004"/>
                    <a:pt x="82426" y="49011"/>
                    <a:pt x="63843" y="65824"/>
                  </a:cubicBezTo>
                  <a:close/>
                </a:path>
              </a:pathLst>
            </a:custGeom>
            <a:solidFill>
              <a:srgbClr val="5B5A63"/>
            </a:solidFill>
            <a:ln w="9525" cap="flat">
              <a:noFill/>
              <a:prstDash val="solid"/>
              <a:miter/>
            </a:ln>
          </p:spPr>
          <p:txBody>
            <a:bodyPr rtlCol="0" anchor="ctr"/>
            <a:lstStyle/>
            <a:p>
              <a:endParaRPr lang="en-US"/>
            </a:p>
          </p:txBody>
        </p:sp>
        <p:sp>
          <p:nvSpPr>
            <p:cNvPr id="392" name="Freeform: Shape 391"/>
            <p:cNvSpPr/>
            <p:nvPr/>
          </p:nvSpPr>
          <p:spPr>
            <a:xfrm>
              <a:off x="2119263" y="5722700"/>
              <a:ext cx="106188" cy="115037"/>
            </a:xfrm>
            <a:custGeom>
              <a:avLst/>
              <a:gdLst>
                <a:gd name="connsiteX0" fmla="*/ 9371 w 106188"/>
                <a:gd name="connsiteY0" fmla="*/ 30056 h 115037"/>
                <a:gd name="connsiteX1" fmla="*/ 81048 w 106188"/>
                <a:gd name="connsiteY1" fmla="*/ 106158 h 115037"/>
                <a:gd name="connsiteX2" fmla="*/ 98746 w 106188"/>
                <a:gd name="connsiteY2" fmla="*/ 83150 h 115037"/>
                <a:gd name="connsiteX3" fmla="*/ 32378 w 106188"/>
                <a:gd name="connsiteY3" fmla="*/ 12358 h 115037"/>
                <a:gd name="connsiteX4" fmla="*/ 9371 w 106188"/>
                <a:gd name="connsiteY4" fmla="*/ 30056 h 115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88" h="115037">
                  <a:moveTo>
                    <a:pt x="9371" y="30056"/>
                  </a:moveTo>
                  <a:cubicBezTo>
                    <a:pt x="30609" y="57488"/>
                    <a:pt x="54501" y="83150"/>
                    <a:pt x="81048" y="106158"/>
                  </a:cubicBezTo>
                  <a:cubicBezTo>
                    <a:pt x="95206" y="118546"/>
                    <a:pt x="112905" y="95539"/>
                    <a:pt x="98746" y="83150"/>
                  </a:cubicBezTo>
                  <a:cubicBezTo>
                    <a:pt x="73969" y="61913"/>
                    <a:pt x="51846" y="38905"/>
                    <a:pt x="32378" y="12358"/>
                  </a:cubicBezTo>
                  <a:cubicBezTo>
                    <a:pt x="21760" y="-2685"/>
                    <a:pt x="-1248" y="15013"/>
                    <a:pt x="9371" y="30056"/>
                  </a:cubicBezTo>
                  <a:close/>
                </a:path>
              </a:pathLst>
            </a:custGeom>
            <a:solidFill>
              <a:srgbClr val="5B5A63"/>
            </a:solidFill>
            <a:ln w="9525" cap="flat">
              <a:noFill/>
              <a:prstDash val="solid"/>
              <a:miter/>
            </a:ln>
          </p:spPr>
          <p:txBody>
            <a:bodyPr rtlCol="0" anchor="ctr"/>
            <a:lstStyle/>
            <a:p>
              <a:endParaRPr lang="en-US"/>
            </a:p>
          </p:txBody>
        </p:sp>
        <p:sp>
          <p:nvSpPr>
            <p:cNvPr id="393" name="Freeform: Shape 392"/>
            <p:cNvSpPr/>
            <p:nvPr/>
          </p:nvSpPr>
          <p:spPr>
            <a:xfrm>
              <a:off x="2201565" y="5631828"/>
              <a:ext cx="123886" cy="123886"/>
            </a:xfrm>
            <a:custGeom>
              <a:avLst/>
              <a:gdLst>
                <a:gd name="connsiteX0" fmla="*/ 20869 w 123886"/>
                <a:gd name="connsiteY0" fmla="*/ 28013 h 123886"/>
                <a:gd name="connsiteX1" fmla="*/ 19100 w 123886"/>
                <a:gd name="connsiteY1" fmla="*/ 103230 h 123886"/>
                <a:gd name="connsiteX2" fmla="*/ 102281 w 123886"/>
                <a:gd name="connsiteY2" fmla="*/ 111194 h 123886"/>
                <a:gd name="connsiteX3" fmla="*/ 112015 w 123886"/>
                <a:gd name="connsiteY3" fmla="*/ 29783 h 123886"/>
                <a:gd name="connsiteX4" fmla="*/ 27064 w 123886"/>
                <a:gd name="connsiteY4" fmla="*/ 18279 h 123886"/>
                <a:gd name="connsiteX5" fmla="*/ 20869 w 123886"/>
                <a:gd name="connsiteY5" fmla="*/ 28013 h 123886"/>
                <a:gd name="connsiteX6" fmla="*/ 84582 w 123886"/>
                <a:gd name="connsiteY6" fmla="*/ 88187 h 123886"/>
                <a:gd name="connsiteX7" fmla="*/ 45647 w 123886"/>
                <a:gd name="connsiteY7" fmla="*/ 43942 h 123886"/>
                <a:gd name="connsiteX8" fmla="*/ 49186 w 123886"/>
                <a:gd name="connsiteY8" fmla="*/ 38632 h 123886"/>
                <a:gd name="connsiteX9" fmla="*/ 84582 w 123886"/>
                <a:gd name="connsiteY9" fmla="*/ 88187 h 1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86" h="123886">
                  <a:moveTo>
                    <a:pt x="20869" y="28013"/>
                  </a:moveTo>
                  <a:cubicBezTo>
                    <a:pt x="4056" y="49251"/>
                    <a:pt x="517" y="80222"/>
                    <a:pt x="19100" y="103230"/>
                  </a:cubicBezTo>
                  <a:cubicBezTo>
                    <a:pt x="38567" y="128007"/>
                    <a:pt x="78388" y="130662"/>
                    <a:pt x="102281" y="111194"/>
                  </a:cubicBezTo>
                  <a:cubicBezTo>
                    <a:pt x="125288" y="91726"/>
                    <a:pt x="129713" y="53675"/>
                    <a:pt x="112015" y="29783"/>
                  </a:cubicBezTo>
                  <a:cubicBezTo>
                    <a:pt x="91662" y="3236"/>
                    <a:pt x="53611" y="-304"/>
                    <a:pt x="27064" y="18279"/>
                  </a:cubicBezTo>
                  <a:cubicBezTo>
                    <a:pt x="22639" y="20934"/>
                    <a:pt x="20869" y="24474"/>
                    <a:pt x="20869" y="28013"/>
                  </a:cubicBezTo>
                  <a:close/>
                  <a:moveTo>
                    <a:pt x="84582" y="88187"/>
                  </a:moveTo>
                  <a:cubicBezTo>
                    <a:pt x="56265" y="113849"/>
                    <a:pt x="16445" y="69604"/>
                    <a:pt x="45647" y="43942"/>
                  </a:cubicBezTo>
                  <a:cubicBezTo>
                    <a:pt x="47416" y="42172"/>
                    <a:pt x="48301" y="40402"/>
                    <a:pt x="49186" y="38632"/>
                  </a:cubicBezTo>
                  <a:cubicBezTo>
                    <a:pt x="79273" y="25358"/>
                    <a:pt x="112015" y="63409"/>
                    <a:pt x="84582" y="88187"/>
                  </a:cubicBezTo>
                  <a:close/>
                </a:path>
              </a:pathLst>
            </a:custGeom>
            <a:solidFill>
              <a:srgbClr val="5B5A63"/>
            </a:solidFill>
            <a:ln w="9525" cap="flat">
              <a:noFill/>
              <a:prstDash val="solid"/>
              <a:miter/>
            </a:ln>
          </p:spPr>
          <p:txBody>
            <a:bodyPr rtlCol="0" anchor="ctr"/>
            <a:lstStyle/>
            <a:p>
              <a:endParaRPr lang="en-US"/>
            </a:p>
          </p:txBody>
        </p:sp>
        <p:sp>
          <p:nvSpPr>
            <p:cNvPr id="394" name="Freeform: Shape 393"/>
            <p:cNvSpPr/>
            <p:nvPr/>
          </p:nvSpPr>
          <p:spPr>
            <a:xfrm>
              <a:off x="1898590" y="5840908"/>
              <a:ext cx="123886" cy="115037"/>
            </a:xfrm>
            <a:custGeom>
              <a:avLst/>
              <a:gdLst>
                <a:gd name="connsiteX0" fmla="*/ 98194 w 123886"/>
                <a:gd name="connsiteY0" fmla="*/ 11842 h 115037"/>
                <a:gd name="connsiteX1" fmla="*/ 12358 w 123886"/>
                <a:gd name="connsiteY1" fmla="*/ 89714 h 115037"/>
                <a:gd name="connsiteX2" fmla="*/ 30056 w 123886"/>
                <a:gd name="connsiteY2" fmla="*/ 112721 h 115037"/>
                <a:gd name="connsiteX3" fmla="*/ 121201 w 123886"/>
                <a:gd name="connsiteY3" fmla="*/ 29540 h 115037"/>
                <a:gd name="connsiteX4" fmla="*/ 98194 w 123886"/>
                <a:gd name="connsiteY4" fmla="*/ 11842 h 115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86" h="115037">
                  <a:moveTo>
                    <a:pt x="98194" y="11842"/>
                  </a:moveTo>
                  <a:cubicBezTo>
                    <a:pt x="72532" y="41044"/>
                    <a:pt x="44215" y="66706"/>
                    <a:pt x="12358" y="89714"/>
                  </a:cubicBezTo>
                  <a:cubicBezTo>
                    <a:pt x="-2685" y="100333"/>
                    <a:pt x="15013" y="123340"/>
                    <a:pt x="30056" y="112721"/>
                  </a:cubicBezTo>
                  <a:cubicBezTo>
                    <a:pt x="63683" y="87944"/>
                    <a:pt x="93769" y="60512"/>
                    <a:pt x="121201" y="29540"/>
                  </a:cubicBezTo>
                  <a:cubicBezTo>
                    <a:pt x="133590" y="15381"/>
                    <a:pt x="110582" y="-2317"/>
                    <a:pt x="98194" y="11842"/>
                  </a:cubicBezTo>
                  <a:close/>
                </a:path>
              </a:pathLst>
            </a:custGeom>
            <a:solidFill>
              <a:srgbClr val="5B5A63"/>
            </a:solidFill>
            <a:ln w="9525" cap="flat">
              <a:noFill/>
              <a:prstDash val="solid"/>
              <a:miter/>
            </a:ln>
          </p:spPr>
          <p:txBody>
            <a:bodyPr rtlCol="0" anchor="ctr"/>
            <a:lstStyle/>
            <a:p>
              <a:endParaRPr lang="en-US"/>
            </a:p>
          </p:txBody>
        </p:sp>
        <p:sp>
          <p:nvSpPr>
            <p:cNvPr id="395" name="Freeform: Shape 394"/>
            <p:cNvSpPr/>
            <p:nvPr/>
          </p:nvSpPr>
          <p:spPr>
            <a:xfrm>
              <a:off x="1971544" y="5912811"/>
              <a:ext cx="141585" cy="115037"/>
            </a:xfrm>
            <a:custGeom>
              <a:avLst/>
              <a:gdLst>
                <a:gd name="connsiteX0" fmla="*/ 74795 w 141584"/>
                <a:gd name="connsiteY0" fmla="*/ 12501 h 115037"/>
                <a:gd name="connsiteX1" fmla="*/ 51787 w 141584"/>
                <a:gd name="connsiteY1" fmla="*/ 30199 h 115037"/>
                <a:gd name="connsiteX2" fmla="*/ 65061 w 141584"/>
                <a:gd name="connsiteY2" fmla="*/ 49667 h 115037"/>
                <a:gd name="connsiteX3" fmla="*/ 37629 w 141584"/>
                <a:gd name="connsiteY3" fmla="*/ 70905 h 115037"/>
                <a:gd name="connsiteX4" fmla="*/ 34974 w 141584"/>
                <a:gd name="connsiteY4" fmla="*/ 28430 h 115037"/>
                <a:gd name="connsiteX5" fmla="*/ 6657 w 141584"/>
                <a:gd name="connsiteY5" fmla="*/ 31969 h 115037"/>
                <a:gd name="connsiteX6" fmla="*/ 10197 w 141584"/>
                <a:gd name="connsiteY6" fmla="*/ 100106 h 115037"/>
                <a:gd name="connsiteX7" fmla="*/ 33204 w 141584"/>
                <a:gd name="connsiteY7" fmla="*/ 109840 h 115037"/>
                <a:gd name="connsiteX8" fmla="*/ 82759 w 141584"/>
                <a:gd name="connsiteY8" fmla="*/ 73559 h 115037"/>
                <a:gd name="connsiteX9" fmla="*/ 108421 w 141584"/>
                <a:gd name="connsiteY9" fmla="*/ 103646 h 115037"/>
                <a:gd name="connsiteX10" fmla="*/ 131428 w 141584"/>
                <a:gd name="connsiteY10" fmla="*/ 85948 h 115037"/>
                <a:gd name="connsiteX11" fmla="*/ 74795 w 141584"/>
                <a:gd name="connsiteY11" fmla="*/ 12501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584" h="115037">
                  <a:moveTo>
                    <a:pt x="74795" y="12501"/>
                  </a:moveTo>
                  <a:cubicBezTo>
                    <a:pt x="64176" y="-2542"/>
                    <a:pt x="41168" y="14271"/>
                    <a:pt x="51787" y="30199"/>
                  </a:cubicBezTo>
                  <a:cubicBezTo>
                    <a:pt x="56212" y="36393"/>
                    <a:pt x="60636" y="43472"/>
                    <a:pt x="65061" y="49667"/>
                  </a:cubicBezTo>
                  <a:cubicBezTo>
                    <a:pt x="56212" y="56746"/>
                    <a:pt x="46478" y="63826"/>
                    <a:pt x="37629" y="70905"/>
                  </a:cubicBezTo>
                  <a:cubicBezTo>
                    <a:pt x="36744" y="56746"/>
                    <a:pt x="35859" y="42588"/>
                    <a:pt x="34974" y="28430"/>
                  </a:cubicBezTo>
                  <a:cubicBezTo>
                    <a:pt x="34089" y="9846"/>
                    <a:pt x="5772" y="13386"/>
                    <a:pt x="6657" y="31969"/>
                  </a:cubicBezTo>
                  <a:cubicBezTo>
                    <a:pt x="7542" y="54977"/>
                    <a:pt x="9312" y="77099"/>
                    <a:pt x="10197" y="100106"/>
                  </a:cubicBezTo>
                  <a:cubicBezTo>
                    <a:pt x="11082" y="111610"/>
                    <a:pt x="24355" y="116035"/>
                    <a:pt x="33204" y="109840"/>
                  </a:cubicBezTo>
                  <a:cubicBezTo>
                    <a:pt x="50017" y="98337"/>
                    <a:pt x="66831" y="85948"/>
                    <a:pt x="82759" y="73559"/>
                  </a:cubicBezTo>
                  <a:cubicBezTo>
                    <a:pt x="90723" y="84178"/>
                    <a:pt x="99572" y="93912"/>
                    <a:pt x="108421" y="103646"/>
                  </a:cubicBezTo>
                  <a:cubicBezTo>
                    <a:pt x="120810" y="116920"/>
                    <a:pt x="143817" y="100106"/>
                    <a:pt x="131428" y="85948"/>
                  </a:cubicBezTo>
                  <a:cubicBezTo>
                    <a:pt x="111076" y="62056"/>
                    <a:pt x="91608" y="38163"/>
                    <a:pt x="74795" y="12501"/>
                  </a:cubicBezTo>
                  <a:close/>
                </a:path>
              </a:pathLst>
            </a:custGeom>
            <a:solidFill>
              <a:srgbClr val="5B5A63"/>
            </a:solidFill>
            <a:ln w="9525" cap="flat">
              <a:noFill/>
              <a:prstDash val="solid"/>
              <a:miter/>
            </a:ln>
          </p:spPr>
          <p:txBody>
            <a:bodyPr rtlCol="0" anchor="ctr"/>
            <a:lstStyle/>
            <a:p>
              <a:endParaRPr lang="en-US"/>
            </a:p>
          </p:txBody>
        </p:sp>
        <p:sp>
          <p:nvSpPr>
            <p:cNvPr id="396" name="Freeform: Shape 395"/>
            <p:cNvSpPr/>
            <p:nvPr/>
          </p:nvSpPr>
          <p:spPr>
            <a:xfrm>
              <a:off x="1411735" y="5827223"/>
              <a:ext cx="115037" cy="115037"/>
            </a:xfrm>
            <a:custGeom>
              <a:avLst/>
              <a:gdLst>
                <a:gd name="connsiteX0" fmla="*/ 24020 w 115037"/>
                <a:gd name="connsiteY0" fmla="*/ 20218 h 115037"/>
                <a:gd name="connsiteX1" fmla="*/ 19596 w 115037"/>
                <a:gd name="connsiteY1" fmla="*/ 27297 h 115037"/>
                <a:gd name="connsiteX2" fmla="*/ 22251 w 115037"/>
                <a:gd name="connsiteY2" fmla="*/ 99859 h 115037"/>
                <a:gd name="connsiteX3" fmla="*/ 97467 w 115037"/>
                <a:gd name="connsiteY3" fmla="*/ 104283 h 115037"/>
                <a:gd name="connsiteX4" fmla="*/ 106316 w 115037"/>
                <a:gd name="connsiteY4" fmla="*/ 27297 h 115037"/>
                <a:gd name="connsiteX5" fmla="*/ 24020 w 115037"/>
                <a:gd name="connsiteY5" fmla="*/ 20218 h 115037"/>
                <a:gd name="connsiteX6" fmla="*/ 80654 w 115037"/>
                <a:gd name="connsiteY6" fmla="*/ 81276 h 115037"/>
                <a:gd name="connsiteX7" fmla="*/ 42603 w 115037"/>
                <a:gd name="connsiteY7" fmla="*/ 44995 h 115037"/>
                <a:gd name="connsiteX8" fmla="*/ 46143 w 115037"/>
                <a:gd name="connsiteY8" fmla="*/ 40570 h 115037"/>
                <a:gd name="connsiteX9" fmla="*/ 80654 w 115037"/>
                <a:gd name="connsiteY9" fmla="*/ 81276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037" h="115037">
                  <a:moveTo>
                    <a:pt x="24020" y="20218"/>
                  </a:moveTo>
                  <a:cubicBezTo>
                    <a:pt x="21366" y="21988"/>
                    <a:pt x="20481" y="24642"/>
                    <a:pt x="19596" y="27297"/>
                  </a:cubicBezTo>
                  <a:cubicBezTo>
                    <a:pt x="1898" y="48535"/>
                    <a:pt x="1898" y="79506"/>
                    <a:pt x="22251" y="99859"/>
                  </a:cubicBezTo>
                  <a:cubicBezTo>
                    <a:pt x="42603" y="120212"/>
                    <a:pt x="76230" y="123751"/>
                    <a:pt x="97467" y="104283"/>
                  </a:cubicBezTo>
                  <a:cubicBezTo>
                    <a:pt x="118705" y="85701"/>
                    <a:pt x="124014" y="50305"/>
                    <a:pt x="106316" y="27297"/>
                  </a:cubicBezTo>
                  <a:cubicBezTo>
                    <a:pt x="86849" y="2520"/>
                    <a:pt x="47028" y="-135"/>
                    <a:pt x="24020" y="20218"/>
                  </a:cubicBezTo>
                  <a:close/>
                  <a:moveTo>
                    <a:pt x="80654" y="81276"/>
                  </a:moveTo>
                  <a:cubicBezTo>
                    <a:pt x="58532" y="105169"/>
                    <a:pt x="16941" y="68003"/>
                    <a:pt x="42603" y="44995"/>
                  </a:cubicBezTo>
                  <a:cubicBezTo>
                    <a:pt x="44373" y="44110"/>
                    <a:pt x="45258" y="42340"/>
                    <a:pt x="46143" y="40570"/>
                  </a:cubicBezTo>
                  <a:cubicBezTo>
                    <a:pt x="71805" y="24642"/>
                    <a:pt x="103662" y="55614"/>
                    <a:pt x="80654" y="81276"/>
                  </a:cubicBezTo>
                  <a:close/>
                </a:path>
              </a:pathLst>
            </a:custGeom>
            <a:solidFill>
              <a:srgbClr val="5B5A63"/>
            </a:solidFill>
            <a:ln w="9525" cap="flat">
              <a:noFill/>
              <a:prstDash val="solid"/>
              <a:miter/>
            </a:ln>
          </p:spPr>
          <p:txBody>
            <a:bodyPr rtlCol="0" anchor="ctr"/>
            <a:lstStyle/>
            <a:p>
              <a:endParaRPr lang="en-US"/>
            </a:p>
          </p:txBody>
        </p:sp>
        <p:sp>
          <p:nvSpPr>
            <p:cNvPr id="397" name="Freeform: Shape 396"/>
            <p:cNvSpPr/>
            <p:nvPr/>
          </p:nvSpPr>
          <p:spPr>
            <a:xfrm>
              <a:off x="2921138" y="5038370"/>
              <a:ext cx="168132" cy="238924"/>
            </a:xfrm>
            <a:custGeom>
              <a:avLst/>
              <a:gdLst>
                <a:gd name="connsiteX0" fmla="*/ 10104 w 168131"/>
                <a:gd name="connsiteY0" fmla="*/ 76370 h 238923"/>
                <a:gd name="connsiteX1" fmla="*/ 36651 w 168131"/>
                <a:gd name="connsiteY1" fmla="*/ 65751 h 238923"/>
                <a:gd name="connsiteX2" fmla="*/ 64968 w 168131"/>
                <a:gd name="connsiteY2" fmla="*/ 35665 h 238923"/>
                <a:gd name="connsiteX3" fmla="*/ 95940 w 168131"/>
                <a:gd name="connsiteY3" fmla="*/ 56902 h 238923"/>
                <a:gd name="connsiteX4" fmla="*/ 110983 w 168131"/>
                <a:gd name="connsiteY4" fmla="*/ 123270 h 238923"/>
                <a:gd name="connsiteX5" fmla="*/ 137530 w 168131"/>
                <a:gd name="connsiteY5" fmla="*/ 230344 h 238923"/>
                <a:gd name="connsiteX6" fmla="*/ 160537 w 168131"/>
                <a:gd name="connsiteY6" fmla="*/ 212645 h 238923"/>
                <a:gd name="connsiteX7" fmla="*/ 94170 w 168131"/>
                <a:gd name="connsiteY7" fmla="*/ 15312 h 238923"/>
                <a:gd name="connsiteX8" fmla="*/ 10104 w 168131"/>
                <a:gd name="connsiteY8" fmla="*/ 76370 h 23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131" h="238923">
                  <a:moveTo>
                    <a:pt x="10104" y="76370"/>
                  </a:moveTo>
                  <a:cubicBezTo>
                    <a:pt x="16298" y="94068"/>
                    <a:pt x="42845" y="83449"/>
                    <a:pt x="36651" y="65751"/>
                  </a:cubicBezTo>
                  <a:cubicBezTo>
                    <a:pt x="29572" y="45399"/>
                    <a:pt x="48155" y="33895"/>
                    <a:pt x="64968" y="35665"/>
                  </a:cubicBezTo>
                  <a:cubicBezTo>
                    <a:pt x="79126" y="37434"/>
                    <a:pt x="87975" y="45399"/>
                    <a:pt x="95940" y="56902"/>
                  </a:cubicBezTo>
                  <a:cubicBezTo>
                    <a:pt x="109213" y="76370"/>
                    <a:pt x="110098" y="101147"/>
                    <a:pt x="110983" y="123270"/>
                  </a:cubicBezTo>
                  <a:cubicBezTo>
                    <a:pt x="112753" y="162206"/>
                    <a:pt x="113638" y="198487"/>
                    <a:pt x="137530" y="230344"/>
                  </a:cubicBezTo>
                  <a:cubicBezTo>
                    <a:pt x="149034" y="245386"/>
                    <a:pt x="172041" y="227688"/>
                    <a:pt x="160537" y="212645"/>
                  </a:cubicBezTo>
                  <a:cubicBezTo>
                    <a:pt x="117177" y="155127"/>
                    <a:pt x="164962" y="57787"/>
                    <a:pt x="94170" y="15312"/>
                  </a:cubicBezTo>
                  <a:cubicBezTo>
                    <a:pt x="51694" y="-10350"/>
                    <a:pt x="-8479" y="24161"/>
                    <a:pt x="10104" y="76370"/>
                  </a:cubicBezTo>
                  <a:close/>
                </a:path>
              </a:pathLst>
            </a:custGeom>
            <a:solidFill>
              <a:srgbClr val="5B5A63"/>
            </a:solidFill>
            <a:ln w="9525" cap="flat">
              <a:noFill/>
              <a:prstDash val="solid"/>
              <a:miter/>
            </a:ln>
          </p:spPr>
          <p:txBody>
            <a:bodyPr rtlCol="0" anchor="ctr"/>
            <a:lstStyle/>
            <a:p>
              <a:endParaRPr lang="en-US"/>
            </a:p>
          </p:txBody>
        </p:sp>
        <p:sp>
          <p:nvSpPr>
            <p:cNvPr id="398" name="Freeform: Shape 397"/>
            <p:cNvSpPr/>
            <p:nvPr/>
          </p:nvSpPr>
          <p:spPr>
            <a:xfrm>
              <a:off x="3073899" y="5272484"/>
              <a:ext cx="97339" cy="97339"/>
            </a:xfrm>
            <a:custGeom>
              <a:avLst/>
              <a:gdLst>
                <a:gd name="connsiteX0" fmla="*/ 9546 w 97339"/>
                <a:gd name="connsiteY0" fmla="*/ 26317 h 97339"/>
                <a:gd name="connsiteX1" fmla="*/ 10430 w 97339"/>
                <a:gd name="connsiteY1" fmla="*/ 44015 h 97339"/>
                <a:gd name="connsiteX2" fmla="*/ 31668 w 97339"/>
                <a:gd name="connsiteY2" fmla="*/ 91800 h 97339"/>
                <a:gd name="connsiteX3" fmla="*/ 90957 w 97339"/>
                <a:gd name="connsiteY3" fmla="*/ 74102 h 97339"/>
                <a:gd name="connsiteX4" fmla="*/ 75029 w 97339"/>
                <a:gd name="connsiteY4" fmla="*/ 13043 h 97339"/>
                <a:gd name="connsiteX5" fmla="*/ 9546 w 97339"/>
                <a:gd name="connsiteY5" fmla="*/ 26317 h 97339"/>
                <a:gd name="connsiteX6" fmla="*/ 65295 w 97339"/>
                <a:gd name="connsiteY6" fmla="*/ 59943 h 97339"/>
                <a:gd name="connsiteX7" fmla="*/ 38747 w 97339"/>
                <a:gd name="connsiteY7" fmla="*/ 47555 h 97339"/>
                <a:gd name="connsiteX8" fmla="*/ 39632 w 97339"/>
                <a:gd name="connsiteY8" fmla="*/ 37820 h 97339"/>
                <a:gd name="connsiteX9" fmla="*/ 65295 w 97339"/>
                <a:gd name="connsiteY9" fmla="*/ 59943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339" h="97339">
                  <a:moveTo>
                    <a:pt x="9546" y="26317"/>
                  </a:moveTo>
                  <a:cubicBezTo>
                    <a:pt x="5121" y="32511"/>
                    <a:pt x="6006" y="39590"/>
                    <a:pt x="10430" y="44015"/>
                  </a:cubicBezTo>
                  <a:cubicBezTo>
                    <a:pt x="6006" y="62598"/>
                    <a:pt x="15740" y="82066"/>
                    <a:pt x="31668" y="91800"/>
                  </a:cubicBezTo>
                  <a:cubicBezTo>
                    <a:pt x="52906" y="105073"/>
                    <a:pt x="79453" y="96224"/>
                    <a:pt x="90957" y="74102"/>
                  </a:cubicBezTo>
                  <a:cubicBezTo>
                    <a:pt x="102461" y="52864"/>
                    <a:pt x="96266" y="25432"/>
                    <a:pt x="75029" y="13043"/>
                  </a:cubicBezTo>
                  <a:cubicBezTo>
                    <a:pt x="52906" y="655"/>
                    <a:pt x="24589" y="6849"/>
                    <a:pt x="9546" y="26317"/>
                  </a:cubicBezTo>
                  <a:close/>
                  <a:moveTo>
                    <a:pt x="65295" y="59943"/>
                  </a:moveTo>
                  <a:cubicBezTo>
                    <a:pt x="56446" y="77641"/>
                    <a:pt x="32553" y="63483"/>
                    <a:pt x="38747" y="47555"/>
                  </a:cubicBezTo>
                  <a:cubicBezTo>
                    <a:pt x="40517" y="44015"/>
                    <a:pt x="40517" y="40476"/>
                    <a:pt x="39632" y="37820"/>
                  </a:cubicBezTo>
                  <a:cubicBezTo>
                    <a:pt x="53791" y="30741"/>
                    <a:pt x="75029" y="41360"/>
                    <a:pt x="65295" y="59943"/>
                  </a:cubicBezTo>
                  <a:close/>
                </a:path>
              </a:pathLst>
            </a:custGeom>
            <a:solidFill>
              <a:srgbClr val="5B5A63"/>
            </a:solidFill>
            <a:ln w="9525" cap="flat">
              <a:noFill/>
              <a:prstDash val="solid"/>
              <a:miter/>
            </a:ln>
          </p:spPr>
          <p:txBody>
            <a:bodyPr rtlCol="0" anchor="ctr"/>
            <a:lstStyle/>
            <a:p>
              <a:endParaRPr lang="en-US"/>
            </a:p>
          </p:txBody>
        </p:sp>
        <p:sp>
          <p:nvSpPr>
            <p:cNvPr id="399" name="Freeform: Shape 398"/>
            <p:cNvSpPr/>
            <p:nvPr/>
          </p:nvSpPr>
          <p:spPr>
            <a:xfrm>
              <a:off x="2544947" y="5308490"/>
              <a:ext cx="407055" cy="353961"/>
            </a:xfrm>
            <a:custGeom>
              <a:avLst/>
              <a:gdLst>
                <a:gd name="connsiteX0" fmla="*/ 385410 w 407055"/>
                <a:gd name="connsiteY0" fmla="*/ 9778 h 353961"/>
                <a:gd name="connsiteX1" fmla="*/ 40297 w 407055"/>
                <a:gd name="connsiteY1" fmla="*/ 298256 h 353961"/>
                <a:gd name="connsiteX2" fmla="*/ 42952 w 407055"/>
                <a:gd name="connsiteY2" fmla="*/ 287638 h 353961"/>
                <a:gd name="connsiteX3" fmla="*/ 50916 w 407055"/>
                <a:gd name="connsiteY3" fmla="*/ 238083 h 353961"/>
                <a:gd name="connsiteX4" fmla="*/ 22599 w 407055"/>
                <a:gd name="connsiteY4" fmla="*/ 233659 h 353961"/>
                <a:gd name="connsiteX5" fmla="*/ 10211 w 407055"/>
                <a:gd name="connsiteY5" fmla="*/ 306221 h 353961"/>
                <a:gd name="connsiteX6" fmla="*/ 11981 w 407055"/>
                <a:gd name="connsiteY6" fmla="*/ 347811 h 353961"/>
                <a:gd name="connsiteX7" fmla="*/ 44722 w 407055"/>
                <a:gd name="connsiteY7" fmla="*/ 354890 h 353961"/>
                <a:gd name="connsiteX8" fmla="*/ 109320 w 407055"/>
                <a:gd name="connsiteY8" fmla="*/ 344272 h 353961"/>
                <a:gd name="connsiteX9" fmla="*/ 105780 w 407055"/>
                <a:gd name="connsiteY9" fmla="*/ 315955 h 353961"/>
                <a:gd name="connsiteX10" fmla="*/ 65075 w 407055"/>
                <a:gd name="connsiteY10" fmla="*/ 323034 h 353961"/>
                <a:gd name="connsiteX11" fmla="*/ 51801 w 407055"/>
                <a:gd name="connsiteY11" fmla="*/ 324804 h 353961"/>
                <a:gd name="connsiteX12" fmla="*/ 401338 w 407055"/>
                <a:gd name="connsiteY12" fmla="*/ 31901 h 353961"/>
                <a:gd name="connsiteX13" fmla="*/ 385410 w 407055"/>
                <a:gd name="connsiteY13" fmla="*/ 9778 h 35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7055" h="353961">
                  <a:moveTo>
                    <a:pt x="385410" y="9778"/>
                  </a:moveTo>
                  <a:cubicBezTo>
                    <a:pt x="270372" y="106233"/>
                    <a:pt x="155335" y="201802"/>
                    <a:pt x="40297" y="298256"/>
                  </a:cubicBezTo>
                  <a:cubicBezTo>
                    <a:pt x="41182" y="293832"/>
                    <a:pt x="42952" y="290293"/>
                    <a:pt x="42952" y="287638"/>
                  </a:cubicBezTo>
                  <a:cubicBezTo>
                    <a:pt x="45607" y="270825"/>
                    <a:pt x="48261" y="254011"/>
                    <a:pt x="50916" y="238083"/>
                  </a:cubicBezTo>
                  <a:cubicBezTo>
                    <a:pt x="53571" y="219500"/>
                    <a:pt x="25254" y="215961"/>
                    <a:pt x="22599" y="233659"/>
                  </a:cubicBezTo>
                  <a:cubicBezTo>
                    <a:pt x="18175" y="257551"/>
                    <a:pt x="14635" y="282328"/>
                    <a:pt x="10211" y="306221"/>
                  </a:cubicBezTo>
                  <a:cubicBezTo>
                    <a:pt x="8441" y="319494"/>
                    <a:pt x="2247" y="336308"/>
                    <a:pt x="11981" y="347811"/>
                  </a:cubicBezTo>
                  <a:cubicBezTo>
                    <a:pt x="20830" y="357545"/>
                    <a:pt x="33218" y="355775"/>
                    <a:pt x="44722" y="354890"/>
                  </a:cubicBezTo>
                  <a:cubicBezTo>
                    <a:pt x="66844" y="352236"/>
                    <a:pt x="88082" y="348696"/>
                    <a:pt x="109320" y="344272"/>
                  </a:cubicBezTo>
                  <a:cubicBezTo>
                    <a:pt x="127018" y="340732"/>
                    <a:pt x="124363" y="312415"/>
                    <a:pt x="105780" y="315955"/>
                  </a:cubicBezTo>
                  <a:cubicBezTo>
                    <a:pt x="92507" y="318610"/>
                    <a:pt x="79233" y="321264"/>
                    <a:pt x="65075" y="323034"/>
                  </a:cubicBezTo>
                  <a:cubicBezTo>
                    <a:pt x="60650" y="323919"/>
                    <a:pt x="56226" y="323919"/>
                    <a:pt x="51801" y="324804"/>
                  </a:cubicBezTo>
                  <a:cubicBezTo>
                    <a:pt x="168608" y="227464"/>
                    <a:pt x="284531" y="130125"/>
                    <a:pt x="401338" y="31901"/>
                  </a:cubicBezTo>
                  <a:cubicBezTo>
                    <a:pt x="417266" y="21282"/>
                    <a:pt x="399568" y="-1725"/>
                    <a:pt x="385410" y="9778"/>
                  </a:cubicBezTo>
                  <a:close/>
                </a:path>
              </a:pathLst>
            </a:custGeom>
            <a:solidFill>
              <a:srgbClr val="5B5A63"/>
            </a:solidFill>
            <a:ln w="9525" cap="flat">
              <a:noFill/>
              <a:prstDash val="solid"/>
              <a:miter/>
            </a:ln>
          </p:spPr>
          <p:txBody>
            <a:bodyPr rtlCol="0" anchor="ctr"/>
            <a:lstStyle/>
            <a:p>
              <a:endParaRPr lang="en-US"/>
            </a:p>
          </p:txBody>
        </p:sp>
        <p:sp>
          <p:nvSpPr>
            <p:cNvPr id="400" name="Freeform: Shape 399"/>
            <p:cNvSpPr/>
            <p:nvPr/>
          </p:nvSpPr>
          <p:spPr>
            <a:xfrm>
              <a:off x="2145409" y="5951005"/>
              <a:ext cx="159283" cy="194679"/>
            </a:xfrm>
            <a:custGeom>
              <a:avLst/>
              <a:gdLst>
                <a:gd name="connsiteX0" fmla="*/ 92068 w 159282"/>
                <a:gd name="connsiteY0" fmla="*/ 89344 h 194678"/>
                <a:gd name="connsiteX1" fmla="*/ 32780 w 159282"/>
                <a:gd name="connsiteY1" fmla="*/ 12358 h 194678"/>
                <a:gd name="connsiteX2" fmla="*/ 9772 w 159282"/>
                <a:gd name="connsiteY2" fmla="*/ 30056 h 194678"/>
                <a:gd name="connsiteX3" fmla="*/ 76140 w 159282"/>
                <a:gd name="connsiteY3" fmla="*/ 115891 h 194678"/>
                <a:gd name="connsiteX4" fmla="*/ 136313 w 159282"/>
                <a:gd name="connsiteY4" fmla="*/ 189339 h 194678"/>
                <a:gd name="connsiteX5" fmla="*/ 154011 w 159282"/>
                <a:gd name="connsiteY5" fmla="*/ 166331 h 194678"/>
                <a:gd name="connsiteX6" fmla="*/ 92068 w 159282"/>
                <a:gd name="connsiteY6" fmla="*/ 89344 h 194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282" h="194678">
                  <a:moveTo>
                    <a:pt x="92068" y="89344"/>
                  </a:moveTo>
                  <a:cubicBezTo>
                    <a:pt x="72600" y="63682"/>
                    <a:pt x="52247" y="38020"/>
                    <a:pt x="32780" y="12358"/>
                  </a:cubicBezTo>
                  <a:cubicBezTo>
                    <a:pt x="21276" y="-2685"/>
                    <a:pt x="-1732" y="15013"/>
                    <a:pt x="9772" y="30056"/>
                  </a:cubicBezTo>
                  <a:cubicBezTo>
                    <a:pt x="31895" y="58373"/>
                    <a:pt x="54017" y="87575"/>
                    <a:pt x="76140" y="115891"/>
                  </a:cubicBezTo>
                  <a:cubicBezTo>
                    <a:pt x="95608" y="140669"/>
                    <a:pt x="113306" y="168101"/>
                    <a:pt x="136313" y="189339"/>
                  </a:cubicBezTo>
                  <a:cubicBezTo>
                    <a:pt x="150472" y="201727"/>
                    <a:pt x="167285" y="178720"/>
                    <a:pt x="154011" y="166331"/>
                  </a:cubicBezTo>
                  <a:cubicBezTo>
                    <a:pt x="130119" y="144208"/>
                    <a:pt x="111536" y="114122"/>
                    <a:pt x="92068" y="89344"/>
                  </a:cubicBezTo>
                  <a:close/>
                </a:path>
              </a:pathLst>
            </a:custGeom>
            <a:solidFill>
              <a:srgbClr val="5B5A63"/>
            </a:solidFill>
            <a:ln w="9525" cap="flat">
              <a:noFill/>
              <a:prstDash val="solid"/>
              <a:miter/>
            </a:ln>
          </p:spPr>
          <p:txBody>
            <a:bodyPr rtlCol="0" anchor="ctr"/>
            <a:lstStyle/>
            <a:p>
              <a:endParaRPr lang="en-US"/>
            </a:p>
          </p:txBody>
        </p:sp>
        <p:sp>
          <p:nvSpPr>
            <p:cNvPr id="401" name="Freeform: Shape 400"/>
            <p:cNvSpPr/>
            <p:nvPr/>
          </p:nvSpPr>
          <p:spPr>
            <a:xfrm>
              <a:off x="2462572" y="5655620"/>
              <a:ext cx="123886" cy="221226"/>
            </a:xfrm>
            <a:custGeom>
              <a:avLst/>
              <a:gdLst>
                <a:gd name="connsiteX0" fmla="*/ 66923 w 123886"/>
                <a:gd name="connsiteY0" fmla="*/ 12186 h 221225"/>
                <a:gd name="connsiteX1" fmla="*/ 46570 w 123886"/>
                <a:gd name="connsiteY1" fmla="*/ 9531 h 221225"/>
                <a:gd name="connsiteX2" fmla="*/ 16484 w 123886"/>
                <a:gd name="connsiteY2" fmla="*/ 33423 h 221225"/>
                <a:gd name="connsiteX3" fmla="*/ 11174 w 123886"/>
                <a:gd name="connsiteY3" fmla="*/ 40503 h 221225"/>
                <a:gd name="connsiteX4" fmla="*/ 8520 w 123886"/>
                <a:gd name="connsiteY4" fmla="*/ 55546 h 221225"/>
                <a:gd name="connsiteX5" fmla="*/ 70463 w 123886"/>
                <a:gd name="connsiteY5" fmla="*/ 166159 h 221225"/>
                <a:gd name="connsiteX6" fmla="*/ 32412 w 123886"/>
                <a:gd name="connsiteY6" fmla="*/ 143151 h 221225"/>
                <a:gd name="connsiteX7" fmla="*/ 14714 w 123886"/>
                <a:gd name="connsiteY7" fmla="*/ 166159 h 221225"/>
                <a:gd name="connsiteX8" fmla="*/ 96125 w 123886"/>
                <a:gd name="connsiteY8" fmla="*/ 213059 h 221225"/>
                <a:gd name="connsiteX9" fmla="*/ 111169 w 123886"/>
                <a:gd name="connsiteY9" fmla="*/ 211289 h 221225"/>
                <a:gd name="connsiteX10" fmla="*/ 119133 w 123886"/>
                <a:gd name="connsiteY10" fmla="*/ 193591 h 221225"/>
                <a:gd name="connsiteX11" fmla="*/ 40376 w 123886"/>
                <a:gd name="connsiteY11" fmla="*/ 52891 h 221225"/>
                <a:gd name="connsiteX12" fmla="*/ 64269 w 123886"/>
                <a:gd name="connsiteY12" fmla="*/ 33423 h 221225"/>
                <a:gd name="connsiteX13" fmla="*/ 66923 w 123886"/>
                <a:gd name="connsiteY13" fmla="*/ 12186 h 22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886" h="221225">
                  <a:moveTo>
                    <a:pt x="66923" y="12186"/>
                  </a:moveTo>
                  <a:cubicBezTo>
                    <a:pt x="62499" y="6876"/>
                    <a:pt x="52765" y="4221"/>
                    <a:pt x="46570" y="9531"/>
                  </a:cubicBezTo>
                  <a:cubicBezTo>
                    <a:pt x="37721" y="18380"/>
                    <a:pt x="27103" y="26344"/>
                    <a:pt x="16484" y="33423"/>
                  </a:cubicBezTo>
                  <a:cubicBezTo>
                    <a:pt x="13829" y="35193"/>
                    <a:pt x="12059" y="37848"/>
                    <a:pt x="11174" y="40503"/>
                  </a:cubicBezTo>
                  <a:cubicBezTo>
                    <a:pt x="6750" y="44042"/>
                    <a:pt x="4980" y="49352"/>
                    <a:pt x="8520" y="55546"/>
                  </a:cubicBezTo>
                  <a:cubicBezTo>
                    <a:pt x="28872" y="92712"/>
                    <a:pt x="50110" y="129878"/>
                    <a:pt x="70463" y="166159"/>
                  </a:cubicBezTo>
                  <a:cubicBezTo>
                    <a:pt x="57189" y="159079"/>
                    <a:pt x="44801" y="151116"/>
                    <a:pt x="32412" y="143151"/>
                  </a:cubicBezTo>
                  <a:cubicBezTo>
                    <a:pt x="16484" y="133417"/>
                    <a:pt x="-1214" y="156425"/>
                    <a:pt x="14714" y="166159"/>
                  </a:cubicBezTo>
                  <a:cubicBezTo>
                    <a:pt x="41261" y="182972"/>
                    <a:pt x="68693" y="198015"/>
                    <a:pt x="96125" y="213059"/>
                  </a:cubicBezTo>
                  <a:cubicBezTo>
                    <a:pt x="102320" y="216598"/>
                    <a:pt x="107629" y="214829"/>
                    <a:pt x="111169" y="211289"/>
                  </a:cubicBezTo>
                  <a:cubicBezTo>
                    <a:pt x="118248" y="208634"/>
                    <a:pt x="123557" y="202440"/>
                    <a:pt x="119133" y="193591"/>
                  </a:cubicBezTo>
                  <a:cubicBezTo>
                    <a:pt x="92586" y="146691"/>
                    <a:pt x="66923" y="99791"/>
                    <a:pt x="40376" y="52891"/>
                  </a:cubicBezTo>
                  <a:cubicBezTo>
                    <a:pt x="49225" y="46697"/>
                    <a:pt x="57189" y="40503"/>
                    <a:pt x="64269" y="33423"/>
                  </a:cubicBezTo>
                  <a:cubicBezTo>
                    <a:pt x="69578" y="26344"/>
                    <a:pt x="72233" y="18380"/>
                    <a:pt x="66923" y="12186"/>
                  </a:cubicBezTo>
                  <a:close/>
                </a:path>
              </a:pathLst>
            </a:custGeom>
            <a:solidFill>
              <a:srgbClr val="5B5A63"/>
            </a:solidFill>
            <a:ln w="9525" cap="flat">
              <a:noFill/>
              <a:prstDash val="solid"/>
              <a:miter/>
            </a:ln>
          </p:spPr>
          <p:txBody>
            <a:bodyPr rtlCol="0" anchor="ctr"/>
            <a:lstStyle/>
            <a:p>
              <a:endParaRPr lang="en-US"/>
            </a:p>
          </p:txBody>
        </p:sp>
        <p:sp>
          <p:nvSpPr>
            <p:cNvPr id="402" name="Freeform: Shape 401"/>
            <p:cNvSpPr/>
            <p:nvPr/>
          </p:nvSpPr>
          <p:spPr>
            <a:xfrm>
              <a:off x="3123121" y="5029534"/>
              <a:ext cx="212377" cy="274320"/>
            </a:xfrm>
            <a:custGeom>
              <a:avLst/>
              <a:gdLst>
                <a:gd name="connsiteX0" fmla="*/ 26691 w 212376"/>
                <a:gd name="connsiteY0" fmla="*/ 7335 h 274320"/>
                <a:gd name="connsiteX1" fmla="*/ 8993 w 212376"/>
                <a:gd name="connsiteY1" fmla="*/ 29458 h 274320"/>
                <a:gd name="connsiteX2" fmla="*/ 19612 w 212376"/>
                <a:gd name="connsiteY2" fmla="*/ 107329 h 274320"/>
                <a:gd name="connsiteX3" fmla="*/ 47929 w 212376"/>
                <a:gd name="connsiteY3" fmla="*/ 103789 h 274320"/>
                <a:gd name="connsiteX4" fmla="*/ 41735 w 212376"/>
                <a:gd name="connsiteY4" fmla="*/ 67509 h 274320"/>
                <a:gd name="connsiteX5" fmla="*/ 183319 w 212376"/>
                <a:gd name="connsiteY5" fmla="*/ 266612 h 274320"/>
                <a:gd name="connsiteX6" fmla="*/ 206327 w 212376"/>
                <a:gd name="connsiteY6" fmla="*/ 248914 h 274320"/>
                <a:gd name="connsiteX7" fmla="*/ 64742 w 212376"/>
                <a:gd name="connsiteY7" fmla="*/ 49810 h 274320"/>
                <a:gd name="connsiteX8" fmla="*/ 109872 w 212376"/>
                <a:gd name="connsiteY8" fmla="*/ 64854 h 274320"/>
                <a:gd name="connsiteX9" fmla="*/ 121376 w 212376"/>
                <a:gd name="connsiteY9" fmla="*/ 38307 h 274320"/>
                <a:gd name="connsiteX10" fmla="*/ 26691 w 212376"/>
                <a:gd name="connsiteY10" fmla="*/ 7335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376" h="274320">
                  <a:moveTo>
                    <a:pt x="26691" y="7335"/>
                  </a:moveTo>
                  <a:cubicBezTo>
                    <a:pt x="11648" y="2911"/>
                    <a:pt x="1914" y="20609"/>
                    <a:pt x="8993" y="29458"/>
                  </a:cubicBezTo>
                  <a:cubicBezTo>
                    <a:pt x="10763" y="55120"/>
                    <a:pt x="14303" y="81667"/>
                    <a:pt x="19612" y="107329"/>
                  </a:cubicBezTo>
                  <a:cubicBezTo>
                    <a:pt x="23152" y="125027"/>
                    <a:pt x="51469" y="122373"/>
                    <a:pt x="47929" y="103789"/>
                  </a:cubicBezTo>
                  <a:cubicBezTo>
                    <a:pt x="45274" y="91401"/>
                    <a:pt x="43505" y="79897"/>
                    <a:pt x="41735" y="67509"/>
                  </a:cubicBezTo>
                  <a:cubicBezTo>
                    <a:pt x="88635" y="133876"/>
                    <a:pt x="135534" y="200244"/>
                    <a:pt x="183319" y="266612"/>
                  </a:cubicBezTo>
                  <a:cubicBezTo>
                    <a:pt x="193938" y="281655"/>
                    <a:pt x="216946" y="263957"/>
                    <a:pt x="206327" y="248914"/>
                  </a:cubicBezTo>
                  <a:cubicBezTo>
                    <a:pt x="159427" y="182546"/>
                    <a:pt x="111642" y="116178"/>
                    <a:pt x="64742" y="49810"/>
                  </a:cubicBezTo>
                  <a:cubicBezTo>
                    <a:pt x="79786" y="55120"/>
                    <a:pt x="94829" y="59544"/>
                    <a:pt x="109872" y="64854"/>
                  </a:cubicBezTo>
                  <a:cubicBezTo>
                    <a:pt x="127570" y="71048"/>
                    <a:pt x="138189" y="44501"/>
                    <a:pt x="121376" y="38307"/>
                  </a:cubicBezTo>
                  <a:cubicBezTo>
                    <a:pt x="90404" y="28573"/>
                    <a:pt x="58548" y="17954"/>
                    <a:pt x="26691" y="7335"/>
                  </a:cubicBezTo>
                  <a:close/>
                </a:path>
              </a:pathLst>
            </a:custGeom>
            <a:solidFill>
              <a:srgbClr val="5B5A63"/>
            </a:solidFill>
            <a:ln w="9525" cap="flat">
              <a:noFill/>
              <a:prstDash val="solid"/>
              <a:miter/>
            </a:ln>
          </p:spPr>
          <p:txBody>
            <a:bodyPr rtlCol="0" anchor="ctr"/>
            <a:lstStyle/>
            <a:p>
              <a:endParaRPr lang="en-US"/>
            </a:p>
          </p:txBody>
        </p:sp>
        <p:sp>
          <p:nvSpPr>
            <p:cNvPr id="403" name="Freeform: Shape 402"/>
            <p:cNvSpPr/>
            <p:nvPr/>
          </p:nvSpPr>
          <p:spPr>
            <a:xfrm>
              <a:off x="1174709" y="80842"/>
              <a:ext cx="3849329" cy="2229956"/>
            </a:xfrm>
            <a:custGeom>
              <a:avLst/>
              <a:gdLst>
                <a:gd name="connsiteX0" fmla="*/ 3804199 w 3849328"/>
                <a:gd name="connsiteY0" fmla="*/ 6763 h 2229956"/>
                <a:gd name="connsiteX1" fmla="*/ 3507757 w 3849328"/>
                <a:gd name="connsiteY1" fmla="*/ 25346 h 2229956"/>
                <a:gd name="connsiteX2" fmla="*/ 3247595 w 3849328"/>
                <a:gd name="connsiteY2" fmla="*/ 41274 h 2229956"/>
                <a:gd name="connsiteX3" fmla="*/ 466344 w 3849328"/>
                <a:gd name="connsiteY3" fmla="*/ 213830 h 2229956"/>
                <a:gd name="connsiteX4" fmla="*/ 291133 w 3849328"/>
                <a:gd name="connsiteY4" fmla="*/ 224449 h 2229956"/>
                <a:gd name="connsiteX5" fmla="*/ 61058 w 3849328"/>
                <a:gd name="connsiteY5" fmla="*/ 238608 h 2229956"/>
                <a:gd name="connsiteX6" fmla="*/ 14159 w 3849328"/>
                <a:gd name="connsiteY6" fmla="*/ 304975 h 2229956"/>
                <a:gd name="connsiteX7" fmla="*/ 15043 w 3849328"/>
                <a:gd name="connsiteY7" fmla="*/ 360724 h 2229956"/>
                <a:gd name="connsiteX8" fmla="*/ 1235325 w 3849328"/>
                <a:gd name="connsiteY8" fmla="*/ 2200438 h 2229956"/>
                <a:gd name="connsiteX9" fmla="*/ 1330009 w 3849328"/>
                <a:gd name="connsiteY9" fmla="*/ 2213712 h 2229956"/>
                <a:gd name="connsiteX10" fmla="*/ 3824552 w 3849328"/>
                <a:gd name="connsiteY10" fmla="*/ 112951 h 2229956"/>
                <a:gd name="connsiteX11" fmla="*/ 3833401 w 3849328"/>
                <a:gd name="connsiteY11" fmla="*/ 67821 h 2229956"/>
                <a:gd name="connsiteX12" fmla="*/ 3804199 w 3849328"/>
                <a:gd name="connsiteY12" fmla="*/ 6763 h 2229956"/>
                <a:gd name="connsiteX13" fmla="*/ 924724 w 3849328"/>
                <a:gd name="connsiteY13" fmla="*/ 690793 h 2229956"/>
                <a:gd name="connsiteX14" fmla="*/ 939767 w 3849328"/>
                <a:gd name="connsiteY14" fmla="*/ 685484 h 2229956"/>
                <a:gd name="connsiteX15" fmla="*/ 2363577 w 3849328"/>
                <a:gd name="connsiteY15" fmla="*/ 596994 h 2229956"/>
                <a:gd name="connsiteX16" fmla="*/ 2386584 w 3849328"/>
                <a:gd name="connsiteY16" fmla="*/ 606727 h 2229956"/>
                <a:gd name="connsiteX17" fmla="*/ 2383044 w 3849328"/>
                <a:gd name="connsiteY17" fmla="*/ 646548 h 2229956"/>
                <a:gd name="connsiteX18" fmla="*/ 1431773 w 3849328"/>
                <a:gd name="connsiteY18" fmla="*/ 1448271 h 2229956"/>
                <a:gd name="connsiteX19" fmla="*/ 1390183 w 3849328"/>
                <a:gd name="connsiteY19" fmla="*/ 1442076 h 2229956"/>
                <a:gd name="connsiteX20" fmla="*/ 917645 w 3849328"/>
                <a:gd name="connsiteY20" fmla="*/ 728844 h 2229956"/>
                <a:gd name="connsiteX21" fmla="*/ 924724 w 3849328"/>
                <a:gd name="connsiteY21" fmla="*/ 690793 h 222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49328" h="2229956">
                  <a:moveTo>
                    <a:pt x="3804199" y="6763"/>
                  </a:moveTo>
                  <a:lnTo>
                    <a:pt x="3507757" y="25346"/>
                  </a:lnTo>
                  <a:lnTo>
                    <a:pt x="3247595" y="41274"/>
                  </a:lnTo>
                  <a:lnTo>
                    <a:pt x="466344" y="213830"/>
                  </a:lnTo>
                  <a:lnTo>
                    <a:pt x="291133" y="224449"/>
                  </a:lnTo>
                  <a:lnTo>
                    <a:pt x="61058" y="238608"/>
                  </a:lnTo>
                  <a:cubicBezTo>
                    <a:pt x="26547" y="240378"/>
                    <a:pt x="5309" y="274889"/>
                    <a:pt x="14159" y="304975"/>
                  </a:cubicBezTo>
                  <a:cubicBezTo>
                    <a:pt x="4425" y="320904"/>
                    <a:pt x="3540" y="342141"/>
                    <a:pt x="15043" y="360724"/>
                  </a:cubicBezTo>
                  <a:lnTo>
                    <a:pt x="1235325" y="2200438"/>
                  </a:lnTo>
                  <a:cubicBezTo>
                    <a:pt x="1256563" y="2232295"/>
                    <a:pt x="1300808" y="2238489"/>
                    <a:pt x="1330009" y="2213712"/>
                  </a:cubicBezTo>
                  <a:lnTo>
                    <a:pt x="3824552" y="112951"/>
                  </a:lnTo>
                  <a:cubicBezTo>
                    <a:pt x="3839595" y="100563"/>
                    <a:pt x="3840480" y="81980"/>
                    <a:pt x="3833401" y="67821"/>
                  </a:cubicBezTo>
                  <a:cubicBezTo>
                    <a:pt x="3855523" y="43929"/>
                    <a:pt x="3837825" y="4108"/>
                    <a:pt x="3804199" y="6763"/>
                  </a:cubicBezTo>
                  <a:close/>
                  <a:moveTo>
                    <a:pt x="924724" y="690793"/>
                  </a:moveTo>
                  <a:cubicBezTo>
                    <a:pt x="929148" y="688139"/>
                    <a:pt x="933573" y="686369"/>
                    <a:pt x="939767" y="685484"/>
                  </a:cubicBezTo>
                  <a:lnTo>
                    <a:pt x="2363577" y="596994"/>
                  </a:lnTo>
                  <a:cubicBezTo>
                    <a:pt x="2373311" y="596109"/>
                    <a:pt x="2382160" y="600533"/>
                    <a:pt x="2386584" y="606727"/>
                  </a:cubicBezTo>
                  <a:cubicBezTo>
                    <a:pt x="2395433" y="618231"/>
                    <a:pt x="2396318" y="635929"/>
                    <a:pt x="2383044" y="646548"/>
                  </a:cubicBezTo>
                  <a:lnTo>
                    <a:pt x="1431773" y="1448271"/>
                  </a:lnTo>
                  <a:cubicBezTo>
                    <a:pt x="1418500" y="1458889"/>
                    <a:pt x="1399032" y="1456235"/>
                    <a:pt x="1390183" y="1442076"/>
                  </a:cubicBezTo>
                  <a:lnTo>
                    <a:pt x="917645" y="728844"/>
                  </a:lnTo>
                  <a:cubicBezTo>
                    <a:pt x="908796" y="715571"/>
                    <a:pt x="913220" y="698757"/>
                    <a:pt x="924724" y="690793"/>
                  </a:cubicBezTo>
                  <a:close/>
                </a:path>
              </a:pathLst>
            </a:custGeom>
            <a:solidFill>
              <a:srgbClr val="262625">
                <a:alpha val="20000"/>
              </a:srgbClr>
            </a:solidFill>
            <a:ln w="9525" cap="flat">
              <a:noFill/>
              <a:prstDash val="solid"/>
              <a:miter/>
            </a:ln>
          </p:spPr>
          <p:txBody>
            <a:bodyPr rtlCol="0" anchor="ctr"/>
            <a:lstStyle/>
            <a:p>
              <a:endParaRPr lang="en-US"/>
            </a:p>
          </p:txBody>
        </p:sp>
        <p:sp>
          <p:nvSpPr>
            <p:cNvPr id="404" name="Freeform: Shape 403"/>
            <p:cNvSpPr/>
            <p:nvPr/>
          </p:nvSpPr>
          <p:spPr>
            <a:xfrm>
              <a:off x="619689" y="659709"/>
              <a:ext cx="1371600" cy="2079523"/>
            </a:xfrm>
            <a:custGeom>
              <a:avLst/>
              <a:gdLst>
                <a:gd name="connsiteX0" fmla="*/ 439982 w 1371599"/>
                <a:gd name="connsiteY0" fmla="*/ 1141069 h 2079522"/>
                <a:gd name="connsiteX1" fmla="*/ 509889 w 1371599"/>
                <a:gd name="connsiteY1" fmla="*/ 792417 h 2079522"/>
                <a:gd name="connsiteX2" fmla="*/ 523163 w 1371599"/>
                <a:gd name="connsiteY2" fmla="*/ 811885 h 2079522"/>
                <a:gd name="connsiteX3" fmla="*/ 523163 w 1371599"/>
                <a:gd name="connsiteY3" fmla="*/ 811885 h 2079522"/>
                <a:gd name="connsiteX4" fmla="*/ 536436 w 1371599"/>
                <a:gd name="connsiteY4" fmla="*/ 832237 h 2079522"/>
                <a:gd name="connsiteX5" fmla="*/ 1052335 w 1371599"/>
                <a:gd name="connsiteY5" fmla="*/ 1604758 h 2079522"/>
                <a:gd name="connsiteX6" fmla="*/ 1124897 w 1371599"/>
                <a:gd name="connsiteY6" fmla="*/ 1656967 h 2079522"/>
                <a:gd name="connsiteX7" fmla="*/ 1226661 w 1371599"/>
                <a:gd name="connsiteY7" fmla="*/ 1641039 h 2079522"/>
                <a:gd name="connsiteX8" fmla="*/ 1226661 w 1371599"/>
                <a:gd name="connsiteY8" fmla="*/ 1641039 h 2079522"/>
                <a:gd name="connsiteX9" fmla="*/ 1242589 w 1371599"/>
                <a:gd name="connsiteY9" fmla="*/ 1658737 h 2079522"/>
                <a:gd name="connsiteX10" fmla="*/ 1262942 w 1371599"/>
                <a:gd name="connsiteY10" fmla="*/ 1680860 h 2079522"/>
                <a:gd name="connsiteX11" fmla="*/ 1312496 w 1371599"/>
                <a:gd name="connsiteY11" fmla="*/ 1734839 h 2079522"/>
                <a:gd name="connsiteX12" fmla="*/ 1333734 w 1371599"/>
                <a:gd name="connsiteY12" fmla="*/ 1757846 h 2079522"/>
                <a:gd name="connsiteX13" fmla="*/ 1349662 w 1371599"/>
                <a:gd name="connsiteY13" fmla="*/ 1775544 h 2079522"/>
                <a:gd name="connsiteX14" fmla="*/ 1365591 w 1371599"/>
                <a:gd name="connsiteY14" fmla="*/ 1764925 h 2079522"/>
                <a:gd name="connsiteX15" fmla="*/ 1354972 w 1371599"/>
                <a:gd name="connsiteY15" fmla="*/ 1742803 h 2079522"/>
                <a:gd name="connsiteX16" fmla="*/ 1340813 w 1371599"/>
                <a:gd name="connsiteY16" fmla="*/ 1713601 h 2079522"/>
                <a:gd name="connsiteX17" fmla="*/ 1310726 w 1371599"/>
                <a:gd name="connsiteY17" fmla="*/ 1649888 h 2079522"/>
                <a:gd name="connsiteX18" fmla="*/ 1297453 w 1371599"/>
                <a:gd name="connsiteY18" fmla="*/ 1623341 h 2079522"/>
                <a:gd name="connsiteX19" fmla="*/ 1285949 w 1371599"/>
                <a:gd name="connsiteY19" fmla="*/ 1598564 h 2079522"/>
                <a:gd name="connsiteX20" fmla="*/ 1285949 w 1371599"/>
                <a:gd name="connsiteY20" fmla="*/ 1598564 h 2079522"/>
                <a:gd name="connsiteX21" fmla="*/ 1325770 w 1371599"/>
                <a:gd name="connsiteY21" fmla="*/ 1513613 h 2079522"/>
                <a:gd name="connsiteX22" fmla="*/ 1325770 w 1371599"/>
                <a:gd name="connsiteY22" fmla="*/ 1513613 h 2079522"/>
                <a:gd name="connsiteX23" fmla="*/ 1325770 w 1371599"/>
                <a:gd name="connsiteY23" fmla="*/ 1513613 h 2079522"/>
                <a:gd name="connsiteX24" fmla="*/ 1322230 w 1371599"/>
                <a:gd name="connsiteY24" fmla="*/ 1475562 h 2079522"/>
                <a:gd name="connsiteX25" fmla="*/ 1309842 w 1371599"/>
                <a:gd name="connsiteY25" fmla="*/ 1444590 h 2079522"/>
                <a:gd name="connsiteX26" fmla="*/ 1309842 w 1371599"/>
                <a:gd name="connsiteY26" fmla="*/ 1443706 h 2079522"/>
                <a:gd name="connsiteX27" fmla="*/ 1309842 w 1371599"/>
                <a:gd name="connsiteY27" fmla="*/ 1443706 h 2079522"/>
                <a:gd name="connsiteX28" fmla="*/ 1304532 w 1371599"/>
                <a:gd name="connsiteY28" fmla="*/ 1434857 h 2079522"/>
                <a:gd name="connsiteX29" fmla="*/ 951456 w 1371599"/>
                <a:gd name="connsiteY29" fmla="*/ 905684 h 2079522"/>
                <a:gd name="connsiteX30" fmla="*/ 951456 w 1371599"/>
                <a:gd name="connsiteY30" fmla="*/ 905684 h 2079522"/>
                <a:gd name="connsiteX31" fmla="*/ 932873 w 1371599"/>
                <a:gd name="connsiteY31" fmla="*/ 877367 h 2079522"/>
                <a:gd name="connsiteX32" fmla="*/ 932873 w 1371599"/>
                <a:gd name="connsiteY32" fmla="*/ 877367 h 2079522"/>
                <a:gd name="connsiteX33" fmla="*/ 932873 w 1371599"/>
                <a:gd name="connsiteY33" fmla="*/ 877367 h 2079522"/>
                <a:gd name="connsiteX34" fmla="*/ 651474 w 1371599"/>
                <a:gd name="connsiteY34" fmla="*/ 455269 h 2079522"/>
                <a:gd name="connsiteX35" fmla="*/ 654128 w 1371599"/>
                <a:gd name="connsiteY35" fmla="*/ 444650 h 2079522"/>
                <a:gd name="connsiteX36" fmla="*/ 655898 w 1371599"/>
                <a:gd name="connsiteY36" fmla="*/ 435801 h 2079522"/>
                <a:gd name="connsiteX37" fmla="*/ 656783 w 1371599"/>
                <a:gd name="connsiteY37" fmla="*/ 433146 h 2079522"/>
                <a:gd name="connsiteX38" fmla="*/ 658553 w 1371599"/>
                <a:gd name="connsiteY38" fmla="*/ 420757 h 2079522"/>
                <a:gd name="connsiteX39" fmla="*/ 658553 w 1371599"/>
                <a:gd name="connsiteY39" fmla="*/ 415448 h 2079522"/>
                <a:gd name="connsiteX40" fmla="*/ 659438 w 1371599"/>
                <a:gd name="connsiteY40" fmla="*/ 406599 h 2079522"/>
                <a:gd name="connsiteX41" fmla="*/ 659438 w 1371599"/>
                <a:gd name="connsiteY41" fmla="*/ 403944 h 2079522"/>
                <a:gd name="connsiteX42" fmla="*/ 491306 w 1371599"/>
                <a:gd name="connsiteY42" fmla="*/ 181833 h 2079522"/>
                <a:gd name="connsiteX43" fmla="*/ 490421 w 1371599"/>
                <a:gd name="connsiteY43" fmla="*/ 181833 h 2079522"/>
                <a:gd name="connsiteX44" fmla="*/ 477148 w 1371599"/>
                <a:gd name="connsiteY44" fmla="*/ 179179 h 2079522"/>
                <a:gd name="connsiteX45" fmla="*/ 459450 w 1371599"/>
                <a:gd name="connsiteY45" fmla="*/ 176524 h 2079522"/>
                <a:gd name="connsiteX46" fmla="*/ 457680 w 1371599"/>
                <a:gd name="connsiteY46" fmla="*/ 176524 h 2079522"/>
                <a:gd name="connsiteX47" fmla="*/ 409010 w 1371599"/>
                <a:gd name="connsiteY47" fmla="*/ 176524 h 2079522"/>
                <a:gd name="connsiteX48" fmla="*/ 401046 w 1371599"/>
                <a:gd name="connsiteY48" fmla="*/ 164135 h 2079522"/>
                <a:gd name="connsiteX49" fmla="*/ 401046 w 1371599"/>
                <a:gd name="connsiteY49" fmla="*/ 164135 h 2079522"/>
                <a:gd name="connsiteX50" fmla="*/ 333793 w 1371599"/>
                <a:gd name="connsiteY50" fmla="*/ 64141 h 2079522"/>
                <a:gd name="connsiteX51" fmla="*/ 325829 w 1371599"/>
                <a:gd name="connsiteY51" fmla="*/ 51753 h 2079522"/>
                <a:gd name="connsiteX52" fmla="*/ 316980 w 1371599"/>
                <a:gd name="connsiteY52" fmla="*/ 40249 h 2079522"/>
                <a:gd name="connsiteX53" fmla="*/ 313441 w 1371599"/>
                <a:gd name="connsiteY53" fmla="*/ 36709 h 2079522"/>
                <a:gd name="connsiteX54" fmla="*/ 189554 w 1371599"/>
                <a:gd name="connsiteY54" fmla="*/ 20781 h 2079522"/>
                <a:gd name="connsiteX55" fmla="*/ 184245 w 1371599"/>
                <a:gd name="connsiteY55" fmla="*/ 23436 h 2079522"/>
                <a:gd name="connsiteX56" fmla="*/ 184245 w 1371599"/>
                <a:gd name="connsiteY56" fmla="*/ 23436 h 2079522"/>
                <a:gd name="connsiteX57" fmla="*/ 159467 w 1371599"/>
                <a:gd name="connsiteY57" fmla="*/ 46443 h 2079522"/>
                <a:gd name="connsiteX58" fmla="*/ 153273 w 1371599"/>
                <a:gd name="connsiteY58" fmla="*/ 55292 h 2079522"/>
                <a:gd name="connsiteX59" fmla="*/ 153273 w 1371599"/>
                <a:gd name="connsiteY59" fmla="*/ 55292 h 2079522"/>
                <a:gd name="connsiteX60" fmla="*/ 155928 w 1371599"/>
                <a:gd name="connsiteY60" fmla="*/ 165020 h 2079522"/>
                <a:gd name="connsiteX61" fmla="*/ 221411 w 1371599"/>
                <a:gd name="connsiteY61" fmla="*/ 263245 h 2079522"/>
                <a:gd name="connsiteX62" fmla="*/ 229375 w 1371599"/>
                <a:gd name="connsiteY62" fmla="*/ 275633 h 2079522"/>
                <a:gd name="connsiteX63" fmla="*/ 237339 w 1371599"/>
                <a:gd name="connsiteY63" fmla="*/ 288022 h 2079522"/>
                <a:gd name="connsiteX64" fmla="*/ 232914 w 1371599"/>
                <a:gd name="connsiteY64" fmla="*/ 296871 h 2079522"/>
                <a:gd name="connsiteX65" fmla="*/ 232914 w 1371599"/>
                <a:gd name="connsiteY65" fmla="*/ 296871 h 2079522"/>
                <a:gd name="connsiteX66" fmla="*/ 225835 w 1371599"/>
                <a:gd name="connsiteY66" fmla="*/ 311914 h 2079522"/>
                <a:gd name="connsiteX67" fmla="*/ 225835 w 1371599"/>
                <a:gd name="connsiteY67" fmla="*/ 311914 h 2079522"/>
                <a:gd name="connsiteX68" fmla="*/ 219641 w 1371599"/>
                <a:gd name="connsiteY68" fmla="*/ 326958 h 2079522"/>
                <a:gd name="connsiteX69" fmla="*/ 218756 w 1371599"/>
                <a:gd name="connsiteY69" fmla="*/ 329612 h 2079522"/>
                <a:gd name="connsiteX70" fmla="*/ 214331 w 1371599"/>
                <a:gd name="connsiteY70" fmla="*/ 345541 h 2079522"/>
                <a:gd name="connsiteX71" fmla="*/ 213447 w 1371599"/>
                <a:gd name="connsiteY71" fmla="*/ 348195 h 2079522"/>
                <a:gd name="connsiteX72" fmla="*/ 211677 w 1371599"/>
                <a:gd name="connsiteY72" fmla="*/ 357044 h 2079522"/>
                <a:gd name="connsiteX73" fmla="*/ 251497 w 1371599"/>
                <a:gd name="connsiteY73" fmla="*/ 534910 h 2079522"/>
                <a:gd name="connsiteX74" fmla="*/ 247073 w 1371599"/>
                <a:gd name="connsiteY74" fmla="*/ 557917 h 2079522"/>
                <a:gd name="connsiteX75" fmla="*/ 247073 w 1371599"/>
                <a:gd name="connsiteY75" fmla="*/ 557917 h 2079522"/>
                <a:gd name="connsiteX76" fmla="*/ 9034 w 1371599"/>
                <a:gd name="connsiteY76" fmla="*/ 1738378 h 2079522"/>
                <a:gd name="connsiteX77" fmla="*/ 23192 w 1371599"/>
                <a:gd name="connsiteY77" fmla="*/ 1826869 h 2079522"/>
                <a:gd name="connsiteX78" fmla="*/ 105488 w 1371599"/>
                <a:gd name="connsiteY78" fmla="*/ 1887927 h 2079522"/>
                <a:gd name="connsiteX79" fmla="*/ 105488 w 1371599"/>
                <a:gd name="connsiteY79" fmla="*/ 1887927 h 2079522"/>
                <a:gd name="connsiteX80" fmla="*/ 104603 w 1371599"/>
                <a:gd name="connsiteY80" fmla="*/ 1911819 h 2079522"/>
                <a:gd name="connsiteX81" fmla="*/ 103719 w 1371599"/>
                <a:gd name="connsiteY81" fmla="*/ 1941906 h 2079522"/>
                <a:gd name="connsiteX82" fmla="*/ 100179 w 1371599"/>
                <a:gd name="connsiteY82" fmla="*/ 2015353 h 2079522"/>
                <a:gd name="connsiteX83" fmla="*/ 98409 w 1371599"/>
                <a:gd name="connsiteY83" fmla="*/ 2047210 h 2079522"/>
                <a:gd name="connsiteX84" fmla="*/ 97524 w 1371599"/>
                <a:gd name="connsiteY84" fmla="*/ 2071102 h 2079522"/>
                <a:gd name="connsiteX85" fmla="*/ 116107 w 1371599"/>
                <a:gd name="connsiteY85" fmla="*/ 2074642 h 2079522"/>
                <a:gd name="connsiteX86" fmla="*/ 124071 w 1371599"/>
                <a:gd name="connsiteY86" fmla="*/ 2051634 h 2079522"/>
                <a:gd name="connsiteX87" fmla="*/ 134690 w 1371599"/>
                <a:gd name="connsiteY87" fmla="*/ 2021547 h 2079522"/>
                <a:gd name="connsiteX88" fmla="*/ 158582 w 1371599"/>
                <a:gd name="connsiteY88" fmla="*/ 1955180 h 2079522"/>
                <a:gd name="connsiteX89" fmla="*/ 168316 w 1371599"/>
                <a:gd name="connsiteY89" fmla="*/ 1926863 h 2079522"/>
                <a:gd name="connsiteX90" fmla="*/ 178050 w 1371599"/>
                <a:gd name="connsiteY90" fmla="*/ 1901200 h 2079522"/>
                <a:gd name="connsiteX91" fmla="*/ 266541 w 1371599"/>
                <a:gd name="connsiteY91" fmla="*/ 1869344 h 2079522"/>
                <a:gd name="connsiteX92" fmla="*/ 300167 w 1371599"/>
                <a:gd name="connsiteY92" fmla="*/ 1822444 h 2079522"/>
                <a:gd name="connsiteX93" fmla="*/ 307246 w 1371599"/>
                <a:gd name="connsiteY93" fmla="*/ 1798552 h 2079522"/>
                <a:gd name="connsiteX94" fmla="*/ 432018 w 1371599"/>
                <a:gd name="connsiteY94" fmla="*/ 1174695 h 2079522"/>
                <a:gd name="connsiteX95" fmla="*/ 432018 w 1371599"/>
                <a:gd name="connsiteY95" fmla="*/ 1174695 h 2079522"/>
                <a:gd name="connsiteX96" fmla="*/ 439982 w 1371599"/>
                <a:gd name="connsiteY96" fmla="*/ 1141069 h 2079522"/>
                <a:gd name="connsiteX97" fmla="*/ 439982 w 1371599"/>
                <a:gd name="connsiteY97" fmla="*/ 1141069 h 207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371599" h="2079522">
                  <a:moveTo>
                    <a:pt x="439982" y="1141069"/>
                  </a:moveTo>
                  <a:lnTo>
                    <a:pt x="509889" y="792417"/>
                  </a:lnTo>
                  <a:lnTo>
                    <a:pt x="523163" y="811885"/>
                  </a:lnTo>
                  <a:lnTo>
                    <a:pt x="523163" y="811885"/>
                  </a:lnTo>
                  <a:lnTo>
                    <a:pt x="536436" y="832237"/>
                  </a:lnTo>
                  <a:lnTo>
                    <a:pt x="1052335" y="1604758"/>
                  </a:lnTo>
                  <a:cubicBezTo>
                    <a:pt x="1070033" y="1631305"/>
                    <a:pt x="1096580" y="1649003"/>
                    <a:pt x="1124897" y="1656967"/>
                  </a:cubicBezTo>
                  <a:cubicBezTo>
                    <a:pt x="1158523" y="1665816"/>
                    <a:pt x="1194804" y="1661392"/>
                    <a:pt x="1226661" y="1641039"/>
                  </a:cubicBezTo>
                  <a:cubicBezTo>
                    <a:pt x="1226661" y="1641039"/>
                    <a:pt x="1226661" y="1641039"/>
                    <a:pt x="1226661" y="1641039"/>
                  </a:cubicBezTo>
                  <a:lnTo>
                    <a:pt x="1242589" y="1658737"/>
                  </a:lnTo>
                  <a:lnTo>
                    <a:pt x="1262942" y="1680860"/>
                  </a:lnTo>
                  <a:lnTo>
                    <a:pt x="1312496" y="1734839"/>
                  </a:lnTo>
                  <a:lnTo>
                    <a:pt x="1333734" y="1757846"/>
                  </a:lnTo>
                  <a:lnTo>
                    <a:pt x="1349662" y="1775544"/>
                  </a:lnTo>
                  <a:cubicBezTo>
                    <a:pt x="1356742" y="1784393"/>
                    <a:pt x="1370900" y="1774659"/>
                    <a:pt x="1365591" y="1764925"/>
                  </a:cubicBezTo>
                  <a:lnTo>
                    <a:pt x="1354972" y="1742803"/>
                  </a:lnTo>
                  <a:lnTo>
                    <a:pt x="1340813" y="1713601"/>
                  </a:lnTo>
                  <a:lnTo>
                    <a:pt x="1310726" y="1649888"/>
                  </a:lnTo>
                  <a:lnTo>
                    <a:pt x="1297453" y="1623341"/>
                  </a:lnTo>
                  <a:lnTo>
                    <a:pt x="1285949" y="1598564"/>
                  </a:lnTo>
                  <a:cubicBezTo>
                    <a:pt x="1285949" y="1598564"/>
                    <a:pt x="1285949" y="1598564"/>
                    <a:pt x="1285949" y="1598564"/>
                  </a:cubicBezTo>
                  <a:cubicBezTo>
                    <a:pt x="1310726" y="1575556"/>
                    <a:pt x="1324000" y="1545469"/>
                    <a:pt x="1325770" y="1513613"/>
                  </a:cubicBezTo>
                  <a:lnTo>
                    <a:pt x="1325770" y="1513613"/>
                  </a:lnTo>
                  <a:lnTo>
                    <a:pt x="1325770" y="1513613"/>
                  </a:lnTo>
                  <a:cubicBezTo>
                    <a:pt x="1326655" y="1501224"/>
                    <a:pt x="1325770" y="1487951"/>
                    <a:pt x="1322230" y="1475562"/>
                  </a:cubicBezTo>
                  <a:cubicBezTo>
                    <a:pt x="1319575" y="1464943"/>
                    <a:pt x="1316036" y="1454324"/>
                    <a:pt x="1309842" y="1444590"/>
                  </a:cubicBezTo>
                  <a:cubicBezTo>
                    <a:pt x="1309842" y="1444590"/>
                    <a:pt x="1309842" y="1444590"/>
                    <a:pt x="1309842" y="1443706"/>
                  </a:cubicBezTo>
                  <a:cubicBezTo>
                    <a:pt x="1309842" y="1443706"/>
                    <a:pt x="1309842" y="1443706"/>
                    <a:pt x="1309842" y="1443706"/>
                  </a:cubicBezTo>
                  <a:cubicBezTo>
                    <a:pt x="1308072" y="1441051"/>
                    <a:pt x="1306302" y="1437511"/>
                    <a:pt x="1304532" y="1434857"/>
                  </a:cubicBezTo>
                  <a:lnTo>
                    <a:pt x="951456" y="905684"/>
                  </a:lnTo>
                  <a:lnTo>
                    <a:pt x="951456" y="905684"/>
                  </a:lnTo>
                  <a:lnTo>
                    <a:pt x="932873" y="877367"/>
                  </a:lnTo>
                  <a:cubicBezTo>
                    <a:pt x="932873" y="877367"/>
                    <a:pt x="932873" y="877367"/>
                    <a:pt x="932873" y="877367"/>
                  </a:cubicBezTo>
                  <a:lnTo>
                    <a:pt x="932873" y="877367"/>
                  </a:lnTo>
                  <a:lnTo>
                    <a:pt x="651474" y="455269"/>
                  </a:lnTo>
                  <a:cubicBezTo>
                    <a:pt x="652359" y="451729"/>
                    <a:pt x="653243" y="448189"/>
                    <a:pt x="654128" y="444650"/>
                  </a:cubicBezTo>
                  <a:cubicBezTo>
                    <a:pt x="655013" y="441995"/>
                    <a:pt x="655013" y="438455"/>
                    <a:pt x="655898" y="435801"/>
                  </a:cubicBezTo>
                  <a:lnTo>
                    <a:pt x="656783" y="433146"/>
                  </a:lnTo>
                  <a:cubicBezTo>
                    <a:pt x="657668" y="428722"/>
                    <a:pt x="657668" y="425182"/>
                    <a:pt x="658553" y="420757"/>
                  </a:cubicBezTo>
                  <a:cubicBezTo>
                    <a:pt x="658553" y="418988"/>
                    <a:pt x="658553" y="417218"/>
                    <a:pt x="658553" y="415448"/>
                  </a:cubicBezTo>
                  <a:cubicBezTo>
                    <a:pt x="658553" y="412793"/>
                    <a:pt x="658553" y="409254"/>
                    <a:pt x="659438" y="406599"/>
                  </a:cubicBezTo>
                  <a:cubicBezTo>
                    <a:pt x="659438" y="405714"/>
                    <a:pt x="659438" y="404829"/>
                    <a:pt x="659438" y="403944"/>
                  </a:cubicBezTo>
                  <a:cubicBezTo>
                    <a:pt x="661208" y="301295"/>
                    <a:pt x="593070" y="208381"/>
                    <a:pt x="491306" y="181833"/>
                  </a:cubicBezTo>
                  <a:cubicBezTo>
                    <a:pt x="491306" y="181833"/>
                    <a:pt x="490421" y="181833"/>
                    <a:pt x="490421" y="181833"/>
                  </a:cubicBezTo>
                  <a:cubicBezTo>
                    <a:pt x="485997" y="180949"/>
                    <a:pt x="481572" y="180064"/>
                    <a:pt x="477148" y="179179"/>
                  </a:cubicBezTo>
                  <a:cubicBezTo>
                    <a:pt x="470953" y="178294"/>
                    <a:pt x="465644" y="177409"/>
                    <a:pt x="459450" y="176524"/>
                  </a:cubicBezTo>
                  <a:cubicBezTo>
                    <a:pt x="458565" y="176524"/>
                    <a:pt x="458565" y="176524"/>
                    <a:pt x="457680" y="176524"/>
                  </a:cubicBezTo>
                  <a:cubicBezTo>
                    <a:pt x="440867" y="174754"/>
                    <a:pt x="424938" y="174754"/>
                    <a:pt x="409010" y="176524"/>
                  </a:cubicBezTo>
                  <a:lnTo>
                    <a:pt x="401046" y="164135"/>
                  </a:lnTo>
                  <a:lnTo>
                    <a:pt x="401046" y="164135"/>
                  </a:lnTo>
                  <a:lnTo>
                    <a:pt x="333793" y="64141"/>
                  </a:lnTo>
                  <a:lnTo>
                    <a:pt x="325829" y="51753"/>
                  </a:lnTo>
                  <a:cubicBezTo>
                    <a:pt x="323175" y="47328"/>
                    <a:pt x="319635" y="43789"/>
                    <a:pt x="316980" y="40249"/>
                  </a:cubicBezTo>
                  <a:cubicBezTo>
                    <a:pt x="316095" y="39364"/>
                    <a:pt x="314325" y="37594"/>
                    <a:pt x="313441" y="36709"/>
                  </a:cubicBezTo>
                  <a:cubicBezTo>
                    <a:pt x="280699" y="3968"/>
                    <a:pt x="230260" y="-3111"/>
                    <a:pt x="189554" y="20781"/>
                  </a:cubicBezTo>
                  <a:cubicBezTo>
                    <a:pt x="187784" y="21666"/>
                    <a:pt x="186015" y="22551"/>
                    <a:pt x="184245" y="23436"/>
                  </a:cubicBezTo>
                  <a:lnTo>
                    <a:pt x="184245" y="23436"/>
                  </a:lnTo>
                  <a:cubicBezTo>
                    <a:pt x="174511" y="29630"/>
                    <a:pt x="166547" y="37594"/>
                    <a:pt x="159467" y="46443"/>
                  </a:cubicBezTo>
                  <a:cubicBezTo>
                    <a:pt x="156813" y="49098"/>
                    <a:pt x="155043" y="52638"/>
                    <a:pt x="153273" y="55292"/>
                  </a:cubicBezTo>
                  <a:cubicBezTo>
                    <a:pt x="153273" y="55292"/>
                    <a:pt x="153273" y="55292"/>
                    <a:pt x="153273" y="55292"/>
                  </a:cubicBezTo>
                  <a:cubicBezTo>
                    <a:pt x="133805" y="88919"/>
                    <a:pt x="133805" y="131394"/>
                    <a:pt x="155928" y="165020"/>
                  </a:cubicBezTo>
                  <a:lnTo>
                    <a:pt x="221411" y="263245"/>
                  </a:lnTo>
                  <a:lnTo>
                    <a:pt x="229375" y="275633"/>
                  </a:lnTo>
                  <a:lnTo>
                    <a:pt x="237339" y="288022"/>
                  </a:lnTo>
                  <a:cubicBezTo>
                    <a:pt x="235569" y="290677"/>
                    <a:pt x="233799" y="293331"/>
                    <a:pt x="232914" y="296871"/>
                  </a:cubicBezTo>
                  <a:cubicBezTo>
                    <a:pt x="232914" y="296871"/>
                    <a:pt x="232914" y="296871"/>
                    <a:pt x="232914" y="296871"/>
                  </a:cubicBezTo>
                  <a:cubicBezTo>
                    <a:pt x="230260" y="302180"/>
                    <a:pt x="227605" y="306605"/>
                    <a:pt x="225835" y="311914"/>
                  </a:cubicBezTo>
                  <a:cubicBezTo>
                    <a:pt x="225835" y="311914"/>
                    <a:pt x="225835" y="311914"/>
                    <a:pt x="225835" y="311914"/>
                  </a:cubicBezTo>
                  <a:cubicBezTo>
                    <a:pt x="224065" y="317224"/>
                    <a:pt x="221411" y="321648"/>
                    <a:pt x="219641" y="326958"/>
                  </a:cubicBezTo>
                  <a:cubicBezTo>
                    <a:pt x="219641" y="327843"/>
                    <a:pt x="218756" y="328727"/>
                    <a:pt x="218756" y="329612"/>
                  </a:cubicBezTo>
                  <a:cubicBezTo>
                    <a:pt x="216986" y="334922"/>
                    <a:pt x="215216" y="340231"/>
                    <a:pt x="214331" y="345541"/>
                  </a:cubicBezTo>
                  <a:lnTo>
                    <a:pt x="213447" y="348195"/>
                  </a:lnTo>
                  <a:cubicBezTo>
                    <a:pt x="212562" y="350850"/>
                    <a:pt x="211677" y="354390"/>
                    <a:pt x="211677" y="357044"/>
                  </a:cubicBezTo>
                  <a:cubicBezTo>
                    <a:pt x="198403" y="421642"/>
                    <a:pt x="215216" y="486240"/>
                    <a:pt x="251497" y="534910"/>
                  </a:cubicBezTo>
                  <a:lnTo>
                    <a:pt x="247073" y="557917"/>
                  </a:lnTo>
                  <a:lnTo>
                    <a:pt x="247073" y="557917"/>
                  </a:lnTo>
                  <a:lnTo>
                    <a:pt x="9034" y="1738378"/>
                  </a:lnTo>
                  <a:cubicBezTo>
                    <a:pt x="2840" y="1770235"/>
                    <a:pt x="9034" y="1801207"/>
                    <a:pt x="23192" y="1826869"/>
                  </a:cubicBezTo>
                  <a:cubicBezTo>
                    <a:pt x="40890" y="1856955"/>
                    <a:pt x="70092" y="1879078"/>
                    <a:pt x="105488" y="1887927"/>
                  </a:cubicBezTo>
                  <a:cubicBezTo>
                    <a:pt x="105488" y="1887927"/>
                    <a:pt x="105488" y="1887927"/>
                    <a:pt x="105488" y="1887927"/>
                  </a:cubicBezTo>
                  <a:lnTo>
                    <a:pt x="104603" y="1911819"/>
                  </a:lnTo>
                  <a:lnTo>
                    <a:pt x="103719" y="1941906"/>
                  </a:lnTo>
                  <a:lnTo>
                    <a:pt x="100179" y="2015353"/>
                  </a:lnTo>
                  <a:lnTo>
                    <a:pt x="98409" y="2047210"/>
                  </a:lnTo>
                  <a:lnTo>
                    <a:pt x="97524" y="2071102"/>
                  </a:lnTo>
                  <a:cubicBezTo>
                    <a:pt x="96639" y="2082606"/>
                    <a:pt x="112568" y="2085261"/>
                    <a:pt x="116107" y="2074642"/>
                  </a:cubicBezTo>
                  <a:lnTo>
                    <a:pt x="124071" y="2051634"/>
                  </a:lnTo>
                  <a:lnTo>
                    <a:pt x="134690" y="2021547"/>
                  </a:lnTo>
                  <a:lnTo>
                    <a:pt x="158582" y="1955180"/>
                  </a:lnTo>
                  <a:lnTo>
                    <a:pt x="168316" y="1926863"/>
                  </a:lnTo>
                  <a:lnTo>
                    <a:pt x="178050" y="1901200"/>
                  </a:lnTo>
                  <a:cubicBezTo>
                    <a:pt x="211677" y="1902085"/>
                    <a:pt x="242648" y="1890582"/>
                    <a:pt x="266541" y="1869344"/>
                  </a:cubicBezTo>
                  <a:cubicBezTo>
                    <a:pt x="281584" y="1856955"/>
                    <a:pt x="293088" y="1841027"/>
                    <a:pt x="300167" y="1822444"/>
                  </a:cubicBezTo>
                  <a:cubicBezTo>
                    <a:pt x="303707" y="1814480"/>
                    <a:pt x="305476" y="1806516"/>
                    <a:pt x="307246" y="1798552"/>
                  </a:cubicBezTo>
                  <a:lnTo>
                    <a:pt x="432018" y="1174695"/>
                  </a:lnTo>
                  <a:lnTo>
                    <a:pt x="432018" y="1174695"/>
                  </a:lnTo>
                  <a:lnTo>
                    <a:pt x="439982" y="1141069"/>
                  </a:lnTo>
                  <a:lnTo>
                    <a:pt x="439982" y="1141069"/>
                  </a:lnTo>
                  <a:close/>
                </a:path>
              </a:pathLst>
            </a:custGeom>
            <a:solidFill>
              <a:srgbClr val="262625">
                <a:alpha val="20000"/>
              </a:srgbClr>
            </a:solidFill>
            <a:ln w="9525" cap="flat">
              <a:noFill/>
              <a:prstDash val="solid"/>
              <a:miter/>
            </a:ln>
          </p:spPr>
          <p:txBody>
            <a:bodyPr rtlCol="0" anchor="ctr"/>
            <a:lstStyle/>
            <a:p>
              <a:endParaRPr lang="en-US"/>
            </a:p>
          </p:txBody>
        </p:sp>
        <p:sp>
          <p:nvSpPr>
            <p:cNvPr id="405" name="Freeform: Shape 404"/>
            <p:cNvSpPr/>
            <p:nvPr/>
          </p:nvSpPr>
          <p:spPr>
            <a:xfrm>
              <a:off x="1560341" y="2065149"/>
              <a:ext cx="1760957" cy="1486637"/>
            </a:xfrm>
            <a:custGeom>
              <a:avLst/>
              <a:gdLst>
                <a:gd name="connsiteX0" fmla="*/ 1493901 w 1760957"/>
                <a:gd name="connsiteY0" fmla="*/ 390457 h 1486637"/>
                <a:gd name="connsiteX1" fmla="*/ 1493901 w 1760957"/>
                <a:gd name="connsiteY1" fmla="*/ 390457 h 1486637"/>
                <a:gd name="connsiteX2" fmla="*/ 1531068 w 1760957"/>
                <a:gd name="connsiteY2" fmla="*/ 359486 h 1486637"/>
                <a:gd name="connsiteX3" fmla="*/ 1553190 w 1760957"/>
                <a:gd name="connsiteY3" fmla="*/ 360371 h 1486637"/>
                <a:gd name="connsiteX4" fmla="*/ 1559384 w 1760957"/>
                <a:gd name="connsiteY4" fmla="*/ 348867 h 1486637"/>
                <a:gd name="connsiteX5" fmla="*/ 1555845 w 1760957"/>
                <a:gd name="connsiteY5" fmla="*/ 336478 h 1486637"/>
                <a:gd name="connsiteX6" fmla="*/ 1485937 w 1760957"/>
                <a:gd name="connsiteY6" fmla="*/ 252412 h 1486637"/>
                <a:gd name="connsiteX7" fmla="*/ 1485937 w 1760957"/>
                <a:gd name="connsiteY7" fmla="*/ 252412 h 1486637"/>
                <a:gd name="connsiteX8" fmla="*/ 1556730 w 1760957"/>
                <a:gd name="connsiteY8" fmla="*/ 337363 h 1486637"/>
                <a:gd name="connsiteX9" fmla="*/ 1578852 w 1760957"/>
                <a:gd name="connsiteY9" fmla="*/ 339133 h 1486637"/>
                <a:gd name="connsiteX10" fmla="*/ 1580622 w 1760957"/>
                <a:gd name="connsiteY10" fmla="*/ 337363 h 1486637"/>
                <a:gd name="connsiteX11" fmla="*/ 1582392 w 1760957"/>
                <a:gd name="connsiteY11" fmla="*/ 315241 h 1486637"/>
                <a:gd name="connsiteX12" fmla="*/ 1511600 w 1760957"/>
                <a:gd name="connsiteY12" fmla="*/ 230290 h 1486637"/>
                <a:gd name="connsiteX13" fmla="*/ 1511600 w 1760957"/>
                <a:gd name="connsiteY13" fmla="*/ 230290 h 1486637"/>
                <a:gd name="connsiteX14" fmla="*/ 1581507 w 1760957"/>
                <a:gd name="connsiteY14" fmla="*/ 314356 h 1486637"/>
                <a:gd name="connsiteX15" fmla="*/ 1605399 w 1760957"/>
                <a:gd name="connsiteY15" fmla="*/ 316126 h 1486637"/>
                <a:gd name="connsiteX16" fmla="*/ 1611594 w 1760957"/>
                <a:gd name="connsiteY16" fmla="*/ 304622 h 1486637"/>
                <a:gd name="connsiteX17" fmla="*/ 1608054 w 1760957"/>
                <a:gd name="connsiteY17" fmla="*/ 292233 h 1486637"/>
                <a:gd name="connsiteX18" fmla="*/ 1608939 w 1760957"/>
                <a:gd name="connsiteY18" fmla="*/ 293118 h 1486637"/>
                <a:gd name="connsiteX19" fmla="*/ 1631061 w 1760957"/>
                <a:gd name="connsiteY19" fmla="*/ 294888 h 1486637"/>
                <a:gd name="connsiteX20" fmla="*/ 1632831 w 1760957"/>
                <a:gd name="connsiteY20" fmla="*/ 293118 h 1486637"/>
                <a:gd name="connsiteX21" fmla="*/ 1635486 w 1760957"/>
                <a:gd name="connsiteY21" fmla="*/ 271880 h 1486637"/>
                <a:gd name="connsiteX22" fmla="*/ 1730171 w 1760957"/>
                <a:gd name="connsiteY22" fmla="*/ 193124 h 1486637"/>
                <a:gd name="connsiteX23" fmla="*/ 1749638 w 1760957"/>
                <a:gd name="connsiteY23" fmla="*/ 117022 h 1486637"/>
                <a:gd name="connsiteX24" fmla="*/ 1744329 w 1760957"/>
                <a:gd name="connsiteY24" fmla="*/ 107288 h 1486637"/>
                <a:gd name="connsiteX25" fmla="*/ 1739020 w 1760957"/>
                <a:gd name="connsiteY25" fmla="*/ 99324 h 1486637"/>
                <a:gd name="connsiteX26" fmla="*/ 1681501 w 1760957"/>
                <a:gd name="connsiteY26" fmla="*/ 30302 h 1486637"/>
                <a:gd name="connsiteX27" fmla="*/ 1674422 w 1760957"/>
                <a:gd name="connsiteY27" fmla="*/ 23223 h 1486637"/>
                <a:gd name="connsiteX28" fmla="*/ 1665573 w 1760957"/>
                <a:gd name="connsiteY28" fmla="*/ 17028 h 1486637"/>
                <a:gd name="connsiteX29" fmla="*/ 1587701 w 1760957"/>
                <a:gd name="connsiteY29" fmla="*/ 22338 h 1486637"/>
                <a:gd name="connsiteX30" fmla="*/ 1493901 w 1760957"/>
                <a:gd name="connsiteY30" fmla="*/ 101094 h 1486637"/>
                <a:gd name="connsiteX31" fmla="*/ 1477973 w 1760957"/>
                <a:gd name="connsiteY31" fmla="*/ 96670 h 1486637"/>
                <a:gd name="connsiteX32" fmla="*/ 1472664 w 1760957"/>
                <a:gd name="connsiteY32" fmla="*/ 99324 h 1486637"/>
                <a:gd name="connsiteX33" fmla="*/ 1468239 w 1760957"/>
                <a:gd name="connsiteY33" fmla="*/ 102864 h 1486637"/>
                <a:gd name="connsiteX34" fmla="*/ 1466469 w 1760957"/>
                <a:gd name="connsiteY34" fmla="*/ 124986 h 1486637"/>
                <a:gd name="connsiteX35" fmla="*/ 1489477 w 1760957"/>
                <a:gd name="connsiteY35" fmla="*/ 152418 h 1486637"/>
                <a:gd name="connsiteX36" fmla="*/ 1489477 w 1760957"/>
                <a:gd name="connsiteY36" fmla="*/ 152418 h 1486637"/>
                <a:gd name="connsiteX37" fmla="*/ 1467354 w 1760957"/>
                <a:gd name="connsiteY37" fmla="*/ 125871 h 1486637"/>
                <a:gd name="connsiteX38" fmla="*/ 1443462 w 1760957"/>
                <a:gd name="connsiteY38" fmla="*/ 124101 h 1486637"/>
                <a:gd name="connsiteX39" fmla="*/ 1437268 w 1760957"/>
                <a:gd name="connsiteY39" fmla="*/ 135605 h 1486637"/>
                <a:gd name="connsiteX40" fmla="*/ 1440807 w 1760957"/>
                <a:gd name="connsiteY40" fmla="*/ 147994 h 1486637"/>
                <a:gd name="connsiteX41" fmla="*/ 1462930 w 1760957"/>
                <a:gd name="connsiteY41" fmla="*/ 174541 h 1486637"/>
                <a:gd name="connsiteX42" fmla="*/ 1462930 w 1760957"/>
                <a:gd name="connsiteY42" fmla="*/ 174541 h 1486637"/>
                <a:gd name="connsiteX43" fmla="*/ 1439922 w 1760957"/>
                <a:gd name="connsiteY43" fmla="*/ 147109 h 1486637"/>
                <a:gd name="connsiteX44" fmla="*/ 1417800 w 1760957"/>
                <a:gd name="connsiteY44" fmla="*/ 145339 h 1486637"/>
                <a:gd name="connsiteX45" fmla="*/ 1416030 w 1760957"/>
                <a:gd name="connsiteY45" fmla="*/ 147109 h 1486637"/>
                <a:gd name="connsiteX46" fmla="*/ 1414260 w 1760957"/>
                <a:gd name="connsiteY46" fmla="*/ 169232 h 1486637"/>
                <a:gd name="connsiteX47" fmla="*/ 1437268 w 1760957"/>
                <a:gd name="connsiteY47" fmla="*/ 196664 h 1486637"/>
                <a:gd name="connsiteX48" fmla="*/ 1437268 w 1760957"/>
                <a:gd name="connsiteY48" fmla="*/ 196664 h 1486637"/>
                <a:gd name="connsiteX49" fmla="*/ 1415145 w 1760957"/>
                <a:gd name="connsiteY49" fmla="*/ 170117 h 1486637"/>
                <a:gd name="connsiteX50" fmla="*/ 1391253 w 1760957"/>
                <a:gd name="connsiteY50" fmla="*/ 168347 h 1486637"/>
                <a:gd name="connsiteX51" fmla="*/ 1386828 w 1760957"/>
                <a:gd name="connsiteY51" fmla="*/ 173656 h 1486637"/>
                <a:gd name="connsiteX52" fmla="*/ 1385058 w 1760957"/>
                <a:gd name="connsiteY52" fmla="*/ 179850 h 1486637"/>
                <a:gd name="connsiteX53" fmla="*/ 1387713 w 1760957"/>
                <a:gd name="connsiteY53" fmla="*/ 190469 h 1486637"/>
                <a:gd name="connsiteX54" fmla="*/ 100179 w 1760957"/>
                <a:gd name="connsiteY54" fmla="*/ 1261202 h 1486637"/>
                <a:gd name="connsiteX55" fmla="*/ 98409 w 1760957"/>
                <a:gd name="connsiteY55" fmla="*/ 1265627 h 1486637"/>
                <a:gd name="connsiteX56" fmla="*/ 91330 w 1760957"/>
                <a:gd name="connsiteY56" fmla="*/ 1282440 h 1486637"/>
                <a:gd name="connsiteX57" fmla="*/ 91330 w 1760957"/>
                <a:gd name="connsiteY57" fmla="*/ 1282440 h 1486637"/>
                <a:gd name="connsiteX58" fmla="*/ 86905 w 1760957"/>
                <a:gd name="connsiteY58" fmla="*/ 1293059 h 1486637"/>
                <a:gd name="connsiteX59" fmla="*/ 30272 w 1760957"/>
                <a:gd name="connsiteY59" fmla="*/ 1420485 h 1486637"/>
                <a:gd name="connsiteX60" fmla="*/ 13459 w 1760957"/>
                <a:gd name="connsiteY60" fmla="*/ 1457651 h 1486637"/>
                <a:gd name="connsiteX61" fmla="*/ 9034 w 1760957"/>
                <a:gd name="connsiteY61" fmla="*/ 1468269 h 1486637"/>
                <a:gd name="connsiteX62" fmla="*/ 7264 w 1760957"/>
                <a:gd name="connsiteY62" fmla="*/ 1472694 h 1486637"/>
                <a:gd name="connsiteX63" fmla="*/ 17883 w 1760957"/>
                <a:gd name="connsiteY63" fmla="*/ 1485083 h 1486637"/>
                <a:gd name="connsiteX64" fmla="*/ 22308 w 1760957"/>
                <a:gd name="connsiteY64" fmla="*/ 1484198 h 1486637"/>
                <a:gd name="connsiteX65" fmla="*/ 33811 w 1760957"/>
                <a:gd name="connsiteY65" fmla="*/ 1481543 h 1486637"/>
                <a:gd name="connsiteX66" fmla="*/ 73632 w 1760957"/>
                <a:gd name="connsiteY66" fmla="*/ 1471809 h 1486637"/>
                <a:gd name="connsiteX67" fmla="*/ 209022 w 1760957"/>
                <a:gd name="connsiteY67" fmla="*/ 1439953 h 1486637"/>
                <a:gd name="connsiteX68" fmla="*/ 220526 w 1760957"/>
                <a:gd name="connsiteY68" fmla="*/ 1437298 h 1486637"/>
                <a:gd name="connsiteX69" fmla="*/ 220526 w 1760957"/>
                <a:gd name="connsiteY69" fmla="*/ 1437298 h 1486637"/>
                <a:gd name="connsiteX70" fmla="*/ 238224 w 1760957"/>
                <a:gd name="connsiteY70" fmla="*/ 1432873 h 1486637"/>
                <a:gd name="connsiteX71" fmla="*/ 242648 w 1760957"/>
                <a:gd name="connsiteY71" fmla="*/ 1431989 h 1486637"/>
                <a:gd name="connsiteX72" fmla="*/ 282469 w 1760957"/>
                <a:gd name="connsiteY72" fmla="*/ 1399247 h 1486637"/>
                <a:gd name="connsiteX73" fmla="*/ 282469 w 1760957"/>
                <a:gd name="connsiteY73" fmla="*/ 1399247 h 1486637"/>
                <a:gd name="connsiteX74" fmla="*/ 1493901 w 1760957"/>
                <a:gd name="connsiteY74" fmla="*/ 390457 h 1486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760957" h="1486637">
                  <a:moveTo>
                    <a:pt x="1493901" y="390457"/>
                  </a:moveTo>
                  <a:lnTo>
                    <a:pt x="1493901" y="390457"/>
                  </a:lnTo>
                  <a:lnTo>
                    <a:pt x="1531068" y="359486"/>
                  </a:lnTo>
                  <a:cubicBezTo>
                    <a:pt x="1537262" y="365680"/>
                    <a:pt x="1546996" y="365680"/>
                    <a:pt x="1553190" y="360371"/>
                  </a:cubicBezTo>
                  <a:cubicBezTo>
                    <a:pt x="1556730" y="357716"/>
                    <a:pt x="1558500" y="353291"/>
                    <a:pt x="1559384" y="348867"/>
                  </a:cubicBezTo>
                  <a:cubicBezTo>
                    <a:pt x="1559384" y="344442"/>
                    <a:pt x="1558500" y="340018"/>
                    <a:pt x="1555845" y="336478"/>
                  </a:cubicBezTo>
                  <a:lnTo>
                    <a:pt x="1485937" y="252412"/>
                  </a:lnTo>
                  <a:lnTo>
                    <a:pt x="1485937" y="252412"/>
                  </a:lnTo>
                  <a:lnTo>
                    <a:pt x="1556730" y="337363"/>
                  </a:lnTo>
                  <a:cubicBezTo>
                    <a:pt x="1562039" y="343558"/>
                    <a:pt x="1571773" y="345327"/>
                    <a:pt x="1578852" y="339133"/>
                  </a:cubicBezTo>
                  <a:lnTo>
                    <a:pt x="1580622" y="337363"/>
                  </a:lnTo>
                  <a:cubicBezTo>
                    <a:pt x="1587701" y="332054"/>
                    <a:pt x="1588586" y="322320"/>
                    <a:pt x="1582392" y="315241"/>
                  </a:cubicBezTo>
                  <a:lnTo>
                    <a:pt x="1511600" y="230290"/>
                  </a:lnTo>
                  <a:lnTo>
                    <a:pt x="1511600" y="230290"/>
                  </a:lnTo>
                  <a:lnTo>
                    <a:pt x="1581507" y="314356"/>
                  </a:lnTo>
                  <a:cubicBezTo>
                    <a:pt x="1587701" y="321435"/>
                    <a:pt x="1598320" y="322320"/>
                    <a:pt x="1605399" y="316126"/>
                  </a:cubicBezTo>
                  <a:cubicBezTo>
                    <a:pt x="1608939" y="313471"/>
                    <a:pt x="1610709" y="309046"/>
                    <a:pt x="1611594" y="304622"/>
                  </a:cubicBezTo>
                  <a:cubicBezTo>
                    <a:pt x="1611594" y="300197"/>
                    <a:pt x="1610709" y="295773"/>
                    <a:pt x="1608054" y="292233"/>
                  </a:cubicBezTo>
                  <a:lnTo>
                    <a:pt x="1608939" y="293118"/>
                  </a:lnTo>
                  <a:cubicBezTo>
                    <a:pt x="1614248" y="299312"/>
                    <a:pt x="1623982" y="301082"/>
                    <a:pt x="1631061" y="294888"/>
                  </a:cubicBezTo>
                  <a:lnTo>
                    <a:pt x="1632831" y="293118"/>
                  </a:lnTo>
                  <a:cubicBezTo>
                    <a:pt x="1639026" y="287809"/>
                    <a:pt x="1639911" y="278075"/>
                    <a:pt x="1635486" y="271880"/>
                  </a:cubicBezTo>
                  <a:lnTo>
                    <a:pt x="1730171" y="193124"/>
                  </a:lnTo>
                  <a:cubicBezTo>
                    <a:pt x="1753178" y="174541"/>
                    <a:pt x="1760257" y="143569"/>
                    <a:pt x="1749638" y="117022"/>
                  </a:cubicBezTo>
                  <a:cubicBezTo>
                    <a:pt x="1748754" y="113483"/>
                    <a:pt x="1746984" y="109943"/>
                    <a:pt x="1744329" y="107288"/>
                  </a:cubicBezTo>
                  <a:cubicBezTo>
                    <a:pt x="1742559" y="104634"/>
                    <a:pt x="1740789" y="101979"/>
                    <a:pt x="1739020" y="99324"/>
                  </a:cubicBezTo>
                  <a:lnTo>
                    <a:pt x="1681501" y="30302"/>
                  </a:lnTo>
                  <a:cubicBezTo>
                    <a:pt x="1679731" y="27647"/>
                    <a:pt x="1677077" y="24992"/>
                    <a:pt x="1674422" y="23223"/>
                  </a:cubicBezTo>
                  <a:cubicBezTo>
                    <a:pt x="1671767" y="20568"/>
                    <a:pt x="1669112" y="18798"/>
                    <a:pt x="1665573" y="17028"/>
                  </a:cubicBezTo>
                  <a:cubicBezTo>
                    <a:pt x="1641680" y="1985"/>
                    <a:pt x="1610709" y="2870"/>
                    <a:pt x="1587701" y="22338"/>
                  </a:cubicBezTo>
                  <a:lnTo>
                    <a:pt x="1493901" y="101094"/>
                  </a:lnTo>
                  <a:cubicBezTo>
                    <a:pt x="1489477" y="96670"/>
                    <a:pt x="1483283" y="94900"/>
                    <a:pt x="1477973" y="96670"/>
                  </a:cubicBezTo>
                  <a:cubicBezTo>
                    <a:pt x="1476203" y="97554"/>
                    <a:pt x="1474434" y="98439"/>
                    <a:pt x="1472664" y="99324"/>
                  </a:cubicBezTo>
                  <a:lnTo>
                    <a:pt x="1468239" y="102864"/>
                  </a:lnTo>
                  <a:cubicBezTo>
                    <a:pt x="1461160" y="108173"/>
                    <a:pt x="1460275" y="117907"/>
                    <a:pt x="1466469" y="124986"/>
                  </a:cubicBezTo>
                  <a:lnTo>
                    <a:pt x="1489477" y="152418"/>
                  </a:lnTo>
                  <a:lnTo>
                    <a:pt x="1489477" y="152418"/>
                  </a:lnTo>
                  <a:lnTo>
                    <a:pt x="1467354" y="125871"/>
                  </a:lnTo>
                  <a:cubicBezTo>
                    <a:pt x="1461160" y="118792"/>
                    <a:pt x="1450541" y="117907"/>
                    <a:pt x="1443462" y="124101"/>
                  </a:cubicBezTo>
                  <a:cubicBezTo>
                    <a:pt x="1439922" y="126756"/>
                    <a:pt x="1438153" y="131181"/>
                    <a:pt x="1437268" y="135605"/>
                  </a:cubicBezTo>
                  <a:cubicBezTo>
                    <a:pt x="1437268" y="140030"/>
                    <a:pt x="1438153" y="144454"/>
                    <a:pt x="1440807" y="147994"/>
                  </a:cubicBezTo>
                  <a:lnTo>
                    <a:pt x="1462930" y="174541"/>
                  </a:lnTo>
                  <a:lnTo>
                    <a:pt x="1462930" y="174541"/>
                  </a:lnTo>
                  <a:lnTo>
                    <a:pt x="1439922" y="147109"/>
                  </a:lnTo>
                  <a:cubicBezTo>
                    <a:pt x="1434613" y="140915"/>
                    <a:pt x="1424879" y="139145"/>
                    <a:pt x="1417800" y="145339"/>
                  </a:cubicBezTo>
                  <a:lnTo>
                    <a:pt x="1416030" y="147109"/>
                  </a:lnTo>
                  <a:cubicBezTo>
                    <a:pt x="1408951" y="152418"/>
                    <a:pt x="1408066" y="162152"/>
                    <a:pt x="1414260" y="169232"/>
                  </a:cubicBezTo>
                  <a:lnTo>
                    <a:pt x="1437268" y="196664"/>
                  </a:lnTo>
                  <a:lnTo>
                    <a:pt x="1437268" y="196664"/>
                  </a:lnTo>
                  <a:lnTo>
                    <a:pt x="1415145" y="170117"/>
                  </a:lnTo>
                  <a:cubicBezTo>
                    <a:pt x="1408951" y="163037"/>
                    <a:pt x="1398332" y="162152"/>
                    <a:pt x="1391253" y="168347"/>
                  </a:cubicBezTo>
                  <a:cubicBezTo>
                    <a:pt x="1389483" y="170117"/>
                    <a:pt x="1387713" y="171886"/>
                    <a:pt x="1386828" y="173656"/>
                  </a:cubicBezTo>
                  <a:cubicBezTo>
                    <a:pt x="1385943" y="175426"/>
                    <a:pt x="1385058" y="177196"/>
                    <a:pt x="1385058" y="179850"/>
                  </a:cubicBezTo>
                  <a:cubicBezTo>
                    <a:pt x="1385058" y="183390"/>
                    <a:pt x="1385943" y="186930"/>
                    <a:pt x="1387713" y="190469"/>
                  </a:cubicBezTo>
                  <a:lnTo>
                    <a:pt x="100179" y="1261202"/>
                  </a:lnTo>
                  <a:cubicBezTo>
                    <a:pt x="98409" y="1262087"/>
                    <a:pt x="98409" y="1263857"/>
                    <a:pt x="98409" y="1265627"/>
                  </a:cubicBezTo>
                  <a:lnTo>
                    <a:pt x="91330" y="1282440"/>
                  </a:lnTo>
                  <a:lnTo>
                    <a:pt x="91330" y="1282440"/>
                  </a:lnTo>
                  <a:lnTo>
                    <a:pt x="86905" y="1293059"/>
                  </a:lnTo>
                  <a:lnTo>
                    <a:pt x="30272" y="1420485"/>
                  </a:lnTo>
                  <a:lnTo>
                    <a:pt x="13459" y="1457651"/>
                  </a:lnTo>
                  <a:lnTo>
                    <a:pt x="9034" y="1468269"/>
                  </a:lnTo>
                  <a:lnTo>
                    <a:pt x="7264" y="1472694"/>
                  </a:lnTo>
                  <a:cubicBezTo>
                    <a:pt x="4609" y="1479773"/>
                    <a:pt x="10804" y="1486853"/>
                    <a:pt x="17883" y="1485083"/>
                  </a:cubicBezTo>
                  <a:lnTo>
                    <a:pt x="22308" y="1484198"/>
                  </a:lnTo>
                  <a:lnTo>
                    <a:pt x="33811" y="1481543"/>
                  </a:lnTo>
                  <a:lnTo>
                    <a:pt x="73632" y="1471809"/>
                  </a:lnTo>
                  <a:lnTo>
                    <a:pt x="209022" y="1439953"/>
                  </a:lnTo>
                  <a:lnTo>
                    <a:pt x="220526" y="1437298"/>
                  </a:lnTo>
                  <a:lnTo>
                    <a:pt x="220526" y="1437298"/>
                  </a:lnTo>
                  <a:lnTo>
                    <a:pt x="238224" y="1432873"/>
                  </a:lnTo>
                  <a:cubicBezTo>
                    <a:pt x="239994" y="1432873"/>
                    <a:pt x="241763" y="1432873"/>
                    <a:pt x="242648" y="1431989"/>
                  </a:cubicBezTo>
                  <a:lnTo>
                    <a:pt x="282469" y="1399247"/>
                  </a:lnTo>
                  <a:lnTo>
                    <a:pt x="282469" y="1399247"/>
                  </a:lnTo>
                  <a:lnTo>
                    <a:pt x="1493901" y="390457"/>
                  </a:lnTo>
                  <a:close/>
                </a:path>
              </a:pathLst>
            </a:custGeom>
            <a:solidFill>
              <a:srgbClr val="262625">
                <a:alpha val="20000"/>
              </a:srgbClr>
            </a:solidFill>
            <a:ln w="9525" cap="flat">
              <a:noFill/>
              <a:prstDash val="solid"/>
              <a:miter/>
            </a:ln>
          </p:spPr>
          <p:txBody>
            <a:bodyPr rtlCol="0" anchor="ctr"/>
            <a:lstStyle/>
            <a:p>
              <a:endParaRPr lang="en-US"/>
            </a:p>
          </p:txBody>
        </p:sp>
        <p:sp>
          <p:nvSpPr>
            <p:cNvPr id="406" name="Freeform: Shape 405"/>
            <p:cNvSpPr/>
            <p:nvPr/>
          </p:nvSpPr>
          <p:spPr>
            <a:xfrm>
              <a:off x="1964913" y="2749380"/>
              <a:ext cx="2583917" cy="2654710"/>
            </a:xfrm>
            <a:custGeom>
              <a:avLst/>
              <a:gdLst>
                <a:gd name="connsiteX0" fmla="*/ 2514909 w 2583917"/>
                <a:gd name="connsiteY0" fmla="*/ 1505235 h 2654709"/>
                <a:gd name="connsiteX1" fmla="*/ 2514909 w 2583917"/>
                <a:gd name="connsiteY1" fmla="*/ 1505235 h 2654709"/>
                <a:gd name="connsiteX2" fmla="*/ 2476859 w 2583917"/>
                <a:gd name="connsiteY2" fmla="*/ 1458335 h 2654709"/>
                <a:gd name="connsiteX3" fmla="*/ 2476859 w 2583917"/>
                <a:gd name="connsiteY3" fmla="*/ 1458335 h 2654709"/>
                <a:gd name="connsiteX4" fmla="*/ 1860081 w 2583917"/>
                <a:gd name="connsiteY4" fmla="*/ 694664 h 2654709"/>
                <a:gd name="connsiteX5" fmla="*/ 1819375 w 2583917"/>
                <a:gd name="connsiteY5" fmla="*/ 541575 h 2654709"/>
                <a:gd name="connsiteX6" fmla="*/ 1710532 w 2583917"/>
                <a:gd name="connsiteY6" fmla="*/ 407070 h 2654709"/>
                <a:gd name="connsiteX7" fmla="*/ 1710532 w 2583917"/>
                <a:gd name="connsiteY7" fmla="*/ 407070 h 2654709"/>
                <a:gd name="connsiteX8" fmla="*/ 1445061 w 2583917"/>
                <a:gd name="connsiteY8" fmla="*/ 78771 h 2654709"/>
                <a:gd name="connsiteX9" fmla="*/ 1172511 w 2583917"/>
                <a:gd name="connsiteY9" fmla="*/ 49569 h 2654709"/>
                <a:gd name="connsiteX10" fmla="*/ 738024 w 2583917"/>
                <a:gd name="connsiteY10" fmla="*/ 400876 h 2654709"/>
                <a:gd name="connsiteX11" fmla="*/ 738024 w 2583917"/>
                <a:gd name="connsiteY11" fmla="*/ 400876 h 2654709"/>
                <a:gd name="connsiteX12" fmla="*/ 78771 w 2583917"/>
                <a:gd name="connsiteY12" fmla="*/ 933587 h 2654709"/>
                <a:gd name="connsiteX13" fmla="*/ 49569 w 2583917"/>
                <a:gd name="connsiteY13" fmla="*/ 1206138 h 2654709"/>
                <a:gd name="connsiteX14" fmla="*/ 423883 w 2583917"/>
                <a:gd name="connsiteY14" fmla="*/ 1668942 h 2654709"/>
                <a:gd name="connsiteX15" fmla="*/ 565468 w 2583917"/>
                <a:gd name="connsiteY15" fmla="*/ 1740619 h 2654709"/>
                <a:gd name="connsiteX16" fmla="*/ 676965 w 2583917"/>
                <a:gd name="connsiteY16" fmla="*/ 1878664 h 2654709"/>
                <a:gd name="connsiteX17" fmla="*/ 676965 w 2583917"/>
                <a:gd name="connsiteY17" fmla="*/ 1878664 h 2654709"/>
                <a:gd name="connsiteX18" fmla="*/ 1237109 w 2583917"/>
                <a:gd name="connsiteY18" fmla="*/ 2572428 h 2654709"/>
                <a:gd name="connsiteX19" fmla="*/ 1537976 w 2583917"/>
                <a:gd name="connsiteY19" fmla="*/ 2604285 h 2654709"/>
                <a:gd name="connsiteX20" fmla="*/ 2499866 w 2583917"/>
                <a:gd name="connsiteY20" fmla="*/ 1827340 h 2654709"/>
                <a:gd name="connsiteX21" fmla="*/ 2531723 w 2583917"/>
                <a:gd name="connsiteY21" fmla="*/ 1526473 h 2654709"/>
                <a:gd name="connsiteX22" fmla="*/ 2514909 w 2583917"/>
                <a:gd name="connsiteY22" fmla="*/ 1505235 h 265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83917" h="2654709">
                  <a:moveTo>
                    <a:pt x="2514909" y="1505235"/>
                  </a:moveTo>
                  <a:lnTo>
                    <a:pt x="2514909" y="1505235"/>
                  </a:lnTo>
                  <a:lnTo>
                    <a:pt x="2476859" y="1458335"/>
                  </a:lnTo>
                  <a:lnTo>
                    <a:pt x="2476859" y="1458335"/>
                  </a:lnTo>
                  <a:lnTo>
                    <a:pt x="1860081" y="694664"/>
                  </a:lnTo>
                  <a:cubicBezTo>
                    <a:pt x="1868930" y="641569"/>
                    <a:pt x="1855657" y="585820"/>
                    <a:pt x="1819375" y="541575"/>
                  </a:cubicBezTo>
                  <a:lnTo>
                    <a:pt x="1710532" y="407070"/>
                  </a:lnTo>
                  <a:lnTo>
                    <a:pt x="1710532" y="407070"/>
                  </a:lnTo>
                  <a:lnTo>
                    <a:pt x="1445061" y="78771"/>
                  </a:lnTo>
                  <a:cubicBezTo>
                    <a:pt x="1377809" y="-4410"/>
                    <a:pt x="1255692" y="-17684"/>
                    <a:pt x="1172511" y="49569"/>
                  </a:cubicBezTo>
                  <a:lnTo>
                    <a:pt x="738024" y="400876"/>
                  </a:lnTo>
                  <a:lnTo>
                    <a:pt x="738024" y="400876"/>
                  </a:lnTo>
                  <a:lnTo>
                    <a:pt x="78771" y="933587"/>
                  </a:lnTo>
                  <a:cubicBezTo>
                    <a:pt x="-4410" y="1000840"/>
                    <a:pt x="-17684" y="1122957"/>
                    <a:pt x="49569" y="1206138"/>
                  </a:cubicBezTo>
                  <a:lnTo>
                    <a:pt x="423883" y="1668942"/>
                  </a:lnTo>
                  <a:cubicBezTo>
                    <a:pt x="459279" y="1713187"/>
                    <a:pt x="511489" y="1737964"/>
                    <a:pt x="565468" y="1740619"/>
                  </a:cubicBezTo>
                  <a:lnTo>
                    <a:pt x="676965" y="1878664"/>
                  </a:lnTo>
                  <a:lnTo>
                    <a:pt x="676965" y="1878664"/>
                  </a:lnTo>
                  <a:lnTo>
                    <a:pt x="1237109" y="2572428"/>
                  </a:lnTo>
                  <a:cubicBezTo>
                    <a:pt x="1311441" y="2664458"/>
                    <a:pt x="1445946" y="2678617"/>
                    <a:pt x="1537976" y="2604285"/>
                  </a:cubicBezTo>
                  <a:lnTo>
                    <a:pt x="2499866" y="1827340"/>
                  </a:lnTo>
                  <a:cubicBezTo>
                    <a:pt x="2591896" y="1753008"/>
                    <a:pt x="2606054" y="1618503"/>
                    <a:pt x="2531723" y="1526473"/>
                  </a:cubicBezTo>
                  <a:lnTo>
                    <a:pt x="2514909" y="1505235"/>
                  </a:lnTo>
                  <a:close/>
                </a:path>
              </a:pathLst>
            </a:custGeom>
            <a:solidFill>
              <a:srgbClr val="262625">
                <a:alpha val="20000"/>
              </a:srgbClr>
            </a:solidFill>
            <a:ln w="9525" cap="flat">
              <a:noFill/>
              <a:prstDash val="solid"/>
              <a:miter/>
            </a:ln>
          </p:spPr>
          <p:txBody>
            <a:bodyPr rtlCol="0" anchor="ctr"/>
            <a:lstStyle/>
            <a:p>
              <a:endParaRPr lang="en-US"/>
            </a:p>
          </p:txBody>
        </p:sp>
        <p:sp>
          <p:nvSpPr>
            <p:cNvPr id="407" name="Freeform: Shape 406"/>
            <p:cNvSpPr/>
            <p:nvPr/>
          </p:nvSpPr>
          <p:spPr>
            <a:xfrm>
              <a:off x="1129285" y="2335573"/>
              <a:ext cx="707923" cy="796413"/>
            </a:xfrm>
            <a:custGeom>
              <a:avLst/>
              <a:gdLst>
                <a:gd name="connsiteX0" fmla="*/ 559553 w 707922"/>
                <a:gd name="connsiteY0" fmla="*/ 756279 h 796412"/>
                <a:gd name="connsiteX1" fmla="*/ 649813 w 707922"/>
                <a:gd name="connsiteY1" fmla="*/ 677523 h 796412"/>
                <a:gd name="connsiteX2" fmla="*/ 702022 w 707922"/>
                <a:gd name="connsiteY2" fmla="*/ 562485 h 796412"/>
                <a:gd name="connsiteX3" fmla="*/ 702907 w 707922"/>
                <a:gd name="connsiteY3" fmla="*/ 533283 h 796412"/>
                <a:gd name="connsiteX4" fmla="*/ 668396 w 707922"/>
                <a:gd name="connsiteY4" fmla="*/ 404088 h 796412"/>
                <a:gd name="connsiteX5" fmla="*/ 647158 w 707922"/>
                <a:gd name="connsiteY5" fmla="*/ 380195 h 796412"/>
                <a:gd name="connsiteX6" fmla="*/ 647158 w 707922"/>
                <a:gd name="connsiteY6" fmla="*/ 380195 h 796412"/>
                <a:gd name="connsiteX7" fmla="*/ 609992 w 707922"/>
                <a:gd name="connsiteY7" fmla="*/ 336835 h 796412"/>
                <a:gd name="connsiteX8" fmla="*/ 609992 w 707922"/>
                <a:gd name="connsiteY8" fmla="*/ 336835 h 796412"/>
                <a:gd name="connsiteX9" fmla="*/ 452479 w 707922"/>
                <a:gd name="connsiteY9" fmla="*/ 155430 h 796412"/>
                <a:gd name="connsiteX10" fmla="*/ 368414 w 707922"/>
                <a:gd name="connsiteY10" fmla="*/ 58975 h 796412"/>
                <a:gd name="connsiteX11" fmla="*/ 156037 w 707922"/>
                <a:gd name="connsiteY11" fmla="*/ 42162 h 796412"/>
                <a:gd name="connsiteX12" fmla="*/ 153382 w 707922"/>
                <a:gd name="connsiteY12" fmla="*/ 43932 h 796412"/>
                <a:gd name="connsiteX13" fmla="*/ 87014 w 707922"/>
                <a:gd name="connsiteY13" fmla="*/ 101451 h 796412"/>
                <a:gd name="connsiteX14" fmla="*/ 87014 w 707922"/>
                <a:gd name="connsiteY14" fmla="*/ 101451 h 796412"/>
                <a:gd name="connsiteX15" fmla="*/ 63122 w 707922"/>
                <a:gd name="connsiteY15" fmla="*/ 122688 h 796412"/>
                <a:gd name="connsiteX16" fmla="*/ 10913 w 707922"/>
                <a:gd name="connsiteY16" fmla="*/ 245690 h 796412"/>
                <a:gd name="connsiteX17" fmla="*/ 8258 w 707922"/>
                <a:gd name="connsiteY17" fmla="*/ 274892 h 796412"/>
                <a:gd name="connsiteX18" fmla="*/ 43654 w 707922"/>
                <a:gd name="connsiteY18" fmla="*/ 396123 h 796412"/>
                <a:gd name="connsiteX19" fmla="*/ 266650 w 707922"/>
                <a:gd name="connsiteY19" fmla="*/ 653630 h 796412"/>
                <a:gd name="connsiteX20" fmla="*/ 285233 w 707922"/>
                <a:gd name="connsiteY20" fmla="*/ 674868 h 796412"/>
                <a:gd name="connsiteX21" fmla="*/ 285233 w 707922"/>
                <a:gd name="connsiteY21" fmla="*/ 674868 h 796412"/>
                <a:gd name="connsiteX22" fmla="*/ 343636 w 707922"/>
                <a:gd name="connsiteY22" fmla="*/ 742120 h 796412"/>
                <a:gd name="connsiteX23" fmla="*/ 559553 w 707922"/>
                <a:gd name="connsiteY23" fmla="*/ 756279 h 79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7922" h="796412">
                  <a:moveTo>
                    <a:pt x="559553" y="756279"/>
                  </a:moveTo>
                  <a:lnTo>
                    <a:pt x="649813" y="677523"/>
                  </a:lnTo>
                  <a:cubicBezTo>
                    <a:pt x="684324" y="647436"/>
                    <a:pt x="702022" y="604960"/>
                    <a:pt x="702022" y="562485"/>
                  </a:cubicBezTo>
                  <a:cubicBezTo>
                    <a:pt x="703792" y="552751"/>
                    <a:pt x="703792" y="543017"/>
                    <a:pt x="702907" y="533283"/>
                  </a:cubicBezTo>
                  <a:cubicBezTo>
                    <a:pt x="711756" y="489038"/>
                    <a:pt x="700252" y="441253"/>
                    <a:pt x="668396" y="404088"/>
                  </a:cubicBezTo>
                  <a:lnTo>
                    <a:pt x="647158" y="380195"/>
                  </a:lnTo>
                  <a:lnTo>
                    <a:pt x="647158" y="380195"/>
                  </a:lnTo>
                  <a:lnTo>
                    <a:pt x="609992" y="336835"/>
                  </a:lnTo>
                  <a:lnTo>
                    <a:pt x="609992" y="336835"/>
                  </a:lnTo>
                  <a:lnTo>
                    <a:pt x="452479" y="155430"/>
                  </a:lnTo>
                  <a:lnTo>
                    <a:pt x="368414" y="58975"/>
                  </a:lnTo>
                  <a:cubicBezTo>
                    <a:pt x="313550" y="-3853"/>
                    <a:pt x="218865" y="-10932"/>
                    <a:pt x="156037" y="42162"/>
                  </a:cubicBezTo>
                  <a:cubicBezTo>
                    <a:pt x="155152" y="43047"/>
                    <a:pt x="154267" y="43047"/>
                    <a:pt x="153382" y="43932"/>
                  </a:cubicBezTo>
                  <a:lnTo>
                    <a:pt x="87014" y="101451"/>
                  </a:lnTo>
                  <a:lnTo>
                    <a:pt x="87014" y="101451"/>
                  </a:lnTo>
                  <a:lnTo>
                    <a:pt x="63122" y="122688"/>
                  </a:lnTo>
                  <a:cubicBezTo>
                    <a:pt x="25956" y="154545"/>
                    <a:pt x="8258" y="200560"/>
                    <a:pt x="10913" y="245690"/>
                  </a:cubicBezTo>
                  <a:cubicBezTo>
                    <a:pt x="9143" y="255424"/>
                    <a:pt x="8258" y="265158"/>
                    <a:pt x="8258" y="274892"/>
                  </a:cubicBezTo>
                  <a:cubicBezTo>
                    <a:pt x="2064" y="317367"/>
                    <a:pt x="13567" y="361612"/>
                    <a:pt x="43654" y="396123"/>
                  </a:cubicBezTo>
                  <a:lnTo>
                    <a:pt x="266650" y="653630"/>
                  </a:lnTo>
                  <a:lnTo>
                    <a:pt x="285233" y="674868"/>
                  </a:lnTo>
                  <a:lnTo>
                    <a:pt x="285233" y="674868"/>
                  </a:lnTo>
                  <a:lnTo>
                    <a:pt x="343636" y="742120"/>
                  </a:lnTo>
                  <a:cubicBezTo>
                    <a:pt x="399385" y="804949"/>
                    <a:pt x="495840" y="812028"/>
                    <a:pt x="559553" y="756279"/>
                  </a:cubicBezTo>
                  <a:close/>
                </a:path>
              </a:pathLst>
            </a:custGeom>
            <a:solidFill>
              <a:srgbClr val="262625">
                <a:alpha val="20000"/>
              </a:srgbClr>
            </a:solidFill>
            <a:ln w="9525" cap="flat">
              <a:noFill/>
              <a:prstDash val="solid"/>
              <a:miter/>
            </a:ln>
          </p:spPr>
          <p:txBody>
            <a:bodyPr rtlCol="0" anchor="ctr"/>
            <a:lstStyle/>
            <a:p>
              <a:endParaRPr lang="en-US"/>
            </a:p>
          </p:txBody>
        </p:sp>
        <p:sp>
          <p:nvSpPr>
            <p:cNvPr id="408" name="Freeform: Shape 407"/>
            <p:cNvSpPr/>
            <p:nvPr/>
          </p:nvSpPr>
          <p:spPr>
            <a:xfrm>
              <a:off x="1199486" y="34008"/>
              <a:ext cx="3840480" cy="2194560"/>
            </a:xfrm>
            <a:custGeom>
              <a:avLst/>
              <a:gdLst>
                <a:gd name="connsiteX0" fmla="*/ 3833401 w 3840479"/>
                <a:gd name="connsiteY0" fmla="*/ 27050 h 2194560"/>
                <a:gd name="connsiteX1" fmla="*/ 3798005 w 3840479"/>
                <a:gd name="connsiteY1" fmla="*/ 6698 h 2194560"/>
                <a:gd name="connsiteX2" fmla="*/ 3453777 w 3840479"/>
                <a:gd name="connsiteY2" fmla="*/ 27935 h 2194560"/>
                <a:gd name="connsiteX3" fmla="*/ 3193616 w 3840479"/>
                <a:gd name="connsiteY3" fmla="*/ 43864 h 2194560"/>
                <a:gd name="connsiteX4" fmla="*/ 492006 w 3840479"/>
                <a:gd name="connsiteY4" fmla="*/ 211995 h 2194560"/>
                <a:gd name="connsiteX5" fmla="*/ 316795 w 3840479"/>
                <a:gd name="connsiteY5" fmla="*/ 222614 h 2194560"/>
                <a:gd name="connsiteX6" fmla="*/ 55749 w 3840479"/>
                <a:gd name="connsiteY6" fmla="*/ 240312 h 2194560"/>
                <a:gd name="connsiteX7" fmla="*/ 14158 w 3840479"/>
                <a:gd name="connsiteY7" fmla="*/ 265974 h 2194560"/>
                <a:gd name="connsiteX8" fmla="*/ 15043 w 3840479"/>
                <a:gd name="connsiteY8" fmla="*/ 321723 h 2194560"/>
                <a:gd name="connsiteX9" fmla="*/ 1235325 w 3840479"/>
                <a:gd name="connsiteY9" fmla="*/ 2160552 h 2194560"/>
                <a:gd name="connsiteX10" fmla="*/ 1330010 w 3840479"/>
                <a:gd name="connsiteY10" fmla="*/ 2173826 h 2194560"/>
                <a:gd name="connsiteX11" fmla="*/ 3824552 w 3840479"/>
                <a:gd name="connsiteY11" fmla="*/ 73065 h 2194560"/>
                <a:gd name="connsiteX12" fmla="*/ 3833401 w 3840479"/>
                <a:gd name="connsiteY12" fmla="*/ 27050 h 2194560"/>
                <a:gd name="connsiteX13" fmla="*/ 924724 w 3840479"/>
                <a:gd name="connsiteY13" fmla="*/ 650022 h 2194560"/>
                <a:gd name="connsiteX14" fmla="*/ 939767 w 3840479"/>
                <a:gd name="connsiteY14" fmla="*/ 644713 h 2194560"/>
                <a:gd name="connsiteX15" fmla="*/ 2364461 w 3840479"/>
                <a:gd name="connsiteY15" fmla="*/ 556223 h 2194560"/>
                <a:gd name="connsiteX16" fmla="*/ 2387469 w 3840479"/>
                <a:gd name="connsiteY16" fmla="*/ 565957 h 2194560"/>
                <a:gd name="connsiteX17" fmla="*/ 2383929 w 3840479"/>
                <a:gd name="connsiteY17" fmla="*/ 605777 h 2194560"/>
                <a:gd name="connsiteX18" fmla="*/ 1432658 w 3840479"/>
                <a:gd name="connsiteY18" fmla="*/ 1408384 h 2194560"/>
                <a:gd name="connsiteX19" fmla="*/ 1391068 w 3840479"/>
                <a:gd name="connsiteY19" fmla="*/ 1402190 h 2194560"/>
                <a:gd name="connsiteX20" fmla="*/ 917645 w 3840479"/>
                <a:gd name="connsiteY20" fmla="*/ 688958 h 2194560"/>
                <a:gd name="connsiteX21" fmla="*/ 924724 w 3840479"/>
                <a:gd name="connsiteY21" fmla="*/ 650022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40479" h="2194560">
                  <a:moveTo>
                    <a:pt x="3833401" y="27050"/>
                  </a:moveTo>
                  <a:cubicBezTo>
                    <a:pt x="3827206" y="14662"/>
                    <a:pt x="3814818" y="5813"/>
                    <a:pt x="3798005" y="6698"/>
                  </a:cubicBezTo>
                  <a:lnTo>
                    <a:pt x="3453777" y="27935"/>
                  </a:lnTo>
                  <a:lnTo>
                    <a:pt x="3193616" y="43864"/>
                  </a:lnTo>
                  <a:lnTo>
                    <a:pt x="492006" y="211995"/>
                  </a:lnTo>
                  <a:lnTo>
                    <a:pt x="316795" y="222614"/>
                  </a:lnTo>
                  <a:lnTo>
                    <a:pt x="55749" y="240312"/>
                  </a:lnTo>
                  <a:cubicBezTo>
                    <a:pt x="37166" y="241197"/>
                    <a:pt x="22123" y="251816"/>
                    <a:pt x="14158" y="265974"/>
                  </a:cubicBezTo>
                  <a:cubicBezTo>
                    <a:pt x="4425" y="281903"/>
                    <a:pt x="3540" y="303140"/>
                    <a:pt x="15043" y="321723"/>
                  </a:cubicBezTo>
                  <a:lnTo>
                    <a:pt x="1235325" y="2160552"/>
                  </a:lnTo>
                  <a:cubicBezTo>
                    <a:pt x="1256562" y="2192409"/>
                    <a:pt x="1300808" y="2198603"/>
                    <a:pt x="1330010" y="2173826"/>
                  </a:cubicBezTo>
                  <a:lnTo>
                    <a:pt x="3824552" y="73065"/>
                  </a:lnTo>
                  <a:cubicBezTo>
                    <a:pt x="3838710" y="60677"/>
                    <a:pt x="3840480" y="41209"/>
                    <a:pt x="3833401" y="27050"/>
                  </a:cubicBezTo>
                  <a:close/>
                  <a:moveTo>
                    <a:pt x="924724" y="650022"/>
                  </a:moveTo>
                  <a:cubicBezTo>
                    <a:pt x="929148" y="647368"/>
                    <a:pt x="933573" y="645598"/>
                    <a:pt x="939767" y="644713"/>
                  </a:cubicBezTo>
                  <a:lnTo>
                    <a:pt x="2364461" y="556223"/>
                  </a:lnTo>
                  <a:cubicBezTo>
                    <a:pt x="2374195" y="555338"/>
                    <a:pt x="2382159" y="559762"/>
                    <a:pt x="2387469" y="565957"/>
                  </a:cubicBezTo>
                  <a:cubicBezTo>
                    <a:pt x="2396318" y="577460"/>
                    <a:pt x="2397203" y="595158"/>
                    <a:pt x="2383929" y="605777"/>
                  </a:cubicBezTo>
                  <a:lnTo>
                    <a:pt x="1432658" y="1408384"/>
                  </a:lnTo>
                  <a:cubicBezTo>
                    <a:pt x="1419385" y="1419003"/>
                    <a:pt x="1399917" y="1416349"/>
                    <a:pt x="1391068" y="1402190"/>
                  </a:cubicBezTo>
                  <a:lnTo>
                    <a:pt x="917645" y="688958"/>
                  </a:lnTo>
                  <a:cubicBezTo>
                    <a:pt x="908796" y="675685"/>
                    <a:pt x="913220" y="658871"/>
                    <a:pt x="924724" y="650022"/>
                  </a:cubicBezTo>
                  <a:close/>
                </a:path>
              </a:pathLst>
            </a:custGeom>
            <a:solidFill>
              <a:schemeClr val="accent1">
                <a:lumMod val="75000"/>
              </a:schemeClr>
            </a:solidFill>
            <a:ln w="9525" cap="flat">
              <a:noFill/>
              <a:prstDash val="solid"/>
              <a:miter/>
            </a:ln>
          </p:spPr>
          <p:txBody>
            <a:bodyPr rtlCol="0" anchor="ctr"/>
            <a:lstStyle/>
            <a:p>
              <a:endParaRPr lang="en-US"/>
            </a:p>
          </p:txBody>
        </p:sp>
        <p:sp>
          <p:nvSpPr>
            <p:cNvPr id="409" name="Freeform: Shape 408"/>
            <p:cNvSpPr/>
            <p:nvPr/>
          </p:nvSpPr>
          <p:spPr>
            <a:xfrm>
              <a:off x="1204998" y="-6694"/>
              <a:ext cx="3849329" cy="2194560"/>
            </a:xfrm>
            <a:custGeom>
              <a:avLst/>
              <a:gdLst>
                <a:gd name="connsiteX0" fmla="*/ 3797801 w 3849328"/>
                <a:gd name="connsiteY0" fmla="*/ 6694 h 2194560"/>
                <a:gd name="connsiteX1" fmla="*/ 3501359 w 3849328"/>
                <a:gd name="connsiteY1" fmla="*/ 25277 h 2194560"/>
                <a:gd name="connsiteX2" fmla="*/ 3241197 w 3849328"/>
                <a:gd name="connsiteY2" fmla="*/ 41205 h 2194560"/>
                <a:gd name="connsiteX3" fmla="*/ 460831 w 3849328"/>
                <a:gd name="connsiteY3" fmla="*/ 213762 h 2194560"/>
                <a:gd name="connsiteX4" fmla="*/ 285621 w 3849328"/>
                <a:gd name="connsiteY4" fmla="*/ 224380 h 2194560"/>
                <a:gd name="connsiteX5" fmla="*/ 55546 w 3849328"/>
                <a:gd name="connsiteY5" fmla="*/ 238539 h 2194560"/>
                <a:gd name="connsiteX6" fmla="*/ 8646 w 3849328"/>
                <a:gd name="connsiteY6" fmla="*/ 304907 h 2194560"/>
                <a:gd name="connsiteX7" fmla="*/ 14840 w 3849328"/>
                <a:gd name="connsiteY7" fmla="*/ 319065 h 2194560"/>
                <a:gd name="connsiteX8" fmla="*/ 47582 w 3849328"/>
                <a:gd name="connsiteY8" fmla="*/ 368620 h 2194560"/>
                <a:gd name="connsiteX9" fmla="*/ 52891 w 3849328"/>
                <a:gd name="connsiteY9" fmla="*/ 377469 h 2194560"/>
                <a:gd name="connsiteX10" fmla="*/ 63510 w 3849328"/>
                <a:gd name="connsiteY10" fmla="*/ 393397 h 2194560"/>
                <a:gd name="connsiteX11" fmla="*/ 69704 w 3849328"/>
                <a:gd name="connsiteY11" fmla="*/ 402246 h 2194560"/>
                <a:gd name="connsiteX12" fmla="*/ 80323 w 3849328"/>
                <a:gd name="connsiteY12" fmla="*/ 418174 h 2194560"/>
                <a:gd name="connsiteX13" fmla="*/ 85633 w 3849328"/>
                <a:gd name="connsiteY13" fmla="*/ 427023 h 2194560"/>
                <a:gd name="connsiteX14" fmla="*/ 96251 w 3849328"/>
                <a:gd name="connsiteY14" fmla="*/ 442952 h 2194560"/>
                <a:gd name="connsiteX15" fmla="*/ 101561 w 3849328"/>
                <a:gd name="connsiteY15" fmla="*/ 451801 h 2194560"/>
                <a:gd name="connsiteX16" fmla="*/ 112180 w 3849328"/>
                <a:gd name="connsiteY16" fmla="*/ 467729 h 2194560"/>
                <a:gd name="connsiteX17" fmla="*/ 117489 w 3849328"/>
                <a:gd name="connsiteY17" fmla="*/ 476578 h 2194560"/>
                <a:gd name="connsiteX18" fmla="*/ 128108 w 3849328"/>
                <a:gd name="connsiteY18" fmla="*/ 492506 h 2194560"/>
                <a:gd name="connsiteX19" fmla="*/ 133417 w 3849328"/>
                <a:gd name="connsiteY19" fmla="*/ 501355 h 2194560"/>
                <a:gd name="connsiteX20" fmla="*/ 144036 w 3849328"/>
                <a:gd name="connsiteY20" fmla="*/ 517283 h 2194560"/>
                <a:gd name="connsiteX21" fmla="*/ 149346 w 3849328"/>
                <a:gd name="connsiteY21" fmla="*/ 526132 h 2194560"/>
                <a:gd name="connsiteX22" fmla="*/ 159964 w 3849328"/>
                <a:gd name="connsiteY22" fmla="*/ 542061 h 2194560"/>
                <a:gd name="connsiteX23" fmla="*/ 165274 w 3849328"/>
                <a:gd name="connsiteY23" fmla="*/ 550910 h 2194560"/>
                <a:gd name="connsiteX24" fmla="*/ 175893 w 3849328"/>
                <a:gd name="connsiteY24" fmla="*/ 566838 h 2194560"/>
                <a:gd name="connsiteX25" fmla="*/ 181202 w 3849328"/>
                <a:gd name="connsiteY25" fmla="*/ 575687 h 2194560"/>
                <a:gd name="connsiteX26" fmla="*/ 191821 w 3849328"/>
                <a:gd name="connsiteY26" fmla="*/ 591615 h 2194560"/>
                <a:gd name="connsiteX27" fmla="*/ 198015 w 3849328"/>
                <a:gd name="connsiteY27" fmla="*/ 600464 h 2194560"/>
                <a:gd name="connsiteX28" fmla="*/ 208634 w 3849328"/>
                <a:gd name="connsiteY28" fmla="*/ 616393 h 2194560"/>
                <a:gd name="connsiteX29" fmla="*/ 213943 w 3849328"/>
                <a:gd name="connsiteY29" fmla="*/ 625242 h 2194560"/>
                <a:gd name="connsiteX30" fmla="*/ 224562 w 3849328"/>
                <a:gd name="connsiteY30" fmla="*/ 641170 h 2194560"/>
                <a:gd name="connsiteX31" fmla="*/ 229872 w 3849328"/>
                <a:gd name="connsiteY31" fmla="*/ 650019 h 2194560"/>
                <a:gd name="connsiteX32" fmla="*/ 240491 w 3849328"/>
                <a:gd name="connsiteY32" fmla="*/ 665947 h 2194560"/>
                <a:gd name="connsiteX33" fmla="*/ 245800 w 3849328"/>
                <a:gd name="connsiteY33" fmla="*/ 674796 h 2194560"/>
                <a:gd name="connsiteX34" fmla="*/ 256419 w 3849328"/>
                <a:gd name="connsiteY34" fmla="*/ 690724 h 2194560"/>
                <a:gd name="connsiteX35" fmla="*/ 262613 w 3849328"/>
                <a:gd name="connsiteY35" fmla="*/ 699574 h 2194560"/>
                <a:gd name="connsiteX36" fmla="*/ 273232 w 3849328"/>
                <a:gd name="connsiteY36" fmla="*/ 715502 h 2194560"/>
                <a:gd name="connsiteX37" fmla="*/ 278541 w 3849328"/>
                <a:gd name="connsiteY37" fmla="*/ 724351 h 2194560"/>
                <a:gd name="connsiteX38" fmla="*/ 289160 w 3849328"/>
                <a:gd name="connsiteY38" fmla="*/ 740279 h 2194560"/>
                <a:gd name="connsiteX39" fmla="*/ 295355 w 3849328"/>
                <a:gd name="connsiteY39" fmla="*/ 749128 h 2194560"/>
                <a:gd name="connsiteX40" fmla="*/ 305973 w 3849328"/>
                <a:gd name="connsiteY40" fmla="*/ 765056 h 2194560"/>
                <a:gd name="connsiteX41" fmla="*/ 311283 w 3849328"/>
                <a:gd name="connsiteY41" fmla="*/ 773905 h 2194560"/>
                <a:gd name="connsiteX42" fmla="*/ 321902 w 3849328"/>
                <a:gd name="connsiteY42" fmla="*/ 789834 h 2194560"/>
                <a:gd name="connsiteX43" fmla="*/ 327211 w 3849328"/>
                <a:gd name="connsiteY43" fmla="*/ 798683 h 2194560"/>
                <a:gd name="connsiteX44" fmla="*/ 337830 w 3849328"/>
                <a:gd name="connsiteY44" fmla="*/ 814611 h 2194560"/>
                <a:gd name="connsiteX45" fmla="*/ 343139 w 3849328"/>
                <a:gd name="connsiteY45" fmla="*/ 823460 h 2194560"/>
                <a:gd name="connsiteX46" fmla="*/ 353758 w 3849328"/>
                <a:gd name="connsiteY46" fmla="*/ 839388 h 2194560"/>
                <a:gd name="connsiteX47" fmla="*/ 359068 w 3849328"/>
                <a:gd name="connsiteY47" fmla="*/ 848237 h 2194560"/>
                <a:gd name="connsiteX48" fmla="*/ 369686 w 3849328"/>
                <a:gd name="connsiteY48" fmla="*/ 864166 h 2194560"/>
                <a:gd name="connsiteX49" fmla="*/ 374996 w 3849328"/>
                <a:gd name="connsiteY49" fmla="*/ 873015 h 2194560"/>
                <a:gd name="connsiteX50" fmla="*/ 385615 w 3849328"/>
                <a:gd name="connsiteY50" fmla="*/ 888943 h 2194560"/>
                <a:gd name="connsiteX51" fmla="*/ 390924 w 3849328"/>
                <a:gd name="connsiteY51" fmla="*/ 897792 h 2194560"/>
                <a:gd name="connsiteX52" fmla="*/ 401543 w 3849328"/>
                <a:gd name="connsiteY52" fmla="*/ 913720 h 2194560"/>
                <a:gd name="connsiteX53" fmla="*/ 407737 w 3849328"/>
                <a:gd name="connsiteY53" fmla="*/ 922569 h 2194560"/>
                <a:gd name="connsiteX54" fmla="*/ 418356 w 3849328"/>
                <a:gd name="connsiteY54" fmla="*/ 938497 h 2194560"/>
                <a:gd name="connsiteX55" fmla="*/ 423666 w 3849328"/>
                <a:gd name="connsiteY55" fmla="*/ 947346 h 2194560"/>
                <a:gd name="connsiteX56" fmla="*/ 434284 w 3849328"/>
                <a:gd name="connsiteY56" fmla="*/ 963275 h 2194560"/>
                <a:gd name="connsiteX57" fmla="*/ 439594 w 3849328"/>
                <a:gd name="connsiteY57" fmla="*/ 972124 h 2194560"/>
                <a:gd name="connsiteX58" fmla="*/ 450213 w 3849328"/>
                <a:gd name="connsiteY58" fmla="*/ 988052 h 2194560"/>
                <a:gd name="connsiteX59" fmla="*/ 456407 w 3849328"/>
                <a:gd name="connsiteY59" fmla="*/ 996901 h 2194560"/>
                <a:gd name="connsiteX60" fmla="*/ 467026 w 3849328"/>
                <a:gd name="connsiteY60" fmla="*/ 1012829 h 2194560"/>
                <a:gd name="connsiteX61" fmla="*/ 472335 w 3849328"/>
                <a:gd name="connsiteY61" fmla="*/ 1021678 h 2194560"/>
                <a:gd name="connsiteX62" fmla="*/ 482954 w 3849328"/>
                <a:gd name="connsiteY62" fmla="*/ 1037607 h 2194560"/>
                <a:gd name="connsiteX63" fmla="*/ 488263 w 3849328"/>
                <a:gd name="connsiteY63" fmla="*/ 1046456 h 2194560"/>
                <a:gd name="connsiteX64" fmla="*/ 498882 w 3849328"/>
                <a:gd name="connsiteY64" fmla="*/ 1062384 h 2194560"/>
                <a:gd name="connsiteX65" fmla="*/ 504192 w 3849328"/>
                <a:gd name="connsiteY65" fmla="*/ 1071233 h 2194560"/>
                <a:gd name="connsiteX66" fmla="*/ 514811 w 3849328"/>
                <a:gd name="connsiteY66" fmla="*/ 1087161 h 2194560"/>
                <a:gd name="connsiteX67" fmla="*/ 520120 w 3849328"/>
                <a:gd name="connsiteY67" fmla="*/ 1096010 h 2194560"/>
                <a:gd name="connsiteX68" fmla="*/ 530739 w 3849328"/>
                <a:gd name="connsiteY68" fmla="*/ 1111938 h 2194560"/>
                <a:gd name="connsiteX69" fmla="*/ 536048 w 3849328"/>
                <a:gd name="connsiteY69" fmla="*/ 1120787 h 2194560"/>
                <a:gd name="connsiteX70" fmla="*/ 546667 w 3849328"/>
                <a:gd name="connsiteY70" fmla="*/ 1136716 h 2194560"/>
                <a:gd name="connsiteX71" fmla="*/ 551976 w 3849328"/>
                <a:gd name="connsiteY71" fmla="*/ 1145565 h 2194560"/>
                <a:gd name="connsiteX72" fmla="*/ 562595 w 3849328"/>
                <a:gd name="connsiteY72" fmla="*/ 1161493 h 2194560"/>
                <a:gd name="connsiteX73" fmla="*/ 567905 w 3849328"/>
                <a:gd name="connsiteY73" fmla="*/ 1170342 h 2194560"/>
                <a:gd name="connsiteX74" fmla="*/ 578524 w 3849328"/>
                <a:gd name="connsiteY74" fmla="*/ 1186270 h 2194560"/>
                <a:gd name="connsiteX75" fmla="*/ 583833 w 3849328"/>
                <a:gd name="connsiteY75" fmla="*/ 1195119 h 2194560"/>
                <a:gd name="connsiteX76" fmla="*/ 594452 w 3849328"/>
                <a:gd name="connsiteY76" fmla="*/ 1211048 h 2194560"/>
                <a:gd name="connsiteX77" fmla="*/ 600646 w 3849328"/>
                <a:gd name="connsiteY77" fmla="*/ 1219897 h 2194560"/>
                <a:gd name="connsiteX78" fmla="*/ 611265 w 3849328"/>
                <a:gd name="connsiteY78" fmla="*/ 1235825 h 2194560"/>
                <a:gd name="connsiteX79" fmla="*/ 616574 w 3849328"/>
                <a:gd name="connsiteY79" fmla="*/ 1244674 h 2194560"/>
                <a:gd name="connsiteX80" fmla="*/ 627193 w 3849328"/>
                <a:gd name="connsiteY80" fmla="*/ 1260602 h 2194560"/>
                <a:gd name="connsiteX81" fmla="*/ 633388 w 3849328"/>
                <a:gd name="connsiteY81" fmla="*/ 1269451 h 2194560"/>
                <a:gd name="connsiteX82" fmla="*/ 644006 w 3849328"/>
                <a:gd name="connsiteY82" fmla="*/ 1285379 h 2194560"/>
                <a:gd name="connsiteX83" fmla="*/ 649316 w 3849328"/>
                <a:gd name="connsiteY83" fmla="*/ 1294228 h 2194560"/>
                <a:gd name="connsiteX84" fmla="*/ 659935 w 3849328"/>
                <a:gd name="connsiteY84" fmla="*/ 1310157 h 2194560"/>
                <a:gd name="connsiteX85" fmla="*/ 665244 w 3849328"/>
                <a:gd name="connsiteY85" fmla="*/ 1319006 h 2194560"/>
                <a:gd name="connsiteX86" fmla="*/ 675863 w 3849328"/>
                <a:gd name="connsiteY86" fmla="*/ 1334934 h 2194560"/>
                <a:gd name="connsiteX87" fmla="*/ 681172 w 3849328"/>
                <a:gd name="connsiteY87" fmla="*/ 1343783 h 2194560"/>
                <a:gd name="connsiteX88" fmla="*/ 691791 w 3849328"/>
                <a:gd name="connsiteY88" fmla="*/ 1359711 h 2194560"/>
                <a:gd name="connsiteX89" fmla="*/ 697101 w 3849328"/>
                <a:gd name="connsiteY89" fmla="*/ 1368560 h 2194560"/>
                <a:gd name="connsiteX90" fmla="*/ 707719 w 3849328"/>
                <a:gd name="connsiteY90" fmla="*/ 1384489 h 2194560"/>
                <a:gd name="connsiteX91" fmla="*/ 713029 w 3849328"/>
                <a:gd name="connsiteY91" fmla="*/ 1393338 h 2194560"/>
                <a:gd name="connsiteX92" fmla="*/ 723648 w 3849328"/>
                <a:gd name="connsiteY92" fmla="*/ 1409266 h 2194560"/>
                <a:gd name="connsiteX93" fmla="*/ 728957 w 3849328"/>
                <a:gd name="connsiteY93" fmla="*/ 1418115 h 2194560"/>
                <a:gd name="connsiteX94" fmla="*/ 739576 w 3849328"/>
                <a:gd name="connsiteY94" fmla="*/ 1434043 h 2194560"/>
                <a:gd name="connsiteX95" fmla="*/ 745770 w 3849328"/>
                <a:gd name="connsiteY95" fmla="*/ 1442892 h 2194560"/>
                <a:gd name="connsiteX96" fmla="*/ 756389 w 3849328"/>
                <a:gd name="connsiteY96" fmla="*/ 1458821 h 2194560"/>
                <a:gd name="connsiteX97" fmla="*/ 761699 w 3849328"/>
                <a:gd name="connsiteY97" fmla="*/ 1467670 h 2194560"/>
                <a:gd name="connsiteX98" fmla="*/ 772317 w 3849328"/>
                <a:gd name="connsiteY98" fmla="*/ 1483598 h 2194560"/>
                <a:gd name="connsiteX99" fmla="*/ 778512 w 3849328"/>
                <a:gd name="connsiteY99" fmla="*/ 1492447 h 2194560"/>
                <a:gd name="connsiteX100" fmla="*/ 789131 w 3849328"/>
                <a:gd name="connsiteY100" fmla="*/ 1508375 h 2194560"/>
                <a:gd name="connsiteX101" fmla="*/ 794440 w 3849328"/>
                <a:gd name="connsiteY101" fmla="*/ 1517224 h 2194560"/>
                <a:gd name="connsiteX102" fmla="*/ 805059 w 3849328"/>
                <a:gd name="connsiteY102" fmla="*/ 1533152 h 2194560"/>
                <a:gd name="connsiteX103" fmla="*/ 810368 w 3849328"/>
                <a:gd name="connsiteY103" fmla="*/ 1542001 h 2194560"/>
                <a:gd name="connsiteX104" fmla="*/ 820987 w 3849328"/>
                <a:gd name="connsiteY104" fmla="*/ 1557930 h 2194560"/>
                <a:gd name="connsiteX105" fmla="*/ 826296 w 3849328"/>
                <a:gd name="connsiteY105" fmla="*/ 1566779 h 2194560"/>
                <a:gd name="connsiteX106" fmla="*/ 836915 w 3849328"/>
                <a:gd name="connsiteY106" fmla="*/ 1582707 h 2194560"/>
                <a:gd name="connsiteX107" fmla="*/ 842225 w 3849328"/>
                <a:gd name="connsiteY107" fmla="*/ 1591556 h 2194560"/>
                <a:gd name="connsiteX108" fmla="*/ 852843 w 3849328"/>
                <a:gd name="connsiteY108" fmla="*/ 1607484 h 2194560"/>
                <a:gd name="connsiteX109" fmla="*/ 858153 w 3849328"/>
                <a:gd name="connsiteY109" fmla="*/ 1616333 h 2194560"/>
                <a:gd name="connsiteX110" fmla="*/ 868772 w 3849328"/>
                <a:gd name="connsiteY110" fmla="*/ 1632262 h 2194560"/>
                <a:gd name="connsiteX111" fmla="*/ 874081 w 3849328"/>
                <a:gd name="connsiteY111" fmla="*/ 1641111 h 2194560"/>
                <a:gd name="connsiteX112" fmla="*/ 884700 w 3849328"/>
                <a:gd name="connsiteY112" fmla="*/ 1657039 h 2194560"/>
                <a:gd name="connsiteX113" fmla="*/ 890009 w 3849328"/>
                <a:gd name="connsiteY113" fmla="*/ 1665003 h 2194560"/>
                <a:gd name="connsiteX114" fmla="*/ 900628 w 3849328"/>
                <a:gd name="connsiteY114" fmla="*/ 1680931 h 2194560"/>
                <a:gd name="connsiteX115" fmla="*/ 905938 w 3849328"/>
                <a:gd name="connsiteY115" fmla="*/ 1689780 h 2194560"/>
                <a:gd name="connsiteX116" fmla="*/ 916557 w 3849328"/>
                <a:gd name="connsiteY116" fmla="*/ 1705708 h 2194560"/>
                <a:gd name="connsiteX117" fmla="*/ 921866 w 3849328"/>
                <a:gd name="connsiteY117" fmla="*/ 1714558 h 2194560"/>
                <a:gd name="connsiteX118" fmla="*/ 932485 w 3849328"/>
                <a:gd name="connsiteY118" fmla="*/ 1730486 h 2194560"/>
                <a:gd name="connsiteX119" fmla="*/ 937794 w 3849328"/>
                <a:gd name="connsiteY119" fmla="*/ 1738450 h 2194560"/>
                <a:gd name="connsiteX120" fmla="*/ 948413 w 3849328"/>
                <a:gd name="connsiteY120" fmla="*/ 1754378 h 2194560"/>
                <a:gd name="connsiteX121" fmla="*/ 953723 w 3849328"/>
                <a:gd name="connsiteY121" fmla="*/ 1763227 h 2194560"/>
                <a:gd name="connsiteX122" fmla="*/ 964341 w 3849328"/>
                <a:gd name="connsiteY122" fmla="*/ 1779155 h 2194560"/>
                <a:gd name="connsiteX123" fmla="*/ 969651 w 3849328"/>
                <a:gd name="connsiteY123" fmla="*/ 1787120 h 2194560"/>
                <a:gd name="connsiteX124" fmla="*/ 980270 w 3849328"/>
                <a:gd name="connsiteY124" fmla="*/ 1803048 h 2194560"/>
                <a:gd name="connsiteX125" fmla="*/ 985579 w 3849328"/>
                <a:gd name="connsiteY125" fmla="*/ 1811012 h 2194560"/>
                <a:gd name="connsiteX126" fmla="*/ 996198 w 3849328"/>
                <a:gd name="connsiteY126" fmla="*/ 1826940 h 2194560"/>
                <a:gd name="connsiteX127" fmla="*/ 1001507 w 3849328"/>
                <a:gd name="connsiteY127" fmla="*/ 1835789 h 2194560"/>
                <a:gd name="connsiteX128" fmla="*/ 1012126 w 3849328"/>
                <a:gd name="connsiteY128" fmla="*/ 1851718 h 2194560"/>
                <a:gd name="connsiteX129" fmla="*/ 1017435 w 3849328"/>
                <a:gd name="connsiteY129" fmla="*/ 1859682 h 2194560"/>
                <a:gd name="connsiteX130" fmla="*/ 1028054 w 3849328"/>
                <a:gd name="connsiteY130" fmla="*/ 1875610 h 2194560"/>
                <a:gd name="connsiteX131" fmla="*/ 1033364 w 3849328"/>
                <a:gd name="connsiteY131" fmla="*/ 1883574 h 2194560"/>
                <a:gd name="connsiteX132" fmla="*/ 1043983 w 3849328"/>
                <a:gd name="connsiteY132" fmla="*/ 1899502 h 2194560"/>
                <a:gd name="connsiteX133" fmla="*/ 1049292 w 3849328"/>
                <a:gd name="connsiteY133" fmla="*/ 1908351 h 2194560"/>
                <a:gd name="connsiteX134" fmla="*/ 1059911 w 3849328"/>
                <a:gd name="connsiteY134" fmla="*/ 1924280 h 2194560"/>
                <a:gd name="connsiteX135" fmla="*/ 1065220 w 3849328"/>
                <a:gd name="connsiteY135" fmla="*/ 1932244 h 2194560"/>
                <a:gd name="connsiteX136" fmla="*/ 1075839 w 3849328"/>
                <a:gd name="connsiteY136" fmla="*/ 1949057 h 2194560"/>
                <a:gd name="connsiteX137" fmla="*/ 1081149 w 3849328"/>
                <a:gd name="connsiteY137" fmla="*/ 1957021 h 2194560"/>
                <a:gd name="connsiteX138" fmla="*/ 1091767 w 3849328"/>
                <a:gd name="connsiteY138" fmla="*/ 1973834 h 2194560"/>
                <a:gd name="connsiteX139" fmla="*/ 1108581 w 3849328"/>
                <a:gd name="connsiteY139" fmla="*/ 1998612 h 2194560"/>
                <a:gd name="connsiteX140" fmla="*/ 1113890 w 3849328"/>
                <a:gd name="connsiteY140" fmla="*/ 2006576 h 2194560"/>
                <a:gd name="connsiteX141" fmla="*/ 1124509 w 3849328"/>
                <a:gd name="connsiteY141" fmla="*/ 2023389 h 2194560"/>
                <a:gd name="connsiteX142" fmla="*/ 1129818 w 3849328"/>
                <a:gd name="connsiteY142" fmla="*/ 2031353 h 2194560"/>
                <a:gd name="connsiteX143" fmla="*/ 1129818 w 3849328"/>
                <a:gd name="connsiteY143" fmla="*/ 2031353 h 2194560"/>
                <a:gd name="connsiteX144" fmla="*/ 1140437 w 3849328"/>
                <a:gd name="connsiteY144" fmla="*/ 2048166 h 2194560"/>
                <a:gd name="connsiteX145" fmla="*/ 1145746 w 3849328"/>
                <a:gd name="connsiteY145" fmla="*/ 2056130 h 2194560"/>
                <a:gd name="connsiteX146" fmla="*/ 1156365 w 3849328"/>
                <a:gd name="connsiteY146" fmla="*/ 2072943 h 2194560"/>
                <a:gd name="connsiteX147" fmla="*/ 1161675 w 3849328"/>
                <a:gd name="connsiteY147" fmla="*/ 2080907 h 2194560"/>
                <a:gd name="connsiteX148" fmla="*/ 1214769 w 3849328"/>
                <a:gd name="connsiteY148" fmla="*/ 2160549 h 2194560"/>
                <a:gd name="connsiteX149" fmla="*/ 1309454 w 3849328"/>
                <a:gd name="connsiteY149" fmla="*/ 2173822 h 2194560"/>
                <a:gd name="connsiteX150" fmla="*/ 1340425 w 3849328"/>
                <a:gd name="connsiteY150" fmla="*/ 2147275 h 2194560"/>
                <a:gd name="connsiteX151" fmla="*/ 1348389 w 3849328"/>
                <a:gd name="connsiteY151" fmla="*/ 2140196 h 2194560"/>
                <a:gd name="connsiteX152" fmla="*/ 1363433 w 3849328"/>
                <a:gd name="connsiteY152" fmla="*/ 2127807 h 2194560"/>
                <a:gd name="connsiteX153" fmla="*/ 1371397 w 3849328"/>
                <a:gd name="connsiteY153" fmla="*/ 2120728 h 2194560"/>
                <a:gd name="connsiteX154" fmla="*/ 1386440 w 3849328"/>
                <a:gd name="connsiteY154" fmla="*/ 2108340 h 2194560"/>
                <a:gd name="connsiteX155" fmla="*/ 1394404 w 3849328"/>
                <a:gd name="connsiteY155" fmla="*/ 2101260 h 2194560"/>
                <a:gd name="connsiteX156" fmla="*/ 1409448 w 3849328"/>
                <a:gd name="connsiteY156" fmla="*/ 2088872 h 2194560"/>
                <a:gd name="connsiteX157" fmla="*/ 1417412 w 3849328"/>
                <a:gd name="connsiteY157" fmla="*/ 2081792 h 2194560"/>
                <a:gd name="connsiteX158" fmla="*/ 1432455 w 3849328"/>
                <a:gd name="connsiteY158" fmla="*/ 2069404 h 2194560"/>
                <a:gd name="connsiteX159" fmla="*/ 1440419 w 3849328"/>
                <a:gd name="connsiteY159" fmla="*/ 2062325 h 2194560"/>
                <a:gd name="connsiteX160" fmla="*/ 1455463 w 3849328"/>
                <a:gd name="connsiteY160" fmla="*/ 2049936 h 2194560"/>
                <a:gd name="connsiteX161" fmla="*/ 1463427 w 3849328"/>
                <a:gd name="connsiteY161" fmla="*/ 2042857 h 2194560"/>
                <a:gd name="connsiteX162" fmla="*/ 1478470 w 3849328"/>
                <a:gd name="connsiteY162" fmla="*/ 2030468 h 2194560"/>
                <a:gd name="connsiteX163" fmla="*/ 1486434 w 3849328"/>
                <a:gd name="connsiteY163" fmla="*/ 2023389 h 2194560"/>
                <a:gd name="connsiteX164" fmla="*/ 1501478 w 3849328"/>
                <a:gd name="connsiteY164" fmla="*/ 2011000 h 2194560"/>
                <a:gd name="connsiteX165" fmla="*/ 1509442 w 3849328"/>
                <a:gd name="connsiteY165" fmla="*/ 2003921 h 2194560"/>
                <a:gd name="connsiteX166" fmla="*/ 1524485 w 3849328"/>
                <a:gd name="connsiteY166" fmla="*/ 1991532 h 2194560"/>
                <a:gd name="connsiteX167" fmla="*/ 1532449 w 3849328"/>
                <a:gd name="connsiteY167" fmla="*/ 1984453 h 2194560"/>
                <a:gd name="connsiteX168" fmla="*/ 1547492 w 3849328"/>
                <a:gd name="connsiteY168" fmla="*/ 1972064 h 2194560"/>
                <a:gd name="connsiteX169" fmla="*/ 1555457 w 3849328"/>
                <a:gd name="connsiteY169" fmla="*/ 1964985 h 2194560"/>
                <a:gd name="connsiteX170" fmla="*/ 1570500 w 3849328"/>
                <a:gd name="connsiteY170" fmla="*/ 1952596 h 2194560"/>
                <a:gd name="connsiteX171" fmla="*/ 1578464 w 3849328"/>
                <a:gd name="connsiteY171" fmla="*/ 1945517 h 2194560"/>
                <a:gd name="connsiteX172" fmla="*/ 1592623 w 3849328"/>
                <a:gd name="connsiteY172" fmla="*/ 1933129 h 2194560"/>
                <a:gd name="connsiteX173" fmla="*/ 1600587 w 3849328"/>
                <a:gd name="connsiteY173" fmla="*/ 1926049 h 2194560"/>
                <a:gd name="connsiteX174" fmla="*/ 1615630 w 3849328"/>
                <a:gd name="connsiteY174" fmla="*/ 1913661 h 2194560"/>
                <a:gd name="connsiteX175" fmla="*/ 1623594 w 3849328"/>
                <a:gd name="connsiteY175" fmla="*/ 1906582 h 2194560"/>
                <a:gd name="connsiteX176" fmla="*/ 1638638 w 3849328"/>
                <a:gd name="connsiteY176" fmla="*/ 1894193 h 2194560"/>
                <a:gd name="connsiteX177" fmla="*/ 1646602 w 3849328"/>
                <a:gd name="connsiteY177" fmla="*/ 1887114 h 2194560"/>
                <a:gd name="connsiteX178" fmla="*/ 1661645 w 3849328"/>
                <a:gd name="connsiteY178" fmla="*/ 1874725 h 2194560"/>
                <a:gd name="connsiteX179" fmla="*/ 1669609 w 3849328"/>
                <a:gd name="connsiteY179" fmla="*/ 1867646 h 2194560"/>
                <a:gd name="connsiteX180" fmla="*/ 1684652 w 3849328"/>
                <a:gd name="connsiteY180" fmla="*/ 1855257 h 2194560"/>
                <a:gd name="connsiteX181" fmla="*/ 1692617 w 3849328"/>
                <a:gd name="connsiteY181" fmla="*/ 1848178 h 2194560"/>
                <a:gd name="connsiteX182" fmla="*/ 1707660 w 3849328"/>
                <a:gd name="connsiteY182" fmla="*/ 1835789 h 2194560"/>
                <a:gd name="connsiteX183" fmla="*/ 1715624 w 3849328"/>
                <a:gd name="connsiteY183" fmla="*/ 1828710 h 2194560"/>
                <a:gd name="connsiteX184" fmla="*/ 1730668 w 3849328"/>
                <a:gd name="connsiteY184" fmla="*/ 1816321 h 2194560"/>
                <a:gd name="connsiteX185" fmla="*/ 1738632 w 3849328"/>
                <a:gd name="connsiteY185" fmla="*/ 1809242 h 2194560"/>
                <a:gd name="connsiteX186" fmla="*/ 1753675 w 3849328"/>
                <a:gd name="connsiteY186" fmla="*/ 1796854 h 2194560"/>
                <a:gd name="connsiteX187" fmla="*/ 1761639 w 3849328"/>
                <a:gd name="connsiteY187" fmla="*/ 1789774 h 2194560"/>
                <a:gd name="connsiteX188" fmla="*/ 1776683 w 3849328"/>
                <a:gd name="connsiteY188" fmla="*/ 1777386 h 2194560"/>
                <a:gd name="connsiteX189" fmla="*/ 1784647 w 3849328"/>
                <a:gd name="connsiteY189" fmla="*/ 1770306 h 2194560"/>
                <a:gd name="connsiteX190" fmla="*/ 1799690 w 3849328"/>
                <a:gd name="connsiteY190" fmla="*/ 1757918 h 2194560"/>
                <a:gd name="connsiteX191" fmla="*/ 1807654 w 3849328"/>
                <a:gd name="connsiteY191" fmla="*/ 1750839 h 2194560"/>
                <a:gd name="connsiteX192" fmla="*/ 1822697 w 3849328"/>
                <a:gd name="connsiteY192" fmla="*/ 1738450 h 2194560"/>
                <a:gd name="connsiteX193" fmla="*/ 1830661 w 3849328"/>
                <a:gd name="connsiteY193" fmla="*/ 1731371 h 2194560"/>
                <a:gd name="connsiteX194" fmla="*/ 1845705 w 3849328"/>
                <a:gd name="connsiteY194" fmla="*/ 1718982 h 2194560"/>
                <a:gd name="connsiteX195" fmla="*/ 1853669 w 3849328"/>
                <a:gd name="connsiteY195" fmla="*/ 1711903 h 2194560"/>
                <a:gd name="connsiteX196" fmla="*/ 1868712 w 3849328"/>
                <a:gd name="connsiteY196" fmla="*/ 1699514 h 2194560"/>
                <a:gd name="connsiteX197" fmla="*/ 1876677 w 3849328"/>
                <a:gd name="connsiteY197" fmla="*/ 1692435 h 2194560"/>
                <a:gd name="connsiteX198" fmla="*/ 1891720 w 3849328"/>
                <a:gd name="connsiteY198" fmla="*/ 1680046 h 2194560"/>
                <a:gd name="connsiteX199" fmla="*/ 1899684 w 3849328"/>
                <a:gd name="connsiteY199" fmla="*/ 1672967 h 2194560"/>
                <a:gd name="connsiteX200" fmla="*/ 1914727 w 3849328"/>
                <a:gd name="connsiteY200" fmla="*/ 1660578 h 2194560"/>
                <a:gd name="connsiteX201" fmla="*/ 1922692 w 3849328"/>
                <a:gd name="connsiteY201" fmla="*/ 1653499 h 2194560"/>
                <a:gd name="connsiteX202" fmla="*/ 1937735 w 3849328"/>
                <a:gd name="connsiteY202" fmla="*/ 1641111 h 2194560"/>
                <a:gd name="connsiteX203" fmla="*/ 1945699 w 3849328"/>
                <a:gd name="connsiteY203" fmla="*/ 1634031 h 2194560"/>
                <a:gd name="connsiteX204" fmla="*/ 1960742 w 3849328"/>
                <a:gd name="connsiteY204" fmla="*/ 1621643 h 2194560"/>
                <a:gd name="connsiteX205" fmla="*/ 1968706 w 3849328"/>
                <a:gd name="connsiteY205" fmla="*/ 1614563 h 2194560"/>
                <a:gd name="connsiteX206" fmla="*/ 1983750 w 3849328"/>
                <a:gd name="connsiteY206" fmla="*/ 1602175 h 2194560"/>
                <a:gd name="connsiteX207" fmla="*/ 1991714 w 3849328"/>
                <a:gd name="connsiteY207" fmla="*/ 1595096 h 2194560"/>
                <a:gd name="connsiteX208" fmla="*/ 2006757 w 3849328"/>
                <a:gd name="connsiteY208" fmla="*/ 1582707 h 2194560"/>
                <a:gd name="connsiteX209" fmla="*/ 2014722 w 3849328"/>
                <a:gd name="connsiteY209" fmla="*/ 1575628 h 2194560"/>
                <a:gd name="connsiteX210" fmla="*/ 2029765 w 3849328"/>
                <a:gd name="connsiteY210" fmla="*/ 1563239 h 2194560"/>
                <a:gd name="connsiteX211" fmla="*/ 2037729 w 3849328"/>
                <a:gd name="connsiteY211" fmla="*/ 1556160 h 2194560"/>
                <a:gd name="connsiteX212" fmla="*/ 2052772 w 3849328"/>
                <a:gd name="connsiteY212" fmla="*/ 1543771 h 2194560"/>
                <a:gd name="connsiteX213" fmla="*/ 2060736 w 3849328"/>
                <a:gd name="connsiteY213" fmla="*/ 1536692 h 2194560"/>
                <a:gd name="connsiteX214" fmla="*/ 2075780 w 3849328"/>
                <a:gd name="connsiteY214" fmla="*/ 1524303 h 2194560"/>
                <a:gd name="connsiteX215" fmla="*/ 2083744 w 3849328"/>
                <a:gd name="connsiteY215" fmla="*/ 1517224 h 2194560"/>
                <a:gd name="connsiteX216" fmla="*/ 2098787 w 3849328"/>
                <a:gd name="connsiteY216" fmla="*/ 1504835 h 2194560"/>
                <a:gd name="connsiteX217" fmla="*/ 2106751 w 3849328"/>
                <a:gd name="connsiteY217" fmla="*/ 1497756 h 2194560"/>
                <a:gd name="connsiteX218" fmla="*/ 2121795 w 3849328"/>
                <a:gd name="connsiteY218" fmla="*/ 1485368 h 2194560"/>
                <a:gd name="connsiteX219" fmla="*/ 2129759 w 3849328"/>
                <a:gd name="connsiteY219" fmla="*/ 1478288 h 2194560"/>
                <a:gd name="connsiteX220" fmla="*/ 2144802 w 3849328"/>
                <a:gd name="connsiteY220" fmla="*/ 1465900 h 2194560"/>
                <a:gd name="connsiteX221" fmla="*/ 2152767 w 3849328"/>
                <a:gd name="connsiteY221" fmla="*/ 1458821 h 2194560"/>
                <a:gd name="connsiteX222" fmla="*/ 2167810 w 3849328"/>
                <a:gd name="connsiteY222" fmla="*/ 1446432 h 2194560"/>
                <a:gd name="connsiteX223" fmla="*/ 2175774 w 3849328"/>
                <a:gd name="connsiteY223" fmla="*/ 1439353 h 2194560"/>
                <a:gd name="connsiteX224" fmla="*/ 2190817 w 3849328"/>
                <a:gd name="connsiteY224" fmla="*/ 1426964 h 2194560"/>
                <a:gd name="connsiteX225" fmla="*/ 2198781 w 3849328"/>
                <a:gd name="connsiteY225" fmla="*/ 1419885 h 2194560"/>
                <a:gd name="connsiteX226" fmla="*/ 2213825 w 3849328"/>
                <a:gd name="connsiteY226" fmla="*/ 1407496 h 2194560"/>
                <a:gd name="connsiteX227" fmla="*/ 2221789 w 3849328"/>
                <a:gd name="connsiteY227" fmla="*/ 1400417 h 2194560"/>
                <a:gd name="connsiteX228" fmla="*/ 2236832 w 3849328"/>
                <a:gd name="connsiteY228" fmla="*/ 1388028 h 2194560"/>
                <a:gd name="connsiteX229" fmla="*/ 2244796 w 3849328"/>
                <a:gd name="connsiteY229" fmla="*/ 1380949 h 2194560"/>
                <a:gd name="connsiteX230" fmla="*/ 2258955 w 3849328"/>
                <a:gd name="connsiteY230" fmla="*/ 1368560 h 2194560"/>
                <a:gd name="connsiteX231" fmla="*/ 2266919 w 3849328"/>
                <a:gd name="connsiteY231" fmla="*/ 1361481 h 2194560"/>
                <a:gd name="connsiteX232" fmla="*/ 2281962 w 3849328"/>
                <a:gd name="connsiteY232" fmla="*/ 1349092 h 2194560"/>
                <a:gd name="connsiteX233" fmla="*/ 2289927 w 3849328"/>
                <a:gd name="connsiteY233" fmla="*/ 1342013 h 2194560"/>
                <a:gd name="connsiteX234" fmla="*/ 2304970 w 3849328"/>
                <a:gd name="connsiteY234" fmla="*/ 1329625 h 2194560"/>
                <a:gd name="connsiteX235" fmla="*/ 2312934 w 3849328"/>
                <a:gd name="connsiteY235" fmla="*/ 1322545 h 2194560"/>
                <a:gd name="connsiteX236" fmla="*/ 2327977 w 3849328"/>
                <a:gd name="connsiteY236" fmla="*/ 1310157 h 2194560"/>
                <a:gd name="connsiteX237" fmla="*/ 2335941 w 3849328"/>
                <a:gd name="connsiteY237" fmla="*/ 1303078 h 2194560"/>
                <a:gd name="connsiteX238" fmla="*/ 2350985 w 3849328"/>
                <a:gd name="connsiteY238" fmla="*/ 1290689 h 2194560"/>
                <a:gd name="connsiteX239" fmla="*/ 2358949 w 3849328"/>
                <a:gd name="connsiteY239" fmla="*/ 1283610 h 2194560"/>
                <a:gd name="connsiteX240" fmla="*/ 2373992 w 3849328"/>
                <a:gd name="connsiteY240" fmla="*/ 1271221 h 2194560"/>
                <a:gd name="connsiteX241" fmla="*/ 2381956 w 3849328"/>
                <a:gd name="connsiteY241" fmla="*/ 1264142 h 2194560"/>
                <a:gd name="connsiteX242" fmla="*/ 2397000 w 3849328"/>
                <a:gd name="connsiteY242" fmla="*/ 1251753 h 2194560"/>
                <a:gd name="connsiteX243" fmla="*/ 2404964 w 3849328"/>
                <a:gd name="connsiteY243" fmla="*/ 1244674 h 2194560"/>
                <a:gd name="connsiteX244" fmla="*/ 2420007 w 3849328"/>
                <a:gd name="connsiteY244" fmla="*/ 1232285 h 2194560"/>
                <a:gd name="connsiteX245" fmla="*/ 2427971 w 3849328"/>
                <a:gd name="connsiteY245" fmla="*/ 1225206 h 2194560"/>
                <a:gd name="connsiteX246" fmla="*/ 2443015 w 3849328"/>
                <a:gd name="connsiteY246" fmla="*/ 1212817 h 2194560"/>
                <a:gd name="connsiteX247" fmla="*/ 2450979 w 3849328"/>
                <a:gd name="connsiteY247" fmla="*/ 1205738 h 2194560"/>
                <a:gd name="connsiteX248" fmla="*/ 2466022 w 3849328"/>
                <a:gd name="connsiteY248" fmla="*/ 1193350 h 2194560"/>
                <a:gd name="connsiteX249" fmla="*/ 2473986 w 3849328"/>
                <a:gd name="connsiteY249" fmla="*/ 1186270 h 2194560"/>
                <a:gd name="connsiteX250" fmla="*/ 2489030 w 3849328"/>
                <a:gd name="connsiteY250" fmla="*/ 1173882 h 2194560"/>
                <a:gd name="connsiteX251" fmla="*/ 2496994 w 3849328"/>
                <a:gd name="connsiteY251" fmla="*/ 1166802 h 2194560"/>
                <a:gd name="connsiteX252" fmla="*/ 2512037 w 3849328"/>
                <a:gd name="connsiteY252" fmla="*/ 1154414 h 2194560"/>
                <a:gd name="connsiteX253" fmla="*/ 2520001 w 3849328"/>
                <a:gd name="connsiteY253" fmla="*/ 1147335 h 2194560"/>
                <a:gd name="connsiteX254" fmla="*/ 2535045 w 3849328"/>
                <a:gd name="connsiteY254" fmla="*/ 1134946 h 2194560"/>
                <a:gd name="connsiteX255" fmla="*/ 2543009 w 3849328"/>
                <a:gd name="connsiteY255" fmla="*/ 1127867 h 2194560"/>
                <a:gd name="connsiteX256" fmla="*/ 2558052 w 3849328"/>
                <a:gd name="connsiteY256" fmla="*/ 1115478 h 2194560"/>
                <a:gd name="connsiteX257" fmla="*/ 2566016 w 3849328"/>
                <a:gd name="connsiteY257" fmla="*/ 1108399 h 2194560"/>
                <a:gd name="connsiteX258" fmla="*/ 2581060 w 3849328"/>
                <a:gd name="connsiteY258" fmla="*/ 1096010 h 2194560"/>
                <a:gd name="connsiteX259" fmla="*/ 2589024 w 3849328"/>
                <a:gd name="connsiteY259" fmla="*/ 1088931 h 2194560"/>
                <a:gd name="connsiteX260" fmla="*/ 2604067 w 3849328"/>
                <a:gd name="connsiteY260" fmla="*/ 1076542 h 2194560"/>
                <a:gd name="connsiteX261" fmla="*/ 2612031 w 3849328"/>
                <a:gd name="connsiteY261" fmla="*/ 1069463 h 2194560"/>
                <a:gd name="connsiteX262" fmla="*/ 2627074 w 3849328"/>
                <a:gd name="connsiteY262" fmla="*/ 1057074 h 2194560"/>
                <a:gd name="connsiteX263" fmla="*/ 2635039 w 3849328"/>
                <a:gd name="connsiteY263" fmla="*/ 1049995 h 2194560"/>
                <a:gd name="connsiteX264" fmla="*/ 2649197 w 3849328"/>
                <a:gd name="connsiteY264" fmla="*/ 1037607 h 2194560"/>
                <a:gd name="connsiteX265" fmla="*/ 2657161 w 3849328"/>
                <a:gd name="connsiteY265" fmla="*/ 1030527 h 2194560"/>
                <a:gd name="connsiteX266" fmla="*/ 2672205 w 3849328"/>
                <a:gd name="connsiteY266" fmla="*/ 1018139 h 2194560"/>
                <a:gd name="connsiteX267" fmla="*/ 2680169 w 3849328"/>
                <a:gd name="connsiteY267" fmla="*/ 1011059 h 2194560"/>
                <a:gd name="connsiteX268" fmla="*/ 2695212 w 3849328"/>
                <a:gd name="connsiteY268" fmla="*/ 998671 h 2194560"/>
                <a:gd name="connsiteX269" fmla="*/ 2703176 w 3849328"/>
                <a:gd name="connsiteY269" fmla="*/ 991592 h 2194560"/>
                <a:gd name="connsiteX270" fmla="*/ 2718220 w 3849328"/>
                <a:gd name="connsiteY270" fmla="*/ 979203 h 2194560"/>
                <a:gd name="connsiteX271" fmla="*/ 2726184 w 3849328"/>
                <a:gd name="connsiteY271" fmla="*/ 972124 h 2194560"/>
                <a:gd name="connsiteX272" fmla="*/ 2741227 w 3849328"/>
                <a:gd name="connsiteY272" fmla="*/ 959735 h 2194560"/>
                <a:gd name="connsiteX273" fmla="*/ 2749191 w 3849328"/>
                <a:gd name="connsiteY273" fmla="*/ 952656 h 2194560"/>
                <a:gd name="connsiteX274" fmla="*/ 2764234 w 3849328"/>
                <a:gd name="connsiteY274" fmla="*/ 940267 h 2194560"/>
                <a:gd name="connsiteX275" fmla="*/ 2772199 w 3849328"/>
                <a:gd name="connsiteY275" fmla="*/ 933188 h 2194560"/>
                <a:gd name="connsiteX276" fmla="*/ 2787242 w 3849328"/>
                <a:gd name="connsiteY276" fmla="*/ 920799 h 2194560"/>
                <a:gd name="connsiteX277" fmla="*/ 2795206 w 3849328"/>
                <a:gd name="connsiteY277" fmla="*/ 913720 h 2194560"/>
                <a:gd name="connsiteX278" fmla="*/ 2810249 w 3849328"/>
                <a:gd name="connsiteY278" fmla="*/ 901331 h 2194560"/>
                <a:gd name="connsiteX279" fmla="*/ 2818214 w 3849328"/>
                <a:gd name="connsiteY279" fmla="*/ 894252 h 2194560"/>
                <a:gd name="connsiteX280" fmla="*/ 2833257 w 3849328"/>
                <a:gd name="connsiteY280" fmla="*/ 881864 h 2194560"/>
                <a:gd name="connsiteX281" fmla="*/ 2841221 w 3849328"/>
                <a:gd name="connsiteY281" fmla="*/ 874784 h 2194560"/>
                <a:gd name="connsiteX282" fmla="*/ 2856265 w 3849328"/>
                <a:gd name="connsiteY282" fmla="*/ 862396 h 2194560"/>
                <a:gd name="connsiteX283" fmla="*/ 2864229 w 3849328"/>
                <a:gd name="connsiteY283" fmla="*/ 855316 h 2194560"/>
                <a:gd name="connsiteX284" fmla="*/ 2879272 w 3849328"/>
                <a:gd name="connsiteY284" fmla="*/ 842928 h 2194560"/>
                <a:gd name="connsiteX285" fmla="*/ 2887236 w 3849328"/>
                <a:gd name="connsiteY285" fmla="*/ 835849 h 2194560"/>
                <a:gd name="connsiteX286" fmla="*/ 2902279 w 3849328"/>
                <a:gd name="connsiteY286" fmla="*/ 823460 h 2194560"/>
                <a:gd name="connsiteX287" fmla="*/ 2910243 w 3849328"/>
                <a:gd name="connsiteY287" fmla="*/ 816381 h 2194560"/>
                <a:gd name="connsiteX288" fmla="*/ 2925287 w 3849328"/>
                <a:gd name="connsiteY288" fmla="*/ 803992 h 2194560"/>
                <a:gd name="connsiteX289" fmla="*/ 2933251 w 3849328"/>
                <a:gd name="connsiteY289" fmla="*/ 796913 h 2194560"/>
                <a:gd name="connsiteX290" fmla="*/ 2948294 w 3849328"/>
                <a:gd name="connsiteY290" fmla="*/ 784524 h 2194560"/>
                <a:gd name="connsiteX291" fmla="*/ 2956258 w 3849328"/>
                <a:gd name="connsiteY291" fmla="*/ 777445 h 2194560"/>
                <a:gd name="connsiteX292" fmla="*/ 2971302 w 3849328"/>
                <a:gd name="connsiteY292" fmla="*/ 765056 h 2194560"/>
                <a:gd name="connsiteX293" fmla="*/ 2979266 w 3849328"/>
                <a:gd name="connsiteY293" fmla="*/ 757977 h 2194560"/>
                <a:gd name="connsiteX294" fmla="*/ 2994309 w 3849328"/>
                <a:gd name="connsiteY294" fmla="*/ 745588 h 2194560"/>
                <a:gd name="connsiteX295" fmla="*/ 3002274 w 3849328"/>
                <a:gd name="connsiteY295" fmla="*/ 738509 h 2194560"/>
                <a:gd name="connsiteX296" fmla="*/ 3017317 w 3849328"/>
                <a:gd name="connsiteY296" fmla="*/ 726121 h 2194560"/>
                <a:gd name="connsiteX297" fmla="*/ 3025281 w 3849328"/>
                <a:gd name="connsiteY297" fmla="*/ 719041 h 2194560"/>
                <a:gd name="connsiteX298" fmla="*/ 3040324 w 3849328"/>
                <a:gd name="connsiteY298" fmla="*/ 706653 h 2194560"/>
                <a:gd name="connsiteX299" fmla="*/ 3048288 w 3849328"/>
                <a:gd name="connsiteY299" fmla="*/ 699574 h 2194560"/>
                <a:gd name="connsiteX300" fmla="*/ 3063332 w 3849328"/>
                <a:gd name="connsiteY300" fmla="*/ 687185 h 2194560"/>
                <a:gd name="connsiteX301" fmla="*/ 3071296 w 3849328"/>
                <a:gd name="connsiteY301" fmla="*/ 680106 h 2194560"/>
                <a:gd name="connsiteX302" fmla="*/ 3086339 w 3849328"/>
                <a:gd name="connsiteY302" fmla="*/ 667717 h 2194560"/>
                <a:gd name="connsiteX303" fmla="*/ 3094303 w 3849328"/>
                <a:gd name="connsiteY303" fmla="*/ 660638 h 2194560"/>
                <a:gd name="connsiteX304" fmla="*/ 3109347 w 3849328"/>
                <a:gd name="connsiteY304" fmla="*/ 648249 h 2194560"/>
                <a:gd name="connsiteX305" fmla="*/ 3117311 w 3849328"/>
                <a:gd name="connsiteY305" fmla="*/ 641170 h 2194560"/>
                <a:gd name="connsiteX306" fmla="*/ 3132354 w 3849328"/>
                <a:gd name="connsiteY306" fmla="*/ 628781 h 2194560"/>
                <a:gd name="connsiteX307" fmla="*/ 3140318 w 3849328"/>
                <a:gd name="connsiteY307" fmla="*/ 621702 h 2194560"/>
                <a:gd name="connsiteX308" fmla="*/ 3155362 w 3849328"/>
                <a:gd name="connsiteY308" fmla="*/ 609313 h 2194560"/>
                <a:gd name="connsiteX309" fmla="*/ 3163326 w 3849328"/>
                <a:gd name="connsiteY309" fmla="*/ 602234 h 2194560"/>
                <a:gd name="connsiteX310" fmla="*/ 3178369 w 3849328"/>
                <a:gd name="connsiteY310" fmla="*/ 589846 h 2194560"/>
                <a:gd name="connsiteX311" fmla="*/ 3186333 w 3849328"/>
                <a:gd name="connsiteY311" fmla="*/ 582766 h 2194560"/>
                <a:gd name="connsiteX312" fmla="*/ 3201377 w 3849328"/>
                <a:gd name="connsiteY312" fmla="*/ 570378 h 2194560"/>
                <a:gd name="connsiteX313" fmla="*/ 3209341 w 3849328"/>
                <a:gd name="connsiteY313" fmla="*/ 563298 h 2194560"/>
                <a:gd name="connsiteX314" fmla="*/ 3224384 w 3849328"/>
                <a:gd name="connsiteY314" fmla="*/ 550910 h 2194560"/>
                <a:gd name="connsiteX315" fmla="*/ 3232348 w 3849328"/>
                <a:gd name="connsiteY315" fmla="*/ 543831 h 2194560"/>
                <a:gd name="connsiteX316" fmla="*/ 3247392 w 3849328"/>
                <a:gd name="connsiteY316" fmla="*/ 531442 h 2194560"/>
                <a:gd name="connsiteX317" fmla="*/ 3255356 w 3849328"/>
                <a:gd name="connsiteY317" fmla="*/ 524363 h 2194560"/>
                <a:gd name="connsiteX318" fmla="*/ 3270399 w 3849328"/>
                <a:gd name="connsiteY318" fmla="*/ 511974 h 2194560"/>
                <a:gd name="connsiteX319" fmla="*/ 3278363 w 3849328"/>
                <a:gd name="connsiteY319" fmla="*/ 504895 h 2194560"/>
                <a:gd name="connsiteX320" fmla="*/ 3293406 w 3849328"/>
                <a:gd name="connsiteY320" fmla="*/ 492506 h 2194560"/>
                <a:gd name="connsiteX321" fmla="*/ 3301371 w 3849328"/>
                <a:gd name="connsiteY321" fmla="*/ 485427 h 2194560"/>
                <a:gd name="connsiteX322" fmla="*/ 3316414 w 3849328"/>
                <a:gd name="connsiteY322" fmla="*/ 473038 h 2194560"/>
                <a:gd name="connsiteX323" fmla="*/ 3324378 w 3849328"/>
                <a:gd name="connsiteY323" fmla="*/ 465959 h 2194560"/>
                <a:gd name="connsiteX324" fmla="*/ 3339421 w 3849328"/>
                <a:gd name="connsiteY324" fmla="*/ 453570 h 2194560"/>
                <a:gd name="connsiteX325" fmla="*/ 3347386 w 3849328"/>
                <a:gd name="connsiteY325" fmla="*/ 446491 h 2194560"/>
                <a:gd name="connsiteX326" fmla="*/ 3362429 w 3849328"/>
                <a:gd name="connsiteY326" fmla="*/ 434103 h 2194560"/>
                <a:gd name="connsiteX327" fmla="*/ 3370393 w 3849328"/>
                <a:gd name="connsiteY327" fmla="*/ 427023 h 2194560"/>
                <a:gd name="connsiteX328" fmla="*/ 3385437 w 3849328"/>
                <a:gd name="connsiteY328" fmla="*/ 414635 h 2194560"/>
                <a:gd name="connsiteX329" fmla="*/ 3393401 w 3849328"/>
                <a:gd name="connsiteY329" fmla="*/ 407555 h 2194560"/>
                <a:gd name="connsiteX330" fmla="*/ 3407559 w 3849328"/>
                <a:gd name="connsiteY330" fmla="*/ 395167 h 2194560"/>
                <a:gd name="connsiteX331" fmla="*/ 3415523 w 3849328"/>
                <a:gd name="connsiteY331" fmla="*/ 388088 h 2194560"/>
                <a:gd name="connsiteX332" fmla="*/ 3430566 w 3849328"/>
                <a:gd name="connsiteY332" fmla="*/ 375699 h 2194560"/>
                <a:gd name="connsiteX333" fmla="*/ 3438531 w 3849328"/>
                <a:gd name="connsiteY333" fmla="*/ 368620 h 2194560"/>
                <a:gd name="connsiteX334" fmla="*/ 3453574 w 3849328"/>
                <a:gd name="connsiteY334" fmla="*/ 356231 h 2194560"/>
                <a:gd name="connsiteX335" fmla="*/ 3461538 w 3849328"/>
                <a:gd name="connsiteY335" fmla="*/ 349152 h 2194560"/>
                <a:gd name="connsiteX336" fmla="*/ 3476581 w 3849328"/>
                <a:gd name="connsiteY336" fmla="*/ 336763 h 2194560"/>
                <a:gd name="connsiteX337" fmla="*/ 3484546 w 3849328"/>
                <a:gd name="connsiteY337" fmla="*/ 329684 h 2194560"/>
                <a:gd name="connsiteX338" fmla="*/ 3499589 w 3849328"/>
                <a:gd name="connsiteY338" fmla="*/ 317295 h 2194560"/>
                <a:gd name="connsiteX339" fmla="*/ 3507553 w 3849328"/>
                <a:gd name="connsiteY339" fmla="*/ 310216 h 2194560"/>
                <a:gd name="connsiteX340" fmla="*/ 3522597 w 3849328"/>
                <a:gd name="connsiteY340" fmla="*/ 297827 h 2194560"/>
                <a:gd name="connsiteX341" fmla="*/ 3530561 w 3849328"/>
                <a:gd name="connsiteY341" fmla="*/ 290748 h 2194560"/>
                <a:gd name="connsiteX342" fmla="*/ 3545604 w 3849328"/>
                <a:gd name="connsiteY342" fmla="*/ 278360 h 2194560"/>
                <a:gd name="connsiteX343" fmla="*/ 3553568 w 3849328"/>
                <a:gd name="connsiteY343" fmla="*/ 271280 h 2194560"/>
                <a:gd name="connsiteX344" fmla="*/ 3568612 w 3849328"/>
                <a:gd name="connsiteY344" fmla="*/ 258892 h 2194560"/>
                <a:gd name="connsiteX345" fmla="*/ 3576575 w 3849328"/>
                <a:gd name="connsiteY345" fmla="*/ 251812 h 2194560"/>
                <a:gd name="connsiteX346" fmla="*/ 3591619 w 3849328"/>
                <a:gd name="connsiteY346" fmla="*/ 239424 h 2194560"/>
                <a:gd name="connsiteX347" fmla="*/ 3599583 w 3849328"/>
                <a:gd name="connsiteY347" fmla="*/ 232345 h 2194560"/>
                <a:gd name="connsiteX348" fmla="*/ 3614627 w 3849328"/>
                <a:gd name="connsiteY348" fmla="*/ 219956 h 2194560"/>
                <a:gd name="connsiteX349" fmla="*/ 3622590 w 3849328"/>
                <a:gd name="connsiteY349" fmla="*/ 212877 h 2194560"/>
                <a:gd name="connsiteX350" fmla="*/ 3637634 w 3849328"/>
                <a:gd name="connsiteY350" fmla="*/ 200488 h 2194560"/>
                <a:gd name="connsiteX351" fmla="*/ 3645598 w 3849328"/>
                <a:gd name="connsiteY351" fmla="*/ 193409 h 2194560"/>
                <a:gd name="connsiteX352" fmla="*/ 3660641 w 3849328"/>
                <a:gd name="connsiteY352" fmla="*/ 181020 h 2194560"/>
                <a:gd name="connsiteX353" fmla="*/ 3668606 w 3849328"/>
                <a:gd name="connsiteY353" fmla="*/ 173941 h 2194560"/>
                <a:gd name="connsiteX354" fmla="*/ 3683649 w 3849328"/>
                <a:gd name="connsiteY354" fmla="*/ 161552 h 2194560"/>
                <a:gd name="connsiteX355" fmla="*/ 3691613 w 3849328"/>
                <a:gd name="connsiteY355" fmla="*/ 154473 h 2194560"/>
                <a:gd name="connsiteX356" fmla="*/ 3706656 w 3849328"/>
                <a:gd name="connsiteY356" fmla="*/ 142084 h 2194560"/>
                <a:gd name="connsiteX357" fmla="*/ 3714621 w 3849328"/>
                <a:gd name="connsiteY357" fmla="*/ 135005 h 2194560"/>
                <a:gd name="connsiteX358" fmla="*/ 3729664 w 3849328"/>
                <a:gd name="connsiteY358" fmla="*/ 122617 h 2194560"/>
                <a:gd name="connsiteX359" fmla="*/ 3737628 w 3849328"/>
                <a:gd name="connsiteY359" fmla="*/ 115537 h 2194560"/>
                <a:gd name="connsiteX360" fmla="*/ 3837622 w 3849328"/>
                <a:gd name="connsiteY360" fmla="*/ 31472 h 2194560"/>
                <a:gd name="connsiteX361" fmla="*/ 3841162 w 3849328"/>
                <a:gd name="connsiteY361" fmla="*/ 27932 h 2194560"/>
                <a:gd name="connsiteX362" fmla="*/ 3797801 w 3849328"/>
                <a:gd name="connsiteY362" fmla="*/ 6694 h 2194560"/>
                <a:gd name="connsiteX363" fmla="*/ 917442 w 3849328"/>
                <a:gd name="connsiteY363" fmla="*/ 688070 h 2194560"/>
                <a:gd name="connsiteX364" fmla="*/ 939564 w 3849328"/>
                <a:gd name="connsiteY364" fmla="*/ 644709 h 2194560"/>
                <a:gd name="connsiteX365" fmla="*/ 2364258 w 3849328"/>
                <a:gd name="connsiteY365" fmla="*/ 556219 h 2194560"/>
                <a:gd name="connsiteX366" fmla="*/ 2384611 w 3849328"/>
                <a:gd name="connsiteY366" fmla="*/ 605774 h 2194560"/>
                <a:gd name="connsiteX367" fmla="*/ 2382841 w 3849328"/>
                <a:gd name="connsiteY367" fmla="*/ 607544 h 2194560"/>
                <a:gd name="connsiteX368" fmla="*/ 2379302 w 3849328"/>
                <a:gd name="connsiteY368" fmla="*/ 647364 h 2194560"/>
                <a:gd name="connsiteX369" fmla="*/ 1427146 w 3849328"/>
                <a:gd name="connsiteY369" fmla="*/ 1449087 h 2194560"/>
                <a:gd name="connsiteX370" fmla="*/ 1385555 w 3849328"/>
                <a:gd name="connsiteY370" fmla="*/ 1442892 h 2194560"/>
                <a:gd name="connsiteX371" fmla="*/ 912132 w 3849328"/>
                <a:gd name="connsiteY371" fmla="*/ 729660 h 2194560"/>
                <a:gd name="connsiteX372" fmla="*/ 919211 w 3849328"/>
                <a:gd name="connsiteY372" fmla="*/ 690724 h 2194560"/>
                <a:gd name="connsiteX373" fmla="*/ 917442 w 3849328"/>
                <a:gd name="connsiteY373" fmla="*/ 68807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Lst>
              <a:rect l="l" t="t" r="r" b="b"/>
              <a:pathLst>
                <a:path w="3849328" h="2194560">
                  <a:moveTo>
                    <a:pt x="3797801" y="6694"/>
                  </a:moveTo>
                  <a:lnTo>
                    <a:pt x="3501359" y="25277"/>
                  </a:lnTo>
                  <a:lnTo>
                    <a:pt x="3241197" y="41205"/>
                  </a:lnTo>
                  <a:lnTo>
                    <a:pt x="460831" y="213762"/>
                  </a:lnTo>
                  <a:lnTo>
                    <a:pt x="285621" y="224380"/>
                  </a:lnTo>
                  <a:lnTo>
                    <a:pt x="55546" y="238539"/>
                  </a:lnTo>
                  <a:cubicBezTo>
                    <a:pt x="21035" y="240309"/>
                    <a:pt x="-203" y="274820"/>
                    <a:pt x="8646" y="304907"/>
                  </a:cubicBezTo>
                  <a:cubicBezTo>
                    <a:pt x="10416" y="309331"/>
                    <a:pt x="12186" y="314641"/>
                    <a:pt x="14840" y="319065"/>
                  </a:cubicBezTo>
                  <a:lnTo>
                    <a:pt x="47582" y="368620"/>
                  </a:lnTo>
                  <a:lnTo>
                    <a:pt x="52891" y="377469"/>
                  </a:lnTo>
                  <a:lnTo>
                    <a:pt x="63510" y="393397"/>
                  </a:lnTo>
                  <a:lnTo>
                    <a:pt x="69704" y="402246"/>
                  </a:lnTo>
                  <a:lnTo>
                    <a:pt x="80323" y="418174"/>
                  </a:lnTo>
                  <a:lnTo>
                    <a:pt x="85633" y="427023"/>
                  </a:lnTo>
                  <a:lnTo>
                    <a:pt x="96251" y="442952"/>
                  </a:lnTo>
                  <a:lnTo>
                    <a:pt x="101561" y="451801"/>
                  </a:lnTo>
                  <a:lnTo>
                    <a:pt x="112180" y="467729"/>
                  </a:lnTo>
                  <a:lnTo>
                    <a:pt x="117489" y="476578"/>
                  </a:lnTo>
                  <a:lnTo>
                    <a:pt x="128108" y="492506"/>
                  </a:lnTo>
                  <a:lnTo>
                    <a:pt x="133417" y="501355"/>
                  </a:lnTo>
                  <a:lnTo>
                    <a:pt x="144036" y="517283"/>
                  </a:lnTo>
                  <a:lnTo>
                    <a:pt x="149346" y="526132"/>
                  </a:lnTo>
                  <a:lnTo>
                    <a:pt x="159964" y="542061"/>
                  </a:lnTo>
                  <a:lnTo>
                    <a:pt x="165274" y="550910"/>
                  </a:lnTo>
                  <a:lnTo>
                    <a:pt x="175893" y="566838"/>
                  </a:lnTo>
                  <a:lnTo>
                    <a:pt x="181202" y="575687"/>
                  </a:lnTo>
                  <a:lnTo>
                    <a:pt x="191821" y="591615"/>
                  </a:lnTo>
                  <a:lnTo>
                    <a:pt x="198015" y="600464"/>
                  </a:lnTo>
                  <a:lnTo>
                    <a:pt x="208634" y="616393"/>
                  </a:lnTo>
                  <a:lnTo>
                    <a:pt x="213943" y="625242"/>
                  </a:lnTo>
                  <a:lnTo>
                    <a:pt x="224562" y="641170"/>
                  </a:lnTo>
                  <a:lnTo>
                    <a:pt x="229872" y="650019"/>
                  </a:lnTo>
                  <a:lnTo>
                    <a:pt x="240491" y="665947"/>
                  </a:lnTo>
                  <a:lnTo>
                    <a:pt x="245800" y="674796"/>
                  </a:lnTo>
                  <a:lnTo>
                    <a:pt x="256419" y="690724"/>
                  </a:lnTo>
                  <a:lnTo>
                    <a:pt x="262613" y="699574"/>
                  </a:lnTo>
                  <a:lnTo>
                    <a:pt x="273232" y="715502"/>
                  </a:lnTo>
                  <a:lnTo>
                    <a:pt x="278541" y="724351"/>
                  </a:lnTo>
                  <a:lnTo>
                    <a:pt x="289160" y="740279"/>
                  </a:lnTo>
                  <a:lnTo>
                    <a:pt x="295355" y="749128"/>
                  </a:lnTo>
                  <a:lnTo>
                    <a:pt x="305973" y="765056"/>
                  </a:lnTo>
                  <a:lnTo>
                    <a:pt x="311283" y="773905"/>
                  </a:lnTo>
                  <a:lnTo>
                    <a:pt x="321902" y="789834"/>
                  </a:lnTo>
                  <a:lnTo>
                    <a:pt x="327211" y="798683"/>
                  </a:lnTo>
                  <a:lnTo>
                    <a:pt x="337830" y="814611"/>
                  </a:lnTo>
                  <a:lnTo>
                    <a:pt x="343139" y="823460"/>
                  </a:lnTo>
                  <a:lnTo>
                    <a:pt x="353758" y="839388"/>
                  </a:lnTo>
                  <a:lnTo>
                    <a:pt x="359068" y="848237"/>
                  </a:lnTo>
                  <a:lnTo>
                    <a:pt x="369686" y="864166"/>
                  </a:lnTo>
                  <a:lnTo>
                    <a:pt x="374996" y="873015"/>
                  </a:lnTo>
                  <a:lnTo>
                    <a:pt x="385615" y="888943"/>
                  </a:lnTo>
                  <a:lnTo>
                    <a:pt x="390924" y="897792"/>
                  </a:lnTo>
                  <a:lnTo>
                    <a:pt x="401543" y="913720"/>
                  </a:lnTo>
                  <a:lnTo>
                    <a:pt x="407737" y="922569"/>
                  </a:lnTo>
                  <a:lnTo>
                    <a:pt x="418356" y="938497"/>
                  </a:lnTo>
                  <a:lnTo>
                    <a:pt x="423666" y="947346"/>
                  </a:lnTo>
                  <a:lnTo>
                    <a:pt x="434284" y="963275"/>
                  </a:lnTo>
                  <a:lnTo>
                    <a:pt x="439594" y="972124"/>
                  </a:lnTo>
                  <a:lnTo>
                    <a:pt x="450213" y="988052"/>
                  </a:lnTo>
                  <a:lnTo>
                    <a:pt x="456407" y="996901"/>
                  </a:lnTo>
                  <a:lnTo>
                    <a:pt x="467026" y="1012829"/>
                  </a:lnTo>
                  <a:lnTo>
                    <a:pt x="472335" y="1021678"/>
                  </a:lnTo>
                  <a:lnTo>
                    <a:pt x="482954" y="1037607"/>
                  </a:lnTo>
                  <a:lnTo>
                    <a:pt x="488263" y="1046456"/>
                  </a:lnTo>
                  <a:lnTo>
                    <a:pt x="498882" y="1062384"/>
                  </a:lnTo>
                  <a:lnTo>
                    <a:pt x="504192" y="1071233"/>
                  </a:lnTo>
                  <a:lnTo>
                    <a:pt x="514811" y="1087161"/>
                  </a:lnTo>
                  <a:lnTo>
                    <a:pt x="520120" y="1096010"/>
                  </a:lnTo>
                  <a:lnTo>
                    <a:pt x="530739" y="1111938"/>
                  </a:lnTo>
                  <a:lnTo>
                    <a:pt x="536048" y="1120787"/>
                  </a:lnTo>
                  <a:lnTo>
                    <a:pt x="546667" y="1136716"/>
                  </a:lnTo>
                  <a:lnTo>
                    <a:pt x="551976" y="1145565"/>
                  </a:lnTo>
                  <a:lnTo>
                    <a:pt x="562595" y="1161493"/>
                  </a:lnTo>
                  <a:lnTo>
                    <a:pt x="567905" y="1170342"/>
                  </a:lnTo>
                  <a:lnTo>
                    <a:pt x="578524" y="1186270"/>
                  </a:lnTo>
                  <a:lnTo>
                    <a:pt x="583833" y="1195119"/>
                  </a:lnTo>
                  <a:lnTo>
                    <a:pt x="594452" y="1211048"/>
                  </a:lnTo>
                  <a:lnTo>
                    <a:pt x="600646" y="1219897"/>
                  </a:lnTo>
                  <a:lnTo>
                    <a:pt x="611265" y="1235825"/>
                  </a:lnTo>
                  <a:lnTo>
                    <a:pt x="616574" y="1244674"/>
                  </a:lnTo>
                  <a:lnTo>
                    <a:pt x="627193" y="1260602"/>
                  </a:lnTo>
                  <a:lnTo>
                    <a:pt x="633388" y="1269451"/>
                  </a:lnTo>
                  <a:lnTo>
                    <a:pt x="644006" y="1285379"/>
                  </a:lnTo>
                  <a:lnTo>
                    <a:pt x="649316" y="1294228"/>
                  </a:lnTo>
                  <a:lnTo>
                    <a:pt x="659935" y="1310157"/>
                  </a:lnTo>
                  <a:lnTo>
                    <a:pt x="665244" y="1319006"/>
                  </a:lnTo>
                  <a:lnTo>
                    <a:pt x="675863" y="1334934"/>
                  </a:lnTo>
                  <a:lnTo>
                    <a:pt x="681172" y="1343783"/>
                  </a:lnTo>
                  <a:lnTo>
                    <a:pt x="691791" y="1359711"/>
                  </a:lnTo>
                  <a:lnTo>
                    <a:pt x="697101" y="1368560"/>
                  </a:lnTo>
                  <a:lnTo>
                    <a:pt x="707719" y="1384489"/>
                  </a:lnTo>
                  <a:lnTo>
                    <a:pt x="713029" y="1393338"/>
                  </a:lnTo>
                  <a:lnTo>
                    <a:pt x="723648" y="1409266"/>
                  </a:lnTo>
                  <a:lnTo>
                    <a:pt x="728957" y="1418115"/>
                  </a:lnTo>
                  <a:lnTo>
                    <a:pt x="739576" y="1434043"/>
                  </a:lnTo>
                  <a:lnTo>
                    <a:pt x="745770" y="1442892"/>
                  </a:lnTo>
                  <a:lnTo>
                    <a:pt x="756389" y="1458821"/>
                  </a:lnTo>
                  <a:lnTo>
                    <a:pt x="761699" y="1467670"/>
                  </a:lnTo>
                  <a:lnTo>
                    <a:pt x="772317" y="1483598"/>
                  </a:lnTo>
                  <a:lnTo>
                    <a:pt x="778512" y="1492447"/>
                  </a:lnTo>
                  <a:lnTo>
                    <a:pt x="789131" y="1508375"/>
                  </a:lnTo>
                  <a:lnTo>
                    <a:pt x="794440" y="1517224"/>
                  </a:lnTo>
                  <a:lnTo>
                    <a:pt x="805059" y="1533152"/>
                  </a:lnTo>
                  <a:lnTo>
                    <a:pt x="810368" y="1542001"/>
                  </a:lnTo>
                  <a:lnTo>
                    <a:pt x="820987" y="1557930"/>
                  </a:lnTo>
                  <a:lnTo>
                    <a:pt x="826296" y="1566779"/>
                  </a:lnTo>
                  <a:lnTo>
                    <a:pt x="836915" y="1582707"/>
                  </a:lnTo>
                  <a:lnTo>
                    <a:pt x="842225" y="1591556"/>
                  </a:lnTo>
                  <a:lnTo>
                    <a:pt x="852843" y="1607484"/>
                  </a:lnTo>
                  <a:lnTo>
                    <a:pt x="858153" y="1616333"/>
                  </a:lnTo>
                  <a:lnTo>
                    <a:pt x="868772" y="1632262"/>
                  </a:lnTo>
                  <a:lnTo>
                    <a:pt x="874081" y="1641111"/>
                  </a:lnTo>
                  <a:lnTo>
                    <a:pt x="884700" y="1657039"/>
                  </a:lnTo>
                  <a:lnTo>
                    <a:pt x="890009" y="1665003"/>
                  </a:lnTo>
                  <a:lnTo>
                    <a:pt x="900628" y="1680931"/>
                  </a:lnTo>
                  <a:lnTo>
                    <a:pt x="905938" y="1689780"/>
                  </a:lnTo>
                  <a:lnTo>
                    <a:pt x="916557" y="1705708"/>
                  </a:lnTo>
                  <a:lnTo>
                    <a:pt x="921866" y="1714558"/>
                  </a:lnTo>
                  <a:lnTo>
                    <a:pt x="932485" y="1730486"/>
                  </a:lnTo>
                  <a:lnTo>
                    <a:pt x="937794" y="1738450"/>
                  </a:lnTo>
                  <a:lnTo>
                    <a:pt x="948413" y="1754378"/>
                  </a:lnTo>
                  <a:lnTo>
                    <a:pt x="953723" y="1763227"/>
                  </a:lnTo>
                  <a:lnTo>
                    <a:pt x="964341" y="1779155"/>
                  </a:lnTo>
                  <a:lnTo>
                    <a:pt x="969651" y="1787120"/>
                  </a:lnTo>
                  <a:lnTo>
                    <a:pt x="980270" y="1803048"/>
                  </a:lnTo>
                  <a:lnTo>
                    <a:pt x="985579" y="1811012"/>
                  </a:lnTo>
                  <a:lnTo>
                    <a:pt x="996198" y="1826940"/>
                  </a:lnTo>
                  <a:lnTo>
                    <a:pt x="1001507" y="1835789"/>
                  </a:lnTo>
                  <a:lnTo>
                    <a:pt x="1012126" y="1851718"/>
                  </a:lnTo>
                  <a:lnTo>
                    <a:pt x="1017435" y="1859682"/>
                  </a:lnTo>
                  <a:lnTo>
                    <a:pt x="1028054" y="1875610"/>
                  </a:lnTo>
                  <a:lnTo>
                    <a:pt x="1033364" y="1883574"/>
                  </a:lnTo>
                  <a:lnTo>
                    <a:pt x="1043983" y="1899502"/>
                  </a:lnTo>
                  <a:lnTo>
                    <a:pt x="1049292" y="1908351"/>
                  </a:lnTo>
                  <a:lnTo>
                    <a:pt x="1059911" y="1924280"/>
                  </a:lnTo>
                  <a:lnTo>
                    <a:pt x="1065220" y="1932244"/>
                  </a:lnTo>
                  <a:lnTo>
                    <a:pt x="1075839" y="1949057"/>
                  </a:lnTo>
                  <a:lnTo>
                    <a:pt x="1081149" y="1957021"/>
                  </a:lnTo>
                  <a:lnTo>
                    <a:pt x="1091767" y="1973834"/>
                  </a:lnTo>
                  <a:lnTo>
                    <a:pt x="1108581" y="1998612"/>
                  </a:lnTo>
                  <a:lnTo>
                    <a:pt x="1113890" y="2006576"/>
                  </a:lnTo>
                  <a:lnTo>
                    <a:pt x="1124509" y="2023389"/>
                  </a:lnTo>
                  <a:lnTo>
                    <a:pt x="1129818" y="2031353"/>
                  </a:lnTo>
                  <a:cubicBezTo>
                    <a:pt x="1129818" y="2031353"/>
                    <a:pt x="1129818" y="2031353"/>
                    <a:pt x="1129818" y="2031353"/>
                  </a:cubicBezTo>
                  <a:lnTo>
                    <a:pt x="1140437" y="2048166"/>
                  </a:lnTo>
                  <a:lnTo>
                    <a:pt x="1145746" y="2056130"/>
                  </a:lnTo>
                  <a:lnTo>
                    <a:pt x="1156365" y="2072943"/>
                  </a:lnTo>
                  <a:lnTo>
                    <a:pt x="1161675" y="2080907"/>
                  </a:lnTo>
                  <a:lnTo>
                    <a:pt x="1214769" y="2160549"/>
                  </a:lnTo>
                  <a:cubicBezTo>
                    <a:pt x="1236007" y="2192405"/>
                    <a:pt x="1280252" y="2198600"/>
                    <a:pt x="1309454" y="2173822"/>
                  </a:cubicBezTo>
                  <a:lnTo>
                    <a:pt x="1340425" y="2147275"/>
                  </a:lnTo>
                  <a:lnTo>
                    <a:pt x="1348389" y="2140196"/>
                  </a:lnTo>
                  <a:lnTo>
                    <a:pt x="1363433" y="2127807"/>
                  </a:lnTo>
                  <a:lnTo>
                    <a:pt x="1371397" y="2120728"/>
                  </a:lnTo>
                  <a:lnTo>
                    <a:pt x="1386440" y="2108340"/>
                  </a:lnTo>
                  <a:lnTo>
                    <a:pt x="1394404" y="2101260"/>
                  </a:lnTo>
                  <a:lnTo>
                    <a:pt x="1409448" y="2088872"/>
                  </a:lnTo>
                  <a:lnTo>
                    <a:pt x="1417412" y="2081792"/>
                  </a:lnTo>
                  <a:lnTo>
                    <a:pt x="1432455" y="2069404"/>
                  </a:lnTo>
                  <a:lnTo>
                    <a:pt x="1440419" y="2062325"/>
                  </a:lnTo>
                  <a:lnTo>
                    <a:pt x="1455463" y="2049936"/>
                  </a:lnTo>
                  <a:lnTo>
                    <a:pt x="1463427" y="2042857"/>
                  </a:lnTo>
                  <a:lnTo>
                    <a:pt x="1478470" y="2030468"/>
                  </a:lnTo>
                  <a:lnTo>
                    <a:pt x="1486434" y="2023389"/>
                  </a:lnTo>
                  <a:lnTo>
                    <a:pt x="1501478" y="2011000"/>
                  </a:lnTo>
                  <a:lnTo>
                    <a:pt x="1509442" y="2003921"/>
                  </a:lnTo>
                  <a:lnTo>
                    <a:pt x="1524485" y="1991532"/>
                  </a:lnTo>
                  <a:lnTo>
                    <a:pt x="1532449" y="1984453"/>
                  </a:lnTo>
                  <a:lnTo>
                    <a:pt x="1547492" y="1972064"/>
                  </a:lnTo>
                  <a:lnTo>
                    <a:pt x="1555457" y="1964985"/>
                  </a:lnTo>
                  <a:lnTo>
                    <a:pt x="1570500" y="1952596"/>
                  </a:lnTo>
                  <a:lnTo>
                    <a:pt x="1578464" y="1945517"/>
                  </a:lnTo>
                  <a:lnTo>
                    <a:pt x="1592623" y="1933129"/>
                  </a:lnTo>
                  <a:lnTo>
                    <a:pt x="1600587" y="1926049"/>
                  </a:lnTo>
                  <a:lnTo>
                    <a:pt x="1615630" y="1913661"/>
                  </a:lnTo>
                  <a:lnTo>
                    <a:pt x="1623594" y="1906582"/>
                  </a:lnTo>
                  <a:lnTo>
                    <a:pt x="1638638" y="1894193"/>
                  </a:lnTo>
                  <a:lnTo>
                    <a:pt x="1646602" y="1887114"/>
                  </a:lnTo>
                  <a:lnTo>
                    <a:pt x="1661645" y="1874725"/>
                  </a:lnTo>
                  <a:lnTo>
                    <a:pt x="1669609" y="1867646"/>
                  </a:lnTo>
                  <a:lnTo>
                    <a:pt x="1684652" y="1855257"/>
                  </a:lnTo>
                  <a:lnTo>
                    <a:pt x="1692617" y="1848178"/>
                  </a:lnTo>
                  <a:lnTo>
                    <a:pt x="1707660" y="1835789"/>
                  </a:lnTo>
                  <a:lnTo>
                    <a:pt x="1715624" y="1828710"/>
                  </a:lnTo>
                  <a:lnTo>
                    <a:pt x="1730668" y="1816321"/>
                  </a:lnTo>
                  <a:lnTo>
                    <a:pt x="1738632" y="1809242"/>
                  </a:lnTo>
                  <a:lnTo>
                    <a:pt x="1753675" y="1796854"/>
                  </a:lnTo>
                  <a:lnTo>
                    <a:pt x="1761639" y="1789774"/>
                  </a:lnTo>
                  <a:lnTo>
                    <a:pt x="1776683" y="1777386"/>
                  </a:lnTo>
                  <a:lnTo>
                    <a:pt x="1784647" y="1770306"/>
                  </a:lnTo>
                  <a:lnTo>
                    <a:pt x="1799690" y="1757918"/>
                  </a:lnTo>
                  <a:lnTo>
                    <a:pt x="1807654" y="1750839"/>
                  </a:lnTo>
                  <a:lnTo>
                    <a:pt x="1822697" y="1738450"/>
                  </a:lnTo>
                  <a:lnTo>
                    <a:pt x="1830661" y="1731371"/>
                  </a:lnTo>
                  <a:lnTo>
                    <a:pt x="1845705" y="1718982"/>
                  </a:lnTo>
                  <a:lnTo>
                    <a:pt x="1853669" y="1711903"/>
                  </a:lnTo>
                  <a:lnTo>
                    <a:pt x="1868712" y="1699514"/>
                  </a:lnTo>
                  <a:lnTo>
                    <a:pt x="1876677" y="1692435"/>
                  </a:lnTo>
                  <a:lnTo>
                    <a:pt x="1891720" y="1680046"/>
                  </a:lnTo>
                  <a:lnTo>
                    <a:pt x="1899684" y="1672967"/>
                  </a:lnTo>
                  <a:lnTo>
                    <a:pt x="1914727" y="1660578"/>
                  </a:lnTo>
                  <a:lnTo>
                    <a:pt x="1922692" y="1653499"/>
                  </a:lnTo>
                  <a:lnTo>
                    <a:pt x="1937735" y="1641111"/>
                  </a:lnTo>
                  <a:lnTo>
                    <a:pt x="1945699" y="1634031"/>
                  </a:lnTo>
                  <a:lnTo>
                    <a:pt x="1960742" y="1621643"/>
                  </a:lnTo>
                  <a:lnTo>
                    <a:pt x="1968706" y="1614563"/>
                  </a:lnTo>
                  <a:lnTo>
                    <a:pt x="1983750" y="1602175"/>
                  </a:lnTo>
                  <a:lnTo>
                    <a:pt x="1991714" y="1595096"/>
                  </a:lnTo>
                  <a:lnTo>
                    <a:pt x="2006757" y="1582707"/>
                  </a:lnTo>
                  <a:lnTo>
                    <a:pt x="2014722" y="1575628"/>
                  </a:lnTo>
                  <a:lnTo>
                    <a:pt x="2029765" y="1563239"/>
                  </a:lnTo>
                  <a:lnTo>
                    <a:pt x="2037729" y="1556160"/>
                  </a:lnTo>
                  <a:lnTo>
                    <a:pt x="2052772" y="1543771"/>
                  </a:lnTo>
                  <a:lnTo>
                    <a:pt x="2060736" y="1536692"/>
                  </a:lnTo>
                  <a:lnTo>
                    <a:pt x="2075780" y="1524303"/>
                  </a:lnTo>
                  <a:lnTo>
                    <a:pt x="2083744" y="1517224"/>
                  </a:lnTo>
                  <a:lnTo>
                    <a:pt x="2098787" y="1504835"/>
                  </a:lnTo>
                  <a:lnTo>
                    <a:pt x="2106751" y="1497756"/>
                  </a:lnTo>
                  <a:lnTo>
                    <a:pt x="2121795" y="1485368"/>
                  </a:lnTo>
                  <a:lnTo>
                    <a:pt x="2129759" y="1478288"/>
                  </a:lnTo>
                  <a:lnTo>
                    <a:pt x="2144802" y="1465900"/>
                  </a:lnTo>
                  <a:lnTo>
                    <a:pt x="2152767" y="1458821"/>
                  </a:lnTo>
                  <a:lnTo>
                    <a:pt x="2167810" y="1446432"/>
                  </a:lnTo>
                  <a:lnTo>
                    <a:pt x="2175774" y="1439353"/>
                  </a:lnTo>
                  <a:lnTo>
                    <a:pt x="2190817" y="1426964"/>
                  </a:lnTo>
                  <a:lnTo>
                    <a:pt x="2198781" y="1419885"/>
                  </a:lnTo>
                  <a:lnTo>
                    <a:pt x="2213825" y="1407496"/>
                  </a:lnTo>
                  <a:lnTo>
                    <a:pt x="2221789" y="1400417"/>
                  </a:lnTo>
                  <a:lnTo>
                    <a:pt x="2236832" y="1388028"/>
                  </a:lnTo>
                  <a:lnTo>
                    <a:pt x="2244796" y="1380949"/>
                  </a:lnTo>
                  <a:lnTo>
                    <a:pt x="2258955" y="1368560"/>
                  </a:lnTo>
                  <a:lnTo>
                    <a:pt x="2266919" y="1361481"/>
                  </a:lnTo>
                  <a:lnTo>
                    <a:pt x="2281962" y="1349092"/>
                  </a:lnTo>
                  <a:lnTo>
                    <a:pt x="2289927" y="1342013"/>
                  </a:lnTo>
                  <a:lnTo>
                    <a:pt x="2304970" y="1329625"/>
                  </a:lnTo>
                  <a:lnTo>
                    <a:pt x="2312934" y="1322545"/>
                  </a:lnTo>
                  <a:lnTo>
                    <a:pt x="2327977" y="1310157"/>
                  </a:lnTo>
                  <a:lnTo>
                    <a:pt x="2335941" y="1303078"/>
                  </a:lnTo>
                  <a:lnTo>
                    <a:pt x="2350985" y="1290689"/>
                  </a:lnTo>
                  <a:lnTo>
                    <a:pt x="2358949" y="1283610"/>
                  </a:lnTo>
                  <a:lnTo>
                    <a:pt x="2373992" y="1271221"/>
                  </a:lnTo>
                  <a:lnTo>
                    <a:pt x="2381956" y="1264142"/>
                  </a:lnTo>
                  <a:lnTo>
                    <a:pt x="2397000" y="1251753"/>
                  </a:lnTo>
                  <a:lnTo>
                    <a:pt x="2404964" y="1244674"/>
                  </a:lnTo>
                  <a:lnTo>
                    <a:pt x="2420007" y="1232285"/>
                  </a:lnTo>
                  <a:lnTo>
                    <a:pt x="2427971" y="1225206"/>
                  </a:lnTo>
                  <a:lnTo>
                    <a:pt x="2443015" y="1212817"/>
                  </a:lnTo>
                  <a:lnTo>
                    <a:pt x="2450979" y="1205738"/>
                  </a:lnTo>
                  <a:lnTo>
                    <a:pt x="2466022" y="1193350"/>
                  </a:lnTo>
                  <a:lnTo>
                    <a:pt x="2473986" y="1186270"/>
                  </a:lnTo>
                  <a:lnTo>
                    <a:pt x="2489030" y="1173882"/>
                  </a:lnTo>
                  <a:lnTo>
                    <a:pt x="2496994" y="1166802"/>
                  </a:lnTo>
                  <a:lnTo>
                    <a:pt x="2512037" y="1154414"/>
                  </a:lnTo>
                  <a:lnTo>
                    <a:pt x="2520001" y="1147335"/>
                  </a:lnTo>
                  <a:lnTo>
                    <a:pt x="2535045" y="1134946"/>
                  </a:lnTo>
                  <a:lnTo>
                    <a:pt x="2543009" y="1127867"/>
                  </a:lnTo>
                  <a:lnTo>
                    <a:pt x="2558052" y="1115478"/>
                  </a:lnTo>
                  <a:lnTo>
                    <a:pt x="2566016" y="1108399"/>
                  </a:lnTo>
                  <a:lnTo>
                    <a:pt x="2581060" y="1096010"/>
                  </a:lnTo>
                  <a:lnTo>
                    <a:pt x="2589024" y="1088931"/>
                  </a:lnTo>
                  <a:lnTo>
                    <a:pt x="2604067" y="1076542"/>
                  </a:lnTo>
                  <a:lnTo>
                    <a:pt x="2612031" y="1069463"/>
                  </a:lnTo>
                  <a:lnTo>
                    <a:pt x="2627074" y="1057074"/>
                  </a:lnTo>
                  <a:lnTo>
                    <a:pt x="2635039" y="1049995"/>
                  </a:lnTo>
                  <a:lnTo>
                    <a:pt x="2649197" y="1037607"/>
                  </a:lnTo>
                  <a:lnTo>
                    <a:pt x="2657161" y="1030527"/>
                  </a:lnTo>
                  <a:lnTo>
                    <a:pt x="2672205" y="1018139"/>
                  </a:lnTo>
                  <a:lnTo>
                    <a:pt x="2680169" y="1011059"/>
                  </a:lnTo>
                  <a:lnTo>
                    <a:pt x="2695212" y="998671"/>
                  </a:lnTo>
                  <a:lnTo>
                    <a:pt x="2703176" y="991592"/>
                  </a:lnTo>
                  <a:lnTo>
                    <a:pt x="2718220" y="979203"/>
                  </a:lnTo>
                  <a:lnTo>
                    <a:pt x="2726184" y="972124"/>
                  </a:lnTo>
                  <a:lnTo>
                    <a:pt x="2741227" y="959735"/>
                  </a:lnTo>
                  <a:lnTo>
                    <a:pt x="2749191" y="952656"/>
                  </a:lnTo>
                  <a:lnTo>
                    <a:pt x="2764234" y="940267"/>
                  </a:lnTo>
                  <a:lnTo>
                    <a:pt x="2772199" y="933188"/>
                  </a:lnTo>
                  <a:lnTo>
                    <a:pt x="2787242" y="920799"/>
                  </a:lnTo>
                  <a:lnTo>
                    <a:pt x="2795206" y="913720"/>
                  </a:lnTo>
                  <a:lnTo>
                    <a:pt x="2810249" y="901331"/>
                  </a:lnTo>
                  <a:lnTo>
                    <a:pt x="2818214" y="894252"/>
                  </a:lnTo>
                  <a:lnTo>
                    <a:pt x="2833257" y="881864"/>
                  </a:lnTo>
                  <a:lnTo>
                    <a:pt x="2841221" y="874784"/>
                  </a:lnTo>
                  <a:lnTo>
                    <a:pt x="2856265" y="862396"/>
                  </a:lnTo>
                  <a:lnTo>
                    <a:pt x="2864229" y="855316"/>
                  </a:lnTo>
                  <a:lnTo>
                    <a:pt x="2879272" y="842928"/>
                  </a:lnTo>
                  <a:lnTo>
                    <a:pt x="2887236" y="835849"/>
                  </a:lnTo>
                  <a:lnTo>
                    <a:pt x="2902279" y="823460"/>
                  </a:lnTo>
                  <a:lnTo>
                    <a:pt x="2910243" y="816381"/>
                  </a:lnTo>
                  <a:lnTo>
                    <a:pt x="2925287" y="803992"/>
                  </a:lnTo>
                  <a:lnTo>
                    <a:pt x="2933251" y="796913"/>
                  </a:lnTo>
                  <a:lnTo>
                    <a:pt x="2948294" y="784524"/>
                  </a:lnTo>
                  <a:lnTo>
                    <a:pt x="2956258" y="777445"/>
                  </a:lnTo>
                  <a:lnTo>
                    <a:pt x="2971302" y="765056"/>
                  </a:lnTo>
                  <a:lnTo>
                    <a:pt x="2979266" y="757977"/>
                  </a:lnTo>
                  <a:lnTo>
                    <a:pt x="2994309" y="745588"/>
                  </a:lnTo>
                  <a:lnTo>
                    <a:pt x="3002274" y="738509"/>
                  </a:lnTo>
                  <a:lnTo>
                    <a:pt x="3017317" y="726121"/>
                  </a:lnTo>
                  <a:lnTo>
                    <a:pt x="3025281" y="719041"/>
                  </a:lnTo>
                  <a:lnTo>
                    <a:pt x="3040324" y="706653"/>
                  </a:lnTo>
                  <a:lnTo>
                    <a:pt x="3048288" y="699574"/>
                  </a:lnTo>
                  <a:lnTo>
                    <a:pt x="3063332" y="687185"/>
                  </a:lnTo>
                  <a:lnTo>
                    <a:pt x="3071296" y="680106"/>
                  </a:lnTo>
                  <a:lnTo>
                    <a:pt x="3086339" y="667717"/>
                  </a:lnTo>
                  <a:lnTo>
                    <a:pt x="3094303" y="660638"/>
                  </a:lnTo>
                  <a:lnTo>
                    <a:pt x="3109347" y="648249"/>
                  </a:lnTo>
                  <a:lnTo>
                    <a:pt x="3117311" y="641170"/>
                  </a:lnTo>
                  <a:lnTo>
                    <a:pt x="3132354" y="628781"/>
                  </a:lnTo>
                  <a:lnTo>
                    <a:pt x="3140318" y="621702"/>
                  </a:lnTo>
                  <a:lnTo>
                    <a:pt x="3155362" y="609313"/>
                  </a:lnTo>
                  <a:lnTo>
                    <a:pt x="3163326" y="602234"/>
                  </a:lnTo>
                  <a:lnTo>
                    <a:pt x="3178369" y="589846"/>
                  </a:lnTo>
                  <a:lnTo>
                    <a:pt x="3186333" y="582766"/>
                  </a:lnTo>
                  <a:lnTo>
                    <a:pt x="3201377" y="570378"/>
                  </a:lnTo>
                  <a:lnTo>
                    <a:pt x="3209341" y="563298"/>
                  </a:lnTo>
                  <a:lnTo>
                    <a:pt x="3224384" y="550910"/>
                  </a:lnTo>
                  <a:lnTo>
                    <a:pt x="3232348" y="543831"/>
                  </a:lnTo>
                  <a:lnTo>
                    <a:pt x="3247392" y="531442"/>
                  </a:lnTo>
                  <a:lnTo>
                    <a:pt x="3255356" y="524363"/>
                  </a:lnTo>
                  <a:lnTo>
                    <a:pt x="3270399" y="511974"/>
                  </a:lnTo>
                  <a:lnTo>
                    <a:pt x="3278363" y="504895"/>
                  </a:lnTo>
                  <a:lnTo>
                    <a:pt x="3293406" y="492506"/>
                  </a:lnTo>
                  <a:lnTo>
                    <a:pt x="3301371" y="485427"/>
                  </a:lnTo>
                  <a:lnTo>
                    <a:pt x="3316414" y="473038"/>
                  </a:lnTo>
                  <a:lnTo>
                    <a:pt x="3324378" y="465959"/>
                  </a:lnTo>
                  <a:lnTo>
                    <a:pt x="3339421" y="453570"/>
                  </a:lnTo>
                  <a:lnTo>
                    <a:pt x="3347386" y="446491"/>
                  </a:lnTo>
                  <a:lnTo>
                    <a:pt x="3362429" y="434103"/>
                  </a:lnTo>
                  <a:lnTo>
                    <a:pt x="3370393" y="427023"/>
                  </a:lnTo>
                  <a:lnTo>
                    <a:pt x="3385437" y="414635"/>
                  </a:lnTo>
                  <a:lnTo>
                    <a:pt x="3393401" y="407555"/>
                  </a:lnTo>
                  <a:lnTo>
                    <a:pt x="3407559" y="395167"/>
                  </a:lnTo>
                  <a:lnTo>
                    <a:pt x="3415523" y="388088"/>
                  </a:lnTo>
                  <a:lnTo>
                    <a:pt x="3430566" y="375699"/>
                  </a:lnTo>
                  <a:lnTo>
                    <a:pt x="3438531" y="368620"/>
                  </a:lnTo>
                  <a:lnTo>
                    <a:pt x="3453574" y="356231"/>
                  </a:lnTo>
                  <a:lnTo>
                    <a:pt x="3461538" y="349152"/>
                  </a:lnTo>
                  <a:lnTo>
                    <a:pt x="3476581" y="336763"/>
                  </a:lnTo>
                  <a:lnTo>
                    <a:pt x="3484546" y="329684"/>
                  </a:lnTo>
                  <a:lnTo>
                    <a:pt x="3499589" y="317295"/>
                  </a:lnTo>
                  <a:lnTo>
                    <a:pt x="3507553" y="310216"/>
                  </a:lnTo>
                  <a:lnTo>
                    <a:pt x="3522597" y="297827"/>
                  </a:lnTo>
                  <a:lnTo>
                    <a:pt x="3530561" y="290748"/>
                  </a:lnTo>
                  <a:lnTo>
                    <a:pt x="3545604" y="278360"/>
                  </a:lnTo>
                  <a:lnTo>
                    <a:pt x="3553568" y="271280"/>
                  </a:lnTo>
                  <a:lnTo>
                    <a:pt x="3568612" y="258892"/>
                  </a:lnTo>
                  <a:lnTo>
                    <a:pt x="3576575" y="251812"/>
                  </a:lnTo>
                  <a:lnTo>
                    <a:pt x="3591619" y="239424"/>
                  </a:lnTo>
                  <a:lnTo>
                    <a:pt x="3599583" y="232345"/>
                  </a:lnTo>
                  <a:lnTo>
                    <a:pt x="3614627" y="219956"/>
                  </a:lnTo>
                  <a:lnTo>
                    <a:pt x="3622590" y="212877"/>
                  </a:lnTo>
                  <a:lnTo>
                    <a:pt x="3637634" y="200488"/>
                  </a:lnTo>
                  <a:lnTo>
                    <a:pt x="3645598" y="193409"/>
                  </a:lnTo>
                  <a:lnTo>
                    <a:pt x="3660641" y="181020"/>
                  </a:lnTo>
                  <a:lnTo>
                    <a:pt x="3668606" y="173941"/>
                  </a:lnTo>
                  <a:lnTo>
                    <a:pt x="3683649" y="161552"/>
                  </a:lnTo>
                  <a:lnTo>
                    <a:pt x="3691613" y="154473"/>
                  </a:lnTo>
                  <a:lnTo>
                    <a:pt x="3706656" y="142084"/>
                  </a:lnTo>
                  <a:lnTo>
                    <a:pt x="3714621" y="135005"/>
                  </a:lnTo>
                  <a:lnTo>
                    <a:pt x="3729664" y="122617"/>
                  </a:lnTo>
                  <a:lnTo>
                    <a:pt x="3737628" y="115537"/>
                  </a:lnTo>
                  <a:lnTo>
                    <a:pt x="3837622" y="31472"/>
                  </a:lnTo>
                  <a:cubicBezTo>
                    <a:pt x="3839392" y="30587"/>
                    <a:pt x="3840277" y="28817"/>
                    <a:pt x="3841162" y="27932"/>
                  </a:cubicBezTo>
                  <a:cubicBezTo>
                    <a:pt x="3849126" y="44745"/>
                    <a:pt x="3831428" y="4924"/>
                    <a:pt x="3797801" y="6694"/>
                  </a:cubicBezTo>
                  <a:close/>
                  <a:moveTo>
                    <a:pt x="917442" y="688070"/>
                  </a:moveTo>
                  <a:cubicBezTo>
                    <a:pt x="905053" y="670372"/>
                    <a:pt x="917442" y="645594"/>
                    <a:pt x="939564" y="644709"/>
                  </a:cubicBezTo>
                  <a:lnTo>
                    <a:pt x="2364258" y="556219"/>
                  </a:lnTo>
                  <a:cubicBezTo>
                    <a:pt x="2391690" y="554449"/>
                    <a:pt x="2404964" y="588076"/>
                    <a:pt x="2384611" y="605774"/>
                  </a:cubicBezTo>
                  <a:lnTo>
                    <a:pt x="2382841" y="607544"/>
                  </a:lnTo>
                  <a:cubicBezTo>
                    <a:pt x="2391690" y="619047"/>
                    <a:pt x="2392575" y="636745"/>
                    <a:pt x="2379302" y="647364"/>
                  </a:cubicBezTo>
                  <a:lnTo>
                    <a:pt x="1427146" y="1449087"/>
                  </a:lnTo>
                  <a:cubicBezTo>
                    <a:pt x="1413872" y="1459705"/>
                    <a:pt x="1394404" y="1457051"/>
                    <a:pt x="1385555" y="1442892"/>
                  </a:cubicBezTo>
                  <a:lnTo>
                    <a:pt x="912132" y="729660"/>
                  </a:lnTo>
                  <a:cubicBezTo>
                    <a:pt x="903283" y="716387"/>
                    <a:pt x="907708" y="699574"/>
                    <a:pt x="919211" y="690724"/>
                  </a:cubicBezTo>
                  <a:lnTo>
                    <a:pt x="917442" y="688070"/>
                  </a:lnTo>
                  <a:close/>
                </a:path>
              </a:pathLst>
            </a:custGeom>
            <a:solidFill>
              <a:schemeClr val="accent1"/>
            </a:solidFill>
            <a:ln w="9525" cap="flat">
              <a:noFill/>
              <a:prstDash val="solid"/>
              <a:miter/>
            </a:ln>
          </p:spPr>
          <p:txBody>
            <a:bodyPr rtlCol="0" anchor="ctr"/>
            <a:lstStyle/>
            <a:p>
              <a:endParaRPr lang="en-US"/>
            </a:p>
          </p:txBody>
        </p:sp>
        <p:sp>
          <p:nvSpPr>
            <p:cNvPr id="410" name="Freeform: Shape 409"/>
            <p:cNvSpPr/>
            <p:nvPr/>
          </p:nvSpPr>
          <p:spPr>
            <a:xfrm>
              <a:off x="1483982" y="11946"/>
              <a:ext cx="3221048" cy="1787505"/>
            </a:xfrm>
            <a:custGeom>
              <a:avLst/>
              <a:gdLst>
                <a:gd name="connsiteX0" fmla="*/ 2962214 w 3221047"/>
                <a:gd name="connsiteY0" fmla="*/ 22565 h 1787504"/>
                <a:gd name="connsiteX1" fmla="*/ 181848 w 3221047"/>
                <a:gd name="connsiteY1" fmla="*/ 195121 h 1787504"/>
                <a:gd name="connsiteX2" fmla="*/ 6637 w 3221047"/>
                <a:gd name="connsiteY2" fmla="*/ 205740 h 1787504"/>
                <a:gd name="connsiteX3" fmla="*/ 33184 w 3221047"/>
                <a:gd name="connsiteY3" fmla="*/ 245561 h 1787504"/>
                <a:gd name="connsiteX4" fmla="*/ 1034894 w 3221047"/>
                <a:gd name="connsiteY4" fmla="*/ 1756091 h 1787504"/>
                <a:gd name="connsiteX5" fmla="*/ 1129579 w 3221047"/>
                <a:gd name="connsiteY5" fmla="*/ 1769364 h 1787504"/>
                <a:gd name="connsiteX6" fmla="*/ 3169281 w 3221047"/>
                <a:gd name="connsiteY6" fmla="*/ 50882 h 1787504"/>
                <a:gd name="connsiteX7" fmla="*/ 3221490 w 3221047"/>
                <a:gd name="connsiteY7" fmla="*/ 6637 h 1787504"/>
                <a:gd name="connsiteX8" fmla="*/ 2962214 w 3221047"/>
                <a:gd name="connsiteY8" fmla="*/ 22565 h 1787504"/>
                <a:gd name="connsiteX9" fmla="*/ 1105687 w 3221047"/>
                <a:gd name="connsiteY9" fmla="*/ 1424252 h 1787504"/>
                <a:gd name="connsiteX10" fmla="*/ 633148 w 3221047"/>
                <a:gd name="connsiteY10" fmla="*/ 711020 h 1787504"/>
                <a:gd name="connsiteX11" fmla="*/ 640227 w 3221047"/>
                <a:gd name="connsiteY11" fmla="*/ 672084 h 1787504"/>
                <a:gd name="connsiteX12" fmla="*/ 655271 w 3221047"/>
                <a:gd name="connsiteY12" fmla="*/ 666775 h 1787504"/>
                <a:gd name="connsiteX13" fmla="*/ 2079965 w 3221047"/>
                <a:gd name="connsiteY13" fmla="*/ 578284 h 1787504"/>
                <a:gd name="connsiteX14" fmla="*/ 2102973 w 3221047"/>
                <a:gd name="connsiteY14" fmla="*/ 588018 h 1787504"/>
                <a:gd name="connsiteX15" fmla="*/ 2099433 w 3221047"/>
                <a:gd name="connsiteY15" fmla="*/ 627839 h 1787504"/>
                <a:gd name="connsiteX16" fmla="*/ 1148162 w 3221047"/>
                <a:gd name="connsiteY16" fmla="*/ 1430446 h 1787504"/>
                <a:gd name="connsiteX17" fmla="*/ 1105687 w 3221047"/>
                <a:gd name="connsiteY17" fmla="*/ 1424252 h 178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21047" h="1787504">
                  <a:moveTo>
                    <a:pt x="2962214" y="22565"/>
                  </a:moveTo>
                  <a:lnTo>
                    <a:pt x="181848" y="195121"/>
                  </a:lnTo>
                  <a:lnTo>
                    <a:pt x="6637" y="205740"/>
                  </a:lnTo>
                  <a:lnTo>
                    <a:pt x="33184" y="245561"/>
                  </a:lnTo>
                  <a:lnTo>
                    <a:pt x="1034894" y="1756091"/>
                  </a:lnTo>
                  <a:cubicBezTo>
                    <a:pt x="1056132" y="1787947"/>
                    <a:pt x="1100377" y="1794141"/>
                    <a:pt x="1129579" y="1769364"/>
                  </a:cubicBezTo>
                  <a:lnTo>
                    <a:pt x="3169281" y="50882"/>
                  </a:lnTo>
                  <a:lnTo>
                    <a:pt x="3221490" y="6637"/>
                  </a:lnTo>
                  <a:lnTo>
                    <a:pt x="2962214" y="22565"/>
                  </a:lnTo>
                  <a:close/>
                  <a:moveTo>
                    <a:pt x="1105687" y="1424252"/>
                  </a:moveTo>
                  <a:lnTo>
                    <a:pt x="633148" y="711020"/>
                  </a:lnTo>
                  <a:cubicBezTo>
                    <a:pt x="624299" y="697746"/>
                    <a:pt x="628724" y="680933"/>
                    <a:pt x="640227" y="672084"/>
                  </a:cubicBezTo>
                  <a:cubicBezTo>
                    <a:pt x="644652" y="669429"/>
                    <a:pt x="649076" y="667660"/>
                    <a:pt x="655271" y="666775"/>
                  </a:cubicBezTo>
                  <a:lnTo>
                    <a:pt x="2079965" y="578284"/>
                  </a:lnTo>
                  <a:cubicBezTo>
                    <a:pt x="2089699" y="577399"/>
                    <a:pt x="2097663" y="581824"/>
                    <a:pt x="2102973" y="588018"/>
                  </a:cubicBezTo>
                  <a:cubicBezTo>
                    <a:pt x="2111822" y="599522"/>
                    <a:pt x="2112707" y="617220"/>
                    <a:pt x="2099433" y="627839"/>
                  </a:cubicBezTo>
                  <a:lnTo>
                    <a:pt x="1148162" y="1430446"/>
                  </a:lnTo>
                  <a:cubicBezTo>
                    <a:pt x="1134889" y="1441065"/>
                    <a:pt x="1115421" y="1438410"/>
                    <a:pt x="1105687" y="1424252"/>
                  </a:cubicBezTo>
                  <a:close/>
                </a:path>
              </a:pathLst>
            </a:custGeom>
            <a:solidFill>
              <a:srgbClr val="FFFFFF">
                <a:alpha val="10000"/>
              </a:srgbClr>
            </a:solidFill>
            <a:ln w="9525" cap="flat">
              <a:noFill/>
              <a:prstDash val="solid"/>
              <a:miter/>
            </a:ln>
          </p:spPr>
          <p:txBody>
            <a:bodyPr rtlCol="0" anchor="ctr"/>
            <a:lstStyle/>
            <a:p>
              <a:endParaRPr lang="en-US"/>
            </a:p>
          </p:txBody>
        </p:sp>
        <p:sp>
          <p:nvSpPr>
            <p:cNvPr id="411" name="Freeform: Shape 410"/>
            <p:cNvSpPr/>
            <p:nvPr/>
          </p:nvSpPr>
          <p:spPr>
            <a:xfrm>
              <a:off x="1659193" y="27874"/>
              <a:ext cx="2787445" cy="1539732"/>
            </a:xfrm>
            <a:custGeom>
              <a:avLst/>
              <a:gdLst>
                <a:gd name="connsiteX0" fmla="*/ 6637 w 2787445"/>
                <a:gd name="connsiteY0" fmla="*/ 179193 h 1539731"/>
                <a:gd name="connsiteX1" fmla="*/ 33184 w 2787445"/>
                <a:gd name="connsiteY1" fmla="*/ 219014 h 1539731"/>
                <a:gd name="connsiteX2" fmla="*/ 889770 w 2787445"/>
                <a:gd name="connsiteY2" fmla="*/ 1511857 h 1539731"/>
                <a:gd name="connsiteX3" fmla="*/ 984455 w 2787445"/>
                <a:gd name="connsiteY3" fmla="*/ 1525131 h 1539731"/>
                <a:gd name="connsiteX4" fmla="*/ 2733909 w 2787445"/>
                <a:gd name="connsiteY4" fmla="*/ 50882 h 1539731"/>
                <a:gd name="connsiteX5" fmla="*/ 2787003 w 2787445"/>
                <a:gd name="connsiteY5" fmla="*/ 6637 h 1539731"/>
                <a:gd name="connsiteX6" fmla="*/ 6637 w 2787445"/>
                <a:gd name="connsiteY6" fmla="*/ 179193 h 1539731"/>
                <a:gd name="connsiteX7" fmla="*/ 1924222 w 2787445"/>
                <a:gd name="connsiteY7" fmla="*/ 612796 h 1539731"/>
                <a:gd name="connsiteX8" fmla="*/ 972951 w 2787445"/>
                <a:gd name="connsiteY8" fmla="*/ 1414518 h 1539731"/>
                <a:gd name="connsiteX9" fmla="*/ 931361 w 2787445"/>
                <a:gd name="connsiteY9" fmla="*/ 1408324 h 1539731"/>
                <a:gd name="connsiteX10" fmla="*/ 457937 w 2787445"/>
                <a:gd name="connsiteY10" fmla="*/ 695091 h 1539731"/>
                <a:gd name="connsiteX11" fmla="*/ 465017 w 2787445"/>
                <a:gd name="connsiteY11" fmla="*/ 656156 h 1539731"/>
                <a:gd name="connsiteX12" fmla="*/ 480060 w 2787445"/>
                <a:gd name="connsiteY12" fmla="*/ 650846 h 1539731"/>
                <a:gd name="connsiteX13" fmla="*/ 1904754 w 2787445"/>
                <a:gd name="connsiteY13" fmla="*/ 562356 h 1539731"/>
                <a:gd name="connsiteX14" fmla="*/ 1927762 w 2787445"/>
                <a:gd name="connsiteY14" fmla="*/ 572090 h 1539731"/>
                <a:gd name="connsiteX15" fmla="*/ 1924222 w 2787445"/>
                <a:gd name="connsiteY15" fmla="*/ 612796 h 1539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87445" h="1539731">
                  <a:moveTo>
                    <a:pt x="6637" y="179193"/>
                  </a:moveTo>
                  <a:lnTo>
                    <a:pt x="33184" y="219014"/>
                  </a:lnTo>
                  <a:lnTo>
                    <a:pt x="889770" y="1511857"/>
                  </a:lnTo>
                  <a:cubicBezTo>
                    <a:pt x="911008" y="1543714"/>
                    <a:pt x="955253" y="1549908"/>
                    <a:pt x="984455" y="1525131"/>
                  </a:cubicBezTo>
                  <a:lnTo>
                    <a:pt x="2733909" y="50882"/>
                  </a:lnTo>
                  <a:lnTo>
                    <a:pt x="2787003" y="6637"/>
                  </a:lnTo>
                  <a:lnTo>
                    <a:pt x="6637" y="179193"/>
                  </a:lnTo>
                  <a:close/>
                  <a:moveTo>
                    <a:pt x="1924222" y="612796"/>
                  </a:moveTo>
                  <a:lnTo>
                    <a:pt x="972951" y="1414518"/>
                  </a:lnTo>
                  <a:cubicBezTo>
                    <a:pt x="959678" y="1425137"/>
                    <a:pt x="940210" y="1422482"/>
                    <a:pt x="931361" y="1408324"/>
                  </a:cubicBezTo>
                  <a:lnTo>
                    <a:pt x="457937" y="695091"/>
                  </a:lnTo>
                  <a:cubicBezTo>
                    <a:pt x="449088" y="681818"/>
                    <a:pt x="453513" y="665005"/>
                    <a:pt x="465017" y="656156"/>
                  </a:cubicBezTo>
                  <a:cubicBezTo>
                    <a:pt x="469441" y="653501"/>
                    <a:pt x="473866" y="651731"/>
                    <a:pt x="480060" y="650846"/>
                  </a:cubicBezTo>
                  <a:lnTo>
                    <a:pt x="1904754" y="562356"/>
                  </a:lnTo>
                  <a:cubicBezTo>
                    <a:pt x="1914488" y="561471"/>
                    <a:pt x="1922452" y="565896"/>
                    <a:pt x="1927762" y="572090"/>
                  </a:cubicBezTo>
                  <a:cubicBezTo>
                    <a:pt x="1936611" y="583594"/>
                    <a:pt x="1936611" y="601292"/>
                    <a:pt x="1924222" y="612796"/>
                  </a:cubicBezTo>
                  <a:close/>
                </a:path>
              </a:pathLst>
            </a:custGeom>
            <a:solidFill>
              <a:srgbClr val="FFFFFF">
                <a:alpha val="10000"/>
              </a:srgbClr>
            </a:solidFill>
            <a:ln w="9525" cap="flat">
              <a:noFill/>
              <a:prstDash val="solid"/>
              <a:miter/>
            </a:ln>
          </p:spPr>
          <p:txBody>
            <a:bodyPr rtlCol="0" anchor="ctr"/>
            <a:lstStyle/>
            <a:p>
              <a:endParaRPr lang="en-US"/>
            </a:p>
          </p:txBody>
        </p:sp>
        <p:sp>
          <p:nvSpPr>
            <p:cNvPr id="412" name="Freeform: Shape 411"/>
            <p:cNvSpPr/>
            <p:nvPr/>
          </p:nvSpPr>
          <p:spPr>
            <a:xfrm>
              <a:off x="1241483" y="329591"/>
              <a:ext cx="61943" cy="44245"/>
            </a:xfrm>
            <a:custGeom>
              <a:avLst/>
              <a:gdLst>
                <a:gd name="connsiteX0" fmla="*/ 11982 w 61943"/>
                <a:gd name="connsiteY0" fmla="*/ 44723 h 44245"/>
                <a:gd name="connsiteX1" fmla="*/ 7557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7"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13" name="Freeform: Shape 412"/>
            <p:cNvSpPr/>
            <p:nvPr/>
          </p:nvSpPr>
          <p:spPr>
            <a:xfrm>
              <a:off x="1257411" y="354368"/>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4637" y="43839"/>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14" name="Freeform: Shape 413"/>
            <p:cNvSpPr/>
            <p:nvPr/>
          </p:nvSpPr>
          <p:spPr>
            <a:xfrm>
              <a:off x="1274224" y="379145"/>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3839"/>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15" name="Freeform: Shape 414"/>
            <p:cNvSpPr/>
            <p:nvPr/>
          </p:nvSpPr>
          <p:spPr>
            <a:xfrm>
              <a:off x="1290153" y="403038"/>
              <a:ext cx="61943" cy="44245"/>
            </a:xfrm>
            <a:custGeom>
              <a:avLst/>
              <a:gdLst>
                <a:gd name="connsiteX0" fmla="*/ 11982 w 61943"/>
                <a:gd name="connsiteY0" fmla="*/ 44723 h 44245"/>
                <a:gd name="connsiteX1" fmla="*/ 7557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7"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4637" y="44723"/>
                    <a:pt x="13752" y="44723"/>
                    <a:pt x="11982" y="44723"/>
                  </a:cubicBezTo>
                  <a:close/>
                </a:path>
              </a:pathLst>
            </a:custGeom>
            <a:solidFill>
              <a:srgbClr val="667B5C"/>
            </a:solidFill>
            <a:ln w="9525" cap="flat">
              <a:noFill/>
              <a:prstDash val="solid"/>
              <a:miter/>
            </a:ln>
          </p:spPr>
          <p:txBody>
            <a:bodyPr rtlCol="0" anchor="ctr"/>
            <a:lstStyle/>
            <a:p>
              <a:endParaRPr lang="en-US"/>
            </a:p>
          </p:txBody>
        </p:sp>
        <p:sp>
          <p:nvSpPr>
            <p:cNvPr id="416" name="Freeform: Shape 415"/>
            <p:cNvSpPr/>
            <p:nvPr/>
          </p:nvSpPr>
          <p:spPr>
            <a:xfrm>
              <a:off x="1306966" y="417196"/>
              <a:ext cx="79641" cy="61943"/>
            </a:xfrm>
            <a:custGeom>
              <a:avLst/>
              <a:gdLst>
                <a:gd name="connsiteX0" fmla="*/ 11982 w 79641"/>
                <a:gd name="connsiteY0" fmla="*/ 55342 h 61943"/>
                <a:gd name="connsiteX1" fmla="*/ 7558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8" y="52688"/>
                  </a:cubicBezTo>
                  <a:cubicBezTo>
                    <a:pt x="5788" y="50033"/>
                    <a:pt x="6673" y="47378"/>
                    <a:pt x="9327" y="45608"/>
                  </a:cubicBezTo>
                  <a:lnTo>
                    <a:pt x="73040" y="7558"/>
                  </a:lnTo>
                  <a:cubicBezTo>
                    <a:pt x="75695" y="5788"/>
                    <a:pt x="78350" y="6673"/>
                    <a:pt x="80120" y="9327"/>
                  </a:cubicBezTo>
                  <a:cubicBezTo>
                    <a:pt x="81889" y="11982"/>
                    <a:pt x="81005" y="14637"/>
                    <a:pt x="78350" y="16407"/>
                  </a:cubicBezTo>
                  <a:lnTo>
                    <a:pt x="14637" y="54457"/>
                  </a:lnTo>
                  <a:cubicBezTo>
                    <a:pt x="13752" y="55342"/>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17" name="Freeform: Shape 416"/>
            <p:cNvSpPr/>
            <p:nvPr/>
          </p:nvSpPr>
          <p:spPr>
            <a:xfrm>
              <a:off x="1323779" y="452592"/>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18" name="Freeform: Shape 417"/>
            <p:cNvSpPr/>
            <p:nvPr/>
          </p:nvSpPr>
          <p:spPr>
            <a:xfrm>
              <a:off x="1339707" y="477369"/>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19" name="Freeform: Shape 418"/>
            <p:cNvSpPr/>
            <p:nvPr/>
          </p:nvSpPr>
          <p:spPr>
            <a:xfrm>
              <a:off x="1356520" y="502147"/>
              <a:ext cx="61943" cy="44245"/>
            </a:xfrm>
            <a:custGeom>
              <a:avLst/>
              <a:gdLst>
                <a:gd name="connsiteX0" fmla="*/ 11982 w 61943"/>
                <a:gd name="connsiteY0" fmla="*/ 44723 h 44245"/>
                <a:gd name="connsiteX1" fmla="*/ 7557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7"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3839"/>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20" name="Freeform: Shape 419"/>
            <p:cNvSpPr/>
            <p:nvPr/>
          </p:nvSpPr>
          <p:spPr>
            <a:xfrm>
              <a:off x="1372449" y="526924"/>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3839"/>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21" name="Freeform: Shape 420"/>
            <p:cNvSpPr/>
            <p:nvPr/>
          </p:nvSpPr>
          <p:spPr>
            <a:xfrm>
              <a:off x="1389262" y="541082"/>
              <a:ext cx="79641" cy="53094"/>
            </a:xfrm>
            <a:custGeom>
              <a:avLst/>
              <a:gdLst>
                <a:gd name="connsiteX0" fmla="*/ 11982 w 79641"/>
                <a:gd name="connsiteY0" fmla="*/ 54457 h 53094"/>
                <a:gd name="connsiteX1" fmla="*/ 7558 w 79641"/>
                <a:gd name="connsiteY1" fmla="*/ 51803 h 53094"/>
                <a:gd name="connsiteX2" fmla="*/ 9327 w 79641"/>
                <a:gd name="connsiteY2" fmla="*/ 44723 h 53094"/>
                <a:gd name="connsiteX3" fmla="*/ 73040 w 79641"/>
                <a:gd name="connsiteY3" fmla="*/ 7558 h 53094"/>
                <a:gd name="connsiteX4" fmla="*/ 80120 w 79641"/>
                <a:gd name="connsiteY4" fmla="*/ 9327 h 53094"/>
                <a:gd name="connsiteX5" fmla="*/ 78350 w 79641"/>
                <a:gd name="connsiteY5" fmla="*/ 16407 h 53094"/>
                <a:gd name="connsiteX6" fmla="*/ 14637 w 79641"/>
                <a:gd name="connsiteY6" fmla="*/ 54457 h 53094"/>
                <a:gd name="connsiteX7" fmla="*/ 11982 w 79641"/>
                <a:gd name="connsiteY7" fmla="*/ 54457 h 5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53094">
                  <a:moveTo>
                    <a:pt x="11982" y="54457"/>
                  </a:moveTo>
                  <a:cubicBezTo>
                    <a:pt x="10212" y="54457"/>
                    <a:pt x="8442" y="53572"/>
                    <a:pt x="7558" y="51803"/>
                  </a:cubicBezTo>
                  <a:cubicBezTo>
                    <a:pt x="5788" y="49148"/>
                    <a:pt x="6673" y="46493"/>
                    <a:pt x="9327" y="44723"/>
                  </a:cubicBezTo>
                  <a:lnTo>
                    <a:pt x="73040" y="7558"/>
                  </a:lnTo>
                  <a:cubicBezTo>
                    <a:pt x="75695" y="5788"/>
                    <a:pt x="78350" y="6673"/>
                    <a:pt x="80120" y="9327"/>
                  </a:cubicBezTo>
                  <a:cubicBezTo>
                    <a:pt x="81889" y="11982"/>
                    <a:pt x="81004" y="14637"/>
                    <a:pt x="78350" y="16407"/>
                  </a:cubicBezTo>
                  <a:lnTo>
                    <a:pt x="14637" y="54457"/>
                  </a:lnTo>
                  <a:cubicBezTo>
                    <a:pt x="13752" y="54457"/>
                    <a:pt x="12867" y="54457"/>
                    <a:pt x="11982" y="54457"/>
                  </a:cubicBezTo>
                  <a:close/>
                </a:path>
              </a:pathLst>
            </a:custGeom>
            <a:solidFill>
              <a:srgbClr val="667B5C"/>
            </a:solidFill>
            <a:ln w="9525" cap="flat">
              <a:noFill/>
              <a:prstDash val="solid"/>
              <a:miter/>
            </a:ln>
          </p:spPr>
          <p:txBody>
            <a:bodyPr rtlCol="0" anchor="ctr"/>
            <a:lstStyle/>
            <a:p>
              <a:endParaRPr lang="en-US"/>
            </a:p>
          </p:txBody>
        </p:sp>
        <p:sp>
          <p:nvSpPr>
            <p:cNvPr id="422" name="Freeform: Shape 421"/>
            <p:cNvSpPr/>
            <p:nvPr/>
          </p:nvSpPr>
          <p:spPr>
            <a:xfrm>
              <a:off x="1405190" y="575594"/>
              <a:ext cx="61943" cy="44245"/>
            </a:xfrm>
            <a:custGeom>
              <a:avLst/>
              <a:gdLst>
                <a:gd name="connsiteX0" fmla="*/ 11982 w 61943"/>
                <a:gd name="connsiteY0" fmla="*/ 44723 h 44245"/>
                <a:gd name="connsiteX1" fmla="*/ 7557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7"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4637"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23" name="Freeform: Shape 422"/>
            <p:cNvSpPr/>
            <p:nvPr/>
          </p:nvSpPr>
          <p:spPr>
            <a:xfrm>
              <a:off x="1422003" y="600371"/>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24" name="Freeform: Shape 423"/>
            <p:cNvSpPr/>
            <p:nvPr/>
          </p:nvSpPr>
          <p:spPr>
            <a:xfrm>
              <a:off x="1438816" y="625148"/>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25" name="Freeform: Shape 424"/>
            <p:cNvSpPr/>
            <p:nvPr/>
          </p:nvSpPr>
          <p:spPr>
            <a:xfrm>
              <a:off x="1454745" y="649926"/>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3839"/>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26" name="Freeform: Shape 425"/>
            <p:cNvSpPr/>
            <p:nvPr/>
          </p:nvSpPr>
          <p:spPr>
            <a:xfrm>
              <a:off x="1471558" y="664084"/>
              <a:ext cx="79641" cy="61943"/>
            </a:xfrm>
            <a:custGeom>
              <a:avLst/>
              <a:gdLst>
                <a:gd name="connsiteX0" fmla="*/ 11982 w 79641"/>
                <a:gd name="connsiteY0" fmla="*/ 55342 h 61943"/>
                <a:gd name="connsiteX1" fmla="*/ 7557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7" y="52688"/>
                  </a:cubicBezTo>
                  <a:cubicBezTo>
                    <a:pt x="5788" y="50033"/>
                    <a:pt x="6673" y="47378"/>
                    <a:pt x="9327" y="45608"/>
                  </a:cubicBezTo>
                  <a:lnTo>
                    <a:pt x="73040" y="7558"/>
                  </a:lnTo>
                  <a:cubicBezTo>
                    <a:pt x="75695" y="5788"/>
                    <a:pt x="78350" y="6673"/>
                    <a:pt x="80120" y="9327"/>
                  </a:cubicBezTo>
                  <a:cubicBezTo>
                    <a:pt x="81889" y="11982"/>
                    <a:pt x="81004" y="14637"/>
                    <a:pt x="78350" y="16407"/>
                  </a:cubicBezTo>
                  <a:lnTo>
                    <a:pt x="14637" y="54457"/>
                  </a:lnTo>
                  <a:cubicBezTo>
                    <a:pt x="13752" y="54457"/>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27" name="Freeform: Shape 426"/>
            <p:cNvSpPr/>
            <p:nvPr/>
          </p:nvSpPr>
          <p:spPr>
            <a:xfrm>
              <a:off x="1487486" y="698595"/>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28" name="Freeform: Shape 427"/>
            <p:cNvSpPr/>
            <p:nvPr/>
          </p:nvSpPr>
          <p:spPr>
            <a:xfrm>
              <a:off x="1504299" y="723373"/>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29" name="Freeform: Shape 428"/>
            <p:cNvSpPr/>
            <p:nvPr/>
          </p:nvSpPr>
          <p:spPr>
            <a:xfrm>
              <a:off x="1520227" y="748150"/>
              <a:ext cx="61943" cy="44245"/>
            </a:xfrm>
            <a:custGeom>
              <a:avLst/>
              <a:gdLst>
                <a:gd name="connsiteX0" fmla="*/ 11982 w 61943"/>
                <a:gd name="connsiteY0" fmla="*/ 44723 h 44245"/>
                <a:gd name="connsiteX1" fmla="*/ 7557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7"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30" name="Freeform: Shape 429"/>
            <p:cNvSpPr/>
            <p:nvPr/>
          </p:nvSpPr>
          <p:spPr>
            <a:xfrm>
              <a:off x="1537041" y="772927"/>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31" name="Freeform: Shape 430"/>
            <p:cNvSpPr/>
            <p:nvPr/>
          </p:nvSpPr>
          <p:spPr>
            <a:xfrm>
              <a:off x="1552969" y="787086"/>
              <a:ext cx="79641" cy="61943"/>
            </a:xfrm>
            <a:custGeom>
              <a:avLst/>
              <a:gdLst>
                <a:gd name="connsiteX0" fmla="*/ 11982 w 79641"/>
                <a:gd name="connsiteY0" fmla="*/ 55342 h 61943"/>
                <a:gd name="connsiteX1" fmla="*/ 7558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8" y="52688"/>
                  </a:cubicBezTo>
                  <a:cubicBezTo>
                    <a:pt x="5788" y="50033"/>
                    <a:pt x="6673" y="47378"/>
                    <a:pt x="9327" y="45608"/>
                  </a:cubicBezTo>
                  <a:lnTo>
                    <a:pt x="73040" y="7558"/>
                  </a:lnTo>
                  <a:cubicBezTo>
                    <a:pt x="75695" y="5788"/>
                    <a:pt x="78350" y="6673"/>
                    <a:pt x="80120" y="9327"/>
                  </a:cubicBezTo>
                  <a:cubicBezTo>
                    <a:pt x="81889" y="11982"/>
                    <a:pt x="81004" y="14637"/>
                    <a:pt x="78350" y="16407"/>
                  </a:cubicBezTo>
                  <a:lnTo>
                    <a:pt x="14637" y="54457"/>
                  </a:lnTo>
                  <a:cubicBezTo>
                    <a:pt x="13752" y="55342"/>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32" name="Freeform: Shape 431"/>
            <p:cNvSpPr/>
            <p:nvPr/>
          </p:nvSpPr>
          <p:spPr>
            <a:xfrm>
              <a:off x="1569782" y="822482"/>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3839"/>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33" name="Freeform: Shape 432"/>
            <p:cNvSpPr/>
            <p:nvPr/>
          </p:nvSpPr>
          <p:spPr>
            <a:xfrm>
              <a:off x="1586595" y="846374"/>
              <a:ext cx="61943" cy="44245"/>
            </a:xfrm>
            <a:custGeom>
              <a:avLst/>
              <a:gdLst>
                <a:gd name="connsiteX0" fmla="*/ 11982 w 61943"/>
                <a:gd name="connsiteY0" fmla="*/ 44723 h 44245"/>
                <a:gd name="connsiteX1" fmla="*/ 7557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7"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34" name="Freeform: Shape 433"/>
            <p:cNvSpPr/>
            <p:nvPr/>
          </p:nvSpPr>
          <p:spPr>
            <a:xfrm>
              <a:off x="1602523" y="871151"/>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35" name="Freeform: Shape 434"/>
            <p:cNvSpPr/>
            <p:nvPr/>
          </p:nvSpPr>
          <p:spPr>
            <a:xfrm>
              <a:off x="1619337" y="895929"/>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36" name="Freeform: Shape 435"/>
            <p:cNvSpPr/>
            <p:nvPr/>
          </p:nvSpPr>
          <p:spPr>
            <a:xfrm>
              <a:off x="1635265" y="910087"/>
              <a:ext cx="79641" cy="61943"/>
            </a:xfrm>
            <a:custGeom>
              <a:avLst/>
              <a:gdLst>
                <a:gd name="connsiteX0" fmla="*/ 11982 w 79641"/>
                <a:gd name="connsiteY0" fmla="*/ 55342 h 61943"/>
                <a:gd name="connsiteX1" fmla="*/ 7557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7" y="52688"/>
                  </a:cubicBezTo>
                  <a:cubicBezTo>
                    <a:pt x="5788" y="50033"/>
                    <a:pt x="6673" y="47378"/>
                    <a:pt x="9327" y="45608"/>
                  </a:cubicBezTo>
                  <a:lnTo>
                    <a:pt x="73040" y="7558"/>
                  </a:lnTo>
                  <a:cubicBezTo>
                    <a:pt x="75695" y="5788"/>
                    <a:pt x="78350" y="6673"/>
                    <a:pt x="80120" y="9327"/>
                  </a:cubicBezTo>
                  <a:cubicBezTo>
                    <a:pt x="81889" y="11982"/>
                    <a:pt x="81004" y="14637"/>
                    <a:pt x="78350" y="16407"/>
                  </a:cubicBezTo>
                  <a:lnTo>
                    <a:pt x="14637" y="54457"/>
                  </a:lnTo>
                  <a:cubicBezTo>
                    <a:pt x="13752" y="55342"/>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37" name="Freeform: Shape 436"/>
            <p:cNvSpPr/>
            <p:nvPr/>
          </p:nvSpPr>
          <p:spPr>
            <a:xfrm>
              <a:off x="1652078" y="945483"/>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38" name="Freeform: Shape 437"/>
            <p:cNvSpPr/>
            <p:nvPr/>
          </p:nvSpPr>
          <p:spPr>
            <a:xfrm>
              <a:off x="1668006" y="970261"/>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3839"/>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39" name="Freeform: Shape 438"/>
            <p:cNvSpPr/>
            <p:nvPr/>
          </p:nvSpPr>
          <p:spPr>
            <a:xfrm>
              <a:off x="1684819" y="994153"/>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40" name="Freeform: Shape 439"/>
            <p:cNvSpPr/>
            <p:nvPr/>
          </p:nvSpPr>
          <p:spPr>
            <a:xfrm>
              <a:off x="1700748" y="1018930"/>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4637" y="44723"/>
                    <a:pt x="13752" y="44723"/>
                    <a:pt x="11982" y="44723"/>
                  </a:cubicBezTo>
                  <a:close/>
                </a:path>
              </a:pathLst>
            </a:custGeom>
            <a:solidFill>
              <a:srgbClr val="667B5C"/>
            </a:solidFill>
            <a:ln w="9525" cap="flat">
              <a:noFill/>
              <a:prstDash val="solid"/>
              <a:miter/>
            </a:ln>
          </p:spPr>
          <p:txBody>
            <a:bodyPr rtlCol="0" anchor="ctr"/>
            <a:lstStyle/>
            <a:p>
              <a:endParaRPr lang="en-US"/>
            </a:p>
          </p:txBody>
        </p:sp>
        <p:sp>
          <p:nvSpPr>
            <p:cNvPr id="441" name="Freeform: Shape 440"/>
            <p:cNvSpPr/>
            <p:nvPr/>
          </p:nvSpPr>
          <p:spPr>
            <a:xfrm>
              <a:off x="1717561" y="1033089"/>
              <a:ext cx="79641" cy="61943"/>
            </a:xfrm>
            <a:custGeom>
              <a:avLst/>
              <a:gdLst>
                <a:gd name="connsiteX0" fmla="*/ 11982 w 79641"/>
                <a:gd name="connsiteY0" fmla="*/ 55342 h 61943"/>
                <a:gd name="connsiteX1" fmla="*/ 7558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8" y="52688"/>
                  </a:cubicBezTo>
                  <a:cubicBezTo>
                    <a:pt x="5788" y="50033"/>
                    <a:pt x="6673" y="47378"/>
                    <a:pt x="9327" y="45608"/>
                  </a:cubicBezTo>
                  <a:lnTo>
                    <a:pt x="73040" y="7558"/>
                  </a:lnTo>
                  <a:cubicBezTo>
                    <a:pt x="75695" y="5788"/>
                    <a:pt x="78350" y="6673"/>
                    <a:pt x="80120" y="9327"/>
                  </a:cubicBezTo>
                  <a:cubicBezTo>
                    <a:pt x="81889" y="11982"/>
                    <a:pt x="81004" y="14637"/>
                    <a:pt x="78350" y="16407"/>
                  </a:cubicBezTo>
                  <a:lnTo>
                    <a:pt x="14637" y="54457"/>
                  </a:lnTo>
                  <a:cubicBezTo>
                    <a:pt x="13752" y="55342"/>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42" name="Freeform: Shape 441"/>
            <p:cNvSpPr/>
            <p:nvPr/>
          </p:nvSpPr>
          <p:spPr>
            <a:xfrm>
              <a:off x="1734374" y="1068485"/>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43" name="Freeform: Shape 442"/>
            <p:cNvSpPr/>
            <p:nvPr/>
          </p:nvSpPr>
          <p:spPr>
            <a:xfrm>
              <a:off x="1750302" y="1093262"/>
              <a:ext cx="61943" cy="44245"/>
            </a:xfrm>
            <a:custGeom>
              <a:avLst/>
              <a:gdLst>
                <a:gd name="connsiteX0" fmla="*/ 11982 w 61943"/>
                <a:gd name="connsiteY0" fmla="*/ 44724 h 44245"/>
                <a:gd name="connsiteX1" fmla="*/ 7557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2" y="43839"/>
                    <a:pt x="7557"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4"/>
                    <a:pt x="12867" y="44724"/>
                    <a:pt x="11982" y="44724"/>
                  </a:cubicBezTo>
                  <a:close/>
                </a:path>
              </a:pathLst>
            </a:custGeom>
            <a:solidFill>
              <a:srgbClr val="667B5C"/>
            </a:solidFill>
            <a:ln w="9525" cap="flat">
              <a:noFill/>
              <a:prstDash val="solid"/>
              <a:miter/>
            </a:ln>
          </p:spPr>
          <p:txBody>
            <a:bodyPr rtlCol="0" anchor="ctr"/>
            <a:lstStyle/>
            <a:p>
              <a:endParaRPr lang="en-US"/>
            </a:p>
          </p:txBody>
        </p:sp>
        <p:sp>
          <p:nvSpPr>
            <p:cNvPr id="444" name="Freeform: Shape 443"/>
            <p:cNvSpPr/>
            <p:nvPr/>
          </p:nvSpPr>
          <p:spPr>
            <a:xfrm>
              <a:off x="1767115" y="1118039"/>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3839"/>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45" name="Freeform: Shape 444"/>
            <p:cNvSpPr/>
            <p:nvPr/>
          </p:nvSpPr>
          <p:spPr>
            <a:xfrm>
              <a:off x="1783044" y="1142817"/>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3839"/>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46" name="Freeform: Shape 445"/>
            <p:cNvSpPr/>
            <p:nvPr/>
          </p:nvSpPr>
          <p:spPr>
            <a:xfrm>
              <a:off x="1799857" y="1156090"/>
              <a:ext cx="79641" cy="61943"/>
            </a:xfrm>
            <a:custGeom>
              <a:avLst/>
              <a:gdLst>
                <a:gd name="connsiteX0" fmla="*/ 11982 w 79641"/>
                <a:gd name="connsiteY0" fmla="*/ 55342 h 61943"/>
                <a:gd name="connsiteX1" fmla="*/ 7558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8" y="52688"/>
                  </a:cubicBezTo>
                  <a:cubicBezTo>
                    <a:pt x="5788" y="50033"/>
                    <a:pt x="6673" y="47378"/>
                    <a:pt x="9327" y="45608"/>
                  </a:cubicBezTo>
                  <a:lnTo>
                    <a:pt x="73040" y="7558"/>
                  </a:lnTo>
                  <a:cubicBezTo>
                    <a:pt x="75695" y="5788"/>
                    <a:pt x="78350" y="6673"/>
                    <a:pt x="80120" y="9327"/>
                  </a:cubicBezTo>
                  <a:cubicBezTo>
                    <a:pt x="81889" y="11982"/>
                    <a:pt x="81005" y="14637"/>
                    <a:pt x="78350" y="16407"/>
                  </a:cubicBezTo>
                  <a:lnTo>
                    <a:pt x="14637" y="54457"/>
                  </a:lnTo>
                  <a:cubicBezTo>
                    <a:pt x="13752" y="55342"/>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47" name="Freeform: Shape 446"/>
            <p:cNvSpPr/>
            <p:nvPr/>
          </p:nvSpPr>
          <p:spPr>
            <a:xfrm>
              <a:off x="1815785" y="1191486"/>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4637"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48" name="Freeform: Shape 447"/>
            <p:cNvSpPr/>
            <p:nvPr/>
          </p:nvSpPr>
          <p:spPr>
            <a:xfrm>
              <a:off x="1832598" y="1216264"/>
              <a:ext cx="61943" cy="44245"/>
            </a:xfrm>
            <a:custGeom>
              <a:avLst/>
              <a:gdLst>
                <a:gd name="connsiteX0" fmla="*/ 11982 w 61943"/>
                <a:gd name="connsiteY0" fmla="*/ 44723 h 44245"/>
                <a:gd name="connsiteX1" fmla="*/ 7558 w 61943"/>
                <a:gd name="connsiteY1" fmla="*/ 42069 h 44245"/>
                <a:gd name="connsiteX2" fmla="*/ 9327 w 61943"/>
                <a:gd name="connsiteY2" fmla="*/ 34989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8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8"/>
                    <a:pt x="7558" y="42069"/>
                  </a:cubicBezTo>
                  <a:cubicBezTo>
                    <a:pt x="5788" y="39414"/>
                    <a:pt x="6673" y="36759"/>
                    <a:pt x="9327" y="34989"/>
                  </a:cubicBezTo>
                  <a:lnTo>
                    <a:pt x="51803" y="7558"/>
                  </a:lnTo>
                  <a:cubicBezTo>
                    <a:pt x="54457" y="5788"/>
                    <a:pt x="57112" y="6673"/>
                    <a:pt x="58882" y="9327"/>
                  </a:cubicBezTo>
                  <a:cubicBezTo>
                    <a:pt x="60652" y="11982"/>
                    <a:pt x="59767" y="14637"/>
                    <a:pt x="57112" y="16407"/>
                  </a:cubicBezTo>
                  <a:lnTo>
                    <a:pt x="14637" y="43838"/>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49" name="Freeform: Shape 448"/>
            <p:cNvSpPr/>
            <p:nvPr/>
          </p:nvSpPr>
          <p:spPr>
            <a:xfrm>
              <a:off x="1848527" y="1241041"/>
              <a:ext cx="61943" cy="44245"/>
            </a:xfrm>
            <a:custGeom>
              <a:avLst/>
              <a:gdLst>
                <a:gd name="connsiteX0" fmla="*/ 11982 w 61943"/>
                <a:gd name="connsiteY0" fmla="*/ 44724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4637" y="44724"/>
                    <a:pt x="13752" y="44724"/>
                    <a:pt x="11982" y="44724"/>
                  </a:cubicBezTo>
                  <a:close/>
                </a:path>
              </a:pathLst>
            </a:custGeom>
            <a:solidFill>
              <a:srgbClr val="667B5C"/>
            </a:solidFill>
            <a:ln w="9525" cap="flat">
              <a:noFill/>
              <a:prstDash val="solid"/>
              <a:miter/>
            </a:ln>
          </p:spPr>
          <p:txBody>
            <a:bodyPr rtlCol="0" anchor="ctr"/>
            <a:lstStyle/>
            <a:p>
              <a:endParaRPr lang="en-US"/>
            </a:p>
          </p:txBody>
        </p:sp>
        <p:sp>
          <p:nvSpPr>
            <p:cNvPr id="450" name="Freeform: Shape 449"/>
            <p:cNvSpPr/>
            <p:nvPr/>
          </p:nvSpPr>
          <p:spPr>
            <a:xfrm>
              <a:off x="1865340" y="1265818"/>
              <a:ext cx="61943" cy="44245"/>
            </a:xfrm>
            <a:custGeom>
              <a:avLst/>
              <a:gdLst>
                <a:gd name="connsiteX0" fmla="*/ 11982 w 61943"/>
                <a:gd name="connsiteY0" fmla="*/ 44724 h 44245"/>
                <a:gd name="connsiteX1" fmla="*/ 7557 w 61943"/>
                <a:gd name="connsiteY1" fmla="*/ 42069 h 44245"/>
                <a:gd name="connsiteX2" fmla="*/ 9327 w 61943"/>
                <a:gd name="connsiteY2" fmla="*/ 34990 h 44245"/>
                <a:gd name="connsiteX3" fmla="*/ 51803 w 61943"/>
                <a:gd name="connsiteY3" fmla="*/ 7557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2" y="43839"/>
                    <a:pt x="7557" y="42069"/>
                  </a:cubicBezTo>
                  <a:cubicBezTo>
                    <a:pt x="5788" y="39414"/>
                    <a:pt x="6673" y="36759"/>
                    <a:pt x="9327" y="34990"/>
                  </a:cubicBezTo>
                  <a:lnTo>
                    <a:pt x="51803" y="7557"/>
                  </a:lnTo>
                  <a:cubicBezTo>
                    <a:pt x="54457" y="5788"/>
                    <a:pt x="57112" y="6673"/>
                    <a:pt x="58882" y="9327"/>
                  </a:cubicBezTo>
                  <a:cubicBezTo>
                    <a:pt x="60652" y="11982"/>
                    <a:pt x="59767" y="14637"/>
                    <a:pt x="57112" y="16407"/>
                  </a:cubicBezTo>
                  <a:lnTo>
                    <a:pt x="14637" y="43839"/>
                  </a:lnTo>
                  <a:cubicBezTo>
                    <a:pt x="13752" y="43839"/>
                    <a:pt x="12867" y="44724"/>
                    <a:pt x="11982" y="44724"/>
                  </a:cubicBezTo>
                  <a:close/>
                </a:path>
              </a:pathLst>
            </a:custGeom>
            <a:solidFill>
              <a:srgbClr val="667B5C"/>
            </a:solidFill>
            <a:ln w="9525" cap="flat">
              <a:noFill/>
              <a:prstDash val="solid"/>
              <a:miter/>
            </a:ln>
          </p:spPr>
          <p:txBody>
            <a:bodyPr rtlCol="0" anchor="ctr"/>
            <a:lstStyle/>
            <a:p>
              <a:endParaRPr lang="en-US"/>
            </a:p>
          </p:txBody>
        </p:sp>
        <p:sp>
          <p:nvSpPr>
            <p:cNvPr id="451" name="Freeform: Shape 450"/>
            <p:cNvSpPr/>
            <p:nvPr/>
          </p:nvSpPr>
          <p:spPr>
            <a:xfrm>
              <a:off x="1882153" y="1279977"/>
              <a:ext cx="79641" cy="61943"/>
            </a:xfrm>
            <a:custGeom>
              <a:avLst/>
              <a:gdLst>
                <a:gd name="connsiteX0" fmla="*/ 11982 w 79641"/>
                <a:gd name="connsiteY0" fmla="*/ 55342 h 61943"/>
                <a:gd name="connsiteX1" fmla="*/ 7558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8" y="52688"/>
                  </a:cubicBezTo>
                  <a:cubicBezTo>
                    <a:pt x="5788" y="50033"/>
                    <a:pt x="6673" y="47378"/>
                    <a:pt x="9327" y="45608"/>
                  </a:cubicBezTo>
                  <a:lnTo>
                    <a:pt x="73040" y="7558"/>
                  </a:lnTo>
                  <a:cubicBezTo>
                    <a:pt x="75695" y="5788"/>
                    <a:pt x="78350" y="6673"/>
                    <a:pt x="80120" y="9327"/>
                  </a:cubicBezTo>
                  <a:cubicBezTo>
                    <a:pt x="81889" y="11982"/>
                    <a:pt x="81005" y="14637"/>
                    <a:pt x="78350" y="16407"/>
                  </a:cubicBezTo>
                  <a:lnTo>
                    <a:pt x="14637" y="54457"/>
                  </a:lnTo>
                  <a:cubicBezTo>
                    <a:pt x="13752" y="54457"/>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52" name="Freeform: Shape 451"/>
            <p:cNvSpPr/>
            <p:nvPr/>
          </p:nvSpPr>
          <p:spPr>
            <a:xfrm>
              <a:off x="1898081" y="1314488"/>
              <a:ext cx="61943" cy="44245"/>
            </a:xfrm>
            <a:custGeom>
              <a:avLst/>
              <a:gdLst>
                <a:gd name="connsiteX0" fmla="*/ 11982 w 61943"/>
                <a:gd name="connsiteY0" fmla="*/ 44724 h 44245"/>
                <a:gd name="connsiteX1" fmla="*/ 7558 w 61943"/>
                <a:gd name="connsiteY1" fmla="*/ 42069 h 44245"/>
                <a:gd name="connsiteX2" fmla="*/ 9327 w 61943"/>
                <a:gd name="connsiteY2" fmla="*/ 34990 h 44245"/>
                <a:gd name="connsiteX3" fmla="*/ 51803 w 61943"/>
                <a:gd name="connsiteY3" fmla="*/ 7557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2" y="43839"/>
                    <a:pt x="7558" y="42069"/>
                  </a:cubicBezTo>
                  <a:cubicBezTo>
                    <a:pt x="5788" y="39414"/>
                    <a:pt x="6673" y="36759"/>
                    <a:pt x="9327" y="34990"/>
                  </a:cubicBezTo>
                  <a:lnTo>
                    <a:pt x="51803" y="7557"/>
                  </a:lnTo>
                  <a:cubicBezTo>
                    <a:pt x="54457" y="5788"/>
                    <a:pt x="57112" y="6673"/>
                    <a:pt x="58882" y="9327"/>
                  </a:cubicBezTo>
                  <a:cubicBezTo>
                    <a:pt x="60652" y="11982"/>
                    <a:pt x="59767" y="14637"/>
                    <a:pt x="57112" y="16407"/>
                  </a:cubicBezTo>
                  <a:lnTo>
                    <a:pt x="14637" y="43839"/>
                  </a:lnTo>
                  <a:cubicBezTo>
                    <a:pt x="13752" y="44724"/>
                    <a:pt x="12867" y="44724"/>
                    <a:pt x="11982" y="44724"/>
                  </a:cubicBezTo>
                  <a:close/>
                </a:path>
              </a:pathLst>
            </a:custGeom>
            <a:solidFill>
              <a:srgbClr val="667B5C"/>
            </a:solidFill>
            <a:ln w="9525" cap="flat">
              <a:noFill/>
              <a:prstDash val="solid"/>
              <a:miter/>
            </a:ln>
          </p:spPr>
          <p:txBody>
            <a:bodyPr rtlCol="0" anchor="ctr"/>
            <a:lstStyle/>
            <a:p>
              <a:endParaRPr lang="en-US"/>
            </a:p>
          </p:txBody>
        </p:sp>
        <p:sp>
          <p:nvSpPr>
            <p:cNvPr id="453" name="Freeform: Shape 452"/>
            <p:cNvSpPr/>
            <p:nvPr/>
          </p:nvSpPr>
          <p:spPr>
            <a:xfrm>
              <a:off x="1914894" y="1339265"/>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54" name="Freeform: Shape 453"/>
            <p:cNvSpPr/>
            <p:nvPr/>
          </p:nvSpPr>
          <p:spPr>
            <a:xfrm>
              <a:off x="1930823" y="1364042"/>
              <a:ext cx="61943" cy="44245"/>
            </a:xfrm>
            <a:custGeom>
              <a:avLst/>
              <a:gdLst>
                <a:gd name="connsiteX0" fmla="*/ 11982 w 61943"/>
                <a:gd name="connsiteY0" fmla="*/ 44723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55" name="Freeform: Shape 454"/>
            <p:cNvSpPr/>
            <p:nvPr/>
          </p:nvSpPr>
          <p:spPr>
            <a:xfrm>
              <a:off x="1947636" y="1388820"/>
              <a:ext cx="61943" cy="44245"/>
            </a:xfrm>
            <a:custGeom>
              <a:avLst/>
              <a:gdLst>
                <a:gd name="connsiteX0" fmla="*/ 11982 w 61943"/>
                <a:gd name="connsiteY0" fmla="*/ 44723 h 44245"/>
                <a:gd name="connsiteX1" fmla="*/ 7558 w 61943"/>
                <a:gd name="connsiteY1" fmla="*/ 42069 h 44245"/>
                <a:gd name="connsiteX2" fmla="*/ 9327 w 61943"/>
                <a:gd name="connsiteY2" fmla="*/ 34989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8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8"/>
                    <a:pt x="7558" y="42069"/>
                  </a:cubicBezTo>
                  <a:cubicBezTo>
                    <a:pt x="5788" y="39414"/>
                    <a:pt x="6673" y="36759"/>
                    <a:pt x="9327" y="34989"/>
                  </a:cubicBezTo>
                  <a:lnTo>
                    <a:pt x="51803" y="7558"/>
                  </a:lnTo>
                  <a:cubicBezTo>
                    <a:pt x="54457" y="5788"/>
                    <a:pt x="57112" y="6673"/>
                    <a:pt x="58882" y="9327"/>
                  </a:cubicBezTo>
                  <a:cubicBezTo>
                    <a:pt x="60652" y="11982"/>
                    <a:pt x="59767" y="14637"/>
                    <a:pt x="57112" y="16407"/>
                  </a:cubicBezTo>
                  <a:lnTo>
                    <a:pt x="14637" y="43838"/>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56" name="Freeform: Shape 455"/>
            <p:cNvSpPr/>
            <p:nvPr/>
          </p:nvSpPr>
          <p:spPr>
            <a:xfrm>
              <a:off x="1963564" y="1402978"/>
              <a:ext cx="79641" cy="61943"/>
            </a:xfrm>
            <a:custGeom>
              <a:avLst/>
              <a:gdLst>
                <a:gd name="connsiteX0" fmla="*/ 11982 w 79641"/>
                <a:gd name="connsiteY0" fmla="*/ 55342 h 61943"/>
                <a:gd name="connsiteX1" fmla="*/ 7558 w 79641"/>
                <a:gd name="connsiteY1" fmla="*/ 52688 h 61943"/>
                <a:gd name="connsiteX2" fmla="*/ 9327 w 79641"/>
                <a:gd name="connsiteY2" fmla="*/ 45608 h 61943"/>
                <a:gd name="connsiteX3" fmla="*/ 73040 w 79641"/>
                <a:gd name="connsiteY3" fmla="*/ 7557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8" y="52688"/>
                  </a:cubicBezTo>
                  <a:cubicBezTo>
                    <a:pt x="5788" y="50033"/>
                    <a:pt x="6673" y="47378"/>
                    <a:pt x="9327" y="45608"/>
                  </a:cubicBezTo>
                  <a:lnTo>
                    <a:pt x="73040" y="7557"/>
                  </a:lnTo>
                  <a:cubicBezTo>
                    <a:pt x="75695" y="5788"/>
                    <a:pt x="78350" y="6673"/>
                    <a:pt x="80120" y="9327"/>
                  </a:cubicBezTo>
                  <a:cubicBezTo>
                    <a:pt x="81889" y="11982"/>
                    <a:pt x="81004" y="14637"/>
                    <a:pt x="78350" y="16407"/>
                  </a:cubicBezTo>
                  <a:lnTo>
                    <a:pt x="14637" y="54457"/>
                  </a:lnTo>
                  <a:cubicBezTo>
                    <a:pt x="13752" y="54457"/>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57" name="Freeform: Shape 456"/>
            <p:cNvSpPr/>
            <p:nvPr/>
          </p:nvSpPr>
          <p:spPr>
            <a:xfrm>
              <a:off x="1980377" y="1438374"/>
              <a:ext cx="61943" cy="44245"/>
            </a:xfrm>
            <a:custGeom>
              <a:avLst/>
              <a:gdLst>
                <a:gd name="connsiteX0" fmla="*/ 11982 w 61943"/>
                <a:gd name="connsiteY0" fmla="*/ 44724 h 44245"/>
                <a:gd name="connsiteX1" fmla="*/ 7557 w 61943"/>
                <a:gd name="connsiteY1" fmla="*/ 42069 h 44245"/>
                <a:gd name="connsiteX2" fmla="*/ 9327 w 61943"/>
                <a:gd name="connsiteY2" fmla="*/ 34990 h 44245"/>
                <a:gd name="connsiteX3" fmla="*/ 51803 w 61943"/>
                <a:gd name="connsiteY3" fmla="*/ 7557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2" y="43839"/>
                    <a:pt x="7557" y="42069"/>
                  </a:cubicBezTo>
                  <a:cubicBezTo>
                    <a:pt x="5788" y="39414"/>
                    <a:pt x="6673" y="36759"/>
                    <a:pt x="9327" y="34990"/>
                  </a:cubicBezTo>
                  <a:lnTo>
                    <a:pt x="51803" y="7557"/>
                  </a:lnTo>
                  <a:cubicBezTo>
                    <a:pt x="54458" y="5788"/>
                    <a:pt x="57112" y="6673"/>
                    <a:pt x="58882" y="9327"/>
                  </a:cubicBezTo>
                  <a:cubicBezTo>
                    <a:pt x="60652" y="11982"/>
                    <a:pt x="59767" y="14637"/>
                    <a:pt x="57112" y="16407"/>
                  </a:cubicBezTo>
                  <a:lnTo>
                    <a:pt x="14637" y="43839"/>
                  </a:lnTo>
                  <a:cubicBezTo>
                    <a:pt x="13752" y="43839"/>
                    <a:pt x="12867" y="44724"/>
                    <a:pt x="11982" y="44724"/>
                  </a:cubicBezTo>
                  <a:close/>
                </a:path>
              </a:pathLst>
            </a:custGeom>
            <a:solidFill>
              <a:srgbClr val="667B5C"/>
            </a:solidFill>
            <a:ln w="9525" cap="flat">
              <a:noFill/>
              <a:prstDash val="solid"/>
              <a:miter/>
            </a:ln>
          </p:spPr>
          <p:txBody>
            <a:bodyPr rtlCol="0" anchor="ctr"/>
            <a:lstStyle/>
            <a:p>
              <a:endParaRPr lang="en-US"/>
            </a:p>
          </p:txBody>
        </p:sp>
        <p:sp>
          <p:nvSpPr>
            <p:cNvPr id="458" name="Freeform: Shape 457"/>
            <p:cNvSpPr/>
            <p:nvPr/>
          </p:nvSpPr>
          <p:spPr>
            <a:xfrm>
              <a:off x="1996305" y="1462267"/>
              <a:ext cx="61943" cy="44245"/>
            </a:xfrm>
            <a:custGeom>
              <a:avLst/>
              <a:gdLst>
                <a:gd name="connsiteX0" fmla="*/ 11982 w 61943"/>
                <a:gd name="connsiteY0" fmla="*/ 44724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4637" y="44724"/>
                    <a:pt x="13752" y="44724"/>
                    <a:pt x="11982" y="44724"/>
                  </a:cubicBezTo>
                  <a:close/>
                </a:path>
              </a:pathLst>
            </a:custGeom>
            <a:solidFill>
              <a:srgbClr val="667B5C"/>
            </a:solidFill>
            <a:ln w="9525" cap="flat">
              <a:noFill/>
              <a:prstDash val="solid"/>
              <a:miter/>
            </a:ln>
          </p:spPr>
          <p:txBody>
            <a:bodyPr rtlCol="0" anchor="ctr"/>
            <a:lstStyle/>
            <a:p>
              <a:endParaRPr lang="en-US"/>
            </a:p>
          </p:txBody>
        </p:sp>
        <p:sp>
          <p:nvSpPr>
            <p:cNvPr id="459" name="Freeform: Shape 458"/>
            <p:cNvSpPr/>
            <p:nvPr/>
          </p:nvSpPr>
          <p:spPr>
            <a:xfrm>
              <a:off x="2013118" y="1487044"/>
              <a:ext cx="61943" cy="44245"/>
            </a:xfrm>
            <a:custGeom>
              <a:avLst/>
              <a:gdLst>
                <a:gd name="connsiteX0" fmla="*/ 11982 w 61943"/>
                <a:gd name="connsiteY0" fmla="*/ 44724 h 44245"/>
                <a:gd name="connsiteX1" fmla="*/ 7558 w 61943"/>
                <a:gd name="connsiteY1" fmla="*/ 42069 h 44245"/>
                <a:gd name="connsiteX2" fmla="*/ 9327 w 61943"/>
                <a:gd name="connsiteY2" fmla="*/ 34990 h 44245"/>
                <a:gd name="connsiteX3" fmla="*/ 51803 w 61943"/>
                <a:gd name="connsiteY3" fmla="*/ 7557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3" y="43839"/>
                    <a:pt x="7558" y="42069"/>
                  </a:cubicBezTo>
                  <a:cubicBezTo>
                    <a:pt x="5788" y="39414"/>
                    <a:pt x="6673" y="36759"/>
                    <a:pt x="9327" y="34990"/>
                  </a:cubicBezTo>
                  <a:lnTo>
                    <a:pt x="51803" y="7557"/>
                  </a:lnTo>
                  <a:cubicBezTo>
                    <a:pt x="54457" y="5788"/>
                    <a:pt x="57112" y="6673"/>
                    <a:pt x="58882" y="9327"/>
                  </a:cubicBezTo>
                  <a:cubicBezTo>
                    <a:pt x="60652" y="11982"/>
                    <a:pt x="59767" y="14637"/>
                    <a:pt x="57112" y="16407"/>
                  </a:cubicBezTo>
                  <a:lnTo>
                    <a:pt x="14637" y="43839"/>
                  </a:lnTo>
                  <a:cubicBezTo>
                    <a:pt x="13752" y="44724"/>
                    <a:pt x="12867" y="44724"/>
                    <a:pt x="11982" y="44724"/>
                  </a:cubicBezTo>
                  <a:close/>
                </a:path>
              </a:pathLst>
            </a:custGeom>
            <a:solidFill>
              <a:srgbClr val="667B5C"/>
            </a:solidFill>
            <a:ln w="9525" cap="flat">
              <a:noFill/>
              <a:prstDash val="solid"/>
              <a:miter/>
            </a:ln>
          </p:spPr>
          <p:txBody>
            <a:bodyPr rtlCol="0" anchor="ctr"/>
            <a:lstStyle/>
            <a:p>
              <a:endParaRPr lang="en-US"/>
            </a:p>
          </p:txBody>
        </p:sp>
        <p:sp>
          <p:nvSpPr>
            <p:cNvPr id="460" name="Freeform: Shape 459"/>
            <p:cNvSpPr/>
            <p:nvPr/>
          </p:nvSpPr>
          <p:spPr>
            <a:xfrm>
              <a:off x="2029932" y="1511821"/>
              <a:ext cx="61943" cy="44245"/>
            </a:xfrm>
            <a:custGeom>
              <a:avLst/>
              <a:gdLst>
                <a:gd name="connsiteX0" fmla="*/ 11982 w 61943"/>
                <a:gd name="connsiteY0" fmla="*/ 44723 h 44245"/>
                <a:gd name="connsiteX1" fmla="*/ 7558 w 61943"/>
                <a:gd name="connsiteY1" fmla="*/ 42069 h 44245"/>
                <a:gd name="connsiteX2" fmla="*/ 9328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3" y="43839"/>
                    <a:pt x="7558" y="42069"/>
                  </a:cubicBezTo>
                  <a:cubicBezTo>
                    <a:pt x="5788" y="39414"/>
                    <a:pt x="6673" y="36759"/>
                    <a:pt x="9328"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61" name="Freeform: Shape 460"/>
            <p:cNvSpPr/>
            <p:nvPr/>
          </p:nvSpPr>
          <p:spPr>
            <a:xfrm>
              <a:off x="2045860" y="1525980"/>
              <a:ext cx="79641" cy="61943"/>
            </a:xfrm>
            <a:custGeom>
              <a:avLst/>
              <a:gdLst>
                <a:gd name="connsiteX0" fmla="*/ 11982 w 79641"/>
                <a:gd name="connsiteY0" fmla="*/ 55342 h 61943"/>
                <a:gd name="connsiteX1" fmla="*/ 7557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7" y="52688"/>
                  </a:cubicBezTo>
                  <a:cubicBezTo>
                    <a:pt x="5788" y="50033"/>
                    <a:pt x="6673" y="47378"/>
                    <a:pt x="9327" y="45608"/>
                  </a:cubicBezTo>
                  <a:lnTo>
                    <a:pt x="73040" y="7558"/>
                  </a:lnTo>
                  <a:cubicBezTo>
                    <a:pt x="75695" y="5788"/>
                    <a:pt x="78350" y="6673"/>
                    <a:pt x="80120" y="9327"/>
                  </a:cubicBezTo>
                  <a:cubicBezTo>
                    <a:pt x="81889" y="11982"/>
                    <a:pt x="81005" y="14637"/>
                    <a:pt x="78350" y="16407"/>
                  </a:cubicBezTo>
                  <a:lnTo>
                    <a:pt x="14637" y="54457"/>
                  </a:lnTo>
                  <a:cubicBezTo>
                    <a:pt x="13752" y="55342"/>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62" name="Freeform: Shape 461"/>
            <p:cNvSpPr/>
            <p:nvPr/>
          </p:nvSpPr>
          <p:spPr>
            <a:xfrm>
              <a:off x="2062673" y="1561376"/>
              <a:ext cx="61943" cy="44245"/>
            </a:xfrm>
            <a:custGeom>
              <a:avLst/>
              <a:gdLst>
                <a:gd name="connsiteX0" fmla="*/ 11982 w 61943"/>
                <a:gd name="connsiteY0" fmla="*/ 44723 h 44245"/>
                <a:gd name="connsiteX1" fmla="*/ 7558 w 61943"/>
                <a:gd name="connsiteY1" fmla="*/ 42069 h 44245"/>
                <a:gd name="connsiteX2" fmla="*/ 9327 w 61943"/>
                <a:gd name="connsiteY2" fmla="*/ 34989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8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8"/>
                    <a:pt x="7558" y="42069"/>
                  </a:cubicBezTo>
                  <a:cubicBezTo>
                    <a:pt x="5788" y="39414"/>
                    <a:pt x="6673" y="36759"/>
                    <a:pt x="9327" y="34989"/>
                  </a:cubicBezTo>
                  <a:lnTo>
                    <a:pt x="51803" y="7558"/>
                  </a:lnTo>
                  <a:cubicBezTo>
                    <a:pt x="54457" y="5788"/>
                    <a:pt x="57112" y="6673"/>
                    <a:pt x="58882" y="9327"/>
                  </a:cubicBezTo>
                  <a:cubicBezTo>
                    <a:pt x="60652" y="11982"/>
                    <a:pt x="59767" y="14637"/>
                    <a:pt x="57112" y="16407"/>
                  </a:cubicBezTo>
                  <a:lnTo>
                    <a:pt x="14637" y="43838"/>
                  </a:lnTo>
                  <a:cubicBezTo>
                    <a:pt x="13752" y="43838"/>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63" name="Freeform: Shape 462"/>
            <p:cNvSpPr/>
            <p:nvPr/>
          </p:nvSpPr>
          <p:spPr>
            <a:xfrm>
              <a:off x="2078601" y="1586153"/>
              <a:ext cx="61943" cy="44245"/>
            </a:xfrm>
            <a:custGeom>
              <a:avLst/>
              <a:gdLst>
                <a:gd name="connsiteX0" fmla="*/ 11982 w 61943"/>
                <a:gd name="connsiteY0" fmla="*/ 44724 h 44245"/>
                <a:gd name="connsiteX1" fmla="*/ 7558 w 61943"/>
                <a:gd name="connsiteY1" fmla="*/ 42069 h 44245"/>
                <a:gd name="connsiteX2" fmla="*/ 9328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3" y="43839"/>
                    <a:pt x="7558" y="42069"/>
                  </a:cubicBezTo>
                  <a:cubicBezTo>
                    <a:pt x="5788" y="39414"/>
                    <a:pt x="6673" y="36759"/>
                    <a:pt x="9328" y="34990"/>
                  </a:cubicBezTo>
                  <a:lnTo>
                    <a:pt x="51803" y="7558"/>
                  </a:lnTo>
                  <a:cubicBezTo>
                    <a:pt x="54457" y="5788"/>
                    <a:pt x="57112" y="6673"/>
                    <a:pt x="58882" y="9327"/>
                  </a:cubicBezTo>
                  <a:cubicBezTo>
                    <a:pt x="60652" y="11982"/>
                    <a:pt x="59767" y="14637"/>
                    <a:pt x="57112" y="16407"/>
                  </a:cubicBezTo>
                  <a:lnTo>
                    <a:pt x="14637" y="43839"/>
                  </a:lnTo>
                  <a:cubicBezTo>
                    <a:pt x="13752" y="43839"/>
                    <a:pt x="12867" y="44724"/>
                    <a:pt x="11982" y="44724"/>
                  </a:cubicBezTo>
                  <a:close/>
                </a:path>
              </a:pathLst>
            </a:custGeom>
            <a:solidFill>
              <a:srgbClr val="667B5C"/>
            </a:solidFill>
            <a:ln w="9525" cap="flat">
              <a:noFill/>
              <a:prstDash val="solid"/>
              <a:miter/>
            </a:ln>
          </p:spPr>
          <p:txBody>
            <a:bodyPr rtlCol="0" anchor="ctr"/>
            <a:lstStyle/>
            <a:p>
              <a:endParaRPr lang="en-US"/>
            </a:p>
          </p:txBody>
        </p:sp>
        <p:sp>
          <p:nvSpPr>
            <p:cNvPr id="464" name="Freeform: Shape 463"/>
            <p:cNvSpPr/>
            <p:nvPr/>
          </p:nvSpPr>
          <p:spPr>
            <a:xfrm>
              <a:off x="2095415" y="1610046"/>
              <a:ext cx="61943" cy="44245"/>
            </a:xfrm>
            <a:custGeom>
              <a:avLst/>
              <a:gdLst>
                <a:gd name="connsiteX0" fmla="*/ 11982 w 61943"/>
                <a:gd name="connsiteY0" fmla="*/ 44723 h 44245"/>
                <a:gd name="connsiteX1" fmla="*/ 7557 w 61943"/>
                <a:gd name="connsiteY1" fmla="*/ 42069 h 44245"/>
                <a:gd name="connsiteX2" fmla="*/ 9327 w 61943"/>
                <a:gd name="connsiteY2" fmla="*/ 34989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8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8"/>
                    <a:pt x="7557" y="42069"/>
                  </a:cubicBezTo>
                  <a:cubicBezTo>
                    <a:pt x="5788" y="39414"/>
                    <a:pt x="6673" y="36759"/>
                    <a:pt x="9327" y="34989"/>
                  </a:cubicBezTo>
                  <a:lnTo>
                    <a:pt x="51803" y="7558"/>
                  </a:lnTo>
                  <a:cubicBezTo>
                    <a:pt x="54458" y="5788"/>
                    <a:pt x="57112" y="6673"/>
                    <a:pt x="58882" y="9327"/>
                  </a:cubicBezTo>
                  <a:cubicBezTo>
                    <a:pt x="60652" y="11982"/>
                    <a:pt x="59767" y="14637"/>
                    <a:pt x="57112" y="16407"/>
                  </a:cubicBezTo>
                  <a:lnTo>
                    <a:pt x="14637" y="43838"/>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65" name="Freeform: Shape 464"/>
            <p:cNvSpPr/>
            <p:nvPr/>
          </p:nvSpPr>
          <p:spPr>
            <a:xfrm>
              <a:off x="2111343" y="1634823"/>
              <a:ext cx="61943" cy="44245"/>
            </a:xfrm>
            <a:custGeom>
              <a:avLst/>
              <a:gdLst>
                <a:gd name="connsiteX0" fmla="*/ 11982 w 61943"/>
                <a:gd name="connsiteY0" fmla="*/ 44724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4637" y="44724"/>
                    <a:pt x="12867" y="44724"/>
                    <a:pt x="11982" y="44724"/>
                  </a:cubicBezTo>
                  <a:close/>
                </a:path>
              </a:pathLst>
            </a:custGeom>
            <a:solidFill>
              <a:srgbClr val="667B5C"/>
            </a:solidFill>
            <a:ln w="9525" cap="flat">
              <a:noFill/>
              <a:prstDash val="solid"/>
              <a:miter/>
            </a:ln>
          </p:spPr>
          <p:txBody>
            <a:bodyPr rtlCol="0" anchor="ctr"/>
            <a:lstStyle/>
            <a:p>
              <a:endParaRPr lang="en-US"/>
            </a:p>
          </p:txBody>
        </p:sp>
        <p:sp>
          <p:nvSpPr>
            <p:cNvPr id="466" name="Freeform: Shape 465"/>
            <p:cNvSpPr/>
            <p:nvPr/>
          </p:nvSpPr>
          <p:spPr>
            <a:xfrm>
              <a:off x="2128156" y="1648981"/>
              <a:ext cx="79641" cy="61943"/>
            </a:xfrm>
            <a:custGeom>
              <a:avLst/>
              <a:gdLst>
                <a:gd name="connsiteX0" fmla="*/ 11982 w 79641"/>
                <a:gd name="connsiteY0" fmla="*/ 55342 h 61943"/>
                <a:gd name="connsiteX1" fmla="*/ 7558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3" y="54457"/>
                    <a:pt x="7558" y="52688"/>
                  </a:cubicBezTo>
                  <a:cubicBezTo>
                    <a:pt x="5788" y="50033"/>
                    <a:pt x="6673" y="47378"/>
                    <a:pt x="9327" y="45608"/>
                  </a:cubicBezTo>
                  <a:lnTo>
                    <a:pt x="73040" y="7558"/>
                  </a:lnTo>
                  <a:cubicBezTo>
                    <a:pt x="75695" y="5788"/>
                    <a:pt x="78350" y="6673"/>
                    <a:pt x="80120" y="9327"/>
                  </a:cubicBezTo>
                  <a:cubicBezTo>
                    <a:pt x="81889" y="11982"/>
                    <a:pt x="81004" y="14637"/>
                    <a:pt x="78350" y="16407"/>
                  </a:cubicBezTo>
                  <a:lnTo>
                    <a:pt x="14637" y="54457"/>
                  </a:lnTo>
                  <a:cubicBezTo>
                    <a:pt x="13752" y="55342"/>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67" name="Freeform: Shape 466"/>
            <p:cNvSpPr/>
            <p:nvPr/>
          </p:nvSpPr>
          <p:spPr>
            <a:xfrm>
              <a:off x="2144084" y="1684377"/>
              <a:ext cx="61943" cy="44245"/>
            </a:xfrm>
            <a:custGeom>
              <a:avLst/>
              <a:gdLst>
                <a:gd name="connsiteX0" fmla="*/ 11982 w 61943"/>
                <a:gd name="connsiteY0" fmla="*/ 44723 h 44245"/>
                <a:gd name="connsiteX1" fmla="*/ 7557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7" y="42069"/>
                  </a:cubicBezTo>
                  <a:cubicBezTo>
                    <a:pt x="5788" y="39414"/>
                    <a:pt x="6673" y="36759"/>
                    <a:pt x="9327" y="34990"/>
                  </a:cubicBezTo>
                  <a:lnTo>
                    <a:pt x="51803" y="7558"/>
                  </a:lnTo>
                  <a:cubicBezTo>
                    <a:pt x="54458" y="5788"/>
                    <a:pt x="57112" y="6673"/>
                    <a:pt x="58882" y="9327"/>
                  </a:cubicBezTo>
                  <a:cubicBezTo>
                    <a:pt x="60652" y="11982"/>
                    <a:pt x="59767" y="14637"/>
                    <a:pt x="57112" y="16407"/>
                  </a:cubicBezTo>
                  <a:lnTo>
                    <a:pt x="14637" y="43839"/>
                  </a:lnTo>
                  <a:cubicBezTo>
                    <a:pt x="14637" y="44723"/>
                    <a:pt x="13752" y="44723"/>
                    <a:pt x="11982" y="44723"/>
                  </a:cubicBezTo>
                  <a:close/>
                </a:path>
              </a:pathLst>
            </a:custGeom>
            <a:solidFill>
              <a:srgbClr val="667B5C"/>
            </a:solidFill>
            <a:ln w="9525" cap="flat">
              <a:noFill/>
              <a:prstDash val="solid"/>
              <a:miter/>
            </a:ln>
          </p:spPr>
          <p:txBody>
            <a:bodyPr rtlCol="0" anchor="ctr"/>
            <a:lstStyle/>
            <a:p>
              <a:endParaRPr lang="en-US"/>
            </a:p>
          </p:txBody>
        </p:sp>
        <p:sp>
          <p:nvSpPr>
            <p:cNvPr id="468" name="Freeform: Shape 467"/>
            <p:cNvSpPr/>
            <p:nvPr/>
          </p:nvSpPr>
          <p:spPr>
            <a:xfrm>
              <a:off x="2160897" y="1709155"/>
              <a:ext cx="61943" cy="44245"/>
            </a:xfrm>
            <a:custGeom>
              <a:avLst/>
              <a:gdLst>
                <a:gd name="connsiteX0" fmla="*/ 11982 w 61943"/>
                <a:gd name="connsiteY0" fmla="*/ 44723 h 44245"/>
                <a:gd name="connsiteX1" fmla="*/ 7557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7"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3839"/>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69" name="Freeform: Shape 468"/>
            <p:cNvSpPr/>
            <p:nvPr/>
          </p:nvSpPr>
          <p:spPr>
            <a:xfrm>
              <a:off x="2177711" y="1733932"/>
              <a:ext cx="61943" cy="44245"/>
            </a:xfrm>
            <a:custGeom>
              <a:avLst/>
              <a:gdLst>
                <a:gd name="connsiteX0" fmla="*/ 11982 w 61943"/>
                <a:gd name="connsiteY0" fmla="*/ 44723 h 44245"/>
                <a:gd name="connsiteX1" fmla="*/ 7558 w 61943"/>
                <a:gd name="connsiteY1" fmla="*/ 42069 h 44245"/>
                <a:gd name="connsiteX2" fmla="*/ 9327 w 61943"/>
                <a:gd name="connsiteY2" fmla="*/ 34989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8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8"/>
                    <a:pt x="7558" y="42069"/>
                  </a:cubicBezTo>
                  <a:cubicBezTo>
                    <a:pt x="5788" y="39414"/>
                    <a:pt x="6673" y="36759"/>
                    <a:pt x="9327" y="34989"/>
                  </a:cubicBezTo>
                  <a:lnTo>
                    <a:pt x="51803" y="7558"/>
                  </a:lnTo>
                  <a:cubicBezTo>
                    <a:pt x="54457" y="5788"/>
                    <a:pt x="57112" y="6673"/>
                    <a:pt x="58882" y="9327"/>
                  </a:cubicBezTo>
                  <a:cubicBezTo>
                    <a:pt x="60652" y="11982"/>
                    <a:pt x="59767" y="14637"/>
                    <a:pt x="57112" y="16407"/>
                  </a:cubicBezTo>
                  <a:lnTo>
                    <a:pt x="14637" y="43838"/>
                  </a:lnTo>
                  <a:cubicBezTo>
                    <a:pt x="13752" y="43838"/>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70" name="Freeform: Shape 469"/>
            <p:cNvSpPr/>
            <p:nvPr/>
          </p:nvSpPr>
          <p:spPr>
            <a:xfrm>
              <a:off x="2193639" y="1757824"/>
              <a:ext cx="61943" cy="44245"/>
            </a:xfrm>
            <a:custGeom>
              <a:avLst/>
              <a:gdLst>
                <a:gd name="connsiteX0" fmla="*/ 11982 w 61943"/>
                <a:gd name="connsiteY0" fmla="*/ 44723 h 44245"/>
                <a:gd name="connsiteX1" fmla="*/ 7558 w 61943"/>
                <a:gd name="connsiteY1" fmla="*/ 42069 h 44245"/>
                <a:gd name="connsiteX2" fmla="*/ 9328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3" y="43839"/>
                    <a:pt x="7558" y="42069"/>
                  </a:cubicBezTo>
                  <a:cubicBezTo>
                    <a:pt x="5788" y="39414"/>
                    <a:pt x="6673" y="36759"/>
                    <a:pt x="9328"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71" name="Freeform: Shape 470"/>
            <p:cNvSpPr/>
            <p:nvPr/>
          </p:nvSpPr>
          <p:spPr>
            <a:xfrm>
              <a:off x="2210452" y="1771983"/>
              <a:ext cx="79641" cy="61943"/>
            </a:xfrm>
            <a:custGeom>
              <a:avLst/>
              <a:gdLst>
                <a:gd name="connsiteX0" fmla="*/ 11982 w 79641"/>
                <a:gd name="connsiteY0" fmla="*/ 55342 h 61943"/>
                <a:gd name="connsiteX1" fmla="*/ 7557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7" y="52688"/>
                  </a:cubicBezTo>
                  <a:cubicBezTo>
                    <a:pt x="5788" y="50033"/>
                    <a:pt x="6673" y="47378"/>
                    <a:pt x="9327" y="45608"/>
                  </a:cubicBezTo>
                  <a:lnTo>
                    <a:pt x="73040" y="7558"/>
                  </a:lnTo>
                  <a:cubicBezTo>
                    <a:pt x="75695" y="5788"/>
                    <a:pt x="78350" y="6673"/>
                    <a:pt x="80120" y="9327"/>
                  </a:cubicBezTo>
                  <a:cubicBezTo>
                    <a:pt x="81889" y="11982"/>
                    <a:pt x="81005" y="14637"/>
                    <a:pt x="78350" y="16407"/>
                  </a:cubicBezTo>
                  <a:lnTo>
                    <a:pt x="14637" y="54457"/>
                  </a:lnTo>
                  <a:cubicBezTo>
                    <a:pt x="13752" y="55342"/>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72" name="Freeform: Shape 471"/>
            <p:cNvSpPr/>
            <p:nvPr/>
          </p:nvSpPr>
          <p:spPr>
            <a:xfrm>
              <a:off x="2226380" y="1807379"/>
              <a:ext cx="61943" cy="44245"/>
            </a:xfrm>
            <a:custGeom>
              <a:avLst/>
              <a:gdLst>
                <a:gd name="connsiteX0" fmla="*/ 11982 w 61943"/>
                <a:gd name="connsiteY0" fmla="*/ 44724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4"/>
                    <a:pt x="12867" y="44724"/>
                    <a:pt x="11982" y="44724"/>
                  </a:cubicBezTo>
                  <a:close/>
                </a:path>
              </a:pathLst>
            </a:custGeom>
            <a:solidFill>
              <a:srgbClr val="667B5C"/>
            </a:solidFill>
            <a:ln w="9525" cap="flat">
              <a:noFill/>
              <a:prstDash val="solid"/>
              <a:miter/>
            </a:ln>
          </p:spPr>
          <p:txBody>
            <a:bodyPr rtlCol="0" anchor="ctr"/>
            <a:lstStyle/>
            <a:p>
              <a:endParaRPr lang="en-US"/>
            </a:p>
          </p:txBody>
        </p:sp>
        <p:sp>
          <p:nvSpPr>
            <p:cNvPr id="473" name="Freeform: Shape 472"/>
            <p:cNvSpPr/>
            <p:nvPr/>
          </p:nvSpPr>
          <p:spPr>
            <a:xfrm>
              <a:off x="2243193" y="1832156"/>
              <a:ext cx="61943" cy="44245"/>
            </a:xfrm>
            <a:custGeom>
              <a:avLst/>
              <a:gdLst>
                <a:gd name="connsiteX0" fmla="*/ 11982 w 61943"/>
                <a:gd name="connsiteY0" fmla="*/ 44724 h 44245"/>
                <a:gd name="connsiteX1" fmla="*/ 7558 w 61943"/>
                <a:gd name="connsiteY1" fmla="*/ 42069 h 44245"/>
                <a:gd name="connsiteX2" fmla="*/ 9327 w 61943"/>
                <a:gd name="connsiteY2" fmla="*/ 34990 h 44245"/>
                <a:gd name="connsiteX3" fmla="*/ 51803 w 61943"/>
                <a:gd name="connsiteY3" fmla="*/ 7557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3" y="43839"/>
                    <a:pt x="7558" y="42069"/>
                  </a:cubicBezTo>
                  <a:cubicBezTo>
                    <a:pt x="5788" y="39414"/>
                    <a:pt x="6673" y="36759"/>
                    <a:pt x="9327" y="34990"/>
                  </a:cubicBezTo>
                  <a:lnTo>
                    <a:pt x="51803" y="7557"/>
                  </a:lnTo>
                  <a:cubicBezTo>
                    <a:pt x="54457" y="5788"/>
                    <a:pt x="57112" y="6673"/>
                    <a:pt x="58882" y="9327"/>
                  </a:cubicBezTo>
                  <a:cubicBezTo>
                    <a:pt x="60652" y="11982"/>
                    <a:pt x="59767" y="14637"/>
                    <a:pt x="57112" y="16407"/>
                  </a:cubicBezTo>
                  <a:lnTo>
                    <a:pt x="14637" y="43839"/>
                  </a:lnTo>
                  <a:cubicBezTo>
                    <a:pt x="13752" y="44724"/>
                    <a:pt x="12867" y="44724"/>
                    <a:pt x="11982" y="44724"/>
                  </a:cubicBezTo>
                  <a:close/>
                </a:path>
              </a:pathLst>
            </a:custGeom>
            <a:solidFill>
              <a:srgbClr val="667B5C"/>
            </a:solidFill>
            <a:ln w="9525" cap="flat">
              <a:noFill/>
              <a:prstDash val="solid"/>
              <a:miter/>
            </a:ln>
          </p:spPr>
          <p:txBody>
            <a:bodyPr rtlCol="0" anchor="ctr"/>
            <a:lstStyle/>
            <a:p>
              <a:endParaRPr lang="en-US"/>
            </a:p>
          </p:txBody>
        </p:sp>
        <p:sp>
          <p:nvSpPr>
            <p:cNvPr id="474" name="Freeform: Shape 473"/>
            <p:cNvSpPr/>
            <p:nvPr/>
          </p:nvSpPr>
          <p:spPr>
            <a:xfrm>
              <a:off x="2259122" y="1856934"/>
              <a:ext cx="61943" cy="44245"/>
            </a:xfrm>
            <a:custGeom>
              <a:avLst/>
              <a:gdLst>
                <a:gd name="connsiteX0" fmla="*/ 11982 w 61943"/>
                <a:gd name="connsiteY0" fmla="*/ 44723 h 44245"/>
                <a:gd name="connsiteX1" fmla="*/ 7557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7" y="42069"/>
                  </a:cubicBezTo>
                  <a:cubicBezTo>
                    <a:pt x="5788" y="39414"/>
                    <a:pt x="6673" y="36759"/>
                    <a:pt x="9327" y="34990"/>
                  </a:cubicBezTo>
                  <a:lnTo>
                    <a:pt x="51803" y="7558"/>
                  </a:lnTo>
                  <a:cubicBezTo>
                    <a:pt x="54458" y="5788"/>
                    <a:pt x="57112" y="6673"/>
                    <a:pt x="58882" y="9327"/>
                  </a:cubicBezTo>
                  <a:cubicBezTo>
                    <a:pt x="60652" y="11982"/>
                    <a:pt x="59767" y="14637"/>
                    <a:pt x="57112" y="16407"/>
                  </a:cubicBezTo>
                  <a:lnTo>
                    <a:pt x="14637" y="43839"/>
                  </a:lnTo>
                  <a:cubicBezTo>
                    <a:pt x="14637"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75" name="Freeform: Shape 474"/>
            <p:cNvSpPr/>
            <p:nvPr/>
          </p:nvSpPr>
          <p:spPr>
            <a:xfrm>
              <a:off x="2275935" y="1881711"/>
              <a:ext cx="61943" cy="44245"/>
            </a:xfrm>
            <a:custGeom>
              <a:avLst/>
              <a:gdLst>
                <a:gd name="connsiteX0" fmla="*/ 11982 w 61943"/>
                <a:gd name="connsiteY0" fmla="*/ 44723 h 44245"/>
                <a:gd name="connsiteX1" fmla="*/ 7557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9"/>
                    <a:pt x="7557"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3839"/>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76" name="Freeform: Shape 475"/>
            <p:cNvSpPr/>
            <p:nvPr/>
          </p:nvSpPr>
          <p:spPr>
            <a:xfrm>
              <a:off x="2292748" y="1894984"/>
              <a:ext cx="79641" cy="61943"/>
            </a:xfrm>
            <a:custGeom>
              <a:avLst/>
              <a:gdLst>
                <a:gd name="connsiteX0" fmla="*/ 11982 w 79641"/>
                <a:gd name="connsiteY0" fmla="*/ 55342 h 61943"/>
                <a:gd name="connsiteX1" fmla="*/ 7558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8" y="52688"/>
                  </a:cubicBezTo>
                  <a:cubicBezTo>
                    <a:pt x="5788" y="50033"/>
                    <a:pt x="6673" y="47378"/>
                    <a:pt x="9327" y="45608"/>
                  </a:cubicBezTo>
                  <a:lnTo>
                    <a:pt x="73040" y="7558"/>
                  </a:lnTo>
                  <a:cubicBezTo>
                    <a:pt x="75695" y="5788"/>
                    <a:pt x="78350" y="6673"/>
                    <a:pt x="80120" y="9327"/>
                  </a:cubicBezTo>
                  <a:cubicBezTo>
                    <a:pt x="81889" y="11982"/>
                    <a:pt x="81004" y="14637"/>
                    <a:pt x="78350" y="16407"/>
                  </a:cubicBezTo>
                  <a:lnTo>
                    <a:pt x="14637" y="54457"/>
                  </a:lnTo>
                  <a:cubicBezTo>
                    <a:pt x="13752" y="55342"/>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77" name="Freeform: Shape 476"/>
            <p:cNvSpPr/>
            <p:nvPr/>
          </p:nvSpPr>
          <p:spPr>
            <a:xfrm>
              <a:off x="2308676" y="1930381"/>
              <a:ext cx="61943" cy="44245"/>
            </a:xfrm>
            <a:custGeom>
              <a:avLst/>
              <a:gdLst>
                <a:gd name="connsiteX0" fmla="*/ 11982 w 61943"/>
                <a:gd name="connsiteY0" fmla="*/ 44723 h 44245"/>
                <a:gd name="connsiteX1" fmla="*/ 7558 w 61943"/>
                <a:gd name="connsiteY1" fmla="*/ 42069 h 44245"/>
                <a:gd name="connsiteX2" fmla="*/ 9328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3" y="43839"/>
                    <a:pt x="7558" y="42069"/>
                  </a:cubicBezTo>
                  <a:cubicBezTo>
                    <a:pt x="5788" y="39414"/>
                    <a:pt x="6673" y="36759"/>
                    <a:pt x="9328" y="34990"/>
                  </a:cubicBezTo>
                  <a:lnTo>
                    <a:pt x="51803" y="7558"/>
                  </a:lnTo>
                  <a:cubicBezTo>
                    <a:pt x="54457" y="5788"/>
                    <a:pt x="57112" y="6673"/>
                    <a:pt x="58882" y="9327"/>
                  </a:cubicBezTo>
                  <a:cubicBezTo>
                    <a:pt x="60652" y="11982"/>
                    <a:pt x="59767" y="14637"/>
                    <a:pt x="57112" y="16407"/>
                  </a:cubicBezTo>
                  <a:lnTo>
                    <a:pt x="14637" y="43839"/>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78" name="Freeform: Shape 477"/>
            <p:cNvSpPr/>
            <p:nvPr/>
          </p:nvSpPr>
          <p:spPr>
            <a:xfrm>
              <a:off x="2325489" y="1955158"/>
              <a:ext cx="61943" cy="44245"/>
            </a:xfrm>
            <a:custGeom>
              <a:avLst/>
              <a:gdLst>
                <a:gd name="connsiteX0" fmla="*/ 11982 w 61943"/>
                <a:gd name="connsiteY0" fmla="*/ 44723 h 44245"/>
                <a:gd name="connsiteX1" fmla="*/ 7557 w 61943"/>
                <a:gd name="connsiteY1" fmla="*/ 42069 h 44245"/>
                <a:gd name="connsiteX2" fmla="*/ 9327 w 61943"/>
                <a:gd name="connsiteY2" fmla="*/ 34989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8 h 44245"/>
                <a:gd name="connsiteX7" fmla="*/ 11982 w 61943"/>
                <a:gd name="connsiteY7" fmla="*/ 44723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3"/>
                  </a:moveTo>
                  <a:cubicBezTo>
                    <a:pt x="10212" y="44723"/>
                    <a:pt x="8442" y="43838"/>
                    <a:pt x="7557" y="42069"/>
                  </a:cubicBezTo>
                  <a:cubicBezTo>
                    <a:pt x="5788" y="39414"/>
                    <a:pt x="6673" y="36759"/>
                    <a:pt x="9327" y="34989"/>
                  </a:cubicBezTo>
                  <a:lnTo>
                    <a:pt x="51803" y="7558"/>
                  </a:lnTo>
                  <a:cubicBezTo>
                    <a:pt x="54458" y="5788"/>
                    <a:pt x="57112" y="6673"/>
                    <a:pt x="58882" y="9327"/>
                  </a:cubicBezTo>
                  <a:cubicBezTo>
                    <a:pt x="60652" y="11982"/>
                    <a:pt x="59767" y="14637"/>
                    <a:pt x="57112" y="16407"/>
                  </a:cubicBezTo>
                  <a:lnTo>
                    <a:pt x="14637" y="43838"/>
                  </a:lnTo>
                  <a:cubicBezTo>
                    <a:pt x="13752" y="44723"/>
                    <a:pt x="12867" y="44723"/>
                    <a:pt x="11982" y="44723"/>
                  </a:cubicBezTo>
                  <a:close/>
                </a:path>
              </a:pathLst>
            </a:custGeom>
            <a:solidFill>
              <a:srgbClr val="667B5C"/>
            </a:solidFill>
            <a:ln w="9525" cap="flat">
              <a:noFill/>
              <a:prstDash val="solid"/>
              <a:miter/>
            </a:ln>
          </p:spPr>
          <p:txBody>
            <a:bodyPr rtlCol="0" anchor="ctr"/>
            <a:lstStyle/>
            <a:p>
              <a:endParaRPr lang="en-US"/>
            </a:p>
          </p:txBody>
        </p:sp>
        <p:sp>
          <p:nvSpPr>
            <p:cNvPr id="479" name="Freeform: Shape 478"/>
            <p:cNvSpPr/>
            <p:nvPr/>
          </p:nvSpPr>
          <p:spPr>
            <a:xfrm>
              <a:off x="2341418" y="1979935"/>
              <a:ext cx="61943" cy="44245"/>
            </a:xfrm>
            <a:custGeom>
              <a:avLst/>
              <a:gdLst>
                <a:gd name="connsiteX0" fmla="*/ 11982 w 61943"/>
                <a:gd name="connsiteY0" fmla="*/ 44724 h 44245"/>
                <a:gd name="connsiteX1" fmla="*/ 7558 w 61943"/>
                <a:gd name="connsiteY1" fmla="*/ 42069 h 44245"/>
                <a:gd name="connsiteX2" fmla="*/ 9327 w 61943"/>
                <a:gd name="connsiteY2" fmla="*/ 34990 h 44245"/>
                <a:gd name="connsiteX3" fmla="*/ 51803 w 61943"/>
                <a:gd name="connsiteY3" fmla="*/ 7558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2" y="43839"/>
                    <a:pt x="7558" y="42069"/>
                  </a:cubicBezTo>
                  <a:cubicBezTo>
                    <a:pt x="5788" y="39414"/>
                    <a:pt x="6673" y="36759"/>
                    <a:pt x="9327" y="34990"/>
                  </a:cubicBezTo>
                  <a:lnTo>
                    <a:pt x="51803" y="7558"/>
                  </a:lnTo>
                  <a:cubicBezTo>
                    <a:pt x="54457" y="5788"/>
                    <a:pt x="57112" y="6673"/>
                    <a:pt x="58882" y="9327"/>
                  </a:cubicBezTo>
                  <a:cubicBezTo>
                    <a:pt x="60652" y="11982"/>
                    <a:pt x="59767" y="14637"/>
                    <a:pt x="57112" y="16407"/>
                  </a:cubicBezTo>
                  <a:lnTo>
                    <a:pt x="14637" y="43839"/>
                  </a:lnTo>
                  <a:cubicBezTo>
                    <a:pt x="13752" y="44724"/>
                    <a:pt x="12867" y="44724"/>
                    <a:pt x="11982" y="44724"/>
                  </a:cubicBezTo>
                  <a:close/>
                </a:path>
              </a:pathLst>
            </a:custGeom>
            <a:solidFill>
              <a:srgbClr val="667B5C"/>
            </a:solidFill>
            <a:ln w="9525" cap="flat">
              <a:noFill/>
              <a:prstDash val="solid"/>
              <a:miter/>
            </a:ln>
          </p:spPr>
          <p:txBody>
            <a:bodyPr rtlCol="0" anchor="ctr"/>
            <a:lstStyle/>
            <a:p>
              <a:endParaRPr lang="en-US"/>
            </a:p>
          </p:txBody>
        </p:sp>
        <p:sp>
          <p:nvSpPr>
            <p:cNvPr id="480" name="Freeform: Shape 479"/>
            <p:cNvSpPr/>
            <p:nvPr/>
          </p:nvSpPr>
          <p:spPr>
            <a:xfrm>
              <a:off x="2358231" y="2004712"/>
              <a:ext cx="61943" cy="44245"/>
            </a:xfrm>
            <a:custGeom>
              <a:avLst/>
              <a:gdLst>
                <a:gd name="connsiteX0" fmla="*/ 11982 w 61943"/>
                <a:gd name="connsiteY0" fmla="*/ 44724 h 44245"/>
                <a:gd name="connsiteX1" fmla="*/ 7558 w 61943"/>
                <a:gd name="connsiteY1" fmla="*/ 42069 h 44245"/>
                <a:gd name="connsiteX2" fmla="*/ 9327 w 61943"/>
                <a:gd name="connsiteY2" fmla="*/ 34990 h 44245"/>
                <a:gd name="connsiteX3" fmla="*/ 51803 w 61943"/>
                <a:gd name="connsiteY3" fmla="*/ 7557 h 44245"/>
                <a:gd name="connsiteX4" fmla="*/ 58882 w 61943"/>
                <a:gd name="connsiteY4" fmla="*/ 9327 h 44245"/>
                <a:gd name="connsiteX5" fmla="*/ 57112 w 61943"/>
                <a:gd name="connsiteY5" fmla="*/ 16407 h 44245"/>
                <a:gd name="connsiteX6" fmla="*/ 14637 w 61943"/>
                <a:gd name="connsiteY6" fmla="*/ 43839 h 44245"/>
                <a:gd name="connsiteX7" fmla="*/ 11982 w 61943"/>
                <a:gd name="connsiteY7" fmla="*/ 44724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44245">
                  <a:moveTo>
                    <a:pt x="11982" y="44724"/>
                  </a:moveTo>
                  <a:cubicBezTo>
                    <a:pt x="10212" y="44724"/>
                    <a:pt x="8443" y="43839"/>
                    <a:pt x="7558" y="42069"/>
                  </a:cubicBezTo>
                  <a:cubicBezTo>
                    <a:pt x="5788" y="39414"/>
                    <a:pt x="6673" y="36759"/>
                    <a:pt x="9327" y="34990"/>
                  </a:cubicBezTo>
                  <a:lnTo>
                    <a:pt x="51803" y="7557"/>
                  </a:lnTo>
                  <a:cubicBezTo>
                    <a:pt x="54457" y="5788"/>
                    <a:pt x="57112" y="6673"/>
                    <a:pt x="58882" y="9327"/>
                  </a:cubicBezTo>
                  <a:cubicBezTo>
                    <a:pt x="60652" y="11982"/>
                    <a:pt x="59767" y="14637"/>
                    <a:pt x="57112" y="16407"/>
                  </a:cubicBezTo>
                  <a:lnTo>
                    <a:pt x="14637" y="43839"/>
                  </a:lnTo>
                  <a:cubicBezTo>
                    <a:pt x="13752" y="44724"/>
                    <a:pt x="12867" y="44724"/>
                    <a:pt x="11982" y="44724"/>
                  </a:cubicBezTo>
                  <a:close/>
                </a:path>
              </a:pathLst>
            </a:custGeom>
            <a:solidFill>
              <a:srgbClr val="667B5C"/>
            </a:solidFill>
            <a:ln w="9525" cap="flat">
              <a:noFill/>
              <a:prstDash val="solid"/>
              <a:miter/>
            </a:ln>
          </p:spPr>
          <p:txBody>
            <a:bodyPr rtlCol="0" anchor="ctr"/>
            <a:lstStyle/>
            <a:p>
              <a:endParaRPr lang="en-US"/>
            </a:p>
          </p:txBody>
        </p:sp>
        <p:sp>
          <p:nvSpPr>
            <p:cNvPr id="481" name="Freeform: Shape 480"/>
            <p:cNvSpPr/>
            <p:nvPr/>
          </p:nvSpPr>
          <p:spPr>
            <a:xfrm>
              <a:off x="2374159" y="2018871"/>
              <a:ext cx="79641" cy="61943"/>
            </a:xfrm>
            <a:custGeom>
              <a:avLst/>
              <a:gdLst>
                <a:gd name="connsiteX0" fmla="*/ 11982 w 79641"/>
                <a:gd name="connsiteY0" fmla="*/ 55342 h 61943"/>
                <a:gd name="connsiteX1" fmla="*/ 7557 w 79641"/>
                <a:gd name="connsiteY1" fmla="*/ 52688 h 61943"/>
                <a:gd name="connsiteX2" fmla="*/ 9327 w 79641"/>
                <a:gd name="connsiteY2" fmla="*/ 45608 h 61943"/>
                <a:gd name="connsiteX3" fmla="*/ 73040 w 79641"/>
                <a:gd name="connsiteY3" fmla="*/ 7558 h 61943"/>
                <a:gd name="connsiteX4" fmla="*/ 80120 w 79641"/>
                <a:gd name="connsiteY4" fmla="*/ 9327 h 61943"/>
                <a:gd name="connsiteX5" fmla="*/ 78350 w 79641"/>
                <a:gd name="connsiteY5" fmla="*/ 16407 h 61943"/>
                <a:gd name="connsiteX6" fmla="*/ 14637 w 79641"/>
                <a:gd name="connsiteY6" fmla="*/ 54457 h 61943"/>
                <a:gd name="connsiteX7" fmla="*/ 11982 w 79641"/>
                <a:gd name="connsiteY7" fmla="*/ 5534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41" h="61943">
                  <a:moveTo>
                    <a:pt x="11982" y="55342"/>
                  </a:moveTo>
                  <a:cubicBezTo>
                    <a:pt x="10212" y="55342"/>
                    <a:pt x="8442" y="54457"/>
                    <a:pt x="7557" y="52688"/>
                  </a:cubicBezTo>
                  <a:cubicBezTo>
                    <a:pt x="5788" y="50033"/>
                    <a:pt x="6673" y="47378"/>
                    <a:pt x="9327" y="45608"/>
                  </a:cubicBezTo>
                  <a:lnTo>
                    <a:pt x="73040" y="7558"/>
                  </a:lnTo>
                  <a:cubicBezTo>
                    <a:pt x="75695" y="5788"/>
                    <a:pt x="78350" y="6673"/>
                    <a:pt x="80120" y="9327"/>
                  </a:cubicBezTo>
                  <a:cubicBezTo>
                    <a:pt x="81889" y="11982"/>
                    <a:pt x="81005" y="14637"/>
                    <a:pt x="78350" y="16407"/>
                  </a:cubicBezTo>
                  <a:lnTo>
                    <a:pt x="14637" y="54457"/>
                  </a:lnTo>
                  <a:cubicBezTo>
                    <a:pt x="13752" y="54457"/>
                    <a:pt x="12867" y="55342"/>
                    <a:pt x="11982" y="55342"/>
                  </a:cubicBezTo>
                  <a:close/>
                </a:path>
              </a:pathLst>
            </a:custGeom>
            <a:solidFill>
              <a:srgbClr val="667B5C"/>
            </a:solidFill>
            <a:ln w="9525" cap="flat">
              <a:noFill/>
              <a:prstDash val="solid"/>
              <a:miter/>
            </a:ln>
          </p:spPr>
          <p:txBody>
            <a:bodyPr rtlCol="0" anchor="ctr"/>
            <a:lstStyle/>
            <a:p>
              <a:endParaRPr lang="en-US"/>
            </a:p>
          </p:txBody>
        </p:sp>
        <p:sp>
          <p:nvSpPr>
            <p:cNvPr id="482" name="Freeform: Shape 481"/>
            <p:cNvSpPr/>
            <p:nvPr/>
          </p:nvSpPr>
          <p:spPr>
            <a:xfrm>
              <a:off x="2526935" y="2086696"/>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1"/>
                    <a:pt x="49461" y="53885"/>
                    <a:pt x="46806" y="55655"/>
                  </a:cubicBezTo>
                  <a:cubicBezTo>
                    <a:pt x="45921"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483" name="Freeform: Shape 482"/>
            <p:cNvSpPr/>
            <p:nvPr/>
          </p:nvSpPr>
          <p:spPr>
            <a:xfrm>
              <a:off x="2549057" y="2067228"/>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484" name="Freeform: Shape 483"/>
            <p:cNvSpPr/>
            <p:nvPr/>
          </p:nvSpPr>
          <p:spPr>
            <a:xfrm>
              <a:off x="2572065" y="2048645"/>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6806"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485" name="Freeform: Shape 484"/>
            <p:cNvSpPr/>
            <p:nvPr/>
          </p:nvSpPr>
          <p:spPr>
            <a:xfrm>
              <a:off x="2595072" y="2029177"/>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486" name="Freeform: Shape 485"/>
            <p:cNvSpPr/>
            <p:nvPr/>
          </p:nvSpPr>
          <p:spPr>
            <a:xfrm>
              <a:off x="2605075" y="1991395"/>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2" y="74854"/>
                    <a:pt x="51847" y="73969"/>
                  </a:cubicBezTo>
                  <a:lnTo>
                    <a:pt x="7602" y="14681"/>
                  </a:lnTo>
                  <a:cubicBezTo>
                    <a:pt x="5832" y="12026"/>
                    <a:pt x="6717" y="9371"/>
                    <a:pt x="8486" y="7601"/>
                  </a:cubicBezTo>
                  <a:cubicBezTo>
                    <a:pt x="11141" y="5832"/>
                    <a:pt x="13796" y="6717"/>
                    <a:pt x="15566" y="8486"/>
                  </a:cubicBezTo>
                  <a:lnTo>
                    <a:pt x="59811" y="67775"/>
                  </a:lnTo>
                  <a:cubicBezTo>
                    <a:pt x="61581" y="70430"/>
                    <a:pt x="60696" y="73084"/>
                    <a:pt x="58926" y="74854"/>
                  </a:cubicBezTo>
                  <a:cubicBezTo>
                    <a:pt x="58926" y="74854"/>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487" name="Freeform: Shape 486"/>
            <p:cNvSpPr/>
            <p:nvPr/>
          </p:nvSpPr>
          <p:spPr>
            <a:xfrm>
              <a:off x="2640202" y="1991126"/>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488" name="Freeform: Shape 487"/>
            <p:cNvSpPr/>
            <p:nvPr/>
          </p:nvSpPr>
          <p:spPr>
            <a:xfrm>
              <a:off x="2662325" y="1971658"/>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489" name="Freeform: Shape 488"/>
            <p:cNvSpPr/>
            <p:nvPr/>
          </p:nvSpPr>
          <p:spPr>
            <a:xfrm>
              <a:off x="2685332" y="1953075"/>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1"/>
                    <a:pt x="49461" y="53885"/>
                    <a:pt x="46806" y="55655"/>
                  </a:cubicBezTo>
                  <a:cubicBezTo>
                    <a:pt x="46806"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490" name="Freeform: Shape 489"/>
            <p:cNvSpPr/>
            <p:nvPr/>
          </p:nvSpPr>
          <p:spPr>
            <a:xfrm>
              <a:off x="2708340" y="1933607"/>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1"/>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491" name="Freeform: Shape 490"/>
            <p:cNvSpPr/>
            <p:nvPr/>
          </p:nvSpPr>
          <p:spPr>
            <a:xfrm>
              <a:off x="2718342" y="1895825"/>
              <a:ext cx="61943" cy="79641"/>
            </a:xfrm>
            <a:custGeom>
              <a:avLst/>
              <a:gdLst>
                <a:gd name="connsiteX0" fmla="*/ 56271 w 61943"/>
                <a:gd name="connsiteY0" fmla="*/ 75739 h 79641"/>
                <a:gd name="connsiteX1" fmla="*/ 51846 w 61943"/>
                <a:gd name="connsiteY1" fmla="*/ 73969 h 79641"/>
                <a:gd name="connsiteX2" fmla="*/ 7601 w 61943"/>
                <a:gd name="connsiteY2" fmla="*/ 14681 h 79641"/>
                <a:gd name="connsiteX3" fmla="*/ 8486 w 61943"/>
                <a:gd name="connsiteY3" fmla="*/ 7602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1" y="74854"/>
                    <a:pt x="51846" y="73969"/>
                  </a:cubicBezTo>
                  <a:lnTo>
                    <a:pt x="7601" y="14681"/>
                  </a:lnTo>
                  <a:cubicBezTo>
                    <a:pt x="5832" y="12026"/>
                    <a:pt x="6717" y="9371"/>
                    <a:pt x="8486" y="7602"/>
                  </a:cubicBezTo>
                  <a:cubicBezTo>
                    <a:pt x="11141" y="5832"/>
                    <a:pt x="13796" y="6717"/>
                    <a:pt x="15566" y="8486"/>
                  </a:cubicBezTo>
                  <a:lnTo>
                    <a:pt x="59811" y="67775"/>
                  </a:lnTo>
                  <a:cubicBezTo>
                    <a:pt x="61580" y="70430"/>
                    <a:pt x="60696" y="73084"/>
                    <a:pt x="58926" y="74854"/>
                  </a:cubicBezTo>
                  <a:cubicBezTo>
                    <a:pt x="58926" y="74854"/>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492" name="Freeform: Shape 491"/>
            <p:cNvSpPr/>
            <p:nvPr/>
          </p:nvSpPr>
          <p:spPr>
            <a:xfrm>
              <a:off x="2753470" y="1895557"/>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493" name="Freeform: Shape 492"/>
            <p:cNvSpPr/>
            <p:nvPr/>
          </p:nvSpPr>
          <p:spPr>
            <a:xfrm>
              <a:off x="2775592" y="1876974"/>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494" name="Freeform: Shape 493"/>
            <p:cNvSpPr/>
            <p:nvPr/>
          </p:nvSpPr>
          <p:spPr>
            <a:xfrm>
              <a:off x="2798600" y="1857506"/>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495" name="Freeform: Shape 494"/>
            <p:cNvSpPr/>
            <p:nvPr/>
          </p:nvSpPr>
          <p:spPr>
            <a:xfrm>
              <a:off x="2820722" y="1838038"/>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496" name="Freeform: Shape 495"/>
            <p:cNvSpPr/>
            <p:nvPr/>
          </p:nvSpPr>
          <p:spPr>
            <a:xfrm>
              <a:off x="2831610" y="1800256"/>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2" y="74854"/>
                    <a:pt x="51847" y="73969"/>
                  </a:cubicBezTo>
                  <a:lnTo>
                    <a:pt x="7602" y="14681"/>
                  </a:lnTo>
                  <a:cubicBezTo>
                    <a:pt x="5832" y="12026"/>
                    <a:pt x="6717" y="9371"/>
                    <a:pt x="8486" y="7601"/>
                  </a:cubicBezTo>
                  <a:cubicBezTo>
                    <a:pt x="11141" y="5832"/>
                    <a:pt x="13796" y="6717"/>
                    <a:pt x="15566" y="8486"/>
                  </a:cubicBezTo>
                  <a:lnTo>
                    <a:pt x="59811" y="67775"/>
                  </a:lnTo>
                  <a:cubicBezTo>
                    <a:pt x="61581" y="70430"/>
                    <a:pt x="60696" y="73084"/>
                    <a:pt x="58926" y="74854"/>
                  </a:cubicBezTo>
                  <a:cubicBezTo>
                    <a:pt x="58041" y="75739"/>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497" name="Freeform: Shape 496"/>
            <p:cNvSpPr/>
            <p:nvPr/>
          </p:nvSpPr>
          <p:spPr>
            <a:xfrm>
              <a:off x="2866737" y="1799987"/>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498" name="Freeform: Shape 497"/>
            <p:cNvSpPr/>
            <p:nvPr/>
          </p:nvSpPr>
          <p:spPr>
            <a:xfrm>
              <a:off x="2888860" y="1781404"/>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1"/>
                    <a:pt x="49461" y="53885"/>
                    <a:pt x="46806" y="55655"/>
                  </a:cubicBezTo>
                  <a:cubicBezTo>
                    <a:pt x="46806"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499" name="Freeform: Shape 498"/>
            <p:cNvSpPr/>
            <p:nvPr/>
          </p:nvSpPr>
          <p:spPr>
            <a:xfrm>
              <a:off x="2911867" y="1761936"/>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00" name="Freeform: Shape 499"/>
            <p:cNvSpPr/>
            <p:nvPr/>
          </p:nvSpPr>
          <p:spPr>
            <a:xfrm>
              <a:off x="2933990" y="1743353"/>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1"/>
                    <a:pt x="49461"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01" name="Freeform: Shape 500"/>
            <p:cNvSpPr/>
            <p:nvPr/>
          </p:nvSpPr>
          <p:spPr>
            <a:xfrm>
              <a:off x="2944878" y="1704686"/>
              <a:ext cx="61943" cy="79641"/>
            </a:xfrm>
            <a:custGeom>
              <a:avLst/>
              <a:gdLst>
                <a:gd name="connsiteX0" fmla="*/ 56271 w 61943"/>
                <a:gd name="connsiteY0" fmla="*/ 75739 h 79641"/>
                <a:gd name="connsiteX1" fmla="*/ 51847 w 61943"/>
                <a:gd name="connsiteY1" fmla="*/ 73969 h 79641"/>
                <a:gd name="connsiteX2" fmla="*/ 7601 w 61943"/>
                <a:gd name="connsiteY2" fmla="*/ 14681 h 79641"/>
                <a:gd name="connsiteX3" fmla="*/ 8486 w 61943"/>
                <a:gd name="connsiteY3" fmla="*/ 7601 h 79641"/>
                <a:gd name="connsiteX4" fmla="*/ 15565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2" y="74854"/>
                    <a:pt x="51847" y="73969"/>
                  </a:cubicBezTo>
                  <a:lnTo>
                    <a:pt x="7601" y="14681"/>
                  </a:lnTo>
                  <a:cubicBezTo>
                    <a:pt x="5832" y="12026"/>
                    <a:pt x="6716" y="9371"/>
                    <a:pt x="8486" y="7601"/>
                  </a:cubicBezTo>
                  <a:cubicBezTo>
                    <a:pt x="11141" y="5832"/>
                    <a:pt x="13796" y="6717"/>
                    <a:pt x="15565" y="8486"/>
                  </a:cubicBezTo>
                  <a:lnTo>
                    <a:pt x="59811" y="67775"/>
                  </a:lnTo>
                  <a:cubicBezTo>
                    <a:pt x="61581" y="70430"/>
                    <a:pt x="60696" y="73084"/>
                    <a:pt x="58926" y="74854"/>
                  </a:cubicBezTo>
                  <a:cubicBezTo>
                    <a:pt x="58041" y="75739"/>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02" name="Freeform: Shape 501"/>
            <p:cNvSpPr/>
            <p:nvPr/>
          </p:nvSpPr>
          <p:spPr>
            <a:xfrm>
              <a:off x="2980005" y="1705302"/>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5921"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03" name="Freeform: Shape 502"/>
            <p:cNvSpPr/>
            <p:nvPr/>
          </p:nvSpPr>
          <p:spPr>
            <a:xfrm>
              <a:off x="3002128" y="1685835"/>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6806"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04" name="Freeform: Shape 503"/>
            <p:cNvSpPr/>
            <p:nvPr/>
          </p:nvSpPr>
          <p:spPr>
            <a:xfrm>
              <a:off x="3025135" y="1666367"/>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05" name="Freeform: Shape 504"/>
            <p:cNvSpPr/>
            <p:nvPr/>
          </p:nvSpPr>
          <p:spPr>
            <a:xfrm>
              <a:off x="3047258" y="1647784"/>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06" name="Freeform: Shape 505"/>
            <p:cNvSpPr/>
            <p:nvPr/>
          </p:nvSpPr>
          <p:spPr>
            <a:xfrm>
              <a:off x="3058145" y="1609117"/>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1" y="74854"/>
                    <a:pt x="51847" y="73969"/>
                  </a:cubicBezTo>
                  <a:lnTo>
                    <a:pt x="7602" y="14681"/>
                  </a:lnTo>
                  <a:cubicBezTo>
                    <a:pt x="5832" y="12026"/>
                    <a:pt x="6717" y="9371"/>
                    <a:pt x="8486" y="7601"/>
                  </a:cubicBezTo>
                  <a:cubicBezTo>
                    <a:pt x="11141" y="5832"/>
                    <a:pt x="13796" y="6717"/>
                    <a:pt x="15566" y="8486"/>
                  </a:cubicBezTo>
                  <a:lnTo>
                    <a:pt x="59811" y="67775"/>
                  </a:lnTo>
                  <a:cubicBezTo>
                    <a:pt x="61580" y="70430"/>
                    <a:pt x="60696" y="73084"/>
                    <a:pt x="58926" y="74854"/>
                  </a:cubicBezTo>
                  <a:cubicBezTo>
                    <a:pt x="58041" y="75739"/>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07" name="Freeform: Shape 506"/>
            <p:cNvSpPr/>
            <p:nvPr/>
          </p:nvSpPr>
          <p:spPr>
            <a:xfrm>
              <a:off x="3092388" y="1609733"/>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08" name="Freeform: Shape 507"/>
            <p:cNvSpPr/>
            <p:nvPr/>
          </p:nvSpPr>
          <p:spPr>
            <a:xfrm>
              <a:off x="3115395" y="1590265"/>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1"/>
                    <a:pt x="49461" y="53885"/>
                    <a:pt x="46806" y="55655"/>
                  </a:cubicBezTo>
                  <a:cubicBezTo>
                    <a:pt x="46806"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09" name="Freeform: Shape 508"/>
            <p:cNvSpPr/>
            <p:nvPr/>
          </p:nvSpPr>
          <p:spPr>
            <a:xfrm>
              <a:off x="3138403" y="1571682"/>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5921"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10" name="Freeform: Shape 509"/>
            <p:cNvSpPr/>
            <p:nvPr/>
          </p:nvSpPr>
          <p:spPr>
            <a:xfrm>
              <a:off x="3160525" y="1552214"/>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11" name="Freeform: Shape 510"/>
            <p:cNvSpPr/>
            <p:nvPr/>
          </p:nvSpPr>
          <p:spPr>
            <a:xfrm>
              <a:off x="3171413" y="1514432"/>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2" y="74854"/>
                    <a:pt x="51847" y="73969"/>
                  </a:cubicBezTo>
                  <a:lnTo>
                    <a:pt x="7602" y="14681"/>
                  </a:lnTo>
                  <a:cubicBezTo>
                    <a:pt x="5832" y="12026"/>
                    <a:pt x="6717" y="9371"/>
                    <a:pt x="8486" y="7601"/>
                  </a:cubicBezTo>
                  <a:cubicBezTo>
                    <a:pt x="11141" y="5832"/>
                    <a:pt x="13796" y="6717"/>
                    <a:pt x="15566" y="8486"/>
                  </a:cubicBezTo>
                  <a:lnTo>
                    <a:pt x="59811" y="67775"/>
                  </a:lnTo>
                  <a:cubicBezTo>
                    <a:pt x="61581" y="70430"/>
                    <a:pt x="60696" y="73084"/>
                    <a:pt x="58926" y="74854"/>
                  </a:cubicBezTo>
                  <a:cubicBezTo>
                    <a:pt x="58041" y="74854"/>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12" name="Freeform: Shape 511"/>
            <p:cNvSpPr/>
            <p:nvPr/>
          </p:nvSpPr>
          <p:spPr>
            <a:xfrm>
              <a:off x="3205655" y="1514163"/>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13" name="Freeform: Shape 512"/>
            <p:cNvSpPr/>
            <p:nvPr/>
          </p:nvSpPr>
          <p:spPr>
            <a:xfrm>
              <a:off x="3228663" y="1494695"/>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14" name="Freeform: Shape 513"/>
            <p:cNvSpPr/>
            <p:nvPr/>
          </p:nvSpPr>
          <p:spPr>
            <a:xfrm>
              <a:off x="3251670" y="1476112"/>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1"/>
                    <a:pt x="49461" y="53885"/>
                    <a:pt x="46806" y="55655"/>
                  </a:cubicBezTo>
                  <a:cubicBezTo>
                    <a:pt x="45921"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15" name="Freeform: Shape 514"/>
            <p:cNvSpPr/>
            <p:nvPr/>
          </p:nvSpPr>
          <p:spPr>
            <a:xfrm>
              <a:off x="3273793" y="1456645"/>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6806"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16" name="Freeform: Shape 515"/>
            <p:cNvSpPr/>
            <p:nvPr/>
          </p:nvSpPr>
          <p:spPr>
            <a:xfrm>
              <a:off x="3284680" y="1418863"/>
              <a:ext cx="61943" cy="79641"/>
            </a:xfrm>
            <a:custGeom>
              <a:avLst/>
              <a:gdLst>
                <a:gd name="connsiteX0" fmla="*/ 56271 w 61943"/>
                <a:gd name="connsiteY0" fmla="*/ 75739 h 79641"/>
                <a:gd name="connsiteX1" fmla="*/ 51846 w 61943"/>
                <a:gd name="connsiteY1" fmla="*/ 73969 h 79641"/>
                <a:gd name="connsiteX2" fmla="*/ 7601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1" y="74854"/>
                    <a:pt x="51846" y="73969"/>
                  </a:cubicBezTo>
                  <a:lnTo>
                    <a:pt x="7601" y="14681"/>
                  </a:lnTo>
                  <a:cubicBezTo>
                    <a:pt x="5832" y="12026"/>
                    <a:pt x="6717" y="9371"/>
                    <a:pt x="8486" y="7601"/>
                  </a:cubicBezTo>
                  <a:cubicBezTo>
                    <a:pt x="11141" y="5832"/>
                    <a:pt x="13796" y="6717"/>
                    <a:pt x="15566" y="8486"/>
                  </a:cubicBezTo>
                  <a:lnTo>
                    <a:pt x="59811" y="67775"/>
                  </a:lnTo>
                  <a:cubicBezTo>
                    <a:pt x="61580" y="70430"/>
                    <a:pt x="60696" y="73084"/>
                    <a:pt x="58926" y="74854"/>
                  </a:cubicBezTo>
                  <a:cubicBezTo>
                    <a:pt x="58041" y="74854"/>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17" name="Freeform: Shape 516"/>
            <p:cNvSpPr/>
            <p:nvPr/>
          </p:nvSpPr>
          <p:spPr>
            <a:xfrm>
              <a:off x="3318923" y="1418594"/>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1"/>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18" name="Freeform: Shape 517"/>
            <p:cNvSpPr/>
            <p:nvPr/>
          </p:nvSpPr>
          <p:spPr>
            <a:xfrm>
              <a:off x="3341930" y="1400011"/>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5921"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19" name="Freeform: Shape 518"/>
            <p:cNvSpPr/>
            <p:nvPr/>
          </p:nvSpPr>
          <p:spPr>
            <a:xfrm>
              <a:off x="3364053" y="1380543"/>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20" name="Freeform: Shape 519"/>
            <p:cNvSpPr/>
            <p:nvPr/>
          </p:nvSpPr>
          <p:spPr>
            <a:xfrm>
              <a:off x="3387061" y="1361075"/>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6806"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21" name="Freeform: Shape 520"/>
            <p:cNvSpPr/>
            <p:nvPr/>
          </p:nvSpPr>
          <p:spPr>
            <a:xfrm>
              <a:off x="3397948" y="1323293"/>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2" y="74854"/>
                    <a:pt x="51847" y="73969"/>
                  </a:cubicBezTo>
                  <a:lnTo>
                    <a:pt x="7602" y="14681"/>
                  </a:lnTo>
                  <a:cubicBezTo>
                    <a:pt x="5832" y="12026"/>
                    <a:pt x="6717" y="9371"/>
                    <a:pt x="8486" y="7601"/>
                  </a:cubicBezTo>
                  <a:cubicBezTo>
                    <a:pt x="11141" y="5832"/>
                    <a:pt x="13796" y="6717"/>
                    <a:pt x="15566" y="8486"/>
                  </a:cubicBezTo>
                  <a:lnTo>
                    <a:pt x="59811" y="67775"/>
                  </a:lnTo>
                  <a:cubicBezTo>
                    <a:pt x="61581" y="70430"/>
                    <a:pt x="60696" y="73084"/>
                    <a:pt x="58926" y="74854"/>
                  </a:cubicBezTo>
                  <a:cubicBezTo>
                    <a:pt x="58041" y="75739"/>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22" name="Freeform: Shape 521"/>
            <p:cNvSpPr/>
            <p:nvPr/>
          </p:nvSpPr>
          <p:spPr>
            <a:xfrm>
              <a:off x="3432190" y="1323024"/>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6806"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23" name="Freeform: Shape 522"/>
            <p:cNvSpPr/>
            <p:nvPr/>
          </p:nvSpPr>
          <p:spPr>
            <a:xfrm>
              <a:off x="3455198" y="1304441"/>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5921"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24" name="Freeform: Shape 523"/>
            <p:cNvSpPr/>
            <p:nvPr/>
          </p:nvSpPr>
          <p:spPr>
            <a:xfrm>
              <a:off x="3477321" y="1284973"/>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1"/>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25" name="Freeform: Shape 524"/>
            <p:cNvSpPr/>
            <p:nvPr/>
          </p:nvSpPr>
          <p:spPr>
            <a:xfrm>
              <a:off x="3500328" y="1266390"/>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6806"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26" name="Freeform: Shape 525"/>
            <p:cNvSpPr/>
            <p:nvPr/>
          </p:nvSpPr>
          <p:spPr>
            <a:xfrm>
              <a:off x="3510331" y="1227723"/>
              <a:ext cx="61943" cy="79641"/>
            </a:xfrm>
            <a:custGeom>
              <a:avLst/>
              <a:gdLst>
                <a:gd name="connsiteX0" fmla="*/ 56271 w 61943"/>
                <a:gd name="connsiteY0" fmla="*/ 75739 h 79641"/>
                <a:gd name="connsiteX1" fmla="*/ 51846 w 61943"/>
                <a:gd name="connsiteY1" fmla="*/ 73969 h 79641"/>
                <a:gd name="connsiteX2" fmla="*/ 7601 w 61943"/>
                <a:gd name="connsiteY2" fmla="*/ 14681 h 79641"/>
                <a:gd name="connsiteX3" fmla="*/ 8486 w 61943"/>
                <a:gd name="connsiteY3" fmla="*/ 7602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1" y="74854"/>
                    <a:pt x="51846" y="73969"/>
                  </a:cubicBezTo>
                  <a:lnTo>
                    <a:pt x="7601" y="14681"/>
                  </a:lnTo>
                  <a:cubicBezTo>
                    <a:pt x="5832" y="12026"/>
                    <a:pt x="6717" y="9371"/>
                    <a:pt x="8486" y="7602"/>
                  </a:cubicBezTo>
                  <a:cubicBezTo>
                    <a:pt x="11141" y="5832"/>
                    <a:pt x="13796" y="6717"/>
                    <a:pt x="15566" y="8486"/>
                  </a:cubicBezTo>
                  <a:lnTo>
                    <a:pt x="59811" y="67775"/>
                  </a:lnTo>
                  <a:cubicBezTo>
                    <a:pt x="61580" y="70430"/>
                    <a:pt x="60696" y="73084"/>
                    <a:pt x="58926" y="74854"/>
                  </a:cubicBezTo>
                  <a:cubicBezTo>
                    <a:pt x="58926" y="75739"/>
                    <a:pt x="58041" y="75739"/>
                    <a:pt x="56271" y="75739"/>
                  </a:cubicBezTo>
                  <a:close/>
                </a:path>
              </a:pathLst>
            </a:custGeom>
            <a:solidFill>
              <a:srgbClr val="667B5C"/>
            </a:solidFill>
            <a:ln w="9525" cap="flat">
              <a:noFill/>
              <a:prstDash val="solid"/>
              <a:miter/>
            </a:ln>
          </p:spPr>
          <p:txBody>
            <a:bodyPr rtlCol="0" anchor="ctr"/>
            <a:lstStyle/>
            <a:p>
              <a:endParaRPr lang="en-US"/>
            </a:p>
          </p:txBody>
        </p:sp>
        <p:sp>
          <p:nvSpPr>
            <p:cNvPr id="527" name="Freeform: Shape 526"/>
            <p:cNvSpPr/>
            <p:nvPr/>
          </p:nvSpPr>
          <p:spPr>
            <a:xfrm>
              <a:off x="3545458" y="1228340"/>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6806"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28" name="Freeform: Shape 527"/>
            <p:cNvSpPr/>
            <p:nvPr/>
          </p:nvSpPr>
          <p:spPr>
            <a:xfrm>
              <a:off x="3568466" y="1208872"/>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29" name="Freeform: Shape 528"/>
            <p:cNvSpPr/>
            <p:nvPr/>
          </p:nvSpPr>
          <p:spPr>
            <a:xfrm>
              <a:off x="3590588" y="1189404"/>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30" name="Freeform: Shape 529"/>
            <p:cNvSpPr/>
            <p:nvPr/>
          </p:nvSpPr>
          <p:spPr>
            <a:xfrm>
              <a:off x="3613596" y="1170821"/>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5921"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31" name="Freeform: Shape 530"/>
            <p:cNvSpPr/>
            <p:nvPr/>
          </p:nvSpPr>
          <p:spPr>
            <a:xfrm>
              <a:off x="3623598" y="1132154"/>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2" y="74854"/>
                    <a:pt x="51847" y="73969"/>
                  </a:cubicBezTo>
                  <a:lnTo>
                    <a:pt x="7602" y="14681"/>
                  </a:lnTo>
                  <a:cubicBezTo>
                    <a:pt x="5832" y="12026"/>
                    <a:pt x="6717" y="9371"/>
                    <a:pt x="8486" y="7601"/>
                  </a:cubicBezTo>
                  <a:cubicBezTo>
                    <a:pt x="11141" y="5832"/>
                    <a:pt x="13796" y="6717"/>
                    <a:pt x="15566" y="8486"/>
                  </a:cubicBezTo>
                  <a:lnTo>
                    <a:pt x="59811" y="67775"/>
                  </a:lnTo>
                  <a:cubicBezTo>
                    <a:pt x="61581" y="70430"/>
                    <a:pt x="60696" y="73084"/>
                    <a:pt x="58926" y="74854"/>
                  </a:cubicBezTo>
                  <a:cubicBezTo>
                    <a:pt x="58926" y="75739"/>
                    <a:pt x="58041" y="75739"/>
                    <a:pt x="56271" y="75739"/>
                  </a:cubicBezTo>
                  <a:close/>
                </a:path>
              </a:pathLst>
            </a:custGeom>
            <a:solidFill>
              <a:srgbClr val="667B5C"/>
            </a:solidFill>
            <a:ln w="9525" cap="flat">
              <a:noFill/>
              <a:prstDash val="solid"/>
              <a:miter/>
            </a:ln>
          </p:spPr>
          <p:txBody>
            <a:bodyPr rtlCol="0" anchor="ctr"/>
            <a:lstStyle/>
            <a:p>
              <a:endParaRPr lang="en-US"/>
            </a:p>
          </p:txBody>
        </p:sp>
        <p:sp>
          <p:nvSpPr>
            <p:cNvPr id="532" name="Freeform: Shape 531"/>
            <p:cNvSpPr/>
            <p:nvPr/>
          </p:nvSpPr>
          <p:spPr>
            <a:xfrm>
              <a:off x="3658726" y="1132770"/>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1"/>
                    <a:pt x="49461" y="53885"/>
                    <a:pt x="46806" y="55655"/>
                  </a:cubicBezTo>
                  <a:cubicBezTo>
                    <a:pt x="46806"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33" name="Freeform: Shape 532"/>
            <p:cNvSpPr/>
            <p:nvPr/>
          </p:nvSpPr>
          <p:spPr>
            <a:xfrm>
              <a:off x="3681733" y="1113302"/>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1"/>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34" name="Freeform: Shape 533"/>
            <p:cNvSpPr/>
            <p:nvPr/>
          </p:nvSpPr>
          <p:spPr>
            <a:xfrm>
              <a:off x="3703856" y="1094719"/>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6806"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35" name="Freeform: Shape 534"/>
            <p:cNvSpPr/>
            <p:nvPr/>
          </p:nvSpPr>
          <p:spPr>
            <a:xfrm>
              <a:off x="3726863" y="1075251"/>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36" name="Freeform: Shape 535"/>
            <p:cNvSpPr/>
            <p:nvPr/>
          </p:nvSpPr>
          <p:spPr>
            <a:xfrm>
              <a:off x="3736866" y="1036584"/>
              <a:ext cx="61943" cy="79641"/>
            </a:xfrm>
            <a:custGeom>
              <a:avLst/>
              <a:gdLst>
                <a:gd name="connsiteX0" fmla="*/ 56271 w 61943"/>
                <a:gd name="connsiteY0" fmla="*/ 75739 h 79641"/>
                <a:gd name="connsiteX1" fmla="*/ 51847 w 61943"/>
                <a:gd name="connsiteY1" fmla="*/ 73969 h 79641"/>
                <a:gd name="connsiteX2" fmla="*/ 7601 w 61943"/>
                <a:gd name="connsiteY2" fmla="*/ 14681 h 79641"/>
                <a:gd name="connsiteX3" fmla="*/ 8486 w 61943"/>
                <a:gd name="connsiteY3" fmla="*/ 7601 h 79641"/>
                <a:gd name="connsiteX4" fmla="*/ 15565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2" y="74854"/>
                    <a:pt x="51847" y="73969"/>
                  </a:cubicBezTo>
                  <a:lnTo>
                    <a:pt x="7601" y="14681"/>
                  </a:lnTo>
                  <a:cubicBezTo>
                    <a:pt x="5832" y="12026"/>
                    <a:pt x="6716" y="9371"/>
                    <a:pt x="8486" y="7601"/>
                  </a:cubicBezTo>
                  <a:cubicBezTo>
                    <a:pt x="11141" y="5832"/>
                    <a:pt x="13796" y="6717"/>
                    <a:pt x="15565" y="8486"/>
                  </a:cubicBezTo>
                  <a:lnTo>
                    <a:pt x="59811" y="67775"/>
                  </a:lnTo>
                  <a:cubicBezTo>
                    <a:pt x="61581" y="70430"/>
                    <a:pt x="60696" y="73084"/>
                    <a:pt x="58926" y="74854"/>
                  </a:cubicBezTo>
                  <a:cubicBezTo>
                    <a:pt x="58926" y="75739"/>
                    <a:pt x="58041" y="75739"/>
                    <a:pt x="56271" y="75739"/>
                  </a:cubicBezTo>
                  <a:close/>
                </a:path>
              </a:pathLst>
            </a:custGeom>
            <a:solidFill>
              <a:srgbClr val="667B5C"/>
            </a:solidFill>
            <a:ln w="9525" cap="flat">
              <a:noFill/>
              <a:prstDash val="solid"/>
              <a:miter/>
            </a:ln>
          </p:spPr>
          <p:txBody>
            <a:bodyPr rtlCol="0" anchor="ctr"/>
            <a:lstStyle/>
            <a:p>
              <a:endParaRPr lang="en-US"/>
            </a:p>
          </p:txBody>
        </p:sp>
        <p:sp>
          <p:nvSpPr>
            <p:cNvPr id="537" name="Freeform: Shape 536"/>
            <p:cNvSpPr/>
            <p:nvPr/>
          </p:nvSpPr>
          <p:spPr>
            <a:xfrm>
              <a:off x="3771993" y="1037200"/>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38" name="Freeform: Shape 537"/>
            <p:cNvSpPr/>
            <p:nvPr/>
          </p:nvSpPr>
          <p:spPr>
            <a:xfrm>
              <a:off x="3794116" y="1017733"/>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39" name="Freeform: Shape 538"/>
            <p:cNvSpPr/>
            <p:nvPr/>
          </p:nvSpPr>
          <p:spPr>
            <a:xfrm>
              <a:off x="3817123" y="999150"/>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40" name="Freeform: Shape 539"/>
            <p:cNvSpPr/>
            <p:nvPr/>
          </p:nvSpPr>
          <p:spPr>
            <a:xfrm>
              <a:off x="3840131" y="979682"/>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41" name="Freeform: Shape 540"/>
            <p:cNvSpPr/>
            <p:nvPr/>
          </p:nvSpPr>
          <p:spPr>
            <a:xfrm>
              <a:off x="3850134" y="941900"/>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2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1" y="74854"/>
                    <a:pt x="51847" y="73969"/>
                  </a:cubicBezTo>
                  <a:lnTo>
                    <a:pt x="7602" y="14681"/>
                  </a:lnTo>
                  <a:cubicBezTo>
                    <a:pt x="5832" y="12026"/>
                    <a:pt x="6717" y="9371"/>
                    <a:pt x="8486" y="7602"/>
                  </a:cubicBezTo>
                  <a:cubicBezTo>
                    <a:pt x="11141" y="5832"/>
                    <a:pt x="13796" y="6717"/>
                    <a:pt x="15566" y="8486"/>
                  </a:cubicBezTo>
                  <a:lnTo>
                    <a:pt x="59811" y="67775"/>
                  </a:lnTo>
                  <a:cubicBezTo>
                    <a:pt x="61580" y="70430"/>
                    <a:pt x="60696" y="73084"/>
                    <a:pt x="58926" y="74854"/>
                  </a:cubicBezTo>
                  <a:cubicBezTo>
                    <a:pt x="58926" y="74854"/>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42" name="Freeform: Shape 541"/>
            <p:cNvSpPr/>
            <p:nvPr/>
          </p:nvSpPr>
          <p:spPr>
            <a:xfrm>
              <a:off x="3885261" y="941631"/>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43" name="Freeform: Shape 542"/>
            <p:cNvSpPr/>
            <p:nvPr/>
          </p:nvSpPr>
          <p:spPr>
            <a:xfrm>
              <a:off x="3907384" y="923048"/>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44" name="Freeform: Shape 543"/>
            <p:cNvSpPr/>
            <p:nvPr/>
          </p:nvSpPr>
          <p:spPr>
            <a:xfrm>
              <a:off x="3930391" y="903580"/>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45" name="Freeform: Shape 544"/>
            <p:cNvSpPr/>
            <p:nvPr/>
          </p:nvSpPr>
          <p:spPr>
            <a:xfrm>
              <a:off x="3953399" y="884112"/>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46" name="Freeform: Shape 545"/>
            <p:cNvSpPr/>
            <p:nvPr/>
          </p:nvSpPr>
          <p:spPr>
            <a:xfrm>
              <a:off x="3963401" y="846330"/>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2" y="74854"/>
                    <a:pt x="51847" y="73969"/>
                  </a:cubicBezTo>
                  <a:lnTo>
                    <a:pt x="7602" y="14681"/>
                  </a:lnTo>
                  <a:cubicBezTo>
                    <a:pt x="5832" y="12026"/>
                    <a:pt x="6717" y="9371"/>
                    <a:pt x="8486" y="7601"/>
                  </a:cubicBezTo>
                  <a:cubicBezTo>
                    <a:pt x="11141" y="5832"/>
                    <a:pt x="13796" y="6717"/>
                    <a:pt x="15566" y="8486"/>
                  </a:cubicBezTo>
                  <a:lnTo>
                    <a:pt x="59811" y="67775"/>
                  </a:lnTo>
                  <a:cubicBezTo>
                    <a:pt x="61581" y="70430"/>
                    <a:pt x="60696" y="73084"/>
                    <a:pt x="58926" y="74854"/>
                  </a:cubicBezTo>
                  <a:cubicBezTo>
                    <a:pt x="58926" y="75739"/>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47" name="Freeform: Shape 546"/>
            <p:cNvSpPr/>
            <p:nvPr/>
          </p:nvSpPr>
          <p:spPr>
            <a:xfrm>
              <a:off x="3998528" y="846061"/>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48" name="Freeform: Shape 547"/>
            <p:cNvSpPr/>
            <p:nvPr/>
          </p:nvSpPr>
          <p:spPr>
            <a:xfrm>
              <a:off x="4020651" y="827478"/>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1"/>
                    <a:pt x="49461"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49" name="Freeform: Shape 548"/>
            <p:cNvSpPr/>
            <p:nvPr/>
          </p:nvSpPr>
          <p:spPr>
            <a:xfrm>
              <a:off x="4043659" y="808011"/>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50" name="Freeform: Shape 549"/>
            <p:cNvSpPr/>
            <p:nvPr/>
          </p:nvSpPr>
          <p:spPr>
            <a:xfrm>
              <a:off x="4065781" y="789428"/>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51" name="Freeform: Shape 550"/>
            <p:cNvSpPr/>
            <p:nvPr/>
          </p:nvSpPr>
          <p:spPr>
            <a:xfrm>
              <a:off x="4076669" y="750761"/>
              <a:ext cx="61943" cy="79641"/>
            </a:xfrm>
            <a:custGeom>
              <a:avLst/>
              <a:gdLst>
                <a:gd name="connsiteX0" fmla="*/ 56271 w 61943"/>
                <a:gd name="connsiteY0" fmla="*/ 75739 h 79641"/>
                <a:gd name="connsiteX1" fmla="*/ 51846 w 61943"/>
                <a:gd name="connsiteY1" fmla="*/ 73969 h 79641"/>
                <a:gd name="connsiteX2" fmla="*/ 7601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1" y="74854"/>
                    <a:pt x="51846" y="73969"/>
                  </a:cubicBezTo>
                  <a:lnTo>
                    <a:pt x="7601" y="14681"/>
                  </a:lnTo>
                  <a:cubicBezTo>
                    <a:pt x="5832" y="12026"/>
                    <a:pt x="6717" y="9371"/>
                    <a:pt x="8486" y="7601"/>
                  </a:cubicBezTo>
                  <a:cubicBezTo>
                    <a:pt x="11141" y="5832"/>
                    <a:pt x="13796" y="6717"/>
                    <a:pt x="15566" y="8486"/>
                  </a:cubicBezTo>
                  <a:lnTo>
                    <a:pt x="59811" y="67775"/>
                  </a:lnTo>
                  <a:cubicBezTo>
                    <a:pt x="61580" y="70430"/>
                    <a:pt x="60696" y="73084"/>
                    <a:pt x="58926" y="74854"/>
                  </a:cubicBezTo>
                  <a:cubicBezTo>
                    <a:pt x="58926" y="75739"/>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52" name="Freeform: Shape 551"/>
            <p:cNvSpPr/>
            <p:nvPr/>
          </p:nvSpPr>
          <p:spPr>
            <a:xfrm>
              <a:off x="4111796" y="751377"/>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5921"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53" name="Freeform: Shape 552"/>
            <p:cNvSpPr/>
            <p:nvPr/>
          </p:nvSpPr>
          <p:spPr>
            <a:xfrm>
              <a:off x="4133919" y="731909"/>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54" name="Freeform: Shape 553"/>
            <p:cNvSpPr/>
            <p:nvPr/>
          </p:nvSpPr>
          <p:spPr>
            <a:xfrm>
              <a:off x="4156926" y="713326"/>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8576 w 53094"/>
                <a:gd name="connsiteY5" fmla="*/ 47691 h 61943"/>
                <a:gd name="connsiteX6" fmla="*/ 47691 w 53094"/>
                <a:gd name="connsiteY6" fmla="*/ 54770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8576" y="47691"/>
                  </a:lnTo>
                  <a:cubicBezTo>
                    <a:pt x="50346" y="50346"/>
                    <a:pt x="50346" y="53000"/>
                    <a:pt x="47691" y="54770"/>
                  </a:cubicBezTo>
                  <a:cubicBezTo>
                    <a:pt x="46806"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55" name="Freeform: Shape 554"/>
            <p:cNvSpPr/>
            <p:nvPr/>
          </p:nvSpPr>
          <p:spPr>
            <a:xfrm>
              <a:off x="4179934" y="693858"/>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56" name="Freeform: Shape 555"/>
            <p:cNvSpPr/>
            <p:nvPr/>
          </p:nvSpPr>
          <p:spPr>
            <a:xfrm>
              <a:off x="4189936" y="655191"/>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2" y="74854"/>
                    <a:pt x="51847" y="73969"/>
                  </a:cubicBezTo>
                  <a:lnTo>
                    <a:pt x="7602" y="14681"/>
                  </a:lnTo>
                  <a:cubicBezTo>
                    <a:pt x="5832" y="12026"/>
                    <a:pt x="6717" y="9371"/>
                    <a:pt x="8486" y="7601"/>
                  </a:cubicBezTo>
                  <a:cubicBezTo>
                    <a:pt x="11141" y="5832"/>
                    <a:pt x="13796" y="6717"/>
                    <a:pt x="15566" y="8486"/>
                  </a:cubicBezTo>
                  <a:lnTo>
                    <a:pt x="59811" y="67775"/>
                  </a:lnTo>
                  <a:cubicBezTo>
                    <a:pt x="61581" y="70430"/>
                    <a:pt x="60696" y="73084"/>
                    <a:pt x="58926" y="74854"/>
                  </a:cubicBezTo>
                  <a:cubicBezTo>
                    <a:pt x="58926" y="75739"/>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57" name="Freeform: Shape 556"/>
            <p:cNvSpPr/>
            <p:nvPr/>
          </p:nvSpPr>
          <p:spPr>
            <a:xfrm>
              <a:off x="4225064" y="655807"/>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5921"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58" name="Freeform: Shape 557"/>
            <p:cNvSpPr/>
            <p:nvPr/>
          </p:nvSpPr>
          <p:spPr>
            <a:xfrm>
              <a:off x="4247186" y="636339"/>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59" name="Freeform: Shape 558"/>
            <p:cNvSpPr/>
            <p:nvPr/>
          </p:nvSpPr>
          <p:spPr>
            <a:xfrm>
              <a:off x="4270194" y="617756"/>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1" y="51230"/>
                    <a:pt x="49461" y="53885"/>
                    <a:pt x="46806" y="55655"/>
                  </a:cubicBezTo>
                  <a:cubicBezTo>
                    <a:pt x="46806"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60" name="Freeform: Shape 559"/>
            <p:cNvSpPr/>
            <p:nvPr/>
          </p:nvSpPr>
          <p:spPr>
            <a:xfrm>
              <a:off x="4292316" y="598289"/>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61" name="Freeform: Shape 560"/>
            <p:cNvSpPr/>
            <p:nvPr/>
          </p:nvSpPr>
          <p:spPr>
            <a:xfrm>
              <a:off x="4303204" y="560506"/>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1 h 79641"/>
                <a:gd name="connsiteX4" fmla="*/ 15565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1" y="74854"/>
                    <a:pt x="51847" y="73969"/>
                  </a:cubicBezTo>
                  <a:lnTo>
                    <a:pt x="7602" y="14681"/>
                  </a:lnTo>
                  <a:cubicBezTo>
                    <a:pt x="5832" y="12026"/>
                    <a:pt x="6716" y="9371"/>
                    <a:pt x="8486" y="7601"/>
                  </a:cubicBezTo>
                  <a:cubicBezTo>
                    <a:pt x="11141" y="5832"/>
                    <a:pt x="13796" y="6717"/>
                    <a:pt x="15565" y="8486"/>
                  </a:cubicBezTo>
                  <a:lnTo>
                    <a:pt x="59811" y="67775"/>
                  </a:lnTo>
                  <a:cubicBezTo>
                    <a:pt x="61580" y="70430"/>
                    <a:pt x="60696" y="73084"/>
                    <a:pt x="58926" y="74854"/>
                  </a:cubicBezTo>
                  <a:cubicBezTo>
                    <a:pt x="58926" y="74854"/>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62" name="Freeform: Shape 561"/>
            <p:cNvSpPr/>
            <p:nvPr/>
          </p:nvSpPr>
          <p:spPr>
            <a:xfrm>
              <a:off x="4338331" y="560238"/>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0" y="51230"/>
                    <a:pt x="49460"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63" name="Freeform: Shape 562"/>
            <p:cNvSpPr/>
            <p:nvPr/>
          </p:nvSpPr>
          <p:spPr>
            <a:xfrm>
              <a:off x="4360454" y="541655"/>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0" y="51230"/>
                    <a:pt x="49460"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64" name="Freeform: Shape 563"/>
            <p:cNvSpPr/>
            <p:nvPr/>
          </p:nvSpPr>
          <p:spPr>
            <a:xfrm>
              <a:off x="4383461" y="522187"/>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5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5" y="8755"/>
                  </a:cubicBezTo>
                  <a:lnTo>
                    <a:pt x="47691" y="48576"/>
                  </a:lnTo>
                  <a:cubicBezTo>
                    <a:pt x="49461" y="51231"/>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65" name="Freeform: Shape 564"/>
            <p:cNvSpPr/>
            <p:nvPr/>
          </p:nvSpPr>
          <p:spPr>
            <a:xfrm>
              <a:off x="4405584" y="502719"/>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5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5" y="8755"/>
                  </a:cubicBezTo>
                  <a:lnTo>
                    <a:pt x="47691" y="48576"/>
                  </a:lnTo>
                  <a:cubicBezTo>
                    <a:pt x="49461" y="51230"/>
                    <a:pt x="49461" y="53885"/>
                    <a:pt x="46806" y="55655"/>
                  </a:cubicBezTo>
                  <a:cubicBezTo>
                    <a:pt x="46806" y="56540"/>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66" name="Freeform: Shape 565"/>
            <p:cNvSpPr/>
            <p:nvPr/>
          </p:nvSpPr>
          <p:spPr>
            <a:xfrm>
              <a:off x="4416472" y="464937"/>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1 h 79641"/>
                <a:gd name="connsiteX4" fmla="*/ 15565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1" y="74854"/>
                    <a:pt x="51847" y="73969"/>
                  </a:cubicBezTo>
                  <a:lnTo>
                    <a:pt x="7602" y="14681"/>
                  </a:lnTo>
                  <a:cubicBezTo>
                    <a:pt x="5832" y="12026"/>
                    <a:pt x="6716" y="9371"/>
                    <a:pt x="8486" y="7601"/>
                  </a:cubicBezTo>
                  <a:cubicBezTo>
                    <a:pt x="11141" y="5832"/>
                    <a:pt x="13796" y="6717"/>
                    <a:pt x="15565" y="8486"/>
                  </a:cubicBezTo>
                  <a:lnTo>
                    <a:pt x="59811" y="67775"/>
                  </a:lnTo>
                  <a:cubicBezTo>
                    <a:pt x="61580" y="70430"/>
                    <a:pt x="60696" y="73084"/>
                    <a:pt x="58926" y="74854"/>
                  </a:cubicBezTo>
                  <a:cubicBezTo>
                    <a:pt x="58041" y="74854"/>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67" name="Freeform: Shape 566"/>
            <p:cNvSpPr/>
            <p:nvPr/>
          </p:nvSpPr>
          <p:spPr>
            <a:xfrm>
              <a:off x="4451599" y="464668"/>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68" name="Freeform: Shape 567"/>
            <p:cNvSpPr/>
            <p:nvPr/>
          </p:nvSpPr>
          <p:spPr>
            <a:xfrm>
              <a:off x="4473722" y="446085"/>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69" name="Freeform: Shape 568"/>
            <p:cNvSpPr/>
            <p:nvPr/>
          </p:nvSpPr>
          <p:spPr>
            <a:xfrm>
              <a:off x="4496729" y="426617"/>
              <a:ext cx="53094" cy="61943"/>
            </a:xfrm>
            <a:custGeom>
              <a:avLst/>
              <a:gdLst>
                <a:gd name="connsiteX0" fmla="*/ 44152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5 w 53094"/>
                <a:gd name="connsiteY4" fmla="*/ 8755 h 61943"/>
                <a:gd name="connsiteX5" fmla="*/ 47691 w 53094"/>
                <a:gd name="connsiteY5" fmla="*/ 48576 h 61943"/>
                <a:gd name="connsiteX6" fmla="*/ 46806 w 53094"/>
                <a:gd name="connsiteY6" fmla="*/ 55655 h 61943"/>
                <a:gd name="connsiteX7" fmla="*/ 44152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2" y="56540"/>
                  </a:moveTo>
                  <a:cubicBezTo>
                    <a:pt x="42382" y="56540"/>
                    <a:pt x="41496" y="55655"/>
                    <a:pt x="39727" y="54770"/>
                  </a:cubicBezTo>
                  <a:lnTo>
                    <a:pt x="7870" y="14949"/>
                  </a:lnTo>
                  <a:cubicBezTo>
                    <a:pt x="6100" y="12295"/>
                    <a:pt x="6100" y="9640"/>
                    <a:pt x="8755" y="7870"/>
                  </a:cubicBezTo>
                  <a:cubicBezTo>
                    <a:pt x="11410" y="6100"/>
                    <a:pt x="14065" y="6100"/>
                    <a:pt x="15835" y="8755"/>
                  </a:cubicBezTo>
                  <a:lnTo>
                    <a:pt x="47691" y="48576"/>
                  </a:lnTo>
                  <a:cubicBezTo>
                    <a:pt x="49461" y="51230"/>
                    <a:pt x="49461" y="53885"/>
                    <a:pt x="46806" y="55655"/>
                  </a:cubicBezTo>
                  <a:cubicBezTo>
                    <a:pt x="45921" y="56540"/>
                    <a:pt x="45036" y="56540"/>
                    <a:pt x="44152" y="56540"/>
                  </a:cubicBezTo>
                  <a:close/>
                </a:path>
              </a:pathLst>
            </a:custGeom>
            <a:solidFill>
              <a:srgbClr val="667B5C"/>
            </a:solidFill>
            <a:ln w="9525" cap="flat">
              <a:noFill/>
              <a:prstDash val="solid"/>
              <a:miter/>
            </a:ln>
          </p:spPr>
          <p:txBody>
            <a:bodyPr rtlCol="0" anchor="ctr"/>
            <a:lstStyle/>
            <a:p>
              <a:endParaRPr lang="en-US"/>
            </a:p>
          </p:txBody>
        </p:sp>
        <p:sp>
          <p:nvSpPr>
            <p:cNvPr id="570" name="Freeform: Shape 569"/>
            <p:cNvSpPr/>
            <p:nvPr/>
          </p:nvSpPr>
          <p:spPr>
            <a:xfrm>
              <a:off x="4518851" y="408034"/>
              <a:ext cx="53094" cy="61943"/>
            </a:xfrm>
            <a:custGeom>
              <a:avLst/>
              <a:gdLst>
                <a:gd name="connsiteX0" fmla="*/ 44152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5 w 53094"/>
                <a:gd name="connsiteY4" fmla="*/ 8755 h 61943"/>
                <a:gd name="connsiteX5" fmla="*/ 47691 w 53094"/>
                <a:gd name="connsiteY5" fmla="*/ 48576 h 61943"/>
                <a:gd name="connsiteX6" fmla="*/ 46806 w 53094"/>
                <a:gd name="connsiteY6" fmla="*/ 55655 h 61943"/>
                <a:gd name="connsiteX7" fmla="*/ 44152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2" y="56540"/>
                  </a:moveTo>
                  <a:cubicBezTo>
                    <a:pt x="42382" y="56540"/>
                    <a:pt x="41496" y="55655"/>
                    <a:pt x="39727" y="54770"/>
                  </a:cubicBezTo>
                  <a:lnTo>
                    <a:pt x="7870" y="14949"/>
                  </a:lnTo>
                  <a:cubicBezTo>
                    <a:pt x="6100" y="12295"/>
                    <a:pt x="6100" y="9640"/>
                    <a:pt x="8755" y="7870"/>
                  </a:cubicBezTo>
                  <a:cubicBezTo>
                    <a:pt x="11410" y="6100"/>
                    <a:pt x="14065" y="6100"/>
                    <a:pt x="15835" y="8755"/>
                  </a:cubicBezTo>
                  <a:lnTo>
                    <a:pt x="47691" y="48576"/>
                  </a:lnTo>
                  <a:cubicBezTo>
                    <a:pt x="49461" y="51231"/>
                    <a:pt x="49461" y="53885"/>
                    <a:pt x="46806" y="55655"/>
                  </a:cubicBezTo>
                  <a:cubicBezTo>
                    <a:pt x="46806" y="55655"/>
                    <a:pt x="45921" y="56540"/>
                    <a:pt x="44152" y="56540"/>
                  </a:cubicBezTo>
                  <a:close/>
                </a:path>
              </a:pathLst>
            </a:custGeom>
            <a:solidFill>
              <a:srgbClr val="667B5C"/>
            </a:solidFill>
            <a:ln w="9525" cap="flat">
              <a:noFill/>
              <a:prstDash val="solid"/>
              <a:miter/>
            </a:ln>
          </p:spPr>
          <p:txBody>
            <a:bodyPr rtlCol="0" anchor="ctr"/>
            <a:lstStyle/>
            <a:p>
              <a:endParaRPr lang="en-US"/>
            </a:p>
          </p:txBody>
        </p:sp>
        <p:sp>
          <p:nvSpPr>
            <p:cNvPr id="571" name="Freeform: Shape 570"/>
            <p:cNvSpPr/>
            <p:nvPr/>
          </p:nvSpPr>
          <p:spPr>
            <a:xfrm>
              <a:off x="4529739" y="369367"/>
              <a:ext cx="61943" cy="79641"/>
            </a:xfrm>
            <a:custGeom>
              <a:avLst/>
              <a:gdLst>
                <a:gd name="connsiteX0" fmla="*/ 56271 w 61943"/>
                <a:gd name="connsiteY0" fmla="*/ 75739 h 79641"/>
                <a:gd name="connsiteX1" fmla="*/ 51847 w 61943"/>
                <a:gd name="connsiteY1" fmla="*/ 73969 h 79641"/>
                <a:gd name="connsiteX2" fmla="*/ 7601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1" y="74854"/>
                    <a:pt x="51847" y="73969"/>
                  </a:cubicBezTo>
                  <a:lnTo>
                    <a:pt x="7601" y="14681"/>
                  </a:lnTo>
                  <a:cubicBezTo>
                    <a:pt x="5832" y="12026"/>
                    <a:pt x="6717" y="9371"/>
                    <a:pt x="8486" y="7601"/>
                  </a:cubicBezTo>
                  <a:cubicBezTo>
                    <a:pt x="11141" y="5832"/>
                    <a:pt x="13796" y="6717"/>
                    <a:pt x="15566" y="8486"/>
                  </a:cubicBezTo>
                  <a:lnTo>
                    <a:pt x="59811" y="67775"/>
                  </a:lnTo>
                  <a:cubicBezTo>
                    <a:pt x="61580" y="70430"/>
                    <a:pt x="60696" y="73084"/>
                    <a:pt x="58926" y="74854"/>
                  </a:cubicBezTo>
                  <a:cubicBezTo>
                    <a:pt x="58041" y="75739"/>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72" name="Freeform: Shape 571"/>
            <p:cNvSpPr/>
            <p:nvPr/>
          </p:nvSpPr>
          <p:spPr>
            <a:xfrm>
              <a:off x="4563982" y="369983"/>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0" y="51230"/>
                    <a:pt x="49460"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73" name="Freeform: Shape 572"/>
            <p:cNvSpPr/>
            <p:nvPr/>
          </p:nvSpPr>
          <p:spPr>
            <a:xfrm>
              <a:off x="4586989" y="350516"/>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5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5" y="8755"/>
                  </a:cubicBezTo>
                  <a:lnTo>
                    <a:pt x="47691" y="48576"/>
                  </a:lnTo>
                  <a:cubicBezTo>
                    <a:pt x="49461" y="51231"/>
                    <a:pt x="49461" y="53885"/>
                    <a:pt x="46806" y="55655"/>
                  </a:cubicBezTo>
                  <a:cubicBezTo>
                    <a:pt x="46806"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74" name="Freeform: Shape 573"/>
            <p:cNvSpPr/>
            <p:nvPr/>
          </p:nvSpPr>
          <p:spPr>
            <a:xfrm>
              <a:off x="4609997" y="331048"/>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0" y="51230"/>
                    <a:pt x="49460"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75" name="Freeform: Shape 574"/>
            <p:cNvSpPr/>
            <p:nvPr/>
          </p:nvSpPr>
          <p:spPr>
            <a:xfrm>
              <a:off x="4632119" y="312465"/>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0" y="51230"/>
                    <a:pt x="49460"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76" name="Freeform: Shape 575"/>
            <p:cNvSpPr/>
            <p:nvPr/>
          </p:nvSpPr>
          <p:spPr>
            <a:xfrm>
              <a:off x="4643007" y="273798"/>
              <a:ext cx="61943" cy="79641"/>
            </a:xfrm>
            <a:custGeom>
              <a:avLst/>
              <a:gdLst>
                <a:gd name="connsiteX0" fmla="*/ 56271 w 61943"/>
                <a:gd name="connsiteY0" fmla="*/ 75739 h 79641"/>
                <a:gd name="connsiteX1" fmla="*/ 51847 w 61943"/>
                <a:gd name="connsiteY1" fmla="*/ 73969 h 79641"/>
                <a:gd name="connsiteX2" fmla="*/ 7601 w 61943"/>
                <a:gd name="connsiteY2" fmla="*/ 14681 h 79641"/>
                <a:gd name="connsiteX3" fmla="*/ 8487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2" y="74854"/>
                    <a:pt x="51847" y="73969"/>
                  </a:cubicBezTo>
                  <a:lnTo>
                    <a:pt x="7601" y="14681"/>
                  </a:lnTo>
                  <a:cubicBezTo>
                    <a:pt x="5832" y="12026"/>
                    <a:pt x="6717" y="9371"/>
                    <a:pt x="8487" y="7601"/>
                  </a:cubicBezTo>
                  <a:cubicBezTo>
                    <a:pt x="11141" y="5832"/>
                    <a:pt x="13796" y="6717"/>
                    <a:pt x="15566" y="8486"/>
                  </a:cubicBezTo>
                  <a:lnTo>
                    <a:pt x="59811" y="67775"/>
                  </a:lnTo>
                  <a:cubicBezTo>
                    <a:pt x="61581" y="70430"/>
                    <a:pt x="60696" y="73084"/>
                    <a:pt x="58926" y="74854"/>
                  </a:cubicBezTo>
                  <a:cubicBezTo>
                    <a:pt x="58041" y="75739"/>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77" name="Freeform: Shape 576"/>
            <p:cNvSpPr/>
            <p:nvPr/>
          </p:nvSpPr>
          <p:spPr>
            <a:xfrm>
              <a:off x="4677249" y="274414"/>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78" name="Freeform: Shape 577"/>
            <p:cNvSpPr/>
            <p:nvPr/>
          </p:nvSpPr>
          <p:spPr>
            <a:xfrm>
              <a:off x="4700257" y="254946"/>
              <a:ext cx="53094" cy="61943"/>
            </a:xfrm>
            <a:custGeom>
              <a:avLst/>
              <a:gdLst>
                <a:gd name="connsiteX0" fmla="*/ 44152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5 w 53094"/>
                <a:gd name="connsiteY4" fmla="*/ 8755 h 61943"/>
                <a:gd name="connsiteX5" fmla="*/ 47691 w 53094"/>
                <a:gd name="connsiteY5" fmla="*/ 48576 h 61943"/>
                <a:gd name="connsiteX6" fmla="*/ 46806 w 53094"/>
                <a:gd name="connsiteY6" fmla="*/ 55655 h 61943"/>
                <a:gd name="connsiteX7" fmla="*/ 44152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2" y="56540"/>
                  </a:moveTo>
                  <a:cubicBezTo>
                    <a:pt x="42382" y="56540"/>
                    <a:pt x="41496" y="55655"/>
                    <a:pt x="39727" y="54770"/>
                  </a:cubicBezTo>
                  <a:lnTo>
                    <a:pt x="7870" y="14949"/>
                  </a:lnTo>
                  <a:cubicBezTo>
                    <a:pt x="6100" y="12295"/>
                    <a:pt x="6100" y="9640"/>
                    <a:pt x="8755" y="7870"/>
                  </a:cubicBezTo>
                  <a:cubicBezTo>
                    <a:pt x="11410" y="6100"/>
                    <a:pt x="14065" y="6100"/>
                    <a:pt x="15835" y="8755"/>
                  </a:cubicBezTo>
                  <a:lnTo>
                    <a:pt x="47691" y="48576"/>
                  </a:lnTo>
                  <a:cubicBezTo>
                    <a:pt x="49461" y="51230"/>
                    <a:pt x="49461" y="53885"/>
                    <a:pt x="46806" y="55655"/>
                  </a:cubicBezTo>
                  <a:cubicBezTo>
                    <a:pt x="46806" y="56540"/>
                    <a:pt x="45036" y="56540"/>
                    <a:pt x="44152" y="56540"/>
                  </a:cubicBezTo>
                  <a:close/>
                </a:path>
              </a:pathLst>
            </a:custGeom>
            <a:solidFill>
              <a:srgbClr val="667B5C"/>
            </a:solidFill>
            <a:ln w="9525" cap="flat">
              <a:noFill/>
              <a:prstDash val="solid"/>
              <a:miter/>
            </a:ln>
          </p:spPr>
          <p:txBody>
            <a:bodyPr rtlCol="0" anchor="ctr"/>
            <a:lstStyle/>
            <a:p>
              <a:endParaRPr lang="en-US"/>
            </a:p>
          </p:txBody>
        </p:sp>
        <p:sp>
          <p:nvSpPr>
            <p:cNvPr id="579" name="Freeform: Shape 578"/>
            <p:cNvSpPr/>
            <p:nvPr/>
          </p:nvSpPr>
          <p:spPr>
            <a:xfrm>
              <a:off x="4723264" y="236363"/>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0" y="51230"/>
                    <a:pt x="49460" y="53885"/>
                    <a:pt x="46806" y="55655"/>
                  </a:cubicBezTo>
                  <a:cubicBezTo>
                    <a:pt x="45921" y="55655"/>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80" name="Freeform: Shape 579"/>
            <p:cNvSpPr/>
            <p:nvPr/>
          </p:nvSpPr>
          <p:spPr>
            <a:xfrm>
              <a:off x="4745387" y="216895"/>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0" y="51230"/>
                    <a:pt x="49460" y="53885"/>
                    <a:pt x="46806" y="55655"/>
                  </a:cubicBezTo>
                  <a:cubicBezTo>
                    <a:pt x="46806"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81" name="Freeform: Shape 580"/>
            <p:cNvSpPr/>
            <p:nvPr/>
          </p:nvSpPr>
          <p:spPr>
            <a:xfrm>
              <a:off x="4756274" y="178228"/>
              <a:ext cx="61943" cy="79641"/>
            </a:xfrm>
            <a:custGeom>
              <a:avLst/>
              <a:gdLst>
                <a:gd name="connsiteX0" fmla="*/ 56271 w 61943"/>
                <a:gd name="connsiteY0" fmla="*/ 75739 h 79641"/>
                <a:gd name="connsiteX1" fmla="*/ 51846 w 61943"/>
                <a:gd name="connsiteY1" fmla="*/ 73969 h 79641"/>
                <a:gd name="connsiteX2" fmla="*/ 7601 w 61943"/>
                <a:gd name="connsiteY2" fmla="*/ 14681 h 79641"/>
                <a:gd name="connsiteX3" fmla="*/ 8486 w 61943"/>
                <a:gd name="connsiteY3" fmla="*/ 7601 h 79641"/>
                <a:gd name="connsiteX4" fmla="*/ 15566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2" y="75739"/>
                    <a:pt x="52732" y="74854"/>
                    <a:pt x="51846" y="73969"/>
                  </a:cubicBezTo>
                  <a:lnTo>
                    <a:pt x="7601" y="14681"/>
                  </a:lnTo>
                  <a:cubicBezTo>
                    <a:pt x="5832" y="12026"/>
                    <a:pt x="6717" y="9371"/>
                    <a:pt x="8486" y="7601"/>
                  </a:cubicBezTo>
                  <a:cubicBezTo>
                    <a:pt x="11141" y="5832"/>
                    <a:pt x="13796" y="6717"/>
                    <a:pt x="15566" y="8486"/>
                  </a:cubicBezTo>
                  <a:lnTo>
                    <a:pt x="59811" y="67775"/>
                  </a:lnTo>
                  <a:cubicBezTo>
                    <a:pt x="61581" y="70430"/>
                    <a:pt x="60695" y="73084"/>
                    <a:pt x="58926" y="74854"/>
                  </a:cubicBezTo>
                  <a:cubicBezTo>
                    <a:pt x="58041" y="75739"/>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82" name="Freeform: Shape 581"/>
            <p:cNvSpPr/>
            <p:nvPr/>
          </p:nvSpPr>
          <p:spPr>
            <a:xfrm>
              <a:off x="4790517" y="178844"/>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5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2" y="56540"/>
                    <a:pt x="41497" y="55655"/>
                    <a:pt x="39727" y="54770"/>
                  </a:cubicBezTo>
                  <a:lnTo>
                    <a:pt x="7870" y="14949"/>
                  </a:lnTo>
                  <a:cubicBezTo>
                    <a:pt x="6100" y="12295"/>
                    <a:pt x="6100" y="9640"/>
                    <a:pt x="8755" y="7870"/>
                  </a:cubicBezTo>
                  <a:cubicBezTo>
                    <a:pt x="11410" y="6100"/>
                    <a:pt x="14065" y="6100"/>
                    <a:pt x="15835" y="8755"/>
                  </a:cubicBezTo>
                  <a:lnTo>
                    <a:pt x="47691" y="48576"/>
                  </a:lnTo>
                  <a:cubicBezTo>
                    <a:pt x="49461" y="51230"/>
                    <a:pt x="49461"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83" name="Freeform: Shape 582"/>
            <p:cNvSpPr/>
            <p:nvPr/>
          </p:nvSpPr>
          <p:spPr>
            <a:xfrm>
              <a:off x="4813525" y="159376"/>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0" y="51230"/>
                    <a:pt x="49460" y="53885"/>
                    <a:pt x="46806" y="55655"/>
                  </a:cubicBezTo>
                  <a:cubicBezTo>
                    <a:pt x="45921"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84" name="Freeform: Shape 583"/>
            <p:cNvSpPr/>
            <p:nvPr/>
          </p:nvSpPr>
          <p:spPr>
            <a:xfrm>
              <a:off x="4835647" y="140794"/>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4" y="6100"/>
                    <a:pt x="15834" y="8755"/>
                  </a:cubicBezTo>
                  <a:lnTo>
                    <a:pt x="47691" y="48576"/>
                  </a:lnTo>
                  <a:cubicBezTo>
                    <a:pt x="49460" y="51230"/>
                    <a:pt x="49460" y="53885"/>
                    <a:pt x="46806" y="55655"/>
                  </a:cubicBezTo>
                  <a:cubicBezTo>
                    <a:pt x="46806" y="55655"/>
                    <a:pt x="45921" y="56540"/>
                    <a:pt x="44151" y="56540"/>
                  </a:cubicBezTo>
                  <a:close/>
                </a:path>
              </a:pathLst>
            </a:custGeom>
            <a:solidFill>
              <a:srgbClr val="667B5C"/>
            </a:solidFill>
            <a:ln w="9525" cap="flat">
              <a:noFill/>
              <a:prstDash val="solid"/>
              <a:miter/>
            </a:ln>
          </p:spPr>
          <p:txBody>
            <a:bodyPr rtlCol="0" anchor="ctr"/>
            <a:lstStyle/>
            <a:p>
              <a:endParaRPr lang="en-US"/>
            </a:p>
          </p:txBody>
        </p:sp>
        <p:sp>
          <p:nvSpPr>
            <p:cNvPr id="585" name="Freeform: Shape 584"/>
            <p:cNvSpPr/>
            <p:nvPr/>
          </p:nvSpPr>
          <p:spPr>
            <a:xfrm>
              <a:off x="4858654" y="121326"/>
              <a:ext cx="53094" cy="61943"/>
            </a:xfrm>
            <a:custGeom>
              <a:avLst/>
              <a:gdLst>
                <a:gd name="connsiteX0" fmla="*/ 44151 w 53094"/>
                <a:gd name="connsiteY0" fmla="*/ 56540 h 61943"/>
                <a:gd name="connsiteX1" fmla="*/ 39727 w 53094"/>
                <a:gd name="connsiteY1" fmla="*/ 54770 h 61943"/>
                <a:gd name="connsiteX2" fmla="*/ 7870 w 53094"/>
                <a:gd name="connsiteY2" fmla="*/ 14949 h 61943"/>
                <a:gd name="connsiteX3" fmla="*/ 8755 w 53094"/>
                <a:gd name="connsiteY3" fmla="*/ 7870 h 61943"/>
                <a:gd name="connsiteX4" fmla="*/ 15834 w 53094"/>
                <a:gd name="connsiteY4" fmla="*/ 8755 h 61943"/>
                <a:gd name="connsiteX5" fmla="*/ 47691 w 53094"/>
                <a:gd name="connsiteY5" fmla="*/ 48576 h 61943"/>
                <a:gd name="connsiteX6" fmla="*/ 46806 w 53094"/>
                <a:gd name="connsiteY6" fmla="*/ 55655 h 61943"/>
                <a:gd name="connsiteX7" fmla="*/ 44151 w 53094"/>
                <a:gd name="connsiteY7" fmla="*/ 56540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094" h="61943">
                  <a:moveTo>
                    <a:pt x="44151" y="56540"/>
                  </a:moveTo>
                  <a:cubicBezTo>
                    <a:pt x="42381" y="56540"/>
                    <a:pt x="41497" y="55655"/>
                    <a:pt x="39727" y="54770"/>
                  </a:cubicBezTo>
                  <a:lnTo>
                    <a:pt x="7870" y="14949"/>
                  </a:lnTo>
                  <a:cubicBezTo>
                    <a:pt x="6100" y="12295"/>
                    <a:pt x="6100" y="9640"/>
                    <a:pt x="8755" y="7870"/>
                  </a:cubicBezTo>
                  <a:cubicBezTo>
                    <a:pt x="11410" y="6100"/>
                    <a:pt x="14065" y="6100"/>
                    <a:pt x="15834" y="8755"/>
                  </a:cubicBezTo>
                  <a:lnTo>
                    <a:pt x="47691" y="48576"/>
                  </a:lnTo>
                  <a:cubicBezTo>
                    <a:pt x="49461" y="51230"/>
                    <a:pt x="49461" y="53885"/>
                    <a:pt x="46806" y="55655"/>
                  </a:cubicBezTo>
                  <a:cubicBezTo>
                    <a:pt x="46806" y="56540"/>
                    <a:pt x="45036" y="56540"/>
                    <a:pt x="44151" y="56540"/>
                  </a:cubicBezTo>
                  <a:close/>
                </a:path>
              </a:pathLst>
            </a:custGeom>
            <a:solidFill>
              <a:srgbClr val="667B5C"/>
            </a:solidFill>
            <a:ln w="9525" cap="flat">
              <a:noFill/>
              <a:prstDash val="solid"/>
              <a:miter/>
            </a:ln>
          </p:spPr>
          <p:txBody>
            <a:bodyPr rtlCol="0" anchor="ctr"/>
            <a:lstStyle/>
            <a:p>
              <a:endParaRPr lang="en-US"/>
            </a:p>
          </p:txBody>
        </p:sp>
        <p:sp>
          <p:nvSpPr>
            <p:cNvPr id="586" name="Freeform: Shape 585"/>
            <p:cNvSpPr/>
            <p:nvPr/>
          </p:nvSpPr>
          <p:spPr>
            <a:xfrm>
              <a:off x="4869542" y="83544"/>
              <a:ext cx="61943" cy="79641"/>
            </a:xfrm>
            <a:custGeom>
              <a:avLst/>
              <a:gdLst>
                <a:gd name="connsiteX0" fmla="*/ 56271 w 61943"/>
                <a:gd name="connsiteY0" fmla="*/ 75739 h 79641"/>
                <a:gd name="connsiteX1" fmla="*/ 51847 w 61943"/>
                <a:gd name="connsiteY1" fmla="*/ 73969 h 79641"/>
                <a:gd name="connsiteX2" fmla="*/ 7602 w 61943"/>
                <a:gd name="connsiteY2" fmla="*/ 14681 h 79641"/>
                <a:gd name="connsiteX3" fmla="*/ 8486 w 61943"/>
                <a:gd name="connsiteY3" fmla="*/ 7601 h 79641"/>
                <a:gd name="connsiteX4" fmla="*/ 15565 w 61943"/>
                <a:gd name="connsiteY4" fmla="*/ 8486 h 79641"/>
                <a:gd name="connsiteX5" fmla="*/ 59811 w 61943"/>
                <a:gd name="connsiteY5" fmla="*/ 67775 h 79641"/>
                <a:gd name="connsiteX6" fmla="*/ 58926 w 61943"/>
                <a:gd name="connsiteY6" fmla="*/ 74854 h 79641"/>
                <a:gd name="connsiteX7" fmla="*/ 56271 w 61943"/>
                <a:gd name="connsiteY7" fmla="*/ 75739 h 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9641">
                  <a:moveTo>
                    <a:pt x="56271" y="75739"/>
                  </a:moveTo>
                  <a:cubicBezTo>
                    <a:pt x="54501" y="75739"/>
                    <a:pt x="52731" y="74854"/>
                    <a:pt x="51847" y="73969"/>
                  </a:cubicBezTo>
                  <a:lnTo>
                    <a:pt x="7602" y="14681"/>
                  </a:lnTo>
                  <a:cubicBezTo>
                    <a:pt x="5832" y="12026"/>
                    <a:pt x="6716" y="9371"/>
                    <a:pt x="8486" y="7601"/>
                  </a:cubicBezTo>
                  <a:cubicBezTo>
                    <a:pt x="11141" y="5832"/>
                    <a:pt x="13796" y="6717"/>
                    <a:pt x="15565" y="8486"/>
                  </a:cubicBezTo>
                  <a:lnTo>
                    <a:pt x="59811" y="67775"/>
                  </a:lnTo>
                  <a:cubicBezTo>
                    <a:pt x="61580" y="70430"/>
                    <a:pt x="60696" y="73084"/>
                    <a:pt x="58926" y="74854"/>
                  </a:cubicBezTo>
                  <a:cubicBezTo>
                    <a:pt x="58041" y="74854"/>
                    <a:pt x="57156" y="75739"/>
                    <a:pt x="56271" y="75739"/>
                  </a:cubicBezTo>
                  <a:close/>
                </a:path>
              </a:pathLst>
            </a:custGeom>
            <a:solidFill>
              <a:srgbClr val="667B5C"/>
            </a:solidFill>
            <a:ln w="9525" cap="flat">
              <a:noFill/>
              <a:prstDash val="solid"/>
              <a:miter/>
            </a:ln>
          </p:spPr>
          <p:txBody>
            <a:bodyPr rtlCol="0" anchor="ctr"/>
            <a:lstStyle/>
            <a:p>
              <a:endParaRPr lang="en-US"/>
            </a:p>
          </p:txBody>
        </p:sp>
        <p:sp>
          <p:nvSpPr>
            <p:cNvPr id="587" name="Freeform: Shape 586"/>
            <p:cNvSpPr/>
            <p:nvPr/>
          </p:nvSpPr>
          <p:spPr>
            <a:xfrm>
              <a:off x="1848562" y="2145448"/>
              <a:ext cx="168132" cy="212377"/>
            </a:xfrm>
            <a:custGeom>
              <a:avLst/>
              <a:gdLst>
                <a:gd name="connsiteX0" fmla="*/ 72120 w 168131"/>
                <a:gd name="connsiteY0" fmla="*/ 6637 h 212376"/>
                <a:gd name="connsiteX1" fmla="*/ 93357 w 168131"/>
                <a:gd name="connsiteY1" fmla="*/ 51767 h 212376"/>
                <a:gd name="connsiteX2" fmla="*/ 106631 w 168131"/>
                <a:gd name="connsiteY2" fmla="*/ 78314 h 212376"/>
                <a:gd name="connsiteX3" fmla="*/ 136718 w 168131"/>
                <a:gd name="connsiteY3" fmla="*/ 142027 h 212376"/>
                <a:gd name="connsiteX4" fmla="*/ 150876 w 168131"/>
                <a:gd name="connsiteY4" fmla="*/ 171229 h 212376"/>
                <a:gd name="connsiteX5" fmla="*/ 161495 w 168131"/>
                <a:gd name="connsiteY5" fmla="*/ 193351 h 212376"/>
                <a:gd name="connsiteX6" fmla="*/ 145567 w 168131"/>
                <a:gd name="connsiteY6" fmla="*/ 203970 h 212376"/>
                <a:gd name="connsiteX7" fmla="*/ 129638 w 168131"/>
                <a:gd name="connsiteY7" fmla="*/ 186272 h 212376"/>
                <a:gd name="connsiteX8" fmla="*/ 108401 w 168131"/>
                <a:gd name="connsiteY8" fmla="*/ 163265 h 212376"/>
                <a:gd name="connsiteX9" fmla="*/ 58846 w 168131"/>
                <a:gd name="connsiteY9" fmla="*/ 109286 h 212376"/>
                <a:gd name="connsiteX10" fmla="*/ 38493 w 168131"/>
                <a:gd name="connsiteY10" fmla="*/ 87163 h 212376"/>
                <a:gd name="connsiteX11" fmla="*/ 6637 w 168131"/>
                <a:gd name="connsiteY11" fmla="*/ 51767 h 212376"/>
                <a:gd name="connsiteX12" fmla="*/ 72120 w 168131"/>
                <a:gd name="connsiteY12" fmla="*/ 6637 h 21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31" h="212376">
                  <a:moveTo>
                    <a:pt x="72120" y="6637"/>
                  </a:moveTo>
                  <a:lnTo>
                    <a:pt x="93357" y="51767"/>
                  </a:lnTo>
                  <a:lnTo>
                    <a:pt x="106631" y="78314"/>
                  </a:lnTo>
                  <a:lnTo>
                    <a:pt x="136718" y="142027"/>
                  </a:lnTo>
                  <a:lnTo>
                    <a:pt x="150876" y="171229"/>
                  </a:lnTo>
                  <a:lnTo>
                    <a:pt x="161495" y="193351"/>
                  </a:lnTo>
                  <a:cubicBezTo>
                    <a:pt x="166804" y="203970"/>
                    <a:pt x="152646" y="212819"/>
                    <a:pt x="145567" y="203970"/>
                  </a:cubicBezTo>
                  <a:lnTo>
                    <a:pt x="129638" y="186272"/>
                  </a:lnTo>
                  <a:lnTo>
                    <a:pt x="108401" y="163265"/>
                  </a:lnTo>
                  <a:lnTo>
                    <a:pt x="58846" y="109286"/>
                  </a:lnTo>
                  <a:lnTo>
                    <a:pt x="38493" y="87163"/>
                  </a:lnTo>
                  <a:lnTo>
                    <a:pt x="6637" y="51767"/>
                  </a:lnTo>
                  <a:lnTo>
                    <a:pt x="72120" y="6637"/>
                  </a:lnTo>
                  <a:close/>
                </a:path>
              </a:pathLst>
            </a:custGeom>
            <a:solidFill>
              <a:srgbClr val="C8C8C8"/>
            </a:solidFill>
            <a:ln w="9525" cap="flat">
              <a:noFill/>
              <a:prstDash val="solid"/>
              <a:miter/>
            </a:ln>
          </p:spPr>
          <p:txBody>
            <a:bodyPr rtlCol="0" anchor="ctr"/>
            <a:lstStyle/>
            <a:p>
              <a:endParaRPr lang="en-US"/>
            </a:p>
          </p:txBody>
        </p:sp>
        <p:sp>
          <p:nvSpPr>
            <p:cNvPr id="588" name="Freeform: Shape 587"/>
            <p:cNvSpPr/>
            <p:nvPr/>
          </p:nvSpPr>
          <p:spPr>
            <a:xfrm>
              <a:off x="1847677" y="2145448"/>
              <a:ext cx="97339" cy="88490"/>
            </a:xfrm>
            <a:custGeom>
              <a:avLst/>
              <a:gdLst>
                <a:gd name="connsiteX0" fmla="*/ 73005 w 97339"/>
                <a:gd name="connsiteY0" fmla="*/ 6637 h 88490"/>
                <a:gd name="connsiteX1" fmla="*/ 94242 w 97339"/>
                <a:gd name="connsiteY1" fmla="*/ 51767 h 88490"/>
                <a:gd name="connsiteX2" fmla="*/ 71235 w 97339"/>
                <a:gd name="connsiteY2" fmla="*/ 71235 h 88490"/>
                <a:gd name="connsiteX3" fmla="*/ 38493 w 97339"/>
                <a:gd name="connsiteY3" fmla="*/ 87163 h 88490"/>
                <a:gd name="connsiteX4" fmla="*/ 6637 w 97339"/>
                <a:gd name="connsiteY4" fmla="*/ 51767 h 88490"/>
                <a:gd name="connsiteX5" fmla="*/ 73005 w 97339"/>
                <a:gd name="connsiteY5" fmla="*/ 6637 h 8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39" h="88490">
                  <a:moveTo>
                    <a:pt x="73005" y="6637"/>
                  </a:moveTo>
                  <a:lnTo>
                    <a:pt x="94242" y="51767"/>
                  </a:lnTo>
                  <a:cubicBezTo>
                    <a:pt x="88048" y="58846"/>
                    <a:pt x="80084" y="65040"/>
                    <a:pt x="71235" y="71235"/>
                  </a:cubicBezTo>
                  <a:cubicBezTo>
                    <a:pt x="60616" y="78314"/>
                    <a:pt x="49112" y="84508"/>
                    <a:pt x="38493" y="87163"/>
                  </a:cubicBezTo>
                  <a:lnTo>
                    <a:pt x="6637" y="51767"/>
                  </a:lnTo>
                  <a:lnTo>
                    <a:pt x="73005" y="6637"/>
                  </a:lnTo>
                  <a:close/>
                </a:path>
              </a:pathLst>
            </a:custGeom>
            <a:solidFill>
              <a:srgbClr val="000000">
                <a:alpha val="10000"/>
              </a:srgbClr>
            </a:solidFill>
            <a:ln w="9525" cap="flat">
              <a:noFill/>
              <a:prstDash val="solid"/>
              <a:miter/>
            </a:ln>
          </p:spPr>
          <p:txBody>
            <a:bodyPr rtlCol="0" anchor="ctr"/>
            <a:lstStyle/>
            <a:p>
              <a:endParaRPr lang="en-US"/>
            </a:p>
          </p:txBody>
        </p:sp>
        <p:sp>
          <p:nvSpPr>
            <p:cNvPr id="589" name="Freeform: Shape 588"/>
            <p:cNvSpPr/>
            <p:nvPr/>
          </p:nvSpPr>
          <p:spPr>
            <a:xfrm>
              <a:off x="1848562" y="2145448"/>
              <a:ext cx="106188" cy="115037"/>
            </a:xfrm>
            <a:custGeom>
              <a:avLst/>
              <a:gdLst>
                <a:gd name="connsiteX0" fmla="*/ 72120 w 106188"/>
                <a:gd name="connsiteY0" fmla="*/ 6637 h 115037"/>
                <a:gd name="connsiteX1" fmla="*/ 93357 w 106188"/>
                <a:gd name="connsiteY1" fmla="*/ 51767 h 115037"/>
                <a:gd name="connsiteX2" fmla="*/ 106631 w 106188"/>
                <a:gd name="connsiteY2" fmla="*/ 78314 h 115037"/>
                <a:gd name="connsiteX3" fmla="*/ 87163 w 106188"/>
                <a:gd name="connsiteY3" fmla="*/ 94242 h 115037"/>
                <a:gd name="connsiteX4" fmla="*/ 58846 w 106188"/>
                <a:gd name="connsiteY4" fmla="*/ 108401 h 115037"/>
                <a:gd name="connsiteX5" fmla="*/ 38493 w 106188"/>
                <a:gd name="connsiteY5" fmla="*/ 86278 h 115037"/>
                <a:gd name="connsiteX6" fmla="*/ 6637 w 106188"/>
                <a:gd name="connsiteY6" fmla="*/ 50882 h 115037"/>
                <a:gd name="connsiteX7" fmla="*/ 72120 w 106188"/>
                <a:gd name="connsiteY7" fmla="*/ 6637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188" h="115037">
                  <a:moveTo>
                    <a:pt x="72120" y="6637"/>
                  </a:moveTo>
                  <a:lnTo>
                    <a:pt x="93357" y="51767"/>
                  </a:lnTo>
                  <a:lnTo>
                    <a:pt x="106631" y="78314"/>
                  </a:lnTo>
                  <a:cubicBezTo>
                    <a:pt x="101322" y="83623"/>
                    <a:pt x="94242" y="89818"/>
                    <a:pt x="87163" y="94242"/>
                  </a:cubicBezTo>
                  <a:cubicBezTo>
                    <a:pt x="77429" y="100437"/>
                    <a:pt x="67695" y="104861"/>
                    <a:pt x="58846" y="108401"/>
                  </a:cubicBezTo>
                  <a:lnTo>
                    <a:pt x="38493" y="86278"/>
                  </a:lnTo>
                  <a:lnTo>
                    <a:pt x="6637" y="50882"/>
                  </a:lnTo>
                  <a:lnTo>
                    <a:pt x="72120" y="6637"/>
                  </a:lnTo>
                  <a:close/>
                </a:path>
              </a:pathLst>
            </a:custGeom>
            <a:solidFill>
              <a:srgbClr val="000000">
                <a:alpha val="10000"/>
              </a:srgbClr>
            </a:solidFill>
            <a:ln w="9525" cap="flat">
              <a:noFill/>
              <a:prstDash val="solid"/>
              <a:miter/>
            </a:ln>
          </p:spPr>
          <p:txBody>
            <a:bodyPr rtlCol="0" anchor="ctr"/>
            <a:lstStyle/>
            <a:p>
              <a:endParaRPr lang="en-US"/>
            </a:p>
          </p:txBody>
        </p:sp>
        <p:sp>
          <p:nvSpPr>
            <p:cNvPr id="590" name="Freeform: Shape 589"/>
            <p:cNvSpPr/>
            <p:nvPr/>
          </p:nvSpPr>
          <p:spPr>
            <a:xfrm>
              <a:off x="1949441" y="2280838"/>
              <a:ext cx="61943" cy="70792"/>
            </a:xfrm>
            <a:custGeom>
              <a:avLst/>
              <a:gdLst>
                <a:gd name="connsiteX0" fmla="*/ 34954 w 61943"/>
                <a:gd name="connsiteY0" fmla="*/ 6637 h 70792"/>
                <a:gd name="connsiteX1" fmla="*/ 49112 w 61943"/>
                <a:gd name="connsiteY1" fmla="*/ 35838 h 70792"/>
                <a:gd name="connsiteX2" fmla="*/ 59731 w 61943"/>
                <a:gd name="connsiteY2" fmla="*/ 57961 h 70792"/>
                <a:gd name="connsiteX3" fmla="*/ 43803 w 61943"/>
                <a:gd name="connsiteY3" fmla="*/ 68580 h 70792"/>
                <a:gd name="connsiteX4" fmla="*/ 27874 w 61943"/>
                <a:gd name="connsiteY4" fmla="*/ 50882 h 70792"/>
                <a:gd name="connsiteX5" fmla="*/ 6637 w 61943"/>
                <a:gd name="connsiteY5" fmla="*/ 27874 h 70792"/>
                <a:gd name="connsiteX6" fmla="*/ 22565 w 61943"/>
                <a:gd name="connsiteY6" fmla="*/ 14601 h 70792"/>
                <a:gd name="connsiteX7" fmla="*/ 34954 w 61943"/>
                <a:gd name="connsiteY7" fmla="*/ 6637 h 70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43" h="70792">
                  <a:moveTo>
                    <a:pt x="34954" y="6637"/>
                  </a:moveTo>
                  <a:lnTo>
                    <a:pt x="49112" y="35838"/>
                  </a:lnTo>
                  <a:lnTo>
                    <a:pt x="59731" y="57961"/>
                  </a:lnTo>
                  <a:cubicBezTo>
                    <a:pt x="65040" y="68580"/>
                    <a:pt x="50882" y="77429"/>
                    <a:pt x="43803" y="68580"/>
                  </a:cubicBezTo>
                  <a:lnTo>
                    <a:pt x="27874" y="50882"/>
                  </a:lnTo>
                  <a:lnTo>
                    <a:pt x="6637" y="27874"/>
                  </a:lnTo>
                  <a:cubicBezTo>
                    <a:pt x="11061" y="22565"/>
                    <a:pt x="17256" y="18140"/>
                    <a:pt x="22565" y="14601"/>
                  </a:cubicBezTo>
                  <a:cubicBezTo>
                    <a:pt x="26105" y="11946"/>
                    <a:pt x="31414" y="9291"/>
                    <a:pt x="34954" y="6637"/>
                  </a:cubicBezTo>
                  <a:close/>
                </a:path>
              </a:pathLst>
            </a:custGeom>
            <a:solidFill>
              <a:srgbClr val="FFFFFF">
                <a:alpha val="10000"/>
              </a:srgbClr>
            </a:solidFill>
            <a:ln w="9525" cap="flat">
              <a:noFill/>
              <a:prstDash val="solid"/>
              <a:miter/>
            </a:ln>
          </p:spPr>
          <p:txBody>
            <a:bodyPr rtlCol="0" anchor="ctr"/>
            <a:lstStyle/>
            <a:p>
              <a:endParaRPr lang="en-US"/>
            </a:p>
          </p:txBody>
        </p:sp>
        <p:sp>
          <p:nvSpPr>
            <p:cNvPr id="591" name="Freeform: Shape 590"/>
            <p:cNvSpPr/>
            <p:nvPr/>
          </p:nvSpPr>
          <p:spPr>
            <a:xfrm>
              <a:off x="1970679" y="2310040"/>
              <a:ext cx="44245" cy="44245"/>
            </a:xfrm>
            <a:custGeom>
              <a:avLst/>
              <a:gdLst>
                <a:gd name="connsiteX0" fmla="*/ 27875 w 44245"/>
                <a:gd name="connsiteY0" fmla="*/ 6637 h 44245"/>
                <a:gd name="connsiteX1" fmla="*/ 38493 w 44245"/>
                <a:gd name="connsiteY1" fmla="*/ 28759 h 44245"/>
                <a:gd name="connsiteX2" fmla="*/ 22565 w 44245"/>
                <a:gd name="connsiteY2" fmla="*/ 39378 h 44245"/>
                <a:gd name="connsiteX3" fmla="*/ 6637 w 44245"/>
                <a:gd name="connsiteY3" fmla="*/ 21680 h 44245"/>
                <a:gd name="connsiteX4" fmla="*/ 19910 w 44245"/>
                <a:gd name="connsiteY4" fmla="*/ 11946 h 44245"/>
                <a:gd name="connsiteX5" fmla="*/ 27875 w 44245"/>
                <a:gd name="connsiteY5" fmla="*/ 6637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45" h="44245">
                  <a:moveTo>
                    <a:pt x="27875" y="6637"/>
                  </a:moveTo>
                  <a:lnTo>
                    <a:pt x="38493" y="28759"/>
                  </a:lnTo>
                  <a:cubicBezTo>
                    <a:pt x="43803" y="39378"/>
                    <a:pt x="29644" y="48227"/>
                    <a:pt x="22565" y="39378"/>
                  </a:cubicBezTo>
                  <a:lnTo>
                    <a:pt x="6637" y="21680"/>
                  </a:lnTo>
                  <a:cubicBezTo>
                    <a:pt x="10176" y="18141"/>
                    <a:pt x="14601" y="14601"/>
                    <a:pt x="19910" y="11946"/>
                  </a:cubicBezTo>
                  <a:cubicBezTo>
                    <a:pt x="21680" y="10177"/>
                    <a:pt x="25220" y="8407"/>
                    <a:pt x="27875" y="6637"/>
                  </a:cubicBezTo>
                  <a:close/>
                </a:path>
              </a:pathLst>
            </a:custGeom>
            <a:solidFill>
              <a:srgbClr val="FFFFFF">
                <a:alpha val="10000"/>
              </a:srgbClr>
            </a:solidFill>
            <a:ln w="9525" cap="flat">
              <a:noFill/>
              <a:prstDash val="solid"/>
              <a:miter/>
            </a:ln>
          </p:spPr>
          <p:txBody>
            <a:bodyPr rtlCol="0" anchor="ctr"/>
            <a:lstStyle/>
            <a:p>
              <a:endParaRPr lang="en-US"/>
            </a:p>
          </p:txBody>
        </p:sp>
        <p:sp>
          <p:nvSpPr>
            <p:cNvPr id="592" name="Freeform: Shape 591"/>
            <p:cNvSpPr/>
            <p:nvPr/>
          </p:nvSpPr>
          <p:spPr>
            <a:xfrm>
              <a:off x="1000825" y="969412"/>
              <a:ext cx="973393" cy="1265412"/>
            </a:xfrm>
            <a:custGeom>
              <a:avLst/>
              <a:gdLst>
                <a:gd name="connsiteX0" fmla="*/ 929591 w 973393"/>
                <a:gd name="connsiteY0" fmla="*/ 1202141 h 1265411"/>
                <a:gd name="connsiteX1" fmla="*/ 913663 w 973393"/>
                <a:gd name="connsiteY1" fmla="*/ 1215415 h 1265411"/>
                <a:gd name="connsiteX2" fmla="*/ 872072 w 973393"/>
                <a:gd name="connsiteY2" fmla="*/ 1242847 h 1265411"/>
                <a:gd name="connsiteX3" fmla="*/ 869417 w 973393"/>
                <a:gd name="connsiteY3" fmla="*/ 1244616 h 1265411"/>
                <a:gd name="connsiteX4" fmla="*/ 767654 w 973393"/>
                <a:gd name="connsiteY4" fmla="*/ 1260545 h 1265411"/>
                <a:gd name="connsiteX5" fmla="*/ 695091 w 973393"/>
                <a:gd name="connsiteY5" fmla="*/ 1208335 h 1265411"/>
                <a:gd name="connsiteX6" fmla="*/ 179193 w 973393"/>
                <a:gd name="connsiteY6" fmla="*/ 435815 h 1265411"/>
                <a:gd name="connsiteX7" fmla="*/ 6637 w 973393"/>
                <a:gd name="connsiteY7" fmla="*/ 176538 h 1265411"/>
                <a:gd name="connsiteX8" fmla="*/ 26105 w 973393"/>
                <a:gd name="connsiteY8" fmla="*/ 163265 h 1265411"/>
                <a:gd name="connsiteX9" fmla="*/ 82738 w 973393"/>
                <a:gd name="connsiteY9" fmla="*/ 125214 h 1265411"/>
                <a:gd name="connsiteX10" fmla="*/ 106631 w 973393"/>
                <a:gd name="connsiteY10" fmla="*/ 109286 h 1265411"/>
                <a:gd name="connsiteX11" fmla="*/ 259719 w 973393"/>
                <a:gd name="connsiteY11" fmla="*/ 6637 h 1265411"/>
                <a:gd name="connsiteX12" fmla="*/ 575629 w 973393"/>
                <a:gd name="connsiteY12" fmla="*/ 480060 h 1265411"/>
                <a:gd name="connsiteX13" fmla="*/ 594212 w 973393"/>
                <a:gd name="connsiteY13" fmla="*/ 508377 h 1265411"/>
                <a:gd name="connsiteX14" fmla="*/ 947289 w 973393"/>
                <a:gd name="connsiteY14" fmla="*/ 1037549 h 1265411"/>
                <a:gd name="connsiteX15" fmla="*/ 968527 w 973393"/>
                <a:gd name="connsiteY15" fmla="*/ 1117190 h 1265411"/>
                <a:gd name="connsiteX16" fmla="*/ 929591 w 973393"/>
                <a:gd name="connsiteY16" fmla="*/ 1202141 h 12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3393" h="1265411">
                  <a:moveTo>
                    <a:pt x="929591" y="1202141"/>
                  </a:moveTo>
                  <a:cubicBezTo>
                    <a:pt x="924281" y="1206566"/>
                    <a:pt x="918972" y="1210990"/>
                    <a:pt x="913663" y="1215415"/>
                  </a:cubicBezTo>
                  <a:lnTo>
                    <a:pt x="872072" y="1242847"/>
                  </a:lnTo>
                  <a:cubicBezTo>
                    <a:pt x="871187" y="1243732"/>
                    <a:pt x="870302" y="1243732"/>
                    <a:pt x="869417" y="1244616"/>
                  </a:cubicBezTo>
                  <a:cubicBezTo>
                    <a:pt x="838446" y="1264084"/>
                    <a:pt x="801280" y="1268509"/>
                    <a:pt x="767654" y="1260545"/>
                  </a:cubicBezTo>
                  <a:cubicBezTo>
                    <a:pt x="739337" y="1252581"/>
                    <a:pt x="712789" y="1234883"/>
                    <a:pt x="695091" y="1208335"/>
                  </a:cubicBezTo>
                  <a:lnTo>
                    <a:pt x="179193" y="435815"/>
                  </a:lnTo>
                  <a:lnTo>
                    <a:pt x="6637" y="176538"/>
                  </a:lnTo>
                  <a:lnTo>
                    <a:pt x="26105" y="163265"/>
                  </a:lnTo>
                  <a:lnTo>
                    <a:pt x="82738" y="125214"/>
                  </a:lnTo>
                  <a:lnTo>
                    <a:pt x="106631" y="109286"/>
                  </a:lnTo>
                  <a:lnTo>
                    <a:pt x="259719" y="6637"/>
                  </a:lnTo>
                  <a:lnTo>
                    <a:pt x="575629" y="480060"/>
                  </a:lnTo>
                  <a:lnTo>
                    <a:pt x="594212" y="508377"/>
                  </a:lnTo>
                  <a:lnTo>
                    <a:pt x="947289" y="1037549"/>
                  </a:lnTo>
                  <a:cubicBezTo>
                    <a:pt x="963217" y="1061441"/>
                    <a:pt x="970296" y="1089758"/>
                    <a:pt x="968527" y="1117190"/>
                  </a:cubicBezTo>
                  <a:cubicBezTo>
                    <a:pt x="967642" y="1149047"/>
                    <a:pt x="953483" y="1180018"/>
                    <a:pt x="929591" y="1202141"/>
                  </a:cubicBezTo>
                  <a:close/>
                </a:path>
              </a:pathLst>
            </a:custGeom>
            <a:solidFill>
              <a:srgbClr val="44444B"/>
            </a:solidFill>
            <a:ln w="9525" cap="flat">
              <a:noFill/>
              <a:prstDash val="solid"/>
              <a:miter/>
            </a:ln>
          </p:spPr>
          <p:txBody>
            <a:bodyPr rtlCol="0" anchor="ctr"/>
            <a:lstStyle/>
            <a:p>
              <a:endParaRPr lang="en-US"/>
            </a:p>
          </p:txBody>
        </p:sp>
        <p:sp>
          <p:nvSpPr>
            <p:cNvPr id="593" name="Freeform: Shape 592"/>
            <p:cNvSpPr/>
            <p:nvPr/>
          </p:nvSpPr>
          <p:spPr>
            <a:xfrm>
              <a:off x="1020293" y="969412"/>
              <a:ext cx="955695" cy="1230015"/>
            </a:xfrm>
            <a:custGeom>
              <a:avLst/>
              <a:gdLst>
                <a:gd name="connsiteX0" fmla="*/ 949944 w 955695"/>
                <a:gd name="connsiteY0" fmla="*/ 1118075 h 1230015"/>
                <a:gd name="connsiteX1" fmla="*/ 949059 w 955695"/>
                <a:gd name="connsiteY1" fmla="*/ 1120730 h 1230015"/>
                <a:gd name="connsiteX2" fmla="*/ 933130 w 955695"/>
                <a:gd name="connsiteY2" fmla="*/ 1150817 h 1230015"/>
                <a:gd name="connsiteX3" fmla="*/ 901274 w 955695"/>
                <a:gd name="connsiteY3" fmla="*/ 1182673 h 1230015"/>
                <a:gd name="connsiteX4" fmla="*/ 900389 w 955695"/>
                <a:gd name="connsiteY4" fmla="*/ 1182673 h 1230015"/>
                <a:gd name="connsiteX5" fmla="*/ 858799 w 955695"/>
                <a:gd name="connsiteY5" fmla="*/ 1210105 h 1230015"/>
                <a:gd name="connsiteX6" fmla="*/ 755265 w 955695"/>
                <a:gd name="connsiteY6" fmla="*/ 1226918 h 1230015"/>
                <a:gd name="connsiteX7" fmla="*/ 682703 w 955695"/>
                <a:gd name="connsiteY7" fmla="*/ 1174709 h 1230015"/>
                <a:gd name="connsiteX8" fmla="*/ 6637 w 955695"/>
                <a:gd name="connsiteY8" fmla="*/ 163265 h 1230015"/>
                <a:gd name="connsiteX9" fmla="*/ 63271 w 955695"/>
                <a:gd name="connsiteY9" fmla="*/ 125214 h 1230015"/>
                <a:gd name="connsiteX10" fmla="*/ 87163 w 955695"/>
                <a:gd name="connsiteY10" fmla="*/ 109286 h 1230015"/>
                <a:gd name="connsiteX11" fmla="*/ 240251 w 955695"/>
                <a:gd name="connsiteY11" fmla="*/ 6637 h 1230015"/>
                <a:gd name="connsiteX12" fmla="*/ 556162 w 955695"/>
                <a:gd name="connsiteY12" fmla="*/ 480060 h 1230015"/>
                <a:gd name="connsiteX13" fmla="*/ 574745 w 955695"/>
                <a:gd name="connsiteY13" fmla="*/ 508377 h 1230015"/>
                <a:gd name="connsiteX14" fmla="*/ 927821 w 955695"/>
                <a:gd name="connsiteY14" fmla="*/ 1037549 h 1230015"/>
                <a:gd name="connsiteX15" fmla="*/ 949944 w 955695"/>
                <a:gd name="connsiteY15" fmla="*/ 1118075 h 123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5695" h="1230015">
                  <a:moveTo>
                    <a:pt x="949944" y="1118075"/>
                  </a:moveTo>
                  <a:cubicBezTo>
                    <a:pt x="949059" y="1118960"/>
                    <a:pt x="949059" y="1119845"/>
                    <a:pt x="949059" y="1120730"/>
                  </a:cubicBezTo>
                  <a:cubicBezTo>
                    <a:pt x="945519" y="1132234"/>
                    <a:pt x="940210" y="1141968"/>
                    <a:pt x="933130" y="1150817"/>
                  </a:cubicBezTo>
                  <a:cubicBezTo>
                    <a:pt x="924281" y="1163205"/>
                    <a:pt x="913663" y="1173824"/>
                    <a:pt x="901274" y="1182673"/>
                  </a:cubicBezTo>
                  <a:cubicBezTo>
                    <a:pt x="901274" y="1182673"/>
                    <a:pt x="901274" y="1182673"/>
                    <a:pt x="900389" y="1182673"/>
                  </a:cubicBezTo>
                  <a:lnTo>
                    <a:pt x="858799" y="1210105"/>
                  </a:lnTo>
                  <a:cubicBezTo>
                    <a:pt x="826942" y="1231343"/>
                    <a:pt x="788891" y="1236652"/>
                    <a:pt x="755265" y="1226918"/>
                  </a:cubicBezTo>
                  <a:cubicBezTo>
                    <a:pt x="726948" y="1218954"/>
                    <a:pt x="700401" y="1201256"/>
                    <a:pt x="682703" y="1174709"/>
                  </a:cubicBezTo>
                  <a:lnTo>
                    <a:pt x="6637" y="163265"/>
                  </a:lnTo>
                  <a:lnTo>
                    <a:pt x="63271" y="125214"/>
                  </a:lnTo>
                  <a:lnTo>
                    <a:pt x="87163" y="109286"/>
                  </a:lnTo>
                  <a:lnTo>
                    <a:pt x="240251" y="6637"/>
                  </a:lnTo>
                  <a:lnTo>
                    <a:pt x="556162" y="480060"/>
                  </a:lnTo>
                  <a:lnTo>
                    <a:pt x="574745" y="508377"/>
                  </a:lnTo>
                  <a:lnTo>
                    <a:pt x="927821" y="1037549"/>
                  </a:lnTo>
                  <a:cubicBezTo>
                    <a:pt x="944634" y="1062326"/>
                    <a:pt x="951713" y="1090643"/>
                    <a:pt x="949944" y="1118075"/>
                  </a:cubicBezTo>
                  <a:close/>
                </a:path>
              </a:pathLst>
            </a:custGeom>
            <a:solidFill>
              <a:srgbClr val="646170"/>
            </a:solidFill>
            <a:ln w="9525" cap="flat">
              <a:noFill/>
              <a:prstDash val="solid"/>
              <a:miter/>
            </a:ln>
          </p:spPr>
          <p:txBody>
            <a:bodyPr rtlCol="0" anchor="ctr"/>
            <a:lstStyle/>
            <a:p>
              <a:endParaRPr lang="en-US"/>
            </a:p>
          </p:txBody>
        </p:sp>
        <p:sp>
          <p:nvSpPr>
            <p:cNvPr id="594" name="Freeform: Shape 593"/>
            <p:cNvSpPr/>
            <p:nvPr/>
          </p:nvSpPr>
          <p:spPr>
            <a:xfrm>
              <a:off x="1100819" y="1026930"/>
              <a:ext cx="734470" cy="1053035"/>
            </a:xfrm>
            <a:custGeom>
              <a:avLst/>
              <a:gdLst>
                <a:gd name="connsiteX0" fmla="*/ 73889 w 734469"/>
                <a:gd name="connsiteY0" fmla="*/ 6637 h 1053034"/>
                <a:gd name="connsiteX1" fmla="*/ 729603 w 734469"/>
                <a:gd name="connsiteY1" fmla="*/ 988879 h 1053034"/>
                <a:gd name="connsiteX2" fmla="*/ 718984 w 734469"/>
                <a:gd name="connsiteY2" fmla="*/ 1045513 h 1053034"/>
                <a:gd name="connsiteX3" fmla="*/ 662350 w 734469"/>
                <a:gd name="connsiteY3" fmla="*/ 1034009 h 1053034"/>
                <a:gd name="connsiteX4" fmla="*/ 6637 w 734469"/>
                <a:gd name="connsiteY4" fmla="*/ 51767 h 1053034"/>
                <a:gd name="connsiteX5" fmla="*/ 73889 w 734469"/>
                <a:gd name="connsiteY5" fmla="*/ 6637 h 1053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469" h="1053034">
                  <a:moveTo>
                    <a:pt x="73889" y="6637"/>
                  </a:moveTo>
                  <a:lnTo>
                    <a:pt x="729603" y="988879"/>
                  </a:lnTo>
                  <a:cubicBezTo>
                    <a:pt x="741991" y="1007462"/>
                    <a:pt x="737567" y="1033125"/>
                    <a:pt x="718984" y="1045513"/>
                  </a:cubicBezTo>
                  <a:cubicBezTo>
                    <a:pt x="700401" y="1057902"/>
                    <a:pt x="675624" y="1052592"/>
                    <a:pt x="662350" y="1034009"/>
                  </a:cubicBezTo>
                  <a:lnTo>
                    <a:pt x="6637" y="51767"/>
                  </a:lnTo>
                  <a:lnTo>
                    <a:pt x="73889" y="6637"/>
                  </a:lnTo>
                  <a:close/>
                </a:path>
              </a:pathLst>
            </a:custGeom>
            <a:solidFill>
              <a:srgbClr val="52515C"/>
            </a:solidFill>
            <a:ln w="9525" cap="flat">
              <a:noFill/>
              <a:prstDash val="solid"/>
              <a:miter/>
            </a:ln>
          </p:spPr>
          <p:txBody>
            <a:bodyPr rtlCol="0" anchor="ctr"/>
            <a:lstStyle/>
            <a:p>
              <a:endParaRPr lang="en-US"/>
            </a:p>
          </p:txBody>
        </p:sp>
        <p:sp>
          <p:nvSpPr>
            <p:cNvPr id="595" name="Freeform: Shape 594"/>
            <p:cNvSpPr/>
            <p:nvPr/>
          </p:nvSpPr>
          <p:spPr>
            <a:xfrm>
              <a:off x="1100819" y="1026930"/>
              <a:ext cx="716772" cy="1026488"/>
            </a:xfrm>
            <a:custGeom>
              <a:avLst/>
              <a:gdLst>
                <a:gd name="connsiteX0" fmla="*/ 73889 w 716771"/>
                <a:gd name="connsiteY0" fmla="*/ 6637 h 1026487"/>
                <a:gd name="connsiteX1" fmla="*/ 710135 w 716771"/>
                <a:gd name="connsiteY1" fmla="*/ 960563 h 1026487"/>
                <a:gd name="connsiteX2" fmla="*/ 698631 w 716771"/>
                <a:gd name="connsiteY2" fmla="*/ 1016311 h 1026487"/>
                <a:gd name="connsiteX3" fmla="*/ 642882 w 716771"/>
                <a:gd name="connsiteY3" fmla="*/ 1004808 h 1026487"/>
                <a:gd name="connsiteX4" fmla="*/ 6637 w 716771"/>
                <a:gd name="connsiteY4" fmla="*/ 50882 h 1026487"/>
                <a:gd name="connsiteX5" fmla="*/ 73889 w 716771"/>
                <a:gd name="connsiteY5" fmla="*/ 6637 h 1026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771" h="1026487">
                  <a:moveTo>
                    <a:pt x="73889" y="6637"/>
                  </a:moveTo>
                  <a:lnTo>
                    <a:pt x="710135" y="960563"/>
                  </a:lnTo>
                  <a:cubicBezTo>
                    <a:pt x="722524" y="979145"/>
                    <a:pt x="717214" y="1003923"/>
                    <a:pt x="698631" y="1016311"/>
                  </a:cubicBezTo>
                  <a:cubicBezTo>
                    <a:pt x="680048" y="1028700"/>
                    <a:pt x="655271" y="1023391"/>
                    <a:pt x="642882" y="1004808"/>
                  </a:cubicBezTo>
                  <a:lnTo>
                    <a:pt x="6637" y="50882"/>
                  </a:lnTo>
                  <a:lnTo>
                    <a:pt x="73889" y="6637"/>
                  </a:lnTo>
                  <a:close/>
                </a:path>
              </a:pathLst>
            </a:custGeom>
            <a:solidFill>
              <a:srgbClr val="44444B"/>
            </a:solidFill>
            <a:ln w="9525" cap="flat">
              <a:noFill/>
              <a:prstDash val="solid"/>
              <a:miter/>
            </a:ln>
          </p:spPr>
          <p:txBody>
            <a:bodyPr rtlCol="0" anchor="ctr"/>
            <a:lstStyle/>
            <a:p>
              <a:endParaRPr lang="en-US"/>
            </a:p>
          </p:txBody>
        </p:sp>
        <p:sp>
          <p:nvSpPr>
            <p:cNvPr id="596" name="Freeform: Shape 595"/>
            <p:cNvSpPr/>
            <p:nvPr/>
          </p:nvSpPr>
          <p:spPr>
            <a:xfrm>
              <a:off x="1546423" y="1443720"/>
              <a:ext cx="424754" cy="681375"/>
            </a:xfrm>
            <a:custGeom>
              <a:avLst/>
              <a:gdLst>
                <a:gd name="connsiteX0" fmla="*/ 30917 w 424753"/>
                <a:gd name="connsiteY0" fmla="*/ 6637 h 681375"/>
                <a:gd name="connsiteX1" fmla="*/ 403461 w 424753"/>
                <a:gd name="connsiteY1" fmla="*/ 564126 h 681375"/>
                <a:gd name="connsiteX2" fmla="*/ 424699 w 424753"/>
                <a:gd name="connsiteY2" fmla="*/ 643767 h 681375"/>
                <a:gd name="connsiteX3" fmla="*/ 423814 w 424753"/>
                <a:gd name="connsiteY3" fmla="*/ 646422 h 681375"/>
                <a:gd name="connsiteX4" fmla="*/ 407886 w 424753"/>
                <a:gd name="connsiteY4" fmla="*/ 676509 h 681375"/>
                <a:gd name="connsiteX5" fmla="*/ 405231 w 424753"/>
                <a:gd name="connsiteY5" fmla="*/ 672969 h 681375"/>
                <a:gd name="connsiteX6" fmla="*/ 19413 w 424753"/>
                <a:gd name="connsiteY6" fmla="*/ 94242 h 681375"/>
                <a:gd name="connsiteX7" fmla="*/ 30917 w 424753"/>
                <a:gd name="connsiteY7" fmla="*/ 6637 h 68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753" h="681375">
                  <a:moveTo>
                    <a:pt x="30917" y="6637"/>
                  </a:moveTo>
                  <a:lnTo>
                    <a:pt x="403461" y="564126"/>
                  </a:lnTo>
                  <a:cubicBezTo>
                    <a:pt x="419389" y="588018"/>
                    <a:pt x="426469" y="616335"/>
                    <a:pt x="424699" y="643767"/>
                  </a:cubicBezTo>
                  <a:cubicBezTo>
                    <a:pt x="423814" y="644652"/>
                    <a:pt x="423814" y="645537"/>
                    <a:pt x="423814" y="646422"/>
                  </a:cubicBezTo>
                  <a:cubicBezTo>
                    <a:pt x="420274" y="657041"/>
                    <a:pt x="414965" y="667660"/>
                    <a:pt x="407886" y="676509"/>
                  </a:cubicBezTo>
                  <a:cubicBezTo>
                    <a:pt x="407001" y="675624"/>
                    <a:pt x="406116" y="673854"/>
                    <a:pt x="405231" y="672969"/>
                  </a:cubicBezTo>
                  <a:lnTo>
                    <a:pt x="19413" y="94242"/>
                  </a:lnTo>
                  <a:cubicBezTo>
                    <a:pt x="-1824" y="65925"/>
                    <a:pt x="4370" y="27875"/>
                    <a:pt x="30917" y="6637"/>
                  </a:cubicBezTo>
                  <a:close/>
                </a:path>
              </a:pathLst>
            </a:custGeom>
            <a:solidFill>
              <a:srgbClr val="FFFFFF">
                <a:alpha val="10000"/>
              </a:srgbClr>
            </a:solidFill>
            <a:ln w="9525" cap="flat">
              <a:noFill/>
              <a:prstDash val="solid"/>
              <a:miter/>
            </a:ln>
          </p:spPr>
          <p:txBody>
            <a:bodyPr rtlCol="0" anchor="ctr"/>
            <a:lstStyle/>
            <a:p>
              <a:endParaRPr lang="en-US"/>
            </a:p>
          </p:txBody>
        </p:sp>
        <p:sp>
          <p:nvSpPr>
            <p:cNvPr id="597" name="Freeform: Shape 596"/>
            <p:cNvSpPr/>
            <p:nvPr/>
          </p:nvSpPr>
          <p:spPr>
            <a:xfrm>
              <a:off x="1584514" y="1472037"/>
              <a:ext cx="389357" cy="619432"/>
            </a:xfrm>
            <a:custGeom>
              <a:avLst/>
              <a:gdLst>
                <a:gd name="connsiteX0" fmla="*/ 11409 w 389357"/>
                <a:gd name="connsiteY0" fmla="*/ 6637 h 619432"/>
                <a:gd name="connsiteX1" fmla="*/ 364485 w 389357"/>
                <a:gd name="connsiteY1" fmla="*/ 535809 h 619432"/>
                <a:gd name="connsiteX2" fmla="*/ 385723 w 389357"/>
                <a:gd name="connsiteY2" fmla="*/ 615450 h 619432"/>
                <a:gd name="connsiteX3" fmla="*/ 384838 w 389357"/>
                <a:gd name="connsiteY3" fmla="*/ 618105 h 619432"/>
                <a:gd name="connsiteX4" fmla="*/ 18488 w 389357"/>
                <a:gd name="connsiteY4" fmla="*/ 68580 h 619432"/>
                <a:gd name="connsiteX5" fmla="*/ 11409 w 389357"/>
                <a:gd name="connsiteY5" fmla="*/ 6637 h 61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357" h="619432">
                  <a:moveTo>
                    <a:pt x="11409" y="6637"/>
                  </a:moveTo>
                  <a:lnTo>
                    <a:pt x="364485" y="535809"/>
                  </a:lnTo>
                  <a:cubicBezTo>
                    <a:pt x="380414" y="559701"/>
                    <a:pt x="387493" y="588018"/>
                    <a:pt x="385723" y="615450"/>
                  </a:cubicBezTo>
                  <a:cubicBezTo>
                    <a:pt x="384838" y="616335"/>
                    <a:pt x="384838" y="617220"/>
                    <a:pt x="384838" y="618105"/>
                  </a:cubicBezTo>
                  <a:lnTo>
                    <a:pt x="18488" y="68580"/>
                  </a:lnTo>
                  <a:cubicBezTo>
                    <a:pt x="5215" y="49112"/>
                    <a:pt x="3445" y="26105"/>
                    <a:pt x="11409" y="6637"/>
                  </a:cubicBezTo>
                  <a:close/>
                </a:path>
              </a:pathLst>
            </a:custGeom>
            <a:solidFill>
              <a:srgbClr val="FFFFFF">
                <a:alpha val="10000"/>
              </a:srgbClr>
            </a:solidFill>
            <a:ln w="9525" cap="flat">
              <a:noFill/>
              <a:prstDash val="solid"/>
              <a:miter/>
            </a:ln>
          </p:spPr>
          <p:txBody>
            <a:bodyPr rtlCol="0" anchor="ctr"/>
            <a:lstStyle/>
            <a:p>
              <a:endParaRPr lang="en-US"/>
            </a:p>
          </p:txBody>
        </p:sp>
        <p:sp>
          <p:nvSpPr>
            <p:cNvPr id="598" name="Freeform: Shape 597"/>
            <p:cNvSpPr/>
            <p:nvPr/>
          </p:nvSpPr>
          <p:spPr>
            <a:xfrm>
              <a:off x="1000825" y="1087988"/>
              <a:ext cx="238924" cy="318565"/>
            </a:xfrm>
            <a:custGeom>
              <a:avLst/>
              <a:gdLst>
                <a:gd name="connsiteX0" fmla="*/ 234942 w 238923"/>
                <a:gd name="connsiteY0" fmla="*/ 36723 h 318565"/>
                <a:gd name="connsiteX1" fmla="*/ 179193 w 238923"/>
                <a:gd name="connsiteY1" fmla="*/ 316353 h 318565"/>
                <a:gd name="connsiteX2" fmla="*/ 6637 w 238923"/>
                <a:gd name="connsiteY2" fmla="*/ 57961 h 318565"/>
                <a:gd name="connsiteX3" fmla="*/ 26105 w 238923"/>
                <a:gd name="connsiteY3" fmla="*/ 44688 h 318565"/>
                <a:gd name="connsiteX4" fmla="*/ 82738 w 238923"/>
                <a:gd name="connsiteY4" fmla="*/ 6637 h 31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23" h="318565">
                  <a:moveTo>
                    <a:pt x="234942" y="36723"/>
                  </a:moveTo>
                  <a:lnTo>
                    <a:pt x="179193" y="316353"/>
                  </a:lnTo>
                  <a:lnTo>
                    <a:pt x="6637" y="57961"/>
                  </a:lnTo>
                  <a:lnTo>
                    <a:pt x="26105" y="44688"/>
                  </a:lnTo>
                  <a:lnTo>
                    <a:pt x="82738" y="6637"/>
                  </a:lnTo>
                  <a:close/>
                </a:path>
              </a:pathLst>
            </a:custGeom>
            <a:solidFill>
              <a:srgbClr val="262625">
                <a:alpha val="10000"/>
              </a:srgbClr>
            </a:solidFill>
            <a:ln w="9525" cap="flat">
              <a:noFill/>
              <a:prstDash val="solid"/>
              <a:miter/>
            </a:ln>
          </p:spPr>
          <p:txBody>
            <a:bodyPr rtlCol="0" anchor="ctr"/>
            <a:lstStyle/>
            <a:p>
              <a:endParaRPr lang="en-US"/>
            </a:p>
          </p:txBody>
        </p:sp>
        <p:sp>
          <p:nvSpPr>
            <p:cNvPr id="599" name="Freeform: Shape 598"/>
            <p:cNvSpPr/>
            <p:nvPr/>
          </p:nvSpPr>
          <p:spPr>
            <a:xfrm>
              <a:off x="986667" y="1067636"/>
              <a:ext cx="238924" cy="318565"/>
            </a:xfrm>
            <a:custGeom>
              <a:avLst/>
              <a:gdLst>
                <a:gd name="connsiteX0" fmla="*/ 235827 w 238923"/>
                <a:gd name="connsiteY0" fmla="*/ 37608 h 318565"/>
                <a:gd name="connsiteX1" fmla="*/ 180078 w 238923"/>
                <a:gd name="connsiteY1" fmla="*/ 316353 h 318565"/>
                <a:gd name="connsiteX2" fmla="*/ 6637 w 238923"/>
                <a:gd name="connsiteY2" fmla="*/ 57961 h 318565"/>
                <a:gd name="connsiteX3" fmla="*/ 26105 w 238923"/>
                <a:gd name="connsiteY3" fmla="*/ 44688 h 318565"/>
                <a:gd name="connsiteX4" fmla="*/ 83623 w 238923"/>
                <a:gd name="connsiteY4" fmla="*/ 6637 h 31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23" h="318565">
                  <a:moveTo>
                    <a:pt x="235827" y="37608"/>
                  </a:moveTo>
                  <a:lnTo>
                    <a:pt x="180078" y="316353"/>
                  </a:lnTo>
                  <a:lnTo>
                    <a:pt x="6637" y="57961"/>
                  </a:lnTo>
                  <a:lnTo>
                    <a:pt x="26105" y="44688"/>
                  </a:lnTo>
                  <a:lnTo>
                    <a:pt x="83623" y="6637"/>
                  </a:lnTo>
                  <a:close/>
                </a:path>
              </a:pathLst>
            </a:custGeom>
            <a:solidFill>
              <a:srgbClr val="262625">
                <a:alpha val="10000"/>
              </a:srgbClr>
            </a:solidFill>
            <a:ln w="9525" cap="flat">
              <a:noFill/>
              <a:prstDash val="solid"/>
              <a:miter/>
            </a:ln>
          </p:spPr>
          <p:txBody>
            <a:bodyPr rtlCol="0" anchor="ctr"/>
            <a:lstStyle/>
            <a:p>
              <a:endParaRPr lang="en-US"/>
            </a:p>
          </p:txBody>
        </p:sp>
        <p:sp>
          <p:nvSpPr>
            <p:cNvPr id="600" name="Freeform: Shape 599"/>
            <p:cNvSpPr/>
            <p:nvPr/>
          </p:nvSpPr>
          <p:spPr>
            <a:xfrm>
              <a:off x="773841" y="572012"/>
              <a:ext cx="318565" cy="345112"/>
            </a:xfrm>
            <a:custGeom>
              <a:avLst/>
              <a:gdLst>
                <a:gd name="connsiteX0" fmla="*/ 313263 w 318565"/>
                <a:gd name="connsiteY0" fmla="*/ 229711 h 345112"/>
                <a:gd name="connsiteX1" fmla="*/ 142476 w 318565"/>
                <a:gd name="connsiteY1" fmla="*/ 343863 h 345112"/>
                <a:gd name="connsiteX2" fmla="*/ 97346 w 318565"/>
                <a:gd name="connsiteY2" fmla="*/ 276611 h 345112"/>
                <a:gd name="connsiteX3" fmla="*/ 89382 w 318565"/>
                <a:gd name="connsiteY3" fmla="*/ 264222 h 345112"/>
                <a:gd name="connsiteX4" fmla="*/ 23899 w 318565"/>
                <a:gd name="connsiteY4" fmla="*/ 165998 h 345112"/>
                <a:gd name="connsiteX5" fmla="*/ 21245 w 318565"/>
                <a:gd name="connsiteY5" fmla="*/ 56270 h 345112"/>
                <a:gd name="connsiteX6" fmla="*/ 52216 w 318565"/>
                <a:gd name="connsiteY6" fmla="*/ 23528 h 345112"/>
                <a:gd name="connsiteX7" fmla="*/ 52216 w 318565"/>
                <a:gd name="connsiteY7" fmla="*/ 23528 h 345112"/>
                <a:gd name="connsiteX8" fmla="*/ 181412 w 318565"/>
                <a:gd name="connsiteY8" fmla="*/ 36802 h 345112"/>
                <a:gd name="connsiteX9" fmla="*/ 193801 w 318565"/>
                <a:gd name="connsiteY9" fmla="*/ 51845 h 345112"/>
                <a:gd name="connsiteX10" fmla="*/ 201765 w 318565"/>
                <a:gd name="connsiteY10" fmla="*/ 64234 h 345112"/>
                <a:gd name="connsiteX11" fmla="*/ 313263 w 318565"/>
                <a:gd name="connsiteY11" fmla="*/ 229711 h 345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565" h="345112">
                  <a:moveTo>
                    <a:pt x="313263" y="229711"/>
                  </a:moveTo>
                  <a:lnTo>
                    <a:pt x="142476" y="343863"/>
                  </a:lnTo>
                  <a:lnTo>
                    <a:pt x="97346" y="276611"/>
                  </a:lnTo>
                  <a:lnTo>
                    <a:pt x="89382" y="264222"/>
                  </a:lnTo>
                  <a:lnTo>
                    <a:pt x="23899" y="165998"/>
                  </a:lnTo>
                  <a:cubicBezTo>
                    <a:pt x="892" y="132371"/>
                    <a:pt x="1777" y="89896"/>
                    <a:pt x="21245" y="56270"/>
                  </a:cubicBezTo>
                  <a:cubicBezTo>
                    <a:pt x="29209" y="43881"/>
                    <a:pt x="38943" y="32377"/>
                    <a:pt x="52216" y="23528"/>
                  </a:cubicBezTo>
                  <a:lnTo>
                    <a:pt x="52216" y="23528"/>
                  </a:lnTo>
                  <a:cubicBezTo>
                    <a:pt x="93807" y="-3904"/>
                    <a:pt x="147786" y="3176"/>
                    <a:pt x="181412" y="36802"/>
                  </a:cubicBezTo>
                  <a:cubicBezTo>
                    <a:pt x="185837" y="41226"/>
                    <a:pt x="190261" y="46536"/>
                    <a:pt x="193801" y="51845"/>
                  </a:cubicBezTo>
                  <a:lnTo>
                    <a:pt x="201765" y="64234"/>
                  </a:lnTo>
                  <a:lnTo>
                    <a:pt x="313263" y="229711"/>
                  </a:lnTo>
                  <a:close/>
                </a:path>
              </a:pathLst>
            </a:custGeom>
            <a:solidFill>
              <a:srgbClr val="646170"/>
            </a:solidFill>
            <a:ln w="9525" cap="flat">
              <a:noFill/>
              <a:prstDash val="solid"/>
              <a:miter/>
            </a:ln>
          </p:spPr>
          <p:txBody>
            <a:bodyPr rtlCol="0" anchor="ctr"/>
            <a:lstStyle/>
            <a:p>
              <a:endParaRPr lang="en-US"/>
            </a:p>
          </p:txBody>
        </p:sp>
        <p:sp>
          <p:nvSpPr>
            <p:cNvPr id="601" name="Freeform: Shape 600"/>
            <p:cNvSpPr/>
            <p:nvPr/>
          </p:nvSpPr>
          <p:spPr>
            <a:xfrm>
              <a:off x="788448" y="571127"/>
              <a:ext cx="194679" cy="115037"/>
            </a:xfrm>
            <a:custGeom>
              <a:avLst/>
              <a:gdLst>
                <a:gd name="connsiteX0" fmla="*/ 180078 w 194678"/>
                <a:gd name="connsiteY0" fmla="*/ 52730 h 115037"/>
                <a:gd name="connsiteX1" fmla="*/ 188042 w 194678"/>
                <a:gd name="connsiteY1" fmla="*/ 65119 h 115037"/>
                <a:gd name="connsiteX2" fmla="*/ 88933 w 194678"/>
                <a:gd name="connsiteY2" fmla="*/ 108479 h 115037"/>
                <a:gd name="connsiteX3" fmla="*/ 6637 w 194678"/>
                <a:gd name="connsiteY3" fmla="*/ 56270 h 115037"/>
                <a:gd name="connsiteX4" fmla="*/ 37608 w 194678"/>
                <a:gd name="connsiteY4" fmla="*/ 23528 h 115037"/>
                <a:gd name="connsiteX5" fmla="*/ 37608 w 194678"/>
                <a:gd name="connsiteY5" fmla="*/ 23528 h 115037"/>
                <a:gd name="connsiteX6" fmla="*/ 166804 w 194678"/>
                <a:gd name="connsiteY6" fmla="*/ 36802 h 115037"/>
                <a:gd name="connsiteX7" fmla="*/ 180078 w 194678"/>
                <a:gd name="connsiteY7" fmla="*/ 52730 h 11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678" h="115037">
                  <a:moveTo>
                    <a:pt x="180078" y="52730"/>
                  </a:moveTo>
                  <a:lnTo>
                    <a:pt x="188042" y="65119"/>
                  </a:lnTo>
                  <a:cubicBezTo>
                    <a:pt x="180963" y="96090"/>
                    <a:pt x="136718" y="115558"/>
                    <a:pt x="88933" y="108479"/>
                  </a:cubicBezTo>
                  <a:cubicBezTo>
                    <a:pt x="48227" y="103170"/>
                    <a:pt x="16371" y="81047"/>
                    <a:pt x="6637" y="56270"/>
                  </a:cubicBezTo>
                  <a:cubicBezTo>
                    <a:pt x="14601" y="43881"/>
                    <a:pt x="24335" y="32377"/>
                    <a:pt x="37608" y="23528"/>
                  </a:cubicBezTo>
                  <a:lnTo>
                    <a:pt x="37608" y="23528"/>
                  </a:lnTo>
                  <a:cubicBezTo>
                    <a:pt x="79199" y="-3904"/>
                    <a:pt x="133178" y="3176"/>
                    <a:pt x="166804" y="36802"/>
                  </a:cubicBezTo>
                  <a:cubicBezTo>
                    <a:pt x="172114" y="41226"/>
                    <a:pt x="176538" y="47421"/>
                    <a:pt x="180078" y="52730"/>
                  </a:cubicBezTo>
                  <a:close/>
                </a:path>
              </a:pathLst>
            </a:custGeom>
            <a:solidFill>
              <a:srgbClr val="FFFFFF">
                <a:alpha val="10000"/>
              </a:srgbClr>
            </a:solidFill>
            <a:ln w="9525" cap="flat">
              <a:noFill/>
              <a:prstDash val="solid"/>
              <a:miter/>
            </a:ln>
          </p:spPr>
          <p:txBody>
            <a:bodyPr rtlCol="0" anchor="ctr"/>
            <a:lstStyle/>
            <a:p>
              <a:endParaRPr lang="en-US"/>
            </a:p>
          </p:txBody>
        </p:sp>
        <p:sp>
          <p:nvSpPr>
            <p:cNvPr id="602" name="Freeform: Shape 601"/>
            <p:cNvSpPr/>
            <p:nvPr/>
          </p:nvSpPr>
          <p:spPr>
            <a:xfrm>
              <a:off x="820305" y="571740"/>
              <a:ext cx="141585" cy="53094"/>
            </a:xfrm>
            <a:custGeom>
              <a:avLst/>
              <a:gdLst>
                <a:gd name="connsiteX0" fmla="*/ 135833 w 141584"/>
                <a:gd name="connsiteY0" fmla="*/ 37073 h 53094"/>
                <a:gd name="connsiteX1" fmla="*/ 65925 w 141584"/>
                <a:gd name="connsiteY1" fmla="*/ 47692 h 53094"/>
                <a:gd name="connsiteX2" fmla="*/ 6637 w 141584"/>
                <a:gd name="connsiteY2" fmla="*/ 23800 h 53094"/>
                <a:gd name="connsiteX3" fmla="*/ 135833 w 141584"/>
                <a:gd name="connsiteY3" fmla="*/ 37073 h 53094"/>
              </a:gdLst>
              <a:ahLst/>
              <a:cxnLst>
                <a:cxn ang="0">
                  <a:pos x="connsiteX0" y="connsiteY0"/>
                </a:cxn>
                <a:cxn ang="0">
                  <a:pos x="connsiteX1" y="connsiteY1"/>
                </a:cxn>
                <a:cxn ang="0">
                  <a:pos x="connsiteX2" y="connsiteY2"/>
                </a:cxn>
                <a:cxn ang="0">
                  <a:pos x="connsiteX3" y="connsiteY3"/>
                </a:cxn>
              </a:cxnLst>
              <a:rect l="l" t="t" r="r" b="b"/>
              <a:pathLst>
                <a:path w="141584" h="53094">
                  <a:moveTo>
                    <a:pt x="135833" y="37073"/>
                  </a:moveTo>
                  <a:cubicBezTo>
                    <a:pt x="118135" y="46807"/>
                    <a:pt x="92472" y="51232"/>
                    <a:pt x="65925" y="47692"/>
                  </a:cubicBezTo>
                  <a:cubicBezTo>
                    <a:pt x="42033" y="44153"/>
                    <a:pt x="21680" y="35303"/>
                    <a:pt x="6637" y="23800"/>
                  </a:cubicBezTo>
                  <a:cubicBezTo>
                    <a:pt x="48227" y="-3632"/>
                    <a:pt x="102206" y="2562"/>
                    <a:pt x="135833" y="37073"/>
                  </a:cubicBezTo>
                  <a:close/>
                </a:path>
              </a:pathLst>
            </a:custGeom>
            <a:solidFill>
              <a:srgbClr val="FFFFFF">
                <a:alpha val="10000"/>
              </a:srgbClr>
            </a:solidFill>
            <a:ln w="9525" cap="flat">
              <a:noFill/>
              <a:prstDash val="solid"/>
              <a:miter/>
            </a:ln>
          </p:spPr>
          <p:txBody>
            <a:bodyPr rtlCol="0" anchor="ctr"/>
            <a:lstStyle/>
            <a:p>
              <a:endParaRPr lang="en-US"/>
            </a:p>
          </p:txBody>
        </p:sp>
        <p:sp>
          <p:nvSpPr>
            <p:cNvPr id="603" name="Freeform: Shape 602"/>
            <p:cNvSpPr/>
            <p:nvPr/>
          </p:nvSpPr>
          <p:spPr>
            <a:xfrm>
              <a:off x="843178" y="640227"/>
              <a:ext cx="70792" cy="70792"/>
            </a:xfrm>
            <a:custGeom>
              <a:avLst/>
              <a:gdLst>
                <a:gd name="connsiteX0" fmla="*/ 66060 w 70792"/>
                <a:gd name="connsiteY0" fmla="*/ 21680 h 70792"/>
                <a:gd name="connsiteX1" fmla="*/ 57211 w 70792"/>
                <a:gd name="connsiteY1" fmla="*/ 65925 h 70792"/>
                <a:gd name="connsiteX2" fmla="*/ 43938 w 70792"/>
                <a:gd name="connsiteY2" fmla="*/ 71235 h 70792"/>
                <a:gd name="connsiteX3" fmla="*/ 12081 w 70792"/>
                <a:gd name="connsiteY3" fmla="*/ 57076 h 70792"/>
                <a:gd name="connsiteX4" fmla="*/ 20930 w 70792"/>
                <a:gd name="connsiteY4" fmla="*/ 11946 h 70792"/>
                <a:gd name="connsiteX5" fmla="*/ 55441 w 70792"/>
                <a:gd name="connsiteY5" fmla="*/ 11946 h 70792"/>
                <a:gd name="connsiteX6" fmla="*/ 66060 w 70792"/>
                <a:gd name="connsiteY6" fmla="*/ 21680 h 70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92" h="70792">
                  <a:moveTo>
                    <a:pt x="66060" y="21680"/>
                  </a:moveTo>
                  <a:cubicBezTo>
                    <a:pt x="75794" y="36723"/>
                    <a:pt x="72254" y="56191"/>
                    <a:pt x="57211" y="65925"/>
                  </a:cubicBezTo>
                  <a:cubicBezTo>
                    <a:pt x="52787" y="68580"/>
                    <a:pt x="48362" y="70350"/>
                    <a:pt x="43938" y="71235"/>
                  </a:cubicBezTo>
                  <a:cubicBezTo>
                    <a:pt x="32434" y="73005"/>
                    <a:pt x="19160" y="67695"/>
                    <a:pt x="12081" y="57076"/>
                  </a:cubicBezTo>
                  <a:cubicBezTo>
                    <a:pt x="2347" y="42033"/>
                    <a:pt x="5887" y="21680"/>
                    <a:pt x="20930" y="11946"/>
                  </a:cubicBezTo>
                  <a:cubicBezTo>
                    <a:pt x="31549" y="4867"/>
                    <a:pt x="44823" y="4867"/>
                    <a:pt x="55441" y="11946"/>
                  </a:cubicBezTo>
                  <a:cubicBezTo>
                    <a:pt x="59866" y="13716"/>
                    <a:pt x="63405" y="17256"/>
                    <a:pt x="66060" y="21680"/>
                  </a:cubicBezTo>
                  <a:close/>
                </a:path>
              </a:pathLst>
            </a:custGeom>
            <a:solidFill>
              <a:srgbClr val="4E4E55"/>
            </a:solidFill>
            <a:ln w="9525" cap="flat">
              <a:noFill/>
              <a:prstDash val="solid"/>
              <a:miter/>
            </a:ln>
          </p:spPr>
          <p:txBody>
            <a:bodyPr rtlCol="0" anchor="ctr"/>
            <a:lstStyle/>
            <a:p>
              <a:endParaRPr lang="en-US"/>
            </a:p>
          </p:txBody>
        </p:sp>
        <p:sp>
          <p:nvSpPr>
            <p:cNvPr id="604" name="Freeform: Shape 603"/>
            <p:cNvSpPr/>
            <p:nvPr/>
          </p:nvSpPr>
          <p:spPr>
            <a:xfrm>
              <a:off x="864415" y="645537"/>
              <a:ext cx="53094" cy="70792"/>
            </a:xfrm>
            <a:custGeom>
              <a:avLst/>
              <a:gdLst>
                <a:gd name="connsiteX0" fmla="*/ 44822 w 53094"/>
                <a:gd name="connsiteY0" fmla="*/ 16371 h 70792"/>
                <a:gd name="connsiteX1" fmla="*/ 35973 w 53094"/>
                <a:gd name="connsiteY1" fmla="*/ 60616 h 70792"/>
                <a:gd name="connsiteX2" fmla="*/ 22700 w 53094"/>
                <a:gd name="connsiteY2" fmla="*/ 65925 h 70792"/>
                <a:gd name="connsiteX3" fmla="*/ 12081 w 53094"/>
                <a:gd name="connsiteY3" fmla="*/ 56191 h 70792"/>
                <a:gd name="connsiteX4" fmla="*/ 20930 w 53094"/>
                <a:gd name="connsiteY4" fmla="*/ 11946 h 70792"/>
                <a:gd name="connsiteX5" fmla="*/ 35088 w 53094"/>
                <a:gd name="connsiteY5" fmla="*/ 6637 h 70792"/>
                <a:gd name="connsiteX6" fmla="*/ 44822 w 53094"/>
                <a:gd name="connsiteY6" fmla="*/ 16371 h 70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94" h="70792">
                  <a:moveTo>
                    <a:pt x="44822" y="16371"/>
                  </a:moveTo>
                  <a:cubicBezTo>
                    <a:pt x="54556" y="31414"/>
                    <a:pt x="51017" y="50882"/>
                    <a:pt x="35973" y="60616"/>
                  </a:cubicBezTo>
                  <a:cubicBezTo>
                    <a:pt x="31549" y="63271"/>
                    <a:pt x="27124" y="65040"/>
                    <a:pt x="22700" y="65925"/>
                  </a:cubicBezTo>
                  <a:cubicBezTo>
                    <a:pt x="18275" y="64155"/>
                    <a:pt x="14736" y="60616"/>
                    <a:pt x="12081" y="56191"/>
                  </a:cubicBezTo>
                  <a:cubicBezTo>
                    <a:pt x="2347" y="41148"/>
                    <a:pt x="5887" y="21680"/>
                    <a:pt x="20930" y="11946"/>
                  </a:cubicBezTo>
                  <a:cubicBezTo>
                    <a:pt x="25355" y="9292"/>
                    <a:pt x="29779" y="7522"/>
                    <a:pt x="35088" y="6637"/>
                  </a:cubicBezTo>
                  <a:cubicBezTo>
                    <a:pt x="38628" y="8407"/>
                    <a:pt x="42168" y="11946"/>
                    <a:pt x="44822" y="16371"/>
                  </a:cubicBezTo>
                  <a:close/>
                </a:path>
              </a:pathLst>
            </a:custGeom>
            <a:solidFill>
              <a:srgbClr val="44444B"/>
            </a:solidFill>
            <a:ln w="9525" cap="flat">
              <a:noFill/>
              <a:prstDash val="solid"/>
              <a:miter/>
            </a:ln>
          </p:spPr>
          <p:txBody>
            <a:bodyPr rtlCol="0" anchor="ctr"/>
            <a:lstStyle/>
            <a:p>
              <a:endParaRPr lang="en-US"/>
            </a:p>
          </p:txBody>
        </p:sp>
        <p:sp>
          <p:nvSpPr>
            <p:cNvPr id="605" name="Freeform: Shape 604"/>
            <p:cNvSpPr/>
            <p:nvPr/>
          </p:nvSpPr>
          <p:spPr>
            <a:xfrm>
              <a:off x="736204" y="2429502"/>
              <a:ext cx="97339" cy="230075"/>
            </a:xfrm>
            <a:custGeom>
              <a:avLst/>
              <a:gdLst>
                <a:gd name="connsiteX0" fmla="*/ 94278 w 97339"/>
                <a:gd name="connsiteY0" fmla="*/ 22565 h 230074"/>
                <a:gd name="connsiteX1" fmla="*/ 77465 w 97339"/>
                <a:gd name="connsiteY1" fmla="*/ 69465 h 230074"/>
                <a:gd name="connsiteX2" fmla="*/ 67731 w 97339"/>
                <a:gd name="connsiteY2" fmla="*/ 97782 h 230074"/>
                <a:gd name="connsiteX3" fmla="*/ 43838 w 97339"/>
                <a:gd name="connsiteY3" fmla="*/ 164150 h 230074"/>
                <a:gd name="connsiteX4" fmla="*/ 33219 w 97339"/>
                <a:gd name="connsiteY4" fmla="*/ 194236 h 230074"/>
                <a:gd name="connsiteX5" fmla="*/ 25255 w 97339"/>
                <a:gd name="connsiteY5" fmla="*/ 217244 h 230074"/>
                <a:gd name="connsiteX6" fmla="*/ 6672 w 97339"/>
                <a:gd name="connsiteY6" fmla="*/ 213704 h 230074"/>
                <a:gd name="connsiteX7" fmla="*/ 7557 w 97339"/>
                <a:gd name="connsiteY7" fmla="*/ 189812 h 230074"/>
                <a:gd name="connsiteX8" fmla="*/ 9327 w 97339"/>
                <a:gd name="connsiteY8" fmla="*/ 157955 h 230074"/>
                <a:gd name="connsiteX9" fmla="*/ 12867 w 97339"/>
                <a:gd name="connsiteY9" fmla="*/ 84508 h 230074"/>
                <a:gd name="connsiteX10" fmla="*/ 13752 w 97339"/>
                <a:gd name="connsiteY10" fmla="*/ 54422 h 230074"/>
                <a:gd name="connsiteX11" fmla="*/ 16406 w 97339"/>
                <a:gd name="connsiteY11" fmla="*/ 6637 h 230074"/>
                <a:gd name="connsiteX12" fmla="*/ 94278 w 97339"/>
                <a:gd name="connsiteY12" fmla="*/ 22565 h 23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339" h="230074">
                  <a:moveTo>
                    <a:pt x="94278" y="22565"/>
                  </a:moveTo>
                  <a:lnTo>
                    <a:pt x="77465" y="69465"/>
                  </a:lnTo>
                  <a:lnTo>
                    <a:pt x="67731" y="97782"/>
                  </a:lnTo>
                  <a:lnTo>
                    <a:pt x="43838" y="164150"/>
                  </a:lnTo>
                  <a:lnTo>
                    <a:pt x="33219" y="194236"/>
                  </a:lnTo>
                  <a:lnTo>
                    <a:pt x="25255" y="217244"/>
                  </a:lnTo>
                  <a:cubicBezTo>
                    <a:pt x="21716" y="227863"/>
                    <a:pt x="5787" y="224323"/>
                    <a:pt x="6672" y="213704"/>
                  </a:cubicBezTo>
                  <a:lnTo>
                    <a:pt x="7557" y="189812"/>
                  </a:lnTo>
                  <a:lnTo>
                    <a:pt x="9327" y="157955"/>
                  </a:lnTo>
                  <a:lnTo>
                    <a:pt x="12867" y="84508"/>
                  </a:lnTo>
                  <a:lnTo>
                    <a:pt x="13752" y="54422"/>
                  </a:lnTo>
                  <a:lnTo>
                    <a:pt x="16406" y="6637"/>
                  </a:lnTo>
                  <a:lnTo>
                    <a:pt x="94278" y="22565"/>
                  </a:lnTo>
                  <a:close/>
                </a:path>
              </a:pathLst>
            </a:custGeom>
            <a:solidFill>
              <a:srgbClr val="C8C8C8"/>
            </a:solidFill>
            <a:ln w="9525" cap="flat">
              <a:noFill/>
              <a:prstDash val="solid"/>
              <a:miter/>
            </a:ln>
          </p:spPr>
          <p:txBody>
            <a:bodyPr rtlCol="0" anchor="ctr"/>
            <a:lstStyle/>
            <a:p>
              <a:endParaRPr lang="en-US"/>
            </a:p>
          </p:txBody>
        </p:sp>
        <p:sp>
          <p:nvSpPr>
            <p:cNvPr id="606" name="Freeform: Shape 605"/>
            <p:cNvSpPr/>
            <p:nvPr/>
          </p:nvSpPr>
          <p:spPr>
            <a:xfrm>
              <a:off x="742433" y="2429502"/>
              <a:ext cx="88490" cy="70792"/>
            </a:xfrm>
            <a:custGeom>
              <a:avLst/>
              <a:gdLst>
                <a:gd name="connsiteX0" fmla="*/ 88048 w 88490"/>
                <a:gd name="connsiteY0" fmla="*/ 22565 h 70792"/>
                <a:gd name="connsiteX1" fmla="*/ 71235 w 88490"/>
                <a:gd name="connsiteY1" fmla="*/ 69465 h 70792"/>
                <a:gd name="connsiteX2" fmla="*/ 41148 w 88490"/>
                <a:gd name="connsiteY2" fmla="*/ 66810 h 70792"/>
                <a:gd name="connsiteX3" fmla="*/ 6637 w 88490"/>
                <a:gd name="connsiteY3" fmla="*/ 54422 h 70792"/>
                <a:gd name="connsiteX4" fmla="*/ 9291 w 88490"/>
                <a:gd name="connsiteY4" fmla="*/ 6637 h 70792"/>
                <a:gd name="connsiteX5" fmla="*/ 88048 w 88490"/>
                <a:gd name="connsiteY5" fmla="*/ 22565 h 70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490" h="70792">
                  <a:moveTo>
                    <a:pt x="88048" y="22565"/>
                  </a:moveTo>
                  <a:lnTo>
                    <a:pt x="71235" y="69465"/>
                  </a:lnTo>
                  <a:cubicBezTo>
                    <a:pt x="61501" y="70350"/>
                    <a:pt x="51767" y="69465"/>
                    <a:pt x="41148" y="66810"/>
                  </a:cubicBezTo>
                  <a:cubicBezTo>
                    <a:pt x="27874" y="64155"/>
                    <a:pt x="16371" y="60616"/>
                    <a:pt x="6637" y="54422"/>
                  </a:cubicBezTo>
                  <a:lnTo>
                    <a:pt x="9291" y="6637"/>
                  </a:lnTo>
                  <a:lnTo>
                    <a:pt x="88048" y="22565"/>
                  </a:lnTo>
                  <a:close/>
                </a:path>
              </a:pathLst>
            </a:custGeom>
            <a:solidFill>
              <a:srgbClr val="000000">
                <a:alpha val="10000"/>
              </a:srgbClr>
            </a:solidFill>
            <a:ln w="9525" cap="flat">
              <a:noFill/>
              <a:prstDash val="solid"/>
              <a:miter/>
            </a:ln>
          </p:spPr>
          <p:txBody>
            <a:bodyPr rtlCol="0" anchor="ctr"/>
            <a:lstStyle/>
            <a:p>
              <a:endParaRPr lang="en-US"/>
            </a:p>
          </p:txBody>
        </p:sp>
        <p:sp>
          <p:nvSpPr>
            <p:cNvPr id="607" name="Freeform: Shape 606"/>
            <p:cNvSpPr/>
            <p:nvPr/>
          </p:nvSpPr>
          <p:spPr>
            <a:xfrm>
              <a:off x="741549" y="2429502"/>
              <a:ext cx="88490" cy="97339"/>
            </a:xfrm>
            <a:custGeom>
              <a:avLst/>
              <a:gdLst>
                <a:gd name="connsiteX0" fmla="*/ 88933 w 88490"/>
                <a:gd name="connsiteY0" fmla="*/ 22565 h 97339"/>
                <a:gd name="connsiteX1" fmla="*/ 72120 w 88490"/>
                <a:gd name="connsiteY1" fmla="*/ 69465 h 97339"/>
                <a:gd name="connsiteX2" fmla="*/ 62386 w 88490"/>
                <a:gd name="connsiteY2" fmla="*/ 97782 h 97339"/>
                <a:gd name="connsiteX3" fmla="*/ 36723 w 88490"/>
                <a:gd name="connsiteY3" fmla="*/ 95127 h 97339"/>
                <a:gd name="connsiteX4" fmla="*/ 6637 w 88490"/>
                <a:gd name="connsiteY4" fmla="*/ 84508 h 97339"/>
                <a:gd name="connsiteX5" fmla="*/ 7522 w 88490"/>
                <a:gd name="connsiteY5" fmla="*/ 54422 h 97339"/>
                <a:gd name="connsiteX6" fmla="*/ 10176 w 88490"/>
                <a:gd name="connsiteY6" fmla="*/ 6637 h 97339"/>
                <a:gd name="connsiteX7" fmla="*/ 88933 w 88490"/>
                <a:gd name="connsiteY7" fmla="*/ 22565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490" h="97339">
                  <a:moveTo>
                    <a:pt x="88933" y="22565"/>
                  </a:moveTo>
                  <a:lnTo>
                    <a:pt x="72120" y="69465"/>
                  </a:lnTo>
                  <a:lnTo>
                    <a:pt x="62386" y="97782"/>
                  </a:lnTo>
                  <a:cubicBezTo>
                    <a:pt x="54421" y="97782"/>
                    <a:pt x="45572" y="96897"/>
                    <a:pt x="36723" y="95127"/>
                  </a:cubicBezTo>
                  <a:cubicBezTo>
                    <a:pt x="26105" y="93357"/>
                    <a:pt x="15486" y="88933"/>
                    <a:pt x="6637" y="84508"/>
                  </a:cubicBezTo>
                  <a:lnTo>
                    <a:pt x="7522" y="54422"/>
                  </a:lnTo>
                  <a:lnTo>
                    <a:pt x="10176" y="6637"/>
                  </a:lnTo>
                  <a:lnTo>
                    <a:pt x="88933" y="22565"/>
                  </a:lnTo>
                  <a:close/>
                </a:path>
              </a:pathLst>
            </a:custGeom>
            <a:solidFill>
              <a:srgbClr val="000000">
                <a:alpha val="10000"/>
              </a:srgbClr>
            </a:solidFill>
            <a:ln w="9525" cap="flat">
              <a:noFill/>
              <a:prstDash val="solid"/>
              <a:miter/>
            </a:ln>
          </p:spPr>
          <p:txBody>
            <a:bodyPr rtlCol="0" anchor="ctr"/>
            <a:lstStyle/>
            <a:p>
              <a:endParaRPr lang="en-US"/>
            </a:p>
          </p:txBody>
        </p:sp>
        <p:sp>
          <p:nvSpPr>
            <p:cNvPr id="608" name="Freeform: Shape 607"/>
            <p:cNvSpPr/>
            <p:nvPr/>
          </p:nvSpPr>
          <p:spPr>
            <a:xfrm>
              <a:off x="735319" y="2580820"/>
              <a:ext cx="44245" cy="70792"/>
            </a:xfrm>
            <a:custGeom>
              <a:avLst/>
              <a:gdLst>
                <a:gd name="connsiteX0" fmla="*/ 43838 w 44245"/>
                <a:gd name="connsiteY0" fmla="*/ 12831 h 70792"/>
                <a:gd name="connsiteX1" fmla="*/ 33219 w 44245"/>
                <a:gd name="connsiteY1" fmla="*/ 42918 h 70792"/>
                <a:gd name="connsiteX2" fmla="*/ 25255 w 44245"/>
                <a:gd name="connsiteY2" fmla="*/ 65925 h 70792"/>
                <a:gd name="connsiteX3" fmla="*/ 6672 w 44245"/>
                <a:gd name="connsiteY3" fmla="*/ 62386 h 70792"/>
                <a:gd name="connsiteX4" fmla="*/ 7557 w 44245"/>
                <a:gd name="connsiteY4" fmla="*/ 38493 h 70792"/>
                <a:gd name="connsiteX5" fmla="*/ 9327 w 44245"/>
                <a:gd name="connsiteY5" fmla="*/ 6637 h 70792"/>
                <a:gd name="connsiteX6" fmla="*/ 30565 w 44245"/>
                <a:gd name="connsiteY6" fmla="*/ 8407 h 70792"/>
                <a:gd name="connsiteX7" fmla="*/ 43838 w 44245"/>
                <a:gd name="connsiteY7" fmla="*/ 12831 h 70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45" h="70792">
                  <a:moveTo>
                    <a:pt x="43838" y="12831"/>
                  </a:moveTo>
                  <a:lnTo>
                    <a:pt x="33219" y="42918"/>
                  </a:lnTo>
                  <a:lnTo>
                    <a:pt x="25255" y="65925"/>
                  </a:lnTo>
                  <a:cubicBezTo>
                    <a:pt x="21716" y="76544"/>
                    <a:pt x="5787" y="73005"/>
                    <a:pt x="6672" y="62386"/>
                  </a:cubicBezTo>
                  <a:lnTo>
                    <a:pt x="7557" y="38493"/>
                  </a:lnTo>
                  <a:lnTo>
                    <a:pt x="9327" y="6637"/>
                  </a:lnTo>
                  <a:cubicBezTo>
                    <a:pt x="16406" y="6637"/>
                    <a:pt x="23485" y="7522"/>
                    <a:pt x="30565" y="8407"/>
                  </a:cubicBezTo>
                  <a:cubicBezTo>
                    <a:pt x="34989" y="10176"/>
                    <a:pt x="39414" y="11061"/>
                    <a:pt x="43838" y="12831"/>
                  </a:cubicBezTo>
                  <a:close/>
                </a:path>
              </a:pathLst>
            </a:custGeom>
            <a:solidFill>
              <a:srgbClr val="FFFFFF">
                <a:alpha val="10000"/>
              </a:srgbClr>
            </a:solidFill>
            <a:ln w="9525" cap="flat">
              <a:noFill/>
              <a:prstDash val="solid"/>
              <a:miter/>
            </a:ln>
          </p:spPr>
          <p:txBody>
            <a:bodyPr rtlCol="0" anchor="ctr"/>
            <a:lstStyle/>
            <a:p>
              <a:endParaRPr lang="en-US"/>
            </a:p>
          </p:txBody>
        </p:sp>
        <p:sp>
          <p:nvSpPr>
            <p:cNvPr id="609" name="Freeform: Shape 608"/>
            <p:cNvSpPr/>
            <p:nvPr/>
          </p:nvSpPr>
          <p:spPr>
            <a:xfrm>
              <a:off x="735319" y="2612677"/>
              <a:ext cx="35396" cy="44245"/>
            </a:xfrm>
            <a:custGeom>
              <a:avLst/>
              <a:gdLst>
                <a:gd name="connsiteX0" fmla="*/ 33219 w 35396"/>
                <a:gd name="connsiteY0" fmla="*/ 11061 h 44245"/>
                <a:gd name="connsiteX1" fmla="*/ 25255 w 35396"/>
                <a:gd name="connsiteY1" fmla="*/ 34069 h 44245"/>
                <a:gd name="connsiteX2" fmla="*/ 6672 w 35396"/>
                <a:gd name="connsiteY2" fmla="*/ 30529 h 44245"/>
                <a:gd name="connsiteX3" fmla="*/ 7557 w 35396"/>
                <a:gd name="connsiteY3" fmla="*/ 6637 h 44245"/>
                <a:gd name="connsiteX4" fmla="*/ 23485 w 35396"/>
                <a:gd name="connsiteY4" fmla="*/ 8407 h 44245"/>
                <a:gd name="connsiteX5" fmla="*/ 33219 w 35396"/>
                <a:gd name="connsiteY5" fmla="*/ 11061 h 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96" h="44245">
                  <a:moveTo>
                    <a:pt x="33219" y="11061"/>
                  </a:moveTo>
                  <a:lnTo>
                    <a:pt x="25255" y="34069"/>
                  </a:lnTo>
                  <a:cubicBezTo>
                    <a:pt x="21716" y="44688"/>
                    <a:pt x="5787" y="41148"/>
                    <a:pt x="6672" y="30529"/>
                  </a:cubicBezTo>
                  <a:lnTo>
                    <a:pt x="7557" y="6637"/>
                  </a:lnTo>
                  <a:cubicBezTo>
                    <a:pt x="12867" y="7522"/>
                    <a:pt x="18176" y="7522"/>
                    <a:pt x="23485" y="8407"/>
                  </a:cubicBezTo>
                  <a:cubicBezTo>
                    <a:pt x="27025" y="9291"/>
                    <a:pt x="30565" y="10176"/>
                    <a:pt x="33219" y="11061"/>
                  </a:cubicBezTo>
                  <a:close/>
                </a:path>
              </a:pathLst>
            </a:custGeom>
            <a:solidFill>
              <a:srgbClr val="FFFFFF">
                <a:alpha val="10000"/>
              </a:srgbClr>
            </a:solidFill>
            <a:ln w="9525" cap="flat">
              <a:noFill/>
              <a:prstDash val="solid"/>
              <a:miter/>
            </a:ln>
          </p:spPr>
          <p:txBody>
            <a:bodyPr rtlCol="0" anchor="ctr"/>
            <a:lstStyle/>
            <a:p>
              <a:endParaRPr lang="en-US"/>
            </a:p>
          </p:txBody>
        </p:sp>
        <p:sp>
          <p:nvSpPr>
            <p:cNvPr id="610" name="Freeform: Shape 609"/>
            <p:cNvSpPr/>
            <p:nvPr/>
          </p:nvSpPr>
          <p:spPr>
            <a:xfrm>
              <a:off x="645212" y="1087988"/>
              <a:ext cx="548640" cy="1389298"/>
            </a:xfrm>
            <a:custGeom>
              <a:avLst/>
              <a:gdLst>
                <a:gd name="connsiteX0" fmla="*/ 549850 w 548639"/>
                <a:gd name="connsiteY0" fmla="*/ 66810 h 1389298"/>
                <a:gd name="connsiteX1" fmla="*/ 307386 w 548639"/>
                <a:gd name="connsiteY1" fmla="*/ 1282667 h 1389298"/>
                <a:gd name="connsiteX2" fmla="*/ 265796 w 548639"/>
                <a:gd name="connsiteY2" fmla="*/ 1353460 h 1389298"/>
                <a:gd name="connsiteX3" fmla="*/ 177306 w 548639"/>
                <a:gd name="connsiteY3" fmla="*/ 1385316 h 1389298"/>
                <a:gd name="connsiteX4" fmla="*/ 156953 w 548639"/>
                <a:gd name="connsiteY4" fmla="*/ 1382661 h 1389298"/>
                <a:gd name="connsiteX5" fmla="*/ 108283 w 548639"/>
                <a:gd name="connsiteY5" fmla="*/ 1372927 h 1389298"/>
                <a:gd name="connsiteX6" fmla="*/ 105628 w 548639"/>
                <a:gd name="connsiteY6" fmla="*/ 1372043 h 1389298"/>
                <a:gd name="connsiteX7" fmla="*/ 23332 w 548639"/>
                <a:gd name="connsiteY7" fmla="*/ 1310984 h 1389298"/>
                <a:gd name="connsiteX8" fmla="*/ 9174 w 548639"/>
                <a:gd name="connsiteY8" fmla="*/ 1222494 h 1389298"/>
                <a:gd name="connsiteX9" fmla="*/ 250753 w 548639"/>
                <a:gd name="connsiteY9" fmla="*/ 6637 h 1389298"/>
                <a:gd name="connsiteX10" fmla="*/ 549850 w 548639"/>
                <a:gd name="connsiteY10" fmla="*/ 66810 h 138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8639" h="1389298">
                  <a:moveTo>
                    <a:pt x="549850" y="66810"/>
                  </a:moveTo>
                  <a:lnTo>
                    <a:pt x="307386" y="1282667"/>
                  </a:lnTo>
                  <a:cubicBezTo>
                    <a:pt x="302077" y="1310984"/>
                    <a:pt x="287034" y="1335761"/>
                    <a:pt x="265796" y="1353460"/>
                  </a:cubicBezTo>
                  <a:cubicBezTo>
                    <a:pt x="241904" y="1374697"/>
                    <a:pt x="210932" y="1386201"/>
                    <a:pt x="177306" y="1385316"/>
                  </a:cubicBezTo>
                  <a:cubicBezTo>
                    <a:pt x="170226" y="1385316"/>
                    <a:pt x="164032" y="1384431"/>
                    <a:pt x="156953" y="1382661"/>
                  </a:cubicBezTo>
                  <a:lnTo>
                    <a:pt x="108283" y="1372927"/>
                  </a:lnTo>
                  <a:cubicBezTo>
                    <a:pt x="107398" y="1372927"/>
                    <a:pt x="106513" y="1372927"/>
                    <a:pt x="105628" y="1372043"/>
                  </a:cubicBezTo>
                  <a:cubicBezTo>
                    <a:pt x="69347" y="1364078"/>
                    <a:pt x="40146" y="1341071"/>
                    <a:pt x="23332" y="1310984"/>
                  </a:cubicBezTo>
                  <a:cubicBezTo>
                    <a:pt x="8289" y="1285322"/>
                    <a:pt x="2980" y="1253466"/>
                    <a:pt x="9174" y="1222494"/>
                  </a:cubicBezTo>
                  <a:lnTo>
                    <a:pt x="250753" y="6637"/>
                  </a:lnTo>
                  <a:lnTo>
                    <a:pt x="549850" y="66810"/>
                  </a:lnTo>
                  <a:close/>
                </a:path>
              </a:pathLst>
            </a:custGeom>
            <a:solidFill>
              <a:srgbClr val="44444B"/>
            </a:solidFill>
            <a:ln w="9525" cap="flat">
              <a:noFill/>
              <a:prstDash val="solid"/>
              <a:miter/>
            </a:ln>
          </p:spPr>
          <p:txBody>
            <a:bodyPr rtlCol="0" anchor="ctr"/>
            <a:lstStyle/>
            <a:p>
              <a:endParaRPr lang="en-US"/>
            </a:p>
          </p:txBody>
        </p:sp>
        <p:sp>
          <p:nvSpPr>
            <p:cNvPr id="611" name="Freeform: Shape 610"/>
            <p:cNvSpPr/>
            <p:nvPr/>
          </p:nvSpPr>
          <p:spPr>
            <a:xfrm>
              <a:off x="671759" y="1093298"/>
              <a:ext cx="522093" cy="1362751"/>
            </a:xfrm>
            <a:custGeom>
              <a:avLst/>
              <a:gdLst>
                <a:gd name="connsiteX0" fmla="*/ 523303 w 522092"/>
                <a:gd name="connsiteY0" fmla="*/ 61501 h 1362750"/>
                <a:gd name="connsiteX1" fmla="*/ 280839 w 522092"/>
                <a:gd name="connsiteY1" fmla="*/ 1277358 h 1362750"/>
                <a:gd name="connsiteX2" fmla="*/ 239249 w 522092"/>
                <a:gd name="connsiteY2" fmla="*/ 1348150 h 1362750"/>
                <a:gd name="connsiteX3" fmla="*/ 236594 w 522092"/>
                <a:gd name="connsiteY3" fmla="*/ 1349035 h 1362750"/>
                <a:gd name="connsiteX4" fmla="*/ 203853 w 522092"/>
                <a:gd name="connsiteY4" fmla="*/ 1358769 h 1362750"/>
                <a:gd name="connsiteX5" fmla="*/ 158723 w 522092"/>
                <a:gd name="connsiteY5" fmla="*/ 1358769 h 1362750"/>
                <a:gd name="connsiteX6" fmla="*/ 109168 w 522092"/>
                <a:gd name="connsiteY6" fmla="*/ 1349035 h 1362750"/>
                <a:gd name="connsiteX7" fmla="*/ 23332 w 522092"/>
                <a:gd name="connsiteY7" fmla="*/ 1287977 h 1362750"/>
                <a:gd name="connsiteX8" fmla="*/ 9174 w 522092"/>
                <a:gd name="connsiteY8" fmla="*/ 1199486 h 1362750"/>
                <a:gd name="connsiteX9" fmla="*/ 247213 w 522092"/>
                <a:gd name="connsiteY9" fmla="*/ 6637 h 1362750"/>
                <a:gd name="connsiteX10" fmla="*/ 523303 w 522092"/>
                <a:gd name="connsiteY10" fmla="*/ 61501 h 136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2092" h="1362750">
                  <a:moveTo>
                    <a:pt x="523303" y="61501"/>
                  </a:moveTo>
                  <a:lnTo>
                    <a:pt x="280839" y="1277358"/>
                  </a:lnTo>
                  <a:cubicBezTo>
                    <a:pt x="275530" y="1305675"/>
                    <a:pt x="260487" y="1330452"/>
                    <a:pt x="239249" y="1348150"/>
                  </a:cubicBezTo>
                  <a:cubicBezTo>
                    <a:pt x="238364" y="1348150"/>
                    <a:pt x="237479" y="1349035"/>
                    <a:pt x="236594" y="1349035"/>
                  </a:cubicBezTo>
                  <a:cubicBezTo>
                    <a:pt x="225975" y="1354344"/>
                    <a:pt x="215356" y="1357884"/>
                    <a:pt x="203853" y="1358769"/>
                  </a:cubicBezTo>
                  <a:cubicBezTo>
                    <a:pt x="188809" y="1361424"/>
                    <a:pt x="173766" y="1361424"/>
                    <a:pt x="158723" y="1358769"/>
                  </a:cubicBezTo>
                  <a:lnTo>
                    <a:pt x="109168" y="1349035"/>
                  </a:lnTo>
                  <a:cubicBezTo>
                    <a:pt x="72002" y="1341956"/>
                    <a:pt x="41031" y="1318063"/>
                    <a:pt x="23332" y="1287977"/>
                  </a:cubicBezTo>
                  <a:cubicBezTo>
                    <a:pt x="8289" y="1262315"/>
                    <a:pt x="2980" y="1230458"/>
                    <a:pt x="9174" y="1199486"/>
                  </a:cubicBezTo>
                  <a:lnTo>
                    <a:pt x="247213" y="6637"/>
                  </a:lnTo>
                  <a:lnTo>
                    <a:pt x="523303" y="61501"/>
                  </a:lnTo>
                  <a:close/>
                </a:path>
              </a:pathLst>
            </a:custGeom>
            <a:solidFill>
              <a:srgbClr val="646170"/>
            </a:solidFill>
            <a:ln w="9525" cap="flat">
              <a:noFill/>
              <a:prstDash val="solid"/>
              <a:miter/>
            </a:ln>
          </p:spPr>
          <p:txBody>
            <a:bodyPr rtlCol="0" anchor="ctr"/>
            <a:lstStyle/>
            <a:p>
              <a:endParaRPr lang="en-US"/>
            </a:p>
          </p:txBody>
        </p:sp>
        <p:sp>
          <p:nvSpPr>
            <p:cNvPr id="612" name="Freeform: Shape 611"/>
            <p:cNvSpPr/>
            <p:nvPr/>
          </p:nvSpPr>
          <p:spPr>
            <a:xfrm>
              <a:off x="775251" y="1111881"/>
              <a:ext cx="318565" cy="1212317"/>
            </a:xfrm>
            <a:custGeom>
              <a:avLst/>
              <a:gdLst>
                <a:gd name="connsiteX0" fmla="*/ 318047 w 318565"/>
                <a:gd name="connsiteY0" fmla="*/ 22565 h 1212317"/>
                <a:gd name="connsiteX1" fmla="*/ 87087 w 318565"/>
                <a:gd name="connsiteY1" fmla="*/ 1180903 h 1212317"/>
                <a:gd name="connsiteX2" fmla="*/ 39302 w 318565"/>
                <a:gd name="connsiteY2" fmla="*/ 1212760 h 1212317"/>
                <a:gd name="connsiteX3" fmla="*/ 7446 w 318565"/>
                <a:gd name="connsiteY3" fmla="*/ 1164975 h 1212317"/>
                <a:gd name="connsiteX4" fmla="*/ 238406 w 318565"/>
                <a:gd name="connsiteY4" fmla="*/ 6637 h 1212317"/>
                <a:gd name="connsiteX5" fmla="*/ 318047 w 318565"/>
                <a:gd name="connsiteY5" fmla="*/ 22565 h 121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565" h="1212317">
                  <a:moveTo>
                    <a:pt x="318047" y="22565"/>
                  </a:moveTo>
                  <a:lnTo>
                    <a:pt x="87087" y="1180903"/>
                  </a:lnTo>
                  <a:cubicBezTo>
                    <a:pt x="82663" y="1203026"/>
                    <a:pt x="61425" y="1217185"/>
                    <a:pt x="39302" y="1212760"/>
                  </a:cubicBezTo>
                  <a:cubicBezTo>
                    <a:pt x="17180" y="1208336"/>
                    <a:pt x="3021" y="1187098"/>
                    <a:pt x="7446" y="1164975"/>
                  </a:cubicBezTo>
                  <a:lnTo>
                    <a:pt x="238406" y="6637"/>
                  </a:lnTo>
                  <a:lnTo>
                    <a:pt x="318047" y="22565"/>
                  </a:lnTo>
                  <a:close/>
                </a:path>
              </a:pathLst>
            </a:custGeom>
            <a:solidFill>
              <a:srgbClr val="52515C"/>
            </a:solidFill>
            <a:ln w="9525" cap="flat">
              <a:noFill/>
              <a:prstDash val="solid"/>
              <a:miter/>
            </a:ln>
          </p:spPr>
          <p:txBody>
            <a:bodyPr rtlCol="0" anchor="ctr"/>
            <a:lstStyle/>
            <a:p>
              <a:endParaRPr lang="en-US"/>
            </a:p>
          </p:txBody>
        </p:sp>
        <p:sp>
          <p:nvSpPr>
            <p:cNvPr id="613" name="Freeform: Shape 612"/>
            <p:cNvSpPr/>
            <p:nvPr/>
          </p:nvSpPr>
          <p:spPr>
            <a:xfrm>
              <a:off x="782330" y="1111881"/>
              <a:ext cx="309716" cy="1185770"/>
            </a:xfrm>
            <a:custGeom>
              <a:avLst/>
              <a:gdLst>
                <a:gd name="connsiteX0" fmla="*/ 310968 w 309716"/>
                <a:gd name="connsiteY0" fmla="*/ 22565 h 1185770"/>
                <a:gd name="connsiteX1" fmla="*/ 87087 w 309716"/>
                <a:gd name="connsiteY1" fmla="*/ 1147277 h 1185770"/>
                <a:gd name="connsiteX2" fmla="*/ 39302 w 309716"/>
                <a:gd name="connsiteY2" fmla="*/ 1179134 h 1185770"/>
                <a:gd name="connsiteX3" fmla="*/ 7446 w 309716"/>
                <a:gd name="connsiteY3" fmla="*/ 1131349 h 1185770"/>
                <a:gd name="connsiteX4" fmla="*/ 232211 w 309716"/>
                <a:gd name="connsiteY4" fmla="*/ 6637 h 1185770"/>
                <a:gd name="connsiteX5" fmla="*/ 310968 w 309716"/>
                <a:gd name="connsiteY5" fmla="*/ 22565 h 1185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716" h="1185770">
                  <a:moveTo>
                    <a:pt x="310968" y="22565"/>
                  </a:moveTo>
                  <a:lnTo>
                    <a:pt x="87087" y="1147277"/>
                  </a:lnTo>
                  <a:cubicBezTo>
                    <a:pt x="82663" y="1168515"/>
                    <a:pt x="61425" y="1183558"/>
                    <a:pt x="39302" y="1179134"/>
                  </a:cubicBezTo>
                  <a:cubicBezTo>
                    <a:pt x="17180" y="1174709"/>
                    <a:pt x="3021" y="1153471"/>
                    <a:pt x="7446" y="1131349"/>
                  </a:cubicBezTo>
                  <a:lnTo>
                    <a:pt x="232211" y="6637"/>
                  </a:lnTo>
                  <a:lnTo>
                    <a:pt x="310968" y="22565"/>
                  </a:lnTo>
                  <a:close/>
                </a:path>
              </a:pathLst>
            </a:custGeom>
            <a:solidFill>
              <a:srgbClr val="44444B"/>
            </a:solidFill>
            <a:ln w="9525" cap="flat">
              <a:noFill/>
              <a:prstDash val="solid"/>
              <a:miter/>
            </a:ln>
          </p:spPr>
          <p:txBody>
            <a:bodyPr rtlCol="0" anchor="ctr"/>
            <a:lstStyle/>
            <a:p>
              <a:endParaRPr lang="en-US"/>
            </a:p>
          </p:txBody>
        </p:sp>
        <p:sp>
          <p:nvSpPr>
            <p:cNvPr id="614" name="Freeform: Shape 613"/>
            <p:cNvSpPr/>
            <p:nvPr/>
          </p:nvSpPr>
          <p:spPr>
            <a:xfrm>
              <a:off x="868975" y="1706177"/>
              <a:ext cx="221226" cy="752168"/>
            </a:xfrm>
            <a:custGeom>
              <a:avLst/>
              <a:gdLst>
                <a:gd name="connsiteX0" fmla="*/ 214589 w 221225"/>
                <a:gd name="connsiteY0" fmla="*/ 6996 h 752167"/>
                <a:gd name="connsiteX1" fmla="*/ 83623 w 221225"/>
                <a:gd name="connsiteY1" fmla="*/ 664479 h 752167"/>
                <a:gd name="connsiteX2" fmla="*/ 42033 w 221225"/>
                <a:gd name="connsiteY2" fmla="*/ 735271 h 752167"/>
                <a:gd name="connsiteX3" fmla="*/ 39378 w 221225"/>
                <a:gd name="connsiteY3" fmla="*/ 736156 h 752167"/>
                <a:gd name="connsiteX4" fmla="*/ 6637 w 221225"/>
                <a:gd name="connsiteY4" fmla="*/ 745890 h 752167"/>
                <a:gd name="connsiteX5" fmla="*/ 6637 w 221225"/>
                <a:gd name="connsiteY5" fmla="*/ 741466 h 752167"/>
                <a:gd name="connsiteX6" fmla="*/ 142912 w 221225"/>
                <a:gd name="connsiteY6" fmla="*/ 59205 h 752167"/>
                <a:gd name="connsiteX7" fmla="*/ 214589 w 221225"/>
                <a:gd name="connsiteY7" fmla="*/ 6996 h 75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225" h="752167">
                  <a:moveTo>
                    <a:pt x="214589" y="6996"/>
                  </a:moveTo>
                  <a:lnTo>
                    <a:pt x="83623" y="664479"/>
                  </a:lnTo>
                  <a:cubicBezTo>
                    <a:pt x="78314" y="692796"/>
                    <a:pt x="63271" y="717573"/>
                    <a:pt x="42033" y="735271"/>
                  </a:cubicBezTo>
                  <a:cubicBezTo>
                    <a:pt x="41148" y="735271"/>
                    <a:pt x="40263" y="736156"/>
                    <a:pt x="39378" y="736156"/>
                  </a:cubicBezTo>
                  <a:cubicBezTo>
                    <a:pt x="28759" y="741466"/>
                    <a:pt x="18141" y="745005"/>
                    <a:pt x="6637" y="745890"/>
                  </a:cubicBezTo>
                  <a:cubicBezTo>
                    <a:pt x="6637" y="744120"/>
                    <a:pt x="6637" y="742351"/>
                    <a:pt x="6637" y="741466"/>
                  </a:cubicBezTo>
                  <a:lnTo>
                    <a:pt x="142912" y="59205"/>
                  </a:lnTo>
                  <a:cubicBezTo>
                    <a:pt x="149991" y="26464"/>
                    <a:pt x="180963" y="3456"/>
                    <a:pt x="214589" y="6996"/>
                  </a:cubicBezTo>
                  <a:close/>
                </a:path>
              </a:pathLst>
            </a:custGeom>
            <a:solidFill>
              <a:srgbClr val="FFFFFF">
                <a:alpha val="10000"/>
              </a:srgbClr>
            </a:solidFill>
            <a:ln w="9525" cap="flat">
              <a:noFill/>
              <a:prstDash val="solid"/>
              <a:miter/>
            </a:ln>
          </p:spPr>
          <p:txBody>
            <a:bodyPr rtlCol="0" anchor="ctr"/>
            <a:lstStyle/>
            <a:p>
              <a:endParaRPr lang="en-US"/>
            </a:p>
          </p:txBody>
        </p:sp>
        <p:sp>
          <p:nvSpPr>
            <p:cNvPr id="615" name="Freeform: Shape 614"/>
            <p:cNvSpPr/>
            <p:nvPr/>
          </p:nvSpPr>
          <p:spPr>
            <a:xfrm>
              <a:off x="901716" y="1740162"/>
              <a:ext cx="176981" cy="707923"/>
            </a:xfrm>
            <a:custGeom>
              <a:avLst/>
              <a:gdLst>
                <a:gd name="connsiteX0" fmla="*/ 175653 w 176980"/>
                <a:gd name="connsiteY0" fmla="*/ 6637 h 707922"/>
                <a:gd name="connsiteX1" fmla="*/ 50882 w 176980"/>
                <a:gd name="connsiteY1" fmla="*/ 630494 h 707922"/>
                <a:gd name="connsiteX2" fmla="*/ 9292 w 176980"/>
                <a:gd name="connsiteY2" fmla="*/ 701286 h 707922"/>
                <a:gd name="connsiteX3" fmla="*/ 6637 w 176980"/>
                <a:gd name="connsiteY3" fmla="*/ 702171 h 707922"/>
                <a:gd name="connsiteX4" fmla="*/ 135833 w 176980"/>
                <a:gd name="connsiteY4" fmla="*/ 54422 h 707922"/>
                <a:gd name="connsiteX5" fmla="*/ 175653 w 176980"/>
                <a:gd name="connsiteY5" fmla="*/ 6637 h 70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980" h="707922">
                  <a:moveTo>
                    <a:pt x="175653" y="6637"/>
                  </a:moveTo>
                  <a:lnTo>
                    <a:pt x="50882" y="630494"/>
                  </a:lnTo>
                  <a:cubicBezTo>
                    <a:pt x="45573" y="658811"/>
                    <a:pt x="30529" y="683588"/>
                    <a:pt x="9292" y="701286"/>
                  </a:cubicBezTo>
                  <a:cubicBezTo>
                    <a:pt x="8407" y="701286"/>
                    <a:pt x="7522" y="702171"/>
                    <a:pt x="6637" y="702171"/>
                  </a:cubicBezTo>
                  <a:lnTo>
                    <a:pt x="135833" y="54422"/>
                  </a:lnTo>
                  <a:cubicBezTo>
                    <a:pt x="140257" y="32299"/>
                    <a:pt x="156185" y="15486"/>
                    <a:pt x="175653" y="6637"/>
                  </a:cubicBezTo>
                  <a:close/>
                </a:path>
              </a:pathLst>
            </a:custGeom>
            <a:solidFill>
              <a:srgbClr val="FFFFFF">
                <a:alpha val="10000"/>
              </a:srgbClr>
            </a:solidFill>
            <a:ln w="9525" cap="flat">
              <a:noFill/>
              <a:prstDash val="solid"/>
              <a:miter/>
            </a:ln>
          </p:spPr>
          <p:txBody>
            <a:bodyPr rtlCol="0" anchor="ctr"/>
            <a:lstStyle/>
            <a:p>
              <a:endParaRPr lang="en-US"/>
            </a:p>
          </p:txBody>
        </p:sp>
        <p:sp>
          <p:nvSpPr>
            <p:cNvPr id="616" name="Freeform: Shape 615"/>
            <p:cNvSpPr/>
            <p:nvPr/>
          </p:nvSpPr>
          <p:spPr>
            <a:xfrm>
              <a:off x="882248" y="1088873"/>
              <a:ext cx="318565" cy="132735"/>
            </a:xfrm>
            <a:custGeom>
              <a:avLst/>
              <a:gdLst>
                <a:gd name="connsiteX0" fmla="*/ 312813 w 318565"/>
                <a:gd name="connsiteY0" fmla="*/ 65925 h 132735"/>
                <a:gd name="connsiteX1" fmla="*/ 305734 w 318565"/>
                <a:gd name="connsiteY1" fmla="*/ 101321 h 132735"/>
                <a:gd name="connsiteX2" fmla="*/ 193351 w 318565"/>
                <a:gd name="connsiteY2" fmla="*/ 134063 h 132735"/>
                <a:gd name="connsiteX3" fmla="*/ 144682 w 318565"/>
                <a:gd name="connsiteY3" fmla="*/ 129638 h 132735"/>
                <a:gd name="connsiteX4" fmla="*/ 113710 w 318565"/>
                <a:gd name="connsiteY4" fmla="*/ 121674 h 132735"/>
                <a:gd name="connsiteX5" fmla="*/ 26105 w 318565"/>
                <a:gd name="connsiteY5" fmla="*/ 65040 h 132735"/>
                <a:gd name="connsiteX6" fmla="*/ 6637 w 318565"/>
                <a:gd name="connsiteY6" fmla="*/ 42033 h 132735"/>
                <a:gd name="connsiteX7" fmla="*/ 13716 w 318565"/>
                <a:gd name="connsiteY7" fmla="*/ 6637 h 132735"/>
                <a:gd name="connsiteX8" fmla="*/ 312813 w 318565"/>
                <a:gd name="connsiteY8" fmla="*/ 65925 h 1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565" h="132735">
                  <a:moveTo>
                    <a:pt x="312813" y="65925"/>
                  </a:moveTo>
                  <a:lnTo>
                    <a:pt x="305734" y="101321"/>
                  </a:lnTo>
                  <a:cubicBezTo>
                    <a:pt x="272108" y="121674"/>
                    <a:pt x="234057" y="133178"/>
                    <a:pt x="193351" y="134063"/>
                  </a:cubicBezTo>
                  <a:cubicBezTo>
                    <a:pt x="177423" y="134063"/>
                    <a:pt x="160610" y="133178"/>
                    <a:pt x="144682" y="129638"/>
                  </a:cubicBezTo>
                  <a:cubicBezTo>
                    <a:pt x="134063" y="127868"/>
                    <a:pt x="124329" y="124329"/>
                    <a:pt x="113710" y="121674"/>
                  </a:cubicBezTo>
                  <a:cubicBezTo>
                    <a:pt x="79199" y="109285"/>
                    <a:pt x="49997" y="89818"/>
                    <a:pt x="26105" y="65040"/>
                  </a:cubicBezTo>
                  <a:cubicBezTo>
                    <a:pt x="19026" y="57961"/>
                    <a:pt x="12831" y="49997"/>
                    <a:pt x="6637" y="42033"/>
                  </a:cubicBezTo>
                  <a:lnTo>
                    <a:pt x="13716" y="6637"/>
                  </a:lnTo>
                  <a:lnTo>
                    <a:pt x="312813" y="65925"/>
                  </a:lnTo>
                  <a:close/>
                </a:path>
              </a:pathLst>
            </a:custGeom>
            <a:solidFill>
              <a:srgbClr val="000000">
                <a:alpha val="10000"/>
              </a:srgbClr>
            </a:solidFill>
            <a:ln w="9525" cap="flat">
              <a:noFill/>
              <a:prstDash val="solid"/>
              <a:miter/>
            </a:ln>
          </p:spPr>
          <p:txBody>
            <a:bodyPr rtlCol="0" anchor="ctr"/>
            <a:lstStyle/>
            <a:p>
              <a:endParaRPr lang="en-US"/>
            </a:p>
          </p:txBody>
        </p:sp>
        <p:sp>
          <p:nvSpPr>
            <p:cNvPr id="617" name="Freeform: Shape 616"/>
            <p:cNvSpPr/>
            <p:nvPr/>
          </p:nvSpPr>
          <p:spPr>
            <a:xfrm>
              <a:off x="877824" y="1088873"/>
              <a:ext cx="318565" cy="159283"/>
            </a:xfrm>
            <a:custGeom>
              <a:avLst/>
              <a:gdLst>
                <a:gd name="connsiteX0" fmla="*/ 317238 w 318565"/>
                <a:gd name="connsiteY0" fmla="*/ 65925 h 159282"/>
                <a:gd name="connsiteX1" fmla="*/ 305734 w 318565"/>
                <a:gd name="connsiteY1" fmla="*/ 125214 h 159282"/>
                <a:gd name="connsiteX2" fmla="*/ 193351 w 318565"/>
                <a:gd name="connsiteY2" fmla="*/ 157955 h 159282"/>
                <a:gd name="connsiteX3" fmla="*/ 144682 w 318565"/>
                <a:gd name="connsiteY3" fmla="*/ 153531 h 159282"/>
                <a:gd name="connsiteX4" fmla="*/ 113710 w 318565"/>
                <a:gd name="connsiteY4" fmla="*/ 145567 h 159282"/>
                <a:gd name="connsiteX5" fmla="*/ 26105 w 318565"/>
                <a:gd name="connsiteY5" fmla="*/ 88933 h 159282"/>
                <a:gd name="connsiteX6" fmla="*/ 6637 w 318565"/>
                <a:gd name="connsiteY6" fmla="*/ 65925 h 159282"/>
                <a:gd name="connsiteX7" fmla="*/ 18141 w 318565"/>
                <a:gd name="connsiteY7" fmla="*/ 6637 h 159282"/>
                <a:gd name="connsiteX8" fmla="*/ 317238 w 318565"/>
                <a:gd name="connsiteY8" fmla="*/ 65925 h 15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565" h="159282">
                  <a:moveTo>
                    <a:pt x="317238" y="65925"/>
                  </a:moveTo>
                  <a:lnTo>
                    <a:pt x="305734" y="125214"/>
                  </a:lnTo>
                  <a:cubicBezTo>
                    <a:pt x="272108" y="145567"/>
                    <a:pt x="234057" y="157070"/>
                    <a:pt x="193351" y="157955"/>
                  </a:cubicBezTo>
                  <a:cubicBezTo>
                    <a:pt x="177423" y="157955"/>
                    <a:pt x="160610" y="157070"/>
                    <a:pt x="144682" y="153531"/>
                  </a:cubicBezTo>
                  <a:cubicBezTo>
                    <a:pt x="134063" y="151761"/>
                    <a:pt x="124329" y="148221"/>
                    <a:pt x="113710" y="145567"/>
                  </a:cubicBezTo>
                  <a:cubicBezTo>
                    <a:pt x="79199" y="133178"/>
                    <a:pt x="49997" y="113710"/>
                    <a:pt x="26105" y="88933"/>
                  </a:cubicBezTo>
                  <a:cubicBezTo>
                    <a:pt x="19026" y="81854"/>
                    <a:pt x="12831" y="73889"/>
                    <a:pt x="6637" y="65925"/>
                  </a:cubicBezTo>
                  <a:lnTo>
                    <a:pt x="18141" y="6637"/>
                  </a:lnTo>
                  <a:lnTo>
                    <a:pt x="317238" y="65925"/>
                  </a:lnTo>
                  <a:close/>
                </a:path>
              </a:pathLst>
            </a:custGeom>
            <a:solidFill>
              <a:srgbClr val="000000">
                <a:alpha val="10000"/>
              </a:srgbClr>
            </a:solidFill>
            <a:ln w="9525" cap="flat">
              <a:noFill/>
              <a:prstDash val="solid"/>
              <a:miter/>
            </a:ln>
          </p:spPr>
          <p:txBody>
            <a:bodyPr rtlCol="0" anchor="ctr"/>
            <a:lstStyle/>
            <a:p>
              <a:endParaRPr lang="en-US"/>
            </a:p>
          </p:txBody>
        </p:sp>
        <p:sp>
          <p:nvSpPr>
            <p:cNvPr id="618" name="Freeform: Shape 617"/>
            <p:cNvSpPr/>
            <p:nvPr/>
          </p:nvSpPr>
          <p:spPr>
            <a:xfrm>
              <a:off x="864550" y="730488"/>
              <a:ext cx="221226" cy="185830"/>
            </a:xfrm>
            <a:custGeom>
              <a:avLst/>
              <a:gdLst>
                <a:gd name="connsiteX0" fmla="*/ 222553 w 221225"/>
                <a:gd name="connsiteY0" fmla="*/ 71235 h 185829"/>
                <a:gd name="connsiteX1" fmla="*/ 51767 w 221225"/>
                <a:gd name="connsiteY1" fmla="*/ 185387 h 185829"/>
                <a:gd name="connsiteX2" fmla="*/ 6637 w 221225"/>
                <a:gd name="connsiteY2" fmla="*/ 118135 h 185829"/>
                <a:gd name="connsiteX3" fmla="*/ 10176 w 221225"/>
                <a:gd name="connsiteY3" fmla="*/ 111940 h 185829"/>
                <a:gd name="connsiteX4" fmla="*/ 10176 w 221225"/>
                <a:gd name="connsiteY4" fmla="*/ 111940 h 185829"/>
                <a:gd name="connsiteX5" fmla="*/ 29644 w 221225"/>
                <a:gd name="connsiteY5" fmla="*/ 85393 h 185829"/>
                <a:gd name="connsiteX6" fmla="*/ 30529 w 221225"/>
                <a:gd name="connsiteY6" fmla="*/ 84508 h 185829"/>
                <a:gd name="connsiteX7" fmla="*/ 53537 w 221225"/>
                <a:gd name="connsiteY7" fmla="*/ 61501 h 185829"/>
                <a:gd name="connsiteX8" fmla="*/ 53537 w 221225"/>
                <a:gd name="connsiteY8" fmla="*/ 61501 h 185829"/>
                <a:gd name="connsiteX9" fmla="*/ 178308 w 221225"/>
                <a:gd name="connsiteY9" fmla="*/ 6637 h 185829"/>
                <a:gd name="connsiteX10" fmla="*/ 222553 w 221225"/>
                <a:gd name="connsiteY10" fmla="*/ 71235 h 18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225" h="185829">
                  <a:moveTo>
                    <a:pt x="222553" y="71235"/>
                  </a:moveTo>
                  <a:lnTo>
                    <a:pt x="51767" y="185387"/>
                  </a:lnTo>
                  <a:lnTo>
                    <a:pt x="6637" y="118135"/>
                  </a:lnTo>
                  <a:cubicBezTo>
                    <a:pt x="7522" y="116365"/>
                    <a:pt x="9292" y="114595"/>
                    <a:pt x="10176" y="111940"/>
                  </a:cubicBezTo>
                  <a:cubicBezTo>
                    <a:pt x="10176" y="111940"/>
                    <a:pt x="10176" y="111940"/>
                    <a:pt x="10176" y="111940"/>
                  </a:cubicBezTo>
                  <a:cubicBezTo>
                    <a:pt x="16371" y="102206"/>
                    <a:pt x="22565" y="93357"/>
                    <a:pt x="29644" y="85393"/>
                  </a:cubicBezTo>
                  <a:cubicBezTo>
                    <a:pt x="29644" y="85393"/>
                    <a:pt x="29644" y="85393"/>
                    <a:pt x="30529" y="84508"/>
                  </a:cubicBezTo>
                  <a:cubicBezTo>
                    <a:pt x="37608" y="76544"/>
                    <a:pt x="45573" y="68580"/>
                    <a:pt x="53537" y="61501"/>
                  </a:cubicBezTo>
                  <a:cubicBezTo>
                    <a:pt x="53537" y="61501"/>
                    <a:pt x="53537" y="61501"/>
                    <a:pt x="53537" y="61501"/>
                  </a:cubicBezTo>
                  <a:cubicBezTo>
                    <a:pt x="88048" y="31414"/>
                    <a:pt x="131408" y="11946"/>
                    <a:pt x="178308" y="6637"/>
                  </a:cubicBezTo>
                  <a:lnTo>
                    <a:pt x="222553" y="71235"/>
                  </a:lnTo>
                  <a:close/>
                </a:path>
              </a:pathLst>
            </a:custGeom>
            <a:solidFill>
              <a:srgbClr val="000000">
                <a:alpha val="10000"/>
              </a:srgbClr>
            </a:solidFill>
            <a:ln w="9525" cap="flat">
              <a:noFill/>
              <a:prstDash val="solid"/>
              <a:miter/>
            </a:ln>
          </p:spPr>
          <p:txBody>
            <a:bodyPr rtlCol="0" anchor="ctr"/>
            <a:lstStyle/>
            <a:p>
              <a:endParaRPr lang="en-US"/>
            </a:p>
          </p:txBody>
        </p:sp>
        <p:sp>
          <p:nvSpPr>
            <p:cNvPr id="619" name="Freeform: Shape 618"/>
            <p:cNvSpPr/>
            <p:nvPr/>
          </p:nvSpPr>
          <p:spPr>
            <a:xfrm>
              <a:off x="856586" y="718099"/>
              <a:ext cx="230075" cy="203528"/>
            </a:xfrm>
            <a:custGeom>
              <a:avLst/>
              <a:gdLst>
                <a:gd name="connsiteX0" fmla="*/ 230517 w 230074"/>
                <a:gd name="connsiteY0" fmla="*/ 83623 h 203527"/>
                <a:gd name="connsiteX1" fmla="*/ 59731 w 230074"/>
                <a:gd name="connsiteY1" fmla="*/ 197776 h 203527"/>
                <a:gd name="connsiteX2" fmla="*/ 14601 w 230074"/>
                <a:gd name="connsiteY2" fmla="*/ 130523 h 203527"/>
                <a:gd name="connsiteX3" fmla="*/ 6637 w 230074"/>
                <a:gd name="connsiteY3" fmla="*/ 118135 h 203527"/>
                <a:gd name="connsiteX4" fmla="*/ 10176 w 230074"/>
                <a:gd name="connsiteY4" fmla="*/ 111940 h 203527"/>
                <a:gd name="connsiteX5" fmla="*/ 10176 w 230074"/>
                <a:gd name="connsiteY5" fmla="*/ 111940 h 203527"/>
                <a:gd name="connsiteX6" fmla="*/ 29644 w 230074"/>
                <a:gd name="connsiteY6" fmla="*/ 85393 h 203527"/>
                <a:gd name="connsiteX7" fmla="*/ 30529 w 230074"/>
                <a:gd name="connsiteY7" fmla="*/ 84508 h 203527"/>
                <a:gd name="connsiteX8" fmla="*/ 53537 w 230074"/>
                <a:gd name="connsiteY8" fmla="*/ 61501 h 203527"/>
                <a:gd name="connsiteX9" fmla="*/ 53537 w 230074"/>
                <a:gd name="connsiteY9" fmla="*/ 61501 h 203527"/>
                <a:gd name="connsiteX10" fmla="*/ 178308 w 230074"/>
                <a:gd name="connsiteY10" fmla="*/ 6637 h 203527"/>
                <a:gd name="connsiteX11" fmla="*/ 230517 w 230074"/>
                <a:gd name="connsiteY11" fmla="*/ 83623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074" h="203527">
                  <a:moveTo>
                    <a:pt x="230517" y="83623"/>
                  </a:moveTo>
                  <a:lnTo>
                    <a:pt x="59731" y="197776"/>
                  </a:lnTo>
                  <a:lnTo>
                    <a:pt x="14601" y="130523"/>
                  </a:lnTo>
                  <a:lnTo>
                    <a:pt x="6637" y="118135"/>
                  </a:lnTo>
                  <a:cubicBezTo>
                    <a:pt x="7522" y="116365"/>
                    <a:pt x="9291" y="114595"/>
                    <a:pt x="10176" y="111940"/>
                  </a:cubicBezTo>
                  <a:cubicBezTo>
                    <a:pt x="10176" y="111940"/>
                    <a:pt x="10176" y="111940"/>
                    <a:pt x="10176" y="111940"/>
                  </a:cubicBezTo>
                  <a:cubicBezTo>
                    <a:pt x="16371" y="102206"/>
                    <a:pt x="22565" y="93357"/>
                    <a:pt x="29644" y="85393"/>
                  </a:cubicBezTo>
                  <a:cubicBezTo>
                    <a:pt x="29644" y="85393"/>
                    <a:pt x="29644" y="85393"/>
                    <a:pt x="30529" y="84508"/>
                  </a:cubicBezTo>
                  <a:cubicBezTo>
                    <a:pt x="37608" y="76544"/>
                    <a:pt x="45572" y="68580"/>
                    <a:pt x="53537" y="61501"/>
                  </a:cubicBezTo>
                  <a:cubicBezTo>
                    <a:pt x="53537" y="61501"/>
                    <a:pt x="53537" y="61501"/>
                    <a:pt x="53537" y="61501"/>
                  </a:cubicBezTo>
                  <a:cubicBezTo>
                    <a:pt x="88048" y="31414"/>
                    <a:pt x="131408" y="11946"/>
                    <a:pt x="178308" y="6637"/>
                  </a:cubicBezTo>
                  <a:lnTo>
                    <a:pt x="230517" y="83623"/>
                  </a:lnTo>
                  <a:close/>
                </a:path>
              </a:pathLst>
            </a:custGeom>
            <a:solidFill>
              <a:srgbClr val="000000">
                <a:alpha val="10000"/>
              </a:srgbClr>
            </a:solidFill>
            <a:ln w="9525" cap="flat">
              <a:noFill/>
              <a:prstDash val="solid"/>
              <a:miter/>
            </a:ln>
          </p:spPr>
          <p:txBody>
            <a:bodyPr rtlCol="0" anchor="ctr"/>
            <a:lstStyle/>
            <a:p>
              <a:endParaRPr lang="en-US"/>
            </a:p>
          </p:txBody>
        </p:sp>
        <p:sp>
          <p:nvSpPr>
            <p:cNvPr id="620" name="Freeform: Shape 619"/>
            <p:cNvSpPr/>
            <p:nvPr/>
          </p:nvSpPr>
          <p:spPr>
            <a:xfrm>
              <a:off x="842618" y="740434"/>
              <a:ext cx="460150" cy="460150"/>
            </a:xfrm>
            <a:custGeom>
              <a:avLst/>
              <a:gdLst>
                <a:gd name="connsiteX0" fmla="*/ 455092 w 460149"/>
                <a:gd name="connsiteY0" fmla="*/ 277205 h 460149"/>
                <a:gd name="connsiteX1" fmla="*/ 188737 w 460149"/>
                <a:gd name="connsiteY1" fmla="*/ 455071 h 460149"/>
                <a:gd name="connsiteX2" fmla="*/ 10871 w 460149"/>
                <a:gd name="connsiteY2" fmla="*/ 188715 h 460149"/>
                <a:gd name="connsiteX3" fmla="*/ 12641 w 460149"/>
                <a:gd name="connsiteY3" fmla="*/ 179866 h 460149"/>
                <a:gd name="connsiteX4" fmla="*/ 13526 w 460149"/>
                <a:gd name="connsiteY4" fmla="*/ 177211 h 460149"/>
                <a:gd name="connsiteX5" fmla="*/ 277227 w 460149"/>
                <a:gd name="connsiteY5" fmla="*/ 10849 h 460149"/>
                <a:gd name="connsiteX6" fmla="*/ 456862 w 460149"/>
                <a:gd name="connsiteY6" fmla="*/ 265701 h 460149"/>
                <a:gd name="connsiteX7" fmla="*/ 455977 w 460149"/>
                <a:gd name="connsiteY7" fmla="*/ 268356 h 460149"/>
                <a:gd name="connsiteX8" fmla="*/ 455092 w 460149"/>
                <a:gd name="connsiteY8" fmla="*/ 277205 h 4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149" h="460149">
                  <a:moveTo>
                    <a:pt x="455092" y="277205"/>
                  </a:moveTo>
                  <a:cubicBezTo>
                    <a:pt x="430315" y="399322"/>
                    <a:pt x="311738" y="478963"/>
                    <a:pt x="188737" y="455071"/>
                  </a:cubicBezTo>
                  <a:cubicBezTo>
                    <a:pt x="66620" y="430293"/>
                    <a:pt x="-13021" y="311716"/>
                    <a:pt x="10871" y="188715"/>
                  </a:cubicBezTo>
                  <a:cubicBezTo>
                    <a:pt x="11756" y="186060"/>
                    <a:pt x="11756" y="182521"/>
                    <a:pt x="12641" y="179866"/>
                  </a:cubicBezTo>
                  <a:lnTo>
                    <a:pt x="13526" y="177211"/>
                  </a:lnTo>
                  <a:cubicBezTo>
                    <a:pt x="42727" y="61289"/>
                    <a:pt x="158650" y="-12158"/>
                    <a:pt x="277227" y="10849"/>
                  </a:cubicBezTo>
                  <a:cubicBezTo>
                    <a:pt x="395804" y="34742"/>
                    <a:pt x="474560" y="147124"/>
                    <a:pt x="456862" y="265701"/>
                  </a:cubicBezTo>
                  <a:lnTo>
                    <a:pt x="455977" y="268356"/>
                  </a:lnTo>
                  <a:cubicBezTo>
                    <a:pt x="455977" y="271011"/>
                    <a:pt x="455977" y="274550"/>
                    <a:pt x="455092" y="277205"/>
                  </a:cubicBezTo>
                  <a:close/>
                </a:path>
              </a:pathLst>
            </a:custGeom>
            <a:solidFill>
              <a:srgbClr val="231228"/>
            </a:solidFill>
            <a:ln w="9525" cap="flat">
              <a:noFill/>
              <a:prstDash val="solid"/>
              <a:miter/>
            </a:ln>
          </p:spPr>
          <p:txBody>
            <a:bodyPr rtlCol="0" anchor="ctr"/>
            <a:lstStyle/>
            <a:p>
              <a:endParaRPr lang="en-US"/>
            </a:p>
          </p:txBody>
        </p:sp>
        <p:sp>
          <p:nvSpPr>
            <p:cNvPr id="621" name="Freeform: Shape 620"/>
            <p:cNvSpPr/>
            <p:nvPr/>
          </p:nvSpPr>
          <p:spPr>
            <a:xfrm>
              <a:off x="844371" y="750486"/>
              <a:ext cx="460150" cy="442452"/>
            </a:xfrm>
            <a:custGeom>
              <a:avLst/>
              <a:gdLst>
                <a:gd name="connsiteX0" fmla="*/ 453339 w 460149"/>
                <a:gd name="connsiteY0" fmla="*/ 265383 h 442451"/>
                <a:gd name="connsiteX1" fmla="*/ 452454 w 460149"/>
                <a:gd name="connsiteY1" fmla="*/ 268037 h 442451"/>
                <a:gd name="connsiteX2" fmla="*/ 442720 w 460149"/>
                <a:gd name="connsiteY2" fmla="*/ 296354 h 442451"/>
                <a:gd name="connsiteX3" fmla="*/ 188753 w 460149"/>
                <a:gd name="connsiteY3" fmla="*/ 434399 h 442451"/>
                <a:gd name="connsiteX4" fmla="*/ 9118 w 460149"/>
                <a:gd name="connsiteY4" fmla="*/ 179547 h 442451"/>
                <a:gd name="connsiteX5" fmla="*/ 10003 w 460149"/>
                <a:gd name="connsiteY5" fmla="*/ 176892 h 442451"/>
                <a:gd name="connsiteX6" fmla="*/ 200257 w 460149"/>
                <a:gd name="connsiteY6" fmla="*/ 8761 h 442451"/>
                <a:gd name="connsiteX7" fmla="*/ 273704 w 460149"/>
                <a:gd name="connsiteY7" fmla="*/ 11415 h 442451"/>
                <a:gd name="connsiteX8" fmla="*/ 300251 w 460149"/>
                <a:gd name="connsiteY8" fmla="*/ 18494 h 442451"/>
                <a:gd name="connsiteX9" fmla="*/ 454224 w 460149"/>
                <a:gd name="connsiteY9" fmla="*/ 210518 h 442451"/>
                <a:gd name="connsiteX10" fmla="*/ 454224 w 460149"/>
                <a:gd name="connsiteY10" fmla="*/ 210518 h 442451"/>
                <a:gd name="connsiteX11" fmla="*/ 453339 w 460149"/>
                <a:gd name="connsiteY11" fmla="*/ 265383 h 442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0149" h="442451">
                  <a:moveTo>
                    <a:pt x="453339" y="265383"/>
                  </a:moveTo>
                  <a:lnTo>
                    <a:pt x="452454" y="268037"/>
                  </a:lnTo>
                  <a:cubicBezTo>
                    <a:pt x="449800" y="277771"/>
                    <a:pt x="447145" y="287505"/>
                    <a:pt x="442720" y="296354"/>
                  </a:cubicBezTo>
                  <a:cubicBezTo>
                    <a:pt x="403785" y="396348"/>
                    <a:pt x="296711" y="456522"/>
                    <a:pt x="188753" y="434399"/>
                  </a:cubicBezTo>
                  <a:cubicBezTo>
                    <a:pt x="70176" y="410507"/>
                    <a:pt x="-8580" y="298124"/>
                    <a:pt x="9118" y="179547"/>
                  </a:cubicBezTo>
                  <a:lnTo>
                    <a:pt x="10003" y="176892"/>
                  </a:lnTo>
                  <a:cubicBezTo>
                    <a:pt x="33010" y="84862"/>
                    <a:pt x="110882" y="19379"/>
                    <a:pt x="200257" y="8761"/>
                  </a:cubicBezTo>
                  <a:cubicBezTo>
                    <a:pt x="224149" y="5221"/>
                    <a:pt x="248927" y="6106"/>
                    <a:pt x="273704" y="11415"/>
                  </a:cubicBezTo>
                  <a:cubicBezTo>
                    <a:pt x="282553" y="13185"/>
                    <a:pt x="291402" y="15840"/>
                    <a:pt x="300251" y="18494"/>
                  </a:cubicBezTo>
                  <a:cubicBezTo>
                    <a:pt x="386087" y="46811"/>
                    <a:pt x="446260" y="122913"/>
                    <a:pt x="454224" y="210518"/>
                  </a:cubicBezTo>
                  <a:lnTo>
                    <a:pt x="454224" y="210518"/>
                  </a:lnTo>
                  <a:cubicBezTo>
                    <a:pt x="455994" y="228217"/>
                    <a:pt x="455994" y="246799"/>
                    <a:pt x="453339" y="265383"/>
                  </a:cubicBezTo>
                  <a:close/>
                </a:path>
              </a:pathLst>
            </a:custGeom>
            <a:solidFill>
              <a:srgbClr val="301538"/>
            </a:solidFill>
            <a:ln w="9525" cap="flat">
              <a:noFill/>
              <a:prstDash val="solid"/>
              <a:miter/>
            </a:ln>
          </p:spPr>
          <p:txBody>
            <a:bodyPr rtlCol="0" anchor="ctr"/>
            <a:lstStyle/>
            <a:p>
              <a:endParaRPr lang="en-US"/>
            </a:p>
          </p:txBody>
        </p:sp>
        <p:sp>
          <p:nvSpPr>
            <p:cNvPr id="622" name="Freeform: Shape 621"/>
            <p:cNvSpPr/>
            <p:nvPr/>
          </p:nvSpPr>
          <p:spPr>
            <a:xfrm>
              <a:off x="846141" y="740753"/>
              <a:ext cx="460150" cy="442452"/>
            </a:xfrm>
            <a:custGeom>
              <a:avLst/>
              <a:gdLst>
                <a:gd name="connsiteX0" fmla="*/ 453339 w 460149"/>
                <a:gd name="connsiteY0" fmla="*/ 265382 h 442451"/>
                <a:gd name="connsiteX1" fmla="*/ 452454 w 460149"/>
                <a:gd name="connsiteY1" fmla="*/ 268037 h 442451"/>
                <a:gd name="connsiteX2" fmla="*/ 442720 w 460149"/>
                <a:gd name="connsiteY2" fmla="*/ 296354 h 442451"/>
                <a:gd name="connsiteX3" fmla="*/ 188753 w 460149"/>
                <a:gd name="connsiteY3" fmla="*/ 434399 h 442451"/>
                <a:gd name="connsiteX4" fmla="*/ 9118 w 460149"/>
                <a:gd name="connsiteY4" fmla="*/ 179547 h 442451"/>
                <a:gd name="connsiteX5" fmla="*/ 10003 w 460149"/>
                <a:gd name="connsiteY5" fmla="*/ 176892 h 442451"/>
                <a:gd name="connsiteX6" fmla="*/ 200257 w 460149"/>
                <a:gd name="connsiteY6" fmla="*/ 8761 h 442451"/>
                <a:gd name="connsiteX7" fmla="*/ 273704 w 460149"/>
                <a:gd name="connsiteY7" fmla="*/ 11415 h 442451"/>
                <a:gd name="connsiteX8" fmla="*/ 300251 w 460149"/>
                <a:gd name="connsiteY8" fmla="*/ 18494 h 442451"/>
                <a:gd name="connsiteX9" fmla="*/ 454224 w 460149"/>
                <a:gd name="connsiteY9" fmla="*/ 210518 h 442451"/>
                <a:gd name="connsiteX10" fmla="*/ 454224 w 460149"/>
                <a:gd name="connsiteY10" fmla="*/ 210518 h 442451"/>
                <a:gd name="connsiteX11" fmla="*/ 453339 w 460149"/>
                <a:gd name="connsiteY11" fmla="*/ 265382 h 442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0149" h="442451">
                  <a:moveTo>
                    <a:pt x="453339" y="265382"/>
                  </a:moveTo>
                  <a:lnTo>
                    <a:pt x="452454" y="268037"/>
                  </a:lnTo>
                  <a:cubicBezTo>
                    <a:pt x="449800" y="277771"/>
                    <a:pt x="447145" y="287505"/>
                    <a:pt x="442720" y="296354"/>
                  </a:cubicBezTo>
                  <a:cubicBezTo>
                    <a:pt x="403785" y="396348"/>
                    <a:pt x="296711" y="456522"/>
                    <a:pt x="188753" y="434399"/>
                  </a:cubicBezTo>
                  <a:cubicBezTo>
                    <a:pt x="70176" y="410507"/>
                    <a:pt x="-8580" y="298124"/>
                    <a:pt x="9118" y="179547"/>
                  </a:cubicBezTo>
                  <a:lnTo>
                    <a:pt x="10003" y="176892"/>
                  </a:lnTo>
                  <a:cubicBezTo>
                    <a:pt x="33010" y="84862"/>
                    <a:pt x="110882" y="19379"/>
                    <a:pt x="200257" y="8761"/>
                  </a:cubicBezTo>
                  <a:cubicBezTo>
                    <a:pt x="224149" y="5221"/>
                    <a:pt x="248927" y="6106"/>
                    <a:pt x="273704" y="11415"/>
                  </a:cubicBezTo>
                  <a:cubicBezTo>
                    <a:pt x="282553" y="13185"/>
                    <a:pt x="291402" y="15840"/>
                    <a:pt x="300251" y="18494"/>
                  </a:cubicBezTo>
                  <a:cubicBezTo>
                    <a:pt x="386087" y="46811"/>
                    <a:pt x="446260" y="122913"/>
                    <a:pt x="454224" y="210518"/>
                  </a:cubicBezTo>
                  <a:lnTo>
                    <a:pt x="454224" y="210518"/>
                  </a:lnTo>
                  <a:cubicBezTo>
                    <a:pt x="456879" y="228217"/>
                    <a:pt x="455994" y="246799"/>
                    <a:pt x="453339" y="265382"/>
                  </a:cubicBezTo>
                  <a:close/>
                </a:path>
              </a:pathLst>
            </a:custGeom>
            <a:solidFill>
              <a:srgbClr val="3E1746"/>
            </a:solidFill>
            <a:ln w="9525" cap="flat">
              <a:noFill/>
              <a:prstDash val="solid"/>
              <a:miter/>
            </a:ln>
          </p:spPr>
          <p:txBody>
            <a:bodyPr rtlCol="0" anchor="ctr"/>
            <a:lstStyle/>
            <a:p>
              <a:endParaRPr lang="en-US"/>
            </a:p>
          </p:txBody>
        </p:sp>
        <p:sp>
          <p:nvSpPr>
            <p:cNvPr id="623" name="Freeform: Shape 622"/>
            <p:cNvSpPr/>
            <p:nvPr/>
          </p:nvSpPr>
          <p:spPr>
            <a:xfrm>
              <a:off x="1031051" y="741637"/>
              <a:ext cx="274320" cy="300867"/>
            </a:xfrm>
            <a:custGeom>
              <a:avLst/>
              <a:gdLst>
                <a:gd name="connsiteX0" fmla="*/ 268429 w 274319"/>
                <a:gd name="connsiteY0" fmla="*/ 264498 h 300867"/>
                <a:gd name="connsiteX1" fmla="*/ 267544 w 274319"/>
                <a:gd name="connsiteY1" fmla="*/ 267152 h 300867"/>
                <a:gd name="connsiteX2" fmla="*/ 257810 w 274319"/>
                <a:gd name="connsiteY2" fmla="*/ 295469 h 300867"/>
                <a:gd name="connsiteX3" fmla="*/ 136578 w 274319"/>
                <a:gd name="connsiteY3" fmla="*/ 273347 h 300867"/>
                <a:gd name="connsiteX4" fmla="*/ 143657 w 274319"/>
                <a:gd name="connsiteY4" fmla="*/ 252109 h 300867"/>
                <a:gd name="connsiteX5" fmla="*/ 64016 w 274319"/>
                <a:gd name="connsiteY5" fmla="*/ 132647 h 300867"/>
                <a:gd name="connsiteX6" fmla="*/ 21541 w 274319"/>
                <a:gd name="connsiteY6" fmla="*/ 133532 h 300867"/>
                <a:gd name="connsiteX7" fmla="*/ 15346 w 274319"/>
                <a:gd name="connsiteY7" fmla="*/ 8761 h 300867"/>
                <a:gd name="connsiteX8" fmla="*/ 88793 w 274319"/>
                <a:gd name="connsiteY8" fmla="*/ 11415 h 300867"/>
                <a:gd name="connsiteX9" fmla="*/ 115340 w 274319"/>
                <a:gd name="connsiteY9" fmla="*/ 18494 h 300867"/>
                <a:gd name="connsiteX10" fmla="*/ 269313 w 274319"/>
                <a:gd name="connsiteY10" fmla="*/ 210518 h 300867"/>
                <a:gd name="connsiteX11" fmla="*/ 269313 w 274319"/>
                <a:gd name="connsiteY11" fmla="*/ 210518 h 300867"/>
                <a:gd name="connsiteX12" fmla="*/ 268429 w 274319"/>
                <a:gd name="connsiteY12" fmla="*/ 264498 h 30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19" h="300867">
                  <a:moveTo>
                    <a:pt x="268429" y="264498"/>
                  </a:moveTo>
                  <a:lnTo>
                    <a:pt x="267544" y="267152"/>
                  </a:lnTo>
                  <a:cubicBezTo>
                    <a:pt x="264889" y="276886"/>
                    <a:pt x="262234" y="286620"/>
                    <a:pt x="257810" y="295469"/>
                  </a:cubicBezTo>
                  <a:cubicBezTo>
                    <a:pt x="222414" y="307858"/>
                    <a:pt x="178168" y="299009"/>
                    <a:pt x="136578" y="273347"/>
                  </a:cubicBezTo>
                  <a:cubicBezTo>
                    <a:pt x="139233" y="266267"/>
                    <a:pt x="141887" y="259188"/>
                    <a:pt x="143657" y="252109"/>
                  </a:cubicBezTo>
                  <a:cubicBezTo>
                    <a:pt x="154276" y="197245"/>
                    <a:pt x="118880" y="143266"/>
                    <a:pt x="64016" y="132647"/>
                  </a:cubicBezTo>
                  <a:cubicBezTo>
                    <a:pt x="49857" y="129992"/>
                    <a:pt x="34814" y="129992"/>
                    <a:pt x="21541" y="133532"/>
                  </a:cubicBezTo>
                  <a:cubicBezTo>
                    <a:pt x="3842" y="87517"/>
                    <a:pt x="2073" y="42387"/>
                    <a:pt x="15346" y="8761"/>
                  </a:cubicBezTo>
                  <a:cubicBezTo>
                    <a:pt x="39239" y="5221"/>
                    <a:pt x="64016" y="6106"/>
                    <a:pt x="88793" y="11415"/>
                  </a:cubicBezTo>
                  <a:cubicBezTo>
                    <a:pt x="97642" y="13185"/>
                    <a:pt x="106491" y="15840"/>
                    <a:pt x="115340" y="18494"/>
                  </a:cubicBezTo>
                  <a:cubicBezTo>
                    <a:pt x="201176" y="46811"/>
                    <a:pt x="261349" y="122913"/>
                    <a:pt x="269313" y="210518"/>
                  </a:cubicBezTo>
                  <a:lnTo>
                    <a:pt x="269313" y="210518"/>
                  </a:lnTo>
                  <a:cubicBezTo>
                    <a:pt x="271968" y="227332"/>
                    <a:pt x="271083" y="245915"/>
                    <a:pt x="268429" y="264498"/>
                  </a:cubicBezTo>
                  <a:close/>
                </a:path>
              </a:pathLst>
            </a:custGeom>
            <a:solidFill>
              <a:srgbClr val="FFFFFF">
                <a:alpha val="10000"/>
              </a:srgbClr>
            </a:solidFill>
            <a:ln w="9525" cap="flat">
              <a:noFill/>
              <a:prstDash val="solid"/>
              <a:miter/>
            </a:ln>
          </p:spPr>
          <p:txBody>
            <a:bodyPr rtlCol="0" anchor="ctr"/>
            <a:lstStyle/>
            <a:p>
              <a:endParaRPr lang="en-US"/>
            </a:p>
          </p:txBody>
        </p:sp>
        <p:sp>
          <p:nvSpPr>
            <p:cNvPr id="624" name="Freeform: Shape 623"/>
            <p:cNvSpPr/>
            <p:nvPr/>
          </p:nvSpPr>
          <p:spPr>
            <a:xfrm>
              <a:off x="1139755" y="752610"/>
              <a:ext cx="159283" cy="203528"/>
            </a:xfrm>
            <a:custGeom>
              <a:avLst/>
              <a:gdLst>
                <a:gd name="connsiteX0" fmla="*/ 160610 w 159282"/>
                <a:gd name="connsiteY0" fmla="*/ 198661 h 203527"/>
                <a:gd name="connsiteX1" fmla="*/ 56191 w 159282"/>
                <a:gd name="connsiteY1" fmla="*/ 115480 h 203527"/>
                <a:gd name="connsiteX2" fmla="*/ 6637 w 159282"/>
                <a:gd name="connsiteY2" fmla="*/ 6637 h 203527"/>
                <a:gd name="connsiteX3" fmla="*/ 160610 w 159282"/>
                <a:gd name="connsiteY3" fmla="*/ 198661 h 203527"/>
              </a:gdLst>
              <a:ahLst/>
              <a:cxnLst>
                <a:cxn ang="0">
                  <a:pos x="connsiteX0" y="connsiteY0"/>
                </a:cxn>
                <a:cxn ang="0">
                  <a:pos x="connsiteX1" y="connsiteY1"/>
                </a:cxn>
                <a:cxn ang="0">
                  <a:pos x="connsiteX2" y="connsiteY2"/>
                </a:cxn>
                <a:cxn ang="0">
                  <a:pos x="connsiteX3" y="connsiteY3"/>
                </a:cxn>
              </a:cxnLst>
              <a:rect l="l" t="t" r="r" b="b"/>
              <a:pathLst>
                <a:path w="159282" h="203527">
                  <a:moveTo>
                    <a:pt x="160610" y="198661"/>
                  </a:moveTo>
                  <a:cubicBezTo>
                    <a:pt x="124329" y="183617"/>
                    <a:pt x="86278" y="154416"/>
                    <a:pt x="56191" y="115480"/>
                  </a:cubicBezTo>
                  <a:cubicBezTo>
                    <a:pt x="29644" y="80084"/>
                    <a:pt x="12831" y="42033"/>
                    <a:pt x="6637" y="6637"/>
                  </a:cubicBezTo>
                  <a:cubicBezTo>
                    <a:pt x="92472" y="34069"/>
                    <a:pt x="152646" y="110170"/>
                    <a:pt x="160610" y="198661"/>
                  </a:cubicBezTo>
                  <a:close/>
                </a:path>
              </a:pathLst>
            </a:custGeom>
            <a:solidFill>
              <a:srgbClr val="FFFFFF">
                <a:alpha val="10000"/>
              </a:srgbClr>
            </a:solidFill>
            <a:ln w="9525" cap="flat">
              <a:noFill/>
              <a:prstDash val="solid"/>
              <a:miter/>
            </a:ln>
          </p:spPr>
          <p:txBody>
            <a:bodyPr rtlCol="0" anchor="ctr"/>
            <a:lstStyle/>
            <a:p>
              <a:endParaRPr lang="en-US"/>
            </a:p>
          </p:txBody>
        </p:sp>
        <p:sp>
          <p:nvSpPr>
            <p:cNvPr id="625" name="Freeform: Shape 624"/>
            <p:cNvSpPr/>
            <p:nvPr/>
          </p:nvSpPr>
          <p:spPr>
            <a:xfrm>
              <a:off x="967199" y="864993"/>
              <a:ext cx="212377" cy="212377"/>
            </a:xfrm>
            <a:custGeom>
              <a:avLst/>
              <a:gdLst>
                <a:gd name="connsiteX0" fmla="*/ 210165 w 212376"/>
                <a:gd name="connsiteY0" fmla="*/ 108401 h 212376"/>
                <a:gd name="connsiteX1" fmla="*/ 108401 w 212376"/>
                <a:gd name="connsiteY1" fmla="*/ 210165 h 212376"/>
                <a:gd name="connsiteX2" fmla="*/ 6637 w 212376"/>
                <a:gd name="connsiteY2" fmla="*/ 108401 h 212376"/>
                <a:gd name="connsiteX3" fmla="*/ 108401 w 212376"/>
                <a:gd name="connsiteY3" fmla="*/ 6637 h 212376"/>
                <a:gd name="connsiteX4" fmla="*/ 210165 w 212376"/>
                <a:gd name="connsiteY4" fmla="*/ 108401 h 212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376" h="212376">
                  <a:moveTo>
                    <a:pt x="210165" y="108401"/>
                  </a:moveTo>
                  <a:cubicBezTo>
                    <a:pt x="210165" y="164603"/>
                    <a:pt x="164603" y="210165"/>
                    <a:pt x="108401" y="210165"/>
                  </a:cubicBezTo>
                  <a:cubicBezTo>
                    <a:pt x="52198" y="210165"/>
                    <a:pt x="6637" y="164603"/>
                    <a:pt x="6637" y="108401"/>
                  </a:cubicBezTo>
                  <a:cubicBezTo>
                    <a:pt x="6637" y="52198"/>
                    <a:pt x="52198" y="6637"/>
                    <a:pt x="108401" y="6637"/>
                  </a:cubicBezTo>
                  <a:cubicBezTo>
                    <a:pt x="164603" y="6637"/>
                    <a:pt x="210165" y="52198"/>
                    <a:pt x="210165" y="108401"/>
                  </a:cubicBezTo>
                  <a:close/>
                </a:path>
              </a:pathLst>
            </a:custGeom>
            <a:solidFill>
              <a:srgbClr val="000000">
                <a:alpha val="10000"/>
              </a:srgbClr>
            </a:solidFill>
            <a:ln w="9525" cap="flat">
              <a:noFill/>
              <a:prstDash val="solid"/>
              <a:miter/>
            </a:ln>
          </p:spPr>
          <p:txBody>
            <a:bodyPr rtlCol="0" anchor="ctr"/>
            <a:lstStyle/>
            <a:p>
              <a:endParaRPr lang="en-US"/>
            </a:p>
          </p:txBody>
        </p:sp>
        <p:sp>
          <p:nvSpPr>
            <p:cNvPr id="626" name="Freeform: Shape 625"/>
            <p:cNvSpPr/>
            <p:nvPr/>
          </p:nvSpPr>
          <p:spPr>
            <a:xfrm>
              <a:off x="1011192" y="909012"/>
              <a:ext cx="123886" cy="123886"/>
            </a:xfrm>
            <a:custGeom>
              <a:avLst/>
              <a:gdLst>
                <a:gd name="connsiteX0" fmla="*/ 121041 w 123886"/>
                <a:gd name="connsiteY0" fmla="*/ 75885 h 123886"/>
                <a:gd name="connsiteX1" fmla="*/ 52904 w 123886"/>
                <a:gd name="connsiteY1" fmla="*/ 121015 h 123886"/>
                <a:gd name="connsiteX2" fmla="*/ 28126 w 123886"/>
                <a:gd name="connsiteY2" fmla="*/ 108626 h 123886"/>
                <a:gd name="connsiteX3" fmla="*/ 7773 w 123886"/>
                <a:gd name="connsiteY3" fmla="*/ 52878 h 123886"/>
                <a:gd name="connsiteX4" fmla="*/ 75911 w 123886"/>
                <a:gd name="connsiteY4" fmla="*/ 7747 h 123886"/>
                <a:gd name="connsiteX5" fmla="*/ 119271 w 123886"/>
                <a:gd name="connsiteY5" fmla="*/ 48453 h 123886"/>
                <a:gd name="connsiteX6" fmla="*/ 121041 w 123886"/>
                <a:gd name="connsiteY6" fmla="*/ 75885 h 1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86" h="123886">
                  <a:moveTo>
                    <a:pt x="121041" y="75885"/>
                  </a:moveTo>
                  <a:cubicBezTo>
                    <a:pt x="114847" y="106857"/>
                    <a:pt x="84760" y="127209"/>
                    <a:pt x="52904" y="121015"/>
                  </a:cubicBezTo>
                  <a:cubicBezTo>
                    <a:pt x="43170" y="119245"/>
                    <a:pt x="35205" y="114821"/>
                    <a:pt x="28126" y="108626"/>
                  </a:cubicBezTo>
                  <a:cubicBezTo>
                    <a:pt x="12198" y="95353"/>
                    <a:pt x="3349" y="74115"/>
                    <a:pt x="7773" y="52878"/>
                  </a:cubicBezTo>
                  <a:cubicBezTo>
                    <a:pt x="13968" y="21906"/>
                    <a:pt x="44054" y="1553"/>
                    <a:pt x="75911" y="7747"/>
                  </a:cubicBezTo>
                  <a:cubicBezTo>
                    <a:pt x="98034" y="12172"/>
                    <a:pt x="113962" y="28100"/>
                    <a:pt x="119271" y="48453"/>
                  </a:cubicBezTo>
                  <a:cubicBezTo>
                    <a:pt x="122811" y="57302"/>
                    <a:pt x="122811" y="66151"/>
                    <a:pt x="121041" y="75885"/>
                  </a:cubicBezTo>
                  <a:close/>
                </a:path>
              </a:pathLst>
            </a:custGeom>
            <a:solidFill>
              <a:srgbClr val="000000">
                <a:alpha val="10000"/>
              </a:srgbClr>
            </a:solidFill>
            <a:ln w="9525" cap="flat">
              <a:noFill/>
              <a:prstDash val="solid"/>
              <a:miter/>
            </a:ln>
          </p:spPr>
          <p:txBody>
            <a:bodyPr rtlCol="0" anchor="ctr"/>
            <a:lstStyle/>
            <a:p>
              <a:endParaRPr lang="en-US"/>
            </a:p>
          </p:txBody>
        </p:sp>
        <p:sp>
          <p:nvSpPr>
            <p:cNvPr id="627" name="Freeform: Shape 626"/>
            <p:cNvSpPr/>
            <p:nvPr/>
          </p:nvSpPr>
          <p:spPr>
            <a:xfrm>
              <a:off x="1030194" y="937329"/>
              <a:ext cx="106188" cy="97339"/>
            </a:xfrm>
            <a:custGeom>
              <a:avLst/>
              <a:gdLst>
                <a:gd name="connsiteX0" fmla="*/ 102039 w 106188"/>
                <a:gd name="connsiteY0" fmla="*/ 47568 h 97339"/>
                <a:gd name="connsiteX1" fmla="*/ 33902 w 106188"/>
                <a:gd name="connsiteY1" fmla="*/ 92698 h 97339"/>
                <a:gd name="connsiteX2" fmla="*/ 9125 w 106188"/>
                <a:gd name="connsiteY2" fmla="*/ 80310 h 97339"/>
                <a:gd name="connsiteX3" fmla="*/ 8240 w 106188"/>
                <a:gd name="connsiteY3" fmla="*/ 52878 h 97339"/>
                <a:gd name="connsiteX4" fmla="*/ 76377 w 106188"/>
                <a:gd name="connsiteY4" fmla="*/ 7748 h 97339"/>
                <a:gd name="connsiteX5" fmla="*/ 101155 w 106188"/>
                <a:gd name="connsiteY5" fmla="*/ 19251 h 97339"/>
                <a:gd name="connsiteX6" fmla="*/ 102039 w 106188"/>
                <a:gd name="connsiteY6" fmla="*/ 47568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97339">
                  <a:moveTo>
                    <a:pt x="102039" y="47568"/>
                  </a:moveTo>
                  <a:cubicBezTo>
                    <a:pt x="95845" y="78540"/>
                    <a:pt x="65758" y="98893"/>
                    <a:pt x="33902" y="92698"/>
                  </a:cubicBezTo>
                  <a:cubicBezTo>
                    <a:pt x="24168" y="90928"/>
                    <a:pt x="16204" y="86504"/>
                    <a:pt x="9125" y="80310"/>
                  </a:cubicBezTo>
                  <a:cubicBezTo>
                    <a:pt x="6470" y="71461"/>
                    <a:pt x="5585" y="62611"/>
                    <a:pt x="8240" y="52878"/>
                  </a:cubicBezTo>
                  <a:cubicBezTo>
                    <a:pt x="14434" y="21906"/>
                    <a:pt x="44521" y="1553"/>
                    <a:pt x="76377" y="7748"/>
                  </a:cubicBezTo>
                  <a:cubicBezTo>
                    <a:pt x="86111" y="9517"/>
                    <a:pt x="94075" y="13942"/>
                    <a:pt x="101155" y="19251"/>
                  </a:cubicBezTo>
                  <a:cubicBezTo>
                    <a:pt x="103809" y="28985"/>
                    <a:pt x="103809" y="37834"/>
                    <a:pt x="102039" y="47568"/>
                  </a:cubicBezTo>
                  <a:close/>
                </a:path>
              </a:pathLst>
            </a:custGeom>
            <a:solidFill>
              <a:srgbClr val="000000">
                <a:alpha val="10000"/>
              </a:srgbClr>
            </a:solidFill>
            <a:ln w="9525" cap="flat">
              <a:noFill/>
              <a:prstDash val="solid"/>
              <a:miter/>
            </a:ln>
          </p:spPr>
          <p:txBody>
            <a:bodyPr rtlCol="0" anchor="ctr"/>
            <a:lstStyle/>
            <a:p>
              <a:endParaRPr lang="en-US"/>
            </a:p>
          </p:txBody>
        </p:sp>
        <p:sp>
          <p:nvSpPr>
            <p:cNvPr id="628" name="Freeform: Shape 627"/>
            <p:cNvSpPr/>
            <p:nvPr/>
          </p:nvSpPr>
          <p:spPr>
            <a:xfrm>
              <a:off x="3052916" y="1980495"/>
              <a:ext cx="283169" cy="283169"/>
            </a:xfrm>
            <a:custGeom>
              <a:avLst/>
              <a:gdLst>
                <a:gd name="connsiteX0" fmla="*/ 259719 w 283169"/>
                <a:gd name="connsiteY0" fmla="*/ 192827 h 283169"/>
                <a:gd name="connsiteX1" fmla="*/ 149106 w 283169"/>
                <a:gd name="connsiteY1" fmla="*/ 284857 h 283169"/>
                <a:gd name="connsiteX2" fmla="*/ 6637 w 283169"/>
                <a:gd name="connsiteY2" fmla="*/ 114071 h 283169"/>
                <a:gd name="connsiteX3" fmla="*/ 117250 w 283169"/>
                <a:gd name="connsiteY3" fmla="*/ 22041 h 283169"/>
                <a:gd name="connsiteX4" fmla="*/ 195121 w 283169"/>
                <a:gd name="connsiteY4" fmla="*/ 16732 h 283169"/>
                <a:gd name="connsiteX5" fmla="*/ 203970 w 283169"/>
                <a:gd name="connsiteY5" fmla="*/ 22926 h 283169"/>
                <a:gd name="connsiteX6" fmla="*/ 211049 w 283169"/>
                <a:gd name="connsiteY6" fmla="*/ 30005 h 283169"/>
                <a:gd name="connsiteX7" fmla="*/ 268568 w 283169"/>
                <a:gd name="connsiteY7" fmla="*/ 99028 h 283169"/>
                <a:gd name="connsiteX8" fmla="*/ 273878 w 283169"/>
                <a:gd name="connsiteY8" fmla="*/ 106992 h 283169"/>
                <a:gd name="connsiteX9" fmla="*/ 279187 w 283169"/>
                <a:gd name="connsiteY9" fmla="*/ 116726 h 283169"/>
                <a:gd name="connsiteX10" fmla="*/ 259719 w 283169"/>
                <a:gd name="connsiteY10" fmla="*/ 192827 h 283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3169" h="283169">
                  <a:moveTo>
                    <a:pt x="259719" y="192827"/>
                  </a:moveTo>
                  <a:lnTo>
                    <a:pt x="149106" y="284857"/>
                  </a:lnTo>
                  <a:lnTo>
                    <a:pt x="6637" y="114071"/>
                  </a:lnTo>
                  <a:lnTo>
                    <a:pt x="117250" y="22041"/>
                  </a:lnTo>
                  <a:cubicBezTo>
                    <a:pt x="140257" y="3458"/>
                    <a:pt x="171229" y="1688"/>
                    <a:pt x="195121" y="16732"/>
                  </a:cubicBezTo>
                  <a:cubicBezTo>
                    <a:pt x="197776" y="18501"/>
                    <a:pt x="201315" y="21156"/>
                    <a:pt x="203970" y="22926"/>
                  </a:cubicBezTo>
                  <a:cubicBezTo>
                    <a:pt x="206625" y="24696"/>
                    <a:pt x="208395" y="27350"/>
                    <a:pt x="211049" y="30005"/>
                  </a:cubicBezTo>
                  <a:lnTo>
                    <a:pt x="268568" y="99028"/>
                  </a:lnTo>
                  <a:cubicBezTo>
                    <a:pt x="270338" y="101682"/>
                    <a:pt x="272993" y="104337"/>
                    <a:pt x="273878" y="106992"/>
                  </a:cubicBezTo>
                  <a:cubicBezTo>
                    <a:pt x="275647" y="110531"/>
                    <a:pt x="277417" y="113186"/>
                    <a:pt x="279187" y="116726"/>
                  </a:cubicBezTo>
                  <a:cubicBezTo>
                    <a:pt x="288921" y="143273"/>
                    <a:pt x="282727" y="174244"/>
                    <a:pt x="259719" y="192827"/>
                  </a:cubicBezTo>
                  <a:close/>
                </a:path>
              </a:pathLst>
            </a:custGeom>
            <a:solidFill>
              <a:srgbClr val="C95944"/>
            </a:solidFill>
            <a:ln w="9525" cap="flat">
              <a:noFill/>
              <a:prstDash val="solid"/>
              <a:miter/>
            </a:ln>
          </p:spPr>
          <p:txBody>
            <a:bodyPr rtlCol="0" anchor="ctr"/>
            <a:lstStyle/>
            <a:p>
              <a:endParaRPr lang="en-US"/>
            </a:p>
          </p:txBody>
        </p:sp>
        <p:sp>
          <p:nvSpPr>
            <p:cNvPr id="629" name="Freeform: Shape 628"/>
            <p:cNvSpPr/>
            <p:nvPr/>
          </p:nvSpPr>
          <p:spPr>
            <a:xfrm>
              <a:off x="3066987" y="2031758"/>
              <a:ext cx="203528" cy="221226"/>
            </a:xfrm>
            <a:custGeom>
              <a:avLst/>
              <a:gdLst>
                <a:gd name="connsiteX0" fmla="*/ 9347 w 203527"/>
                <a:gd name="connsiteY0" fmla="*/ 48953 h 221225"/>
                <a:gd name="connsiteX1" fmla="*/ 56975 w 203527"/>
                <a:gd name="connsiteY1" fmla="*/ 9347 h 221225"/>
                <a:gd name="connsiteX2" fmla="*/ 199558 w 203527"/>
                <a:gd name="connsiteY2" fmla="*/ 180808 h 221225"/>
                <a:gd name="connsiteX3" fmla="*/ 151930 w 203527"/>
                <a:gd name="connsiteY3" fmla="*/ 220414 h 221225"/>
              </a:gdLst>
              <a:ahLst/>
              <a:cxnLst>
                <a:cxn ang="0">
                  <a:pos x="connsiteX0" y="connsiteY0"/>
                </a:cxn>
                <a:cxn ang="0">
                  <a:pos x="connsiteX1" y="connsiteY1"/>
                </a:cxn>
                <a:cxn ang="0">
                  <a:pos x="connsiteX2" y="connsiteY2"/>
                </a:cxn>
                <a:cxn ang="0">
                  <a:pos x="connsiteX3" y="connsiteY3"/>
                </a:cxn>
              </a:cxnLst>
              <a:rect l="l" t="t" r="r" b="b"/>
              <a:pathLst>
                <a:path w="203527" h="221225">
                  <a:moveTo>
                    <a:pt x="9347" y="48953"/>
                  </a:moveTo>
                  <a:lnTo>
                    <a:pt x="56975" y="9347"/>
                  </a:lnTo>
                  <a:lnTo>
                    <a:pt x="199558" y="180808"/>
                  </a:lnTo>
                  <a:lnTo>
                    <a:pt x="151930" y="220414"/>
                  </a:lnTo>
                  <a:close/>
                </a:path>
              </a:pathLst>
            </a:custGeom>
            <a:solidFill>
              <a:srgbClr val="262625">
                <a:alpha val="10000"/>
              </a:srgbClr>
            </a:solidFill>
            <a:ln w="9525" cap="flat">
              <a:noFill/>
              <a:prstDash val="solid"/>
              <a:miter/>
            </a:ln>
          </p:spPr>
          <p:txBody>
            <a:bodyPr rtlCol="0" anchor="ctr"/>
            <a:lstStyle/>
            <a:p>
              <a:endParaRPr lang="en-US"/>
            </a:p>
          </p:txBody>
        </p:sp>
        <p:sp>
          <p:nvSpPr>
            <p:cNvPr id="630" name="Freeform: Shape 629"/>
            <p:cNvSpPr/>
            <p:nvPr/>
          </p:nvSpPr>
          <p:spPr>
            <a:xfrm>
              <a:off x="3049781" y="2045221"/>
              <a:ext cx="203528" cy="221226"/>
            </a:xfrm>
            <a:custGeom>
              <a:avLst/>
              <a:gdLst>
                <a:gd name="connsiteX0" fmla="*/ 9347 w 203527"/>
                <a:gd name="connsiteY0" fmla="*/ 48953 h 221225"/>
                <a:gd name="connsiteX1" fmla="*/ 56975 w 203527"/>
                <a:gd name="connsiteY1" fmla="*/ 9347 h 221225"/>
                <a:gd name="connsiteX2" fmla="*/ 199558 w 203527"/>
                <a:gd name="connsiteY2" fmla="*/ 180808 h 221225"/>
                <a:gd name="connsiteX3" fmla="*/ 151930 w 203527"/>
                <a:gd name="connsiteY3" fmla="*/ 220414 h 221225"/>
              </a:gdLst>
              <a:ahLst/>
              <a:cxnLst>
                <a:cxn ang="0">
                  <a:pos x="connsiteX0" y="connsiteY0"/>
                </a:cxn>
                <a:cxn ang="0">
                  <a:pos x="connsiteX1" y="connsiteY1"/>
                </a:cxn>
                <a:cxn ang="0">
                  <a:pos x="connsiteX2" y="connsiteY2"/>
                </a:cxn>
                <a:cxn ang="0">
                  <a:pos x="connsiteX3" y="connsiteY3"/>
                </a:cxn>
              </a:cxnLst>
              <a:rect l="l" t="t" r="r" b="b"/>
              <a:pathLst>
                <a:path w="203527" h="221225">
                  <a:moveTo>
                    <a:pt x="9347" y="48953"/>
                  </a:moveTo>
                  <a:lnTo>
                    <a:pt x="56975" y="9347"/>
                  </a:lnTo>
                  <a:lnTo>
                    <a:pt x="199558" y="180808"/>
                  </a:lnTo>
                  <a:lnTo>
                    <a:pt x="151930" y="220414"/>
                  </a:lnTo>
                  <a:close/>
                </a:path>
              </a:pathLst>
            </a:custGeom>
            <a:solidFill>
              <a:srgbClr val="262625">
                <a:alpha val="10000"/>
              </a:srgbClr>
            </a:solidFill>
            <a:ln w="9525" cap="flat">
              <a:noFill/>
              <a:prstDash val="solid"/>
              <a:miter/>
            </a:ln>
          </p:spPr>
          <p:txBody>
            <a:bodyPr rtlCol="0" anchor="ctr"/>
            <a:lstStyle/>
            <a:p>
              <a:endParaRPr lang="en-US"/>
            </a:p>
          </p:txBody>
        </p:sp>
        <p:sp>
          <p:nvSpPr>
            <p:cNvPr id="631" name="Freeform: Shape 630"/>
            <p:cNvSpPr/>
            <p:nvPr/>
          </p:nvSpPr>
          <p:spPr>
            <a:xfrm>
              <a:off x="3221115" y="1989705"/>
              <a:ext cx="115037" cy="123886"/>
            </a:xfrm>
            <a:custGeom>
              <a:avLst/>
              <a:gdLst>
                <a:gd name="connsiteX0" fmla="*/ 110987 w 115037"/>
                <a:gd name="connsiteY0" fmla="*/ 107516 h 123886"/>
                <a:gd name="connsiteX1" fmla="*/ 21612 w 115037"/>
                <a:gd name="connsiteY1" fmla="*/ 96897 h 123886"/>
                <a:gd name="connsiteX2" fmla="*/ 27807 w 115037"/>
                <a:gd name="connsiteY2" fmla="*/ 6637 h 123886"/>
                <a:gd name="connsiteX3" fmla="*/ 36656 w 115037"/>
                <a:gd name="connsiteY3" fmla="*/ 12831 h 123886"/>
                <a:gd name="connsiteX4" fmla="*/ 43735 w 115037"/>
                <a:gd name="connsiteY4" fmla="*/ 19910 h 123886"/>
                <a:gd name="connsiteX5" fmla="*/ 101254 w 115037"/>
                <a:gd name="connsiteY5" fmla="*/ 88933 h 123886"/>
                <a:gd name="connsiteX6" fmla="*/ 106563 w 115037"/>
                <a:gd name="connsiteY6" fmla="*/ 96897 h 123886"/>
                <a:gd name="connsiteX7" fmla="*/ 110987 w 115037"/>
                <a:gd name="connsiteY7" fmla="*/ 107516 h 12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037" h="123886">
                  <a:moveTo>
                    <a:pt x="110987" y="107516"/>
                  </a:moveTo>
                  <a:cubicBezTo>
                    <a:pt x="83556" y="128753"/>
                    <a:pt x="43735" y="124329"/>
                    <a:pt x="21612" y="96897"/>
                  </a:cubicBezTo>
                  <a:cubicBezTo>
                    <a:pt x="-510" y="70350"/>
                    <a:pt x="2144" y="30529"/>
                    <a:pt x="27807" y="6637"/>
                  </a:cubicBezTo>
                  <a:cubicBezTo>
                    <a:pt x="30461" y="8407"/>
                    <a:pt x="34001" y="11061"/>
                    <a:pt x="36656" y="12831"/>
                  </a:cubicBezTo>
                  <a:cubicBezTo>
                    <a:pt x="39310" y="14601"/>
                    <a:pt x="41080" y="17256"/>
                    <a:pt x="43735" y="19910"/>
                  </a:cubicBezTo>
                  <a:lnTo>
                    <a:pt x="101254" y="88933"/>
                  </a:lnTo>
                  <a:cubicBezTo>
                    <a:pt x="103023" y="91587"/>
                    <a:pt x="105678" y="94242"/>
                    <a:pt x="106563" y="96897"/>
                  </a:cubicBezTo>
                  <a:cubicBezTo>
                    <a:pt x="107448" y="101321"/>
                    <a:pt x="109218" y="103976"/>
                    <a:pt x="110987" y="107516"/>
                  </a:cubicBezTo>
                  <a:close/>
                </a:path>
              </a:pathLst>
            </a:custGeom>
            <a:solidFill>
              <a:srgbClr val="FFFFFF">
                <a:alpha val="10000"/>
              </a:srgbClr>
            </a:solidFill>
            <a:ln w="9525" cap="flat">
              <a:noFill/>
              <a:prstDash val="solid"/>
              <a:miter/>
            </a:ln>
          </p:spPr>
          <p:txBody>
            <a:bodyPr rtlCol="0" anchor="ctr"/>
            <a:lstStyle/>
            <a:p>
              <a:endParaRPr lang="en-US"/>
            </a:p>
          </p:txBody>
        </p:sp>
        <p:sp>
          <p:nvSpPr>
            <p:cNvPr id="632" name="Freeform: Shape 631"/>
            <p:cNvSpPr/>
            <p:nvPr/>
          </p:nvSpPr>
          <p:spPr>
            <a:xfrm>
              <a:off x="3247347" y="1996784"/>
              <a:ext cx="79641" cy="97339"/>
            </a:xfrm>
            <a:custGeom>
              <a:avLst/>
              <a:gdLst>
                <a:gd name="connsiteX0" fmla="*/ 79446 w 79641"/>
                <a:gd name="connsiteY0" fmla="*/ 90703 h 97339"/>
                <a:gd name="connsiteX1" fmla="*/ 21927 w 79641"/>
                <a:gd name="connsiteY1" fmla="*/ 67695 h 97339"/>
                <a:gd name="connsiteX2" fmla="*/ 9538 w 79641"/>
                <a:gd name="connsiteY2" fmla="*/ 6637 h 97339"/>
                <a:gd name="connsiteX3" fmla="*/ 16618 w 79641"/>
                <a:gd name="connsiteY3" fmla="*/ 13716 h 97339"/>
                <a:gd name="connsiteX4" fmla="*/ 74136 w 79641"/>
                <a:gd name="connsiteY4" fmla="*/ 82739 h 97339"/>
                <a:gd name="connsiteX5" fmla="*/ 79446 w 79641"/>
                <a:gd name="connsiteY5" fmla="*/ 90703 h 97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641" h="97339">
                  <a:moveTo>
                    <a:pt x="79446" y="90703"/>
                  </a:moveTo>
                  <a:cubicBezTo>
                    <a:pt x="58208" y="93357"/>
                    <a:pt x="36085" y="85393"/>
                    <a:pt x="21927" y="67695"/>
                  </a:cubicBezTo>
                  <a:cubicBezTo>
                    <a:pt x="6884" y="49997"/>
                    <a:pt x="3344" y="26990"/>
                    <a:pt x="9538" y="6637"/>
                  </a:cubicBezTo>
                  <a:cubicBezTo>
                    <a:pt x="12193" y="8407"/>
                    <a:pt x="13963" y="11061"/>
                    <a:pt x="16618" y="13716"/>
                  </a:cubicBezTo>
                  <a:lnTo>
                    <a:pt x="74136" y="82739"/>
                  </a:lnTo>
                  <a:cubicBezTo>
                    <a:pt x="75906" y="85393"/>
                    <a:pt x="77676" y="88048"/>
                    <a:pt x="79446" y="90703"/>
                  </a:cubicBezTo>
                  <a:close/>
                </a:path>
              </a:pathLst>
            </a:custGeom>
            <a:solidFill>
              <a:srgbClr val="FFFFFF">
                <a:alpha val="10000"/>
              </a:srgbClr>
            </a:solidFill>
            <a:ln w="9525" cap="flat">
              <a:noFill/>
              <a:prstDash val="solid"/>
              <a:miter/>
            </a:ln>
          </p:spPr>
          <p:txBody>
            <a:bodyPr rtlCol="0" anchor="ctr"/>
            <a:lstStyle/>
            <a:p>
              <a:endParaRPr lang="en-US"/>
            </a:p>
          </p:txBody>
        </p:sp>
        <p:sp>
          <p:nvSpPr>
            <p:cNvPr id="633" name="Freeform: Shape 632"/>
            <p:cNvSpPr/>
            <p:nvPr/>
          </p:nvSpPr>
          <p:spPr>
            <a:xfrm>
              <a:off x="1585119" y="3197598"/>
              <a:ext cx="283169" cy="265471"/>
            </a:xfrm>
            <a:custGeom>
              <a:avLst/>
              <a:gdLst>
                <a:gd name="connsiteX0" fmla="*/ 282469 w 283169"/>
                <a:gd name="connsiteY0" fmla="*/ 177423 h 265470"/>
                <a:gd name="connsiteX1" fmla="*/ 242648 w 283169"/>
                <a:gd name="connsiteY1" fmla="*/ 210165 h 265470"/>
                <a:gd name="connsiteX2" fmla="*/ 238224 w 283169"/>
                <a:gd name="connsiteY2" fmla="*/ 211049 h 265470"/>
                <a:gd name="connsiteX3" fmla="*/ 220526 w 283169"/>
                <a:gd name="connsiteY3" fmla="*/ 215474 h 265470"/>
                <a:gd name="connsiteX4" fmla="*/ 220526 w 283169"/>
                <a:gd name="connsiteY4" fmla="*/ 215474 h 265470"/>
                <a:gd name="connsiteX5" fmla="*/ 209022 w 283169"/>
                <a:gd name="connsiteY5" fmla="*/ 218129 h 265470"/>
                <a:gd name="connsiteX6" fmla="*/ 73632 w 283169"/>
                <a:gd name="connsiteY6" fmla="*/ 249985 h 265470"/>
                <a:gd name="connsiteX7" fmla="*/ 17883 w 283169"/>
                <a:gd name="connsiteY7" fmla="*/ 263259 h 265470"/>
                <a:gd name="connsiteX8" fmla="*/ 7264 w 283169"/>
                <a:gd name="connsiteY8" fmla="*/ 250870 h 265470"/>
                <a:gd name="connsiteX9" fmla="*/ 30272 w 283169"/>
                <a:gd name="connsiteY9" fmla="*/ 198661 h 265470"/>
                <a:gd name="connsiteX10" fmla="*/ 86905 w 283169"/>
                <a:gd name="connsiteY10" fmla="*/ 71235 h 265470"/>
                <a:gd name="connsiteX11" fmla="*/ 91330 w 283169"/>
                <a:gd name="connsiteY11" fmla="*/ 60616 h 265470"/>
                <a:gd name="connsiteX12" fmla="*/ 91330 w 283169"/>
                <a:gd name="connsiteY12" fmla="*/ 60616 h 265470"/>
                <a:gd name="connsiteX13" fmla="*/ 98409 w 283169"/>
                <a:gd name="connsiteY13" fmla="*/ 43803 h 265470"/>
                <a:gd name="connsiteX14" fmla="*/ 100179 w 283169"/>
                <a:gd name="connsiteY14" fmla="*/ 39378 h 265470"/>
                <a:gd name="connsiteX15" fmla="*/ 140000 w 283169"/>
                <a:gd name="connsiteY15" fmla="*/ 6637 h 265470"/>
                <a:gd name="connsiteX16" fmla="*/ 282469 w 283169"/>
                <a:gd name="connsiteY16" fmla="*/ 177423 h 26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169" h="265470">
                  <a:moveTo>
                    <a:pt x="282469" y="177423"/>
                  </a:moveTo>
                  <a:lnTo>
                    <a:pt x="242648" y="210165"/>
                  </a:lnTo>
                  <a:lnTo>
                    <a:pt x="238224" y="211049"/>
                  </a:lnTo>
                  <a:lnTo>
                    <a:pt x="220526" y="215474"/>
                  </a:lnTo>
                  <a:lnTo>
                    <a:pt x="220526" y="215474"/>
                  </a:lnTo>
                  <a:lnTo>
                    <a:pt x="209022" y="218129"/>
                  </a:lnTo>
                  <a:lnTo>
                    <a:pt x="73632" y="249985"/>
                  </a:lnTo>
                  <a:lnTo>
                    <a:pt x="17883" y="263259"/>
                  </a:lnTo>
                  <a:cubicBezTo>
                    <a:pt x="10804" y="265028"/>
                    <a:pt x="4609" y="257064"/>
                    <a:pt x="7264" y="250870"/>
                  </a:cubicBezTo>
                  <a:lnTo>
                    <a:pt x="30272" y="198661"/>
                  </a:lnTo>
                  <a:lnTo>
                    <a:pt x="86905" y="71235"/>
                  </a:lnTo>
                  <a:lnTo>
                    <a:pt x="91330" y="60616"/>
                  </a:lnTo>
                  <a:lnTo>
                    <a:pt x="91330" y="60616"/>
                  </a:lnTo>
                  <a:lnTo>
                    <a:pt x="98409" y="43803"/>
                  </a:lnTo>
                  <a:lnTo>
                    <a:pt x="100179" y="39378"/>
                  </a:lnTo>
                  <a:lnTo>
                    <a:pt x="140000" y="6637"/>
                  </a:lnTo>
                  <a:lnTo>
                    <a:pt x="282469" y="177423"/>
                  </a:lnTo>
                  <a:close/>
                </a:path>
              </a:pathLst>
            </a:custGeom>
            <a:solidFill>
              <a:srgbClr val="BFAE7B"/>
            </a:solidFill>
            <a:ln w="9525" cap="flat">
              <a:noFill/>
              <a:prstDash val="solid"/>
              <a:miter/>
            </a:ln>
          </p:spPr>
          <p:txBody>
            <a:bodyPr rtlCol="0" anchor="ctr"/>
            <a:lstStyle/>
            <a:p>
              <a:endParaRPr lang="en-US"/>
            </a:p>
          </p:txBody>
        </p:sp>
        <p:sp>
          <p:nvSpPr>
            <p:cNvPr id="634" name="Freeform: Shape 633"/>
            <p:cNvSpPr/>
            <p:nvPr/>
          </p:nvSpPr>
          <p:spPr>
            <a:xfrm>
              <a:off x="1584234" y="3390507"/>
              <a:ext cx="79641" cy="70792"/>
            </a:xfrm>
            <a:custGeom>
              <a:avLst/>
              <a:gdLst>
                <a:gd name="connsiteX0" fmla="*/ 73632 w 79641"/>
                <a:gd name="connsiteY0" fmla="*/ 57961 h 70792"/>
                <a:gd name="connsiteX1" fmla="*/ 33811 w 79641"/>
                <a:gd name="connsiteY1" fmla="*/ 67695 h 70792"/>
                <a:gd name="connsiteX2" fmla="*/ 22307 w 79641"/>
                <a:gd name="connsiteY2" fmla="*/ 70350 h 70792"/>
                <a:gd name="connsiteX3" fmla="*/ 17883 w 79641"/>
                <a:gd name="connsiteY3" fmla="*/ 71235 h 70792"/>
                <a:gd name="connsiteX4" fmla="*/ 7264 w 79641"/>
                <a:gd name="connsiteY4" fmla="*/ 58846 h 70792"/>
                <a:gd name="connsiteX5" fmla="*/ 9034 w 79641"/>
                <a:gd name="connsiteY5" fmla="*/ 54421 h 70792"/>
                <a:gd name="connsiteX6" fmla="*/ 13458 w 79641"/>
                <a:gd name="connsiteY6" fmla="*/ 43803 h 70792"/>
                <a:gd name="connsiteX7" fmla="*/ 30272 w 79641"/>
                <a:gd name="connsiteY7" fmla="*/ 6637 h 70792"/>
                <a:gd name="connsiteX8" fmla="*/ 57704 w 79641"/>
                <a:gd name="connsiteY8" fmla="*/ 27874 h 70792"/>
                <a:gd name="connsiteX9" fmla="*/ 73632 w 79641"/>
                <a:gd name="connsiteY9" fmla="*/ 57961 h 70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641" h="70792">
                  <a:moveTo>
                    <a:pt x="73632" y="57961"/>
                  </a:moveTo>
                  <a:lnTo>
                    <a:pt x="33811" y="67695"/>
                  </a:lnTo>
                  <a:lnTo>
                    <a:pt x="22307" y="70350"/>
                  </a:lnTo>
                  <a:lnTo>
                    <a:pt x="17883" y="71235"/>
                  </a:lnTo>
                  <a:cubicBezTo>
                    <a:pt x="10804" y="73005"/>
                    <a:pt x="4609" y="65040"/>
                    <a:pt x="7264" y="58846"/>
                  </a:cubicBezTo>
                  <a:lnTo>
                    <a:pt x="9034" y="54421"/>
                  </a:lnTo>
                  <a:lnTo>
                    <a:pt x="13458" y="43803"/>
                  </a:lnTo>
                  <a:lnTo>
                    <a:pt x="30272" y="6637"/>
                  </a:lnTo>
                  <a:cubicBezTo>
                    <a:pt x="40006" y="11946"/>
                    <a:pt x="49739" y="19025"/>
                    <a:pt x="57704" y="27874"/>
                  </a:cubicBezTo>
                  <a:cubicBezTo>
                    <a:pt x="65668" y="36723"/>
                    <a:pt x="70977" y="47342"/>
                    <a:pt x="73632" y="57961"/>
                  </a:cubicBezTo>
                  <a:close/>
                </a:path>
              </a:pathLst>
            </a:custGeom>
            <a:solidFill>
              <a:srgbClr val="351340"/>
            </a:solidFill>
            <a:ln w="9525" cap="flat">
              <a:noFill/>
              <a:prstDash val="solid"/>
              <a:miter/>
            </a:ln>
          </p:spPr>
          <p:txBody>
            <a:bodyPr rtlCol="0" anchor="ctr"/>
            <a:lstStyle/>
            <a:p>
              <a:endParaRPr lang="en-US"/>
            </a:p>
          </p:txBody>
        </p:sp>
        <p:sp>
          <p:nvSpPr>
            <p:cNvPr id="635" name="Freeform: Shape 634"/>
            <p:cNvSpPr/>
            <p:nvPr/>
          </p:nvSpPr>
          <p:spPr>
            <a:xfrm>
              <a:off x="1585119" y="3438291"/>
              <a:ext cx="26547" cy="26547"/>
            </a:xfrm>
            <a:custGeom>
              <a:avLst/>
              <a:gdLst>
                <a:gd name="connsiteX0" fmla="*/ 22307 w 26547"/>
                <a:gd name="connsiteY0" fmla="*/ 22565 h 26547"/>
                <a:gd name="connsiteX1" fmla="*/ 17883 w 26547"/>
                <a:gd name="connsiteY1" fmla="*/ 23450 h 26547"/>
                <a:gd name="connsiteX2" fmla="*/ 7264 w 26547"/>
                <a:gd name="connsiteY2" fmla="*/ 11061 h 26547"/>
                <a:gd name="connsiteX3" fmla="*/ 9034 w 26547"/>
                <a:gd name="connsiteY3" fmla="*/ 6637 h 26547"/>
                <a:gd name="connsiteX4" fmla="*/ 16113 w 26547"/>
                <a:gd name="connsiteY4" fmla="*/ 14601 h 26547"/>
                <a:gd name="connsiteX5" fmla="*/ 22307 w 26547"/>
                <a:gd name="connsiteY5" fmla="*/ 22565 h 26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47" h="26547">
                  <a:moveTo>
                    <a:pt x="22307" y="22565"/>
                  </a:moveTo>
                  <a:lnTo>
                    <a:pt x="17883" y="23450"/>
                  </a:lnTo>
                  <a:cubicBezTo>
                    <a:pt x="10804" y="25220"/>
                    <a:pt x="4609" y="17256"/>
                    <a:pt x="7264" y="11061"/>
                  </a:cubicBezTo>
                  <a:lnTo>
                    <a:pt x="9034" y="6637"/>
                  </a:lnTo>
                  <a:cubicBezTo>
                    <a:pt x="11689" y="9292"/>
                    <a:pt x="14343" y="11946"/>
                    <a:pt x="16113" y="14601"/>
                  </a:cubicBezTo>
                  <a:cubicBezTo>
                    <a:pt x="17883" y="16371"/>
                    <a:pt x="19653" y="19026"/>
                    <a:pt x="22307" y="22565"/>
                  </a:cubicBezTo>
                  <a:close/>
                </a:path>
              </a:pathLst>
            </a:custGeom>
            <a:solidFill>
              <a:srgbClr val="FFFFFF">
                <a:alpha val="10000"/>
              </a:srgbClr>
            </a:solidFill>
            <a:ln w="9525" cap="flat">
              <a:noFill/>
              <a:prstDash val="solid"/>
              <a:miter/>
            </a:ln>
          </p:spPr>
          <p:txBody>
            <a:bodyPr rtlCol="0" anchor="ctr"/>
            <a:lstStyle/>
            <a:p>
              <a:endParaRPr lang="en-US"/>
            </a:p>
          </p:txBody>
        </p:sp>
        <p:sp>
          <p:nvSpPr>
            <p:cNvPr id="636" name="Freeform: Shape 635"/>
            <p:cNvSpPr/>
            <p:nvPr/>
          </p:nvSpPr>
          <p:spPr>
            <a:xfrm>
              <a:off x="1585119" y="3427673"/>
              <a:ext cx="35396" cy="35396"/>
            </a:xfrm>
            <a:custGeom>
              <a:avLst/>
              <a:gdLst>
                <a:gd name="connsiteX0" fmla="*/ 33811 w 35396"/>
                <a:gd name="connsiteY0" fmla="*/ 30529 h 35396"/>
                <a:gd name="connsiteX1" fmla="*/ 22307 w 35396"/>
                <a:gd name="connsiteY1" fmla="*/ 33184 h 35396"/>
                <a:gd name="connsiteX2" fmla="*/ 17883 w 35396"/>
                <a:gd name="connsiteY2" fmla="*/ 34069 h 35396"/>
                <a:gd name="connsiteX3" fmla="*/ 7264 w 35396"/>
                <a:gd name="connsiteY3" fmla="*/ 21680 h 35396"/>
                <a:gd name="connsiteX4" fmla="*/ 9034 w 35396"/>
                <a:gd name="connsiteY4" fmla="*/ 17255 h 35396"/>
                <a:gd name="connsiteX5" fmla="*/ 13458 w 35396"/>
                <a:gd name="connsiteY5" fmla="*/ 6637 h 35396"/>
                <a:gd name="connsiteX6" fmla="*/ 24962 w 35396"/>
                <a:gd name="connsiteY6" fmla="*/ 18140 h 35396"/>
                <a:gd name="connsiteX7" fmla="*/ 33811 w 35396"/>
                <a:gd name="connsiteY7" fmla="*/ 30529 h 35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96" h="35396">
                  <a:moveTo>
                    <a:pt x="33811" y="30529"/>
                  </a:moveTo>
                  <a:lnTo>
                    <a:pt x="22307" y="33184"/>
                  </a:lnTo>
                  <a:lnTo>
                    <a:pt x="17883" y="34069"/>
                  </a:lnTo>
                  <a:cubicBezTo>
                    <a:pt x="10804" y="35838"/>
                    <a:pt x="4609" y="27874"/>
                    <a:pt x="7264" y="21680"/>
                  </a:cubicBezTo>
                  <a:lnTo>
                    <a:pt x="9034" y="17255"/>
                  </a:lnTo>
                  <a:lnTo>
                    <a:pt x="13458" y="6637"/>
                  </a:lnTo>
                  <a:cubicBezTo>
                    <a:pt x="17883" y="10176"/>
                    <a:pt x="21423" y="13716"/>
                    <a:pt x="24962" y="18140"/>
                  </a:cubicBezTo>
                  <a:cubicBezTo>
                    <a:pt x="27617" y="20795"/>
                    <a:pt x="31156" y="25220"/>
                    <a:pt x="33811" y="30529"/>
                  </a:cubicBezTo>
                  <a:close/>
                </a:path>
              </a:pathLst>
            </a:custGeom>
            <a:solidFill>
              <a:srgbClr val="FFFFFF">
                <a:alpha val="10000"/>
              </a:srgbClr>
            </a:solidFill>
            <a:ln w="9525" cap="flat">
              <a:noFill/>
              <a:prstDash val="solid"/>
              <a:miter/>
            </a:ln>
          </p:spPr>
          <p:txBody>
            <a:bodyPr rtlCol="0" anchor="ctr"/>
            <a:lstStyle/>
            <a:p>
              <a:endParaRPr lang="en-US"/>
            </a:p>
          </p:txBody>
        </p:sp>
        <p:sp>
          <p:nvSpPr>
            <p:cNvPr id="637" name="Freeform: Shape 636"/>
            <p:cNvSpPr/>
            <p:nvPr/>
          </p:nvSpPr>
          <p:spPr>
            <a:xfrm>
              <a:off x="1669812" y="2147218"/>
              <a:ext cx="1460090" cy="1265412"/>
            </a:xfrm>
            <a:custGeom>
              <a:avLst/>
              <a:gdLst>
                <a:gd name="connsiteX0" fmla="*/ 1457878 w 1460090"/>
                <a:gd name="connsiteY0" fmla="*/ 180078 h 1265411"/>
                <a:gd name="connsiteX1" fmla="*/ 157070 w 1460090"/>
                <a:gd name="connsiteY1" fmla="*/ 1261430 h 1265411"/>
                <a:gd name="connsiteX2" fmla="*/ 152646 w 1460090"/>
                <a:gd name="connsiteY2" fmla="*/ 1262314 h 1265411"/>
                <a:gd name="connsiteX3" fmla="*/ 134948 w 1460090"/>
                <a:gd name="connsiteY3" fmla="*/ 1266739 h 1265411"/>
                <a:gd name="connsiteX4" fmla="*/ 140257 w 1460090"/>
                <a:gd name="connsiteY4" fmla="*/ 1250811 h 1265411"/>
                <a:gd name="connsiteX5" fmla="*/ 149991 w 1460090"/>
                <a:gd name="connsiteY5" fmla="*/ 1224264 h 1265411"/>
                <a:gd name="connsiteX6" fmla="*/ 144682 w 1460090"/>
                <a:gd name="connsiteY6" fmla="*/ 1217185 h 1265411"/>
                <a:gd name="connsiteX7" fmla="*/ 117250 w 1460090"/>
                <a:gd name="connsiteY7" fmla="*/ 1221609 h 1265411"/>
                <a:gd name="connsiteX8" fmla="*/ 89818 w 1460090"/>
                <a:gd name="connsiteY8" fmla="*/ 1226034 h 1265411"/>
                <a:gd name="connsiteX9" fmla="*/ 83623 w 1460090"/>
                <a:gd name="connsiteY9" fmla="*/ 1218954 h 1265411"/>
                <a:gd name="connsiteX10" fmla="*/ 93357 w 1460090"/>
                <a:gd name="connsiteY10" fmla="*/ 1193292 h 1265411"/>
                <a:gd name="connsiteX11" fmla="*/ 103091 w 1460090"/>
                <a:gd name="connsiteY11" fmla="*/ 1166745 h 1265411"/>
                <a:gd name="connsiteX12" fmla="*/ 97782 w 1460090"/>
                <a:gd name="connsiteY12" fmla="*/ 1159666 h 1265411"/>
                <a:gd name="connsiteX13" fmla="*/ 70350 w 1460090"/>
                <a:gd name="connsiteY13" fmla="*/ 1164090 h 1265411"/>
                <a:gd name="connsiteX14" fmla="*/ 42918 w 1460090"/>
                <a:gd name="connsiteY14" fmla="*/ 1168515 h 1265411"/>
                <a:gd name="connsiteX15" fmla="*/ 36724 w 1460090"/>
                <a:gd name="connsiteY15" fmla="*/ 1161436 h 1265411"/>
                <a:gd name="connsiteX16" fmla="*/ 46457 w 1460090"/>
                <a:gd name="connsiteY16" fmla="*/ 1135773 h 1265411"/>
                <a:gd name="connsiteX17" fmla="*/ 56191 w 1460090"/>
                <a:gd name="connsiteY17" fmla="*/ 1109226 h 1265411"/>
                <a:gd name="connsiteX18" fmla="*/ 50882 w 1460090"/>
                <a:gd name="connsiteY18" fmla="*/ 1102147 h 1265411"/>
                <a:gd name="connsiteX19" fmla="*/ 23450 w 1460090"/>
                <a:gd name="connsiteY19" fmla="*/ 1106572 h 1265411"/>
                <a:gd name="connsiteX20" fmla="*/ 6637 w 1460090"/>
                <a:gd name="connsiteY20" fmla="*/ 1109226 h 1265411"/>
                <a:gd name="connsiteX21" fmla="*/ 13716 w 1460090"/>
                <a:gd name="connsiteY21" fmla="*/ 1092413 h 1265411"/>
                <a:gd name="connsiteX22" fmla="*/ 15486 w 1460090"/>
                <a:gd name="connsiteY22" fmla="*/ 1087989 h 1265411"/>
                <a:gd name="connsiteX23" fmla="*/ 1316294 w 1460090"/>
                <a:gd name="connsiteY23" fmla="*/ 6637 h 1265411"/>
                <a:gd name="connsiteX24" fmla="*/ 1457878 w 1460090"/>
                <a:gd name="connsiteY24" fmla="*/ 180078 h 12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60090" h="1265411">
                  <a:moveTo>
                    <a:pt x="1457878" y="180078"/>
                  </a:moveTo>
                  <a:lnTo>
                    <a:pt x="157070" y="1261430"/>
                  </a:lnTo>
                  <a:cubicBezTo>
                    <a:pt x="155301" y="1262314"/>
                    <a:pt x="153531" y="1263199"/>
                    <a:pt x="152646" y="1262314"/>
                  </a:cubicBezTo>
                  <a:lnTo>
                    <a:pt x="134948" y="1266739"/>
                  </a:lnTo>
                  <a:lnTo>
                    <a:pt x="140257" y="1250811"/>
                  </a:lnTo>
                  <a:lnTo>
                    <a:pt x="149991" y="1224264"/>
                  </a:lnTo>
                  <a:cubicBezTo>
                    <a:pt x="150876" y="1220724"/>
                    <a:pt x="148221" y="1217185"/>
                    <a:pt x="144682" y="1217185"/>
                  </a:cubicBezTo>
                  <a:lnTo>
                    <a:pt x="117250" y="1221609"/>
                  </a:lnTo>
                  <a:lnTo>
                    <a:pt x="89818" y="1226034"/>
                  </a:lnTo>
                  <a:cubicBezTo>
                    <a:pt x="85393" y="1226918"/>
                    <a:pt x="81854" y="1222494"/>
                    <a:pt x="83623" y="1218954"/>
                  </a:cubicBezTo>
                  <a:lnTo>
                    <a:pt x="93357" y="1193292"/>
                  </a:lnTo>
                  <a:lnTo>
                    <a:pt x="103091" y="1166745"/>
                  </a:lnTo>
                  <a:cubicBezTo>
                    <a:pt x="103976" y="1163205"/>
                    <a:pt x="101321" y="1159666"/>
                    <a:pt x="97782" y="1159666"/>
                  </a:cubicBezTo>
                  <a:lnTo>
                    <a:pt x="70350" y="1164090"/>
                  </a:lnTo>
                  <a:lnTo>
                    <a:pt x="42918" y="1168515"/>
                  </a:lnTo>
                  <a:cubicBezTo>
                    <a:pt x="38493" y="1169400"/>
                    <a:pt x="34954" y="1164975"/>
                    <a:pt x="36724" y="1161436"/>
                  </a:cubicBezTo>
                  <a:lnTo>
                    <a:pt x="46457" y="1135773"/>
                  </a:lnTo>
                  <a:lnTo>
                    <a:pt x="56191" y="1109226"/>
                  </a:lnTo>
                  <a:cubicBezTo>
                    <a:pt x="57076" y="1105687"/>
                    <a:pt x="54422" y="1102147"/>
                    <a:pt x="50882" y="1102147"/>
                  </a:cubicBezTo>
                  <a:lnTo>
                    <a:pt x="23450" y="1106572"/>
                  </a:lnTo>
                  <a:lnTo>
                    <a:pt x="6637" y="1109226"/>
                  </a:lnTo>
                  <a:lnTo>
                    <a:pt x="13716" y="1092413"/>
                  </a:lnTo>
                  <a:cubicBezTo>
                    <a:pt x="13716" y="1090643"/>
                    <a:pt x="14601" y="1088874"/>
                    <a:pt x="15486" y="1087989"/>
                  </a:cubicBezTo>
                  <a:lnTo>
                    <a:pt x="1316294" y="6637"/>
                  </a:lnTo>
                  <a:lnTo>
                    <a:pt x="1457878" y="180078"/>
                  </a:lnTo>
                  <a:close/>
                </a:path>
              </a:pathLst>
            </a:custGeom>
            <a:solidFill>
              <a:srgbClr val="262625">
                <a:alpha val="10000"/>
              </a:srgbClr>
            </a:solidFill>
            <a:ln w="9525" cap="flat">
              <a:noFill/>
              <a:prstDash val="solid"/>
              <a:miter/>
            </a:ln>
          </p:spPr>
          <p:txBody>
            <a:bodyPr rtlCol="0" anchor="ctr"/>
            <a:lstStyle/>
            <a:p>
              <a:endParaRPr lang="en-US"/>
            </a:p>
          </p:txBody>
        </p:sp>
        <p:sp>
          <p:nvSpPr>
            <p:cNvPr id="638" name="Freeform: Shape 637"/>
            <p:cNvSpPr/>
            <p:nvPr/>
          </p:nvSpPr>
          <p:spPr>
            <a:xfrm>
              <a:off x="1665387" y="2147218"/>
              <a:ext cx="1468939" cy="1274261"/>
            </a:xfrm>
            <a:custGeom>
              <a:avLst/>
              <a:gdLst>
                <a:gd name="connsiteX0" fmla="*/ 1462303 w 1468939"/>
                <a:gd name="connsiteY0" fmla="*/ 180078 h 1274260"/>
                <a:gd name="connsiteX1" fmla="*/ 161495 w 1468939"/>
                <a:gd name="connsiteY1" fmla="*/ 1261430 h 1274260"/>
                <a:gd name="connsiteX2" fmla="*/ 157070 w 1468939"/>
                <a:gd name="connsiteY2" fmla="*/ 1262314 h 1274260"/>
                <a:gd name="connsiteX3" fmla="*/ 139372 w 1468939"/>
                <a:gd name="connsiteY3" fmla="*/ 1266739 h 1274260"/>
                <a:gd name="connsiteX4" fmla="*/ 139372 w 1468939"/>
                <a:gd name="connsiteY4" fmla="*/ 1266739 h 1274260"/>
                <a:gd name="connsiteX5" fmla="*/ 127868 w 1468939"/>
                <a:gd name="connsiteY5" fmla="*/ 1269394 h 1274260"/>
                <a:gd name="connsiteX6" fmla="*/ 129638 w 1468939"/>
                <a:gd name="connsiteY6" fmla="*/ 1263199 h 1274260"/>
                <a:gd name="connsiteX7" fmla="*/ 139372 w 1468939"/>
                <a:gd name="connsiteY7" fmla="*/ 1236652 h 1274260"/>
                <a:gd name="connsiteX8" fmla="*/ 134063 w 1468939"/>
                <a:gd name="connsiteY8" fmla="*/ 1229573 h 1274260"/>
                <a:gd name="connsiteX9" fmla="*/ 106631 w 1468939"/>
                <a:gd name="connsiteY9" fmla="*/ 1233998 h 1274260"/>
                <a:gd name="connsiteX10" fmla="*/ 79199 w 1468939"/>
                <a:gd name="connsiteY10" fmla="*/ 1238422 h 1274260"/>
                <a:gd name="connsiteX11" fmla="*/ 73005 w 1468939"/>
                <a:gd name="connsiteY11" fmla="*/ 1231343 h 1274260"/>
                <a:gd name="connsiteX12" fmla="*/ 82739 w 1468939"/>
                <a:gd name="connsiteY12" fmla="*/ 1205681 h 1274260"/>
                <a:gd name="connsiteX13" fmla="*/ 92472 w 1468939"/>
                <a:gd name="connsiteY13" fmla="*/ 1179134 h 1274260"/>
                <a:gd name="connsiteX14" fmla="*/ 87163 w 1468939"/>
                <a:gd name="connsiteY14" fmla="*/ 1172054 h 1274260"/>
                <a:gd name="connsiteX15" fmla="*/ 59731 w 1468939"/>
                <a:gd name="connsiteY15" fmla="*/ 1176479 h 1274260"/>
                <a:gd name="connsiteX16" fmla="*/ 32299 w 1468939"/>
                <a:gd name="connsiteY16" fmla="*/ 1180904 h 1274260"/>
                <a:gd name="connsiteX17" fmla="*/ 26105 w 1468939"/>
                <a:gd name="connsiteY17" fmla="*/ 1173824 h 1274260"/>
                <a:gd name="connsiteX18" fmla="*/ 35839 w 1468939"/>
                <a:gd name="connsiteY18" fmla="*/ 1148162 h 1274260"/>
                <a:gd name="connsiteX19" fmla="*/ 45573 w 1468939"/>
                <a:gd name="connsiteY19" fmla="*/ 1121615 h 1274260"/>
                <a:gd name="connsiteX20" fmla="*/ 40263 w 1468939"/>
                <a:gd name="connsiteY20" fmla="*/ 1114536 h 1274260"/>
                <a:gd name="connsiteX21" fmla="*/ 12831 w 1468939"/>
                <a:gd name="connsiteY21" fmla="*/ 1118960 h 1274260"/>
                <a:gd name="connsiteX22" fmla="*/ 6637 w 1468939"/>
                <a:gd name="connsiteY22" fmla="*/ 1119845 h 1274260"/>
                <a:gd name="connsiteX23" fmla="*/ 11061 w 1468939"/>
                <a:gd name="connsiteY23" fmla="*/ 1109226 h 1274260"/>
                <a:gd name="connsiteX24" fmla="*/ 11061 w 1468939"/>
                <a:gd name="connsiteY24" fmla="*/ 1109226 h 1274260"/>
                <a:gd name="connsiteX25" fmla="*/ 18141 w 1468939"/>
                <a:gd name="connsiteY25" fmla="*/ 1092413 h 1274260"/>
                <a:gd name="connsiteX26" fmla="*/ 19910 w 1468939"/>
                <a:gd name="connsiteY26" fmla="*/ 1087989 h 1274260"/>
                <a:gd name="connsiteX27" fmla="*/ 1320718 w 1468939"/>
                <a:gd name="connsiteY27" fmla="*/ 6637 h 1274260"/>
                <a:gd name="connsiteX28" fmla="*/ 1462303 w 1468939"/>
                <a:gd name="connsiteY28" fmla="*/ 180078 h 1274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68939" h="1274260">
                  <a:moveTo>
                    <a:pt x="1462303" y="180078"/>
                  </a:moveTo>
                  <a:lnTo>
                    <a:pt x="161495" y="1261430"/>
                  </a:lnTo>
                  <a:cubicBezTo>
                    <a:pt x="159725" y="1262314"/>
                    <a:pt x="157955" y="1263199"/>
                    <a:pt x="157070" y="1262314"/>
                  </a:cubicBezTo>
                  <a:lnTo>
                    <a:pt x="139372" y="1266739"/>
                  </a:lnTo>
                  <a:lnTo>
                    <a:pt x="139372" y="1266739"/>
                  </a:lnTo>
                  <a:lnTo>
                    <a:pt x="127868" y="1269394"/>
                  </a:lnTo>
                  <a:lnTo>
                    <a:pt x="129638" y="1263199"/>
                  </a:lnTo>
                  <a:lnTo>
                    <a:pt x="139372" y="1236652"/>
                  </a:lnTo>
                  <a:cubicBezTo>
                    <a:pt x="140257" y="1233113"/>
                    <a:pt x="137602" y="1229573"/>
                    <a:pt x="134063" y="1229573"/>
                  </a:cubicBezTo>
                  <a:lnTo>
                    <a:pt x="106631" y="1233998"/>
                  </a:lnTo>
                  <a:lnTo>
                    <a:pt x="79199" y="1238422"/>
                  </a:lnTo>
                  <a:cubicBezTo>
                    <a:pt x="74774" y="1239307"/>
                    <a:pt x="71235" y="1234883"/>
                    <a:pt x="73005" y="1231343"/>
                  </a:cubicBezTo>
                  <a:lnTo>
                    <a:pt x="82739" y="1205681"/>
                  </a:lnTo>
                  <a:lnTo>
                    <a:pt x="92472" y="1179134"/>
                  </a:lnTo>
                  <a:cubicBezTo>
                    <a:pt x="93357" y="1175594"/>
                    <a:pt x="90703" y="1172054"/>
                    <a:pt x="87163" y="1172054"/>
                  </a:cubicBezTo>
                  <a:lnTo>
                    <a:pt x="59731" y="1176479"/>
                  </a:lnTo>
                  <a:lnTo>
                    <a:pt x="32299" y="1180904"/>
                  </a:lnTo>
                  <a:cubicBezTo>
                    <a:pt x="27875" y="1181788"/>
                    <a:pt x="24335" y="1177364"/>
                    <a:pt x="26105" y="1173824"/>
                  </a:cubicBezTo>
                  <a:lnTo>
                    <a:pt x="35839" y="1148162"/>
                  </a:lnTo>
                  <a:lnTo>
                    <a:pt x="45573" y="1121615"/>
                  </a:lnTo>
                  <a:cubicBezTo>
                    <a:pt x="46457" y="1118075"/>
                    <a:pt x="43803" y="1114536"/>
                    <a:pt x="40263" y="1114536"/>
                  </a:cubicBezTo>
                  <a:lnTo>
                    <a:pt x="12831" y="1118960"/>
                  </a:lnTo>
                  <a:lnTo>
                    <a:pt x="6637" y="1119845"/>
                  </a:lnTo>
                  <a:lnTo>
                    <a:pt x="11061" y="1109226"/>
                  </a:lnTo>
                  <a:lnTo>
                    <a:pt x="11061" y="1109226"/>
                  </a:lnTo>
                  <a:lnTo>
                    <a:pt x="18141" y="1092413"/>
                  </a:lnTo>
                  <a:cubicBezTo>
                    <a:pt x="18141" y="1090643"/>
                    <a:pt x="19026" y="1088874"/>
                    <a:pt x="19910" y="1087989"/>
                  </a:cubicBezTo>
                  <a:lnTo>
                    <a:pt x="1320718" y="6637"/>
                  </a:lnTo>
                  <a:lnTo>
                    <a:pt x="1462303" y="180078"/>
                  </a:lnTo>
                  <a:close/>
                </a:path>
              </a:pathLst>
            </a:custGeom>
            <a:solidFill>
              <a:srgbClr val="262625">
                <a:alpha val="10000"/>
              </a:srgbClr>
            </a:solidFill>
            <a:ln w="9525" cap="flat">
              <a:noFill/>
              <a:prstDash val="solid"/>
              <a:miter/>
            </a:ln>
          </p:spPr>
          <p:txBody>
            <a:bodyPr rtlCol="0" anchor="ctr"/>
            <a:lstStyle/>
            <a:p>
              <a:endParaRPr lang="en-US"/>
            </a:p>
          </p:txBody>
        </p:sp>
        <p:sp>
          <p:nvSpPr>
            <p:cNvPr id="639" name="Freeform: Shape 638"/>
            <p:cNvSpPr/>
            <p:nvPr/>
          </p:nvSpPr>
          <p:spPr>
            <a:xfrm>
              <a:off x="1676891" y="2147218"/>
              <a:ext cx="1451241" cy="1265412"/>
            </a:xfrm>
            <a:custGeom>
              <a:avLst/>
              <a:gdLst>
                <a:gd name="connsiteX0" fmla="*/ 1450799 w 1451241"/>
                <a:gd name="connsiteY0" fmla="*/ 180078 h 1265411"/>
                <a:gd name="connsiteX1" fmla="*/ 149991 w 1451241"/>
                <a:gd name="connsiteY1" fmla="*/ 1261430 h 1265411"/>
                <a:gd name="connsiteX2" fmla="*/ 145567 w 1451241"/>
                <a:gd name="connsiteY2" fmla="*/ 1262314 h 1265411"/>
                <a:gd name="connsiteX3" fmla="*/ 142027 w 1451241"/>
                <a:gd name="connsiteY3" fmla="*/ 1255235 h 1265411"/>
                <a:gd name="connsiteX4" fmla="*/ 147336 w 1451241"/>
                <a:gd name="connsiteY4" fmla="*/ 1239307 h 1265411"/>
                <a:gd name="connsiteX5" fmla="*/ 157070 w 1451241"/>
                <a:gd name="connsiteY5" fmla="*/ 1212760 h 1265411"/>
                <a:gd name="connsiteX6" fmla="*/ 156185 w 1451241"/>
                <a:gd name="connsiteY6" fmla="*/ 1207451 h 1265411"/>
                <a:gd name="connsiteX7" fmla="*/ 150876 w 1451241"/>
                <a:gd name="connsiteY7" fmla="*/ 1205681 h 1265411"/>
                <a:gd name="connsiteX8" fmla="*/ 123444 w 1451241"/>
                <a:gd name="connsiteY8" fmla="*/ 1210105 h 1265411"/>
                <a:gd name="connsiteX9" fmla="*/ 96012 w 1451241"/>
                <a:gd name="connsiteY9" fmla="*/ 1214530 h 1265411"/>
                <a:gd name="connsiteX10" fmla="*/ 89818 w 1451241"/>
                <a:gd name="connsiteY10" fmla="*/ 1207451 h 1265411"/>
                <a:gd name="connsiteX11" fmla="*/ 99552 w 1451241"/>
                <a:gd name="connsiteY11" fmla="*/ 1181788 h 1265411"/>
                <a:gd name="connsiteX12" fmla="*/ 109286 w 1451241"/>
                <a:gd name="connsiteY12" fmla="*/ 1155241 h 1265411"/>
                <a:gd name="connsiteX13" fmla="*/ 108401 w 1451241"/>
                <a:gd name="connsiteY13" fmla="*/ 1149932 h 1265411"/>
                <a:gd name="connsiteX14" fmla="*/ 103976 w 1451241"/>
                <a:gd name="connsiteY14" fmla="*/ 1148162 h 1265411"/>
                <a:gd name="connsiteX15" fmla="*/ 76544 w 1451241"/>
                <a:gd name="connsiteY15" fmla="*/ 1152587 h 1265411"/>
                <a:gd name="connsiteX16" fmla="*/ 49112 w 1451241"/>
                <a:gd name="connsiteY16" fmla="*/ 1157011 h 1265411"/>
                <a:gd name="connsiteX17" fmla="*/ 43803 w 1451241"/>
                <a:gd name="connsiteY17" fmla="*/ 1155241 h 1265411"/>
                <a:gd name="connsiteX18" fmla="*/ 42918 w 1451241"/>
                <a:gd name="connsiteY18" fmla="*/ 1149932 h 1265411"/>
                <a:gd name="connsiteX19" fmla="*/ 52652 w 1451241"/>
                <a:gd name="connsiteY19" fmla="*/ 1124270 h 1265411"/>
                <a:gd name="connsiteX20" fmla="*/ 62386 w 1451241"/>
                <a:gd name="connsiteY20" fmla="*/ 1097723 h 1265411"/>
                <a:gd name="connsiteX21" fmla="*/ 61501 w 1451241"/>
                <a:gd name="connsiteY21" fmla="*/ 1092413 h 1265411"/>
                <a:gd name="connsiteX22" fmla="*/ 57076 w 1451241"/>
                <a:gd name="connsiteY22" fmla="*/ 1090643 h 1265411"/>
                <a:gd name="connsiteX23" fmla="*/ 29644 w 1451241"/>
                <a:gd name="connsiteY23" fmla="*/ 1095068 h 1265411"/>
                <a:gd name="connsiteX24" fmla="*/ 12831 w 1451241"/>
                <a:gd name="connsiteY24" fmla="*/ 1097723 h 1265411"/>
                <a:gd name="connsiteX25" fmla="*/ 6637 w 1451241"/>
                <a:gd name="connsiteY25" fmla="*/ 1092413 h 1265411"/>
                <a:gd name="connsiteX26" fmla="*/ 8407 w 1451241"/>
                <a:gd name="connsiteY26" fmla="*/ 1087989 h 1265411"/>
                <a:gd name="connsiteX27" fmla="*/ 1309214 w 1451241"/>
                <a:gd name="connsiteY27" fmla="*/ 6637 h 1265411"/>
                <a:gd name="connsiteX28" fmla="*/ 1450799 w 1451241"/>
                <a:gd name="connsiteY28" fmla="*/ 180078 h 12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51241" h="1265411">
                  <a:moveTo>
                    <a:pt x="1450799" y="180078"/>
                  </a:moveTo>
                  <a:lnTo>
                    <a:pt x="149991" y="1261430"/>
                  </a:lnTo>
                  <a:cubicBezTo>
                    <a:pt x="148221" y="1262314"/>
                    <a:pt x="146452" y="1263199"/>
                    <a:pt x="145567" y="1262314"/>
                  </a:cubicBezTo>
                  <a:cubicBezTo>
                    <a:pt x="142912" y="1261430"/>
                    <a:pt x="140257" y="1258775"/>
                    <a:pt x="142027" y="1255235"/>
                  </a:cubicBezTo>
                  <a:lnTo>
                    <a:pt x="147336" y="1239307"/>
                  </a:lnTo>
                  <a:lnTo>
                    <a:pt x="157070" y="1212760"/>
                  </a:lnTo>
                  <a:cubicBezTo>
                    <a:pt x="157955" y="1210990"/>
                    <a:pt x="157070" y="1209220"/>
                    <a:pt x="156185" y="1207451"/>
                  </a:cubicBezTo>
                  <a:cubicBezTo>
                    <a:pt x="155301" y="1205681"/>
                    <a:pt x="153531" y="1204796"/>
                    <a:pt x="150876" y="1205681"/>
                  </a:cubicBezTo>
                  <a:lnTo>
                    <a:pt x="123444" y="1210105"/>
                  </a:lnTo>
                  <a:lnTo>
                    <a:pt x="96012" y="1214530"/>
                  </a:lnTo>
                  <a:cubicBezTo>
                    <a:pt x="91588" y="1215415"/>
                    <a:pt x="88048" y="1210990"/>
                    <a:pt x="89818" y="1207451"/>
                  </a:cubicBezTo>
                  <a:lnTo>
                    <a:pt x="99552" y="1181788"/>
                  </a:lnTo>
                  <a:lnTo>
                    <a:pt x="109286" y="1155241"/>
                  </a:lnTo>
                  <a:cubicBezTo>
                    <a:pt x="110170" y="1153471"/>
                    <a:pt x="109286" y="1151702"/>
                    <a:pt x="108401" y="1149932"/>
                  </a:cubicBezTo>
                  <a:cubicBezTo>
                    <a:pt x="107516" y="1149047"/>
                    <a:pt x="105746" y="1148162"/>
                    <a:pt x="103976" y="1148162"/>
                  </a:cubicBezTo>
                  <a:lnTo>
                    <a:pt x="76544" y="1152587"/>
                  </a:lnTo>
                  <a:lnTo>
                    <a:pt x="49112" y="1157011"/>
                  </a:lnTo>
                  <a:cubicBezTo>
                    <a:pt x="47342" y="1157011"/>
                    <a:pt x="44688" y="1156126"/>
                    <a:pt x="43803" y="1155241"/>
                  </a:cubicBezTo>
                  <a:cubicBezTo>
                    <a:pt x="42918" y="1153471"/>
                    <a:pt x="42033" y="1151702"/>
                    <a:pt x="42918" y="1149932"/>
                  </a:cubicBezTo>
                  <a:lnTo>
                    <a:pt x="52652" y="1124270"/>
                  </a:lnTo>
                  <a:lnTo>
                    <a:pt x="62386" y="1097723"/>
                  </a:lnTo>
                  <a:cubicBezTo>
                    <a:pt x="63271" y="1095953"/>
                    <a:pt x="62386" y="1094183"/>
                    <a:pt x="61501" y="1092413"/>
                  </a:cubicBezTo>
                  <a:cubicBezTo>
                    <a:pt x="60616" y="1091528"/>
                    <a:pt x="58846" y="1090643"/>
                    <a:pt x="57076" y="1090643"/>
                  </a:cubicBezTo>
                  <a:lnTo>
                    <a:pt x="29644" y="1095068"/>
                  </a:lnTo>
                  <a:lnTo>
                    <a:pt x="12831" y="1097723"/>
                  </a:lnTo>
                  <a:cubicBezTo>
                    <a:pt x="9292" y="1098607"/>
                    <a:pt x="6637" y="1095953"/>
                    <a:pt x="6637" y="1092413"/>
                  </a:cubicBezTo>
                  <a:cubicBezTo>
                    <a:pt x="6637" y="1090643"/>
                    <a:pt x="7522" y="1088874"/>
                    <a:pt x="8407" y="1087989"/>
                  </a:cubicBezTo>
                  <a:lnTo>
                    <a:pt x="1309214" y="6637"/>
                  </a:lnTo>
                  <a:lnTo>
                    <a:pt x="1450799" y="180078"/>
                  </a:lnTo>
                  <a:close/>
                </a:path>
              </a:pathLst>
            </a:custGeom>
            <a:solidFill>
              <a:srgbClr val="E19700"/>
            </a:solidFill>
            <a:ln w="9525" cap="flat">
              <a:noFill/>
              <a:prstDash val="solid"/>
              <a:miter/>
            </a:ln>
          </p:spPr>
          <p:txBody>
            <a:bodyPr rtlCol="0" anchor="ctr"/>
            <a:lstStyle/>
            <a:p>
              <a:endParaRPr lang="en-US"/>
            </a:p>
          </p:txBody>
        </p:sp>
        <p:sp>
          <p:nvSpPr>
            <p:cNvPr id="640" name="Freeform: Shape 639"/>
            <p:cNvSpPr/>
            <p:nvPr/>
          </p:nvSpPr>
          <p:spPr>
            <a:xfrm>
              <a:off x="1713691" y="2177304"/>
              <a:ext cx="1345053" cy="1132676"/>
            </a:xfrm>
            <a:custGeom>
              <a:avLst/>
              <a:gdLst>
                <a:gd name="connsiteX0" fmla="*/ 1295422 w 1345052"/>
                <a:gd name="connsiteY0" fmla="*/ 6637 h 1132676"/>
                <a:gd name="connsiteX1" fmla="*/ 1343207 w 1345052"/>
                <a:gd name="connsiteY1" fmla="*/ 64155 h 1132676"/>
                <a:gd name="connsiteX2" fmla="*/ 72486 w 1345052"/>
                <a:gd name="connsiteY2" fmla="*/ 1120730 h 1132676"/>
                <a:gd name="connsiteX3" fmla="*/ 68062 w 1345052"/>
                <a:gd name="connsiteY3" fmla="*/ 1118960 h 1132676"/>
                <a:gd name="connsiteX4" fmla="*/ 40630 w 1345052"/>
                <a:gd name="connsiteY4" fmla="*/ 1123385 h 1132676"/>
                <a:gd name="connsiteX5" fmla="*/ 13198 w 1345052"/>
                <a:gd name="connsiteY5" fmla="*/ 1127809 h 1132676"/>
                <a:gd name="connsiteX6" fmla="*/ 7888 w 1345052"/>
                <a:gd name="connsiteY6" fmla="*/ 1126039 h 1132676"/>
                <a:gd name="connsiteX7" fmla="*/ 7003 w 1345052"/>
                <a:gd name="connsiteY7" fmla="*/ 1120730 h 1132676"/>
                <a:gd name="connsiteX8" fmla="*/ 16737 w 1345052"/>
                <a:gd name="connsiteY8" fmla="*/ 1095068 h 1132676"/>
                <a:gd name="connsiteX9" fmla="*/ 26471 w 1345052"/>
                <a:gd name="connsiteY9" fmla="*/ 1068521 h 1132676"/>
                <a:gd name="connsiteX10" fmla="*/ 25586 w 1345052"/>
                <a:gd name="connsiteY10" fmla="*/ 1063211 h 1132676"/>
                <a:gd name="connsiteX11" fmla="*/ 1295422 w 1345052"/>
                <a:gd name="connsiteY11" fmla="*/ 6637 h 113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5052" h="1132676">
                  <a:moveTo>
                    <a:pt x="1295422" y="6637"/>
                  </a:moveTo>
                  <a:lnTo>
                    <a:pt x="1343207" y="64155"/>
                  </a:lnTo>
                  <a:lnTo>
                    <a:pt x="72486" y="1120730"/>
                  </a:lnTo>
                  <a:cubicBezTo>
                    <a:pt x="71601" y="1119845"/>
                    <a:pt x="69831" y="1118960"/>
                    <a:pt x="68062" y="1118960"/>
                  </a:cubicBezTo>
                  <a:lnTo>
                    <a:pt x="40630" y="1123385"/>
                  </a:lnTo>
                  <a:lnTo>
                    <a:pt x="13198" y="1127809"/>
                  </a:lnTo>
                  <a:cubicBezTo>
                    <a:pt x="11428" y="1127809"/>
                    <a:pt x="8773" y="1126924"/>
                    <a:pt x="7888" y="1126039"/>
                  </a:cubicBezTo>
                  <a:cubicBezTo>
                    <a:pt x="7003" y="1124270"/>
                    <a:pt x="6118" y="1122500"/>
                    <a:pt x="7003" y="1120730"/>
                  </a:cubicBezTo>
                  <a:lnTo>
                    <a:pt x="16737" y="1095068"/>
                  </a:lnTo>
                  <a:lnTo>
                    <a:pt x="26471" y="1068521"/>
                  </a:lnTo>
                  <a:cubicBezTo>
                    <a:pt x="27356" y="1066751"/>
                    <a:pt x="26471" y="1064981"/>
                    <a:pt x="25586" y="1063211"/>
                  </a:cubicBezTo>
                  <a:lnTo>
                    <a:pt x="1295422" y="6637"/>
                  </a:lnTo>
                  <a:close/>
                </a:path>
              </a:pathLst>
            </a:custGeom>
            <a:solidFill>
              <a:srgbClr val="262625">
                <a:alpha val="10000"/>
              </a:srgbClr>
            </a:solidFill>
            <a:ln w="9525" cap="flat">
              <a:noFill/>
              <a:prstDash val="solid"/>
              <a:miter/>
            </a:ln>
          </p:spPr>
          <p:txBody>
            <a:bodyPr rtlCol="0" anchor="ctr"/>
            <a:lstStyle/>
            <a:p>
              <a:endParaRPr lang="en-US"/>
            </a:p>
          </p:txBody>
        </p:sp>
        <p:sp>
          <p:nvSpPr>
            <p:cNvPr id="641" name="Freeform: Shape 640"/>
            <p:cNvSpPr/>
            <p:nvPr/>
          </p:nvSpPr>
          <p:spPr>
            <a:xfrm>
              <a:off x="1812593" y="2291457"/>
              <a:ext cx="1318506" cy="1123827"/>
            </a:xfrm>
            <a:custGeom>
              <a:avLst/>
              <a:gdLst>
                <a:gd name="connsiteX0" fmla="*/ 1292089 w 1318505"/>
                <a:gd name="connsiteY0" fmla="*/ 6637 h 1123827"/>
                <a:gd name="connsiteX1" fmla="*/ 1315982 w 1318505"/>
                <a:gd name="connsiteY1" fmla="*/ 34954 h 1123827"/>
                <a:gd name="connsiteX2" fmla="*/ 15174 w 1318505"/>
                <a:gd name="connsiteY2" fmla="*/ 1116305 h 1123827"/>
                <a:gd name="connsiteX3" fmla="*/ 10749 w 1318505"/>
                <a:gd name="connsiteY3" fmla="*/ 1117190 h 1123827"/>
                <a:gd name="connsiteX4" fmla="*/ 7210 w 1318505"/>
                <a:gd name="connsiteY4" fmla="*/ 1110111 h 1123827"/>
                <a:gd name="connsiteX5" fmla="*/ 12519 w 1318505"/>
                <a:gd name="connsiteY5" fmla="*/ 1094183 h 1123827"/>
                <a:gd name="connsiteX6" fmla="*/ 22253 w 1318505"/>
                <a:gd name="connsiteY6" fmla="*/ 1067636 h 1123827"/>
                <a:gd name="connsiteX7" fmla="*/ 21368 w 1318505"/>
                <a:gd name="connsiteY7" fmla="*/ 1062326 h 1123827"/>
                <a:gd name="connsiteX8" fmla="*/ 1292089 w 1318505"/>
                <a:gd name="connsiteY8" fmla="*/ 6637 h 112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8505" h="1123827">
                  <a:moveTo>
                    <a:pt x="1292089" y="6637"/>
                  </a:moveTo>
                  <a:lnTo>
                    <a:pt x="1315982" y="34954"/>
                  </a:lnTo>
                  <a:lnTo>
                    <a:pt x="15174" y="1116305"/>
                  </a:lnTo>
                  <a:cubicBezTo>
                    <a:pt x="13404" y="1117190"/>
                    <a:pt x="11634" y="1118075"/>
                    <a:pt x="10749" y="1117190"/>
                  </a:cubicBezTo>
                  <a:cubicBezTo>
                    <a:pt x="8095" y="1116305"/>
                    <a:pt x="5440" y="1113651"/>
                    <a:pt x="7210" y="1110111"/>
                  </a:cubicBezTo>
                  <a:lnTo>
                    <a:pt x="12519" y="1094183"/>
                  </a:lnTo>
                  <a:lnTo>
                    <a:pt x="22253" y="1067636"/>
                  </a:lnTo>
                  <a:cubicBezTo>
                    <a:pt x="23138" y="1065866"/>
                    <a:pt x="22253" y="1064096"/>
                    <a:pt x="21368" y="1062326"/>
                  </a:cubicBezTo>
                  <a:lnTo>
                    <a:pt x="1292089" y="6637"/>
                  </a:lnTo>
                  <a:close/>
                </a:path>
              </a:pathLst>
            </a:custGeom>
            <a:solidFill>
              <a:srgbClr val="262625">
                <a:alpha val="10000"/>
              </a:srgbClr>
            </a:solidFill>
            <a:ln w="9525" cap="flat">
              <a:noFill/>
              <a:prstDash val="solid"/>
              <a:miter/>
            </a:ln>
          </p:spPr>
          <p:txBody>
            <a:bodyPr rtlCol="0" anchor="ctr"/>
            <a:lstStyle/>
            <a:p>
              <a:endParaRPr lang="en-US"/>
            </a:p>
          </p:txBody>
        </p:sp>
        <p:sp>
          <p:nvSpPr>
            <p:cNvPr id="642" name="Freeform: Shape 641"/>
            <p:cNvSpPr/>
            <p:nvPr/>
          </p:nvSpPr>
          <p:spPr>
            <a:xfrm>
              <a:off x="2926267" y="2146287"/>
              <a:ext cx="203528" cy="230075"/>
            </a:xfrm>
            <a:custGeom>
              <a:avLst/>
              <a:gdLst>
                <a:gd name="connsiteX0" fmla="*/ 9347 w 203527"/>
                <a:gd name="connsiteY0" fmla="*/ 50650 h 230074"/>
                <a:gd name="connsiteX1" fmla="*/ 59016 w 203527"/>
                <a:gd name="connsiteY1" fmla="*/ 9347 h 230074"/>
                <a:gd name="connsiteX2" fmla="*/ 201599 w 203527"/>
                <a:gd name="connsiteY2" fmla="*/ 180808 h 230074"/>
                <a:gd name="connsiteX3" fmla="*/ 151930 w 203527"/>
                <a:gd name="connsiteY3" fmla="*/ 222112 h 230074"/>
              </a:gdLst>
              <a:ahLst/>
              <a:cxnLst>
                <a:cxn ang="0">
                  <a:pos x="connsiteX0" y="connsiteY0"/>
                </a:cxn>
                <a:cxn ang="0">
                  <a:pos x="connsiteX1" y="connsiteY1"/>
                </a:cxn>
                <a:cxn ang="0">
                  <a:pos x="connsiteX2" y="connsiteY2"/>
                </a:cxn>
                <a:cxn ang="0">
                  <a:pos x="connsiteX3" y="connsiteY3"/>
                </a:cxn>
              </a:cxnLst>
              <a:rect l="l" t="t" r="r" b="b"/>
              <a:pathLst>
                <a:path w="203527" h="230074">
                  <a:moveTo>
                    <a:pt x="9347" y="50650"/>
                  </a:moveTo>
                  <a:lnTo>
                    <a:pt x="59016" y="9347"/>
                  </a:lnTo>
                  <a:lnTo>
                    <a:pt x="201599" y="180808"/>
                  </a:lnTo>
                  <a:lnTo>
                    <a:pt x="151930" y="222112"/>
                  </a:lnTo>
                  <a:close/>
                </a:path>
              </a:pathLst>
            </a:custGeom>
            <a:solidFill>
              <a:srgbClr val="262625">
                <a:alpha val="10000"/>
              </a:srgbClr>
            </a:solidFill>
            <a:ln w="9525" cap="flat">
              <a:noFill/>
              <a:prstDash val="solid"/>
              <a:miter/>
            </a:ln>
          </p:spPr>
          <p:txBody>
            <a:bodyPr rtlCol="0" anchor="ctr"/>
            <a:lstStyle/>
            <a:p>
              <a:endParaRPr lang="en-US"/>
            </a:p>
          </p:txBody>
        </p:sp>
        <p:sp>
          <p:nvSpPr>
            <p:cNvPr id="643" name="Freeform: Shape 642"/>
            <p:cNvSpPr/>
            <p:nvPr/>
          </p:nvSpPr>
          <p:spPr>
            <a:xfrm>
              <a:off x="2941837" y="2146712"/>
              <a:ext cx="194679" cy="212377"/>
            </a:xfrm>
            <a:custGeom>
              <a:avLst/>
              <a:gdLst>
                <a:gd name="connsiteX0" fmla="*/ 9347 w 194678"/>
                <a:gd name="connsiteY0" fmla="*/ 37637 h 212376"/>
                <a:gd name="connsiteX1" fmla="*/ 43367 w 194678"/>
                <a:gd name="connsiteY1" fmla="*/ 9347 h 212376"/>
                <a:gd name="connsiteX2" fmla="*/ 185950 w 194678"/>
                <a:gd name="connsiteY2" fmla="*/ 180808 h 212376"/>
                <a:gd name="connsiteX3" fmla="*/ 151930 w 194678"/>
                <a:gd name="connsiteY3" fmla="*/ 209098 h 212376"/>
              </a:gdLst>
              <a:ahLst/>
              <a:cxnLst>
                <a:cxn ang="0">
                  <a:pos x="connsiteX0" y="connsiteY0"/>
                </a:cxn>
                <a:cxn ang="0">
                  <a:pos x="connsiteX1" y="connsiteY1"/>
                </a:cxn>
                <a:cxn ang="0">
                  <a:pos x="connsiteX2" y="connsiteY2"/>
                </a:cxn>
                <a:cxn ang="0">
                  <a:pos x="connsiteX3" y="connsiteY3"/>
                </a:cxn>
              </a:cxnLst>
              <a:rect l="l" t="t" r="r" b="b"/>
              <a:pathLst>
                <a:path w="194678" h="212376">
                  <a:moveTo>
                    <a:pt x="9347" y="37637"/>
                  </a:moveTo>
                  <a:lnTo>
                    <a:pt x="43367" y="9347"/>
                  </a:lnTo>
                  <a:lnTo>
                    <a:pt x="185950" y="180808"/>
                  </a:lnTo>
                  <a:lnTo>
                    <a:pt x="151930" y="209098"/>
                  </a:lnTo>
                  <a:close/>
                </a:path>
              </a:pathLst>
            </a:custGeom>
            <a:solidFill>
              <a:srgbClr val="262625">
                <a:alpha val="10000"/>
              </a:srgbClr>
            </a:solidFill>
            <a:ln w="9525" cap="flat">
              <a:noFill/>
              <a:prstDash val="solid"/>
              <a:miter/>
            </a:ln>
          </p:spPr>
          <p:txBody>
            <a:bodyPr rtlCol="0" anchor="ctr"/>
            <a:lstStyle/>
            <a:p>
              <a:endParaRPr lang="en-US"/>
            </a:p>
          </p:txBody>
        </p:sp>
        <p:sp>
          <p:nvSpPr>
            <p:cNvPr id="644" name="Freeform: Shape 643"/>
            <p:cNvSpPr/>
            <p:nvPr/>
          </p:nvSpPr>
          <p:spPr>
            <a:xfrm>
              <a:off x="3040580" y="2068668"/>
              <a:ext cx="185830" cy="212377"/>
            </a:xfrm>
            <a:custGeom>
              <a:avLst/>
              <a:gdLst>
                <a:gd name="connsiteX0" fmla="*/ 175600 w 185829"/>
                <a:gd name="connsiteY0" fmla="*/ 204648 h 212376"/>
                <a:gd name="connsiteX1" fmla="*/ 173830 w 185829"/>
                <a:gd name="connsiteY1" fmla="*/ 205533 h 212376"/>
                <a:gd name="connsiteX2" fmla="*/ 151708 w 185829"/>
                <a:gd name="connsiteY2" fmla="*/ 203763 h 212376"/>
                <a:gd name="connsiteX3" fmla="*/ 10123 w 185829"/>
                <a:gd name="connsiteY3" fmla="*/ 33862 h 212376"/>
                <a:gd name="connsiteX4" fmla="*/ 11893 w 185829"/>
                <a:gd name="connsiteY4" fmla="*/ 11740 h 212376"/>
                <a:gd name="connsiteX5" fmla="*/ 13663 w 185829"/>
                <a:gd name="connsiteY5" fmla="*/ 9970 h 212376"/>
                <a:gd name="connsiteX6" fmla="*/ 18972 w 185829"/>
                <a:gd name="connsiteY6" fmla="*/ 7315 h 212376"/>
                <a:gd name="connsiteX7" fmla="*/ 34900 w 185829"/>
                <a:gd name="connsiteY7" fmla="*/ 11740 h 212376"/>
                <a:gd name="connsiteX8" fmla="*/ 176485 w 185829"/>
                <a:gd name="connsiteY8" fmla="*/ 182526 h 212376"/>
                <a:gd name="connsiteX9" fmla="*/ 175600 w 185829"/>
                <a:gd name="connsiteY9" fmla="*/ 204648 h 21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829" h="212376">
                  <a:moveTo>
                    <a:pt x="175600" y="204648"/>
                  </a:moveTo>
                  <a:lnTo>
                    <a:pt x="173830" y="205533"/>
                  </a:lnTo>
                  <a:cubicBezTo>
                    <a:pt x="166751" y="210843"/>
                    <a:pt x="157017" y="209958"/>
                    <a:pt x="151708" y="203763"/>
                  </a:cubicBezTo>
                  <a:lnTo>
                    <a:pt x="10123" y="33862"/>
                  </a:lnTo>
                  <a:cubicBezTo>
                    <a:pt x="4814" y="27668"/>
                    <a:pt x="5699" y="17049"/>
                    <a:pt x="11893" y="11740"/>
                  </a:cubicBezTo>
                  <a:lnTo>
                    <a:pt x="13663" y="9970"/>
                  </a:lnTo>
                  <a:cubicBezTo>
                    <a:pt x="15433" y="9085"/>
                    <a:pt x="17202" y="7315"/>
                    <a:pt x="18972" y="7315"/>
                  </a:cubicBezTo>
                  <a:cubicBezTo>
                    <a:pt x="24282" y="5545"/>
                    <a:pt x="31361" y="7315"/>
                    <a:pt x="34900" y="11740"/>
                  </a:cubicBezTo>
                  <a:lnTo>
                    <a:pt x="176485" y="182526"/>
                  </a:lnTo>
                  <a:cubicBezTo>
                    <a:pt x="182679" y="188720"/>
                    <a:pt x="181794" y="198454"/>
                    <a:pt x="175600" y="204648"/>
                  </a:cubicBezTo>
                  <a:close/>
                </a:path>
              </a:pathLst>
            </a:custGeom>
            <a:solidFill>
              <a:srgbClr val="717171"/>
            </a:solidFill>
            <a:ln w="9525" cap="flat">
              <a:noFill/>
              <a:prstDash val="solid"/>
              <a:miter/>
            </a:ln>
          </p:spPr>
          <p:txBody>
            <a:bodyPr rtlCol="0" anchor="ctr"/>
            <a:lstStyle/>
            <a:p>
              <a:endParaRPr lang="en-US"/>
            </a:p>
          </p:txBody>
        </p:sp>
        <p:sp>
          <p:nvSpPr>
            <p:cNvPr id="645" name="Freeform: Shape 644"/>
            <p:cNvSpPr/>
            <p:nvPr/>
          </p:nvSpPr>
          <p:spPr>
            <a:xfrm>
              <a:off x="3014635" y="2090866"/>
              <a:ext cx="185830" cy="212377"/>
            </a:xfrm>
            <a:custGeom>
              <a:avLst/>
              <a:gdLst>
                <a:gd name="connsiteX0" fmla="*/ 174114 w 185829"/>
                <a:gd name="connsiteY0" fmla="*/ 204573 h 212376"/>
                <a:gd name="connsiteX1" fmla="*/ 150221 w 185829"/>
                <a:gd name="connsiteY1" fmla="*/ 202803 h 212376"/>
                <a:gd name="connsiteX2" fmla="*/ 10407 w 185829"/>
                <a:gd name="connsiteY2" fmla="*/ 34671 h 212376"/>
                <a:gd name="connsiteX3" fmla="*/ 6867 w 185829"/>
                <a:gd name="connsiteY3" fmla="*/ 22283 h 212376"/>
                <a:gd name="connsiteX4" fmla="*/ 13061 w 185829"/>
                <a:gd name="connsiteY4" fmla="*/ 10779 h 212376"/>
                <a:gd name="connsiteX5" fmla="*/ 36954 w 185829"/>
                <a:gd name="connsiteY5" fmla="*/ 12549 h 212376"/>
                <a:gd name="connsiteX6" fmla="*/ 176768 w 185829"/>
                <a:gd name="connsiteY6" fmla="*/ 180681 h 212376"/>
                <a:gd name="connsiteX7" fmla="*/ 180308 w 185829"/>
                <a:gd name="connsiteY7" fmla="*/ 193069 h 212376"/>
                <a:gd name="connsiteX8" fmla="*/ 174114 w 185829"/>
                <a:gd name="connsiteY8" fmla="*/ 204573 h 21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829" h="212376">
                  <a:moveTo>
                    <a:pt x="174114" y="204573"/>
                  </a:moveTo>
                  <a:cubicBezTo>
                    <a:pt x="167034" y="210767"/>
                    <a:pt x="156416" y="209882"/>
                    <a:pt x="150221" y="202803"/>
                  </a:cubicBezTo>
                  <a:lnTo>
                    <a:pt x="10407" y="34671"/>
                  </a:lnTo>
                  <a:cubicBezTo>
                    <a:pt x="7752" y="31132"/>
                    <a:pt x="5982" y="26707"/>
                    <a:pt x="6867" y="22283"/>
                  </a:cubicBezTo>
                  <a:cubicBezTo>
                    <a:pt x="6867" y="17858"/>
                    <a:pt x="9522" y="14319"/>
                    <a:pt x="13061" y="10779"/>
                  </a:cubicBezTo>
                  <a:cubicBezTo>
                    <a:pt x="20141" y="4585"/>
                    <a:pt x="30759" y="5470"/>
                    <a:pt x="36954" y="12549"/>
                  </a:cubicBezTo>
                  <a:lnTo>
                    <a:pt x="176768" y="180681"/>
                  </a:lnTo>
                  <a:cubicBezTo>
                    <a:pt x="179423" y="184220"/>
                    <a:pt x="181193" y="188645"/>
                    <a:pt x="180308" y="193069"/>
                  </a:cubicBezTo>
                  <a:cubicBezTo>
                    <a:pt x="180308" y="197494"/>
                    <a:pt x="177653" y="201033"/>
                    <a:pt x="174114" y="204573"/>
                  </a:cubicBezTo>
                  <a:close/>
                </a:path>
              </a:pathLst>
            </a:custGeom>
            <a:solidFill>
              <a:srgbClr val="5E5E5F"/>
            </a:solidFill>
            <a:ln w="9525" cap="flat">
              <a:noFill/>
              <a:prstDash val="solid"/>
              <a:miter/>
            </a:ln>
          </p:spPr>
          <p:txBody>
            <a:bodyPr rtlCol="0" anchor="ctr"/>
            <a:lstStyle/>
            <a:p>
              <a:endParaRPr lang="en-US"/>
            </a:p>
          </p:txBody>
        </p:sp>
        <p:sp>
          <p:nvSpPr>
            <p:cNvPr id="646" name="Freeform: Shape 645"/>
            <p:cNvSpPr/>
            <p:nvPr/>
          </p:nvSpPr>
          <p:spPr>
            <a:xfrm>
              <a:off x="2988371" y="2111875"/>
              <a:ext cx="185830" cy="212377"/>
            </a:xfrm>
            <a:custGeom>
              <a:avLst/>
              <a:gdLst>
                <a:gd name="connsiteX0" fmla="*/ 175600 w 185829"/>
                <a:gd name="connsiteY0" fmla="*/ 203917 h 212376"/>
                <a:gd name="connsiteX1" fmla="*/ 173830 w 185829"/>
                <a:gd name="connsiteY1" fmla="*/ 205687 h 212376"/>
                <a:gd name="connsiteX2" fmla="*/ 151708 w 185829"/>
                <a:gd name="connsiteY2" fmla="*/ 203917 h 212376"/>
                <a:gd name="connsiteX3" fmla="*/ 10123 w 185829"/>
                <a:gd name="connsiteY3" fmla="*/ 34015 h 212376"/>
                <a:gd name="connsiteX4" fmla="*/ 11893 w 185829"/>
                <a:gd name="connsiteY4" fmla="*/ 11893 h 212376"/>
                <a:gd name="connsiteX5" fmla="*/ 13663 w 185829"/>
                <a:gd name="connsiteY5" fmla="*/ 10123 h 212376"/>
                <a:gd name="connsiteX6" fmla="*/ 35785 w 185829"/>
                <a:gd name="connsiteY6" fmla="*/ 11893 h 212376"/>
                <a:gd name="connsiteX7" fmla="*/ 177370 w 185829"/>
                <a:gd name="connsiteY7" fmla="*/ 181794 h 212376"/>
                <a:gd name="connsiteX8" fmla="*/ 175600 w 185829"/>
                <a:gd name="connsiteY8" fmla="*/ 203917 h 21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829" h="212376">
                  <a:moveTo>
                    <a:pt x="175600" y="203917"/>
                  </a:moveTo>
                  <a:lnTo>
                    <a:pt x="173830" y="205687"/>
                  </a:lnTo>
                  <a:cubicBezTo>
                    <a:pt x="166751" y="210996"/>
                    <a:pt x="157017" y="210111"/>
                    <a:pt x="151708" y="203917"/>
                  </a:cubicBezTo>
                  <a:lnTo>
                    <a:pt x="10123" y="34015"/>
                  </a:lnTo>
                  <a:cubicBezTo>
                    <a:pt x="4814" y="27821"/>
                    <a:pt x="5699" y="17202"/>
                    <a:pt x="11893" y="11893"/>
                  </a:cubicBezTo>
                  <a:lnTo>
                    <a:pt x="13663" y="10123"/>
                  </a:lnTo>
                  <a:cubicBezTo>
                    <a:pt x="20742" y="4814"/>
                    <a:pt x="30476" y="5699"/>
                    <a:pt x="35785" y="11893"/>
                  </a:cubicBezTo>
                  <a:lnTo>
                    <a:pt x="177370" y="181794"/>
                  </a:lnTo>
                  <a:cubicBezTo>
                    <a:pt x="183564" y="188873"/>
                    <a:pt x="182679" y="198607"/>
                    <a:pt x="175600" y="203917"/>
                  </a:cubicBezTo>
                  <a:close/>
                </a:path>
              </a:pathLst>
            </a:custGeom>
            <a:solidFill>
              <a:srgbClr val="717171"/>
            </a:solidFill>
            <a:ln w="9525" cap="flat">
              <a:noFill/>
              <a:prstDash val="solid"/>
              <a:miter/>
            </a:ln>
          </p:spPr>
          <p:txBody>
            <a:bodyPr rtlCol="0" anchor="ctr"/>
            <a:lstStyle/>
            <a:p>
              <a:endParaRPr lang="en-US"/>
            </a:p>
          </p:txBody>
        </p:sp>
        <p:sp>
          <p:nvSpPr>
            <p:cNvPr id="647" name="Freeform: Shape 646"/>
            <p:cNvSpPr/>
            <p:nvPr/>
          </p:nvSpPr>
          <p:spPr>
            <a:xfrm>
              <a:off x="2962655" y="2133341"/>
              <a:ext cx="185830" cy="212377"/>
            </a:xfrm>
            <a:custGeom>
              <a:avLst/>
              <a:gdLst>
                <a:gd name="connsiteX0" fmla="*/ 174768 w 185829"/>
                <a:gd name="connsiteY0" fmla="*/ 204573 h 212376"/>
                <a:gd name="connsiteX1" fmla="*/ 150876 w 185829"/>
                <a:gd name="connsiteY1" fmla="*/ 202803 h 212376"/>
                <a:gd name="connsiteX2" fmla="*/ 10177 w 185829"/>
                <a:gd name="connsiteY2" fmla="*/ 33787 h 212376"/>
                <a:gd name="connsiteX3" fmla="*/ 6637 w 185829"/>
                <a:gd name="connsiteY3" fmla="*/ 22283 h 212376"/>
                <a:gd name="connsiteX4" fmla="*/ 8407 w 185829"/>
                <a:gd name="connsiteY4" fmla="*/ 16088 h 212376"/>
                <a:gd name="connsiteX5" fmla="*/ 12831 w 185829"/>
                <a:gd name="connsiteY5" fmla="*/ 10779 h 212376"/>
                <a:gd name="connsiteX6" fmla="*/ 36724 w 185829"/>
                <a:gd name="connsiteY6" fmla="*/ 12549 h 212376"/>
                <a:gd name="connsiteX7" fmla="*/ 176538 w 185829"/>
                <a:gd name="connsiteY7" fmla="*/ 180681 h 212376"/>
                <a:gd name="connsiteX8" fmla="*/ 180078 w 185829"/>
                <a:gd name="connsiteY8" fmla="*/ 193069 h 212376"/>
                <a:gd name="connsiteX9" fmla="*/ 174768 w 185829"/>
                <a:gd name="connsiteY9" fmla="*/ 204573 h 21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829" h="212376">
                  <a:moveTo>
                    <a:pt x="174768" y="204573"/>
                  </a:moveTo>
                  <a:cubicBezTo>
                    <a:pt x="167689" y="210767"/>
                    <a:pt x="157070" y="209882"/>
                    <a:pt x="150876" y="202803"/>
                  </a:cubicBezTo>
                  <a:lnTo>
                    <a:pt x="10177" y="33787"/>
                  </a:lnTo>
                  <a:cubicBezTo>
                    <a:pt x="7522" y="30247"/>
                    <a:pt x="6637" y="25822"/>
                    <a:pt x="6637" y="22283"/>
                  </a:cubicBezTo>
                  <a:cubicBezTo>
                    <a:pt x="6637" y="20513"/>
                    <a:pt x="7522" y="17858"/>
                    <a:pt x="8407" y="16088"/>
                  </a:cubicBezTo>
                  <a:cubicBezTo>
                    <a:pt x="9292" y="14319"/>
                    <a:pt x="11061" y="12549"/>
                    <a:pt x="12831" y="10779"/>
                  </a:cubicBezTo>
                  <a:cubicBezTo>
                    <a:pt x="19910" y="4585"/>
                    <a:pt x="30529" y="5470"/>
                    <a:pt x="36724" y="12549"/>
                  </a:cubicBezTo>
                  <a:lnTo>
                    <a:pt x="176538" y="180681"/>
                  </a:lnTo>
                  <a:cubicBezTo>
                    <a:pt x="179193" y="184220"/>
                    <a:pt x="180963" y="188645"/>
                    <a:pt x="180078" y="193069"/>
                  </a:cubicBezTo>
                  <a:cubicBezTo>
                    <a:pt x="180078" y="197494"/>
                    <a:pt x="178308" y="201918"/>
                    <a:pt x="174768" y="204573"/>
                  </a:cubicBezTo>
                  <a:close/>
                </a:path>
              </a:pathLst>
            </a:custGeom>
            <a:solidFill>
              <a:srgbClr val="5E5E5F"/>
            </a:solidFill>
            <a:ln w="9525" cap="flat">
              <a:noFill/>
              <a:prstDash val="solid"/>
              <a:miter/>
            </a:ln>
          </p:spPr>
          <p:txBody>
            <a:bodyPr rtlCol="0" anchor="ctr"/>
            <a:lstStyle/>
            <a:p>
              <a:endParaRPr lang="en-US"/>
            </a:p>
          </p:txBody>
        </p:sp>
        <p:sp>
          <p:nvSpPr>
            <p:cNvPr id="648" name="Freeform: Shape 647"/>
            <p:cNvSpPr/>
            <p:nvPr/>
          </p:nvSpPr>
          <p:spPr>
            <a:xfrm>
              <a:off x="2986944" y="2099791"/>
              <a:ext cx="168132" cy="159283"/>
            </a:xfrm>
            <a:custGeom>
              <a:avLst/>
              <a:gdLst>
                <a:gd name="connsiteX0" fmla="*/ 112768 w 168131"/>
                <a:gd name="connsiteY0" fmla="*/ 9347 h 159282"/>
                <a:gd name="connsiteX1" fmla="*/ 160295 w 168131"/>
                <a:gd name="connsiteY1" fmla="*/ 66500 h 159282"/>
                <a:gd name="connsiteX2" fmla="*/ 56874 w 168131"/>
                <a:gd name="connsiteY2" fmla="*/ 152503 h 159282"/>
                <a:gd name="connsiteX3" fmla="*/ 9347 w 168131"/>
                <a:gd name="connsiteY3" fmla="*/ 95349 h 159282"/>
              </a:gdLst>
              <a:ahLst/>
              <a:cxnLst>
                <a:cxn ang="0">
                  <a:pos x="connsiteX0" y="connsiteY0"/>
                </a:cxn>
                <a:cxn ang="0">
                  <a:pos x="connsiteX1" y="connsiteY1"/>
                </a:cxn>
                <a:cxn ang="0">
                  <a:pos x="connsiteX2" y="connsiteY2"/>
                </a:cxn>
                <a:cxn ang="0">
                  <a:pos x="connsiteX3" y="connsiteY3"/>
                </a:cxn>
              </a:cxnLst>
              <a:rect l="l" t="t" r="r" b="b"/>
              <a:pathLst>
                <a:path w="168131" h="159282">
                  <a:moveTo>
                    <a:pt x="112768" y="9347"/>
                  </a:moveTo>
                  <a:lnTo>
                    <a:pt x="160295" y="66500"/>
                  </a:lnTo>
                  <a:lnTo>
                    <a:pt x="56874" y="152503"/>
                  </a:lnTo>
                  <a:lnTo>
                    <a:pt x="9347" y="95349"/>
                  </a:lnTo>
                  <a:close/>
                </a:path>
              </a:pathLst>
            </a:custGeom>
            <a:solidFill>
              <a:srgbClr val="FFFFFF">
                <a:alpha val="10000"/>
              </a:srgbClr>
            </a:solidFill>
            <a:ln w="9525" cap="flat">
              <a:noFill/>
              <a:prstDash val="solid"/>
              <a:miter/>
            </a:ln>
          </p:spPr>
          <p:txBody>
            <a:bodyPr rtlCol="0" anchor="ctr"/>
            <a:lstStyle/>
            <a:p>
              <a:endParaRPr lang="en-US"/>
            </a:p>
          </p:txBody>
        </p:sp>
        <p:sp>
          <p:nvSpPr>
            <p:cNvPr id="649" name="Freeform: Shape 648"/>
            <p:cNvSpPr/>
            <p:nvPr/>
          </p:nvSpPr>
          <p:spPr>
            <a:xfrm>
              <a:off x="3010570" y="2127987"/>
              <a:ext cx="141585" cy="132735"/>
            </a:xfrm>
            <a:custGeom>
              <a:avLst/>
              <a:gdLst>
                <a:gd name="connsiteX0" fmla="*/ 112768 w 141584"/>
                <a:gd name="connsiteY0" fmla="*/ 9347 h 132735"/>
                <a:gd name="connsiteX1" fmla="*/ 136532 w 141584"/>
                <a:gd name="connsiteY1" fmla="*/ 37924 h 132735"/>
                <a:gd name="connsiteX2" fmla="*/ 33111 w 141584"/>
                <a:gd name="connsiteY2" fmla="*/ 123926 h 132735"/>
                <a:gd name="connsiteX3" fmla="*/ 9347 w 141584"/>
                <a:gd name="connsiteY3" fmla="*/ 95349 h 132735"/>
              </a:gdLst>
              <a:ahLst/>
              <a:cxnLst>
                <a:cxn ang="0">
                  <a:pos x="connsiteX0" y="connsiteY0"/>
                </a:cxn>
                <a:cxn ang="0">
                  <a:pos x="connsiteX1" y="connsiteY1"/>
                </a:cxn>
                <a:cxn ang="0">
                  <a:pos x="connsiteX2" y="connsiteY2"/>
                </a:cxn>
                <a:cxn ang="0">
                  <a:pos x="connsiteX3" y="connsiteY3"/>
                </a:cxn>
              </a:cxnLst>
              <a:rect l="l" t="t" r="r" b="b"/>
              <a:pathLst>
                <a:path w="141584" h="132735">
                  <a:moveTo>
                    <a:pt x="112768" y="9347"/>
                  </a:moveTo>
                  <a:lnTo>
                    <a:pt x="136532" y="37924"/>
                  </a:lnTo>
                  <a:lnTo>
                    <a:pt x="33111" y="123926"/>
                  </a:lnTo>
                  <a:lnTo>
                    <a:pt x="9347" y="95349"/>
                  </a:lnTo>
                  <a:close/>
                </a:path>
              </a:pathLst>
            </a:custGeom>
            <a:solidFill>
              <a:srgbClr val="FFFFFF">
                <a:alpha val="10000"/>
              </a:srgbClr>
            </a:solidFill>
            <a:ln w="9525" cap="flat">
              <a:noFill/>
              <a:prstDash val="solid"/>
              <a:miter/>
            </a:ln>
          </p:spPr>
          <p:txBody>
            <a:bodyPr rtlCol="0" anchor="ctr"/>
            <a:lstStyle/>
            <a:p>
              <a:endParaRPr lang="en-US"/>
            </a:p>
          </p:txBody>
        </p:sp>
        <p:sp>
          <p:nvSpPr>
            <p:cNvPr id="650" name="Freeform: Shape 649"/>
            <p:cNvSpPr/>
            <p:nvPr/>
          </p:nvSpPr>
          <p:spPr>
            <a:xfrm>
              <a:off x="2126560" y="2810148"/>
              <a:ext cx="2477729" cy="2548521"/>
            </a:xfrm>
            <a:custGeom>
              <a:avLst/>
              <a:gdLst>
                <a:gd name="connsiteX0" fmla="*/ 2393968 w 2477728"/>
                <a:gd name="connsiteY0" fmla="*/ 1720557 h 2548521"/>
                <a:gd name="connsiteX1" fmla="*/ 1432078 w 2477728"/>
                <a:gd name="connsiteY1" fmla="*/ 2497502 h 2548521"/>
                <a:gd name="connsiteX2" fmla="*/ 1131211 w 2477728"/>
                <a:gd name="connsiteY2" fmla="*/ 2465645 h 2548521"/>
                <a:gd name="connsiteX3" fmla="*/ 54284 w 2477728"/>
                <a:gd name="connsiteY3" fmla="*/ 1132096 h 2548521"/>
                <a:gd name="connsiteX4" fmla="*/ 86140 w 2477728"/>
                <a:gd name="connsiteY4" fmla="*/ 831229 h 2548521"/>
                <a:gd name="connsiteX5" fmla="*/ 1048030 w 2477728"/>
                <a:gd name="connsiteY5" fmla="*/ 54284 h 2548521"/>
                <a:gd name="connsiteX6" fmla="*/ 1348897 w 2477728"/>
                <a:gd name="connsiteY6" fmla="*/ 86140 h 2548521"/>
                <a:gd name="connsiteX7" fmla="*/ 2425825 w 2477728"/>
                <a:gd name="connsiteY7" fmla="*/ 1419690 h 2548521"/>
                <a:gd name="connsiteX8" fmla="*/ 2393968 w 2477728"/>
                <a:gd name="connsiteY8" fmla="*/ 1720557 h 254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7728" h="2548521">
                  <a:moveTo>
                    <a:pt x="2393968" y="1720557"/>
                  </a:moveTo>
                  <a:lnTo>
                    <a:pt x="1432078" y="2497502"/>
                  </a:lnTo>
                  <a:cubicBezTo>
                    <a:pt x="1340048" y="2571834"/>
                    <a:pt x="1205543" y="2557675"/>
                    <a:pt x="1131211" y="2465645"/>
                  </a:cubicBezTo>
                  <a:lnTo>
                    <a:pt x="54284" y="1132096"/>
                  </a:lnTo>
                  <a:cubicBezTo>
                    <a:pt x="-20048" y="1040066"/>
                    <a:pt x="-5890" y="905561"/>
                    <a:pt x="86140" y="831229"/>
                  </a:cubicBezTo>
                  <a:lnTo>
                    <a:pt x="1048030" y="54284"/>
                  </a:lnTo>
                  <a:cubicBezTo>
                    <a:pt x="1140060" y="-20048"/>
                    <a:pt x="1274566" y="-5890"/>
                    <a:pt x="1348897" y="86140"/>
                  </a:cubicBezTo>
                  <a:lnTo>
                    <a:pt x="2425825" y="1419690"/>
                  </a:lnTo>
                  <a:cubicBezTo>
                    <a:pt x="2500156" y="1511720"/>
                    <a:pt x="2485998" y="1646225"/>
                    <a:pt x="2393968" y="1720557"/>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651" name="Freeform: Shape 650"/>
            <p:cNvSpPr/>
            <p:nvPr/>
          </p:nvSpPr>
          <p:spPr>
            <a:xfrm>
              <a:off x="2108861" y="2788025"/>
              <a:ext cx="2477729" cy="2548521"/>
            </a:xfrm>
            <a:custGeom>
              <a:avLst/>
              <a:gdLst>
                <a:gd name="connsiteX0" fmla="*/ 2393968 w 2477728"/>
                <a:gd name="connsiteY0" fmla="*/ 1719672 h 2548521"/>
                <a:gd name="connsiteX1" fmla="*/ 1432078 w 2477728"/>
                <a:gd name="connsiteY1" fmla="*/ 2496617 h 2548521"/>
                <a:gd name="connsiteX2" fmla="*/ 1131211 w 2477728"/>
                <a:gd name="connsiteY2" fmla="*/ 2464760 h 2548521"/>
                <a:gd name="connsiteX3" fmla="*/ 54284 w 2477728"/>
                <a:gd name="connsiteY3" fmla="*/ 1132096 h 2548521"/>
                <a:gd name="connsiteX4" fmla="*/ 86140 w 2477728"/>
                <a:gd name="connsiteY4" fmla="*/ 831229 h 2548521"/>
                <a:gd name="connsiteX5" fmla="*/ 1048030 w 2477728"/>
                <a:gd name="connsiteY5" fmla="*/ 54284 h 2548521"/>
                <a:gd name="connsiteX6" fmla="*/ 1348897 w 2477728"/>
                <a:gd name="connsiteY6" fmla="*/ 86140 h 2548521"/>
                <a:gd name="connsiteX7" fmla="*/ 2425825 w 2477728"/>
                <a:gd name="connsiteY7" fmla="*/ 1419690 h 2548521"/>
                <a:gd name="connsiteX8" fmla="*/ 2393968 w 2477728"/>
                <a:gd name="connsiteY8" fmla="*/ 1719672 h 254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7728" h="2548521">
                  <a:moveTo>
                    <a:pt x="2393968" y="1719672"/>
                  </a:moveTo>
                  <a:lnTo>
                    <a:pt x="1432078" y="2496617"/>
                  </a:lnTo>
                  <a:cubicBezTo>
                    <a:pt x="1340048" y="2570949"/>
                    <a:pt x="1205543" y="2556790"/>
                    <a:pt x="1131211" y="2464760"/>
                  </a:cubicBezTo>
                  <a:lnTo>
                    <a:pt x="54284" y="1132096"/>
                  </a:lnTo>
                  <a:cubicBezTo>
                    <a:pt x="-20048" y="1040066"/>
                    <a:pt x="-5890" y="905561"/>
                    <a:pt x="86140" y="831229"/>
                  </a:cubicBezTo>
                  <a:lnTo>
                    <a:pt x="1048030" y="54284"/>
                  </a:lnTo>
                  <a:cubicBezTo>
                    <a:pt x="1140060" y="-20048"/>
                    <a:pt x="1274566" y="-5890"/>
                    <a:pt x="1348897" y="86140"/>
                  </a:cubicBezTo>
                  <a:lnTo>
                    <a:pt x="2425825" y="1419690"/>
                  </a:lnTo>
                  <a:cubicBezTo>
                    <a:pt x="2500156" y="1511720"/>
                    <a:pt x="2485113" y="1646225"/>
                    <a:pt x="2393968" y="171967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652" name="Freeform: Shape 651"/>
            <p:cNvSpPr/>
            <p:nvPr/>
          </p:nvSpPr>
          <p:spPr>
            <a:xfrm>
              <a:off x="2092796" y="2785233"/>
              <a:ext cx="2451182" cy="2504276"/>
            </a:xfrm>
            <a:custGeom>
              <a:avLst/>
              <a:gdLst>
                <a:gd name="connsiteX0" fmla="*/ 1326912 w 2451181"/>
                <a:gd name="connsiteY0" fmla="*/ 42033 h 2504276"/>
                <a:gd name="connsiteX1" fmla="*/ 2403840 w 2451181"/>
                <a:gd name="connsiteY1" fmla="*/ 1375582 h 2504276"/>
                <a:gd name="connsiteX2" fmla="*/ 2371983 w 2451181"/>
                <a:gd name="connsiteY2" fmla="*/ 1676449 h 2504276"/>
                <a:gd name="connsiteX3" fmla="*/ 1410093 w 2451181"/>
                <a:gd name="connsiteY3" fmla="*/ 2453394 h 2504276"/>
                <a:gd name="connsiteX4" fmla="*/ 1109226 w 2451181"/>
                <a:gd name="connsiteY4" fmla="*/ 2421538 h 2504276"/>
                <a:gd name="connsiteX5" fmla="*/ 33184 w 2451181"/>
                <a:gd name="connsiteY5" fmla="*/ 1087989 h 2504276"/>
                <a:gd name="connsiteX6" fmla="*/ 6637 w 2451181"/>
                <a:gd name="connsiteY6" fmla="*/ 1045513 h 2504276"/>
                <a:gd name="connsiteX7" fmla="*/ 74774 w 2451181"/>
                <a:gd name="connsiteY7" fmla="*/ 934015 h 2504276"/>
                <a:gd name="connsiteX8" fmla="*/ 1168515 w 2451181"/>
                <a:gd name="connsiteY8" fmla="*/ 49997 h 2504276"/>
                <a:gd name="connsiteX9" fmla="*/ 1291516 w 2451181"/>
                <a:gd name="connsiteY9" fmla="*/ 6637 h 2504276"/>
                <a:gd name="connsiteX10" fmla="*/ 1326912 w 2451181"/>
                <a:gd name="connsiteY10" fmla="*/ 42033 h 250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1181" h="2504276">
                  <a:moveTo>
                    <a:pt x="1326912" y="42033"/>
                  </a:moveTo>
                  <a:lnTo>
                    <a:pt x="2403840" y="1375582"/>
                  </a:lnTo>
                  <a:cubicBezTo>
                    <a:pt x="2478171" y="1467612"/>
                    <a:pt x="2464013" y="1602117"/>
                    <a:pt x="2371983" y="1676449"/>
                  </a:cubicBezTo>
                  <a:lnTo>
                    <a:pt x="1410093" y="2453394"/>
                  </a:lnTo>
                  <a:cubicBezTo>
                    <a:pt x="1318063" y="2527726"/>
                    <a:pt x="1183558" y="2513568"/>
                    <a:pt x="1109226" y="2421538"/>
                  </a:cubicBezTo>
                  <a:lnTo>
                    <a:pt x="33184" y="1087989"/>
                  </a:lnTo>
                  <a:cubicBezTo>
                    <a:pt x="22565" y="1074715"/>
                    <a:pt x="13716" y="1060557"/>
                    <a:pt x="6637" y="1045513"/>
                  </a:cubicBezTo>
                  <a:cubicBezTo>
                    <a:pt x="15486" y="1003038"/>
                    <a:pt x="38493" y="963217"/>
                    <a:pt x="74774" y="934015"/>
                  </a:cubicBezTo>
                  <a:lnTo>
                    <a:pt x="1168515" y="49997"/>
                  </a:lnTo>
                  <a:cubicBezTo>
                    <a:pt x="1204796" y="20795"/>
                    <a:pt x="1248156" y="6637"/>
                    <a:pt x="1291516" y="6637"/>
                  </a:cubicBezTo>
                  <a:cubicBezTo>
                    <a:pt x="1303905" y="17256"/>
                    <a:pt x="1316294" y="28759"/>
                    <a:pt x="1326912" y="42033"/>
                  </a:cubicBezTo>
                  <a:close/>
                </a:path>
              </a:pathLst>
            </a:custGeom>
            <a:solidFill>
              <a:schemeClr val="accent2"/>
            </a:solidFill>
            <a:ln w="9525" cap="flat">
              <a:noFill/>
              <a:prstDash val="solid"/>
              <a:miter/>
            </a:ln>
          </p:spPr>
          <p:txBody>
            <a:bodyPr rtlCol="0" anchor="ctr"/>
            <a:lstStyle/>
            <a:p>
              <a:endParaRPr lang="en-US"/>
            </a:p>
          </p:txBody>
        </p:sp>
        <p:sp>
          <p:nvSpPr>
            <p:cNvPr id="653" name="Freeform: Shape 652"/>
            <p:cNvSpPr/>
            <p:nvPr/>
          </p:nvSpPr>
          <p:spPr>
            <a:xfrm>
              <a:off x="2137926" y="2840097"/>
              <a:ext cx="1787504" cy="1654769"/>
            </a:xfrm>
            <a:custGeom>
              <a:avLst/>
              <a:gdLst>
                <a:gd name="connsiteX0" fmla="*/ 1326912 w 1787504"/>
                <a:gd name="connsiteY0" fmla="*/ 42918 h 1654769"/>
                <a:gd name="connsiteX1" fmla="*/ 1784407 w 1787504"/>
                <a:gd name="connsiteY1" fmla="*/ 609256 h 1654769"/>
                <a:gd name="connsiteX2" fmla="*/ 1742817 w 1787504"/>
                <a:gd name="connsiteY2" fmla="*/ 700401 h 1654769"/>
                <a:gd name="connsiteX3" fmla="*/ 1401244 w 1787504"/>
                <a:gd name="connsiteY3" fmla="*/ 1115420 h 1654769"/>
                <a:gd name="connsiteX4" fmla="*/ 1065866 w 1787504"/>
                <a:gd name="connsiteY4" fmla="*/ 1386201 h 1654769"/>
                <a:gd name="connsiteX5" fmla="*/ 588903 w 1787504"/>
                <a:gd name="connsiteY5" fmla="*/ 1633089 h 1654769"/>
                <a:gd name="connsiteX6" fmla="*/ 490679 w 1787504"/>
                <a:gd name="connsiteY6" fmla="*/ 1654326 h 1654769"/>
                <a:gd name="connsiteX7" fmla="*/ 33184 w 1787504"/>
                <a:gd name="connsiteY7" fmla="*/ 1087988 h 1654769"/>
                <a:gd name="connsiteX8" fmla="*/ 6637 w 1787504"/>
                <a:gd name="connsiteY8" fmla="*/ 1045513 h 1654769"/>
                <a:gd name="connsiteX9" fmla="*/ 74774 w 1787504"/>
                <a:gd name="connsiteY9" fmla="*/ 934015 h 1654769"/>
                <a:gd name="connsiteX10" fmla="*/ 1168515 w 1787504"/>
                <a:gd name="connsiteY10" fmla="*/ 49997 h 1654769"/>
                <a:gd name="connsiteX11" fmla="*/ 1291516 w 1787504"/>
                <a:gd name="connsiteY11" fmla="*/ 6637 h 1654769"/>
                <a:gd name="connsiteX12" fmla="*/ 1326912 w 1787504"/>
                <a:gd name="connsiteY12" fmla="*/ 42918 h 165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7504" h="1654769">
                  <a:moveTo>
                    <a:pt x="1326912" y="42918"/>
                  </a:moveTo>
                  <a:lnTo>
                    <a:pt x="1784407" y="609256"/>
                  </a:lnTo>
                  <a:cubicBezTo>
                    <a:pt x="1779098" y="641997"/>
                    <a:pt x="1764939" y="673854"/>
                    <a:pt x="1742817" y="700401"/>
                  </a:cubicBezTo>
                  <a:lnTo>
                    <a:pt x="1401244" y="1115420"/>
                  </a:lnTo>
                  <a:cubicBezTo>
                    <a:pt x="1309214" y="1227803"/>
                    <a:pt x="1195062" y="1319833"/>
                    <a:pt x="1065866" y="1386201"/>
                  </a:cubicBezTo>
                  <a:lnTo>
                    <a:pt x="588903" y="1633089"/>
                  </a:lnTo>
                  <a:cubicBezTo>
                    <a:pt x="557931" y="1649017"/>
                    <a:pt x="524305" y="1656096"/>
                    <a:pt x="490679" y="1654326"/>
                  </a:cubicBezTo>
                  <a:lnTo>
                    <a:pt x="33184" y="1087988"/>
                  </a:lnTo>
                  <a:cubicBezTo>
                    <a:pt x="22565" y="1074715"/>
                    <a:pt x="13716" y="1060556"/>
                    <a:pt x="6637" y="1045513"/>
                  </a:cubicBezTo>
                  <a:cubicBezTo>
                    <a:pt x="15486" y="1003038"/>
                    <a:pt x="38493" y="963217"/>
                    <a:pt x="74774" y="934015"/>
                  </a:cubicBezTo>
                  <a:lnTo>
                    <a:pt x="1168515" y="49997"/>
                  </a:lnTo>
                  <a:cubicBezTo>
                    <a:pt x="1204796" y="20795"/>
                    <a:pt x="1248156" y="6637"/>
                    <a:pt x="1291516" y="6637"/>
                  </a:cubicBezTo>
                  <a:cubicBezTo>
                    <a:pt x="1303905" y="18140"/>
                    <a:pt x="1316294" y="29644"/>
                    <a:pt x="1326912" y="42918"/>
                  </a:cubicBezTo>
                  <a:close/>
                </a:path>
              </a:pathLst>
            </a:custGeom>
            <a:solidFill>
              <a:srgbClr val="262625">
                <a:alpha val="10000"/>
              </a:srgbClr>
            </a:solidFill>
            <a:ln w="9525" cap="flat">
              <a:noFill/>
              <a:prstDash val="solid"/>
              <a:miter/>
            </a:ln>
          </p:spPr>
          <p:txBody>
            <a:bodyPr rtlCol="0" anchor="ctr"/>
            <a:lstStyle/>
            <a:p>
              <a:endParaRPr lang="en-US"/>
            </a:p>
          </p:txBody>
        </p:sp>
        <p:sp>
          <p:nvSpPr>
            <p:cNvPr id="654" name="Freeform: Shape 653"/>
            <p:cNvSpPr/>
            <p:nvPr/>
          </p:nvSpPr>
          <p:spPr>
            <a:xfrm>
              <a:off x="2137041" y="2840097"/>
              <a:ext cx="1858297" cy="1743259"/>
            </a:xfrm>
            <a:custGeom>
              <a:avLst/>
              <a:gdLst>
                <a:gd name="connsiteX0" fmla="*/ 1327797 w 1858296"/>
                <a:gd name="connsiteY0" fmla="*/ 42918 h 1743259"/>
                <a:gd name="connsiteX1" fmla="*/ 1855200 w 1858296"/>
                <a:gd name="connsiteY1" fmla="*/ 695976 h 1743259"/>
                <a:gd name="connsiteX2" fmla="*/ 1813609 w 1858296"/>
                <a:gd name="connsiteY2" fmla="*/ 787121 h 1743259"/>
                <a:gd name="connsiteX3" fmla="*/ 1472037 w 1858296"/>
                <a:gd name="connsiteY3" fmla="*/ 1202141 h 1743259"/>
                <a:gd name="connsiteX4" fmla="*/ 1136658 w 1858296"/>
                <a:gd name="connsiteY4" fmla="*/ 1472921 h 1743259"/>
                <a:gd name="connsiteX5" fmla="*/ 659695 w 1858296"/>
                <a:gd name="connsiteY5" fmla="*/ 1719809 h 1743259"/>
                <a:gd name="connsiteX6" fmla="*/ 561471 w 1858296"/>
                <a:gd name="connsiteY6" fmla="*/ 1741047 h 1743259"/>
                <a:gd name="connsiteX7" fmla="*/ 33184 w 1858296"/>
                <a:gd name="connsiteY7" fmla="*/ 1087988 h 1743259"/>
                <a:gd name="connsiteX8" fmla="*/ 6637 w 1858296"/>
                <a:gd name="connsiteY8" fmla="*/ 1045513 h 1743259"/>
                <a:gd name="connsiteX9" fmla="*/ 74774 w 1858296"/>
                <a:gd name="connsiteY9" fmla="*/ 934015 h 1743259"/>
                <a:gd name="connsiteX10" fmla="*/ 1168515 w 1858296"/>
                <a:gd name="connsiteY10" fmla="*/ 49997 h 1743259"/>
                <a:gd name="connsiteX11" fmla="*/ 1291516 w 1858296"/>
                <a:gd name="connsiteY11" fmla="*/ 6637 h 1743259"/>
                <a:gd name="connsiteX12" fmla="*/ 1327797 w 1858296"/>
                <a:gd name="connsiteY12" fmla="*/ 42918 h 174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8296" h="1743259">
                  <a:moveTo>
                    <a:pt x="1327797" y="42918"/>
                  </a:moveTo>
                  <a:lnTo>
                    <a:pt x="1855200" y="695976"/>
                  </a:lnTo>
                  <a:cubicBezTo>
                    <a:pt x="1849890" y="728718"/>
                    <a:pt x="1835732" y="760574"/>
                    <a:pt x="1813609" y="787121"/>
                  </a:cubicBezTo>
                  <a:lnTo>
                    <a:pt x="1472037" y="1202141"/>
                  </a:lnTo>
                  <a:cubicBezTo>
                    <a:pt x="1380007" y="1314524"/>
                    <a:pt x="1265854" y="1406554"/>
                    <a:pt x="1136658" y="1472921"/>
                  </a:cubicBezTo>
                  <a:lnTo>
                    <a:pt x="659695" y="1719809"/>
                  </a:lnTo>
                  <a:cubicBezTo>
                    <a:pt x="628724" y="1735737"/>
                    <a:pt x="595097" y="1742817"/>
                    <a:pt x="561471" y="1741047"/>
                  </a:cubicBezTo>
                  <a:lnTo>
                    <a:pt x="33184" y="1087988"/>
                  </a:lnTo>
                  <a:cubicBezTo>
                    <a:pt x="22565" y="1074715"/>
                    <a:pt x="13716" y="1060556"/>
                    <a:pt x="6637" y="1045513"/>
                  </a:cubicBezTo>
                  <a:cubicBezTo>
                    <a:pt x="15486" y="1003038"/>
                    <a:pt x="38493" y="963217"/>
                    <a:pt x="74774" y="934015"/>
                  </a:cubicBezTo>
                  <a:lnTo>
                    <a:pt x="1168515" y="49997"/>
                  </a:lnTo>
                  <a:cubicBezTo>
                    <a:pt x="1204796" y="20795"/>
                    <a:pt x="1248156" y="6637"/>
                    <a:pt x="1291516" y="6637"/>
                  </a:cubicBezTo>
                  <a:cubicBezTo>
                    <a:pt x="1304790" y="18140"/>
                    <a:pt x="1317178" y="29644"/>
                    <a:pt x="1327797" y="42918"/>
                  </a:cubicBezTo>
                  <a:close/>
                </a:path>
              </a:pathLst>
            </a:custGeom>
            <a:solidFill>
              <a:srgbClr val="262625">
                <a:alpha val="10000"/>
              </a:srgbClr>
            </a:solidFill>
            <a:ln w="9525" cap="flat">
              <a:noFill/>
              <a:prstDash val="solid"/>
              <a:miter/>
            </a:ln>
          </p:spPr>
          <p:txBody>
            <a:bodyPr rtlCol="0" anchor="ctr"/>
            <a:lstStyle/>
            <a:p>
              <a:endParaRPr lang="en-US"/>
            </a:p>
          </p:txBody>
        </p:sp>
        <p:sp>
          <p:nvSpPr>
            <p:cNvPr id="655" name="Freeform: Shape 654"/>
            <p:cNvSpPr/>
            <p:nvPr/>
          </p:nvSpPr>
          <p:spPr>
            <a:xfrm>
              <a:off x="2022431" y="2702687"/>
              <a:ext cx="1867146" cy="1743259"/>
            </a:xfrm>
            <a:custGeom>
              <a:avLst/>
              <a:gdLst>
                <a:gd name="connsiteX0" fmla="*/ 1443292 w 1867145"/>
                <a:gd name="connsiteY0" fmla="*/ 78564 h 1743259"/>
                <a:gd name="connsiteX1" fmla="*/ 1817606 w 1867145"/>
                <a:gd name="connsiteY1" fmla="*/ 541369 h 1743259"/>
                <a:gd name="connsiteX2" fmla="*/ 1816721 w 1867145"/>
                <a:gd name="connsiteY2" fmla="*/ 785602 h 1743259"/>
                <a:gd name="connsiteX3" fmla="*/ 1475148 w 1867145"/>
                <a:gd name="connsiteY3" fmla="*/ 1200622 h 1743259"/>
                <a:gd name="connsiteX4" fmla="*/ 1139770 w 1867145"/>
                <a:gd name="connsiteY4" fmla="*/ 1471402 h 1743259"/>
                <a:gd name="connsiteX5" fmla="*/ 662807 w 1867145"/>
                <a:gd name="connsiteY5" fmla="*/ 1718290 h 1743259"/>
                <a:gd name="connsiteX6" fmla="*/ 423883 w 1867145"/>
                <a:gd name="connsiteY6" fmla="*/ 1667850 h 1743259"/>
                <a:gd name="connsiteX7" fmla="*/ 49569 w 1867145"/>
                <a:gd name="connsiteY7" fmla="*/ 1205046 h 1743259"/>
                <a:gd name="connsiteX8" fmla="*/ 78771 w 1867145"/>
                <a:gd name="connsiteY8" fmla="*/ 932496 h 1743259"/>
                <a:gd name="connsiteX9" fmla="*/ 1172511 w 1867145"/>
                <a:gd name="connsiteY9" fmla="*/ 48477 h 1743259"/>
                <a:gd name="connsiteX10" fmla="*/ 1443292 w 1867145"/>
                <a:gd name="connsiteY10" fmla="*/ 78564 h 174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67145" h="1743259">
                  <a:moveTo>
                    <a:pt x="1443292" y="78564"/>
                  </a:moveTo>
                  <a:lnTo>
                    <a:pt x="1817606" y="541369"/>
                  </a:lnTo>
                  <a:cubicBezTo>
                    <a:pt x="1875124" y="613046"/>
                    <a:pt x="1875124" y="714810"/>
                    <a:pt x="1816721" y="785602"/>
                  </a:cubicBezTo>
                  <a:lnTo>
                    <a:pt x="1475148" y="1200622"/>
                  </a:lnTo>
                  <a:cubicBezTo>
                    <a:pt x="1383118" y="1313004"/>
                    <a:pt x="1268966" y="1405034"/>
                    <a:pt x="1139770" y="1471402"/>
                  </a:cubicBezTo>
                  <a:lnTo>
                    <a:pt x="662807" y="1718290"/>
                  </a:lnTo>
                  <a:cubicBezTo>
                    <a:pt x="581396" y="1760765"/>
                    <a:pt x="481402" y="1739528"/>
                    <a:pt x="423883" y="1667850"/>
                  </a:cubicBezTo>
                  <a:lnTo>
                    <a:pt x="49569" y="1205046"/>
                  </a:lnTo>
                  <a:cubicBezTo>
                    <a:pt x="-17684" y="1121865"/>
                    <a:pt x="-4410" y="999748"/>
                    <a:pt x="78771" y="932496"/>
                  </a:cubicBezTo>
                  <a:lnTo>
                    <a:pt x="1172511" y="48477"/>
                  </a:lnTo>
                  <a:cubicBezTo>
                    <a:pt x="1254807" y="-17005"/>
                    <a:pt x="1376039" y="-4617"/>
                    <a:pt x="1443292" y="78564"/>
                  </a:cubicBezTo>
                  <a:close/>
                </a:path>
              </a:pathLst>
            </a:custGeom>
            <a:solidFill>
              <a:schemeClr val="accent3"/>
            </a:solidFill>
            <a:ln w="9525" cap="flat">
              <a:noFill/>
              <a:prstDash val="solid"/>
              <a:miter/>
            </a:ln>
          </p:spPr>
          <p:txBody>
            <a:bodyPr rtlCol="0" anchor="ctr"/>
            <a:lstStyle/>
            <a:p>
              <a:endParaRPr lang="en-US"/>
            </a:p>
          </p:txBody>
        </p:sp>
        <p:sp>
          <p:nvSpPr>
            <p:cNvPr id="656" name="Freeform: Shape 655"/>
            <p:cNvSpPr/>
            <p:nvPr/>
          </p:nvSpPr>
          <p:spPr>
            <a:xfrm>
              <a:off x="3482731" y="4235064"/>
              <a:ext cx="433603" cy="522093"/>
            </a:xfrm>
            <a:custGeom>
              <a:avLst/>
              <a:gdLst>
                <a:gd name="connsiteX0" fmla="*/ 396242 w 433602"/>
                <a:gd name="connsiteY0" fmla="*/ 513327 h 522092"/>
                <a:gd name="connsiteX1" fmla="*/ 10424 w 433602"/>
                <a:gd name="connsiteY1" fmla="*/ 35479 h 522092"/>
                <a:gd name="connsiteX2" fmla="*/ 13078 w 433602"/>
                <a:gd name="connsiteY2" fmla="*/ 10702 h 522092"/>
                <a:gd name="connsiteX3" fmla="*/ 37856 w 433602"/>
                <a:gd name="connsiteY3" fmla="*/ 13357 h 522092"/>
                <a:gd name="connsiteX4" fmla="*/ 423674 w 433602"/>
                <a:gd name="connsiteY4" fmla="*/ 491204 h 522092"/>
                <a:gd name="connsiteX5" fmla="*/ 421019 w 433602"/>
                <a:gd name="connsiteY5" fmla="*/ 515982 h 522092"/>
                <a:gd name="connsiteX6" fmla="*/ 396242 w 433602"/>
                <a:gd name="connsiteY6" fmla="*/ 513327 h 52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602" h="522092">
                  <a:moveTo>
                    <a:pt x="396242" y="513327"/>
                  </a:moveTo>
                  <a:lnTo>
                    <a:pt x="10424" y="35479"/>
                  </a:lnTo>
                  <a:cubicBezTo>
                    <a:pt x="4229" y="28400"/>
                    <a:pt x="5999" y="16896"/>
                    <a:pt x="13078" y="10702"/>
                  </a:cubicBezTo>
                  <a:cubicBezTo>
                    <a:pt x="21043" y="4507"/>
                    <a:pt x="31661" y="5392"/>
                    <a:pt x="37856" y="13357"/>
                  </a:cubicBezTo>
                  <a:lnTo>
                    <a:pt x="423674" y="491204"/>
                  </a:lnTo>
                  <a:cubicBezTo>
                    <a:pt x="429868" y="498284"/>
                    <a:pt x="428098" y="509787"/>
                    <a:pt x="421019" y="515982"/>
                  </a:cubicBezTo>
                  <a:cubicBezTo>
                    <a:pt x="413055" y="521291"/>
                    <a:pt x="402436" y="520406"/>
                    <a:pt x="396242" y="513327"/>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658" name="Freeform: Shape 657"/>
            <p:cNvSpPr/>
            <p:nvPr/>
          </p:nvSpPr>
          <p:spPr>
            <a:xfrm>
              <a:off x="2968207" y="4613686"/>
              <a:ext cx="203528" cy="203528"/>
            </a:xfrm>
            <a:custGeom>
              <a:avLst/>
              <a:gdLst>
                <a:gd name="connsiteX0" fmla="*/ 181605 w 203527"/>
                <a:gd name="connsiteY0" fmla="*/ 148864 h 203527"/>
                <a:gd name="connsiteX1" fmla="*/ 132051 w 203527"/>
                <a:gd name="connsiteY1" fmla="*/ 189569 h 203527"/>
                <a:gd name="connsiteX2" fmla="*/ 58603 w 203527"/>
                <a:gd name="connsiteY2" fmla="*/ 181605 h 203527"/>
                <a:gd name="connsiteX3" fmla="*/ 17898 w 203527"/>
                <a:gd name="connsiteY3" fmla="*/ 132050 h 203527"/>
                <a:gd name="connsiteX4" fmla="*/ 25862 w 203527"/>
                <a:gd name="connsiteY4" fmla="*/ 58603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6" y="203728"/>
                    <a:pt x="58603" y="181605"/>
                  </a:cubicBezTo>
                  <a:lnTo>
                    <a:pt x="17898" y="132050"/>
                  </a:lnTo>
                  <a:cubicBezTo>
                    <a:pt x="200" y="109928"/>
                    <a:pt x="3740" y="77186"/>
                    <a:pt x="25862" y="58603"/>
                  </a:cubicBezTo>
                  <a:lnTo>
                    <a:pt x="75417" y="17898"/>
                  </a:lnTo>
                  <a:cubicBezTo>
                    <a:pt x="97539" y="200"/>
                    <a:pt x="130281" y="3739"/>
                    <a:pt x="148864" y="25862"/>
                  </a:cubicBezTo>
                  <a:lnTo>
                    <a:pt x="189569" y="75417"/>
                  </a:lnTo>
                  <a:cubicBezTo>
                    <a:pt x="208152" y="98424"/>
                    <a:pt x="204612" y="131166"/>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659" name="Freeform: Shape 658"/>
            <p:cNvSpPr/>
            <p:nvPr/>
          </p:nvSpPr>
          <p:spPr>
            <a:xfrm>
              <a:off x="2958473" y="4600412"/>
              <a:ext cx="203528" cy="203528"/>
            </a:xfrm>
            <a:custGeom>
              <a:avLst/>
              <a:gdLst>
                <a:gd name="connsiteX0" fmla="*/ 148864 w 203527"/>
                <a:gd name="connsiteY0" fmla="*/ 25862 h 203527"/>
                <a:gd name="connsiteX1" fmla="*/ 188684 w 203527"/>
                <a:gd name="connsiteY1" fmla="*/ 75417 h 203527"/>
                <a:gd name="connsiteX2" fmla="*/ 180720 w 203527"/>
                <a:gd name="connsiteY2" fmla="*/ 148864 h 203527"/>
                <a:gd name="connsiteX3" fmla="*/ 131166 w 203527"/>
                <a:gd name="connsiteY3" fmla="*/ 188684 h 203527"/>
                <a:gd name="connsiteX4" fmla="*/ 57719 w 203527"/>
                <a:gd name="connsiteY4" fmla="*/ 180720 h 203527"/>
                <a:gd name="connsiteX5" fmla="*/ 17898 w 203527"/>
                <a:gd name="connsiteY5" fmla="*/ 131166 h 203527"/>
                <a:gd name="connsiteX6" fmla="*/ 25862 w 203527"/>
                <a:gd name="connsiteY6" fmla="*/ 57719 h 203527"/>
                <a:gd name="connsiteX7" fmla="*/ 75417 w 203527"/>
                <a:gd name="connsiteY7" fmla="*/ 17898 h 203527"/>
                <a:gd name="connsiteX8" fmla="*/ 148864 w 203527"/>
                <a:gd name="connsiteY8" fmla="*/ 25862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5862"/>
                  </a:moveTo>
                  <a:lnTo>
                    <a:pt x="188684" y="75417"/>
                  </a:lnTo>
                  <a:cubicBezTo>
                    <a:pt x="206382" y="97539"/>
                    <a:pt x="202843" y="130280"/>
                    <a:pt x="180720" y="148864"/>
                  </a:cubicBezTo>
                  <a:lnTo>
                    <a:pt x="131166" y="188684"/>
                  </a:lnTo>
                  <a:cubicBezTo>
                    <a:pt x="109043" y="206382"/>
                    <a:pt x="76302" y="202843"/>
                    <a:pt x="57719" y="180720"/>
                  </a:cubicBezTo>
                  <a:lnTo>
                    <a:pt x="17898" y="131166"/>
                  </a:lnTo>
                  <a:cubicBezTo>
                    <a:pt x="200" y="109043"/>
                    <a:pt x="3740" y="76302"/>
                    <a:pt x="25862" y="57719"/>
                  </a:cubicBezTo>
                  <a:lnTo>
                    <a:pt x="75417" y="17898"/>
                  </a:lnTo>
                  <a:cubicBezTo>
                    <a:pt x="97539" y="200"/>
                    <a:pt x="130281" y="3739"/>
                    <a:pt x="148864" y="2586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660" name="Freeform: Shape 659"/>
            <p:cNvSpPr/>
            <p:nvPr/>
          </p:nvSpPr>
          <p:spPr>
            <a:xfrm>
              <a:off x="2989202" y="4600412"/>
              <a:ext cx="150434" cy="106188"/>
            </a:xfrm>
            <a:custGeom>
              <a:avLst/>
              <a:gdLst>
                <a:gd name="connsiteX0" fmla="*/ 118135 w 150433"/>
                <a:gd name="connsiteY0" fmla="*/ 25862 h 106188"/>
                <a:gd name="connsiteX1" fmla="*/ 149106 w 150433"/>
                <a:gd name="connsiteY1" fmla="*/ 63913 h 106188"/>
                <a:gd name="connsiteX2" fmla="*/ 111056 w 150433"/>
                <a:gd name="connsiteY2" fmla="*/ 94884 h 106188"/>
                <a:gd name="connsiteX3" fmla="*/ 37608 w 150433"/>
                <a:gd name="connsiteY3" fmla="*/ 86920 h 106188"/>
                <a:gd name="connsiteX4" fmla="*/ 6637 w 150433"/>
                <a:gd name="connsiteY4" fmla="*/ 48870 h 106188"/>
                <a:gd name="connsiteX5" fmla="*/ 44688 w 150433"/>
                <a:gd name="connsiteY5" fmla="*/ 17898 h 106188"/>
                <a:gd name="connsiteX6" fmla="*/ 118135 w 150433"/>
                <a:gd name="connsiteY6" fmla="*/ 25862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5862"/>
                  </a:moveTo>
                  <a:lnTo>
                    <a:pt x="149106" y="63913"/>
                  </a:lnTo>
                  <a:lnTo>
                    <a:pt x="111056" y="94884"/>
                  </a:lnTo>
                  <a:cubicBezTo>
                    <a:pt x="88933" y="112582"/>
                    <a:pt x="56191" y="109043"/>
                    <a:pt x="37608" y="86920"/>
                  </a:cubicBezTo>
                  <a:lnTo>
                    <a:pt x="6637" y="48870"/>
                  </a:lnTo>
                  <a:lnTo>
                    <a:pt x="44688" y="17898"/>
                  </a:lnTo>
                  <a:cubicBezTo>
                    <a:pt x="66810" y="200"/>
                    <a:pt x="99552" y="3739"/>
                    <a:pt x="118135"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61" name="Freeform: Shape 660"/>
            <p:cNvSpPr/>
            <p:nvPr/>
          </p:nvSpPr>
          <p:spPr>
            <a:xfrm>
              <a:off x="3013095" y="4600412"/>
              <a:ext cx="106188" cy="61943"/>
            </a:xfrm>
            <a:custGeom>
              <a:avLst/>
              <a:gdLst>
                <a:gd name="connsiteX0" fmla="*/ 94242 w 106188"/>
                <a:gd name="connsiteY0" fmla="*/ 25862 h 61943"/>
                <a:gd name="connsiteX1" fmla="*/ 105746 w 106188"/>
                <a:gd name="connsiteY1" fmla="*/ 40021 h 61943"/>
                <a:gd name="connsiteX2" fmla="*/ 91588 w 106188"/>
                <a:gd name="connsiteY2" fmla="*/ 51524 h 61943"/>
                <a:gd name="connsiteX3" fmla="*/ 18140 w 106188"/>
                <a:gd name="connsiteY3" fmla="*/ 43560 h 61943"/>
                <a:gd name="connsiteX4" fmla="*/ 6637 w 106188"/>
                <a:gd name="connsiteY4" fmla="*/ 29402 h 61943"/>
                <a:gd name="connsiteX5" fmla="*/ 20795 w 106188"/>
                <a:gd name="connsiteY5" fmla="*/ 17898 h 61943"/>
                <a:gd name="connsiteX6" fmla="*/ 94242 w 106188"/>
                <a:gd name="connsiteY6" fmla="*/ 2586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5862"/>
                  </a:moveTo>
                  <a:lnTo>
                    <a:pt x="105746" y="40021"/>
                  </a:lnTo>
                  <a:lnTo>
                    <a:pt x="91588" y="51524"/>
                  </a:lnTo>
                  <a:cubicBezTo>
                    <a:pt x="69465" y="69222"/>
                    <a:pt x="36723" y="65683"/>
                    <a:pt x="18140" y="43560"/>
                  </a:cubicBezTo>
                  <a:lnTo>
                    <a:pt x="6637" y="29402"/>
                  </a:lnTo>
                  <a:lnTo>
                    <a:pt x="20795" y="17898"/>
                  </a:lnTo>
                  <a:cubicBezTo>
                    <a:pt x="42918" y="200"/>
                    <a:pt x="75659" y="3739"/>
                    <a:pt x="94242"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63" name="Freeform: Shape 662"/>
            <p:cNvSpPr/>
            <p:nvPr/>
          </p:nvSpPr>
          <p:spPr>
            <a:xfrm>
              <a:off x="3108907" y="4788011"/>
              <a:ext cx="203528" cy="203528"/>
            </a:xfrm>
            <a:custGeom>
              <a:avLst/>
              <a:gdLst>
                <a:gd name="connsiteX0" fmla="*/ 181605 w 203527"/>
                <a:gd name="connsiteY0" fmla="*/ 148864 h 203527"/>
                <a:gd name="connsiteX1" fmla="*/ 132051 w 203527"/>
                <a:gd name="connsiteY1" fmla="*/ 189569 h 203527"/>
                <a:gd name="connsiteX2" fmla="*/ 58604 w 203527"/>
                <a:gd name="connsiteY2" fmla="*/ 181605 h 203527"/>
                <a:gd name="connsiteX3" fmla="*/ 17898 w 203527"/>
                <a:gd name="connsiteY3" fmla="*/ 132051 h 203527"/>
                <a:gd name="connsiteX4" fmla="*/ 25862 w 203527"/>
                <a:gd name="connsiteY4" fmla="*/ 58604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6" y="203728"/>
                    <a:pt x="58604" y="181605"/>
                  </a:cubicBezTo>
                  <a:lnTo>
                    <a:pt x="17898" y="132051"/>
                  </a:lnTo>
                  <a:cubicBezTo>
                    <a:pt x="200" y="109928"/>
                    <a:pt x="3740" y="77187"/>
                    <a:pt x="25862" y="58604"/>
                  </a:cubicBezTo>
                  <a:lnTo>
                    <a:pt x="75417" y="17898"/>
                  </a:lnTo>
                  <a:cubicBezTo>
                    <a:pt x="97539" y="200"/>
                    <a:pt x="130281" y="3740"/>
                    <a:pt x="148864" y="25862"/>
                  </a:cubicBezTo>
                  <a:lnTo>
                    <a:pt x="189569" y="75417"/>
                  </a:lnTo>
                  <a:cubicBezTo>
                    <a:pt x="207267" y="97539"/>
                    <a:pt x="203728" y="130281"/>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664" name="Freeform: Shape 663"/>
            <p:cNvSpPr/>
            <p:nvPr/>
          </p:nvSpPr>
          <p:spPr>
            <a:xfrm>
              <a:off x="3098288" y="4774738"/>
              <a:ext cx="203528" cy="203528"/>
            </a:xfrm>
            <a:custGeom>
              <a:avLst/>
              <a:gdLst>
                <a:gd name="connsiteX0" fmla="*/ 148864 w 203527"/>
                <a:gd name="connsiteY0" fmla="*/ 25862 h 203527"/>
                <a:gd name="connsiteX1" fmla="*/ 188685 w 203527"/>
                <a:gd name="connsiteY1" fmla="*/ 75417 h 203527"/>
                <a:gd name="connsiteX2" fmla="*/ 180720 w 203527"/>
                <a:gd name="connsiteY2" fmla="*/ 148864 h 203527"/>
                <a:gd name="connsiteX3" fmla="*/ 131166 w 203527"/>
                <a:gd name="connsiteY3" fmla="*/ 188685 h 203527"/>
                <a:gd name="connsiteX4" fmla="*/ 57719 w 203527"/>
                <a:gd name="connsiteY4" fmla="*/ 180720 h 203527"/>
                <a:gd name="connsiteX5" fmla="*/ 17898 w 203527"/>
                <a:gd name="connsiteY5" fmla="*/ 131166 h 203527"/>
                <a:gd name="connsiteX6" fmla="*/ 25862 w 203527"/>
                <a:gd name="connsiteY6" fmla="*/ 57719 h 203527"/>
                <a:gd name="connsiteX7" fmla="*/ 75417 w 203527"/>
                <a:gd name="connsiteY7" fmla="*/ 17898 h 203527"/>
                <a:gd name="connsiteX8" fmla="*/ 148864 w 203527"/>
                <a:gd name="connsiteY8" fmla="*/ 25862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5862"/>
                  </a:moveTo>
                  <a:lnTo>
                    <a:pt x="188685" y="75417"/>
                  </a:lnTo>
                  <a:cubicBezTo>
                    <a:pt x="206383" y="97539"/>
                    <a:pt x="202843" y="130281"/>
                    <a:pt x="180720" y="148864"/>
                  </a:cubicBezTo>
                  <a:lnTo>
                    <a:pt x="131166" y="188685"/>
                  </a:lnTo>
                  <a:cubicBezTo>
                    <a:pt x="109043" y="206383"/>
                    <a:pt x="76302" y="202843"/>
                    <a:pt x="57719" y="180720"/>
                  </a:cubicBezTo>
                  <a:lnTo>
                    <a:pt x="17898" y="131166"/>
                  </a:lnTo>
                  <a:cubicBezTo>
                    <a:pt x="200" y="109043"/>
                    <a:pt x="3740" y="76302"/>
                    <a:pt x="25862" y="57719"/>
                  </a:cubicBezTo>
                  <a:lnTo>
                    <a:pt x="75417" y="17898"/>
                  </a:lnTo>
                  <a:cubicBezTo>
                    <a:pt x="98424" y="200"/>
                    <a:pt x="131166" y="3740"/>
                    <a:pt x="148864" y="2586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665" name="Freeform: Shape 664"/>
            <p:cNvSpPr/>
            <p:nvPr/>
          </p:nvSpPr>
          <p:spPr>
            <a:xfrm>
              <a:off x="3129017" y="4774738"/>
              <a:ext cx="150434" cy="106188"/>
            </a:xfrm>
            <a:custGeom>
              <a:avLst/>
              <a:gdLst>
                <a:gd name="connsiteX0" fmla="*/ 118135 w 150433"/>
                <a:gd name="connsiteY0" fmla="*/ 25862 h 106188"/>
                <a:gd name="connsiteX1" fmla="*/ 149106 w 150433"/>
                <a:gd name="connsiteY1" fmla="*/ 63913 h 106188"/>
                <a:gd name="connsiteX2" fmla="*/ 111055 w 150433"/>
                <a:gd name="connsiteY2" fmla="*/ 94885 h 106188"/>
                <a:gd name="connsiteX3" fmla="*/ 37608 w 150433"/>
                <a:gd name="connsiteY3" fmla="*/ 86921 h 106188"/>
                <a:gd name="connsiteX4" fmla="*/ 6637 w 150433"/>
                <a:gd name="connsiteY4" fmla="*/ 48870 h 106188"/>
                <a:gd name="connsiteX5" fmla="*/ 44688 w 150433"/>
                <a:gd name="connsiteY5" fmla="*/ 17898 h 106188"/>
                <a:gd name="connsiteX6" fmla="*/ 118135 w 150433"/>
                <a:gd name="connsiteY6" fmla="*/ 25862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5862"/>
                  </a:moveTo>
                  <a:lnTo>
                    <a:pt x="149106" y="63913"/>
                  </a:lnTo>
                  <a:lnTo>
                    <a:pt x="111055" y="94885"/>
                  </a:lnTo>
                  <a:cubicBezTo>
                    <a:pt x="88933" y="112583"/>
                    <a:pt x="56191" y="109043"/>
                    <a:pt x="37608" y="86921"/>
                  </a:cubicBezTo>
                  <a:lnTo>
                    <a:pt x="6637" y="48870"/>
                  </a:lnTo>
                  <a:lnTo>
                    <a:pt x="44688" y="17898"/>
                  </a:lnTo>
                  <a:cubicBezTo>
                    <a:pt x="67695" y="200"/>
                    <a:pt x="100437" y="3740"/>
                    <a:pt x="118135"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66" name="Freeform: Shape 665"/>
            <p:cNvSpPr/>
            <p:nvPr/>
          </p:nvSpPr>
          <p:spPr>
            <a:xfrm>
              <a:off x="3152910" y="4774738"/>
              <a:ext cx="106188" cy="61943"/>
            </a:xfrm>
            <a:custGeom>
              <a:avLst/>
              <a:gdLst>
                <a:gd name="connsiteX0" fmla="*/ 94242 w 106188"/>
                <a:gd name="connsiteY0" fmla="*/ 25862 h 61943"/>
                <a:gd name="connsiteX1" fmla="*/ 105746 w 106188"/>
                <a:gd name="connsiteY1" fmla="*/ 40021 h 61943"/>
                <a:gd name="connsiteX2" fmla="*/ 91588 w 106188"/>
                <a:gd name="connsiteY2" fmla="*/ 51525 h 61943"/>
                <a:gd name="connsiteX3" fmla="*/ 18141 w 106188"/>
                <a:gd name="connsiteY3" fmla="*/ 43560 h 61943"/>
                <a:gd name="connsiteX4" fmla="*/ 6637 w 106188"/>
                <a:gd name="connsiteY4" fmla="*/ 29402 h 61943"/>
                <a:gd name="connsiteX5" fmla="*/ 20795 w 106188"/>
                <a:gd name="connsiteY5" fmla="*/ 17898 h 61943"/>
                <a:gd name="connsiteX6" fmla="*/ 94242 w 106188"/>
                <a:gd name="connsiteY6" fmla="*/ 2586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5862"/>
                  </a:moveTo>
                  <a:lnTo>
                    <a:pt x="105746" y="40021"/>
                  </a:lnTo>
                  <a:lnTo>
                    <a:pt x="91588" y="51525"/>
                  </a:lnTo>
                  <a:cubicBezTo>
                    <a:pt x="69465" y="69223"/>
                    <a:pt x="36724" y="65683"/>
                    <a:pt x="18141" y="43560"/>
                  </a:cubicBezTo>
                  <a:lnTo>
                    <a:pt x="6637" y="29402"/>
                  </a:lnTo>
                  <a:lnTo>
                    <a:pt x="20795" y="17898"/>
                  </a:lnTo>
                  <a:cubicBezTo>
                    <a:pt x="43803" y="200"/>
                    <a:pt x="76544" y="3740"/>
                    <a:pt x="94242"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68" name="Freeform: Shape 667"/>
            <p:cNvSpPr/>
            <p:nvPr/>
          </p:nvSpPr>
          <p:spPr>
            <a:xfrm>
              <a:off x="3249607" y="4961452"/>
              <a:ext cx="203528" cy="203528"/>
            </a:xfrm>
            <a:custGeom>
              <a:avLst/>
              <a:gdLst>
                <a:gd name="connsiteX0" fmla="*/ 181605 w 203527"/>
                <a:gd name="connsiteY0" fmla="*/ 148864 h 203527"/>
                <a:gd name="connsiteX1" fmla="*/ 132051 w 203527"/>
                <a:gd name="connsiteY1" fmla="*/ 189569 h 203527"/>
                <a:gd name="connsiteX2" fmla="*/ 58604 w 203527"/>
                <a:gd name="connsiteY2" fmla="*/ 181605 h 203527"/>
                <a:gd name="connsiteX3" fmla="*/ 17898 w 203527"/>
                <a:gd name="connsiteY3" fmla="*/ 132050 h 203527"/>
                <a:gd name="connsiteX4" fmla="*/ 25862 w 203527"/>
                <a:gd name="connsiteY4" fmla="*/ 58603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7" y="203728"/>
                    <a:pt x="58604" y="181605"/>
                  </a:cubicBezTo>
                  <a:lnTo>
                    <a:pt x="17898" y="132050"/>
                  </a:lnTo>
                  <a:cubicBezTo>
                    <a:pt x="200" y="109928"/>
                    <a:pt x="3740" y="77187"/>
                    <a:pt x="25862" y="58603"/>
                  </a:cubicBezTo>
                  <a:lnTo>
                    <a:pt x="75417" y="17898"/>
                  </a:lnTo>
                  <a:cubicBezTo>
                    <a:pt x="97539" y="200"/>
                    <a:pt x="130281" y="3739"/>
                    <a:pt x="148864" y="25862"/>
                  </a:cubicBezTo>
                  <a:lnTo>
                    <a:pt x="189569" y="75417"/>
                  </a:lnTo>
                  <a:cubicBezTo>
                    <a:pt x="207267" y="98424"/>
                    <a:pt x="203728" y="131166"/>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669" name="Freeform: Shape 668"/>
            <p:cNvSpPr/>
            <p:nvPr/>
          </p:nvSpPr>
          <p:spPr>
            <a:xfrm>
              <a:off x="3238988" y="4948179"/>
              <a:ext cx="203528" cy="203528"/>
            </a:xfrm>
            <a:custGeom>
              <a:avLst/>
              <a:gdLst>
                <a:gd name="connsiteX0" fmla="*/ 148864 w 203527"/>
                <a:gd name="connsiteY0" fmla="*/ 25862 h 203527"/>
                <a:gd name="connsiteX1" fmla="*/ 188684 w 203527"/>
                <a:gd name="connsiteY1" fmla="*/ 75417 h 203527"/>
                <a:gd name="connsiteX2" fmla="*/ 180720 w 203527"/>
                <a:gd name="connsiteY2" fmla="*/ 148864 h 203527"/>
                <a:gd name="connsiteX3" fmla="*/ 131166 w 203527"/>
                <a:gd name="connsiteY3" fmla="*/ 188684 h 203527"/>
                <a:gd name="connsiteX4" fmla="*/ 57719 w 203527"/>
                <a:gd name="connsiteY4" fmla="*/ 180720 h 203527"/>
                <a:gd name="connsiteX5" fmla="*/ 17898 w 203527"/>
                <a:gd name="connsiteY5" fmla="*/ 131166 h 203527"/>
                <a:gd name="connsiteX6" fmla="*/ 25862 w 203527"/>
                <a:gd name="connsiteY6" fmla="*/ 57719 h 203527"/>
                <a:gd name="connsiteX7" fmla="*/ 75417 w 203527"/>
                <a:gd name="connsiteY7" fmla="*/ 17898 h 203527"/>
                <a:gd name="connsiteX8" fmla="*/ 148864 w 203527"/>
                <a:gd name="connsiteY8" fmla="*/ 25862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5862"/>
                  </a:moveTo>
                  <a:lnTo>
                    <a:pt x="188684" y="75417"/>
                  </a:lnTo>
                  <a:cubicBezTo>
                    <a:pt x="206382" y="97539"/>
                    <a:pt x="202843" y="130281"/>
                    <a:pt x="180720" y="148864"/>
                  </a:cubicBezTo>
                  <a:lnTo>
                    <a:pt x="131166" y="188684"/>
                  </a:lnTo>
                  <a:cubicBezTo>
                    <a:pt x="109043" y="206382"/>
                    <a:pt x="76302" y="202843"/>
                    <a:pt x="57719" y="180720"/>
                  </a:cubicBezTo>
                  <a:lnTo>
                    <a:pt x="17898" y="131166"/>
                  </a:lnTo>
                  <a:cubicBezTo>
                    <a:pt x="200" y="109043"/>
                    <a:pt x="3740" y="76302"/>
                    <a:pt x="25862" y="57719"/>
                  </a:cubicBezTo>
                  <a:lnTo>
                    <a:pt x="75417" y="17898"/>
                  </a:lnTo>
                  <a:cubicBezTo>
                    <a:pt x="98424" y="200"/>
                    <a:pt x="131166" y="3739"/>
                    <a:pt x="148864" y="2586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670" name="Freeform: Shape 669"/>
            <p:cNvSpPr/>
            <p:nvPr/>
          </p:nvSpPr>
          <p:spPr>
            <a:xfrm>
              <a:off x="3269717" y="4948179"/>
              <a:ext cx="150434" cy="106188"/>
            </a:xfrm>
            <a:custGeom>
              <a:avLst/>
              <a:gdLst>
                <a:gd name="connsiteX0" fmla="*/ 118135 w 150433"/>
                <a:gd name="connsiteY0" fmla="*/ 25862 h 106188"/>
                <a:gd name="connsiteX1" fmla="*/ 149106 w 150433"/>
                <a:gd name="connsiteY1" fmla="*/ 63913 h 106188"/>
                <a:gd name="connsiteX2" fmla="*/ 111055 w 150433"/>
                <a:gd name="connsiteY2" fmla="*/ 94885 h 106188"/>
                <a:gd name="connsiteX3" fmla="*/ 37608 w 150433"/>
                <a:gd name="connsiteY3" fmla="*/ 86920 h 106188"/>
                <a:gd name="connsiteX4" fmla="*/ 6637 w 150433"/>
                <a:gd name="connsiteY4" fmla="*/ 48870 h 106188"/>
                <a:gd name="connsiteX5" fmla="*/ 44688 w 150433"/>
                <a:gd name="connsiteY5" fmla="*/ 17898 h 106188"/>
                <a:gd name="connsiteX6" fmla="*/ 118135 w 150433"/>
                <a:gd name="connsiteY6" fmla="*/ 25862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5862"/>
                  </a:moveTo>
                  <a:lnTo>
                    <a:pt x="149106" y="63913"/>
                  </a:lnTo>
                  <a:lnTo>
                    <a:pt x="111055" y="94885"/>
                  </a:lnTo>
                  <a:cubicBezTo>
                    <a:pt x="88933" y="112583"/>
                    <a:pt x="56191" y="109043"/>
                    <a:pt x="37608" y="86920"/>
                  </a:cubicBezTo>
                  <a:lnTo>
                    <a:pt x="6637" y="48870"/>
                  </a:lnTo>
                  <a:lnTo>
                    <a:pt x="44688" y="17898"/>
                  </a:lnTo>
                  <a:cubicBezTo>
                    <a:pt x="67695" y="200"/>
                    <a:pt x="100437" y="3739"/>
                    <a:pt x="118135"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71" name="Freeform: Shape 670"/>
            <p:cNvSpPr/>
            <p:nvPr/>
          </p:nvSpPr>
          <p:spPr>
            <a:xfrm>
              <a:off x="3293609" y="4948179"/>
              <a:ext cx="106188" cy="61943"/>
            </a:xfrm>
            <a:custGeom>
              <a:avLst/>
              <a:gdLst>
                <a:gd name="connsiteX0" fmla="*/ 94242 w 106188"/>
                <a:gd name="connsiteY0" fmla="*/ 25862 h 61943"/>
                <a:gd name="connsiteX1" fmla="*/ 105746 w 106188"/>
                <a:gd name="connsiteY1" fmla="*/ 40021 h 61943"/>
                <a:gd name="connsiteX2" fmla="*/ 91587 w 106188"/>
                <a:gd name="connsiteY2" fmla="*/ 51524 h 61943"/>
                <a:gd name="connsiteX3" fmla="*/ 18140 w 106188"/>
                <a:gd name="connsiteY3" fmla="*/ 43560 h 61943"/>
                <a:gd name="connsiteX4" fmla="*/ 6637 w 106188"/>
                <a:gd name="connsiteY4" fmla="*/ 29402 h 61943"/>
                <a:gd name="connsiteX5" fmla="*/ 20795 w 106188"/>
                <a:gd name="connsiteY5" fmla="*/ 17898 h 61943"/>
                <a:gd name="connsiteX6" fmla="*/ 94242 w 106188"/>
                <a:gd name="connsiteY6" fmla="*/ 2586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5862"/>
                  </a:moveTo>
                  <a:lnTo>
                    <a:pt x="105746" y="40021"/>
                  </a:lnTo>
                  <a:lnTo>
                    <a:pt x="91587" y="51524"/>
                  </a:lnTo>
                  <a:cubicBezTo>
                    <a:pt x="69465" y="69222"/>
                    <a:pt x="36723" y="65683"/>
                    <a:pt x="18140" y="43560"/>
                  </a:cubicBezTo>
                  <a:lnTo>
                    <a:pt x="6637" y="29402"/>
                  </a:lnTo>
                  <a:lnTo>
                    <a:pt x="20795" y="17898"/>
                  </a:lnTo>
                  <a:cubicBezTo>
                    <a:pt x="43803" y="200"/>
                    <a:pt x="76544" y="3739"/>
                    <a:pt x="94242"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73" name="Freeform: Shape 672"/>
            <p:cNvSpPr/>
            <p:nvPr/>
          </p:nvSpPr>
          <p:spPr>
            <a:xfrm>
              <a:off x="3125720" y="4487144"/>
              <a:ext cx="203528" cy="203528"/>
            </a:xfrm>
            <a:custGeom>
              <a:avLst/>
              <a:gdLst>
                <a:gd name="connsiteX0" fmla="*/ 180720 w 203527"/>
                <a:gd name="connsiteY0" fmla="*/ 148864 h 203527"/>
                <a:gd name="connsiteX1" fmla="*/ 131166 w 203527"/>
                <a:gd name="connsiteY1" fmla="*/ 189569 h 203527"/>
                <a:gd name="connsiteX2" fmla="*/ 57719 w 203527"/>
                <a:gd name="connsiteY2" fmla="*/ 181605 h 203527"/>
                <a:gd name="connsiteX3" fmla="*/ 17898 w 203527"/>
                <a:gd name="connsiteY3" fmla="*/ 132051 h 203527"/>
                <a:gd name="connsiteX4" fmla="*/ 25862 w 203527"/>
                <a:gd name="connsiteY4" fmla="*/ 58604 h 203527"/>
                <a:gd name="connsiteX5" fmla="*/ 75417 w 203527"/>
                <a:gd name="connsiteY5" fmla="*/ 17898 h 203527"/>
                <a:gd name="connsiteX6" fmla="*/ 148864 w 203527"/>
                <a:gd name="connsiteY6" fmla="*/ 25862 h 203527"/>
                <a:gd name="connsiteX7" fmla="*/ 189569 w 203527"/>
                <a:gd name="connsiteY7" fmla="*/ 75416 h 203527"/>
                <a:gd name="connsiteX8" fmla="*/ 180720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0720" y="148864"/>
                  </a:moveTo>
                  <a:lnTo>
                    <a:pt x="131166" y="189569"/>
                  </a:lnTo>
                  <a:cubicBezTo>
                    <a:pt x="109043" y="207267"/>
                    <a:pt x="76302" y="203727"/>
                    <a:pt x="57719" y="181605"/>
                  </a:cubicBezTo>
                  <a:lnTo>
                    <a:pt x="17898" y="132051"/>
                  </a:lnTo>
                  <a:cubicBezTo>
                    <a:pt x="200" y="109928"/>
                    <a:pt x="3740" y="77186"/>
                    <a:pt x="25862" y="58604"/>
                  </a:cubicBezTo>
                  <a:lnTo>
                    <a:pt x="75417" y="17898"/>
                  </a:lnTo>
                  <a:cubicBezTo>
                    <a:pt x="97539" y="200"/>
                    <a:pt x="130281" y="3740"/>
                    <a:pt x="148864" y="25862"/>
                  </a:cubicBezTo>
                  <a:lnTo>
                    <a:pt x="189569" y="75416"/>
                  </a:lnTo>
                  <a:cubicBezTo>
                    <a:pt x="207267" y="98424"/>
                    <a:pt x="203728" y="131166"/>
                    <a:pt x="180720"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674" name="Freeform: Shape 673"/>
            <p:cNvSpPr/>
            <p:nvPr/>
          </p:nvSpPr>
          <p:spPr>
            <a:xfrm>
              <a:off x="3115101" y="4474105"/>
              <a:ext cx="203528" cy="203528"/>
            </a:xfrm>
            <a:custGeom>
              <a:avLst/>
              <a:gdLst>
                <a:gd name="connsiteX0" fmla="*/ 148864 w 203527"/>
                <a:gd name="connsiteY0" fmla="*/ 26513 h 203527"/>
                <a:gd name="connsiteX1" fmla="*/ 188684 w 203527"/>
                <a:gd name="connsiteY1" fmla="*/ 76067 h 203527"/>
                <a:gd name="connsiteX2" fmla="*/ 180720 w 203527"/>
                <a:gd name="connsiteY2" fmla="*/ 149514 h 203527"/>
                <a:gd name="connsiteX3" fmla="*/ 131166 w 203527"/>
                <a:gd name="connsiteY3" fmla="*/ 189335 h 203527"/>
                <a:gd name="connsiteX4" fmla="*/ 57719 w 203527"/>
                <a:gd name="connsiteY4" fmla="*/ 181370 h 203527"/>
                <a:gd name="connsiteX5" fmla="*/ 17898 w 203527"/>
                <a:gd name="connsiteY5" fmla="*/ 131816 h 203527"/>
                <a:gd name="connsiteX6" fmla="*/ 25862 w 203527"/>
                <a:gd name="connsiteY6" fmla="*/ 58369 h 203527"/>
                <a:gd name="connsiteX7" fmla="*/ 75417 w 203527"/>
                <a:gd name="connsiteY7" fmla="*/ 18549 h 203527"/>
                <a:gd name="connsiteX8" fmla="*/ 148864 w 203527"/>
                <a:gd name="connsiteY8" fmla="*/ 26513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6513"/>
                  </a:moveTo>
                  <a:lnTo>
                    <a:pt x="188684" y="76067"/>
                  </a:lnTo>
                  <a:cubicBezTo>
                    <a:pt x="206382" y="98190"/>
                    <a:pt x="202843" y="130931"/>
                    <a:pt x="180720" y="149514"/>
                  </a:cubicBezTo>
                  <a:lnTo>
                    <a:pt x="131166" y="189335"/>
                  </a:lnTo>
                  <a:cubicBezTo>
                    <a:pt x="109043" y="207033"/>
                    <a:pt x="76302" y="203493"/>
                    <a:pt x="57719" y="181370"/>
                  </a:cubicBezTo>
                  <a:lnTo>
                    <a:pt x="17898" y="131816"/>
                  </a:lnTo>
                  <a:cubicBezTo>
                    <a:pt x="200" y="109694"/>
                    <a:pt x="3740" y="76952"/>
                    <a:pt x="25862" y="58369"/>
                  </a:cubicBezTo>
                  <a:lnTo>
                    <a:pt x="75417" y="18549"/>
                  </a:lnTo>
                  <a:cubicBezTo>
                    <a:pt x="97539" y="-34"/>
                    <a:pt x="130281" y="3505"/>
                    <a:pt x="148864" y="26513"/>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675" name="Freeform: Shape 674"/>
            <p:cNvSpPr/>
            <p:nvPr/>
          </p:nvSpPr>
          <p:spPr>
            <a:xfrm>
              <a:off x="3145830" y="4474105"/>
              <a:ext cx="150434" cy="106188"/>
            </a:xfrm>
            <a:custGeom>
              <a:avLst/>
              <a:gdLst>
                <a:gd name="connsiteX0" fmla="*/ 118135 w 150433"/>
                <a:gd name="connsiteY0" fmla="*/ 26513 h 106188"/>
                <a:gd name="connsiteX1" fmla="*/ 149106 w 150433"/>
                <a:gd name="connsiteY1" fmla="*/ 64564 h 106188"/>
                <a:gd name="connsiteX2" fmla="*/ 111055 w 150433"/>
                <a:gd name="connsiteY2" fmla="*/ 95535 h 106188"/>
                <a:gd name="connsiteX3" fmla="*/ 37608 w 150433"/>
                <a:gd name="connsiteY3" fmla="*/ 87571 h 106188"/>
                <a:gd name="connsiteX4" fmla="*/ 6637 w 150433"/>
                <a:gd name="connsiteY4" fmla="*/ 49520 h 106188"/>
                <a:gd name="connsiteX5" fmla="*/ 44688 w 150433"/>
                <a:gd name="connsiteY5" fmla="*/ 18549 h 106188"/>
                <a:gd name="connsiteX6" fmla="*/ 118135 w 150433"/>
                <a:gd name="connsiteY6" fmla="*/ 26513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6513"/>
                  </a:moveTo>
                  <a:lnTo>
                    <a:pt x="149106" y="64564"/>
                  </a:lnTo>
                  <a:lnTo>
                    <a:pt x="111055" y="95535"/>
                  </a:lnTo>
                  <a:cubicBezTo>
                    <a:pt x="88933" y="113233"/>
                    <a:pt x="56191" y="109694"/>
                    <a:pt x="37608" y="87571"/>
                  </a:cubicBezTo>
                  <a:lnTo>
                    <a:pt x="6637" y="49520"/>
                  </a:lnTo>
                  <a:lnTo>
                    <a:pt x="44688" y="18549"/>
                  </a:lnTo>
                  <a:cubicBezTo>
                    <a:pt x="66810" y="-34"/>
                    <a:pt x="99552" y="3505"/>
                    <a:pt x="118135" y="26513"/>
                  </a:cubicBezTo>
                  <a:close/>
                </a:path>
              </a:pathLst>
            </a:custGeom>
            <a:solidFill>
              <a:srgbClr val="FFFFFF">
                <a:alpha val="10000"/>
              </a:srgbClr>
            </a:solidFill>
            <a:ln w="9525" cap="flat">
              <a:noFill/>
              <a:prstDash val="solid"/>
              <a:miter/>
            </a:ln>
          </p:spPr>
          <p:txBody>
            <a:bodyPr rtlCol="0" anchor="ctr"/>
            <a:lstStyle/>
            <a:p>
              <a:endParaRPr lang="en-US"/>
            </a:p>
          </p:txBody>
        </p:sp>
        <p:sp>
          <p:nvSpPr>
            <p:cNvPr id="676" name="Freeform: Shape 675"/>
            <p:cNvSpPr/>
            <p:nvPr/>
          </p:nvSpPr>
          <p:spPr>
            <a:xfrm>
              <a:off x="3169723" y="4474105"/>
              <a:ext cx="106188" cy="61943"/>
            </a:xfrm>
            <a:custGeom>
              <a:avLst/>
              <a:gdLst>
                <a:gd name="connsiteX0" fmla="*/ 94242 w 106188"/>
                <a:gd name="connsiteY0" fmla="*/ 26513 h 61943"/>
                <a:gd name="connsiteX1" fmla="*/ 105746 w 106188"/>
                <a:gd name="connsiteY1" fmla="*/ 40671 h 61943"/>
                <a:gd name="connsiteX2" fmla="*/ 91587 w 106188"/>
                <a:gd name="connsiteY2" fmla="*/ 52175 h 61943"/>
                <a:gd name="connsiteX3" fmla="*/ 18140 w 106188"/>
                <a:gd name="connsiteY3" fmla="*/ 44211 h 61943"/>
                <a:gd name="connsiteX4" fmla="*/ 6637 w 106188"/>
                <a:gd name="connsiteY4" fmla="*/ 30052 h 61943"/>
                <a:gd name="connsiteX5" fmla="*/ 20795 w 106188"/>
                <a:gd name="connsiteY5" fmla="*/ 18549 h 61943"/>
                <a:gd name="connsiteX6" fmla="*/ 94242 w 106188"/>
                <a:gd name="connsiteY6" fmla="*/ 26513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6513"/>
                  </a:moveTo>
                  <a:lnTo>
                    <a:pt x="105746" y="40671"/>
                  </a:lnTo>
                  <a:lnTo>
                    <a:pt x="91587" y="52175"/>
                  </a:lnTo>
                  <a:cubicBezTo>
                    <a:pt x="69465" y="69873"/>
                    <a:pt x="36723" y="66333"/>
                    <a:pt x="18140" y="44211"/>
                  </a:cubicBezTo>
                  <a:lnTo>
                    <a:pt x="6637" y="30052"/>
                  </a:lnTo>
                  <a:lnTo>
                    <a:pt x="20795" y="18549"/>
                  </a:lnTo>
                  <a:cubicBezTo>
                    <a:pt x="42918" y="-34"/>
                    <a:pt x="75659" y="3505"/>
                    <a:pt x="94242" y="26513"/>
                  </a:cubicBezTo>
                  <a:close/>
                </a:path>
              </a:pathLst>
            </a:custGeom>
            <a:solidFill>
              <a:srgbClr val="FFFFFF">
                <a:alpha val="10000"/>
              </a:srgbClr>
            </a:solidFill>
            <a:ln w="9525" cap="flat">
              <a:noFill/>
              <a:prstDash val="solid"/>
              <a:miter/>
            </a:ln>
          </p:spPr>
          <p:txBody>
            <a:bodyPr rtlCol="0" anchor="ctr"/>
            <a:lstStyle/>
            <a:p>
              <a:endParaRPr lang="en-US"/>
            </a:p>
          </p:txBody>
        </p:sp>
        <p:sp>
          <p:nvSpPr>
            <p:cNvPr id="678" name="Freeform: Shape 677"/>
            <p:cNvSpPr/>
            <p:nvPr/>
          </p:nvSpPr>
          <p:spPr>
            <a:xfrm>
              <a:off x="3265535" y="4661470"/>
              <a:ext cx="203528" cy="203528"/>
            </a:xfrm>
            <a:custGeom>
              <a:avLst/>
              <a:gdLst>
                <a:gd name="connsiteX0" fmla="*/ 181605 w 203527"/>
                <a:gd name="connsiteY0" fmla="*/ 148864 h 203527"/>
                <a:gd name="connsiteX1" fmla="*/ 132051 w 203527"/>
                <a:gd name="connsiteY1" fmla="*/ 189569 h 203527"/>
                <a:gd name="connsiteX2" fmla="*/ 58604 w 203527"/>
                <a:gd name="connsiteY2" fmla="*/ 181605 h 203527"/>
                <a:gd name="connsiteX3" fmla="*/ 17898 w 203527"/>
                <a:gd name="connsiteY3" fmla="*/ 132051 h 203527"/>
                <a:gd name="connsiteX4" fmla="*/ 25862 w 203527"/>
                <a:gd name="connsiteY4" fmla="*/ 58604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7" y="203728"/>
                    <a:pt x="58604" y="181605"/>
                  </a:cubicBezTo>
                  <a:lnTo>
                    <a:pt x="17898" y="132051"/>
                  </a:lnTo>
                  <a:cubicBezTo>
                    <a:pt x="200" y="109928"/>
                    <a:pt x="3740" y="77187"/>
                    <a:pt x="25862" y="58604"/>
                  </a:cubicBezTo>
                  <a:lnTo>
                    <a:pt x="75417" y="17898"/>
                  </a:lnTo>
                  <a:cubicBezTo>
                    <a:pt x="97539" y="200"/>
                    <a:pt x="130281" y="3740"/>
                    <a:pt x="148864" y="25862"/>
                  </a:cubicBezTo>
                  <a:lnTo>
                    <a:pt x="189569" y="75417"/>
                  </a:lnTo>
                  <a:cubicBezTo>
                    <a:pt x="207267" y="97539"/>
                    <a:pt x="203728" y="130281"/>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679" name="Freeform: Shape 678"/>
            <p:cNvSpPr/>
            <p:nvPr/>
          </p:nvSpPr>
          <p:spPr>
            <a:xfrm>
              <a:off x="3254916" y="4648197"/>
              <a:ext cx="203528" cy="203528"/>
            </a:xfrm>
            <a:custGeom>
              <a:avLst/>
              <a:gdLst>
                <a:gd name="connsiteX0" fmla="*/ 148864 w 203527"/>
                <a:gd name="connsiteY0" fmla="*/ 25862 h 203527"/>
                <a:gd name="connsiteX1" fmla="*/ 188684 w 203527"/>
                <a:gd name="connsiteY1" fmla="*/ 75417 h 203527"/>
                <a:gd name="connsiteX2" fmla="*/ 180720 w 203527"/>
                <a:gd name="connsiteY2" fmla="*/ 148864 h 203527"/>
                <a:gd name="connsiteX3" fmla="*/ 131166 w 203527"/>
                <a:gd name="connsiteY3" fmla="*/ 188684 h 203527"/>
                <a:gd name="connsiteX4" fmla="*/ 57719 w 203527"/>
                <a:gd name="connsiteY4" fmla="*/ 180720 h 203527"/>
                <a:gd name="connsiteX5" fmla="*/ 17898 w 203527"/>
                <a:gd name="connsiteY5" fmla="*/ 131165 h 203527"/>
                <a:gd name="connsiteX6" fmla="*/ 25862 w 203527"/>
                <a:gd name="connsiteY6" fmla="*/ 57719 h 203527"/>
                <a:gd name="connsiteX7" fmla="*/ 75417 w 203527"/>
                <a:gd name="connsiteY7" fmla="*/ 17898 h 203527"/>
                <a:gd name="connsiteX8" fmla="*/ 148864 w 203527"/>
                <a:gd name="connsiteY8" fmla="*/ 25862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5862"/>
                  </a:moveTo>
                  <a:lnTo>
                    <a:pt x="188684" y="75417"/>
                  </a:lnTo>
                  <a:cubicBezTo>
                    <a:pt x="206382" y="97539"/>
                    <a:pt x="202843" y="130281"/>
                    <a:pt x="180720" y="148864"/>
                  </a:cubicBezTo>
                  <a:lnTo>
                    <a:pt x="131166" y="188684"/>
                  </a:lnTo>
                  <a:cubicBezTo>
                    <a:pt x="109043" y="206382"/>
                    <a:pt x="76302" y="202843"/>
                    <a:pt x="57719" y="180720"/>
                  </a:cubicBezTo>
                  <a:lnTo>
                    <a:pt x="17898" y="131165"/>
                  </a:lnTo>
                  <a:cubicBezTo>
                    <a:pt x="200" y="109043"/>
                    <a:pt x="3740" y="76302"/>
                    <a:pt x="25862" y="57719"/>
                  </a:cubicBezTo>
                  <a:lnTo>
                    <a:pt x="75417" y="17898"/>
                  </a:lnTo>
                  <a:cubicBezTo>
                    <a:pt x="98424" y="200"/>
                    <a:pt x="131166" y="3740"/>
                    <a:pt x="148864" y="2586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680" name="Freeform: Shape 679"/>
            <p:cNvSpPr/>
            <p:nvPr/>
          </p:nvSpPr>
          <p:spPr>
            <a:xfrm>
              <a:off x="3285645" y="4648197"/>
              <a:ext cx="150434" cy="106188"/>
            </a:xfrm>
            <a:custGeom>
              <a:avLst/>
              <a:gdLst>
                <a:gd name="connsiteX0" fmla="*/ 118135 w 150433"/>
                <a:gd name="connsiteY0" fmla="*/ 25862 h 106188"/>
                <a:gd name="connsiteX1" fmla="*/ 149106 w 150433"/>
                <a:gd name="connsiteY1" fmla="*/ 63913 h 106188"/>
                <a:gd name="connsiteX2" fmla="*/ 111056 w 150433"/>
                <a:gd name="connsiteY2" fmla="*/ 94885 h 106188"/>
                <a:gd name="connsiteX3" fmla="*/ 37608 w 150433"/>
                <a:gd name="connsiteY3" fmla="*/ 86920 h 106188"/>
                <a:gd name="connsiteX4" fmla="*/ 6637 w 150433"/>
                <a:gd name="connsiteY4" fmla="*/ 48870 h 106188"/>
                <a:gd name="connsiteX5" fmla="*/ 44688 w 150433"/>
                <a:gd name="connsiteY5" fmla="*/ 17898 h 106188"/>
                <a:gd name="connsiteX6" fmla="*/ 118135 w 150433"/>
                <a:gd name="connsiteY6" fmla="*/ 25862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5862"/>
                  </a:moveTo>
                  <a:lnTo>
                    <a:pt x="149106" y="63913"/>
                  </a:lnTo>
                  <a:lnTo>
                    <a:pt x="111056" y="94885"/>
                  </a:lnTo>
                  <a:cubicBezTo>
                    <a:pt x="88933" y="112583"/>
                    <a:pt x="56191" y="109043"/>
                    <a:pt x="37608" y="86920"/>
                  </a:cubicBezTo>
                  <a:lnTo>
                    <a:pt x="6637" y="48870"/>
                  </a:lnTo>
                  <a:lnTo>
                    <a:pt x="44688" y="17898"/>
                  </a:lnTo>
                  <a:cubicBezTo>
                    <a:pt x="67695" y="200"/>
                    <a:pt x="100437" y="3740"/>
                    <a:pt x="118135"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81" name="Freeform: Shape 680"/>
            <p:cNvSpPr/>
            <p:nvPr/>
          </p:nvSpPr>
          <p:spPr>
            <a:xfrm>
              <a:off x="3309538" y="4648197"/>
              <a:ext cx="106188" cy="61943"/>
            </a:xfrm>
            <a:custGeom>
              <a:avLst/>
              <a:gdLst>
                <a:gd name="connsiteX0" fmla="*/ 94242 w 106188"/>
                <a:gd name="connsiteY0" fmla="*/ 25862 h 61943"/>
                <a:gd name="connsiteX1" fmla="*/ 105746 w 106188"/>
                <a:gd name="connsiteY1" fmla="*/ 40021 h 61943"/>
                <a:gd name="connsiteX2" fmla="*/ 91588 w 106188"/>
                <a:gd name="connsiteY2" fmla="*/ 51524 h 61943"/>
                <a:gd name="connsiteX3" fmla="*/ 18140 w 106188"/>
                <a:gd name="connsiteY3" fmla="*/ 43560 h 61943"/>
                <a:gd name="connsiteX4" fmla="*/ 6637 w 106188"/>
                <a:gd name="connsiteY4" fmla="*/ 29402 h 61943"/>
                <a:gd name="connsiteX5" fmla="*/ 20795 w 106188"/>
                <a:gd name="connsiteY5" fmla="*/ 17898 h 61943"/>
                <a:gd name="connsiteX6" fmla="*/ 94242 w 106188"/>
                <a:gd name="connsiteY6" fmla="*/ 2586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5862"/>
                  </a:moveTo>
                  <a:lnTo>
                    <a:pt x="105746" y="40021"/>
                  </a:lnTo>
                  <a:lnTo>
                    <a:pt x="91588" y="51524"/>
                  </a:lnTo>
                  <a:cubicBezTo>
                    <a:pt x="69465" y="69222"/>
                    <a:pt x="36723" y="65683"/>
                    <a:pt x="18140" y="43560"/>
                  </a:cubicBezTo>
                  <a:lnTo>
                    <a:pt x="6637" y="29402"/>
                  </a:lnTo>
                  <a:lnTo>
                    <a:pt x="20795" y="17898"/>
                  </a:lnTo>
                  <a:cubicBezTo>
                    <a:pt x="43803" y="200"/>
                    <a:pt x="76544" y="3740"/>
                    <a:pt x="94242"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83" name="Freeform: Shape 682"/>
            <p:cNvSpPr/>
            <p:nvPr/>
          </p:nvSpPr>
          <p:spPr>
            <a:xfrm>
              <a:off x="3406235" y="4834911"/>
              <a:ext cx="203528" cy="203528"/>
            </a:xfrm>
            <a:custGeom>
              <a:avLst/>
              <a:gdLst>
                <a:gd name="connsiteX0" fmla="*/ 181605 w 203527"/>
                <a:gd name="connsiteY0" fmla="*/ 148864 h 203527"/>
                <a:gd name="connsiteX1" fmla="*/ 132051 w 203527"/>
                <a:gd name="connsiteY1" fmla="*/ 189569 h 203527"/>
                <a:gd name="connsiteX2" fmla="*/ 58603 w 203527"/>
                <a:gd name="connsiteY2" fmla="*/ 181605 h 203527"/>
                <a:gd name="connsiteX3" fmla="*/ 17898 w 203527"/>
                <a:gd name="connsiteY3" fmla="*/ 132050 h 203527"/>
                <a:gd name="connsiteX4" fmla="*/ 25862 w 203527"/>
                <a:gd name="connsiteY4" fmla="*/ 58603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6" y="203728"/>
                    <a:pt x="58603" y="181605"/>
                  </a:cubicBezTo>
                  <a:lnTo>
                    <a:pt x="17898" y="132050"/>
                  </a:lnTo>
                  <a:cubicBezTo>
                    <a:pt x="200" y="109928"/>
                    <a:pt x="3740" y="77186"/>
                    <a:pt x="25862" y="58603"/>
                  </a:cubicBezTo>
                  <a:lnTo>
                    <a:pt x="75417" y="17898"/>
                  </a:lnTo>
                  <a:cubicBezTo>
                    <a:pt x="97539" y="200"/>
                    <a:pt x="130281" y="3739"/>
                    <a:pt x="148864" y="25862"/>
                  </a:cubicBezTo>
                  <a:lnTo>
                    <a:pt x="189569" y="75417"/>
                  </a:lnTo>
                  <a:cubicBezTo>
                    <a:pt x="207267" y="98424"/>
                    <a:pt x="203728" y="131166"/>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684" name="Freeform: Shape 683"/>
            <p:cNvSpPr/>
            <p:nvPr/>
          </p:nvSpPr>
          <p:spPr>
            <a:xfrm>
              <a:off x="3395616" y="4821638"/>
              <a:ext cx="203528" cy="203528"/>
            </a:xfrm>
            <a:custGeom>
              <a:avLst/>
              <a:gdLst>
                <a:gd name="connsiteX0" fmla="*/ 148864 w 203527"/>
                <a:gd name="connsiteY0" fmla="*/ 25862 h 203527"/>
                <a:gd name="connsiteX1" fmla="*/ 188684 w 203527"/>
                <a:gd name="connsiteY1" fmla="*/ 75417 h 203527"/>
                <a:gd name="connsiteX2" fmla="*/ 180720 w 203527"/>
                <a:gd name="connsiteY2" fmla="*/ 148864 h 203527"/>
                <a:gd name="connsiteX3" fmla="*/ 131166 w 203527"/>
                <a:gd name="connsiteY3" fmla="*/ 188684 h 203527"/>
                <a:gd name="connsiteX4" fmla="*/ 57719 w 203527"/>
                <a:gd name="connsiteY4" fmla="*/ 180720 h 203527"/>
                <a:gd name="connsiteX5" fmla="*/ 17898 w 203527"/>
                <a:gd name="connsiteY5" fmla="*/ 131166 h 203527"/>
                <a:gd name="connsiteX6" fmla="*/ 25862 w 203527"/>
                <a:gd name="connsiteY6" fmla="*/ 57719 h 203527"/>
                <a:gd name="connsiteX7" fmla="*/ 75417 w 203527"/>
                <a:gd name="connsiteY7" fmla="*/ 17898 h 203527"/>
                <a:gd name="connsiteX8" fmla="*/ 148864 w 203527"/>
                <a:gd name="connsiteY8" fmla="*/ 25862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5862"/>
                  </a:moveTo>
                  <a:lnTo>
                    <a:pt x="188684" y="75417"/>
                  </a:lnTo>
                  <a:cubicBezTo>
                    <a:pt x="206382" y="97539"/>
                    <a:pt x="202843" y="130280"/>
                    <a:pt x="180720" y="148864"/>
                  </a:cubicBezTo>
                  <a:lnTo>
                    <a:pt x="131166" y="188684"/>
                  </a:lnTo>
                  <a:cubicBezTo>
                    <a:pt x="109043" y="206382"/>
                    <a:pt x="76302" y="202843"/>
                    <a:pt x="57719" y="180720"/>
                  </a:cubicBezTo>
                  <a:lnTo>
                    <a:pt x="17898" y="131166"/>
                  </a:lnTo>
                  <a:cubicBezTo>
                    <a:pt x="200" y="109043"/>
                    <a:pt x="3740" y="76302"/>
                    <a:pt x="25862" y="57719"/>
                  </a:cubicBezTo>
                  <a:lnTo>
                    <a:pt x="75417" y="17898"/>
                  </a:lnTo>
                  <a:cubicBezTo>
                    <a:pt x="98424" y="200"/>
                    <a:pt x="131166" y="3739"/>
                    <a:pt x="148864" y="2586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685" name="Freeform: Shape 684"/>
            <p:cNvSpPr/>
            <p:nvPr/>
          </p:nvSpPr>
          <p:spPr>
            <a:xfrm>
              <a:off x="3426345" y="4821638"/>
              <a:ext cx="150434" cy="106188"/>
            </a:xfrm>
            <a:custGeom>
              <a:avLst/>
              <a:gdLst>
                <a:gd name="connsiteX0" fmla="*/ 118134 w 150433"/>
                <a:gd name="connsiteY0" fmla="*/ 25862 h 106188"/>
                <a:gd name="connsiteX1" fmla="*/ 149106 w 150433"/>
                <a:gd name="connsiteY1" fmla="*/ 63913 h 106188"/>
                <a:gd name="connsiteX2" fmla="*/ 111055 w 150433"/>
                <a:gd name="connsiteY2" fmla="*/ 94884 h 106188"/>
                <a:gd name="connsiteX3" fmla="*/ 37608 w 150433"/>
                <a:gd name="connsiteY3" fmla="*/ 86920 h 106188"/>
                <a:gd name="connsiteX4" fmla="*/ 6637 w 150433"/>
                <a:gd name="connsiteY4" fmla="*/ 48870 h 106188"/>
                <a:gd name="connsiteX5" fmla="*/ 44688 w 150433"/>
                <a:gd name="connsiteY5" fmla="*/ 17898 h 106188"/>
                <a:gd name="connsiteX6" fmla="*/ 118134 w 150433"/>
                <a:gd name="connsiteY6" fmla="*/ 25862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4" y="25862"/>
                  </a:moveTo>
                  <a:lnTo>
                    <a:pt x="149106" y="63913"/>
                  </a:lnTo>
                  <a:lnTo>
                    <a:pt x="111055" y="94884"/>
                  </a:lnTo>
                  <a:cubicBezTo>
                    <a:pt x="88933" y="112582"/>
                    <a:pt x="56191" y="109043"/>
                    <a:pt x="37608" y="86920"/>
                  </a:cubicBezTo>
                  <a:lnTo>
                    <a:pt x="6637" y="48870"/>
                  </a:lnTo>
                  <a:lnTo>
                    <a:pt x="44688" y="17898"/>
                  </a:lnTo>
                  <a:cubicBezTo>
                    <a:pt x="67695" y="200"/>
                    <a:pt x="100436" y="3739"/>
                    <a:pt x="118134"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86" name="Freeform: Shape 685"/>
            <p:cNvSpPr/>
            <p:nvPr/>
          </p:nvSpPr>
          <p:spPr>
            <a:xfrm>
              <a:off x="3450237" y="4821638"/>
              <a:ext cx="106188" cy="61943"/>
            </a:xfrm>
            <a:custGeom>
              <a:avLst/>
              <a:gdLst>
                <a:gd name="connsiteX0" fmla="*/ 94242 w 106188"/>
                <a:gd name="connsiteY0" fmla="*/ 25862 h 61943"/>
                <a:gd name="connsiteX1" fmla="*/ 105746 w 106188"/>
                <a:gd name="connsiteY1" fmla="*/ 40021 h 61943"/>
                <a:gd name="connsiteX2" fmla="*/ 91588 w 106188"/>
                <a:gd name="connsiteY2" fmla="*/ 51524 h 61943"/>
                <a:gd name="connsiteX3" fmla="*/ 18141 w 106188"/>
                <a:gd name="connsiteY3" fmla="*/ 43560 h 61943"/>
                <a:gd name="connsiteX4" fmla="*/ 6637 w 106188"/>
                <a:gd name="connsiteY4" fmla="*/ 29402 h 61943"/>
                <a:gd name="connsiteX5" fmla="*/ 20795 w 106188"/>
                <a:gd name="connsiteY5" fmla="*/ 17898 h 61943"/>
                <a:gd name="connsiteX6" fmla="*/ 94242 w 106188"/>
                <a:gd name="connsiteY6" fmla="*/ 2586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5862"/>
                  </a:moveTo>
                  <a:lnTo>
                    <a:pt x="105746" y="40021"/>
                  </a:lnTo>
                  <a:lnTo>
                    <a:pt x="91588" y="51524"/>
                  </a:lnTo>
                  <a:cubicBezTo>
                    <a:pt x="69465" y="69222"/>
                    <a:pt x="36723" y="65683"/>
                    <a:pt x="18141" y="43560"/>
                  </a:cubicBezTo>
                  <a:lnTo>
                    <a:pt x="6637" y="29402"/>
                  </a:lnTo>
                  <a:lnTo>
                    <a:pt x="20795" y="17898"/>
                  </a:lnTo>
                  <a:cubicBezTo>
                    <a:pt x="43803" y="200"/>
                    <a:pt x="76544" y="3739"/>
                    <a:pt x="94242"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88" name="Freeform: Shape 687"/>
            <p:cNvSpPr/>
            <p:nvPr/>
          </p:nvSpPr>
          <p:spPr>
            <a:xfrm>
              <a:off x="3281463" y="4360603"/>
              <a:ext cx="203528" cy="203528"/>
            </a:xfrm>
            <a:custGeom>
              <a:avLst/>
              <a:gdLst>
                <a:gd name="connsiteX0" fmla="*/ 181605 w 203527"/>
                <a:gd name="connsiteY0" fmla="*/ 148864 h 203527"/>
                <a:gd name="connsiteX1" fmla="*/ 132051 w 203527"/>
                <a:gd name="connsiteY1" fmla="*/ 189569 h 203527"/>
                <a:gd name="connsiteX2" fmla="*/ 58604 w 203527"/>
                <a:gd name="connsiteY2" fmla="*/ 181605 h 203527"/>
                <a:gd name="connsiteX3" fmla="*/ 17898 w 203527"/>
                <a:gd name="connsiteY3" fmla="*/ 132051 h 203527"/>
                <a:gd name="connsiteX4" fmla="*/ 25862 w 203527"/>
                <a:gd name="connsiteY4" fmla="*/ 58604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6" y="203728"/>
                    <a:pt x="58604" y="181605"/>
                  </a:cubicBezTo>
                  <a:lnTo>
                    <a:pt x="17898" y="132051"/>
                  </a:lnTo>
                  <a:cubicBezTo>
                    <a:pt x="200" y="109928"/>
                    <a:pt x="3740" y="77187"/>
                    <a:pt x="25862" y="58604"/>
                  </a:cubicBezTo>
                  <a:lnTo>
                    <a:pt x="75417" y="17898"/>
                  </a:lnTo>
                  <a:cubicBezTo>
                    <a:pt x="97539" y="200"/>
                    <a:pt x="130281" y="3740"/>
                    <a:pt x="148864" y="25862"/>
                  </a:cubicBezTo>
                  <a:lnTo>
                    <a:pt x="189569" y="75417"/>
                  </a:lnTo>
                  <a:cubicBezTo>
                    <a:pt x="208152" y="98424"/>
                    <a:pt x="204613" y="131166"/>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689" name="Freeform: Shape 688"/>
            <p:cNvSpPr/>
            <p:nvPr/>
          </p:nvSpPr>
          <p:spPr>
            <a:xfrm>
              <a:off x="3271729" y="4347564"/>
              <a:ext cx="203528" cy="203528"/>
            </a:xfrm>
            <a:custGeom>
              <a:avLst/>
              <a:gdLst>
                <a:gd name="connsiteX0" fmla="*/ 148864 w 203527"/>
                <a:gd name="connsiteY0" fmla="*/ 26513 h 203527"/>
                <a:gd name="connsiteX1" fmla="*/ 188684 w 203527"/>
                <a:gd name="connsiteY1" fmla="*/ 76067 h 203527"/>
                <a:gd name="connsiteX2" fmla="*/ 180720 w 203527"/>
                <a:gd name="connsiteY2" fmla="*/ 149514 h 203527"/>
                <a:gd name="connsiteX3" fmla="*/ 131166 w 203527"/>
                <a:gd name="connsiteY3" fmla="*/ 189335 h 203527"/>
                <a:gd name="connsiteX4" fmla="*/ 57719 w 203527"/>
                <a:gd name="connsiteY4" fmla="*/ 181371 h 203527"/>
                <a:gd name="connsiteX5" fmla="*/ 17898 w 203527"/>
                <a:gd name="connsiteY5" fmla="*/ 131816 h 203527"/>
                <a:gd name="connsiteX6" fmla="*/ 25862 w 203527"/>
                <a:gd name="connsiteY6" fmla="*/ 58369 h 203527"/>
                <a:gd name="connsiteX7" fmla="*/ 75417 w 203527"/>
                <a:gd name="connsiteY7" fmla="*/ 18549 h 203527"/>
                <a:gd name="connsiteX8" fmla="*/ 148864 w 203527"/>
                <a:gd name="connsiteY8" fmla="*/ 26513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6513"/>
                  </a:moveTo>
                  <a:lnTo>
                    <a:pt x="188684" y="76067"/>
                  </a:lnTo>
                  <a:cubicBezTo>
                    <a:pt x="206382" y="98190"/>
                    <a:pt x="202843" y="130931"/>
                    <a:pt x="180720" y="149514"/>
                  </a:cubicBezTo>
                  <a:lnTo>
                    <a:pt x="131166" y="189335"/>
                  </a:lnTo>
                  <a:cubicBezTo>
                    <a:pt x="109043" y="207033"/>
                    <a:pt x="76302" y="203493"/>
                    <a:pt x="57719" y="181371"/>
                  </a:cubicBezTo>
                  <a:lnTo>
                    <a:pt x="17898" y="131816"/>
                  </a:lnTo>
                  <a:cubicBezTo>
                    <a:pt x="200" y="109694"/>
                    <a:pt x="3740" y="76952"/>
                    <a:pt x="25862" y="58369"/>
                  </a:cubicBezTo>
                  <a:lnTo>
                    <a:pt x="75417" y="18549"/>
                  </a:lnTo>
                  <a:cubicBezTo>
                    <a:pt x="97539" y="-34"/>
                    <a:pt x="130281" y="3505"/>
                    <a:pt x="148864" y="26513"/>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690" name="Freeform: Shape 689"/>
            <p:cNvSpPr/>
            <p:nvPr/>
          </p:nvSpPr>
          <p:spPr>
            <a:xfrm>
              <a:off x="3302458" y="4347564"/>
              <a:ext cx="150434" cy="106188"/>
            </a:xfrm>
            <a:custGeom>
              <a:avLst/>
              <a:gdLst>
                <a:gd name="connsiteX0" fmla="*/ 118134 w 150433"/>
                <a:gd name="connsiteY0" fmla="*/ 26513 h 106188"/>
                <a:gd name="connsiteX1" fmla="*/ 149106 w 150433"/>
                <a:gd name="connsiteY1" fmla="*/ 64564 h 106188"/>
                <a:gd name="connsiteX2" fmla="*/ 111055 w 150433"/>
                <a:gd name="connsiteY2" fmla="*/ 95535 h 106188"/>
                <a:gd name="connsiteX3" fmla="*/ 37608 w 150433"/>
                <a:gd name="connsiteY3" fmla="*/ 87571 h 106188"/>
                <a:gd name="connsiteX4" fmla="*/ 6637 w 150433"/>
                <a:gd name="connsiteY4" fmla="*/ 49520 h 106188"/>
                <a:gd name="connsiteX5" fmla="*/ 44688 w 150433"/>
                <a:gd name="connsiteY5" fmla="*/ 18549 h 106188"/>
                <a:gd name="connsiteX6" fmla="*/ 118134 w 150433"/>
                <a:gd name="connsiteY6" fmla="*/ 26513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4" y="26513"/>
                  </a:moveTo>
                  <a:lnTo>
                    <a:pt x="149106" y="64564"/>
                  </a:lnTo>
                  <a:lnTo>
                    <a:pt x="111055" y="95535"/>
                  </a:lnTo>
                  <a:cubicBezTo>
                    <a:pt x="88933" y="113233"/>
                    <a:pt x="56191" y="109694"/>
                    <a:pt x="37608" y="87571"/>
                  </a:cubicBezTo>
                  <a:lnTo>
                    <a:pt x="6637" y="49520"/>
                  </a:lnTo>
                  <a:lnTo>
                    <a:pt x="44688" y="18549"/>
                  </a:lnTo>
                  <a:cubicBezTo>
                    <a:pt x="66810" y="-34"/>
                    <a:pt x="99552" y="3505"/>
                    <a:pt x="118134" y="26513"/>
                  </a:cubicBezTo>
                  <a:close/>
                </a:path>
              </a:pathLst>
            </a:custGeom>
            <a:solidFill>
              <a:srgbClr val="FFFFFF">
                <a:alpha val="10000"/>
              </a:srgbClr>
            </a:solidFill>
            <a:ln w="9525" cap="flat">
              <a:noFill/>
              <a:prstDash val="solid"/>
              <a:miter/>
            </a:ln>
          </p:spPr>
          <p:txBody>
            <a:bodyPr rtlCol="0" anchor="ctr"/>
            <a:lstStyle/>
            <a:p>
              <a:endParaRPr lang="en-US"/>
            </a:p>
          </p:txBody>
        </p:sp>
        <p:sp>
          <p:nvSpPr>
            <p:cNvPr id="691" name="Freeform: Shape 690"/>
            <p:cNvSpPr/>
            <p:nvPr/>
          </p:nvSpPr>
          <p:spPr>
            <a:xfrm>
              <a:off x="3326351" y="4347564"/>
              <a:ext cx="106188" cy="61943"/>
            </a:xfrm>
            <a:custGeom>
              <a:avLst/>
              <a:gdLst>
                <a:gd name="connsiteX0" fmla="*/ 94242 w 106188"/>
                <a:gd name="connsiteY0" fmla="*/ 26513 h 61943"/>
                <a:gd name="connsiteX1" fmla="*/ 105746 w 106188"/>
                <a:gd name="connsiteY1" fmla="*/ 40671 h 61943"/>
                <a:gd name="connsiteX2" fmla="*/ 91588 w 106188"/>
                <a:gd name="connsiteY2" fmla="*/ 52175 h 61943"/>
                <a:gd name="connsiteX3" fmla="*/ 18141 w 106188"/>
                <a:gd name="connsiteY3" fmla="*/ 44211 h 61943"/>
                <a:gd name="connsiteX4" fmla="*/ 6637 w 106188"/>
                <a:gd name="connsiteY4" fmla="*/ 30052 h 61943"/>
                <a:gd name="connsiteX5" fmla="*/ 20795 w 106188"/>
                <a:gd name="connsiteY5" fmla="*/ 18549 h 61943"/>
                <a:gd name="connsiteX6" fmla="*/ 94242 w 106188"/>
                <a:gd name="connsiteY6" fmla="*/ 26513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6513"/>
                  </a:moveTo>
                  <a:lnTo>
                    <a:pt x="105746" y="40671"/>
                  </a:lnTo>
                  <a:lnTo>
                    <a:pt x="91588" y="52175"/>
                  </a:lnTo>
                  <a:cubicBezTo>
                    <a:pt x="69465" y="69873"/>
                    <a:pt x="36723" y="66333"/>
                    <a:pt x="18141" y="44211"/>
                  </a:cubicBezTo>
                  <a:lnTo>
                    <a:pt x="6637" y="30052"/>
                  </a:lnTo>
                  <a:lnTo>
                    <a:pt x="20795" y="18549"/>
                  </a:lnTo>
                  <a:cubicBezTo>
                    <a:pt x="42918" y="-34"/>
                    <a:pt x="75659" y="3505"/>
                    <a:pt x="94242" y="26513"/>
                  </a:cubicBezTo>
                  <a:close/>
                </a:path>
              </a:pathLst>
            </a:custGeom>
            <a:solidFill>
              <a:srgbClr val="FFFFFF">
                <a:alpha val="10000"/>
              </a:srgbClr>
            </a:solidFill>
            <a:ln w="9525" cap="flat">
              <a:noFill/>
              <a:prstDash val="solid"/>
              <a:miter/>
            </a:ln>
          </p:spPr>
          <p:txBody>
            <a:bodyPr rtlCol="0" anchor="ctr"/>
            <a:lstStyle/>
            <a:p>
              <a:endParaRPr lang="en-US"/>
            </a:p>
          </p:txBody>
        </p:sp>
        <p:sp>
          <p:nvSpPr>
            <p:cNvPr id="693" name="Freeform: Shape 692"/>
            <p:cNvSpPr/>
            <p:nvPr/>
          </p:nvSpPr>
          <p:spPr>
            <a:xfrm>
              <a:off x="3422163" y="4534929"/>
              <a:ext cx="203528" cy="203528"/>
            </a:xfrm>
            <a:custGeom>
              <a:avLst/>
              <a:gdLst>
                <a:gd name="connsiteX0" fmla="*/ 181605 w 203527"/>
                <a:gd name="connsiteY0" fmla="*/ 148864 h 203527"/>
                <a:gd name="connsiteX1" fmla="*/ 132051 w 203527"/>
                <a:gd name="connsiteY1" fmla="*/ 189569 h 203527"/>
                <a:gd name="connsiteX2" fmla="*/ 58604 w 203527"/>
                <a:gd name="connsiteY2" fmla="*/ 181605 h 203527"/>
                <a:gd name="connsiteX3" fmla="*/ 17898 w 203527"/>
                <a:gd name="connsiteY3" fmla="*/ 132051 h 203527"/>
                <a:gd name="connsiteX4" fmla="*/ 25862 w 203527"/>
                <a:gd name="connsiteY4" fmla="*/ 58603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7" y="203728"/>
                    <a:pt x="58604" y="181605"/>
                  </a:cubicBezTo>
                  <a:lnTo>
                    <a:pt x="17898" y="132051"/>
                  </a:lnTo>
                  <a:cubicBezTo>
                    <a:pt x="200" y="109928"/>
                    <a:pt x="3740" y="77187"/>
                    <a:pt x="25862" y="58603"/>
                  </a:cubicBezTo>
                  <a:lnTo>
                    <a:pt x="75417" y="17898"/>
                  </a:lnTo>
                  <a:cubicBezTo>
                    <a:pt x="97539" y="200"/>
                    <a:pt x="130281" y="3740"/>
                    <a:pt x="148864" y="25862"/>
                  </a:cubicBezTo>
                  <a:lnTo>
                    <a:pt x="189569" y="75417"/>
                  </a:lnTo>
                  <a:cubicBezTo>
                    <a:pt x="207267" y="97539"/>
                    <a:pt x="203728" y="131165"/>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694" name="Freeform: Shape 693"/>
            <p:cNvSpPr/>
            <p:nvPr/>
          </p:nvSpPr>
          <p:spPr>
            <a:xfrm>
              <a:off x="3411544" y="4521656"/>
              <a:ext cx="203528" cy="203528"/>
            </a:xfrm>
            <a:custGeom>
              <a:avLst/>
              <a:gdLst>
                <a:gd name="connsiteX0" fmla="*/ 148864 w 203527"/>
                <a:gd name="connsiteY0" fmla="*/ 25862 h 203527"/>
                <a:gd name="connsiteX1" fmla="*/ 188684 w 203527"/>
                <a:gd name="connsiteY1" fmla="*/ 75417 h 203527"/>
                <a:gd name="connsiteX2" fmla="*/ 180720 w 203527"/>
                <a:gd name="connsiteY2" fmla="*/ 148864 h 203527"/>
                <a:gd name="connsiteX3" fmla="*/ 131166 w 203527"/>
                <a:gd name="connsiteY3" fmla="*/ 188684 h 203527"/>
                <a:gd name="connsiteX4" fmla="*/ 57719 w 203527"/>
                <a:gd name="connsiteY4" fmla="*/ 180720 h 203527"/>
                <a:gd name="connsiteX5" fmla="*/ 17898 w 203527"/>
                <a:gd name="connsiteY5" fmla="*/ 131166 h 203527"/>
                <a:gd name="connsiteX6" fmla="*/ 25862 w 203527"/>
                <a:gd name="connsiteY6" fmla="*/ 57719 h 203527"/>
                <a:gd name="connsiteX7" fmla="*/ 75417 w 203527"/>
                <a:gd name="connsiteY7" fmla="*/ 17898 h 203527"/>
                <a:gd name="connsiteX8" fmla="*/ 148864 w 203527"/>
                <a:gd name="connsiteY8" fmla="*/ 25862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5862"/>
                  </a:moveTo>
                  <a:lnTo>
                    <a:pt x="188684" y="75417"/>
                  </a:lnTo>
                  <a:cubicBezTo>
                    <a:pt x="206382" y="97539"/>
                    <a:pt x="202843" y="130281"/>
                    <a:pt x="180720" y="148864"/>
                  </a:cubicBezTo>
                  <a:lnTo>
                    <a:pt x="131166" y="188684"/>
                  </a:lnTo>
                  <a:cubicBezTo>
                    <a:pt x="109043" y="206382"/>
                    <a:pt x="76302" y="202843"/>
                    <a:pt x="57719" y="180720"/>
                  </a:cubicBezTo>
                  <a:lnTo>
                    <a:pt x="17898" y="131166"/>
                  </a:lnTo>
                  <a:cubicBezTo>
                    <a:pt x="200" y="109043"/>
                    <a:pt x="3740" y="76301"/>
                    <a:pt x="25862" y="57719"/>
                  </a:cubicBezTo>
                  <a:lnTo>
                    <a:pt x="75417" y="17898"/>
                  </a:lnTo>
                  <a:cubicBezTo>
                    <a:pt x="98424" y="200"/>
                    <a:pt x="131166" y="3740"/>
                    <a:pt x="148864" y="2586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695" name="Freeform: Shape 694"/>
            <p:cNvSpPr/>
            <p:nvPr/>
          </p:nvSpPr>
          <p:spPr>
            <a:xfrm>
              <a:off x="3442273" y="4521656"/>
              <a:ext cx="150434" cy="106188"/>
            </a:xfrm>
            <a:custGeom>
              <a:avLst/>
              <a:gdLst>
                <a:gd name="connsiteX0" fmla="*/ 118135 w 150433"/>
                <a:gd name="connsiteY0" fmla="*/ 25862 h 106188"/>
                <a:gd name="connsiteX1" fmla="*/ 149106 w 150433"/>
                <a:gd name="connsiteY1" fmla="*/ 63913 h 106188"/>
                <a:gd name="connsiteX2" fmla="*/ 111055 w 150433"/>
                <a:gd name="connsiteY2" fmla="*/ 94885 h 106188"/>
                <a:gd name="connsiteX3" fmla="*/ 37608 w 150433"/>
                <a:gd name="connsiteY3" fmla="*/ 86920 h 106188"/>
                <a:gd name="connsiteX4" fmla="*/ 6637 w 150433"/>
                <a:gd name="connsiteY4" fmla="*/ 48870 h 106188"/>
                <a:gd name="connsiteX5" fmla="*/ 44688 w 150433"/>
                <a:gd name="connsiteY5" fmla="*/ 17898 h 106188"/>
                <a:gd name="connsiteX6" fmla="*/ 118135 w 150433"/>
                <a:gd name="connsiteY6" fmla="*/ 25862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5862"/>
                  </a:moveTo>
                  <a:lnTo>
                    <a:pt x="149106" y="63913"/>
                  </a:lnTo>
                  <a:lnTo>
                    <a:pt x="111055" y="94885"/>
                  </a:lnTo>
                  <a:cubicBezTo>
                    <a:pt x="88933" y="112583"/>
                    <a:pt x="56191" y="109043"/>
                    <a:pt x="37608" y="86920"/>
                  </a:cubicBezTo>
                  <a:lnTo>
                    <a:pt x="6637" y="48870"/>
                  </a:lnTo>
                  <a:lnTo>
                    <a:pt x="44688" y="17898"/>
                  </a:lnTo>
                  <a:cubicBezTo>
                    <a:pt x="67695" y="200"/>
                    <a:pt x="100437" y="3740"/>
                    <a:pt x="118135"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96" name="Freeform: Shape 695"/>
            <p:cNvSpPr/>
            <p:nvPr/>
          </p:nvSpPr>
          <p:spPr>
            <a:xfrm>
              <a:off x="3466165" y="4521656"/>
              <a:ext cx="106188" cy="61943"/>
            </a:xfrm>
            <a:custGeom>
              <a:avLst/>
              <a:gdLst>
                <a:gd name="connsiteX0" fmla="*/ 94242 w 106188"/>
                <a:gd name="connsiteY0" fmla="*/ 25862 h 61943"/>
                <a:gd name="connsiteX1" fmla="*/ 105746 w 106188"/>
                <a:gd name="connsiteY1" fmla="*/ 40021 h 61943"/>
                <a:gd name="connsiteX2" fmla="*/ 91587 w 106188"/>
                <a:gd name="connsiteY2" fmla="*/ 51524 h 61943"/>
                <a:gd name="connsiteX3" fmla="*/ 18140 w 106188"/>
                <a:gd name="connsiteY3" fmla="*/ 43560 h 61943"/>
                <a:gd name="connsiteX4" fmla="*/ 6637 w 106188"/>
                <a:gd name="connsiteY4" fmla="*/ 29402 h 61943"/>
                <a:gd name="connsiteX5" fmla="*/ 20795 w 106188"/>
                <a:gd name="connsiteY5" fmla="*/ 17898 h 61943"/>
                <a:gd name="connsiteX6" fmla="*/ 94242 w 106188"/>
                <a:gd name="connsiteY6" fmla="*/ 2586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5862"/>
                  </a:moveTo>
                  <a:lnTo>
                    <a:pt x="105746" y="40021"/>
                  </a:lnTo>
                  <a:lnTo>
                    <a:pt x="91587" y="51524"/>
                  </a:lnTo>
                  <a:cubicBezTo>
                    <a:pt x="69465" y="69222"/>
                    <a:pt x="36723" y="65683"/>
                    <a:pt x="18140" y="43560"/>
                  </a:cubicBezTo>
                  <a:lnTo>
                    <a:pt x="6637" y="29402"/>
                  </a:lnTo>
                  <a:lnTo>
                    <a:pt x="20795" y="17898"/>
                  </a:lnTo>
                  <a:cubicBezTo>
                    <a:pt x="43803" y="200"/>
                    <a:pt x="76544" y="3740"/>
                    <a:pt x="94242"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698" name="Freeform: Shape 697"/>
            <p:cNvSpPr/>
            <p:nvPr/>
          </p:nvSpPr>
          <p:spPr>
            <a:xfrm>
              <a:off x="3562862" y="4708370"/>
              <a:ext cx="203528" cy="203528"/>
            </a:xfrm>
            <a:custGeom>
              <a:avLst/>
              <a:gdLst>
                <a:gd name="connsiteX0" fmla="*/ 181605 w 203527"/>
                <a:gd name="connsiteY0" fmla="*/ 148864 h 203527"/>
                <a:gd name="connsiteX1" fmla="*/ 132051 w 203527"/>
                <a:gd name="connsiteY1" fmla="*/ 189569 h 203527"/>
                <a:gd name="connsiteX2" fmla="*/ 58604 w 203527"/>
                <a:gd name="connsiteY2" fmla="*/ 181605 h 203527"/>
                <a:gd name="connsiteX3" fmla="*/ 17898 w 203527"/>
                <a:gd name="connsiteY3" fmla="*/ 132051 h 203527"/>
                <a:gd name="connsiteX4" fmla="*/ 25862 w 203527"/>
                <a:gd name="connsiteY4" fmla="*/ 58604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7" y="203728"/>
                    <a:pt x="58604" y="181605"/>
                  </a:cubicBezTo>
                  <a:lnTo>
                    <a:pt x="17898" y="132051"/>
                  </a:lnTo>
                  <a:cubicBezTo>
                    <a:pt x="200" y="109928"/>
                    <a:pt x="3740" y="77187"/>
                    <a:pt x="25862" y="58604"/>
                  </a:cubicBezTo>
                  <a:lnTo>
                    <a:pt x="75417" y="17898"/>
                  </a:lnTo>
                  <a:cubicBezTo>
                    <a:pt x="97539" y="200"/>
                    <a:pt x="130281" y="3740"/>
                    <a:pt x="148864" y="25862"/>
                  </a:cubicBezTo>
                  <a:lnTo>
                    <a:pt x="189569" y="75417"/>
                  </a:lnTo>
                  <a:cubicBezTo>
                    <a:pt x="207267" y="98424"/>
                    <a:pt x="203728" y="131166"/>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699" name="Freeform: Shape 698"/>
            <p:cNvSpPr/>
            <p:nvPr/>
          </p:nvSpPr>
          <p:spPr>
            <a:xfrm>
              <a:off x="3552244" y="4695259"/>
              <a:ext cx="203528" cy="203528"/>
            </a:xfrm>
            <a:custGeom>
              <a:avLst/>
              <a:gdLst>
                <a:gd name="connsiteX0" fmla="*/ 148864 w 203527"/>
                <a:gd name="connsiteY0" fmla="*/ 25700 h 203527"/>
                <a:gd name="connsiteX1" fmla="*/ 188684 w 203527"/>
                <a:gd name="connsiteY1" fmla="*/ 75254 h 203527"/>
                <a:gd name="connsiteX2" fmla="*/ 180720 w 203527"/>
                <a:gd name="connsiteY2" fmla="*/ 148702 h 203527"/>
                <a:gd name="connsiteX3" fmla="*/ 131166 w 203527"/>
                <a:gd name="connsiteY3" fmla="*/ 189407 h 203527"/>
                <a:gd name="connsiteX4" fmla="*/ 57719 w 203527"/>
                <a:gd name="connsiteY4" fmla="*/ 181443 h 203527"/>
                <a:gd name="connsiteX5" fmla="*/ 17898 w 203527"/>
                <a:gd name="connsiteY5" fmla="*/ 131888 h 203527"/>
                <a:gd name="connsiteX6" fmla="*/ 25862 w 203527"/>
                <a:gd name="connsiteY6" fmla="*/ 58441 h 203527"/>
                <a:gd name="connsiteX7" fmla="*/ 75417 w 203527"/>
                <a:gd name="connsiteY7" fmla="*/ 18621 h 203527"/>
                <a:gd name="connsiteX8" fmla="*/ 148864 w 203527"/>
                <a:gd name="connsiteY8" fmla="*/ 25700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5700"/>
                  </a:moveTo>
                  <a:lnTo>
                    <a:pt x="188684" y="75254"/>
                  </a:lnTo>
                  <a:cubicBezTo>
                    <a:pt x="206382" y="97377"/>
                    <a:pt x="202843" y="130118"/>
                    <a:pt x="180720" y="148702"/>
                  </a:cubicBezTo>
                  <a:lnTo>
                    <a:pt x="131166" y="189407"/>
                  </a:lnTo>
                  <a:cubicBezTo>
                    <a:pt x="109043" y="207105"/>
                    <a:pt x="76301" y="203565"/>
                    <a:pt x="57719" y="181443"/>
                  </a:cubicBezTo>
                  <a:lnTo>
                    <a:pt x="17898" y="131888"/>
                  </a:lnTo>
                  <a:cubicBezTo>
                    <a:pt x="200" y="109766"/>
                    <a:pt x="3740" y="77024"/>
                    <a:pt x="25862" y="58441"/>
                  </a:cubicBezTo>
                  <a:lnTo>
                    <a:pt x="75417" y="18621"/>
                  </a:lnTo>
                  <a:cubicBezTo>
                    <a:pt x="98424" y="37"/>
                    <a:pt x="131166" y="3577"/>
                    <a:pt x="148864" y="25700"/>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00" name="Freeform: Shape 699"/>
            <p:cNvSpPr/>
            <p:nvPr/>
          </p:nvSpPr>
          <p:spPr>
            <a:xfrm>
              <a:off x="3582973" y="4695096"/>
              <a:ext cx="150434" cy="106188"/>
            </a:xfrm>
            <a:custGeom>
              <a:avLst/>
              <a:gdLst>
                <a:gd name="connsiteX0" fmla="*/ 118135 w 150433"/>
                <a:gd name="connsiteY0" fmla="*/ 25862 h 106188"/>
                <a:gd name="connsiteX1" fmla="*/ 149106 w 150433"/>
                <a:gd name="connsiteY1" fmla="*/ 63913 h 106188"/>
                <a:gd name="connsiteX2" fmla="*/ 111056 w 150433"/>
                <a:gd name="connsiteY2" fmla="*/ 94885 h 106188"/>
                <a:gd name="connsiteX3" fmla="*/ 37608 w 150433"/>
                <a:gd name="connsiteY3" fmla="*/ 86921 h 106188"/>
                <a:gd name="connsiteX4" fmla="*/ 6637 w 150433"/>
                <a:gd name="connsiteY4" fmla="*/ 48870 h 106188"/>
                <a:gd name="connsiteX5" fmla="*/ 44688 w 150433"/>
                <a:gd name="connsiteY5" fmla="*/ 17898 h 106188"/>
                <a:gd name="connsiteX6" fmla="*/ 118135 w 150433"/>
                <a:gd name="connsiteY6" fmla="*/ 25862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5862"/>
                  </a:moveTo>
                  <a:lnTo>
                    <a:pt x="149106" y="63913"/>
                  </a:lnTo>
                  <a:lnTo>
                    <a:pt x="111056" y="94885"/>
                  </a:lnTo>
                  <a:cubicBezTo>
                    <a:pt x="88933" y="112583"/>
                    <a:pt x="56191" y="109043"/>
                    <a:pt x="37608" y="86921"/>
                  </a:cubicBezTo>
                  <a:lnTo>
                    <a:pt x="6637" y="48870"/>
                  </a:lnTo>
                  <a:lnTo>
                    <a:pt x="44688" y="17898"/>
                  </a:lnTo>
                  <a:cubicBezTo>
                    <a:pt x="67695" y="200"/>
                    <a:pt x="100437" y="3740"/>
                    <a:pt x="118135"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701" name="Freeform: Shape 700"/>
            <p:cNvSpPr/>
            <p:nvPr/>
          </p:nvSpPr>
          <p:spPr>
            <a:xfrm>
              <a:off x="3606865" y="4695096"/>
              <a:ext cx="106188" cy="61943"/>
            </a:xfrm>
            <a:custGeom>
              <a:avLst/>
              <a:gdLst>
                <a:gd name="connsiteX0" fmla="*/ 94242 w 106188"/>
                <a:gd name="connsiteY0" fmla="*/ 25862 h 61943"/>
                <a:gd name="connsiteX1" fmla="*/ 105746 w 106188"/>
                <a:gd name="connsiteY1" fmla="*/ 40021 h 61943"/>
                <a:gd name="connsiteX2" fmla="*/ 91588 w 106188"/>
                <a:gd name="connsiteY2" fmla="*/ 51525 h 61943"/>
                <a:gd name="connsiteX3" fmla="*/ 18140 w 106188"/>
                <a:gd name="connsiteY3" fmla="*/ 43560 h 61943"/>
                <a:gd name="connsiteX4" fmla="*/ 6637 w 106188"/>
                <a:gd name="connsiteY4" fmla="*/ 29402 h 61943"/>
                <a:gd name="connsiteX5" fmla="*/ 20795 w 106188"/>
                <a:gd name="connsiteY5" fmla="*/ 17898 h 61943"/>
                <a:gd name="connsiteX6" fmla="*/ 94242 w 106188"/>
                <a:gd name="connsiteY6" fmla="*/ 2586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5862"/>
                  </a:moveTo>
                  <a:lnTo>
                    <a:pt x="105746" y="40021"/>
                  </a:lnTo>
                  <a:lnTo>
                    <a:pt x="91588" y="51525"/>
                  </a:lnTo>
                  <a:cubicBezTo>
                    <a:pt x="69465" y="69223"/>
                    <a:pt x="36723" y="65683"/>
                    <a:pt x="18140" y="43560"/>
                  </a:cubicBezTo>
                  <a:lnTo>
                    <a:pt x="6637" y="29402"/>
                  </a:lnTo>
                  <a:lnTo>
                    <a:pt x="20795" y="17898"/>
                  </a:lnTo>
                  <a:cubicBezTo>
                    <a:pt x="43803" y="200"/>
                    <a:pt x="76544" y="3740"/>
                    <a:pt x="94242"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703" name="Freeform: Shape 702"/>
            <p:cNvSpPr/>
            <p:nvPr/>
          </p:nvSpPr>
          <p:spPr>
            <a:xfrm>
              <a:off x="3630115" y="4080089"/>
              <a:ext cx="203528" cy="203528"/>
            </a:xfrm>
            <a:custGeom>
              <a:avLst/>
              <a:gdLst>
                <a:gd name="connsiteX0" fmla="*/ 180720 w 203527"/>
                <a:gd name="connsiteY0" fmla="*/ 148864 h 203527"/>
                <a:gd name="connsiteX1" fmla="*/ 131166 w 203527"/>
                <a:gd name="connsiteY1" fmla="*/ 189569 h 203527"/>
                <a:gd name="connsiteX2" fmla="*/ 57719 w 203527"/>
                <a:gd name="connsiteY2" fmla="*/ 181605 h 203527"/>
                <a:gd name="connsiteX3" fmla="*/ 17898 w 203527"/>
                <a:gd name="connsiteY3" fmla="*/ 132051 h 203527"/>
                <a:gd name="connsiteX4" fmla="*/ 25862 w 203527"/>
                <a:gd name="connsiteY4" fmla="*/ 58604 h 203527"/>
                <a:gd name="connsiteX5" fmla="*/ 75417 w 203527"/>
                <a:gd name="connsiteY5" fmla="*/ 17898 h 203527"/>
                <a:gd name="connsiteX6" fmla="*/ 148864 w 203527"/>
                <a:gd name="connsiteY6" fmla="*/ 25862 h 203527"/>
                <a:gd name="connsiteX7" fmla="*/ 189569 w 203527"/>
                <a:gd name="connsiteY7" fmla="*/ 75417 h 203527"/>
                <a:gd name="connsiteX8" fmla="*/ 180720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0720" y="148864"/>
                  </a:moveTo>
                  <a:lnTo>
                    <a:pt x="131166" y="189569"/>
                  </a:lnTo>
                  <a:cubicBezTo>
                    <a:pt x="109043" y="207267"/>
                    <a:pt x="76302" y="203728"/>
                    <a:pt x="57719" y="181605"/>
                  </a:cubicBezTo>
                  <a:lnTo>
                    <a:pt x="17898" y="132051"/>
                  </a:lnTo>
                  <a:cubicBezTo>
                    <a:pt x="200" y="109928"/>
                    <a:pt x="3740" y="77186"/>
                    <a:pt x="25862" y="58604"/>
                  </a:cubicBezTo>
                  <a:lnTo>
                    <a:pt x="75417" y="17898"/>
                  </a:lnTo>
                  <a:cubicBezTo>
                    <a:pt x="97539" y="200"/>
                    <a:pt x="130281" y="3740"/>
                    <a:pt x="148864" y="25862"/>
                  </a:cubicBezTo>
                  <a:lnTo>
                    <a:pt x="189569" y="75417"/>
                  </a:lnTo>
                  <a:cubicBezTo>
                    <a:pt x="206382" y="98424"/>
                    <a:pt x="202843" y="131166"/>
                    <a:pt x="180720"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704" name="Freeform: Shape 703"/>
            <p:cNvSpPr/>
            <p:nvPr/>
          </p:nvSpPr>
          <p:spPr>
            <a:xfrm>
              <a:off x="3618611" y="4066815"/>
              <a:ext cx="203528" cy="203528"/>
            </a:xfrm>
            <a:custGeom>
              <a:avLst/>
              <a:gdLst>
                <a:gd name="connsiteX0" fmla="*/ 148864 w 203527"/>
                <a:gd name="connsiteY0" fmla="*/ 25862 h 203527"/>
                <a:gd name="connsiteX1" fmla="*/ 188684 w 203527"/>
                <a:gd name="connsiteY1" fmla="*/ 75417 h 203527"/>
                <a:gd name="connsiteX2" fmla="*/ 180720 w 203527"/>
                <a:gd name="connsiteY2" fmla="*/ 148864 h 203527"/>
                <a:gd name="connsiteX3" fmla="*/ 131166 w 203527"/>
                <a:gd name="connsiteY3" fmla="*/ 188684 h 203527"/>
                <a:gd name="connsiteX4" fmla="*/ 57719 w 203527"/>
                <a:gd name="connsiteY4" fmla="*/ 180720 h 203527"/>
                <a:gd name="connsiteX5" fmla="*/ 17898 w 203527"/>
                <a:gd name="connsiteY5" fmla="*/ 131166 h 203527"/>
                <a:gd name="connsiteX6" fmla="*/ 25862 w 203527"/>
                <a:gd name="connsiteY6" fmla="*/ 57719 h 203527"/>
                <a:gd name="connsiteX7" fmla="*/ 75417 w 203527"/>
                <a:gd name="connsiteY7" fmla="*/ 17898 h 203527"/>
                <a:gd name="connsiteX8" fmla="*/ 148864 w 203527"/>
                <a:gd name="connsiteY8" fmla="*/ 25862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5862"/>
                  </a:moveTo>
                  <a:lnTo>
                    <a:pt x="188684" y="75417"/>
                  </a:lnTo>
                  <a:cubicBezTo>
                    <a:pt x="206382" y="97539"/>
                    <a:pt x="202843" y="130281"/>
                    <a:pt x="180720" y="148864"/>
                  </a:cubicBezTo>
                  <a:lnTo>
                    <a:pt x="131166" y="188684"/>
                  </a:lnTo>
                  <a:cubicBezTo>
                    <a:pt x="109043" y="206382"/>
                    <a:pt x="76301" y="202843"/>
                    <a:pt x="57719" y="180720"/>
                  </a:cubicBezTo>
                  <a:lnTo>
                    <a:pt x="17898" y="131166"/>
                  </a:lnTo>
                  <a:cubicBezTo>
                    <a:pt x="200" y="109043"/>
                    <a:pt x="3740" y="76302"/>
                    <a:pt x="25862" y="57719"/>
                  </a:cubicBezTo>
                  <a:lnTo>
                    <a:pt x="75417" y="17898"/>
                  </a:lnTo>
                  <a:cubicBezTo>
                    <a:pt x="98424" y="200"/>
                    <a:pt x="131166" y="3740"/>
                    <a:pt x="148864" y="2586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05" name="Freeform: Shape 704"/>
            <p:cNvSpPr/>
            <p:nvPr/>
          </p:nvSpPr>
          <p:spPr>
            <a:xfrm>
              <a:off x="3649340" y="4066815"/>
              <a:ext cx="150434" cy="106188"/>
            </a:xfrm>
            <a:custGeom>
              <a:avLst/>
              <a:gdLst>
                <a:gd name="connsiteX0" fmla="*/ 118135 w 150433"/>
                <a:gd name="connsiteY0" fmla="*/ 25862 h 106188"/>
                <a:gd name="connsiteX1" fmla="*/ 149106 w 150433"/>
                <a:gd name="connsiteY1" fmla="*/ 63913 h 106188"/>
                <a:gd name="connsiteX2" fmla="*/ 111056 w 150433"/>
                <a:gd name="connsiteY2" fmla="*/ 94884 h 106188"/>
                <a:gd name="connsiteX3" fmla="*/ 37608 w 150433"/>
                <a:gd name="connsiteY3" fmla="*/ 86920 h 106188"/>
                <a:gd name="connsiteX4" fmla="*/ 6637 w 150433"/>
                <a:gd name="connsiteY4" fmla="*/ 48870 h 106188"/>
                <a:gd name="connsiteX5" fmla="*/ 44688 w 150433"/>
                <a:gd name="connsiteY5" fmla="*/ 17898 h 106188"/>
                <a:gd name="connsiteX6" fmla="*/ 118135 w 150433"/>
                <a:gd name="connsiteY6" fmla="*/ 25862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5862"/>
                  </a:moveTo>
                  <a:lnTo>
                    <a:pt x="149106" y="63913"/>
                  </a:lnTo>
                  <a:lnTo>
                    <a:pt x="111056" y="94884"/>
                  </a:lnTo>
                  <a:cubicBezTo>
                    <a:pt x="88933" y="112583"/>
                    <a:pt x="56191" y="109043"/>
                    <a:pt x="37608" y="86920"/>
                  </a:cubicBezTo>
                  <a:lnTo>
                    <a:pt x="6637" y="48870"/>
                  </a:lnTo>
                  <a:lnTo>
                    <a:pt x="44688" y="17898"/>
                  </a:lnTo>
                  <a:cubicBezTo>
                    <a:pt x="67695" y="200"/>
                    <a:pt x="100437" y="3740"/>
                    <a:pt x="118135"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706" name="Freeform: Shape 705"/>
            <p:cNvSpPr/>
            <p:nvPr/>
          </p:nvSpPr>
          <p:spPr>
            <a:xfrm>
              <a:off x="3673233" y="4066815"/>
              <a:ext cx="106188" cy="61943"/>
            </a:xfrm>
            <a:custGeom>
              <a:avLst/>
              <a:gdLst>
                <a:gd name="connsiteX0" fmla="*/ 94242 w 106188"/>
                <a:gd name="connsiteY0" fmla="*/ 25862 h 61943"/>
                <a:gd name="connsiteX1" fmla="*/ 105746 w 106188"/>
                <a:gd name="connsiteY1" fmla="*/ 40021 h 61943"/>
                <a:gd name="connsiteX2" fmla="*/ 91588 w 106188"/>
                <a:gd name="connsiteY2" fmla="*/ 51524 h 61943"/>
                <a:gd name="connsiteX3" fmla="*/ 18140 w 106188"/>
                <a:gd name="connsiteY3" fmla="*/ 43560 h 61943"/>
                <a:gd name="connsiteX4" fmla="*/ 6637 w 106188"/>
                <a:gd name="connsiteY4" fmla="*/ 29402 h 61943"/>
                <a:gd name="connsiteX5" fmla="*/ 20795 w 106188"/>
                <a:gd name="connsiteY5" fmla="*/ 17898 h 61943"/>
                <a:gd name="connsiteX6" fmla="*/ 94242 w 106188"/>
                <a:gd name="connsiteY6" fmla="*/ 2586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5862"/>
                  </a:moveTo>
                  <a:lnTo>
                    <a:pt x="105746" y="40021"/>
                  </a:lnTo>
                  <a:lnTo>
                    <a:pt x="91588" y="51524"/>
                  </a:lnTo>
                  <a:cubicBezTo>
                    <a:pt x="69465" y="69222"/>
                    <a:pt x="36723" y="65683"/>
                    <a:pt x="18140" y="43560"/>
                  </a:cubicBezTo>
                  <a:lnTo>
                    <a:pt x="6637" y="29402"/>
                  </a:lnTo>
                  <a:lnTo>
                    <a:pt x="20795" y="17898"/>
                  </a:lnTo>
                  <a:cubicBezTo>
                    <a:pt x="43803" y="200"/>
                    <a:pt x="76544" y="3740"/>
                    <a:pt x="94242"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708" name="Freeform: Shape 707"/>
            <p:cNvSpPr/>
            <p:nvPr/>
          </p:nvSpPr>
          <p:spPr>
            <a:xfrm>
              <a:off x="3785858" y="3953548"/>
              <a:ext cx="203528" cy="203528"/>
            </a:xfrm>
            <a:custGeom>
              <a:avLst/>
              <a:gdLst>
                <a:gd name="connsiteX0" fmla="*/ 181605 w 203527"/>
                <a:gd name="connsiteY0" fmla="*/ 148864 h 203527"/>
                <a:gd name="connsiteX1" fmla="*/ 132051 w 203527"/>
                <a:gd name="connsiteY1" fmla="*/ 189569 h 203527"/>
                <a:gd name="connsiteX2" fmla="*/ 58604 w 203527"/>
                <a:gd name="connsiteY2" fmla="*/ 181605 h 203527"/>
                <a:gd name="connsiteX3" fmla="*/ 17898 w 203527"/>
                <a:gd name="connsiteY3" fmla="*/ 132051 h 203527"/>
                <a:gd name="connsiteX4" fmla="*/ 25862 w 203527"/>
                <a:gd name="connsiteY4" fmla="*/ 58604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6" y="203728"/>
                    <a:pt x="58604" y="181605"/>
                  </a:cubicBezTo>
                  <a:lnTo>
                    <a:pt x="17898" y="132051"/>
                  </a:lnTo>
                  <a:cubicBezTo>
                    <a:pt x="200" y="109928"/>
                    <a:pt x="3740" y="77187"/>
                    <a:pt x="25862" y="58604"/>
                  </a:cubicBezTo>
                  <a:lnTo>
                    <a:pt x="75417" y="17898"/>
                  </a:lnTo>
                  <a:cubicBezTo>
                    <a:pt x="97539" y="200"/>
                    <a:pt x="130281" y="3740"/>
                    <a:pt x="148864" y="25862"/>
                  </a:cubicBezTo>
                  <a:lnTo>
                    <a:pt x="189569" y="75417"/>
                  </a:lnTo>
                  <a:cubicBezTo>
                    <a:pt x="207267" y="98424"/>
                    <a:pt x="203728" y="131166"/>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709" name="Freeform: Shape 708"/>
            <p:cNvSpPr/>
            <p:nvPr/>
          </p:nvSpPr>
          <p:spPr>
            <a:xfrm>
              <a:off x="3775239" y="3940274"/>
              <a:ext cx="203528" cy="203528"/>
            </a:xfrm>
            <a:custGeom>
              <a:avLst/>
              <a:gdLst>
                <a:gd name="connsiteX0" fmla="*/ 148864 w 203527"/>
                <a:gd name="connsiteY0" fmla="*/ 25862 h 203527"/>
                <a:gd name="connsiteX1" fmla="*/ 188685 w 203527"/>
                <a:gd name="connsiteY1" fmla="*/ 75417 h 203527"/>
                <a:gd name="connsiteX2" fmla="*/ 180720 w 203527"/>
                <a:gd name="connsiteY2" fmla="*/ 148864 h 203527"/>
                <a:gd name="connsiteX3" fmla="*/ 131166 w 203527"/>
                <a:gd name="connsiteY3" fmla="*/ 188684 h 203527"/>
                <a:gd name="connsiteX4" fmla="*/ 57719 w 203527"/>
                <a:gd name="connsiteY4" fmla="*/ 180720 h 203527"/>
                <a:gd name="connsiteX5" fmla="*/ 17898 w 203527"/>
                <a:gd name="connsiteY5" fmla="*/ 131166 h 203527"/>
                <a:gd name="connsiteX6" fmla="*/ 25862 w 203527"/>
                <a:gd name="connsiteY6" fmla="*/ 57719 h 203527"/>
                <a:gd name="connsiteX7" fmla="*/ 75417 w 203527"/>
                <a:gd name="connsiteY7" fmla="*/ 17898 h 203527"/>
                <a:gd name="connsiteX8" fmla="*/ 148864 w 203527"/>
                <a:gd name="connsiteY8" fmla="*/ 25862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5862"/>
                  </a:moveTo>
                  <a:lnTo>
                    <a:pt x="188685" y="75417"/>
                  </a:lnTo>
                  <a:cubicBezTo>
                    <a:pt x="206383" y="97539"/>
                    <a:pt x="202843" y="130281"/>
                    <a:pt x="180720" y="148864"/>
                  </a:cubicBezTo>
                  <a:lnTo>
                    <a:pt x="131166" y="188684"/>
                  </a:lnTo>
                  <a:cubicBezTo>
                    <a:pt x="109043" y="206382"/>
                    <a:pt x="76302" y="202843"/>
                    <a:pt x="57719" y="180720"/>
                  </a:cubicBezTo>
                  <a:lnTo>
                    <a:pt x="17898" y="131166"/>
                  </a:lnTo>
                  <a:cubicBezTo>
                    <a:pt x="200" y="109043"/>
                    <a:pt x="3740" y="76302"/>
                    <a:pt x="25862" y="57719"/>
                  </a:cubicBezTo>
                  <a:lnTo>
                    <a:pt x="75417" y="17898"/>
                  </a:lnTo>
                  <a:cubicBezTo>
                    <a:pt x="98424" y="200"/>
                    <a:pt x="131166" y="3740"/>
                    <a:pt x="148864" y="2586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10" name="Freeform: Shape 709"/>
            <p:cNvSpPr/>
            <p:nvPr/>
          </p:nvSpPr>
          <p:spPr>
            <a:xfrm>
              <a:off x="3805968" y="3940274"/>
              <a:ext cx="150434" cy="106188"/>
            </a:xfrm>
            <a:custGeom>
              <a:avLst/>
              <a:gdLst>
                <a:gd name="connsiteX0" fmla="*/ 118135 w 150433"/>
                <a:gd name="connsiteY0" fmla="*/ 25862 h 106188"/>
                <a:gd name="connsiteX1" fmla="*/ 149106 w 150433"/>
                <a:gd name="connsiteY1" fmla="*/ 63913 h 106188"/>
                <a:gd name="connsiteX2" fmla="*/ 111055 w 150433"/>
                <a:gd name="connsiteY2" fmla="*/ 94885 h 106188"/>
                <a:gd name="connsiteX3" fmla="*/ 37608 w 150433"/>
                <a:gd name="connsiteY3" fmla="*/ 86921 h 106188"/>
                <a:gd name="connsiteX4" fmla="*/ 6637 w 150433"/>
                <a:gd name="connsiteY4" fmla="*/ 48870 h 106188"/>
                <a:gd name="connsiteX5" fmla="*/ 44688 w 150433"/>
                <a:gd name="connsiteY5" fmla="*/ 17898 h 106188"/>
                <a:gd name="connsiteX6" fmla="*/ 118135 w 150433"/>
                <a:gd name="connsiteY6" fmla="*/ 25862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5862"/>
                  </a:moveTo>
                  <a:lnTo>
                    <a:pt x="149106" y="63913"/>
                  </a:lnTo>
                  <a:lnTo>
                    <a:pt x="111055" y="94885"/>
                  </a:lnTo>
                  <a:cubicBezTo>
                    <a:pt x="88933" y="112583"/>
                    <a:pt x="56191" y="109043"/>
                    <a:pt x="37608" y="86921"/>
                  </a:cubicBezTo>
                  <a:lnTo>
                    <a:pt x="6637" y="48870"/>
                  </a:lnTo>
                  <a:lnTo>
                    <a:pt x="44688" y="17898"/>
                  </a:lnTo>
                  <a:cubicBezTo>
                    <a:pt x="67695" y="200"/>
                    <a:pt x="100437" y="3740"/>
                    <a:pt x="118135"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711" name="Freeform: Shape 710"/>
            <p:cNvSpPr/>
            <p:nvPr/>
          </p:nvSpPr>
          <p:spPr>
            <a:xfrm>
              <a:off x="3829860" y="3940274"/>
              <a:ext cx="106188" cy="61943"/>
            </a:xfrm>
            <a:custGeom>
              <a:avLst/>
              <a:gdLst>
                <a:gd name="connsiteX0" fmla="*/ 94242 w 106188"/>
                <a:gd name="connsiteY0" fmla="*/ 25862 h 61943"/>
                <a:gd name="connsiteX1" fmla="*/ 105746 w 106188"/>
                <a:gd name="connsiteY1" fmla="*/ 40021 h 61943"/>
                <a:gd name="connsiteX2" fmla="*/ 91588 w 106188"/>
                <a:gd name="connsiteY2" fmla="*/ 51524 h 61943"/>
                <a:gd name="connsiteX3" fmla="*/ 18141 w 106188"/>
                <a:gd name="connsiteY3" fmla="*/ 43560 h 61943"/>
                <a:gd name="connsiteX4" fmla="*/ 6637 w 106188"/>
                <a:gd name="connsiteY4" fmla="*/ 29402 h 61943"/>
                <a:gd name="connsiteX5" fmla="*/ 20795 w 106188"/>
                <a:gd name="connsiteY5" fmla="*/ 17898 h 61943"/>
                <a:gd name="connsiteX6" fmla="*/ 94242 w 106188"/>
                <a:gd name="connsiteY6" fmla="*/ 2586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5862"/>
                  </a:moveTo>
                  <a:lnTo>
                    <a:pt x="105746" y="40021"/>
                  </a:lnTo>
                  <a:lnTo>
                    <a:pt x="91588" y="51524"/>
                  </a:lnTo>
                  <a:cubicBezTo>
                    <a:pt x="69465" y="69222"/>
                    <a:pt x="36724" y="65683"/>
                    <a:pt x="18141" y="43560"/>
                  </a:cubicBezTo>
                  <a:lnTo>
                    <a:pt x="6637" y="29402"/>
                  </a:lnTo>
                  <a:lnTo>
                    <a:pt x="20795" y="17898"/>
                  </a:lnTo>
                  <a:cubicBezTo>
                    <a:pt x="43803" y="200"/>
                    <a:pt x="76544" y="3740"/>
                    <a:pt x="94242"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713" name="Freeform: Shape 712"/>
            <p:cNvSpPr/>
            <p:nvPr/>
          </p:nvSpPr>
          <p:spPr>
            <a:xfrm>
              <a:off x="3761965" y="4244681"/>
              <a:ext cx="203528" cy="203528"/>
            </a:xfrm>
            <a:custGeom>
              <a:avLst/>
              <a:gdLst>
                <a:gd name="connsiteX0" fmla="*/ 181605 w 203527"/>
                <a:gd name="connsiteY0" fmla="*/ 148864 h 203527"/>
                <a:gd name="connsiteX1" fmla="*/ 132051 w 203527"/>
                <a:gd name="connsiteY1" fmla="*/ 189569 h 203527"/>
                <a:gd name="connsiteX2" fmla="*/ 58604 w 203527"/>
                <a:gd name="connsiteY2" fmla="*/ 181605 h 203527"/>
                <a:gd name="connsiteX3" fmla="*/ 17898 w 203527"/>
                <a:gd name="connsiteY3" fmla="*/ 132051 h 203527"/>
                <a:gd name="connsiteX4" fmla="*/ 25862 w 203527"/>
                <a:gd name="connsiteY4" fmla="*/ 58603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7" y="203728"/>
                    <a:pt x="58604" y="181605"/>
                  </a:cubicBezTo>
                  <a:lnTo>
                    <a:pt x="17898" y="132051"/>
                  </a:lnTo>
                  <a:cubicBezTo>
                    <a:pt x="200" y="109928"/>
                    <a:pt x="3740" y="77186"/>
                    <a:pt x="25862" y="58603"/>
                  </a:cubicBezTo>
                  <a:lnTo>
                    <a:pt x="75417" y="17898"/>
                  </a:lnTo>
                  <a:cubicBezTo>
                    <a:pt x="97539" y="200"/>
                    <a:pt x="130281" y="3740"/>
                    <a:pt x="148864" y="25862"/>
                  </a:cubicBezTo>
                  <a:lnTo>
                    <a:pt x="189569" y="75417"/>
                  </a:lnTo>
                  <a:cubicBezTo>
                    <a:pt x="207267" y="97539"/>
                    <a:pt x="203728" y="130281"/>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714" name="Freeform: Shape 713"/>
            <p:cNvSpPr/>
            <p:nvPr/>
          </p:nvSpPr>
          <p:spPr>
            <a:xfrm>
              <a:off x="3751347" y="4230757"/>
              <a:ext cx="203528" cy="203528"/>
            </a:xfrm>
            <a:custGeom>
              <a:avLst/>
              <a:gdLst>
                <a:gd name="connsiteX0" fmla="*/ 148864 w 203527"/>
                <a:gd name="connsiteY0" fmla="*/ 26513 h 203527"/>
                <a:gd name="connsiteX1" fmla="*/ 188684 w 203527"/>
                <a:gd name="connsiteY1" fmla="*/ 76067 h 203527"/>
                <a:gd name="connsiteX2" fmla="*/ 180720 w 203527"/>
                <a:gd name="connsiteY2" fmla="*/ 149514 h 203527"/>
                <a:gd name="connsiteX3" fmla="*/ 131166 w 203527"/>
                <a:gd name="connsiteY3" fmla="*/ 189335 h 203527"/>
                <a:gd name="connsiteX4" fmla="*/ 57719 w 203527"/>
                <a:gd name="connsiteY4" fmla="*/ 181371 h 203527"/>
                <a:gd name="connsiteX5" fmla="*/ 17898 w 203527"/>
                <a:gd name="connsiteY5" fmla="*/ 131816 h 203527"/>
                <a:gd name="connsiteX6" fmla="*/ 25862 w 203527"/>
                <a:gd name="connsiteY6" fmla="*/ 58369 h 203527"/>
                <a:gd name="connsiteX7" fmla="*/ 75417 w 203527"/>
                <a:gd name="connsiteY7" fmla="*/ 18549 h 203527"/>
                <a:gd name="connsiteX8" fmla="*/ 148864 w 203527"/>
                <a:gd name="connsiteY8" fmla="*/ 26513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6513"/>
                  </a:moveTo>
                  <a:lnTo>
                    <a:pt x="188684" y="76067"/>
                  </a:lnTo>
                  <a:cubicBezTo>
                    <a:pt x="206382" y="98190"/>
                    <a:pt x="202843" y="130931"/>
                    <a:pt x="180720" y="149514"/>
                  </a:cubicBezTo>
                  <a:lnTo>
                    <a:pt x="131166" y="189335"/>
                  </a:lnTo>
                  <a:cubicBezTo>
                    <a:pt x="109043" y="207033"/>
                    <a:pt x="76301" y="203493"/>
                    <a:pt x="57719" y="181371"/>
                  </a:cubicBezTo>
                  <a:lnTo>
                    <a:pt x="17898" y="131816"/>
                  </a:lnTo>
                  <a:cubicBezTo>
                    <a:pt x="200" y="109694"/>
                    <a:pt x="3740" y="76952"/>
                    <a:pt x="25862" y="58369"/>
                  </a:cubicBezTo>
                  <a:lnTo>
                    <a:pt x="75417" y="18549"/>
                  </a:lnTo>
                  <a:cubicBezTo>
                    <a:pt x="98424" y="-34"/>
                    <a:pt x="131166" y="3505"/>
                    <a:pt x="148864" y="26513"/>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15" name="Freeform: Shape 714"/>
            <p:cNvSpPr/>
            <p:nvPr/>
          </p:nvSpPr>
          <p:spPr>
            <a:xfrm>
              <a:off x="3782076" y="4230757"/>
              <a:ext cx="150434" cy="106188"/>
            </a:xfrm>
            <a:custGeom>
              <a:avLst/>
              <a:gdLst>
                <a:gd name="connsiteX0" fmla="*/ 118135 w 150433"/>
                <a:gd name="connsiteY0" fmla="*/ 26513 h 106188"/>
                <a:gd name="connsiteX1" fmla="*/ 149106 w 150433"/>
                <a:gd name="connsiteY1" fmla="*/ 64563 h 106188"/>
                <a:gd name="connsiteX2" fmla="*/ 111056 w 150433"/>
                <a:gd name="connsiteY2" fmla="*/ 95535 h 106188"/>
                <a:gd name="connsiteX3" fmla="*/ 37608 w 150433"/>
                <a:gd name="connsiteY3" fmla="*/ 87571 h 106188"/>
                <a:gd name="connsiteX4" fmla="*/ 6637 w 150433"/>
                <a:gd name="connsiteY4" fmla="*/ 49520 h 106188"/>
                <a:gd name="connsiteX5" fmla="*/ 44688 w 150433"/>
                <a:gd name="connsiteY5" fmla="*/ 18549 h 106188"/>
                <a:gd name="connsiteX6" fmla="*/ 118135 w 150433"/>
                <a:gd name="connsiteY6" fmla="*/ 26513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6513"/>
                  </a:moveTo>
                  <a:lnTo>
                    <a:pt x="149106" y="64563"/>
                  </a:lnTo>
                  <a:lnTo>
                    <a:pt x="111056" y="95535"/>
                  </a:lnTo>
                  <a:cubicBezTo>
                    <a:pt x="88933" y="113233"/>
                    <a:pt x="56191" y="109694"/>
                    <a:pt x="37608" y="87571"/>
                  </a:cubicBezTo>
                  <a:lnTo>
                    <a:pt x="6637" y="49520"/>
                  </a:lnTo>
                  <a:lnTo>
                    <a:pt x="44688" y="18549"/>
                  </a:lnTo>
                  <a:cubicBezTo>
                    <a:pt x="67695" y="-34"/>
                    <a:pt x="100437" y="3505"/>
                    <a:pt x="118135" y="26513"/>
                  </a:cubicBezTo>
                  <a:close/>
                </a:path>
              </a:pathLst>
            </a:custGeom>
            <a:solidFill>
              <a:srgbClr val="FFFFFF">
                <a:alpha val="10000"/>
              </a:srgbClr>
            </a:solidFill>
            <a:ln w="9525" cap="flat">
              <a:noFill/>
              <a:prstDash val="solid"/>
              <a:miter/>
            </a:ln>
          </p:spPr>
          <p:txBody>
            <a:bodyPr rtlCol="0" anchor="ctr"/>
            <a:lstStyle/>
            <a:p>
              <a:endParaRPr lang="en-US"/>
            </a:p>
          </p:txBody>
        </p:sp>
        <p:sp>
          <p:nvSpPr>
            <p:cNvPr id="716" name="Freeform: Shape 715"/>
            <p:cNvSpPr/>
            <p:nvPr/>
          </p:nvSpPr>
          <p:spPr>
            <a:xfrm>
              <a:off x="3805968" y="4230757"/>
              <a:ext cx="106188" cy="61943"/>
            </a:xfrm>
            <a:custGeom>
              <a:avLst/>
              <a:gdLst>
                <a:gd name="connsiteX0" fmla="*/ 94242 w 106188"/>
                <a:gd name="connsiteY0" fmla="*/ 26513 h 61943"/>
                <a:gd name="connsiteX1" fmla="*/ 105746 w 106188"/>
                <a:gd name="connsiteY1" fmla="*/ 40671 h 61943"/>
                <a:gd name="connsiteX2" fmla="*/ 91588 w 106188"/>
                <a:gd name="connsiteY2" fmla="*/ 52175 h 61943"/>
                <a:gd name="connsiteX3" fmla="*/ 18140 w 106188"/>
                <a:gd name="connsiteY3" fmla="*/ 44211 h 61943"/>
                <a:gd name="connsiteX4" fmla="*/ 6637 w 106188"/>
                <a:gd name="connsiteY4" fmla="*/ 30052 h 61943"/>
                <a:gd name="connsiteX5" fmla="*/ 20795 w 106188"/>
                <a:gd name="connsiteY5" fmla="*/ 18549 h 61943"/>
                <a:gd name="connsiteX6" fmla="*/ 94242 w 106188"/>
                <a:gd name="connsiteY6" fmla="*/ 26513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6513"/>
                  </a:moveTo>
                  <a:lnTo>
                    <a:pt x="105746" y="40671"/>
                  </a:lnTo>
                  <a:lnTo>
                    <a:pt x="91588" y="52175"/>
                  </a:lnTo>
                  <a:cubicBezTo>
                    <a:pt x="69465" y="69873"/>
                    <a:pt x="36723" y="66333"/>
                    <a:pt x="18140" y="44211"/>
                  </a:cubicBezTo>
                  <a:lnTo>
                    <a:pt x="6637" y="30052"/>
                  </a:lnTo>
                  <a:lnTo>
                    <a:pt x="20795" y="18549"/>
                  </a:lnTo>
                  <a:cubicBezTo>
                    <a:pt x="43803" y="-34"/>
                    <a:pt x="76544" y="3505"/>
                    <a:pt x="94242" y="26513"/>
                  </a:cubicBezTo>
                  <a:close/>
                </a:path>
              </a:pathLst>
            </a:custGeom>
            <a:solidFill>
              <a:srgbClr val="FFFFFF">
                <a:alpha val="10000"/>
              </a:srgbClr>
            </a:solidFill>
            <a:ln w="9525" cap="flat">
              <a:noFill/>
              <a:prstDash val="solid"/>
              <a:miter/>
            </a:ln>
          </p:spPr>
          <p:txBody>
            <a:bodyPr rtlCol="0" anchor="ctr"/>
            <a:lstStyle/>
            <a:p>
              <a:endParaRPr lang="en-US"/>
            </a:p>
          </p:txBody>
        </p:sp>
        <p:sp>
          <p:nvSpPr>
            <p:cNvPr id="718" name="Freeform: Shape 717"/>
            <p:cNvSpPr/>
            <p:nvPr/>
          </p:nvSpPr>
          <p:spPr>
            <a:xfrm>
              <a:off x="3910629" y="4301315"/>
              <a:ext cx="362810" cy="327414"/>
            </a:xfrm>
            <a:custGeom>
              <a:avLst/>
              <a:gdLst>
                <a:gd name="connsiteX0" fmla="*/ 338233 w 362810"/>
                <a:gd name="connsiteY0" fmla="*/ 148864 h 327414"/>
                <a:gd name="connsiteX1" fmla="*/ 132051 w 362810"/>
                <a:gd name="connsiteY1" fmla="*/ 315226 h 327414"/>
                <a:gd name="connsiteX2" fmla="*/ 58603 w 362810"/>
                <a:gd name="connsiteY2" fmla="*/ 307261 h 327414"/>
                <a:gd name="connsiteX3" fmla="*/ 17898 w 362810"/>
                <a:gd name="connsiteY3" fmla="*/ 257707 h 327414"/>
                <a:gd name="connsiteX4" fmla="*/ 25862 w 362810"/>
                <a:gd name="connsiteY4" fmla="*/ 184260 h 327414"/>
                <a:gd name="connsiteX5" fmla="*/ 232044 w 362810"/>
                <a:gd name="connsiteY5" fmla="*/ 17898 h 327414"/>
                <a:gd name="connsiteX6" fmla="*/ 305492 w 362810"/>
                <a:gd name="connsiteY6" fmla="*/ 25862 h 327414"/>
                <a:gd name="connsiteX7" fmla="*/ 346197 w 362810"/>
                <a:gd name="connsiteY7" fmla="*/ 75417 h 327414"/>
                <a:gd name="connsiteX8" fmla="*/ 338233 w 362810"/>
                <a:gd name="connsiteY8" fmla="*/ 148864 h 32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810" h="327414">
                  <a:moveTo>
                    <a:pt x="338233" y="148864"/>
                  </a:moveTo>
                  <a:lnTo>
                    <a:pt x="132051" y="315226"/>
                  </a:lnTo>
                  <a:cubicBezTo>
                    <a:pt x="109928" y="332924"/>
                    <a:pt x="77186" y="329384"/>
                    <a:pt x="58603" y="307261"/>
                  </a:cubicBezTo>
                  <a:lnTo>
                    <a:pt x="17898" y="257707"/>
                  </a:lnTo>
                  <a:cubicBezTo>
                    <a:pt x="200" y="235584"/>
                    <a:pt x="3740" y="202843"/>
                    <a:pt x="25862" y="184260"/>
                  </a:cubicBezTo>
                  <a:lnTo>
                    <a:pt x="232044" y="17898"/>
                  </a:lnTo>
                  <a:cubicBezTo>
                    <a:pt x="254167" y="200"/>
                    <a:pt x="286909" y="3740"/>
                    <a:pt x="305492" y="25862"/>
                  </a:cubicBezTo>
                  <a:lnTo>
                    <a:pt x="346197" y="75417"/>
                  </a:lnTo>
                  <a:cubicBezTo>
                    <a:pt x="363895" y="98424"/>
                    <a:pt x="360355" y="131166"/>
                    <a:pt x="338233"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719" name="Freeform: Shape 718"/>
            <p:cNvSpPr/>
            <p:nvPr/>
          </p:nvSpPr>
          <p:spPr>
            <a:xfrm>
              <a:off x="3900010" y="4288041"/>
              <a:ext cx="362810" cy="327414"/>
            </a:xfrm>
            <a:custGeom>
              <a:avLst/>
              <a:gdLst>
                <a:gd name="connsiteX0" fmla="*/ 305492 w 362810"/>
                <a:gd name="connsiteY0" fmla="*/ 25862 h 327414"/>
                <a:gd name="connsiteX1" fmla="*/ 345312 w 362810"/>
                <a:gd name="connsiteY1" fmla="*/ 75417 h 327414"/>
                <a:gd name="connsiteX2" fmla="*/ 337348 w 362810"/>
                <a:gd name="connsiteY2" fmla="*/ 148864 h 327414"/>
                <a:gd name="connsiteX3" fmla="*/ 131166 w 362810"/>
                <a:gd name="connsiteY3" fmla="*/ 315226 h 327414"/>
                <a:gd name="connsiteX4" fmla="*/ 57719 w 362810"/>
                <a:gd name="connsiteY4" fmla="*/ 307261 h 327414"/>
                <a:gd name="connsiteX5" fmla="*/ 17898 w 362810"/>
                <a:gd name="connsiteY5" fmla="*/ 257707 h 327414"/>
                <a:gd name="connsiteX6" fmla="*/ 25862 w 362810"/>
                <a:gd name="connsiteY6" fmla="*/ 184260 h 327414"/>
                <a:gd name="connsiteX7" fmla="*/ 232045 w 362810"/>
                <a:gd name="connsiteY7" fmla="*/ 17898 h 327414"/>
                <a:gd name="connsiteX8" fmla="*/ 305492 w 362810"/>
                <a:gd name="connsiteY8" fmla="*/ 25862 h 32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810" h="327414">
                  <a:moveTo>
                    <a:pt x="305492" y="25862"/>
                  </a:moveTo>
                  <a:lnTo>
                    <a:pt x="345312" y="75417"/>
                  </a:lnTo>
                  <a:cubicBezTo>
                    <a:pt x="363010" y="97539"/>
                    <a:pt x="359471" y="130281"/>
                    <a:pt x="337348" y="148864"/>
                  </a:cubicBezTo>
                  <a:lnTo>
                    <a:pt x="131166" y="315226"/>
                  </a:lnTo>
                  <a:cubicBezTo>
                    <a:pt x="109043" y="332924"/>
                    <a:pt x="76302" y="329384"/>
                    <a:pt x="57719" y="307261"/>
                  </a:cubicBezTo>
                  <a:lnTo>
                    <a:pt x="17898" y="257707"/>
                  </a:lnTo>
                  <a:cubicBezTo>
                    <a:pt x="200" y="235584"/>
                    <a:pt x="3740" y="202843"/>
                    <a:pt x="25862" y="184260"/>
                  </a:cubicBezTo>
                  <a:lnTo>
                    <a:pt x="232045" y="17898"/>
                  </a:lnTo>
                  <a:cubicBezTo>
                    <a:pt x="254167" y="200"/>
                    <a:pt x="286909" y="3740"/>
                    <a:pt x="305492" y="2586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20" name="Freeform: Shape 719"/>
            <p:cNvSpPr/>
            <p:nvPr/>
          </p:nvSpPr>
          <p:spPr>
            <a:xfrm>
              <a:off x="4087367" y="4288041"/>
              <a:ext cx="150434" cy="106188"/>
            </a:xfrm>
            <a:custGeom>
              <a:avLst/>
              <a:gdLst>
                <a:gd name="connsiteX0" fmla="*/ 118135 w 150433"/>
                <a:gd name="connsiteY0" fmla="*/ 25862 h 106188"/>
                <a:gd name="connsiteX1" fmla="*/ 149106 w 150433"/>
                <a:gd name="connsiteY1" fmla="*/ 63913 h 106188"/>
                <a:gd name="connsiteX2" fmla="*/ 111056 w 150433"/>
                <a:gd name="connsiteY2" fmla="*/ 94884 h 106188"/>
                <a:gd name="connsiteX3" fmla="*/ 37608 w 150433"/>
                <a:gd name="connsiteY3" fmla="*/ 86920 h 106188"/>
                <a:gd name="connsiteX4" fmla="*/ 6637 w 150433"/>
                <a:gd name="connsiteY4" fmla="*/ 48870 h 106188"/>
                <a:gd name="connsiteX5" fmla="*/ 44688 w 150433"/>
                <a:gd name="connsiteY5" fmla="*/ 17898 h 106188"/>
                <a:gd name="connsiteX6" fmla="*/ 118135 w 150433"/>
                <a:gd name="connsiteY6" fmla="*/ 25862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5862"/>
                  </a:moveTo>
                  <a:lnTo>
                    <a:pt x="149106" y="63913"/>
                  </a:lnTo>
                  <a:lnTo>
                    <a:pt x="111056" y="94884"/>
                  </a:lnTo>
                  <a:cubicBezTo>
                    <a:pt x="88933" y="112583"/>
                    <a:pt x="56191" y="109043"/>
                    <a:pt x="37608" y="86920"/>
                  </a:cubicBezTo>
                  <a:lnTo>
                    <a:pt x="6637" y="48870"/>
                  </a:lnTo>
                  <a:lnTo>
                    <a:pt x="44688" y="17898"/>
                  </a:lnTo>
                  <a:cubicBezTo>
                    <a:pt x="66810" y="200"/>
                    <a:pt x="99552" y="3740"/>
                    <a:pt x="118135"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721" name="Freeform: Shape 720"/>
            <p:cNvSpPr/>
            <p:nvPr/>
          </p:nvSpPr>
          <p:spPr>
            <a:xfrm>
              <a:off x="4111260" y="4288041"/>
              <a:ext cx="106188" cy="61943"/>
            </a:xfrm>
            <a:custGeom>
              <a:avLst/>
              <a:gdLst>
                <a:gd name="connsiteX0" fmla="*/ 94242 w 106188"/>
                <a:gd name="connsiteY0" fmla="*/ 25862 h 61943"/>
                <a:gd name="connsiteX1" fmla="*/ 105746 w 106188"/>
                <a:gd name="connsiteY1" fmla="*/ 40021 h 61943"/>
                <a:gd name="connsiteX2" fmla="*/ 91588 w 106188"/>
                <a:gd name="connsiteY2" fmla="*/ 51524 h 61943"/>
                <a:gd name="connsiteX3" fmla="*/ 18140 w 106188"/>
                <a:gd name="connsiteY3" fmla="*/ 43560 h 61943"/>
                <a:gd name="connsiteX4" fmla="*/ 6637 w 106188"/>
                <a:gd name="connsiteY4" fmla="*/ 29402 h 61943"/>
                <a:gd name="connsiteX5" fmla="*/ 20795 w 106188"/>
                <a:gd name="connsiteY5" fmla="*/ 17898 h 61943"/>
                <a:gd name="connsiteX6" fmla="*/ 94242 w 106188"/>
                <a:gd name="connsiteY6" fmla="*/ 2586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5862"/>
                  </a:moveTo>
                  <a:lnTo>
                    <a:pt x="105746" y="40021"/>
                  </a:lnTo>
                  <a:lnTo>
                    <a:pt x="91588" y="51524"/>
                  </a:lnTo>
                  <a:cubicBezTo>
                    <a:pt x="69465" y="69222"/>
                    <a:pt x="36723" y="65683"/>
                    <a:pt x="18140" y="43560"/>
                  </a:cubicBezTo>
                  <a:lnTo>
                    <a:pt x="6637" y="29402"/>
                  </a:lnTo>
                  <a:lnTo>
                    <a:pt x="20795" y="17898"/>
                  </a:lnTo>
                  <a:cubicBezTo>
                    <a:pt x="42918" y="200"/>
                    <a:pt x="75659" y="3740"/>
                    <a:pt x="94242"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723" name="Freeform: Shape 722"/>
            <p:cNvSpPr/>
            <p:nvPr/>
          </p:nvSpPr>
          <p:spPr>
            <a:xfrm>
              <a:off x="3918593" y="4118140"/>
              <a:ext cx="203528" cy="203528"/>
            </a:xfrm>
            <a:custGeom>
              <a:avLst/>
              <a:gdLst>
                <a:gd name="connsiteX0" fmla="*/ 181605 w 203527"/>
                <a:gd name="connsiteY0" fmla="*/ 148864 h 203527"/>
                <a:gd name="connsiteX1" fmla="*/ 132051 w 203527"/>
                <a:gd name="connsiteY1" fmla="*/ 189569 h 203527"/>
                <a:gd name="connsiteX2" fmla="*/ 58604 w 203527"/>
                <a:gd name="connsiteY2" fmla="*/ 181605 h 203527"/>
                <a:gd name="connsiteX3" fmla="*/ 17898 w 203527"/>
                <a:gd name="connsiteY3" fmla="*/ 132051 h 203527"/>
                <a:gd name="connsiteX4" fmla="*/ 25862 w 203527"/>
                <a:gd name="connsiteY4" fmla="*/ 58604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6" y="203728"/>
                    <a:pt x="58604" y="181605"/>
                  </a:cubicBezTo>
                  <a:lnTo>
                    <a:pt x="17898" y="132051"/>
                  </a:lnTo>
                  <a:cubicBezTo>
                    <a:pt x="200" y="109928"/>
                    <a:pt x="3740" y="77187"/>
                    <a:pt x="25862" y="58604"/>
                  </a:cubicBezTo>
                  <a:lnTo>
                    <a:pt x="75417" y="17898"/>
                  </a:lnTo>
                  <a:cubicBezTo>
                    <a:pt x="97539" y="200"/>
                    <a:pt x="130281" y="3740"/>
                    <a:pt x="148864" y="25862"/>
                  </a:cubicBezTo>
                  <a:lnTo>
                    <a:pt x="189569" y="75417"/>
                  </a:lnTo>
                  <a:cubicBezTo>
                    <a:pt x="207267" y="97539"/>
                    <a:pt x="203728" y="130281"/>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724" name="Freeform: Shape 723"/>
            <p:cNvSpPr/>
            <p:nvPr/>
          </p:nvSpPr>
          <p:spPr>
            <a:xfrm>
              <a:off x="3907974" y="4104216"/>
              <a:ext cx="203528" cy="203528"/>
            </a:xfrm>
            <a:custGeom>
              <a:avLst/>
              <a:gdLst>
                <a:gd name="connsiteX0" fmla="*/ 148864 w 203527"/>
                <a:gd name="connsiteY0" fmla="*/ 26513 h 203527"/>
                <a:gd name="connsiteX1" fmla="*/ 188685 w 203527"/>
                <a:gd name="connsiteY1" fmla="*/ 76067 h 203527"/>
                <a:gd name="connsiteX2" fmla="*/ 180720 w 203527"/>
                <a:gd name="connsiteY2" fmla="*/ 149514 h 203527"/>
                <a:gd name="connsiteX3" fmla="*/ 131166 w 203527"/>
                <a:gd name="connsiteY3" fmla="*/ 189335 h 203527"/>
                <a:gd name="connsiteX4" fmla="*/ 57719 w 203527"/>
                <a:gd name="connsiteY4" fmla="*/ 181371 h 203527"/>
                <a:gd name="connsiteX5" fmla="*/ 17898 w 203527"/>
                <a:gd name="connsiteY5" fmla="*/ 131816 h 203527"/>
                <a:gd name="connsiteX6" fmla="*/ 25862 w 203527"/>
                <a:gd name="connsiteY6" fmla="*/ 58369 h 203527"/>
                <a:gd name="connsiteX7" fmla="*/ 75417 w 203527"/>
                <a:gd name="connsiteY7" fmla="*/ 18549 h 203527"/>
                <a:gd name="connsiteX8" fmla="*/ 148864 w 203527"/>
                <a:gd name="connsiteY8" fmla="*/ 26513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6513"/>
                  </a:moveTo>
                  <a:lnTo>
                    <a:pt x="188685" y="76067"/>
                  </a:lnTo>
                  <a:cubicBezTo>
                    <a:pt x="206383" y="98190"/>
                    <a:pt x="202843" y="130931"/>
                    <a:pt x="180720" y="149514"/>
                  </a:cubicBezTo>
                  <a:lnTo>
                    <a:pt x="131166" y="189335"/>
                  </a:lnTo>
                  <a:cubicBezTo>
                    <a:pt x="109043" y="207033"/>
                    <a:pt x="76302" y="203493"/>
                    <a:pt x="57719" y="181371"/>
                  </a:cubicBezTo>
                  <a:lnTo>
                    <a:pt x="17898" y="131816"/>
                  </a:lnTo>
                  <a:cubicBezTo>
                    <a:pt x="200" y="109694"/>
                    <a:pt x="3740" y="76952"/>
                    <a:pt x="25862" y="58369"/>
                  </a:cubicBezTo>
                  <a:lnTo>
                    <a:pt x="75417" y="18549"/>
                  </a:lnTo>
                  <a:cubicBezTo>
                    <a:pt x="98424" y="-34"/>
                    <a:pt x="131166" y="3505"/>
                    <a:pt x="148864" y="26513"/>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25" name="Freeform: Shape 724"/>
            <p:cNvSpPr/>
            <p:nvPr/>
          </p:nvSpPr>
          <p:spPr>
            <a:xfrm>
              <a:off x="3938704" y="4104216"/>
              <a:ext cx="150434" cy="106188"/>
            </a:xfrm>
            <a:custGeom>
              <a:avLst/>
              <a:gdLst>
                <a:gd name="connsiteX0" fmla="*/ 118135 w 150433"/>
                <a:gd name="connsiteY0" fmla="*/ 26513 h 106188"/>
                <a:gd name="connsiteX1" fmla="*/ 149106 w 150433"/>
                <a:gd name="connsiteY1" fmla="*/ 64564 h 106188"/>
                <a:gd name="connsiteX2" fmla="*/ 111055 w 150433"/>
                <a:gd name="connsiteY2" fmla="*/ 95535 h 106188"/>
                <a:gd name="connsiteX3" fmla="*/ 37608 w 150433"/>
                <a:gd name="connsiteY3" fmla="*/ 87571 h 106188"/>
                <a:gd name="connsiteX4" fmla="*/ 6637 w 150433"/>
                <a:gd name="connsiteY4" fmla="*/ 49520 h 106188"/>
                <a:gd name="connsiteX5" fmla="*/ 44688 w 150433"/>
                <a:gd name="connsiteY5" fmla="*/ 18549 h 106188"/>
                <a:gd name="connsiteX6" fmla="*/ 118135 w 150433"/>
                <a:gd name="connsiteY6" fmla="*/ 26513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6513"/>
                  </a:moveTo>
                  <a:lnTo>
                    <a:pt x="149106" y="64564"/>
                  </a:lnTo>
                  <a:lnTo>
                    <a:pt x="111055" y="95535"/>
                  </a:lnTo>
                  <a:cubicBezTo>
                    <a:pt x="88933" y="113233"/>
                    <a:pt x="56191" y="109694"/>
                    <a:pt x="37608" y="87571"/>
                  </a:cubicBezTo>
                  <a:lnTo>
                    <a:pt x="6637" y="49520"/>
                  </a:lnTo>
                  <a:lnTo>
                    <a:pt x="44688" y="18549"/>
                  </a:lnTo>
                  <a:cubicBezTo>
                    <a:pt x="67695" y="-34"/>
                    <a:pt x="100437" y="3505"/>
                    <a:pt x="118135" y="26513"/>
                  </a:cubicBezTo>
                  <a:close/>
                </a:path>
              </a:pathLst>
            </a:custGeom>
            <a:solidFill>
              <a:srgbClr val="FFFFFF">
                <a:alpha val="10000"/>
              </a:srgbClr>
            </a:solidFill>
            <a:ln w="9525" cap="flat">
              <a:noFill/>
              <a:prstDash val="solid"/>
              <a:miter/>
            </a:ln>
          </p:spPr>
          <p:txBody>
            <a:bodyPr rtlCol="0" anchor="ctr"/>
            <a:lstStyle/>
            <a:p>
              <a:endParaRPr lang="en-US"/>
            </a:p>
          </p:txBody>
        </p:sp>
        <p:sp>
          <p:nvSpPr>
            <p:cNvPr id="726" name="Freeform: Shape 725"/>
            <p:cNvSpPr/>
            <p:nvPr/>
          </p:nvSpPr>
          <p:spPr>
            <a:xfrm>
              <a:off x="3962596" y="4104216"/>
              <a:ext cx="106188" cy="61943"/>
            </a:xfrm>
            <a:custGeom>
              <a:avLst/>
              <a:gdLst>
                <a:gd name="connsiteX0" fmla="*/ 94242 w 106188"/>
                <a:gd name="connsiteY0" fmla="*/ 26513 h 61943"/>
                <a:gd name="connsiteX1" fmla="*/ 105746 w 106188"/>
                <a:gd name="connsiteY1" fmla="*/ 40671 h 61943"/>
                <a:gd name="connsiteX2" fmla="*/ 91588 w 106188"/>
                <a:gd name="connsiteY2" fmla="*/ 52175 h 61943"/>
                <a:gd name="connsiteX3" fmla="*/ 18141 w 106188"/>
                <a:gd name="connsiteY3" fmla="*/ 44211 h 61943"/>
                <a:gd name="connsiteX4" fmla="*/ 6637 w 106188"/>
                <a:gd name="connsiteY4" fmla="*/ 30052 h 61943"/>
                <a:gd name="connsiteX5" fmla="*/ 20795 w 106188"/>
                <a:gd name="connsiteY5" fmla="*/ 18549 h 61943"/>
                <a:gd name="connsiteX6" fmla="*/ 94242 w 106188"/>
                <a:gd name="connsiteY6" fmla="*/ 26513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6513"/>
                  </a:moveTo>
                  <a:lnTo>
                    <a:pt x="105746" y="40671"/>
                  </a:lnTo>
                  <a:lnTo>
                    <a:pt x="91588" y="52175"/>
                  </a:lnTo>
                  <a:cubicBezTo>
                    <a:pt x="69465" y="69873"/>
                    <a:pt x="36724" y="66333"/>
                    <a:pt x="18141" y="44211"/>
                  </a:cubicBezTo>
                  <a:lnTo>
                    <a:pt x="6637" y="30052"/>
                  </a:lnTo>
                  <a:lnTo>
                    <a:pt x="20795" y="18549"/>
                  </a:lnTo>
                  <a:cubicBezTo>
                    <a:pt x="43803" y="-34"/>
                    <a:pt x="76544" y="3505"/>
                    <a:pt x="94242" y="26513"/>
                  </a:cubicBezTo>
                  <a:close/>
                </a:path>
              </a:pathLst>
            </a:custGeom>
            <a:solidFill>
              <a:srgbClr val="FFFFFF">
                <a:alpha val="10000"/>
              </a:srgbClr>
            </a:solidFill>
            <a:ln w="9525" cap="flat">
              <a:noFill/>
              <a:prstDash val="solid"/>
              <a:miter/>
            </a:ln>
          </p:spPr>
          <p:txBody>
            <a:bodyPr rtlCol="0" anchor="ctr"/>
            <a:lstStyle/>
            <a:p>
              <a:endParaRPr lang="en-US"/>
            </a:p>
          </p:txBody>
        </p:sp>
        <p:sp>
          <p:nvSpPr>
            <p:cNvPr id="728" name="Freeform: Shape 727"/>
            <p:cNvSpPr/>
            <p:nvPr/>
          </p:nvSpPr>
          <p:spPr>
            <a:xfrm>
              <a:off x="4076106" y="3991599"/>
              <a:ext cx="353961" cy="389357"/>
            </a:xfrm>
            <a:custGeom>
              <a:avLst/>
              <a:gdLst>
                <a:gd name="connsiteX0" fmla="*/ 334694 w 353961"/>
                <a:gd name="connsiteY0" fmla="*/ 339118 h 389357"/>
                <a:gd name="connsiteX1" fmla="*/ 285139 w 353961"/>
                <a:gd name="connsiteY1" fmla="*/ 379823 h 389357"/>
                <a:gd name="connsiteX2" fmla="*/ 211692 w 353961"/>
                <a:gd name="connsiteY2" fmla="*/ 371859 h 389357"/>
                <a:gd name="connsiteX3" fmla="*/ 17898 w 353961"/>
                <a:gd name="connsiteY3" fmla="*/ 132051 h 389357"/>
                <a:gd name="connsiteX4" fmla="*/ 25862 w 353961"/>
                <a:gd name="connsiteY4" fmla="*/ 58604 h 389357"/>
                <a:gd name="connsiteX5" fmla="*/ 75417 w 353961"/>
                <a:gd name="connsiteY5" fmla="*/ 17898 h 389357"/>
                <a:gd name="connsiteX6" fmla="*/ 148864 w 353961"/>
                <a:gd name="connsiteY6" fmla="*/ 25862 h 389357"/>
                <a:gd name="connsiteX7" fmla="*/ 342657 w 353961"/>
                <a:gd name="connsiteY7" fmla="*/ 265671 h 389357"/>
                <a:gd name="connsiteX8" fmla="*/ 334694 w 353961"/>
                <a:gd name="connsiteY8" fmla="*/ 339118 h 389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961" h="389357">
                  <a:moveTo>
                    <a:pt x="334694" y="339118"/>
                  </a:moveTo>
                  <a:lnTo>
                    <a:pt x="285139" y="379823"/>
                  </a:lnTo>
                  <a:cubicBezTo>
                    <a:pt x="263016" y="397521"/>
                    <a:pt x="230275" y="393982"/>
                    <a:pt x="211692" y="371859"/>
                  </a:cubicBezTo>
                  <a:lnTo>
                    <a:pt x="17898" y="132051"/>
                  </a:lnTo>
                  <a:cubicBezTo>
                    <a:pt x="200" y="109928"/>
                    <a:pt x="3740" y="77186"/>
                    <a:pt x="25862" y="58604"/>
                  </a:cubicBezTo>
                  <a:lnTo>
                    <a:pt x="75417" y="17898"/>
                  </a:lnTo>
                  <a:cubicBezTo>
                    <a:pt x="97539" y="200"/>
                    <a:pt x="130281" y="3740"/>
                    <a:pt x="148864" y="25862"/>
                  </a:cubicBezTo>
                  <a:lnTo>
                    <a:pt x="342657" y="265671"/>
                  </a:lnTo>
                  <a:cubicBezTo>
                    <a:pt x="360355" y="287794"/>
                    <a:pt x="356816" y="320535"/>
                    <a:pt x="334694" y="339118"/>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729" name="Freeform: Shape 728"/>
            <p:cNvSpPr/>
            <p:nvPr/>
          </p:nvSpPr>
          <p:spPr>
            <a:xfrm>
              <a:off x="4064602" y="3977674"/>
              <a:ext cx="353961" cy="389357"/>
            </a:xfrm>
            <a:custGeom>
              <a:avLst/>
              <a:gdLst>
                <a:gd name="connsiteX0" fmla="*/ 148864 w 353961"/>
                <a:gd name="connsiteY0" fmla="*/ 26513 h 389357"/>
                <a:gd name="connsiteX1" fmla="*/ 342657 w 353961"/>
                <a:gd name="connsiteY1" fmla="*/ 266322 h 389357"/>
                <a:gd name="connsiteX2" fmla="*/ 334694 w 353961"/>
                <a:gd name="connsiteY2" fmla="*/ 339768 h 389357"/>
                <a:gd name="connsiteX3" fmla="*/ 285139 w 353961"/>
                <a:gd name="connsiteY3" fmla="*/ 379589 h 389357"/>
                <a:gd name="connsiteX4" fmla="*/ 211692 w 353961"/>
                <a:gd name="connsiteY4" fmla="*/ 371625 h 389357"/>
                <a:gd name="connsiteX5" fmla="*/ 17898 w 353961"/>
                <a:gd name="connsiteY5" fmla="*/ 131816 h 389357"/>
                <a:gd name="connsiteX6" fmla="*/ 25862 w 353961"/>
                <a:gd name="connsiteY6" fmla="*/ 58369 h 389357"/>
                <a:gd name="connsiteX7" fmla="*/ 75417 w 353961"/>
                <a:gd name="connsiteY7" fmla="*/ 18549 h 389357"/>
                <a:gd name="connsiteX8" fmla="*/ 148864 w 353961"/>
                <a:gd name="connsiteY8" fmla="*/ 26513 h 389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961" h="389357">
                  <a:moveTo>
                    <a:pt x="148864" y="26513"/>
                  </a:moveTo>
                  <a:lnTo>
                    <a:pt x="342657" y="266322"/>
                  </a:lnTo>
                  <a:cubicBezTo>
                    <a:pt x="360355" y="288444"/>
                    <a:pt x="356816" y="321185"/>
                    <a:pt x="334694" y="339768"/>
                  </a:cubicBezTo>
                  <a:lnTo>
                    <a:pt x="285139" y="379589"/>
                  </a:lnTo>
                  <a:cubicBezTo>
                    <a:pt x="263016" y="397287"/>
                    <a:pt x="230275" y="393748"/>
                    <a:pt x="211692" y="371625"/>
                  </a:cubicBezTo>
                  <a:lnTo>
                    <a:pt x="17898" y="131816"/>
                  </a:lnTo>
                  <a:cubicBezTo>
                    <a:pt x="200" y="109694"/>
                    <a:pt x="3740" y="76952"/>
                    <a:pt x="25862" y="58369"/>
                  </a:cubicBezTo>
                  <a:lnTo>
                    <a:pt x="75417" y="18549"/>
                  </a:lnTo>
                  <a:cubicBezTo>
                    <a:pt x="98424" y="-34"/>
                    <a:pt x="131166" y="3505"/>
                    <a:pt x="148864" y="26513"/>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30" name="Freeform: Shape 729"/>
            <p:cNvSpPr/>
            <p:nvPr/>
          </p:nvSpPr>
          <p:spPr>
            <a:xfrm>
              <a:off x="4095331" y="3977674"/>
              <a:ext cx="150434" cy="106188"/>
            </a:xfrm>
            <a:custGeom>
              <a:avLst/>
              <a:gdLst>
                <a:gd name="connsiteX0" fmla="*/ 118135 w 150433"/>
                <a:gd name="connsiteY0" fmla="*/ 26513 h 106188"/>
                <a:gd name="connsiteX1" fmla="*/ 149106 w 150433"/>
                <a:gd name="connsiteY1" fmla="*/ 64563 h 106188"/>
                <a:gd name="connsiteX2" fmla="*/ 111056 w 150433"/>
                <a:gd name="connsiteY2" fmla="*/ 95535 h 106188"/>
                <a:gd name="connsiteX3" fmla="*/ 37608 w 150433"/>
                <a:gd name="connsiteY3" fmla="*/ 87571 h 106188"/>
                <a:gd name="connsiteX4" fmla="*/ 6637 w 150433"/>
                <a:gd name="connsiteY4" fmla="*/ 49520 h 106188"/>
                <a:gd name="connsiteX5" fmla="*/ 44688 w 150433"/>
                <a:gd name="connsiteY5" fmla="*/ 18549 h 106188"/>
                <a:gd name="connsiteX6" fmla="*/ 118135 w 150433"/>
                <a:gd name="connsiteY6" fmla="*/ 26513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6513"/>
                  </a:moveTo>
                  <a:lnTo>
                    <a:pt x="149106" y="64563"/>
                  </a:lnTo>
                  <a:lnTo>
                    <a:pt x="111056" y="95535"/>
                  </a:lnTo>
                  <a:cubicBezTo>
                    <a:pt x="88933" y="113233"/>
                    <a:pt x="56191" y="109694"/>
                    <a:pt x="37608" y="87571"/>
                  </a:cubicBezTo>
                  <a:lnTo>
                    <a:pt x="6637" y="49520"/>
                  </a:lnTo>
                  <a:lnTo>
                    <a:pt x="44688" y="18549"/>
                  </a:lnTo>
                  <a:cubicBezTo>
                    <a:pt x="67695" y="-34"/>
                    <a:pt x="100437" y="3505"/>
                    <a:pt x="118135" y="26513"/>
                  </a:cubicBezTo>
                  <a:close/>
                </a:path>
              </a:pathLst>
            </a:custGeom>
            <a:solidFill>
              <a:srgbClr val="FFFFFF">
                <a:alpha val="10000"/>
              </a:srgbClr>
            </a:solidFill>
            <a:ln w="9525" cap="flat">
              <a:noFill/>
              <a:prstDash val="solid"/>
              <a:miter/>
            </a:ln>
          </p:spPr>
          <p:txBody>
            <a:bodyPr rtlCol="0" anchor="ctr"/>
            <a:lstStyle/>
            <a:p>
              <a:endParaRPr lang="en-US"/>
            </a:p>
          </p:txBody>
        </p:sp>
        <p:sp>
          <p:nvSpPr>
            <p:cNvPr id="731" name="Freeform: Shape 730"/>
            <p:cNvSpPr/>
            <p:nvPr/>
          </p:nvSpPr>
          <p:spPr>
            <a:xfrm>
              <a:off x="4119224" y="3977674"/>
              <a:ext cx="106188" cy="61943"/>
            </a:xfrm>
            <a:custGeom>
              <a:avLst/>
              <a:gdLst>
                <a:gd name="connsiteX0" fmla="*/ 94242 w 106188"/>
                <a:gd name="connsiteY0" fmla="*/ 26513 h 61943"/>
                <a:gd name="connsiteX1" fmla="*/ 105746 w 106188"/>
                <a:gd name="connsiteY1" fmla="*/ 40671 h 61943"/>
                <a:gd name="connsiteX2" fmla="*/ 91588 w 106188"/>
                <a:gd name="connsiteY2" fmla="*/ 52175 h 61943"/>
                <a:gd name="connsiteX3" fmla="*/ 18140 w 106188"/>
                <a:gd name="connsiteY3" fmla="*/ 44211 h 61943"/>
                <a:gd name="connsiteX4" fmla="*/ 6637 w 106188"/>
                <a:gd name="connsiteY4" fmla="*/ 30052 h 61943"/>
                <a:gd name="connsiteX5" fmla="*/ 20795 w 106188"/>
                <a:gd name="connsiteY5" fmla="*/ 18549 h 61943"/>
                <a:gd name="connsiteX6" fmla="*/ 94242 w 106188"/>
                <a:gd name="connsiteY6" fmla="*/ 26513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6513"/>
                  </a:moveTo>
                  <a:lnTo>
                    <a:pt x="105746" y="40671"/>
                  </a:lnTo>
                  <a:lnTo>
                    <a:pt x="91588" y="52175"/>
                  </a:lnTo>
                  <a:cubicBezTo>
                    <a:pt x="69465" y="69873"/>
                    <a:pt x="36723" y="66333"/>
                    <a:pt x="18140" y="44211"/>
                  </a:cubicBezTo>
                  <a:lnTo>
                    <a:pt x="6637" y="30052"/>
                  </a:lnTo>
                  <a:lnTo>
                    <a:pt x="20795" y="18549"/>
                  </a:lnTo>
                  <a:cubicBezTo>
                    <a:pt x="43803" y="-34"/>
                    <a:pt x="76544" y="3505"/>
                    <a:pt x="94242" y="26513"/>
                  </a:cubicBezTo>
                  <a:close/>
                </a:path>
              </a:pathLst>
            </a:custGeom>
            <a:solidFill>
              <a:srgbClr val="FFFFFF">
                <a:alpha val="10000"/>
              </a:srgbClr>
            </a:solidFill>
            <a:ln w="9525" cap="flat">
              <a:noFill/>
              <a:prstDash val="solid"/>
              <a:miter/>
            </a:ln>
          </p:spPr>
          <p:txBody>
            <a:bodyPr rtlCol="0" anchor="ctr"/>
            <a:lstStyle/>
            <a:p>
              <a:endParaRPr lang="en-US"/>
            </a:p>
          </p:txBody>
        </p:sp>
        <p:sp>
          <p:nvSpPr>
            <p:cNvPr id="733" name="Freeform: Shape 732"/>
            <p:cNvSpPr/>
            <p:nvPr/>
          </p:nvSpPr>
          <p:spPr>
            <a:xfrm>
              <a:off x="3942486" y="3827006"/>
              <a:ext cx="203528" cy="203528"/>
            </a:xfrm>
            <a:custGeom>
              <a:avLst/>
              <a:gdLst>
                <a:gd name="connsiteX0" fmla="*/ 181605 w 203527"/>
                <a:gd name="connsiteY0" fmla="*/ 148864 h 203527"/>
                <a:gd name="connsiteX1" fmla="*/ 132051 w 203527"/>
                <a:gd name="connsiteY1" fmla="*/ 189569 h 203527"/>
                <a:gd name="connsiteX2" fmla="*/ 58604 w 203527"/>
                <a:gd name="connsiteY2" fmla="*/ 181605 h 203527"/>
                <a:gd name="connsiteX3" fmla="*/ 17898 w 203527"/>
                <a:gd name="connsiteY3" fmla="*/ 132051 h 203527"/>
                <a:gd name="connsiteX4" fmla="*/ 25862 w 203527"/>
                <a:gd name="connsiteY4" fmla="*/ 58604 h 203527"/>
                <a:gd name="connsiteX5" fmla="*/ 75417 w 203527"/>
                <a:gd name="connsiteY5" fmla="*/ 17898 h 203527"/>
                <a:gd name="connsiteX6" fmla="*/ 148864 w 203527"/>
                <a:gd name="connsiteY6" fmla="*/ 25862 h 203527"/>
                <a:gd name="connsiteX7" fmla="*/ 189569 w 203527"/>
                <a:gd name="connsiteY7" fmla="*/ 75417 h 203527"/>
                <a:gd name="connsiteX8" fmla="*/ 181605 w 203527"/>
                <a:gd name="connsiteY8" fmla="*/ 148864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81605" y="148864"/>
                  </a:moveTo>
                  <a:lnTo>
                    <a:pt x="132051" y="189569"/>
                  </a:lnTo>
                  <a:cubicBezTo>
                    <a:pt x="109928" y="207267"/>
                    <a:pt x="77187" y="203728"/>
                    <a:pt x="58604" y="181605"/>
                  </a:cubicBezTo>
                  <a:lnTo>
                    <a:pt x="17898" y="132051"/>
                  </a:lnTo>
                  <a:cubicBezTo>
                    <a:pt x="200" y="109928"/>
                    <a:pt x="3740" y="77187"/>
                    <a:pt x="25862" y="58604"/>
                  </a:cubicBezTo>
                  <a:lnTo>
                    <a:pt x="75417" y="17898"/>
                  </a:lnTo>
                  <a:cubicBezTo>
                    <a:pt x="97539" y="200"/>
                    <a:pt x="130281" y="3740"/>
                    <a:pt x="148864" y="25862"/>
                  </a:cubicBezTo>
                  <a:lnTo>
                    <a:pt x="189569" y="75417"/>
                  </a:lnTo>
                  <a:cubicBezTo>
                    <a:pt x="207267" y="98424"/>
                    <a:pt x="203728" y="131166"/>
                    <a:pt x="181605" y="148864"/>
                  </a:cubicBezTo>
                  <a:close/>
                </a:path>
              </a:pathLst>
            </a:custGeom>
            <a:solidFill>
              <a:schemeClr val="accent2">
                <a:lumMod val="50000"/>
              </a:schemeClr>
            </a:solidFill>
            <a:ln w="9525" cap="flat">
              <a:noFill/>
              <a:prstDash val="solid"/>
              <a:miter/>
            </a:ln>
          </p:spPr>
          <p:txBody>
            <a:bodyPr rtlCol="0" anchor="ctr"/>
            <a:lstStyle/>
            <a:p>
              <a:endParaRPr lang="en-US"/>
            </a:p>
          </p:txBody>
        </p:sp>
        <p:sp>
          <p:nvSpPr>
            <p:cNvPr id="734" name="Freeform: Shape 733"/>
            <p:cNvSpPr/>
            <p:nvPr/>
          </p:nvSpPr>
          <p:spPr>
            <a:xfrm>
              <a:off x="3931867" y="3813733"/>
              <a:ext cx="203528" cy="203528"/>
            </a:xfrm>
            <a:custGeom>
              <a:avLst/>
              <a:gdLst>
                <a:gd name="connsiteX0" fmla="*/ 148864 w 203527"/>
                <a:gd name="connsiteY0" fmla="*/ 25862 h 203527"/>
                <a:gd name="connsiteX1" fmla="*/ 188684 w 203527"/>
                <a:gd name="connsiteY1" fmla="*/ 75417 h 203527"/>
                <a:gd name="connsiteX2" fmla="*/ 180720 w 203527"/>
                <a:gd name="connsiteY2" fmla="*/ 148864 h 203527"/>
                <a:gd name="connsiteX3" fmla="*/ 131166 w 203527"/>
                <a:gd name="connsiteY3" fmla="*/ 188684 h 203527"/>
                <a:gd name="connsiteX4" fmla="*/ 57719 w 203527"/>
                <a:gd name="connsiteY4" fmla="*/ 180720 h 203527"/>
                <a:gd name="connsiteX5" fmla="*/ 17898 w 203527"/>
                <a:gd name="connsiteY5" fmla="*/ 131166 h 203527"/>
                <a:gd name="connsiteX6" fmla="*/ 25862 w 203527"/>
                <a:gd name="connsiteY6" fmla="*/ 57719 h 203527"/>
                <a:gd name="connsiteX7" fmla="*/ 75417 w 203527"/>
                <a:gd name="connsiteY7" fmla="*/ 17898 h 203527"/>
                <a:gd name="connsiteX8" fmla="*/ 148864 w 203527"/>
                <a:gd name="connsiteY8" fmla="*/ 25862 h 20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203527">
                  <a:moveTo>
                    <a:pt x="148864" y="25862"/>
                  </a:moveTo>
                  <a:lnTo>
                    <a:pt x="188684" y="75417"/>
                  </a:lnTo>
                  <a:cubicBezTo>
                    <a:pt x="206382" y="97539"/>
                    <a:pt x="202843" y="130281"/>
                    <a:pt x="180720" y="148864"/>
                  </a:cubicBezTo>
                  <a:lnTo>
                    <a:pt x="131166" y="188684"/>
                  </a:lnTo>
                  <a:cubicBezTo>
                    <a:pt x="109043" y="206382"/>
                    <a:pt x="76302" y="202843"/>
                    <a:pt x="57719" y="180720"/>
                  </a:cubicBezTo>
                  <a:lnTo>
                    <a:pt x="17898" y="131166"/>
                  </a:lnTo>
                  <a:cubicBezTo>
                    <a:pt x="200" y="109043"/>
                    <a:pt x="3740" y="76302"/>
                    <a:pt x="25862" y="57719"/>
                  </a:cubicBezTo>
                  <a:lnTo>
                    <a:pt x="75417" y="17898"/>
                  </a:lnTo>
                  <a:cubicBezTo>
                    <a:pt x="98424" y="200"/>
                    <a:pt x="131166" y="3740"/>
                    <a:pt x="148864" y="2586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35" name="Freeform: Shape 734"/>
            <p:cNvSpPr/>
            <p:nvPr/>
          </p:nvSpPr>
          <p:spPr>
            <a:xfrm>
              <a:off x="3962596" y="3813733"/>
              <a:ext cx="150434" cy="106188"/>
            </a:xfrm>
            <a:custGeom>
              <a:avLst/>
              <a:gdLst>
                <a:gd name="connsiteX0" fmla="*/ 118135 w 150433"/>
                <a:gd name="connsiteY0" fmla="*/ 25862 h 106188"/>
                <a:gd name="connsiteX1" fmla="*/ 149106 w 150433"/>
                <a:gd name="connsiteY1" fmla="*/ 63913 h 106188"/>
                <a:gd name="connsiteX2" fmla="*/ 111056 w 150433"/>
                <a:gd name="connsiteY2" fmla="*/ 94885 h 106188"/>
                <a:gd name="connsiteX3" fmla="*/ 37608 w 150433"/>
                <a:gd name="connsiteY3" fmla="*/ 86920 h 106188"/>
                <a:gd name="connsiteX4" fmla="*/ 6637 w 150433"/>
                <a:gd name="connsiteY4" fmla="*/ 48870 h 106188"/>
                <a:gd name="connsiteX5" fmla="*/ 44688 w 150433"/>
                <a:gd name="connsiteY5" fmla="*/ 17898 h 106188"/>
                <a:gd name="connsiteX6" fmla="*/ 118135 w 150433"/>
                <a:gd name="connsiteY6" fmla="*/ 25862 h 1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33" h="106188">
                  <a:moveTo>
                    <a:pt x="118135" y="25862"/>
                  </a:moveTo>
                  <a:lnTo>
                    <a:pt x="149106" y="63913"/>
                  </a:lnTo>
                  <a:lnTo>
                    <a:pt x="111056" y="94885"/>
                  </a:lnTo>
                  <a:cubicBezTo>
                    <a:pt x="88933" y="112583"/>
                    <a:pt x="56191" y="109043"/>
                    <a:pt x="37608" y="86920"/>
                  </a:cubicBezTo>
                  <a:lnTo>
                    <a:pt x="6637" y="48870"/>
                  </a:lnTo>
                  <a:lnTo>
                    <a:pt x="44688" y="17898"/>
                  </a:lnTo>
                  <a:cubicBezTo>
                    <a:pt x="67695" y="200"/>
                    <a:pt x="100437" y="3740"/>
                    <a:pt x="118135"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736" name="Freeform: Shape 735"/>
            <p:cNvSpPr/>
            <p:nvPr/>
          </p:nvSpPr>
          <p:spPr>
            <a:xfrm>
              <a:off x="3986488" y="3813733"/>
              <a:ext cx="106188" cy="61943"/>
            </a:xfrm>
            <a:custGeom>
              <a:avLst/>
              <a:gdLst>
                <a:gd name="connsiteX0" fmla="*/ 94242 w 106188"/>
                <a:gd name="connsiteY0" fmla="*/ 25862 h 61943"/>
                <a:gd name="connsiteX1" fmla="*/ 105746 w 106188"/>
                <a:gd name="connsiteY1" fmla="*/ 40021 h 61943"/>
                <a:gd name="connsiteX2" fmla="*/ 91588 w 106188"/>
                <a:gd name="connsiteY2" fmla="*/ 51524 h 61943"/>
                <a:gd name="connsiteX3" fmla="*/ 18140 w 106188"/>
                <a:gd name="connsiteY3" fmla="*/ 43560 h 61943"/>
                <a:gd name="connsiteX4" fmla="*/ 6637 w 106188"/>
                <a:gd name="connsiteY4" fmla="*/ 29402 h 61943"/>
                <a:gd name="connsiteX5" fmla="*/ 20795 w 106188"/>
                <a:gd name="connsiteY5" fmla="*/ 17898 h 61943"/>
                <a:gd name="connsiteX6" fmla="*/ 94242 w 106188"/>
                <a:gd name="connsiteY6" fmla="*/ 25862 h 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88" h="61943">
                  <a:moveTo>
                    <a:pt x="94242" y="25862"/>
                  </a:moveTo>
                  <a:lnTo>
                    <a:pt x="105746" y="40021"/>
                  </a:lnTo>
                  <a:lnTo>
                    <a:pt x="91588" y="51524"/>
                  </a:lnTo>
                  <a:cubicBezTo>
                    <a:pt x="69465" y="69222"/>
                    <a:pt x="36723" y="65683"/>
                    <a:pt x="18140" y="43560"/>
                  </a:cubicBezTo>
                  <a:lnTo>
                    <a:pt x="6637" y="29402"/>
                  </a:lnTo>
                  <a:lnTo>
                    <a:pt x="20795" y="17898"/>
                  </a:lnTo>
                  <a:cubicBezTo>
                    <a:pt x="43803" y="200"/>
                    <a:pt x="76544" y="3740"/>
                    <a:pt x="94242" y="25862"/>
                  </a:cubicBezTo>
                  <a:close/>
                </a:path>
              </a:pathLst>
            </a:custGeom>
            <a:solidFill>
              <a:srgbClr val="FFFFFF">
                <a:alpha val="10000"/>
              </a:srgbClr>
            </a:solidFill>
            <a:ln w="9525" cap="flat">
              <a:noFill/>
              <a:prstDash val="solid"/>
              <a:miter/>
            </a:ln>
          </p:spPr>
          <p:txBody>
            <a:bodyPr rtlCol="0" anchor="ctr"/>
            <a:lstStyle/>
            <a:p>
              <a:endParaRPr lang="en-US"/>
            </a:p>
          </p:txBody>
        </p:sp>
        <p:sp>
          <p:nvSpPr>
            <p:cNvPr id="737" name="Freeform: Shape 736"/>
            <p:cNvSpPr/>
            <p:nvPr/>
          </p:nvSpPr>
          <p:spPr>
            <a:xfrm>
              <a:off x="2640551" y="2703013"/>
              <a:ext cx="1185770" cy="982243"/>
            </a:xfrm>
            <a:custGeom>
              <a:avLst/>
              <a:gdLst>
                <a:gd name="connsiteX0" fmla="*/ 825172 w 1185770"/>
                <a:gd name="connsiteY0" fmla="*/ 78238 h 982242"/>
                <a:gd name="connsiteX1" fmla="*/ 1180903 w 1185770"/>
                <a:gd name="connsiteY1" fmla="*/ 518920 h 982242"/>
                <a:gd name="connsiteX2" fmla="*/ 686243 w 1185770"/>
                <a:gd name="connsiteY2" fmla="*/ 918011 h 982242"/>
                <a:gd name="connsiteX3" fmla="*/ 319008 w 1185770"/>
                <a:gd name="connsiteY3" fmla="*/ 879075 h 982242"/>
                <a:gd name="connsiteX4" fmla="*/ 6637 w 1185770"/>
                <a:gd name="connsiteY4" fmla="*/ 491488 h 982242"/>
                <a:gd name="connsiteX5" fmla="*/ 553507 w 1185770"/>
                <a:gd name="connsiteY5" fmla="*/ 49921 h 982242"/>
                <a:gd name="connsiteX6" fmla="*/ 825172 w 1185770"/>
                <a:gd name="connsiteY6" fmla="*/ 78238 h 98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5770" h="982242">
                  <a:moveTo>
                    <a:pt x="825172" y="78238"/>
                  </a:moveTo>
                  <a:lnTo>
                    <a:pt x="1180903" y="518920"/>
                  </a:lnTo>
                  <a:lnTo>
                    <a:pt x="686243" y="918011"/>
                  </a:lnTo>
                  <a:cubicBezTo>
                    <a:pt x="573860" y="1008271"/>
                    <a:pt x="410153" y="991458"/>
                    <a:pt x="319008" y="879075"/>
                  </a:cubicBezTo>
                  <a:lnTo>
                    <a:pt x="6637" y="491488"/>
                  </a:lnTo>
                  <a:lnTo>
                    <a:pt x="553507" y="49921"/>
                  </a:lnTo>
                  <a:cubicBezTo>
                    <a:pt x="636688" y="-17332"/>
                    <a:pt x="757920" y="-4943"/>
                    <a:pt x="825172" y="78238"/>
                  </a:cubicBezTo>
                  <a:close/>
                </a:path>
              </a:pathLst>
            </a:custGeom>
            <a:solidFill>
              <a:schemeClr val="accent3"/>
            </a:solidFill>
            <a:ln w="9525" cap="flat">
              <a:noFill/>
              <a:prstDash val="solid"/>
              <a:miter/>
            </a:ln>
          </p:spPr>
          <p:txBody>
            <a:bodyPr rtlCol="0" anchor="ctr"/>
            <a:lstStyle/>
            <a:p>
              <a:endParaRPr lang="en-US"/>
            </a:p>
          </p:txBody>
        </p:sp>
        <p:sp>
          <p:nvSpPr>
            <p:cNvPr id="738" name="Freeform: Shape 737"/>
            <p:cNvSpPr/>
            <p:nvPr/>
          </p:nvSpPr>
          <p:spPr>
            <a:xfrm>
              <a:off x="2752049" y="2702851"/>
              <a:ext cx="982243" cy="778715"/>
            </a:xfrm>
            <a:custGeom>
              <a:avLst/>
              <a:gdLst>
                <a:gd name="connsiteX0" fmla="*/ 713674 w 982242"/>
                <a:gd name="connsiteY0" fmla="*/ 78400 h 778714"/>
                <a:gd name="connsiteX1" fmla="*/ 979145 w 982242"/>
                <a:gd name="connsiteY1" fmla="*/ 406699 h 778714"/>
                <a:gd name="connsiteX2" fmla="*/ 596867 w 982242"/>
                <a:gd name="connsiteY2" fmla="*/ 715530 h 778714"/>
                <a:gd name="connsiteX3" fmla="*/ 229632 w 982242"/>
                <a:gd name="connsiteY3" fmla="*/ 676595 h 778714"/>
                <a:gd name="connsiteX4" fmla="*/ 6637 w 982242"/>
                <a:gd name="connsiteY4" fmla="*/ 400505 h 778714"/>
                <a:gd name="connsiteX5" fmla="*/ 441124 w 982242"/>
                <a:gd name="connsiteY5" fmla="*/ 49198 h 778714"/>
                <a:gd name="connsiteX6" fmla="*/ 713674 w 982242"/>
                <a:gd name="connsiteY6" fmla="*/ 78400 h 77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2242" h="778714">
                  <a:moveTo>
                    <a:pt x="713674" y="78400"/>
                  </a:moveTo>
                  <a:lnTo>
                    <a:pt x="979145" y="406699"/>
                  </a:lnTo>
                  <a:lnTo>
                    <a:pt x="596867" y="715530"/>
                  </a:lnTo>
                  <a:cubicBezTo>
                    <a:pt x="484485" y="805791"/>
                    <a:pt x="320777" y="788978"/>
                    <a:pt x="229632" y="676595"/>
                  </a:cubicBezTo>
                  <a:lnTo>
                    <a:pt x="6637" y="400505"/>
                  </a:lnTo>
                  <a:lnTo>
                    <a:pt x="441124" y="49198"/>
                  </a:lnTo>
                  <a:cubicBezTo>
                    <a:pt x="525190" y="-17169"/>
                    <a:pt x="646422" y="-4781"/>
                    <a:pt x="713674" y="78400"/>
                  </a:cubicBezTo>
                  <a:close/>
                </a:path>
              </a:pathLst>
            </a:custGeom>
            <a:solidFill>
              <a:schemeClr val="accent3"/>
            </a:solidFill>
            <a:ln w="9525" cap="flat">
              <a:noFill/>
              <a:prstDash val="solid"/>
              <a:miter/>
            </a:ln>
          </p:spPr>
          <p:txBody>
            <a:bodyPr rtlCol="0" anchor="ctr"/>
            <a:lstStyle/>
            <a:p>
              <a:endParaRPr lang="en-US"/>
            </a:p>
          </p:txBody>
        </p:sp>
        <p:sp>
          <p:nvSpPr>
            <p:cNvPr id="739" name="Freeform: Shape 738"/>
            <p:cNvSpPr/>
            <p:nvPr/>
          </p:nvSpPr>
          <p:spPr>
            <a:xfrm>
              <a:off x="2271971" y="2954675"/>
              <a:ext cx="1221166" cy="1061884"/>
            </a:xfrm>
            <a:custGeom>
              <a:avLst/>
              <a:gdLst>
                <a:gd name="connsiteX0" fmla="*/ 1097297 w 1221166"/>
                <a:gd name="connsiteY0" fmla="*/ 37183 h 1061883"/>
                <a:gd name="connsiteX1" fmla="*/ 1196406 w 1221166"/>
                <a:gd name="connsiteY1" fmla="*/ 160185 h 1061883"/>
                <a:gd name="connsiteX2" fmla="*/ 1184018 w 1221166"/>
                <a:gd name="connsiteY2" fmla="*/ 275222 h 1061883"/>
                <a:gd name="connsiteX3" fmla="*/ 238941 w 1221166"/>
                <a:gd name="connsiteY3" fmla="*/ 1038894 h 1061883"/>
                <a:gd name="connsiteX4" fmla="*/ 123904 w 1221166"/>
                <a:gd name="connsiteY4" fmla="*/ 1026505 h 1061883"/>
                <a:gd name="connsiteX5" fmla="*/ 24794 w 1221166"/>
                <a:gd name="connsiteY5" fmla="*/ 903503 h 1061883"/>
                <a:gd name="connsiteX6" fmla="*/ 37183 w 1221166"/>
                <a:gd name="connsiteY6" fmla="*/ 788466 h 1061883"/>
                <a:gd name="connsiteX7" fmla="*/ 982260 w 1221166"/>
                <a:gd name="connsiteY7" fmla="*/ 24795 h 1061883"/>
                <a:gd name="connsiteX8" fmla="*/ 1097297 w 1221166"/>
                <a:gd name="connsiteY8" fmla="*/ 37183 h 106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1166" h="1061883">
                  <a:moveTo>
                    <a:pt x="1097297" y="37183"/>
                  </a:moveTo>
                  <a:lnTo>
                    <a:pt x="1196406" y="160185"/>
                  </a:lnTo>
                  <a:cubicBezTo>
                    <a:pt x="1224723" y="195581"/>
                    <a:pt x="1219414" y="246905"/>
                    <a:pt x="1184018" y="275222"/>
                  </a:cubicBezTo>
                  <a:lnTo>
                    <a:pt x="238941" y="1038894"/>
                  </a:lnTo>
                  <a:cubicBezTo>
                    <a:pt x="203545" y="1067211"/>
                    <a:pt x="152221" y="1061901"/>
                    <a:pt x="123904" y="1026505"/>
                  </a:cubicBezTo>
                  <a:lnTo>
                    <a:pt x="24794" y="903503"/>
                  </a:lnTo>
                  <a:cubicBezTo>
                    <a:pt x="-3522" y="868107"/>
                    <a:pt x="1787" y="816783"/>
                    <a:pt x="37183" y="788466"/>
                  </a:cubicBezTo>
                  <a:lnTo>
                    <a:pt x="982260" y="24795"/>
                  </a:lnTo>
                  <a:cubicBezTo>
                    <a:pt x="1017656" y="-3522"/>
                    <a:pt x="1068980" y="1787"/>
                    <a:pt x="1097297" y="37183"/>
                  </a:cubicBezTo>
                  <a:close/>
                </a:path>
              </a:pathLst>
            </a:custGeom>
            <a:solidFill>
              <a:srgbClr val="343438"/>
            </a:solidFill>
            <a:ln w="9525" cap="flat">
              <a:noFill/>
              <a:prstDash val="solid"/>
              <a:miter/>
            </a:ln>
          </p:spPr>
          <p:txBody>
            <a:bodyPr rtlCol="0" anchor="ctr"/>
            <a:lstStyle/>
            <a:p>
              <a:endParaRPr lang="en-US"/>
            </a:p>
          </p:txBody>
        </p:sp>
        <p:sp>
          <p:nvSpPr>
            <p:cNvPr id="740" name="Freeform: Shape 739"/>
            <p:cNvSpPr/>
            <p:nvPr/>
          </p:nvSpPr>
          <p:spPr>
            <a:xfrm>
              <a:off x="2300288" y="2989186"/>
              <a:ext cx="1185770" cy="1026488"/>
            </a:xfrm>
            <a:custGeom>
              <a:avLst/>
              <a:gdLst>
                <a:gd name="connsiteX0" fmla="*/ 1097297 w 1185770"/>
                <a:gd name="connsiteY0" fmla="*/ 37183 h 1026487"/>
                <a:gd name="connsiteX1" fmla="*/ 1168974 w 1185770"/>
                <a:gd name="connsiteY1" fmla="*/ 125674 h 1026487"/>
                <a:gd name="connsiteX2" fmla="*/ 1156586 w 1185770"/>
                <a:gd name="connsiteY2" fmla="*/ 240711 h 1026487"/>
                <a:gd name="connsiteX3" fmla="*/ 211509 w 1185770"/>
                <a:gd name="connsiteY3" fmla="*/ 1004382 h 1026487"/>
                <a:gd name="connsiteX4" fmla="*/ 96472 w 1185770"/>
                <a:gd name="connsiteY4" fmla="*/ 991994 h 1026487"/>
                <a:gd name="connsiteX5" fmla="*/ 24795 w 1185770"/>
                <a:gd name="connsiteY5" fmla="*/ 903503 h 1026487"/>
                <a:gd name="connsiteX6" fmla="*/ 37183 w 1185770"/>
                <a:gd name="connsiteY6" fmla="*/ 788466 h 1026487"/>
                <a:gd name="connsiteX7" fmla="*/ 982260 w 1185770"/>
                <a:gd name="connsiteY7" fmla="*/ 24795 h 1026487"/>
                <a:gd name="connsiteX8" fmla="*/ 1097297 w 1185770"/>
                <a:gd name="connsiteY8" fmla="*/ 37183 h 1026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5770" h="1026487">
                  <a:moveTo>
                    <a:pt x="1097297" y="37183"/>
                  </a:moveTo>
                  <a:lnTo>
                    <a:pt x="1168974" y="125674"/>
                  </a:lnTo>
                  <a:cubicBezTo>
                    <a:pt x="1197291" y="161070"/>
                    <a:pt x="1191982" y="212394"/>
                    <a:pt x="1156586" y="240711"/>
                  </a:cubicBezTo>
                  <a:lnTo>
                    <a:pt x="211509" y="1004382"/>
                  </a:lnTo>
                  <a:cubicBezTo>
                    <a:pt x="176113" y="1032699"/>
                    <a:pt x="124789" y="1027390"/>
                    <a:pt x="96472" y="991994"/>
                  </a:cubicBezTo>
                  <a:lnTo>
                    <a:pt x="24795" y="903503"/>
                  </a:lnTo>
                  <a:cubicBezTo>
                    <a:pt x="-3522" y="868107"/>
                    <a:pt x="1787" y="816783"/>
                    <a:pt x="37183" y="788466"/>
                  </a:cubicBezTo>
                  <a:lnTo>
                    <a:pt x="982260" y="24795"/>
                  </a:lnTo>
                  <a:cubicBezTo>
                    <a:pt x="1016771" y="-3522"/>
                    <a:pt x="1068095" y="1787"/>
                    <a:pt x="1097297" y="37183"/>
                  </a:cubicBezTo>
                  <a:close/>
                </a:path>
              </a:pathLst>
            </a:custGeom>
            <a:solidFill>
              <a:srgbClr val="44444B"/>
            </a:solidFill>
            <a:ln w="9525" cap="flat">
              <a:noFill/>
              <a:prstDash val="solid"/>
              <a:miter/>
            </a:ln>
          </p:spPr>
          <p:txBody>
            <a:bodyPr rtlCol="0" anchor="ctr"/>
            <a:lstStyle/>
            <a:p>
              <a:endParaRPr lang="en-US"/>
            </a:p>
          </p:txBody>
        </p:sp>
        <p:sp>
          <p:nvSpPr>
            <p:cNvPr id="741" name="Freeform: Shape 740"/>
            <p:cNvSpPr/>
            <p:nvPr/>
          </p:nvSpPr>
          <p:spPr>
            <a:xfrm>
              <a:off x="2489592" y="3230977"/>
              <a:ext cx="1088431" cy="884903"/>
            </a:xfrm>
            <a:custGeom>
              <a:avLst/>
              <a:gdLst>
                <a:gd name="connsiteX0" fmla="*/ 1081435 w 1088430"/>
                <a:gd name="connsiteY0" fmla="*/ 37856 h 884903"/>
                <a:gd name="connsiteX1" fmla="*/ 35479 w 1088430"/>
                <a:gd name="connsiteY1" fmla="*/ 882938 h 884903"/>
                <a:gd name="connsiteX2" fmla="*/ 10702 w 1088430"/>
                <a:gd name="connsiteY2" fmla="*/ 880284 h 884903"/>
                <a:gd name="connsiteX3" fmla="*/ 13357 w 1088430"/>
                <a:gd name="connsiteY3" fmla="*/ 855506 h 884903"/>
                <a:gd name="connsiteX4" fmla="*/ 1059312 w 1088430"/>
                <a:gd name="connsiteY4" fmla="*/ 10424 h 884903"/>
                <a:gd name="connsiteX5" fmla="*/ 1084089 w 1088430"/>
                <a:gd name="connsiteY5" fmla="*/ 13079 h 884903"/>
                <a:gd name="connsiteX6" fmla="*/ 1081435 w 1088430"/>
                <a:gd name="connsiteY6" fmla="*/ 37856 h 884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8430" h="884903">
                  <a:moveTo>
                    <a:pt x="1081435" y="37856"/>
                  </a:moveTo>
                  <a:lnTo>
                    <a:pt x="35479" y="882938"/>
                  </a:lnTo>
                  <a:cubicBezTo>
                    <a:pt x="28400" y="889133"/>
                    <a:pt x="16896" y="887363"/>
                    <a:pt x="10702" y="880284"/>
                  </a:cubicBezTo>
                  <a:cubicBezTo>
                    <a:pt x="4507" y="872320"/>
                    <a:pt x="5392" y="861701"/>
                    <a:pt x="13357" y="855506"/>
                  </a:cubicBezTo>
                  <a:lnTo>
                    <a:pt x="1059312" y="10424"/>
                  </a:lnTo>
                  <a:cubicBezTo>
                    <a:pt x="1066391" y="4230"/>
                    <a:pt x="1077895" y="5999"/>
                    <a:pt x="1084089" y="13079"/>
                  </a:cubicBezTo>
                  <a:cubicBezTo>
                    <a:pt x="1090284" y="21043"/>
                    <a:pt x="1089399" y="32546"/>
                    <a:pt x="1081435" y="37856"/>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42" name="Freeform: Shape 741"/>
            <p:cNvSpPr/>
            <p:nvPr/>
          </p:nvSpPr>
          <p:spPr>
            <a:xfrm>
              <a:off x="2590588" y="3930775"/>
              <a:ext cx="371659" cy="327414"/>
            </a:xfrm>
            <a:custGeom>
              <a:avLst/>
              <a:gdLst>
                <a:gd name="connsiteX0" fmla="*/ 353927 w 371659"/>
                <a:gd name="connsiteY0" fmla="*/ 102614 h 327414"/>
                <a:gd name="connsiteX1" fmla="*/ 94650 w 371659"/>
                <a:gd name="connsiteY1" fmla="*/ 312336 h 327414"/>
                <a:gd name="connsiteX2" fmla="*/ 18549 w 371659"/>
                <a:gd name="connsiteY2" fmla="*/ 304372 h 327414"/>
                <a:gd name="connsiteX3" fmla="*/ 18549 w 371659"/>
                <a:gd name="connsiteY3" fmla="*/ 304372 h 327414"/>
                <a:gd name="connsiteX4" fmla="*/ 26513 w 371659"/>
                <a:gd name="connsiteY4" fmla="*/ 228271 h 327414"/>
                <a:gd name="connsiteX5" fmla="*/ 285789 w 371659"/>
                <a:gd name="connsiteY5" fmla="*/ 18548 h 327414"/>
                <a:gd name="connsiteX6" fmla="*/ 361891 w 371659"/>
                <a:gd name="connsiteY6" fmla="*/ 26513 h 327414"/>
                <a:gd name="connsiteX7" fmla="*/ 361891 w 371659"/>
                <a:gd name="connsiteY7" fmla="*/ 26513 h 327414"/>
                <a:gd name="connsiteX8" fmla="*/ 353927 w 371659"/>
                <a:gd name="connsiteY8" fmla="*/ 102614 h 32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659" h="327414">
                  <a:moveTo>
                    <a:pt x="353927" y="102614"/>
                  </a:moveTo>
                  <a:lnTo>
                    <a:pt x="94650" y="312336"/>
                  </a:lnTo>
                  <a:cubicBezTo>
                    <a:pt x="71643" y="330919"/>
                    <a:pt x="38016" y="327380"/>
                    <a:pt x="18549" y="304372"/>
                  </a:cubicBezTo>
                  <a:lnTo>
                    <a:pt x="18549" y="304372"/>
                  </a:lnTo>
                  <a:cubicBezTo>
                    <a:pt x="-34" y="281365"/>
                    <a:pt x="3505" y="247739"/>
                    <a:pt x="26513" y="228271"/>
                  </a:cubicBezTo>
                  <a:lnTo>
                    <a:pt x="285789" y="18548"/>
                  </a:lnTo>
                  <a:cubicBezTo>
                    <a:pt x="308797" y="-34"/>
                    <a:pt x="342423" y="3505"/>
                    <a:pt x="361891" y="26513"/>
                  </a:cubicBezTo>
                  <a:lnTo>
                    <a:pt x="361891" y="26513"/>
                  </a:lnTo>
                  <a:cubicBezTo>
                    <a:pt x="380474" y="50405"/>
                    <a:pt x="376934" y="84031"/>
                    <a:pt x="353927" y="102614"/>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43" name="Freeform: Shape 742"/>
            <p:cNvSpPr/>
            <p:nvPr/>
          </p:nvSpPr>
          <p:spPr>
            <a:xfrm>
              <a:off x="2574660" y="3911307"/>
              <a:ext cx="371659" cy="327414"/>
            </a:xfrm>
            <a:custGeom>
              <a:avLst/>
              <a:gdLst>
                <a:gd name="connsiteX0" fmla="*/ 353927 w 371659"/>
                <a:gd name="connsiteY0" fmla="*/ 102614 h 327414"/>
                <a:gd name="connsiteX1" fmla="*/ 94650 w 371659"/>
                <a:gd name="connsiteY1" fmla="*/ 312336 h 327414"/>
                <a:gd name="connsiteX2" fmla="*/ 18548 w 371659"/>
                <a:gd name="connsiteY2" fmla="*/ 304372 h 327414"/>
                <a:gd name="connsiteX3" fmla="*/ 18548 w 371659"/>
                <a:gd name="connsiteY3" fmla="*/ 304372 h 327414"/>
                <a:gd name="connsiteX4" fmla="*/ 26513 w 371659"/>
                <a:gd name="connsiteY4" fmla="*/ 228271 h 327414"/>
                <a:gd name="connsiteX5" fmla="*/ 285789 w 371659"/>
                <a:gd name="connsiteY5" fmla="*/ 18549 h 327414"/>
                <a:gd name="connsiteX6" fmla="*/ 361891 w 371659"/>
                <a:gd name="connsiteY6" fmla="*/ 26513 h 327414"/>
                <a:gd name="connsiteX7" fmla="*/ 361891 w 371659"/>
                <a:gd name="connsiteY7" fmla="*/ 26513 h 327414"/>
                <a:gd name="connsiteX8" fmla="*/ 353927 w 371659"/>
                <a:gd name="connsiteY8" fmla="*/ 102614 h 32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659" h="327414">
                  <a:moveTo>
                    <a:pt x="353927" y="102614"/>
                  </a:moveTo>
                  <a:lnTo>
                    <a:pt x="94650" y="312336"/>
                  </a:lnTo>
                  <a:cubicBezTo>
                    <a:pt x="71643" y="330919"/>
                    <a:pt x="38016" y="327380"/>
                    <a:pt x="18548" y="304372"/>
                  </a:cubicBezTo>
                  <a:lnTo>
                    <a:pt x="18548" y="304372"/>
                  </a:lnTo>
                  <a:cubicBezTo>
                    <a:pt x="-34" y="281365"/>
                    <a:pt x="3505" y="247739"/>
                    <a:pt x="26513" y="228271"/>
                  </a:cubicBezTo>
                  <a:lnTo>
                    <a:pt x="285789" y="18549"/>
                  </a:lnTo>
                  <a:cubicBezTo>
                    <a:pt x="308797" y="-34"/>
                    <a:pt x="342423" y="3505"/>
                    <a:pt x="361891" y="26513"/>
                  </a:cubicBezTo>
                  <a:lnTo>
                    <a:pt x="361891" y="26513"/>
                  </a:lnTo>
                  <a:cubicBezTo>
                    <a:pt x="380474" y="49520"/>
                    <a:pt x="376934" y="83146"/>
                    <a:pt x="353927" y="102614"/>
                  </a:cubicBezTo>
                  <a:close/>
                </a:path>
              </a:pathLst>
            </a:custGeom>
            <a:solidFill>
              <a:schemeClr val="accent2"/>
            </a:solidFill>
            <a:ln w="9525" cap="flat">
              <a:noFill/>
              <a:prstDash val="solid"/>
              <a:miter/>
            </a:ln>
          </p:spPr>
          <p:txBody>
            <a:bodyPr rtlCol="0" anchor="ctr"/>
            <a:lstStyle/>
            <a:p>
              <a:endParaRPr lang="en-US"/>
            </a:p>
          </p:txBody>
        </p:sp>
        <p:sp>
          <p:nvSpPr>
            <p:cNvPr id="744" name="Freeform: Shape 743"/>
            <p:cNvSpPr/>
            <p:nvPr/>
          </p:nvSpPr>
          <p:spPr>
            <a:xfrm>
              <a:off x="3486995" y="3345854"/>
              <a:ext cx="203528" cy="185830"/>
            </a:xfrm>
            <a:custGeom>
              <a:avLst/>
              <a:gdLst>
                <a:gd name="connsiteX0" fmla="*/ 182256 w 203527"/>
                <a:gd name="connsiteY0" fmla="*/ 102614 h 185829"/>
                <a:gd name="connsiteX1" fmla="*/ 94650 w 203527"/>
                <a:gd name="connsiteY1" fmla="*/ 173407 h 185829"/>
                <a:gd name="connsiteX2" fmla="*/ 18549 w 203527"/>
                <a:gd name="connsiteY2" fmla="*/ 165442 h 185829"/>
                <a:gd name="connsiteX3" fmla="*/ 18549 w 203527"/>
                <a:gd name="connsiteY3" fmla="*/ 165442 h 185829"/>
                <a:gd name="connsiteX4" fmla="*/ 26513 w 203527"/>
                <a:gd name="connsiteY4" fmla="*/ 89341 h 185829"/>
                <a:gd name="connsiteX5" fmla="*/ 114118 w 203527"/>
                <a:gd name="connsiteY5" fmla="*/ 18549 h 185829"/>
                <a:gd name="connsiteX6" fmla="*/ 190220 w 203527"/>
                <a:gd name="connsiteY6" fmla="*/ 26513 h 185829"/>
                <a:gd name="connsiteX7" fmla="*/ 190220 w 203527"/>
                <a:gd name="connsiteY7" fmla="*/ 26513 h 185829"/>
                <a:gd name="connsiteX8" fmla="*/ 182256 w 203527"/>
                <a:gd name="connsiteY8" fmla="*/ 102614 h 18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185829">
                  <a:moveTo>
                    <a:pt x="182256" y="102614"/>
                  </a:moveTo>
                  <a:lnTo>
                    <a:pt x="94650" y="173407"/>
                  </a:lnTo>
                  <a:cubicBezTo>
                    <a:pt x="71643" y="191989"/>
                    <a:pt x="38017" y="188450"/>
                    <a:pt x="18549" y="165442"/>
                  </a:cubicBezTo>
                  <a:lnTo>
                    <a:pt x="18549" y="165442"/>
                  </a:lnTo>
                  <a:cubicBezTo>
                    <a:pt x="-34" y="142435"/>
                    <a:pt x="3505" y="108809"/>
                    <a:pt x="26513" y="89341"/>
                  </a:cubicBezTo>
                  <a:lnTo>
                    <a:pt x="114118" y="18549"/>
                  </a:lnTo>
                  <a:cubicBezTo>
                    <a:pt x="137126" y="-34"/>
                    <a:pt x="170752" y="3505"/>
                    <a:pt x="190220" y="26513"/>
                  </a:cubicBezTo>
                  <a:lnTo>
                    <a:pt x="190220" y="26513"/>
                  </a:lnTo>
                  <a:cubicBezTo>
                    <a:pt x="208803" y="49520"/>
                    <a:pt x="205263" y="84031"/>
                    <a:pt x="182256" y="102614"/>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45" name="Freeform: Shape 744"/>
            <p:cNvSpPr/>
            <p:nvPr/>
          </p:nvSpPr>
          <p:spPr>
            <a:xfrm>
              <a:off x="3470182" y="3325501"/>
              <a:ext cx="203528" cy="185830"/>
            </a:xfrm>
            <a:custGeom>
              <a:avLst/>
              <a:gdLst>
                <a:gd name="connsiteX0" fmla="*/ 182256 w 203527"/>
                <a:gd name="connsiteY0" fmla="*/ 102614 h 185829"/>
                <a:gd name="connsiteX1" fmla="*/ 94650 w 203527"/>
                <a:gd name="connsiteY1" fmla="*/ 173407 h 185829"/>
                <a:gd name="connsiteX2" fmla="*/ 18549 w 203527"/>
                <a:gd name="connsiteY2" fmla="*/ 165443 h 185829"/>
                <a:gd name="connsiteX3" fmla="*/ 18549 w 203527"/>
                <a:gd name="connsiteY3" fmla="*/ 165443 h 185829"/>
                <a:gd name="connsiteX4" fmla="*/ 26513 w 203527"/>
                <a:gd name="connsiteY4" fmla="*/ 89341 h 185829"/>
                <a:gd name="connsiteX5" fmla="*/ 114118 w 203527"/>
                <a:gd name="connsiteY5" fmla="*/ 18549 h 185829"/>
                <a:gd name="connsiteX6" fmla="*/ 190220 w 203527"/>
                <a:gd name="connsiteY6" fmla="*/ 26513 h 185829"/>
                <a:gd name="connsiteX7" fmla="*/ 190220 w 203527"/>
                <a:gd name="connsiteY7" fmla="*/ 26513 h 185829"/>
                <a:gd name="connsiteX8" fmla="*/ 182256 w 203527"/>
                <a:gd name="connsiteY8" fmla="*/ 102614 h 18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185829">
                  <a:moveTo>
                    <a:pt x="182256" y="102614"/>
                  </a:moveTo>
                  <a:lnTo>
                    <a:pt x="94650" y="173407"/>
                  </a:lnTo>
                  <a:cubicBezTo>
                    <a:pt x="71643" y="191990"/>
                    <a:pt x="38017" y="188450"/>
                    <a:pt x="18549" y="165443"/>
                  </a:cubicBezTo>
                  <a:lnTo>
                    <a:pt x="18549" y="165443"/>
                  </a:lnTo>
                  <a:cubicBezTo>
                    <a:pt x="-34" y="142435"/>
                    <a:pt x="3505" y="108809"/>
                    <a:pt x="26513" y="89341"/>
                  </a:cubicBezTo>
                  <a:lnTo>
                    <a:pt x="114118" y="18549"/>
                  </a:lnTo>
                  <a:cubicBezTo>
                    <a:pt x="137126" y="-34"/>
                    <a:pt x="170752" y="3505"/>
                    <a:pt x="190220" y="26513"/>
                  </a:cubicBezTo>
                  <a:lnTo>
                    <a:pt x="190220" y="26513"/>
                  </a:lnTo>
                  <a:cubicBezTo>
                    <a:pt x="209688" y="50405"/>
                    <a:pt x="205263" y="84031"/>
                    <a:pt x="182256" y="102614"/>
                  </a:cubicBezTo>
                  <a:close/>
                </a:path>
              </a:pathLst>
            </a:custGeom>
            <a:solidFill>
              <a:schemeClr val="accent2"/>
            </a:solidFill>
            <a:ln w="9525" cap="flat">
              <a:noFill/>
              <a:prstDash val="solid"/>
              <a:miter/>
            </a:ln>
          </p:spPr>
          <p:txBody>
            <a:bodyPr rtlCol="0" anchor="ctr"/>
            <a:lstStyle/>
            <a:p>
              <a:endParaRPr lang="en-US"/>
            </a:p>
          </p:txBody>
        </p:sp>
        <p:sp>
          <p:nvSpPr>
            <p:cNvPr id="746" name="Freeform: Shape 745"/>
            <p:cNvSpPr/>
            <p:nvPr/>
          </p:nvSpPr>
          <p:spPr>
            <a:xfrm>
              <a:off x="3272848" y="3517525"/>
              <a:ext cx="203528" cy="185830"/>
            </a:xfrm>
            <a:custGeom>
              <a:avLst/>
              <a:gdLst>
                <a:gd name="connsiteX0" fmla="*/ 182256 w 203527"/>
                <a:gd name="connsiteY0" fmla="*/ 102614 h 185829"/>
                <a:gd name="connsiteX1" fmla="*/ 94650 w 203527"/>
                <a:gd name="connsiteY1" fmla="*/ 173407 h 185829"/>
                <a:gd name="connsiteX2" fmla="*/ 18549 w 203527"/>
                <a:gd name="connsiteY2" fmla="*/ 165443 h 185829"/>
                <a:gd name="connsiteX3" fmla="*/ 18549 w 203527"/>
                <a:gd name="connsiteY3" fmla="*/ 165443 h 185829"/>
                <a:gd name="connsiteX4" fmla="*/ 26513 w 203527"/>
                <a:gd name="connsiteY4" fmla="*/ 89341 h 185829"/>
                <a:gd name="connsiteX5" fmla="*/ 114118 w 203527"/>
                <a:gd name="connsiteY5" fmla="*/ 18549 h 185829"/>
                <a:gd name="connsiteX6" fmla="*/ 190220 w 203527"/>
                <a:gd name="connsiteY6" fmla="*/ 26513 h 185829"/>
                <a:gd name="connsiteX7" fmla="*/ 190220 w 203527"/>
                <a:gd name="connsiteY7" fmla="*/ 26513 h 185829"/>
                <a:gd name="connsiteX8" fmla="*/ 182256 w 203527"/>
                <a:gd name="connsiteY8" fmla="*/ 102614 h 18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185829">
                  <a:moveTo>
                    <a:pt x="182256" y="102614"/>
                  </a:moveTo>
                  <a:lnTo>
                    <a:pt x="94650" y="173407"/>
                  </a:lnTo>
                  <a:cubicBezTo>
                    <a:pt x="71643" y="191990"/>
                    <a:pt x="38016" y="188450"/>
                    <a:pt x="18549" y="165443"/>
                  </a:cubicBezTo>
                  <a:lnTo>
                    <a:pt x="18549" y="165443"/>
                  </a:lnTo>
                  <a:cubicBezTo>
                    <a:pt x="-34" y="142435"/>
                    <a:pt x="3505" y="108809"/>
                    <a:pt x="26513" y="89341"/>
                  </a:cubicBezTo>
                  <a:lnTo>
                    <a:pt x="114118" y="18549"/>
                  </a:lnTo>
                  <a:cubicBezTo>
                    <a:pt x="137126" y="-34"/>
                    <a:pt x="170752" y="3505"/>
                    <a:pt x="190220" y="26513"/>
                  </a:cubicBezTo>
                  <a:lnTo>
                    <a:pt x="190220" y="26513"/>
                  </a:lnTo>
                  <a:cubicBezTo>
                    <a:pt x="209687" y="50405"/>
                    <a:pt x="206148" y="84031"/>
                    <a:pt x="182256" y="102614"/>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747" name="Freeform: Shape 746"/>
            <p:cNvSpPr/>
            <p:nvPr/>
          </p:nvSpPr>
          <p:spPr>
            <a:xfrm>
              <a:off x="3256920" y="3498057"/>
              <a:ext cx="203528" cy="185830"/>
            </a:xfrm>
            <a:custGeom>
              <a:avLst/>
              <a:gdLst>
                <a:gd name="connsiteX0" fmla="*/ 182256 w 203527"/>
                <a:gd name="connsiteY0" fmla="*/ 102614 h 185829"/>
                <a:gd name="connsiteX1" fmla="*/ 94650 w 203527"/>
                <a:gd name="connsiteY1" fmla="*/ 173407 h 185829"/>
                <a:gd name="connsiteX2" fmla="*/ 18549 w 203527"/>
                <a:gd name="connsiteY2" fmla="*/ 165443 h 185829"/>
                <a:gd name="connsiteX3" fmla="*/ 18549 w 203527"/>
                <a:gd name="connsiteY3" fmla="*/ 165443 h 185829"/>
                <a:gd name="connsiteX4" fmla="*/ 26513 w 203527"/>
                <a:gd name="connsiteY4" fmla="*/ 89341 h 185829"/>
                <a:gd name="connsiteX5" fmla="*/ 114118 w 203527"/>
                <a:gd name="connsiteY5" fmla="*/ 18549 h 185829"/>
                <a:gd name="connsiteX6" fmla="*/ 190220 w 203527"/>
                <a:gd name="connsiteY6" fmla="*/ 26513 h 185829"/>
                <a:gd name="connsiteX7" fmla="*/ 190220 w 203527"/>
                <a:gd name="connsiteY7" fmla="*/ 26513 h 185829"/>
                <a:gd name="connsiteX8" fmla="*/ 182256 w 203527"/>
                <a:gd name="connsiteY8" fmla="*/ 102614 h 18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527" h="185829">
                  <a:moveTo>
                    <a:pt x="182256" y="102614"/>
                  </a:moveTo>
                  <a:lnTo>
                    <a:pt x="94650" y="173407"/>
                  </a:lnTo>
                  <a:cubicBezTo>
                    <a:pt x="71643" y="191990"/>
                    <a:pt x="38017" y="188450"/>
                    <a:pt x="18549" y="165443"/>
                  </a:cubicBezTo>
                  <a:lnTo>
                    <a:pt x="18549" y="165443"/>
                  </a:lnTo>
                  <a:cubicBezTo>
                    <a:pt x="-34" y="142435"/>
                    <a:pt x="3505" y="108809"/>
                    <a:pt x="26513" y="89341"/>
                  </a:cubicBezTo>
                  <a:lnTo>
                    <a:pt x="114118" y="18549"/>
                  </a:lnTo>
                  <a:cubicBezTo>
                    <a:pt x="137126" y="-34"/>
                    <a:pt x="170752" y="3505"/>
                    <a:pt x="190220" y="26513"/>
                  </a:cubicBezTo>
                  <a:lnTo>
                    <a:pt x="190220" y="26513"/>
                  </a:lnTo>
                  <a:cubicBezTo>
                    <a:pt x="208803" y="50405"/>
                    <a:pt x="205263" y="84031"/>
                    <a:pt x="182256" y="102614"/>
                  </a:cubicBezTo>
                  <a:close/>
                </a:path>
              </a:pathLst>
            </a:custGeom>
            <a:solidFill>
              <a:schemeClr val="accent2"/>
            </a:solidFill>
            <a:ln w="9525" cap="flat">
              <a:noFill/>
              <a:prstDash val="solid"/>
              <a:miter/>
            </a:ln>
          </p:spPr>
          <p:txBody>
            <a:bodyPr rtlCol="0" anchor="ctr"/>
            <a:lstStyle/>
            <a:p>
              <a:endParaRPr lang="en-US"/>
            </a:p>
          </p:txBody>
        </p:sp>
        <p:sp>
          <p:nvSpPr>
            <p:cNvPr id="748" name="Freeform: Shape 747"/>
            <p:cNvSpPr/>
            <p:nvPr/>
          </p:nvSpPr>
          <p:spPr>
            <a:xfrm>
              <a:off x="1154663" y="2306365"/>
              <a:ext cx="707923" cy="734470"/>
            </a:xfrm>
            <a:custGeom>
              <a:avLst/>
              <a:gdLst>
                <a:gd name="connsiteX0" fmla="*/ 649212 w 707922"/>
                <a:gd name="connsiteY0" fmla="*/ 620010 h 734469"/>
                <a:gd name="connsiteX1" fmla="*/ 558951 w 707922"/>
                <a:gd name="connsiteY1" fmla="*/ 698766 h 734469"/>
                <a:gd name="connsiteX2" fmla="*/ 343920 w 707922"/>
                <a:gd name="connsiteY2" fmla="*/ 683723 h 734469"/>
                <a:gd name="connsiteX3" fmla="*/ 43938 w 707922"/>
                <a:gd name="connsiteY3" fmla="*/ 337726 h 734469"/>
                <a:gd name="connsiteX4" fmla="*/ 58981 w 707922"/>
                <a:gd name="connsiteY4" fmla="*/ 122694 h 734469"/>
                <a:gd name="connsiteX5" fmla="*/ 149241 w 707922"/>
                <a:gd name="connsiteY5" fmla="*/ 43938 h 734469"/>
                <a:gd name="connsiteX6" fmla="*/ 364273 w 707922"/>
                <a:gd name="connsiteY6" fmla="*/ 58981 h 734469"/>
                <a:gd name="connsiteX7" fmla="*/ 664255 w 707922"/>
                <a:gd name="connsiteY7" fmla="*/ 404978 h 734469"/>
                <a:gd name="connsiteX8" fmla="*/ 649212 w 707922"/>
                <a:gd name="connsiteY8" fmla="*/ 620010 h 734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922" h="734469">
                  <a:moveTo>
                    <a:pt x="649212" y="620010"/>
                  </a:moveTo>
                  <a:lnTo>
                    <a:pt x="558951" y="698766"/>
                  </a:lnTo>
                  <a:cubicBezTo>
                    <a:pt x="495238" y="753630"/>
                    <a:pt x="398784" y="747436"/>
                    <a:pt x="343920" y="683723"/>
                  </a:cubicBezTo>
                  <a:lnTo>
                    <a:pt x="43938" y="337726"/>
                  </a:lnTo>
                  <a:cubicBezTo>
                    <a:pt x="-10926" y="274013"/>
                    <a:pt x="-4732" y="177558"/>
                    <a:pt x="58981" y="122694"/>
                  </a:cubicBezTo>
                  <a:lnTo>
                    <a:pt x="149241" y="43938"/>
                  </a:lnTo>
                  <a:cubicBezTo>
                    <a:pt x="212954" y="-10926"/>
                    <a:pt x="309409" y="-4732"/>
                    <a:pt x="364273" y="58981"/>
                  </a:cubicBezTo>
                  <a:lnTo>
                    <a:pt x="664255" y="404978"/>
                  </a:lnTo>
                  <a:cubicBezTo>
                    <a:pt x="720004" y="468691"/>
                    <a:pt x="712925" y="565146"/>
                    <a:pt x="649212" y="620010"/>
                  </a:cubicBezTo>
                  <a:close/>
                </a:path>
              </a:pathLst>
            </a:custGeom>
            <a:solidFill>
              <a:srgbClr val="AE9F72"/>
            </a:solidFill>
            <a:ln w="9525" cap="flat">
              <a:noFill/>
              <a:prstDash val="solid"/>
              <a:miter/>
            </a:ln>
          </p:spPr>
          <p:txBody>
            <a:bodyPr rtlCol="0" anchor="ctr"/>
            <a:lstStyle/>
            <a:p>
              <a:endParaRPr lang="en-US"/>
            </a:p>
          </p:txBody>
        </p:sp>
        <p:sp>
          <p:nvSpPr>
            <p:cNvPr id="749" name="Freeform: Shape 748"/>
            <p:cNvSpPr/>
            <p:nvPr/>
          </p:nvSpPr>
          <p:spPr>
            <a:xfrm>
              <a:off x="1156433" y="2285128"/>
              <a:ext cx="707923" cy="734470"/>
            </a:xfrm>
            <a:custGeom>
              <a:avLst/>
              <a:gdLst>
                <a:gd name="connsiteX0" fmla="*/ 649212 w 707922"/>
                <a:gd name="connsiteY0" fmla="*/ 620010 h 734469"/>
                <a:gd name="connsiteX1" fmla="*/ 558952 w 707922"/>
                <a:gd name="connsiteY1" fmla="*/ 698766 h 734469"/>
                <a:gd name="connsiteX2" fmla="*/ 343920 w 707922"/>
                <a:gd name="connsiteY2" fmla="*/ 683723 h 734469"/>
                <a:gd name="connsiteX3" fmla="*/ 43938 w 707922"/>
                <a:gd name="connsiteY3" fmla="*/ 337726 h 734469"/>
                <a:gd name="connsiteX4" fmla="*/ 58981 w 707922"/>
                <a:gd name="connsiteY4" fmla="*/ 122694 h 734469"/>
                <a:gd name="connsiteX5" fmla="*/ 149241 w 707922"/>
                <a:gd name="connsiteY5" fmla="*/ 43938 h 734469"/>
                <a:gd name="connsiteX6" fmla="*/ 364273 w 707922"/>
                <a:gd name="connsiteY6" fmla="*/ 58981 h 734469"/>
                <a:gd name="connsiteX7" fmla="*/ 664255 w 707922"/>
                <a:gd name="connsiteY7" fmla="*/ 404978 h 734469"/>
                <a:gd name="connsiteX8" fmla="*/ 649212 w 707922"/>
                <a:gd name="connsiteY8" fmla="*/ 620010 h 734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922" h="734469">
                  <a:moveTo>
                    <a:pt x="649212" y="620010"/>
                  </a:moveTo>
                  <a:lnTo>
                    <a:pt x="558952" y="698766"/>
                  </a:lnTo>
                  <a:cubicBezTo>
                    <a:pt x="495238" y="753630"/>
                    <a:pt x="398784" y="747436"/>
                    <a:pt x="343920" y="683723"/>
                  </a:cubicBezTo>
                  <a:lnTo>
                    <a:pt x="43938" y="337726"/>
                  </a:lnTo>
                  <a:cubicBezTo>
                    <a:pt x="-10926" y="274013"/>
                    <a:pt x="-4732" y="177558"/>
                    <a:pt x="58981" y="122694"/>
                  </a:cubicBezTo>
                  <a:lnTo>
                    <a:pt x="149241" y="43938"/>
                  </a:lnTo>
                  <a:cubicBezTo>
                    <a:pt x="212954" y="-10926"/>
                    <a:pt x="309409" y="-4732"/>
                    <a:pt x="364273" y="58981"/>
                  </a:cubicBezTo>
                  <a:lnTo>
                    <a:pt x="664255" y="404978"/>
                  </a:lnTo>
                  <a:cubicBezTo>
                    <a:pt x="719119" y="468691"/>
                    <a:pt x="712925" y="565146"/>
                    <a:pt x="649212" y="620010"/>
                  </a:cubicBezTo>
                  <a:close/>
                </a:path>
              </a:pathLst>
            </a:custGeom>
            <a:solidFill>
              <a:srgbClr val="C5B47B"/>
            </a:solidFill>
            <a:ln w="9525" cap="flat">
              <a:noFill/>
              <a:prstDash val="solid"/>
              <a:miter/>
            </a:ln>
          </p:spPr>
          <p:txBody>
            <a:bodyPr rtlCol="0" anchor="ctr"/>
            <a:lstStyle/>
            <a:p>
              <a:endParaRPr lang="en-US"/>
            </a:p>
          </p:txBody>
        </p:sp>
        <p:sp>
          <p:nvSpPr>
            <p:cNvPr id="750" name="Freeform: Shape 749"/>
            <p:cNvSpPr/>
            <p:nvPr/>
          </p:nvSpPr>
          <p:spPr>
            <a:xfrm>
              <a:off x="1159088" y="2247967"/>
              <a:ext cx="707923" cy="734470"/>
            </a:xfrm>
            <a:custGeom>
              <a:avLst/>
              <a:gdLst>
                <a:gd name="connsiteX0" fmla="*/ 364273 w 707922"/>
                <a:gd name="connsiteY0" fmla="*/ 58975 h 734469"/>
                <a:gd name="connsiteX1" fmla="*/ 664255 w 707922"/>
                <a:gd name="connsiteY1" fmla="*/ 404972 h 734469"/>
                <a:gd name="connsiteX2" fmla="*/ 649212 w 707922"/>
                <a:gd name="connsiteY2" fmla="*/ 620004 h 734469"/>
                <a:gd name="connsiteX3" fmla="*/ 558951 w 707922"/>
                <a:gd name="connsiteY3" fmla="*/ 698760 h 734469"/>
                <a:gd name="connsiteX4" fmla="*/ 343920 w 707922"/>
                <a:gd name="connsiteY4" fmla="*/ 683717 h 734469"/>
                <a:gd name="connsiteX5" fmla="*/ 43938 w 707922"/>
                <a:gd name="connsiteY5" fmla="*/ 337720 h 734469"/>
                <a:gd name="connsiteX6" fmla="*/ 58981 w 707922"/>
                <a:gd name="connsiteY6" fmla="*/ 122688 h 734469"/>
                <a:gd name="connsiteX7" fmla="*/ 149241 w 707922"/>
                <a:gd name="connsiteY7" fmla="*/ 43932 h 734469"/>
                <a:gd name="connsiteX8" fmla="*/ 151896 w 707922"/>
                <a:gd name="connsiteY8" fmla="*/ 42162 h 734469"/>
                <a:gd name="connsiteX9" fmla="*/ 364273 w 707922"/>
                <a:gd name="connsiteY9" fmla="*/ 58975 h 734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7922" h="734469">
                  <a:moveTo>
                    <a:pt x="364273" y="58975"/>
                  </a:moveTo>
                  <a:lnTo>
                    <a:pt x="664255" y="404972"/>
                  </a:lnTo>
                  <a:cubicBezTo>
                    <a:pt x="719119" y="468685"/>
                    <a:pt x="712925" y="565140"/>
                    <a:pt x="649212" y="620004"/>
                  </a:cubicBezTo>
                  <a:lnTo>
                    <a:pt x="558951" y="698760"/>
                  </a:lnTo>
                  <a:cubicBezTo>
                    <a:pt x="495238" y="753624"/>
                    <a:pt x="398784" y="747430"/>
                    <a:pt x="343920" y="683717"/>
                  </a:cubicBezTo>
                  <a:lnTo>
                    <a:pt x="43938" y="337720"/>
                  </a:lnTo>
                  <a:cubicBezTo>
                    <a:pt x="-10926" y="274007"/>
                    <a:pt x="-4732" y="177552"/>
                    <a:pt x="58981" y="122688"/>
                  </a:cubicBezTo>
                  <a:lnTo>
                    <a:pt x="149241" y="43932"/>
                  </a:lnTo>
                  <a:cubicBezTo>
                    <a:pt x="150126" y="43047"/>
                    <a:pt x="151011" y="42162"/>
                    <a:pt x="151896" y="42162"/>
                  </a:cubicBezTo>
                  <a:cubicBezTo>
                    <a:pt x="215609" y="-10932"/>
                    <a:pt x="309409" y="-3853"/>
                    <a:pt x="364273" y="58975"/>
                  </a:cubicBezTo>
                  <a:close/>
                </a:path>
              </a:pathLst>
            </a:custGeom>
            <a:solidFill>
              <a:srgbClr val="E5D389"/>
            </a:solidFill>
            <a:ln w="9525" cap="flat">
              <a:noFill/>
              <a:prstDash val="solid"/>
              <a:miter/>
            </a:ln>
          </p:spPr>
          <p:txBody>
            <a:bodyPr rtlCol="0" anchor="ctr"/>
            <a:lstStyle/>
            <a:p>
              <a:endParaRPr lang="en-US"/>
            </a:p>
          </p:txBody>
        </p:sp>
        <p:sp>
          <p:nvSpPr>
            <p:cNvPr id="751" name="Freeform: Shape 750"/>
            <p:cNvSpPr/>
            <p:nvPr/>
          </p:nvSpPr>
          <p:spPr>
            <a:xfrm>
              <a:off x="1265411" y="2663116"/>
              <a:ext cx="185830" cy="265471"/>
            </a:xfrm>
            <a:custGeom>
              <a:avLst/>
              <a:gdLst>
                <a:gd name="connsiteX0" fmla="*/ 11061 w 185829"/>
                <a:gd name="connsiteY0" fmla="*/ 6637 h 265470"/>
                <a:gd name="connsiteX1" fmla="*/ 179193 w 185829"/>
                <a:gd name="connsiteY1" fmla="*/ 200431 h 265470"/>
                <a:gd name="connsiteX2" fmla="*/ 174768 w 185829"/>
                <a:gd name="connsiteY2" fmla="*/ 259719 h 265470"/>
                <a:gd name="connsiteX3" fmla="*/ 6637 w 185829"/>
                <a:gd name="connsiteY3" fmla="*/ 65925 h 265470"/>
                <a:gd name="connsiteX4" fmla="*/ 8407 w 185829"/>
                <a:gd name="connsiteY4" fmla="*/ 44688 h 265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29" h="265470">
                  <a:moveTo>
                    <a:pt x="11061" y="6637"/>
                  </a:moveTo>
                  <a:lnTo>
                    <a:pt x="179193" y="200431"/>
                  </a:lnTo>
                  <a:lnTo>
                    <a:pt x="174768" y="259719"/>
                  </a:lnTo>
                  <a:lnTo>
                    <a:pt x="6637" y="65925"/>
                  </a:lnTo>
                  <a:lnTo>
                    <a:pt x="8407" y="44688"/>
                  </a:lnTo>
                  <a:close/>
                </a:path>
              </a:pathLst>
            </a:custGeom>
            <a:solidFill>
              <a:srgbClr val="3E1746"/>
            </a:solidFill>
            <a:ln w="9525" cap="flat">
              <a:noFill/>
              <a:prstDash val="solid"/>
              <a:miter/>
            </a:ln>
          </p:spPr>
          <p:txBody>
            <a:bodyPr rtlCol="0" anchor="ctr"/>
            <a:lstStyle/>
            <a:p>
              <a:endParaRPr lang="en-US"/>
            </a:p>
          </p:txBody>
        </p:sp>
        <p:sp>
          <p:nvSpPr>
            <p:cNvPr id="752" name="Freeform: Shape 751"/>
            <p:cNvSpPr/>
            <p:nvPr/>
          </p:nvSpPr>
          <p:spPr>
            <a:xfrm>
              <a:off x="1265411" y="2701167"/>
              <a:ext cx="176981" cy="221226"/>
            </a:xfrm>
            <a:custGeom>
              <a:avLst/>
              <a:gdLst>
                <a:gd name="connsiteX0" fmla="*/ 8407 w 176980"/>
                <a:gd name="connsiteY0" fmla="*/ 6637 h 221225"/>
                <a:gd name="connsiteX1" fmla="*/ 176538 w 176980"/>
                <a:gd name="connsiteY1" fmla="*/ 199546 h 221225"/>
                <a:gd name="connsiteX2" fmla="*/ 174768 w 176980"/>
                <a:gd name="connsiteY2" fmla="*/ 221668 h 221225"/>
                <a:gd name="connsiteX3" fmla="*/ 6637 w 176980"/>
                <a:gd name="connsiteY3" fmla="*/ 27874 h 221225"/>
              </a:gdLst>
              <a:ahLst/>
              <a:cxnLst>
                <a:cxn ang="0">
                  <a:pos x="connsiteX0" y="connsiteY0"/>
                </a:cxn>
                <a:cxn ang="0">
                  <a:pos x="connsiteX1" y="connsiteY1"/>
                </a:cxn>
                <a:cxn ang="0">
                  <a:pos x="connsiteX2" y="connsiteY2"/>
                </a:cxn>
                <a:cxn ang="0">
                  <a:pos x="connsiteX3" y="connsiteY3"/>
                </a:cxn>
              </a:cxnLst>
              <a:rect l="l" t="t" r="r" b="b"/>
              <a:pathLst>
                <a:path w="176980" h="221225">
                  <a:moveTo>
                    <a:pt x="8407" y="6637"/>
                  </a:moveTo>
                  <a:lnTo>
                    <a:pt x="176538" y="199546"/>
                  </a:lnTo>
                  <a:lnTo>
                    <a:pt x="174768" y="221668"/>
                  </a:lnTo>
                  <a:lnTo>
                    <a:pt x="6637" y="27874"/>
                  </a:lnTo>
                  <a:close/>
                </a:path>
              </a:pathLst>
            </a:custGeom>
            <a:solidFill>
              <a:srgbClr val="2F1436"/>
            </a:solidFill>
            <a:ln w="9525" cap="flat">
              <a:noFill/>
              <a:prstDash val="solid"/>
              <a:miter/>
            </a:ln>
          </p:spPr>
          <p:txBody>
            <a:bodyPr rtlCol="0" anchor="ctr"/>
            <a:lstStyle/>
            <a:p>
              <a:endParaRPr lang="en-US"/>
            </a:p>
          </p:txBody>
        </p:sp>
        <p:sp>
          <p:nvSpPr>
            <p:cNvPr id="753" name="Freeform: Shape 752"/>
            <p:cNvSpPr/>
            <p:nvPr/>
          </p:nvSpPr>
          <p:spPr>
            <a:xfrm>
              <a:off x="1267265" y="2383161"/>
              <a:ext cx="504395" cy="486697"/>
            </a:xfrm>
            <a:custGeom>
              <a:avLst/>
              <a:gdLst>
                <a:gd name="connsiteX0" fmla="*/ 9363 w 504394"/>
                <a:gd name="connsiteY0" fmla="*/ 287081 h 486696"/>
                <a:gd name="connsiteX1" fmla="*/ 329595 w 504394"/>
                <a:gd name="connsiteY1" fmla="*/ 9362 h 486696"/>
                <a:gd name="connsiteX2" fmla="*/ 497154 w 504394"/>
                <a:gd name="connsiteY2" fmla="*/ 202572 h 486696"/>
                <a:gd name="connsiteX3" fmla="*/ 176921 w 504394"/>
                <a:gd name="connsiteY3" fmla="*/ 480291 h 486696"/>
              </a:gdLst>
              <a:ahLst/>
              <a:cxnLst>
                <a:cxn ang="0">
                  <a:pos x="connsiteX0" y="connsiteY0"/>
                </a:cxn>
                <a:cxn ang="0">
                  <a:pos x="connsiteX1" y="connsiteY1"/>
                </a:cxn>
                <a:cxn ang="0">
                  <a:pos x="connsiteX2" y="connsiteY2"/>
                </a:cxn>
                <a:cxn ang="0">
                  <a:pos x="connsiteX3" y="connsiteY3"/>
                </a:cxn>
              </a:cxnLst>
              <a:rect l="l" t="t" r="r" b="b"/>
              <a:pathLst>
                <a:path w="504394" h="486696">
                  <a:moveTo>
                    <a:pt x="9363" y="287081"/>
                  </a:moveTo>
                  <a:lnTo>
                    <a:pt x="329595" y="9362"/>
                  </a:lnTo>
                  <a:lnTo>
                    <a:pt x="497154" y="202572"/>
                  </a:lnTo>
                  <a:lnTo>
                    <a:pt x="176921" y="480291"/>
                  </a:lnTo>
                  <a:close/>
                </a:path>
              </a:pathLst>
            </a:custGeom>
            <a:solidFill>
              <a:srgbClr val="501D5F"/>
            </a:solidFill>
            <a:ln w="9525" cap="flat">
              <a:noFill/>
              <a:prstDash val="solid"/>
              <a:miter/>
            </a:ln>
          </p:spPr>
          <p:txBody>
            <a:bodyPr rtlCol="0" anchor="ctr"/>
            <a:lstStyle/>
            <a:p>
              <a:endParaRPr lang="en-US"/>
            </a:p>
          </p:txBody>
        </p:sp>
        <p:sp>
          <p:nvSpPr>
            <p:cNvPr id="754" name="Freeform: Shape 753"/>
            <p:cNvSpPr/>
            <p:nvPr/>
          </p:nvSpPr>
          <p:spPr>
            <a:xfrm>
              <a:off x="1235325" y="2247818"/>
              <a:ext cx="566338" cy="460150"/>
            </a:xfrm>
            <a:custGeom>
              <a:avLst/>
              <a:gdLst>
                <a:gd name="connsiteX0" fmla="*/ 288036 w 566338"/>
                <a:gd name="connsiteY0" fmla="*/ 59125 h 460149"/>
                <a:gd name="connsiteX1" fmla="*/ 566780 w 566338"/>
                <a:gd name="connsiteY1" fmla="*/ 380344 h 460149"/>
                <a:gd name="connsiteX2" fmla="*/ 545543 w 566338"/>
                <a:gd name="connsiteY2" fmla="*/ 401582 h 460149"/>
                <a:gd name="connsiteX3" fmla="*/ 545543 w 566338"/>
                <a:gd name="connsiteY3" fmla="*/ 401582 h 460149"/>
                <a:gd name="connsiteX4" fmla="*/ 245561 w 566338"/>
                <a:gd name="connsiteY4" fmla="*/ 380344 h 460149"/>
                <a:gd name="connsiteX5" fmla="*/ 24335 w 566338"/>
                <a:gd name="connsiteY5" fmla="*/ 124607 h 460149"/>
                <a:gd name="connsiteX6" fmla="*/ 6637 w 566338"/>
                <a:gd name="connsiteY6" fmla="*/ 100715 h 460149"/>
                <a:gd name="connsiteX7" fmla="*/ 73005 w 566338"/>
                <a:gd name="connsiteY7" fmla="*/ 43196 h 460149"/>
                <a:gd name="connsiteX8" fmla="*/ 75659 w 566338"/>
                <a:gd name="connsiteY8" fmla="*/ 41427 h 460149"/>
                <a:gd name="connsiteX9" fmla="*/ 288036 w 566338"/>
                <a:gd name="connsiteY9" fmla="*/ 59125 h 4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338" h="460149">
                  <a:moveTo>
                    <a:pt x="288036" y="59125"/>
                  </a:moveTo>
                  <a:lnTo>
                    <a:pt x="566780" y="380344"/>
                  </a:lnTo>
                  <a:cubicBezTo>
                    <a:pt x="560586" y="387424"/>
                    <a:pt x="553507" y="394503"/>
                    <a:pt x="545543" y="401582"/>
                  </a:cubicBezTo>
                  <a:lnTo>
                    <a:pt x="545543" y="401582"/>
                  </a:lnTo>
                  <a:cubicBezTo>
                    <a:pt x="457052" y="478569"/>
                    <a:pt x="322547" y="468835"/>
                    <a:pt x="245561" y="380344"/>
                  </a:cubicBezTo>
                  <a:lnTo>
                    <a:pt x="24335" y="124607"/>
                  </a:lnTo>
                  <a:cubicBezTo>
                    <a:pt x="18140" y="116643"/>
                    <a:pt x="11946" y="108679"/>
                    <a:pt x="6637" y="100715"/>
                  </a:cubicBezTo>
                  <a:lnTo>
                    <a:pt x="73005" y="43196"/>
                  </a:lnTo>
                  <a:cubicBezTo>
                    <a:pt x="73889" y="42311"/>
                    <a:pt x="74774" y="41427"/>
                    <a:pt x="75659" y="41427"/>
                  </a:cubicBezTo>
                  <a:cubicBezTo>
                    <a:pt x="139372" y="-10783"/>
                    <a:pt x="233172" y="-3704"/>
                    <a:pt x="288036" y="59125"/>
                  </a:cubicBezTo>
                  <a:close/>
                </a:path>
              </a:pathLst>
            </a:custGeom>
            <a:solidFill>
              <a:srgbClr val="FFFFFF">
                <a:alpha val="20000"/>
              </a:srgbClr>
            </a:solidFill>
            <a:ln w="9525" cap="flat">
              <a:noFill/>
              <a:prstDash val="solid"/>
              <a:miter/>
            </a:ln>
          </p:spPr>
          <p:txBody>
            <a:bodyPr rtlCol="0" anchor="ctr"/>
            <a:lstStyle/>
            <a:p>
              <a:endParaRPr lang="en-US"/>
            </a:p>
          </p:txBody>
        </p:sp>
        <p:sp>
          <p:nvSpPr>
            <p:cNvPr id="755" name="Freeform: Shape 754"/>
            <p:cNvSpPr/>
            <p:nvPr/>
          </p:nvSpPr>
          <p:spPr>
            <a:xfrm>
              <a:off x="1304347" y="2247818"/>
              <a:ext cx="433603" cy="327414"/>
            </a:xfrm>
            <a:custGeom>
              <a:avLst/>
              <a:gdLst>
                <a:gd name="connsiteX0" fmla="*/ 219014 w 433602"/>
                <a:gd name="connsiteY0" fmla="*/ 59125 h 327414"/>
                <a:gd name="connsiteX1" fmla="*/ 432275 w 433602"/>
                <a:gd name="connsiteY1" fmla="*/ 305128 h 327414"/>
                <a:gd name="connsiteX2" fmla="*/ 186272 w 433602"/>
                <a:gd name="connsiteY2" fmla="*/ 249379 h 327414"/>
                <a:gd name="connsiteX3" fmla="*/ 6637 w 433602"/>
                <a:gd name="connsiteY3" fmla="*/ 41427 h 327414"/>
                <a:gd name="connsiteX4" fmla="*/ 219014 w 433602"/>
                <a:gd name="connsiteY4" fmla="*/ 59125 h 327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602" h="327414">
                  <a:moveTo>
                    <a:pt x="219014" y="59125"/>
                  </a:moveTo>
                  <a:lnTo>
                    <a:pt x="432275" y="305128"/>
                  </a:lnTo>
                  <a:cubicBezTo>
                    <a:pt x="349094" y="341409"/>
                    <a:pt x="249100" y="321941"/>
                    <a:pt x="186272" y="249379"/>
                  </a:cubicBezTo>
                  <a:lnTo>
                    <a:pt x="6637" y="41427"/>
                  </a:lnTo>
                  <a:cubicBezTo>
                    <a:pt x="70350" y="-10783"/>
                    <a:pt x="164150" y="-3704"/>
                    <a:pt x="219014" y="59125"/>
                  </a:cubicBezTo>
                  <a:close/>
                </a:path>
              </a:pathLst>
            </a:custGeom>
            <a:solidFill>
              <a:srgbClr val="FFFFFF">
                <a:alpha val="20000"/>
              </a:srgbClr>
            </a:solidFill>
            <a:ln w="9525" cap="flat">
              <a:noFill/>
              <a:prstDash val="solid"/>
              <a:miter/>
            </a:ln>
          </p:spPr>
          <p:txBody>
            <a:bodyPr rtlCol="0" anchor="ctr"/>
            <a:lstStyle/>
            <a:p>
              <a:endParaRPr lang="en-US"/>
            </a:p>
          </p:txBody>
        </p:sp>
      </p:grpSp>
      <p:sp>
        <p:nvSpPr>
          <p:cNvPr id="802" name="ïṣ1idè"/>
          <p:cNvSpPr/>
          <p:nvPr/>
        </p:nvSpPr>
        <p:spPr>
          <a:xfrm>
            <a:off x="9096927" y="2383033"/>
            <a:ext cx="1099899" cy="824464"/>
          </a:xfrm>
          <a:prstGeom prst="rect">
            <a:avLst/>
          </a:prstGeom>
          <a:solidFill>
            <a:srgbClr val="00B050"/>
          </a:solidFill>
          <a:ln w="12700">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rmAutofit/>
          </a:bodyPr>
          <a:lstStyle/>
          <a:p>
            <a:pPr algn="ctr" defTabSz="914400"/>
            <a:r>
              <a:rPr lang="vi-VN" altLang="zh-CN" sz="2400" b="1" dirty="0">
                <a:ea typeface="字心坊童梦奇缘W" panose="020B0A04020202020204" pitchFamily="34" charset="-122"/>
                <a:cs typeface="Times New Roman" panose="02020603050405020304" pitchFamily="18" charset="0"/>
                <a:sym typeface="字心坊童梦奇缘W" panose="020B0A04020202020204" pitchFamily="34" charset="-122"/>
              </a:rPr>
              <a:t>c. Ar </a:t>
            </a:r>
            <a:endParaRPr lang="zh-CN" altLang="en-US" sz="2400" b="1" dirty="0">
              <a:ea typeface="字心坊童梦奇缘W" panose="020B0A04020202020204" pitchFamily="34" charset="-122"/>
              <a:cs typeface="Times New Roman" panose="02020603050405020304" pitchFamily="18" charset="0"/>
              <a:sym typeface="字心坊童梦奇缘W" panose="020B0A04020202020204" pitchFamily="34" charset="-122"/>
            </a:endParaRPr>
          </a:p>
        </p:txBody>
      </p:sp>
      <p:sp>
        <p:nvSpPr>
          <p:cNvPr id="804" name="iSliďê"/>
          <p:cNvSpPr/>
          <p:nvPr/>
        </p:nvSpPr>
        <p:spPr>
          <a:xfrm>
            <a:off x="6867096" y="3643327"/>
            <a:ext cx="989257" cy="824464"/>
          </a:xfrm>
          <a:prstGeom prst="rect">
            <a:avLst/>
          </a:prstGeom>
          <a:solidFill>
            <a:srgbClr val="7030A0"/>
          </a:solidFill>
          <a:ln w="12700">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rmAutofit/>
          </a:bodyPr>
          <a:lstStyle/>
          <a:p>
            <a:pPr algn="ctr" defTabSz="914400"/>
            <a:r>
              <a:rPr lang="vi-VN" altLang="zh-CN" sz="2400" b="1" dirty="0">
                <a:ea typeface="字心坊童梦奇缘W" panose="020B0A04020202020204" pitchFamily="34" charset="-122"/>
                <a:cs typeface="Times New Roman" panose="02020603050405020304" pitchFamily="18" charset="0"/>
                <a:sym typeface="字心坊童梦奇缘W" panose="020B0A04020202020204" pitchFamily="34" charset="-122"/>
              </a:rPr>
              <a:t>b. Ne</a:t>
            </a:r>
            <a:endParaRPr lang="zh-CN" altLang="en-US" sz="2400" b="1" dirty="0">
              <a:ea typeface="字心坊童梦奇缘W" panose="020B0A04020202020204" pitchFamily="34" charset="-122"/>
              <a:cs typeface="Times New Roman" panose="02020603050405020304" pitchFamily="18" charset="0"/>
              <a:sym typeface="字心坊童梦奇缘W" panose="020B0A04020202020204" pitchFamily="34" charset="-122"/>
            </a:endParaRPr>
          </a:p>
        </p:txBody>
      </p:sp>
      <p:sp>
        <p:nvSpPr>
          <p:cNvPr id="806" name="íSľïḓê"/>
          <p:cNvSpPr/>
          <p:nvPr/>
        </p:nvSpPr>
        <p:spPr>
          <a:xfrm>
            <a:off x="4382865" y="2566208"/>
            <a:ext cx="1289521" cy="824464"/>
          </a:xfrm>
          <a:prstGeom prst="rect">
            <a:avLst/>
          </a:prstGeom>
          <a:solidFill>
            <a:srgbClr val="FF9900"/>
          </a:solidFill>
          <a:ln w="12700">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rmAutofit/>
          </a:bodyPr>
          <a:lstStyle/>
          <a:p>
            <a:pPr algn="ctr" defTabSz="914400"/>
            <a:r>
              <a:rPr lang="vi-VN" altLang="zh-CN" sz="2400" b="1" dirty="0">
                <a:ea typeface="字心坊童梦奇缘W" panose="020B0A04020202020204" pitchFamily="34" charset="-122"/>
                <a:cs typeface="Times New Roman" panose="02020603050405020304" pitchFamily="18" charset="0"/>
                <a:sym typeface="字心坊童梦奇缘W" panose="020B0A04020202020204" pitchFamily="34" charset="-122"/>
              </a:rPr>
              <a:t>a. He</a:t>
            </a:r>
            <a:endParaRPr lang="zh-CN" altLang="en-US" sz="2400" b="1" dirty="0">
              <a:ea typeface="字心坊童梦奇缘W" panose="020B0A04020202020204" pitchFamily="34" charset="-122"/>
              <a:cs typeface="Times New Roman" panose="02020603050405020304" pitchFamily="18" charset="0"/>
              <a:sym typeface="字心坊童梦奇缘W" panose="020B0A04020202020204" pitchFamily="34" charset="-122"/>
            </a:endParaRPr>
          </a:p>
        </p:txBody>
      </p:sp>
      <p:cxnSp>
        <p:nvCxnSpPr>
          <p:cNvPr id="808" name="直接箭头连接符 8"/>
          <p:cNvCxnSpPr>
            <a:stCxn id="806" idx="3"/>
            <a:endCxn id="804" idx="1"/>
          </p:cNvCxnSpPr>
          <p:nvPr/>
        </p:nvCxnSpPr>
        <p:spPr>
          <a:xfrm>
            <a:off x="5672386" y="2978440"/>
            <a:ext cx="1194710" cy="1077119"/>
          </a:xfrm>
          <a:prstGeom prst="straightConnector1">
            <a:avLst/>
          </a:prstGeom>
          <a:ln w="3175" cap="rnd">
            <a:solidFill>
              <a:schemeClr val="bg1">
                <a:lumMod val="75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cxnSp>
        <p:nvCxnSpPr>
          <p:cNvPr id="809" name="直接箭头连接符 9"/>
          <p:cNvCxnSpPr>
            <a:stCxn id="804" idx="3"/>
            <a:endCxn id="802" idx="1"/>
          </p:cNvCxnSpPr>
          <p:nvPr/>
        </p:nvCxnSpPr>
        <p:spPr>
          <a:xfrm flipV="1">
            <a:off x="7856353" y="2795265"/>
            <a:ext cx="1240574" cy="1260294"/>
          </a:xfrm>
          <a:prstGeom prst="straightConnector1">
            <a:avLst/>
          </a:prstGeom>
          <a:ln w="3175" cap="rnd">
            <a:solidFill>
              <a:schemeClr val="bg1">
                <a:lumMod val="75000"/>
              </a:schemeClr>
            </a:solidFill>
            <a:prstDash val="sysDash"/>
            <a:round/>
            <a:tailEnd type="triangle"/>
          </a:ln>
        </p:spPr>
        <p:style>
          <a:lnRef idx="1">
            <a:schemeClr val="accent1"/>
          </a:lnRef>
          <a:fillRef idx="0">
            <a:schemeClr val="accent1"/>
          </a:fillRef>
          <a:effectRef idx="0">
            <a:schemeClr val="accent1"/>
          </a:effectRef>
          <a:fontRef idx="minor">
            <a:schemeClr val="tx1"/>
          </a:fontRef>
        </p:style>
      </p:cxnSp>
      <p:sp>
        <p:nvSpPr>
          <p:cNvPr id="852" name="TextBox 851"/>
          <p:cNvSpPr txBox="1"/>
          <p:nvPr/>
        </p:nvSpPr>
        <p:spPr>
          <a:xfrm>
            <a:off x="3850693" y="5426890"/>
            <a:ext cx="8350785" cy="4616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vi-VN" sz="2400" i="1" dirty="0">
                <a:solidFill>
                  <a:srgbClr val="002060"/>
                </a:solidFill>
                <a:effectLst/>
                <a:ea typeface="Courier New" panose="02070309020205020404" pitchFamily="49" charset="0"/>
              </a:rPr>
              <a:t>Hình 6.1. Mô hình sắp xếp e </a:t>
            </a:r>
            <a:r>
              <a:rPr lang="vi-VN" sz="2400" i="1" dirty="0">
                <a:solidFill>
                  <a:srgbClr val="002060"/>
                </a:solidFill>
                <a:ea typeface="Courier New" panose="02070309020205020404" pitchFamily="49" charset="0"/>
              </a:rPr>
              <a:t>trong vỏ nguyên tử khí hiếm</a:t>
            </a:r>
            <a:endParaRPr lang="vi-VN" sz="2400" i="1" dirty="0">
              <a:solidFill>
                <a:srgbClr val="002060"/>
              </a:solidFill>
            </a:endParaRPr>
          </a:p>
        </p:txBody>
      </p:sp>
      <p:grpSp>
        <p:nvGrpSpPr>
          <p:cNvPr id="853" name="Group 852"/>
          <p:cNvGrpSpPr/>
          <p:nvPr/>
        </p:nvGrpSpPr>
        <p:grpSpPr>
          <a:xfrm>
            <a:off x="813464" y="578428"/>
            <a:ext cx="10694780" cy="1002535"/>
            <a:chOff x="182459" y="198839"/>
            <a:chExt cx="10694780" cy="1002535"/>
          </a:xfrm>
        </p:grpSpPr>
        <p:sp>
          <p:nvSpPr>
            <p:cNvPr id="854" name="圆角矩形 1"/>
            <p:cNvSpPr/>
            <p:nvPr/>
          </p:nvSpPr>
          <p:spPr>
            <a:xfrm>
              <a:off x="1179823" y="274239"/>
              <a:ext cx="9697416" cy="913251"/>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altLang="zh-CN" sz="2800" dirty="0">
                  <a:solidFill>
                    <a:schemeClr val="tx1"/>
                  </a:solidFill>
                  <a:ea typeface="汉标中黑体" panose="02010601030101010101" charset="-122"/>
                  <a:cs typeface="Times New Roman" panose="02020603050405020304" pitchFamily="18" charset="0"/>
                </a:rPr>
                <a:t>Quan sát Hình 6.1, so sánh số electron lớp ngoài cùng của He, Ne và Ar</a:t>
              </a:r>
            </a:p>
          </p:txBody>
        </p:sp>
        <p:pic>
          <p:nvPicPr>
            <p:cNvPr id="855" name="Picture 854"/>
            <p:cNvPicPr>
              <a:picLocks noChangeAspect="1"/>
            </p:cNvPicPr>
            <p:nvPr/>
          </p:nvPicPr>
          <p:blipFill>
            <a:blip r:embed="rId2"/>
            <a:stretch>
              <a:fillRect/>
            </a:stretch>
          </p:blipFill>
          <p:spPr>
            <a:xfrm>
              <a:off x="182459" y="198839"/>
              <a:ext cx="1002535" cy="1002535"/>
            </a:xfrm>
            <a:prstGeom prst="rect">
              <a:avLst/>
            </a:prstGeom>
          </p:spPr>
        </p:pic>
      </p:grpSp>
      <p:grpSp>
        <p:nvGrpSpPr>
          <p:cNvPr id="6" name="Group 5"/>
          <p:cNvGrpSpPr/>
          <p:nvPr/>
        </p:nvGrpSpPr>
        <p:grpSpPr>
          <a:xfrm>
            <a:off x="4613280" y="3797449"/>
            <a:ext cx="803636" cy="881092"/>
            <a:chOff x="4799261" y="3830301"/>
            <a:chExt cx="803636" cy="881092"/>
          </a:xfrm>
        </p:grpSpPr>
        <p:grpSp>
          <p:nvGrpSpPr>
            <p:cNvPr id="810" name="Group 809"/>
            <p:cNvGrpSpPr/>
            <p:nvPr/>
          </p:nvGrpSpPr>
          <p:grpSpPr>
            <a:xfrm>
              <a:off x="4799261" y="3830301"/>
              <a:ext cx="803636" cy="881092"/>
              <a:chOff x="1631805" y="4622233"/>
              <a:chExt cx="803636" cy="881092"/>
            </a:xfrm>
          </p:grpSpPr>
          <p:sp>
            <p:nvSpPr>
              <p:cNvPr id="811" name="Flowchart: Connector 810"/>
              <p:cNvSpPr/>
              <p:nvPr/>
            </p:nvSpPr>
            <p:spPr>
              <a:xfrm>
                <a:off x="1631805" y="4700666"/>
                <a:ext cx="803636" cy="733424"/>
              </a:xfrm>
              <a:prstGeom prst="flowChartConnector">
                <a:avLst/>
              </a:prstGeom>
              <a:noFill/>
              <a:ln w="28575">
                <a:solidFill>
                  <a:srgbClr val="FF66CC"/>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cs typeface="Times New Roman" panose="02020603050405020304" pitchFamily="18" charset="0"/>
                </a:endParaRPr>
              </a:p>
            </p:txBody>
          </p:sp>
          <p:sp>
            <p:nvSpPr>
              <p:cNvPr id="812" name="Flowchart: Connector 811"/>
              <p:cNvSpPr/>
              <p:nvPr/>
            </p:nvSpPr>
            <p:spPr>
              <a:xfrm>
                <a:off x="2001320" y="462223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sp>
            <p:nvSpPr>
              <p:cNvPr id="813" name="Flowchart: Connector 812"/>
              <p:cNvSpPr/>
              <p:nvPr/>
            </p:nvSpPr>
            <p:spPr>
              <a:xfrm>
                <a:off x="1958531" y="536485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grpSp>
        <p:sp>
          <p:nvSpPr>
            <p:cNvPr id="2" name="Oval 1"/>
            <p:cNvSpPr/>
            <p:nvPr/>
          </p:nvSpPr>
          <p:spPr>
            <a:xfrm>
              <a:off x="4943131" y="4032219"/>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dirty="0"/>
                <a:t>+2</a:t>
              </a:r>
            </a:p>
          </p:txBody>
        </p:sp>
      </p:grpSp>
      <p:grpSp>
        <p:nvGrpSpPr>
          <p:cNvPr id="7" name="Group 6"/>
          <p:cNvGrpSpPr/>
          <p:nvPr/>
        </p:nvGrpSpPr>
        <p:grpSpPr>
          <a:xfrm>
            <a:off x="6835699" y="1964119"/>
            <a:ext cx="1220128" cy="1192114"/>
            <a:chOff x="6835699" y="1964119"/>
            <a:chExt cx="1220128" cy="1192114"/>
          </a:xfrm>
        </p:grpSpPr>
        <p:grpSp>
          <p:nvGrpSpPr>
            <p:cNvPr id="814" name="Group 813"/>
            <p:cNvGrpSpPr/>
            <p:nvPr/>
          </p:nvGrpSpPr>
          <p:grpSpPr>
            <a:xfrm>
              <a:off x="6835699" y="1964119"/>
              <a:ext cx="1220128" cy="1192114"/>
              <a:chOff x="3315084" y="2214359"/>
              <a:chExt cx="1220128" cy="1192114"/>
            </a:xfrm>
          </p:grpSpPr>
          <p:grpSp>
            <p:nvGrpSpPr>
              <p:cNvPr id="815" name="Group 814"/>
              <p:cNvGrpSpPr/>
              <p:nvPr/>
            </p:nvGrpSpPr>
            <p:grpSpPr>
              <a:xfrm>
                <a:off x="3521688" y="2382847"/>
                <a:ext cx="803636" cy="881092"/>
                <a:chOff x="1631805" y="4622233"/>
                <a:chExt cx="803636" cy="881092"/>
              </a:xfrm>
            </p:grpSpPr>
            <p:sp>
              <p:nvSpPr>
                <p:cNvPr id="825" name="Flowchart: Connector 824"/>
                <p:cNvSpPr/>
                <p:nvPr/>
              </p:nvSpPr>
              <p:spPr>
                <a:xfrm>
                  <a:off x="1631805" y="4700666"/>
                  <a:ext cx="803636" cy="73342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cs typeface="Times New Roman" panose="02020603050405020304" pitchFamily="18" charset="0"/>
                    </a:rPr>
                    <a:t>Ne</a:t>
                  </a:r>
                </a:p>
              </p:txBody>
            </p:sp>
            <p:sp>
              <p:nvSpPr>
                <p:cNvPr id="826" name="Flowchart: Connector 825"/>
                <p:cNvSpPr/>
                <p:nvPr/>
              </p:nvSpPr>
              <p:spPr>
                <a:xfrm>
                  <a:off x="2001320" y="462223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sp>
              <p:nvSpPr>
                <p:cNvPr id="827" name="Flowchart: Connector 826"/>
                <p:cNvSpPr/>
                <p:nvPr/>
              </p:nvSpPr>
              <p:spPr>
                <a:xfrm>
                  <a:off x="1958531" y="536485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grpSp>
          <p:sp>
            <p:nvSpPr>
              <p:cNvPr id="816" name="Flowchart: Connector 815"/>
              <p:cNvSpPr/>
              <p:nvPr/>
            </p:nvSpPr>
            <p:spPr>
              <a:xfrm>
                <a:off x="3375538" y="2283810"/>
                <a:ext cx="1099899" cy="1065276"/>
              </a:xfrm>
              <a:prstGeom prst="flowChartConnector">
                <a:avLst/>
              </a:prstGeom>
              <a:noFill/>
              <a:ln w="28575">
                <a:solidFill>
                  <a:srgbClr val="FF66CC"/>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cs typeface="Times New Roman" panose="02020603050405020304" pitchFamily="18" charset="0"/>
                </a:endParaRPr>
              </a:p>
            </p:txBody>
          </p:sp>
          <p:sp>
            <p:nvSpPr>
              <p:cNvPr id="817" name="Flowchart: Connector 816"/>
              <p:cNvSpPr/>
              <p:nvPr/>
            </p:nvSpPr>
            <p:spPr>
              <a:xfrm>
                <a:off x="3735433" y="221435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sp>
            <p:nvSpPr>
              <p:cNvPr id="818" name="Flowchart: Connector 817"/>
              <p:cNvSpPr/>
              <p:nvPr/>
            </p:nvSpPr>
            <p:spPr>
              <a:xfrm>
                <a:off x="4041813" y="221541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sp>
            <p:nvSpPr>
              <p:cNvPr id="819" name="Flowchart: Connector 818"/>
              <p:cNvSpPr/>
              <p:nvPr/>
            </p:nvSpPr>
            <p:spPr>
              <a:xfrm>
                <a:off x="3697804" y="326694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sp>
            <p:nvSpPr>
              <p:cNvPr id="820" name="Flowchart: Connector 819"/>
              <p:cNvSpPr/>
              <p:nvPr/>
            </p:nvSpPr>
            <p:spPr>
              <a:xfrm>
                <a:off x="4004184" y="326800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sp>
            <p:nvSpPr>
              <p:cNvPr id="821" name="Flowchart: Connector 820"/>
              <p:cNvSpPr/>
              <p:nvPr/>
            </p:nvSpPr>
            <p:spPr>
              <a:xfrm>
                <a:off x="3315084" y="261783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sp>
            <p:nvSpPr>
              <p:cNvPr id="822" name="Flowchart: Connector 821"/>
              <p:cNvSpPr/>
              <p:nvPr/>
            </p:nvSpPr>
            <p:spPr>
              <a:xfrm>
                <a:off x="3346481" y="290063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sp>
            <p:nvSpPr>
              <p:cNvPr id="823" name="Flowchart: Connector 822"/>
              <p:cNvSpPr/>
              <p:nvPr/>
            </p:nvSpPr>
            <p:spPr>
              <a:xfrm>
                <a:off x="4408306" y="261299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sp>
            <p:nvSpPr>
              <p:cNvPr id="824" name="Flowchart: Connector 823"/>
              <p:cNvSpPr/>
              <p:nvPr/>
            </p:nvSpPr>
            <p:spPr>
              <a:xfrm>
                <a:off x="4422231" y="284529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cs typeface="Times New Roman" panose="02020603050405020304" pitchFamily="18" charset="0"/>
                </a:endParaRPr>
              </a:p>
            </p:txBody>
          </p:sp>
        </p:grpSp>
        <p:sp>
          <p:nvSpPr>
            <p:cNvPr id="856" name="Oval 855"/>
            <p:cNvSpPr/>
            <p:nvPr/>
          </p:nvSpPr>
          <p:spPr>
            <a:xfrm>
              <a:off x="7140808" y="2326128"/>
              <a:ext cx="588205" cy="50004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dirty="0"/>
                <a:t>+10</a:t>
              </a:r>
            </a:p>
          </p:txBody>
        </p:sp>
      </p:grpSp>
      <p:grpSp>
        <p:nvGrpSpPr>
          <p:cNvPr id="8" name="Group 7"/>
          <p:cNvGrpSpPr/>
          <p:nvPr/>
        </p:nvGrpSpPr>
        <p:grpSpPr>
          <a:xfrm>
            <a:off x="8894088" y="3252486"/>
            <a:ext cx="1560346" cy="1546591"/>
            <a:chOff x="8894088" y="3252486"/>
            <a:chExt cx="1560346" cy="1546591"/>
          </a:xfrm>
        </p:grpSpPr>
        <p:grpSp>
          <p:nvGrpSpPr>
            <p:cNvPr id="828" name="Group 827"/>
            <p:cNvGrpSpPr/>
            <p:nvPr/>
          </p:nvGrpSpPr>
          <p:grpSpPr>
            <a:xfrm>
              <a:off x="8894088" y="3252486"/>
              <a:ext cx="1560346" cy="1546591"/>
              <a:chOff x="5373473" y="3502726"/>
              <a:chExt cx="1560346" cy="1546591"/>
            </a:xfrm>
          </p:grpSpPr>
          <p:grpSp>
            <p:nvGrpSpPr>
              <p:cNvPr id="829" name="Group 828"/>
              <p:cNvGrpSpPr/>
              <p:nvPr/>
            </p:nvGrpSpPr>
            <p:grpSpPr>
              <a:xfrm>
                <a:off x="5373473" y="3502726"/>
                <a:ext cx="1560346" cy="1546591"/>
                <a:chOff x="3150594" y="2035302"/>
                <a:chExt cx="1560346" cy="1546591"/>
              </a:xfrm>
            </p:grpSpPr>
            <p:grpSp>
              <p:nvGrpSpPr>
                <p:cNvPr id="839" name="Group 838"/>
                <p:cNvGrpSpPr/>
                <p:nvPr/>
              </p:nvGrpSpPr>
              <p:grpSpPr>
                <a:xfrm>
                  <a:off x="3521688" y="2382847"/>
                  <a:ext cx="803636" cy="881092"/>
                  <a:chOff x="1631805" y="4622233"/>
                  <a:chExt cx="803636" cy="881092"/>
                </a:xfrm>
              </p:grpSpPr>
              <p:sp>
                <p:nvSpPr>
                  <p:cNvPr id="849" name="Flowchart: Connector 848"/>
                  <p:cNvSpPr/>
                  <p:nvPr/>
                </p:nvSpPr>
                <p:spPr>
                  <a:xfrm>
                    <a:off x="1631805" y="4700666"/>
                    <a:ext cx="803636" cy="73342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400" b="1" dirty="0"/>
                      <a:t>Ar</a:t>
                    </a:r>
                  </a:p>
                </p:txBody>
              </p:sp>
              <p:sp>
                <p:nvSpPr>
                  <p:cNvPr id="850" name="Flowchart: Connector 849"/>
                  <p:cNvSpPr/>
                  <p:nvPr/>
                </p:nvSpPr>
                <p:spPr>
                  <a:xfrm>
                    <a:off x="2001320" y="462223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1" name="Flowchart: Connector 850"/>
                  <p:cNvSpPr/>
                  <p:nvPr/>
                </p:nvSpPr>
                <p:spPr>
                  <a:xfrm>
                    <a:off x="1958531" y="536485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840" name="Flowchart: Connector 839"/>
                <p:cNvSpPr/>
                <p:nvPr/>
              </p:nvSpPr>
              <p:spPr>
                <a:xfrm>
                  <a:off x="3375538" y="2283810"/>
                  <a:ext cx="1099899" cy="1065276"/>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p>
              </p:txBody>
            </p:sp>
            <p:sp>
              <p:nvSpPr>
                <p:cNvPr id="841" name="Flowchart: Connector 840"/>
                <p:cNvSpPr/>
                <p:nvPr/>
              </p:nvSpPr>
              <p:spPr>
                <a:xfrm>
                  <a:off x="3729615" y="2035302"/>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2" name="Flowchart: Connector 841"/>
                <p:cNvSpPr/>
                <p:nvPr/>
              </p:nvSpPr>
              <p:spPr>
                <a:xfrm>
                  <a:off x="4035995" y="203636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3" name="Flowchart: Connector 842"/>
                <p:cNvSpPr/>
                <p:nvPr/>
              </p:nvSpPr>
              <p:spPr>
                <a:xfrm>
                  <a:off x="3697804" y="344236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4" name="Flowchart: Connector 843"/>
                <p:cNvSpPr/>
                <p:nvPr/>
              </p:nvSpPr>
              <p:spPr>
                <a:xfrm>
                  <a:off x="4004184" y="344342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5" name="Flowchart: Connector 844"/>
                <p:cNvSpPr/>
                <p:nvPr/>
              </p:nvSpPr>
              <p:spPr>
                <a:xfrm>
                  <a:off x="3150594" y="258570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6" name="Flowchart: Connector 845"/>
                <p:cNvSpPr/>
                <p:nvPr/>
              </p:nvSpPr>
              <p:spPr>
                <a:xfrm>
                  <a:off x="3157175" y="287444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47" name="Flowchart: Connector 846"/>
                <p:cNvSpPr/>
                <p:nvPr/>
              </p:nvSpPr>
              <p:spPr>
                <a:xfrm>
                  <a:off x="4584034" y="264810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8" name="Flowchart: Connector 847"/>
                <p:cNvSpPr/>
                <p:nvPr/>
              </p:nvSpPr>
              <p:spPr>
                <a:xfrm>
                  <a:off x="4597959" y="288040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830" name="Flowchart: Connector 829"/>
              <p:cNvSpPr/>
              <p:nvPr/>
            </p:nvSpPr>
            <p:spPr>
              <a:xfrm>
                <a:off x="5446333" y="3603813"/>
                <a:ext cx="1428274" cy="1390912"/>
              </a:xfrm>
              <a:prstGeom prst="flowChartConnector">
                <a:avLst/>
              </a:prstGeom>
              <a:noFill/>
              <a:ln w="28575">
                <a:solidFill>
                  <a:srgbClr val="FF66CC"/>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p>
            </p:txBody>
          </p:sp>
          <p:sp>
            <p:nvSpPr>
              <p:cNvPr id="831" name="Flowchart: Connector 830"/>
              <p:cNvSpPr/>
              <p:nvPr/>
            </p:nvSpPr>
            <p:spPr>
              <a:xfrm>
                <a:off x="5789116" y="375509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32" name="Flowchart: Connector 831"/>
              <p:cNvSpPr/>
              <p:nvPr/>
            </p:nvSpPr>
            <p:spPr>
              <a:xfrm>
                <a:off x="5612698" y="39516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33" name="Flowchart: Connector 832"/>
              <p:cNvSpPr/>
              <p:nvPr/>
            </p:nvSpPr>
            <p:spPr>
              <a:xfrm>
                <a:off x="6595880" y="442601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34" name="Flowchart: Connector 833"/>
              <p:cNvSpPr/>
              <p:nvPr/>
            </p:nvSpPr>
            <p:spPr>
              <a:xfrm>
                <a:off x="6419462" y="462253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35" name="Flowchart: Connector 834"/>
              <p:cNvSpPr/>
              <p:nvPr/>
            </p:nvSpPr>
            <p:spPr>
              <a:xfrm>
                <a:off x="6459089" y="38128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36" name="Flowchart: Connector 835"/>
              <p:cNvSpPr/>
              <p:nvPr/>
            </p:nvSpPr>
            <p:spPr>
              <a:xfrm>
                <a:off x="6609311" y="399576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37" name="Flowchart: Connector 836"/>
              <p:cNvSpPr/>
              <p:nvPr/>
            </p:nvSpPr>
            <p:spPr>
              <a:xfrm>
                <a:off x="5587467" y="445542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38" name="Flowchart: Connector 837"/>
              <p:cNvSpPr/>
              <p:nvPr/>
            </p:nvSpPr>
            <p:spPr>
              <a:xfrm>
                <a:off x="5737689" y="463831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857" name="Oval 856"/>
            <p:cNvSpPr/>
            <p:nvPr/>
          </p:nvSpPr>
          <p:spPr>
            <a:xfrm>
              <a:off x="9399135" y="3812127"/>
              <a:ext cx="588205" cy="50004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dirty="0"/>
                <a:t>+18</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02"/>
                                        </p:tgtEl>
                                        <p:attrNameLst>
                                          <p:attrName>style.visibility</p:attrName>
                                        </p:attrNameLst>
                                      </p:cBhvr>
                                      <p:to>
                                        <p:strVal val="visible"/>
                                      </p:to>
                                    </p:set>
                                    <p:animEffect transition="in" filter="fade">
                                      <p:cBhvr>
                                        <p:cTn id="7" dur="1000"/>
                                        <p:tgtEl>
                                          <p:spTgt spid="802"/>
                                        </p:tgtEl>
                                      </p:cBhvr>
                                    </p:animEffect>
                                    <p:anim calcmode="lin" valueType="num">
                                      <p:cBhvr>
                                        <p:cTn id="8" dur="1000" fill="hold"/>
                                        <p:tgtEl>
                                          <p:spTgt spid="802"/>
                                        </p:tgtEl>
                                        <p:attrNameLst>
                                          <p:attrName>ppt_x</p:attrName>
                                        </p:attrNameLst>
                                      </p:cBhvr>
                                      <p:tavLst>
                                        <p:tav tm="0">
                                          <p:val>
                                            <p:strVal val="#ppt_x"/>
                                          </p:val>
                                        </p:tav>
                                        <p:tav tm="100000">
                                          <p:val>
                                            <p:strVal val="#ppt_x"/>
                                          </p:val>
                                        </p:tav>
                                      </p:tavLst>
                                    </p:anim>
                                    <p:anim calcmode="lin" valueType="num">
                                      <p:cBhvr>
                                        <p:cTn id="9" dur="1000" fill="hold"/>
                                        <p:tgtEl>
                                          <p:spTgt spid="802"/>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804"/>
                                        </p:tgtEl>
                                        <p:attrNameLst>
                                          <p:attrName>style.visibility</p:attrName>
                                        </p:attrNameLst>
                                      </p:cBhvr>
                                      <p:to>
                                        <p:strVal val="visible"/>
                                      </p:to>
                                    </p:set>
                                    <p:animEffect transition="in" filter="fade">
                                      <p:cBhvr>
                                        <p:cTn id="15" dur="1000"/>
                                        <p:tgtEl>
                                          <p:spTgt spid="804"/>
                                        </p:tgtEl>
                                      </p:cBhvr>
                                    </p:animEffect>
                                    <p:anim calcmode="lin" valueType="num">
                                      <p:cBhvr>
                                        <p:cTn id="16" dur="1000" fill="hold"/>
                                        <p:tgtEl>
                                          <p:spTgt spid="804"/>
                                        </p:tgtEl>
                                        <p:attrNameLst>
                                          <p:attrName>ppt_x</p:attrName>
                                        </p:attrNameLst>
                                      </p:cBhvr>
                                      <p:tavLst>
                                        <p:tav tm="0">
                                          <p:val>
                                            <p:strVal val="#ppt_x"/>
                                          </p:val>
                                        </p:tav>
                                        <p:tav tm="100000">
                                          <p:val>
                                            <p:strVal val="#ppt_x"/>
                                          </p:val>
                                        </p:tav>
                                      </p:tavLst>
                                    </p:anim>
                                    <p:anim calcmode="lin" valueType="num">
                                      <p:cBhvr>
                                        <p:cTn id="17" dur="1000" fill="hold"/>
                                        <p:tgtEl>
                                          <p:spTgt spid="804"/>
                                        </p:tgtEl>
                                        <p:attrNameLst>
                                          <p:attrName>ppt_y</p:attrName>
                                        </p:attrNameLst>
                                      </p:cBhvr>
                                      <p:tavLst>
                                        <p:tav tm="0">
                                          <p:val>
                                            <p:strVal val="#ppt_y+.1"/>
                                          </p:val>
                                        </p:tav>
                                        <p:tav tm="100000">
                                          <p:val>
                                            <p:strVal val="#ppt_y"/>
                                          </p:val>
                                        </p:tav>
                                      </p:tavLst>
                                    </p:anim>
                                  </p:childTnLst>
                                </p:cTn>
                              </p:par>
                              <p:par>
                                <p:cTn id="18" presetID="16" presetClass="entr" presetSubtype="21"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806"/>
                                        </p:tgtEl>
                                        <p:attrNameLst>
                                          <p:attrName>style.visibility</p:attrName>
                                        </p:attrNameLst>
                                      </p:cBhvr>
                                      <p:to>
                                        <p:strVal val="visible"/>
                                      </p:to>
                                    </p:set>
                                    <p:animEffect transition="in" filter="fade">
                                      <p:cBhvr>
                                        <p:cTn id="23" dur="1000"/>
                                        <p:tgtEl>
                                          <p:spTgt spid="806"/>
                                        </p:tgtEl>
                                      </p:cBhvr>
                                    </p:animEffect>
                                    <p:anim calcmode="lin" valueType="num">
                                      <p:cBhvr>
                                        <p:cTn id="24" dur="1000" fill="hold"/>
                                        <p:tgtEl>
                                          <p:spTgt spid="806"/>
                                        </p:tgtEl>
                                        <p:attrNameLst>
                                          <p:attrName>ppt_x</p:attrName>
                                        </p:attrNameLst>
                                      </p:cBhvr>
                                      <p:tavLst>
                                        <p:tav tm="0">
                                          <p:val>
                                            <p:strVal val="#ppt_x"/>
                                          </p:val>
                                        </p:tav>
                                        <p:tav tm="100000">
                                          <p:val>
                                            <p:strVal val="#ppt_x"/>
                                          </p:val>
                                        </p:tav>
                                      </p:tavLst>
                                    </p:anim>
                                    <p:anim calcmode="lin" valueType="num">
                                      <p:cBhvr>
                                        <p:cTn id="25" dur="1000" fill="hold"/>
                                        <p:tgtEl>
                                          <p:spTgt spid="806"/>
                                        </p:tgtEl>
                                        <p:attrNameLst>
                                          <p:attrName>ppt_y</p:attrName>
                                        </p:attrNameLst>
                                      </p:cBhvr>
                                      <p:tavLst>
                                        <p:tav tm="0">
                                          <p:val>
                                            <p:strVal val="#ppt_y+.1"/>
                                          </p:val>
                                        </p:tav>
                                        <p:tav tm="100000">
                                          <p:val>
                                            <p:strVal val="#ppt_y"/>
                                          </p:val>
                                        </p:tav>
                                      </p:tavLst>
                                    </p:anim>
                                  </p:childTnLst>
                                </p:cTn>
                              </p:par>
                              <p:par>
                                <p:cTn id="26" presetID="16" presetClass="entr" presetSubtype="21"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par>
                                <p:cTn id="29" presetID="42" presetClass="entr" presetSubtype="0" fill="hold" nodeType="withEffect">
                                  <p:stCondLst>
                                    <p:cond delay="0"/>
                                  </p:stCondLst>
                                  <p:childTnLst>
                                    <p:set>
                                      <p:cBhvr>
                                        <p:cTn id="30" dur="1" fill="hold">
                                          <p:stCondLst>
                                            <p:cond delay="0"/>
                                          </p:stCondLst>
                                        </p:cTn>
                                        <p:tgtEl>
                                          <p:spTgt spid="808"/>
                                        </p:tgtEl>
                                        <p:attrNameLst>
                                          <p:attrName>style.visibility</p:attrName>
                                        </p:attrNameLst>
                                      </p:cBhvr>
                                      <p:to>
                                        <p:strVal val="visible"/>
                                      </p:to>
                                    </p:set>
                                    <p:animEffect transition="in" filter="fade">
                                      <p:cBhvr>
                                        <p:cTn id="31" dur="1000"/>
                                        <p:tgtEl>
                                          <p:spTgt spid="808"/>
                                        </p:tgtEl>
                                      </p:cBhvr>
                                    </p:animEffect>
                                    <p:anim calcmode="lin" valueType="num">
                                      <p:cBhvr>
                                        <p:cTn id="32" dur="1000" fill="hold"/>
                                        <p:tgtEl>
                                          <p:spTgt spid="808"/>
                                        </p:tgtEl>
                                        <p:attrNameLst>
                                          <p:attrName>ppt_x</p:attrName>
                                        </p:attrNameLst>
                                      </p:cBhvr>
                                      <p:tavLst>
                                        <p:tav tm="0">
                                          <p:val>
                                            <p:strVal val="#ppt_x"/>
                                          </p:val>
                                        </p:tav>
                                        <p:tav tm="100000">
                                          <p:val>
                                            <p:strVal val="#ppt_x"/>
                                          </p:val>
                                        </p:tav>
                                      </p:tavLst>
                                    </p:anim>
                                    <p:anim calcmode="lin" valueType="num">
                                      <p:cBhvr>
                                        <p:cTn id="33" dur="1000" fill="hold"/>
                                        <p:tgtEl>
                                          <p:spTgt spid="80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809"/>
                                        </p:tgtEl>
                                        <p:attrNameLst>
                                          <p:attrName>style.visibility</p:attrName>
                                        </p:attrNameLst>
                                      </p:cBhvr>
                                      <p:to>
                                        <p:strVal val="visible"/>
                                      </p:to>
                                    </p:set>
                                    <p:animEffect transition="in" filter="fade">
                                      <p:cBhvr>
                                        <p:cTn id="36" dur="1000"/>
                                        <p:tgtEl>
                                          <p:spTgt spid="809"/>
                                        </p:tgtEl>
                                      </p:cBhvr>
                                    </p:animEffect>
                                    <p:anim calcmode="lin" valueType="num">
                                      <p:cBhvr>
                                        <p:cTn id="37" dur="1000" fill="hold"/>
                                        <p:tgtEl>
                                          <p:spTgt spid="809"/>
                                        </p:tgtEl>
                                        <p:attrNameLst>
                                          <p:attrName>ppt_x</p:attrName>
                                        </p:attrNameLst>
                                      </p:cBhvr>
                                      <p:tavLst>
                                        <p:tav tm="0">
                                          <p:val>
                                            <p:strVal val="#ppt_x"/>
                                          </p:val>
                                        </p:tav>
                                        <p:tav tm="100000">
                                          <p:val>
                                            <p:strVal val="#ppt_x"/>
                                          </p:val>
                                        </p:tav>
                                      </p:tavLst>
                                    </p:anim>
                                    <p:anim calcmode="lin" valueType="num">
                                      <p:cBhvr>
                                        <p:cTn id="38" dur="1000" fill="hold"/>
                                        <p:tgtEl>
                                          <p:spTgt spid="809"/>
                                        </p:tgtEl>
                                        <p:attrNameLst>
                                          <p:attrName>ppt_y</p:attrName>
                                        </p:attrNameLst>
                                      </p:cBhvr>
                                      <p:tavLst>
                                        <p:tav tm="0">
                                          <p:val>
                                            <p:strVal val="#ppt_y+.1"/>
                                          </p:val>
                                        </p:tav>
                                        <p:tav tm="100000">
                                          <p:val>
                                            <p:strVal val="#ppt_y"/>
                                          </p:val>
                                        </p:tav>
                                      </p:tavLst>
                                    </p:anim>
                                  </p:childTnLst>
                                </p:cTn>
                              </p:par>
                              <p:par>
                                <p:cTn id="39" presetID="16" presetClass="entr" presetSubtype="21" fill="hold" grpId="0" nodeType="withEffect">
                                  <p:stCondLst>
                                    <p:cond delay="0"/>
                                  </p:stCondLst>
                                  <p:childTnLst>
                                    <p:set>
                                      <p:cBhvr>
                                        <p:cTn id="40" dur="1" fill="hold">
                                          <p:stCondLst>
                                            <p:cond delay="0"/>
                                          </p:stCondLst>
                                        </p:cTn>
                                        <p:tgtEl>
                                          <p:spTgt spid="852"/>
                                        </p:tgtEl>
                                        <p:attrNameLst>
                                          <p:attrName>style.visibility</p:attrName>
                                        </p:attrNameLst>
                                      </p:cBhvr>
                                      <p:to>
                                        <p:strVal val="visible"/>
                                      </p:to>
                                    </p:set>
                                    <p:animEffect transition="in" filter="barn(inVertical)">
                                      <p:cBhvr>
                                        <p:cTn id="41" dur="500"/>
                                        <p:tgtEl>
                                          <p:spTgt spid="852"/>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853"/>
                                        </p:tgtEl>
                                        <p:attrNameLst>
                                          <p:attrName>style.visibility</p:attrName>
                                        </p:attrNameLst>
                                      </p:cBhvr>
                                      <p:to>
                                        <p:strVal val="visible"/>
                                      </p:to>
                                    </p:set>
                                    <p:animEffect transition="in" filter="circle(in)">
                                      <p:cBhvr>
                                        <p:cTn id="46" dur="2000"/>
                                        <p:tgtEl>
                                          <p:spTgt spid="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2" grpId="0" animBg="1"/>
      <p:bldP spid="804" grpId="0" animBg="1"/>
      <p:bldP spid="806" grpId="0" animBg="1"/>
      <p:bldP spid="8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12191999" cy="6858000"/>
          </a:xfrm>
          <a:prstGeom prst="rect">
            <a:avLst/>
          </a:prstGeom>
          <a:gradFill flip="none" rotWithShape="1">
            <a:gsLst>
              <a:gs pos="0">
                <a:schemeClr val="accent1"/>
              </a:gs>
              <a:gs pos="100000">
                <a:schemeClr val="accent2">
                  <a:alpha val="3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322363" y="2224763"/>
            <a:ext cx="10156873" cy="30460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latinLnBrk="0"/>
            <a:r>
              <a:rPr lang="vi-VN" sz="3200" b="0" i="0" dirty="0">
                <a:solidFill>
                  <a:srgbClr val="333333"/>
                </a:solidFill>
                <a:effectLst/>
              </a:rPr>
              <a:t>- </a:t>
            </a:r>
            <a:r>
              <a:rPr lang="en-US" altLang="vi-VN" sz="3200" b="0" i="0" dirty="0">
                <a:solidFill>
                  <a:srgbClr val="333333"/>
                </a:solidFill>
                <a:effectLst/>
              </a:rPr>
              <a:t>Nguyên tử </a:t>
            </a:r>
            <a:r>
              <a:rPr lang="vi-VN" sz="3200" b="0" i="0" dirty="0">
                <a:solidFill>
                  <a:srgbClr val="333333"/>
                </a:solidFill>
                <a:effectLst/>
              </a:rPr>
              <a:t>He có 2 electron ở lớp vỏ ngoài cùng</a:t>
            </a:r>
          </a:p>
          <a:p>
            <a:pPr algn="l" latinLnBrk="0"/>
            <a:r>
              <a:rPr lang="vi-VN" sz="3200" b="0" i="0" dirty="0">
                <a:solidFill>
                  <a:srgbClr val="333333"/>
                </a:solidFill>
                <a:effectLst/>
              </a:rPr>
              <a:t>- </a:t>
            </a:r>
            <a:r>
              <a:rPr lang="en-US" altLang="vi-VN" sz="3200" b="0" i="0" dirty="0">
                <a:solidFill>
                  <a:srgbClr val="333333"/>
                </a:solidFill>
                <a:effectLst/>
              </a:rPr>
              <a:t>Nguyên tử </a:t>
            </a:r>
            <a:r>
              <a:rPr lang="vi-VN" sz="3200" b="0" i="0" dirty="0">
                <a:solidFill>
                  <a:srgbClr val="333333"/>
                </a:solidFill>
                <a:effectLst/>
              </a:rPr>
              <a:t>Ne có 8 electron ở lớp vỏ ngoài cùng</a:t>
            </a:r>
          </a:p>
          <a:p>
            <a:pPr algn="l" latinLnBrk="0"/>
            <a:r>
              <a:rPr lang="vi-VN" sz="3200" b="0" i="0" dirty="0">
                <a:solidFill>
                  <a:srgbClr val="333333"/>
                </a:solidFill>
                <a:effectLst/>
              </a:rPr>
              <a:t>- </a:t>
            </a:r>
            <a:r>
              <a:rPr lang="en-US" altLang="vi-VN" sz="3200" b="0" i="0" dirty="0">
                <a:solidFill>
                  <a:srgbClr val="333333"/>
                </a:solidFill>
                <a:effectLst/>
              </a:rPr>
              <a:t>Nguyên tử </a:t>
            </a:r>
            <a:r>
              <a:rPr lang="vi-VN" sz="3200" b="0" i="0" dirty="0">
                <a:solidFill>
                  <a:srgbClr val="333333"/>
                </a:solidFill>
                <a:effectLst/>
              </a:rPr>
              <a:t>Ar có 8 electron ở lớp vỏ ngoài cùng</a:t>
            </a:r>
          </a:p>
          <a:p>
            <a:r>
              <a:rPr lang="en-US" sz="3200" dirty="0"/>
              <a:t>⇒</a:t>
            </a:r>
            <a:r>
              <a:rPr lang="vi-VN" sz="3200" b="0" i="0" dirty="0">
                <a:solidFill>
                  <a:srgbClr val="333333"/>
                </a:solidFill>
                <a:effectLst/>
              </a:rPr>
              <a:t> Nguyên tố He có số electron ở lớp vỏ ngoài cùng ít hơn</a:t>
            </a:r>
            <a:r>
              <a:rPr lang="en-US" altLang="vi-VN" sz="3200" b="0" i="0" dirty="0">
                <a:solidFill>
                  <a:srgbClr val="333333"/>
                </a:solidFill>
                <a:effectLst/>
              </a:rPr>
              <a:t> (Chỉ có 2 electron)</a:t>
            </a:r>
            <a:r>
              <a:rPr lang="vi-VN" sz="3200" b="0" i="0" dirty="0">
                <a:solidFill>
                  <a:srgbClr val="333333"/>
                </a:solidFill>
                <a:effectLst/>
              </a:rPr>
              <a:t>. Nguyên tố Ne và Ar có số electron ở lớp vỏ ngoài cùng bằng nhau (đều bằng 8)</a:t>
            </a:r>
          </a:p>
        </p:txBody>
      </p:sp>
      <p:sp>
        <p:nvSpPr>
          <p:cNvPr id="15" name="TextBox 14"/>
          <p:cNvSpPr txBox="1"/>
          <p:nvPr/>
        </p:nvSpPr>
        <p:spPr>
          <a:xfrm>
            <a:off x="4823917" y="1063029"/>
            <a:ext cx="2054087" cy="584775"/>
          </a:xfrm>
          <a:prstGeom prst="rect">
            <a:avLst/>
          </a:prstGeom>
          <a:noFill/>
        </p:spPr>
        <p:txBody>
          <a:bodyPr wrap="square" rtlCol="0">
            <a:spAutoFit/>
          </a:bodyPr>
          <a:lstStyle/>
          <a:p>
            <a:pPr algn="ctr"/>
            <a:r>
              <a:rPr lang="vi-VN" sz="3200" b="1" dirty="0">
                <a:solidFill>
                  <a:srgbClr val="FF0000"/>
                </a:solidFill>
                <a:latin typeface="Arial" panose="020B0604020202020204" pitchFamily="34" charset="0"/>
                <a:cs typeface="Arial" panose="020B0604020202020204" pitchFamily="34" charset="0"/>
              </a:rPr>
              <a:t>Lời giải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1" y="1265232"/>
            <a:ext cx="12192000" cy="4327537"/>
          </a:xfrm>
          <a:prstGeom prst="rect">
            <a:avLst/>
          </a:prstGeom>
          <a:gradFill flip="none" rotWithShape="1">
            <a:gsLst>
              <a:gs pos="100000">
                <a:schemeClr val="accent2"/>
              </a:gs>
              <a:gs pos="10000">
                <a:schemeClr val="accent1"/>
              </a:gs>
            </a:gsLst>
            <a:lin ang="0" scaled="1"/>
            <a:tileRect/>
          </a:gradFill>
          <a:ln>
            <a:noFill/>
          </a:ln>
          <a:effectLst>
            <a:outerShdw blurRad="254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p:cNvSpPr/>
          <p:nvPr/>
        </p:nvSpPr>
        <p:spPr>
          <a:xfrm rot="16200000">
            <a:off x="-4925" y="4927"/>
            <a:ext cx="6857998" cy="6848144"/>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bg2"/>
          </a:solidFill>
          <a:ln>
            <a:noFill/>
          </a:ln>
          <a:effectLst>
            <a:outerShdw blurRad="495300" dist="15240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rot="16200000">
            <a:off x="-4526" y="366766"/>
            <a:ext cx="6301684" cy="6292631"/>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组合 22"/>
          <p:cNvGrpSpPr/>
          <p:nvPr/>
        </p:nvGrpSpPr>
        <p:grpSpPr>
          <a:xfrm>
            <a:off x="1936028" y="1613642"/>
            <a:ext cx="9947277" cy="3371850"/>
            <a:chOff x="-3216375" y="1828186"/>
            <a:chExt cx="11224736" cy="4311357"/>
          </a:xfrm>
        </p:grpSpPr>
        <p:sp>
          <p:nvSpPr>
            <p:cNvPr id="12" name="矩形: 剪去对角 23"/>
            <p:cNvSpPr/>
            <p:nvPr/>
          </p:nvSpPr>
          <p:spPr>
            <a:xfrm>
              <a:off x="-3216373" y="1828186"/>
              <a:ext cx="11224734" cy="4311357"/>
            </a:xfrm>
            <a:prstGeom prst="snip2DiagRect">
              <a:avLst>
                <a:gd name="adj1" fmla="val 0"/>
                <a:gd name="adj2" fmla="val 10271"/>
              </a:avLst>
            </a:prstGeom>
            <a:solidFill>
              <a:schemeClr val="bg1"/>
            </a:solidFill>
            <a:ln w="3810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3" name="文本框 24"/>
            <p:cNvSpPr txBox="1"/>
            <p:nvPr/>
          </p:nvSpPr>
          <p:spPr>
            <a:xfrm>
              <a:off x="-3216375" y="1945043"/>
              <a:ext cx="11224733" cy="1865819"/>
            </a:xfrm>
            <a:prstGeom prst="rect">
              <a:avLst/>
            </a:prstGeom>
            <a:noFill/>
            <a:ln w="38100">
              <a:noFill/>
              <a:prstDash val="dash"/>
            </a:ln>
          </p:spPr>
          <p:txBody>
            <a:bodyPr wrap="square">
              <a:spAutoFit/>
            </a:bodyPr>
            <a:lstStyle/>
            <a:p>
              <a:pPr marL="88900">
                <a:lnSpc>
                  <a:spcPct val="139000"/>
                </a:lnSpc>
                <a:spcBef>
                  <a:spcPts val="600"/>
                </a:spcBef>
                <a:spcAft>
                  <a:spcPts val="400"/>
                </a:spcAft>
              </a:pPr>
              <a:r>
                <a:rPr lang="vi-VN" sz="3200" dirty="0">
                  <a:solidFill>
                    <a:schemeClr val="tx2">
                      <a:lumMod val="75000"/>
                      <a:lumOff val="25000"/>
                    </a:schemeClr>
                  </a:solidFill>
                  <a:ea typeface="Times New Roman" panose="02020603050405020304" pitchFamily="18" charset="0"/>
                </a:rPr>
                <a:t>- </a:t>
              </a:r>
              <a:r>
                <a:rPr lang="vi-VN" sz="3200" dirty="0">
                  <a:solidFill>
                    <a:schemeClr val="tx2">
                      <a:lumMod val="75000"/>
                      <a:lumOff val="25000"/>
                    </a:schemeClr>
                  </a:solidFill>
                  <a:effectLst/>
                  <a:ea typeface="Times New Roman" panose="02020603050405020304" pitchFamily="18" charset="0"/>
                </a:rPr>
                <a:t>Nguyên tử khí hiếm có lớp electron ngoài cùng bền vững</a:t>
              </a:r>
              <a:r>
                <a:rPr lang="en-US" altLang="vi-VN" sz="3200" dirty="0">
                  <a:solidFill>
                    <a:schemeClr val="tx2">
                      <a:lumMod val="75000"/>
                      <a:lumOff val="25000"/>
                    </a:schemeClr>
                  </a:solidFill>
                  <a:effectLst/>
                  <a:ea typeface="Times New Roman" panose="02020603050405020304" pitchFamily="18" charset="0"/>
                </a:rPr>
                <a:t>, khó bị biến đổi hóa học</a:t>
              </a:r>
              <a:r>
                <a:rPr lang="vi-VN" sz="3200" dirty="0">
                  <a:solidFill>
                    <a:schemeClr val="tx2">
                      <a:lumMod val="75000"/>
                      <a:lumOff val="25000"/>
                    </a:schemeClr>
                  </a:solidFill>
                  <a:effectLst/>
                  <a:ea typeface="Times New Roman" panose="02020603050405020304" pitchFamily="18" charset="0"/>
                </a:rPr>
                <a:t>.</a:t>
              </a:r>
            </a:p>
          </p:txBody>
        </p:sp>
      </p:grpSp>
      <p:pic>
        <p:nvPicPr>
          <p:cNvPr id="14" name="图片 2" descr="C:\Users\Administrator\Desktop\T\亲子阅读\5caf14e7f1bb8.png5caf14e7f1bb8"/>
          <p:cNvPicPr>
            <a:picLocks noChangeAspect="1"/>
          </p:cNvPicPr>
          <p:nvPr/>
        </p:nvPicPr>
        <p:blipFill>
          <a:blip r:embed="rId2"/>
          <a:srcRect/>
          <a:stretch>
            <a:fillRect/>
          </a:stretch>
        </p:blipFill>
        <p:spPr>
          <a:xfrm>
            <a:off x="-2" y="264768"/>
            <a:ext cx="2625725" cy="2400300"/>
          </a:xfrm>
          <a:prstGeom prst="rect">
            <a:avLst/>
          </a:prstGeom>
        </p:spPr>
      </p:pic>
      <p:sp>
        <p:nvSpPr>
          <p:cNvPr id="15" name="文本框 24"/>
          <p:cNvSpPr txBox="1"/>
          <p:nvPr/>
        </p:nvSpPr>
        <p:spPr>
          <a:xfrm>
            <a:off x="1936029" y="2917362"/>
            <a:ext cx="9947276" cy="2068130"/>
          </a:xfrm>
          <a:prstGeom prst="rect">
            <a:avLst/>
          </a:prstGeom>
          <a:noFill/>
          <a:ln w="38100">
            <a:noFill/>
            <a:prstDash val="dash"/>
          </a:ln>
        </p:spPr>
        <p:txBody>
          <a:bodyPr wrap="square">
            <a:spAutoFit/>
          </a:bodyPr>
          <a:lstStyle/>
          <a:p>
            <a:pPr marL="88900">
              <a:lnSpc>
                <a:spcPct val="139000"/>
              </a:lnSpc>
              <a:spcBef>
                <a:spcPts val="600"/>
              </a:spcBef>
              <a:spcAft>
                <a:spcPts val="400"/>
              </a:spcAft>
            </a:pPr>
            <a:r>
              <a:rPr lang="vi-VN" sz="3200" dirty="0">
                <a:solidFill>
                  <a:srgbClr val="666668"/>
                </a:solidFill>
                <a:ea typeface="Times New Roman" panose="02020603050405020304" pitchFamily="18" charset="0"/>
              </a:rPr>
              <a:t>- </a:t>
            </a:r>
            <a:r>
              <a:rPr lang="vi-VN" sz="3200" dirty="0">
                <a:solidFill>
                  <a:srgbClr val="666668"/>
                </a:solidFill>
                <a:effectLst/>
                <a:ea typeface="Times New Roman" panose="02020603050405020304" pitchFamily="18" charset="0"/>
              </a:rPr>
              <a:t>Nguyên tử của các nguyên tố khác có thể đạt được lớp electron ngoài cùng của khí hiếm bằng cách tạo thành liên kết hoá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Google Shape;471;p33">
            <a:extLst>
              <a:ext uri="{FF2B5EF4-FFF2-40B4-BE49-F238E27FC236}">
                <a16:creationId xmlns:a16="http://schemas.microsoft.com/office/drawing/2014/main" xmlns="" id="{09F5ADD2-191E-4EEC-81C1-489DC730F844}"/>
              </a:ext>
            </a:extLst>
          </p:cNvPr>
          <p:cNvSpPr txBox="1">
            <a:spLocks/>
          </p:cNvSpPr>
          <p:nvPr/>
        </p:nvSpPr>
        <p:spPr>
          <a:xfrm flipH="1">
            <a:off x="8902487" y="4427132"/>
            <a:ext cx="2607184" cy="1915056"/>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3200" dirty="0">
                <a:latin typeface="Arial" panose="020B0604020202020204" pitchFamily="34" charset="0"/>
              </a:rPr>
              <a:t>Đạt cấu hình bền của nguyên tử khí hiếm.</a:t>
            </a:r>
            <a:endParaRPr lang="en-GB" sz="3200" dirty="0"/>
          </a:p>
        </p:txBody>
      </p:sp>
      <p:sp>
        <p:nvSpPr>
          <p:cNvPr id="38" name="Google Shape;473;p33">
            <a:extLst>
              <a:ext uri="{FF2B5EF4-FFF2-40B4-BE49-F238E27FC236}">
                <a16:creationId xmlns:a16="http://schemas.microsoft.com/office/drawing/2014/main" xmlns="" id="{FFCB2222-6BB2-4915-90A1-D20381AE9E78}"/>
              </a:ext>
            </a:extLst>
          </p:cNvPr>
          <p:cNvSpPr txBox="1">
            <a:spLocks/>
          </p:cNvSpPr>
          <p:nvPr/>
        </p:nvSpPr>
        <p:spPr>
          <a:xfrm flipH="1">
            <a:off x="3832514" y="4484789"/>
            <a:ext cx="2777476" cy="7704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3200" dirty="0">
                <a:latin typeface="Arial" panose="020B0604020202020204" pitchFamily="34" charset="0"/>
              </a:rPr>
              <a:t>Tạo thành mạng tinh thể</a:t>
            </a:r>
            <a:endParaRPr lang="en-GB" sz="3200" dirty="0"/>
          </a:p>
        </p:txBody>
      </p:sp>
      <p:sp>
        <p:nvSpPr>
          <p:cNvPr id="42" name="Google Shape;475;p33">
            <a:extLst>
              <a:ext uri="{FF2B5EF4-FFF2-40B4-BE49-F238E27FC236}">
                <a16:creationId xmlns:a16="http://schemas.microsoft.com/office/drawing/2014/main" xmlns="" id="{08618585-252D-474B-BB1D-20F6AF8DC7A0}"/>
              </a:ext>
            </a:extLst>
          </p:cNvPr>
          <p:cNvSpPr txBox="1">
            <a:spLocks/>
          </p:cNvSpPr>
          <p:nvPr/>
        </p:nvSpPr>
        <p:spPr>
          <a:xfrm flipH="1">
            <a:off x="1561281" y="4499583"/>
            <a:ext cx="2080800" cy="7704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3200" dirty="0">
                <a:latin typeface="Arial" panose="020B0604020202020204" pitchFamily="34" charset="0"/>
              </a:rPr>
              <a:t>Tạo thành chất khí</a:t>
            </a:r>
            <a:endParaRPr lang="en-GB" sz="3200" dirty="0"/>
          </a:p>
        </p:txBody>
      </p:sp>
      <p:sp>
        <p:nvSpPr>
          <p:cNvPr id="43" name="Google Shape;477;p33">
            <a:extLst>
              <a:ext uri="{FF2B5EF4-FFF2-40B4-BE49-F238E27FC236}">
                <a16:creationId xmlns:a16="http://schemas.microsoft.com/office/drawing/2014/main" xmlns="" id="{09AE7041-80FF-463C-B139-F71D3840D70F}"/>
              </a:ext>
            </a:extLst>
          </p:cNvPr>
          <p:cNvSpPr/>
          <p:nvPr/>
        </p:nvSpPr>
        <p:spPr>
          <a:xfrm>
            <a:off x="2151977" y="2723639"/>
            <a:ext cx="1353200" cy="1353200"/>
          </a:xfrm>
          <a:prstGeom prst="ellipse">
            <a:avLst/>
          </a:prstGeom>
          <a:solidFill>
            <a:schemeClr val="lt2"/>
          </a:solidFill>
          <a:ln>
            <a:noFill/>
          </a:ln>
        </p:spPr>
        <p:txBody>
          <a:bodyPr spcFirstLastPara="1" wrap="square" lIns="121900" tIns="121900" rIns="121900" bIns="121900" anchor="ctr" anchorCtr="0">
            <a:noAutofit/>
          </a:bodyPr>
          <a:lstStyle/>
          <a:p>
            <a:pPr algn="ctr"/>
            <a:r>
              <a:rPr lang="en-US" sz="5333" b="1" dirty="0"/>
              <a:t>A</a:t>
            </a:r>
            <a:endParaRPr sz="5333" b="1" dirty="0"/>
          </a:p>
        </p:txBody>
      </p:sp>
      <p:sp>
        <p:nvSpPr>
          <p:cNvPr id="46" name="Google Shape;478;p33">
            <a:extLst>
              <a:ext uri="{FF2B5EF4-FFF2-40B4-BE49-F238E27FC236}">
                <a16:creationId xmlns:a16="http://schemas.microsoft.com/office/drawing/2014/main" xmlns="" id="{3FFF301C-ED61-4319-978E-E23A332F0067}"/>
              </a:ext>
            </a:extLst>
          </p:cNvPr>
          <p:cNvSpPr/>
          <p:nvPr/>
        </p:nvSpPr>
        <p:spPr>
          <a:xfrm>
            <a:off x="4510945" y="2723572"/>
            <a:ext cx="1353200" cy="1353200"/>
          </a:xfrm>
          <a:prstGeom prst="ellipse">
            <a:avLst/>
          </a:prstGeom>
          <a:solidFill>
            <a:schemeClr val="lt2"/>
          </a:solidFill>
          <a:ln>
            <a:noFill/>
          </a:ln>
        </p:spPr>
        <p:txBody>
          <a:bodyPr spcFirstLastPara="1" wrap="square" lIns="121900" tIns="121900" rIns="121900" bIns="121900" anchor="ctr" anchorCtr="0">
            <a:noAutofit/>
          </a:bodyPr>
          <a:lstStyle/>
          <a:p>
            <a:pPr algn="ctr"/>
            <a:r>
              <a:rPr lang="en-US" sz="5333" b="1" dirty="0"/>
              <a:t>B</a:t>
            </a:r>
            <a:endParaRPr sz="5333" b="1" dirty="0"/>
          </a:p>
        </p:txBody>
      </p:sp>
      <p:sp>
        <p:nvSpPr>
          <p:cNvPr id="47" name="Google Shape;479;p33">
            <a:extLst>
              <a:ext uri="{FF2B5EF4-FFF2-40B4-BE49-F238E27FC236}">
                <a16:creationId xmlns:a16="http://schemas.microsoft.com/office/drawing/2014/main" xmlns="" id="{53E3BB40-50A8-45A9-BA34-E6BFAC867B59}"/>
              </a:ext>
            </a:extLst>
          </p:cNvPr>
          <p:cNvSpPr/>
          <p:nvPr/>
        </p:nvSpPr>
        <p:spPr>
          <a:xfrm>
            <a:off x="9282311" y="2723572"/>
            <a:ext cx="1353200" cy="1353200"/>
          </a:xfrm>
          <a:prstGeom prst="ellipse">
            <a:avLst/>
          </a:prstGeom>
          <a:solidFill>
            <a:schemeClr val="lt2"/>
          </a:solidFill>
          <a:ln>
            <a:noFill/>
          </a:ln>
        </p:spPr>
        <p:txBody>
          <a:bodyPr spcFirstLastPara="1" wrap="square" lIns="121900" tIns="121900" rIns="121900" bIns="121900" anchor="ctr" anchorCtr="0">
            <a:noAutofit/>
          </a:bodyPr>
          <a:lstStyle/>
          <a:p>
            <a:pPr algn="ctr"/>
            <a:r>
              <a:rPr lang="en-US" sz="5333" b="1" dirty="0"/>
              <a:t>D</a:t>
            </a:r>
            <a:endParaRPr sz="5333" b="1" dirty="0"/>
          </a:p>
        </p:txBody>
      </p:sp>
      <p:sp>
        <p:nvSpPr>
          <p:cNvPr id="296" name="Google Shape;471;p33">
            <a:extLst>
              <a:ext uri="{FF2B5EF4-FFF2-40B4-BE49-F238E27FC236}">
                <a16:creationId xmlns:a16="http://schemas.microsoft.com/office/drawing/2014/main" xmlns="" id="{F09597DC-8C41-46D5-AE72-B21EB805F69B}"/>
              </a:ext>
            </a:extLst>
          </p:cNvPr>
          <p:cNvSpPr txBox="1">
            <a:spLocks/>
          </p:cNvSpPr>
          <p:nvPr/>
        </p:nvSpPr>
        <p:spPr>
          <a:xfrm flipH="1">
            <a:off x="6589171" y="4484789"/>
            <a:ext cx="2080800" cy="7704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3200" dirty="0">
                <a:latin typeface="Arial" panose="020B0604020202020204" pitchFamily="34" charset="0"/>
              </a:rPr>
              <a:t>Tạo thành hợp chất</a:t>
            </a:r>
            <a:endParaRPr lang="en-GB" sz="3200" dirty="0"/>
          </a:p>
        </p:txBody>
      </p:sp>
      <p:sp>
        <p:nvSpPr>
          <p:cNvPr id="297" name="Google Shape;479;p33">
            <a:extLst>
              <a:ext uri="{FF2B5EF4-FFF2-40B4-BE49-F238E27FC236}">
                <a16:creationId xmlns:a16="http://schemas.microsoft.com/office/drawing/2014/main" xmlns="" id="{975FC660-4366-4D7D-9086-4FE160967DB0}"/>
              </a:ext>
            </a:extLst>
          </p:cNvPr>
          <p:cNvSpPr/>
          <p:nvPr/>
        </p:nvSpPr>
        <p:spPr>
          <a:xfrm>
            <a:off x="6938796" y="2723572"/>
            <a:ext cx="1353200" cy="1353200"/>
          </a:xfrm>
          <a:prstGeom prst="ellipse">
            <a:avLst/>
          </a:prstGeom>
          <a:solidFill>
            <a:schemeClr val="lt2"/>
          </a:solidFill>
          <a:ln>
            <a:noFill/>
          </a:ln>
        </p:spPr>
        <p:txBody>
          <a:bodyPr spcFirstLastPara="1" wrap="square" lIns="121900" tIns="121900" rIns="121900" bIns="121900" anchor="ctr" anchorCtr="0">
            <a:noAutofit/>
          </a:bodyPr>
          <a:lstStyle/>
          <a:p>
            <a:pPr algn="ctr"/>
            <a:r>
              <a:rPr lang="en-US" sz="5333" b="1" dirty="0"/>
              <a:t>C</a:t>
            </a:r>
            <a:endParaRPr sz="5333" b="1" dirty="0"/>
          </a:p>
        </p:txBody>
      </p:sp>
      <p:sp>
        <p:nvSpPr>
          <p:cNvPr id="298" name="Synergistically utilize technically sound portals with frictionless chains. Dramatically customize…">
            <a:extLst>
              <a:ext uri="{FF2B5EF4-FFF2-40B4-BE49-F238E27FC236}">
                <a16:creationId xmlns:a16="http://schemas.microsoft.com/office/drawing/2014/main" xmlns="" id="{46B9C812-B4F5-4FF2-9B26-A9464B7B1EC3}"/>
              </a:ext>
            </a:extLst>
          </p:cNvPr>
          <p:cNvSpPr txBox="1"/>
          <p:nvPr/>
        </p:nvSpPr>
        <p:spPr>
          <a:xfrm>
            <a:off x="886668" y="5710767"/>
            <a:ext cx="2618509" cy="49244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defTabSz="412740" hangingPunct="0">
              <a:defRPr sz="2000" b="0">
                <a:solidFill>
                  <a:srgbClr val="1C1F25"/>
                </a:solidFill>
                <a:latin typeface="Roboto Bold"/>
                <a:ea typeface="Roboto Bold"/>
                <a:cs typeface="Roboto Bold"/>
                <a:sym typeface="Roboto Bold"/>
              </a:defRPr>
            </a:pPr>
            <a:r>
              <a:rPr lang="en-US" sz="3200" b="1" dirty="0" err="1">
                <a:solidFill>
                  <a:srgbClr val="FF0000"/>
                </a:solidFill>
                <a:cs typeface="Arial" panose="020B0604020202020204" pitchFamily="34" charset="0"/>
                <a:sym typeface="+mn-lt"/>
              </a:rPr>
              <a:t>Đáp</a:t>
            </a:r>
            <a:r>
              <a:rPr lang="en-US" sz="3200" b="1" dirty="0">
                <a:solidFill>
                  <a:srgbClr val="FF0000"/>
                </a:solidFill>
                <a:cs typeface="Arial" panose="020B0604020202020204" pitchFamily="34" charset="0"/>
                <a:sym typeface="+mn-lt"/>
              </a:rPr>
              <a:t> </a:t>
            </a:r>
            <a:r>
              <a:rPr lang="en-US" sz="3200" b="1" dirty="0" err="1">
                <a:solidFill>
                  <a:srgbClr val="FF0000"/>
                </a:solidFill>
                <a:cs typeface="Arial" panose="020B0604020202020204" pitchFamily="34" charset="0"/>
                <a:sym typeface="+mn-lt"/>
              </a:rPr>
              <a:t>án</a:t>
            </a:r>
            <a:r>
              <a:rPr lang="en-US" sz="3200" b="1" dirty="0">
                <a:solidFill>
                  <a:srgbClr val="FF0000"/>
                </a:solidFill>
                <a:cs typeface="Arial" panose="020B0604020202020204" pitchFamily="34" charset="0"/>
                <a:sym typeface="+mn-lt"/>
              </a:rPr>
              <a:t>: D </a:t>
            </a:r>
            <a:endParaRPr lang="en-US" altLang="zh-CN" sz="3200" b="1" dirty="0">
              <a:solidFill>
                <a:srgbClr val="FF0000"/>
              </a:solidFill>
              <a:cs typeface="Arial" panose="020B0604020202020204" pitchFamily="34" charset="0"/>
              <a:sym typeface="+mn-lt"/>
            </a:endParaRPr>
          </a:p>
        </p:txBody>
      </p:sp>
      <p:sp>
        <p:nvSpPr>
          <p:cNvPr id="12" name="矩形 62">
            <a:extLst>
              <a:ext uri="{FF2B5EF4-FFF2-40B4-BE49-F238E27FC236}">
                <a16:creationId xmlns:a16="http://schemas.microsoft.com/office/drawing/2014/main" xmlns="" id="{59601D42-ED9E-4F46-A0BF-0FEDAA3F4025}"/>
              </a:ext>
            </a:extLst>
          </p:cNvPr>
          <p:cNvSpPr/>
          <p:nvPr/>
        </p:nvSpPr>
        <p:spPr>
          <a:xfrm>
            <a:off x="1800446" y="824473"/>
            <a:ext cx="9611833" cy="1548740"/>
          </a:xfrm>
          <a:prstGeom prst="rect">
            <a:avLst/>
          </a:prstGeom>
          <a:solidFill>
            <a:srgbClr val="F9C1B9"/>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733" b="1" dirty="0">
                <a:solidFill>
                  <a:srgbClr val="FF0000"/>
                </a:solidFill>
                <a:latin typeface="Arial" panose="020B0604020202020204" pitchFamily="34" charset="0"/>
              </a:rPr>
              <a:t>Câu 6. </a:t>
            </a:r>
          </a:p>
          <a:p>
            <a:pPr algn="ctr"/>
            <a:r>
              <a:rPr lang="vi-VN" sz="3733" dirty="0">
                <a:solidFill>
                  <a:schemeClr val="tx1"/>
                </a:solidFill>
                <a:latin typeface="Arial" panose="020B0604020202020204" pitchFamily="34" charset="0"/>
              </a:rPr>
              <a:t>Các nguyên tử liên kết với nhau để:</a:t>
            </a:r>
            <a:endParaRPr lang="zh-CN" altLang="en-US" sz="3733" dirty="0">
              <a:solidFill>
                <a:schemeClr val="tx1"/>
              </a:solidFill>
              <a:cs typeface="+mn-ea"/>
              <a:sym typeface="+mn-lt"/>
            </a:endParaRPr>
          </a:p>
        </p:txBody>
      </p:sp>
    </p:spTree>
    <p:extLst>
      <p:ext uri="{BB962C8B-B14F-4D97-AF65-F5344CB8AC3E}">
        <p14:creationId xmlns:p14="http://schemas.microsoft.com/office/powerpoint/2010/main" val="3394263789"/>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p:cTn id="17" dur="500" fill="hold"/>
                                        <p:tgtEl>
                                          <p:spTgt spid="42"/>
                                        </p:tgtEl>
                                        <p:attrNameLst>
                                          <p:attrName>ppt_w</p:attrName>
                                        </p:attrNameLst>
                                      </p:cBhvr>
                                      <p:tavLst>
                                        <p:tav tm="0">
                                          <p:val>
                                            <p:fltVal val="0"/>
                                          </p:val>
                                        </p:tav>
                                        <p:tav tm="100000">
                                          <p:val>
                                            <p:strVal val="#ppt_w"/>
                                          </p:val>
                                        </p:tav>
                                      </p:tavLst>
                                    </p:anim>
                                    <p:anim calcmode="lin" valueType="num">
                                      <p:cBhvr>
                                        <p:cTn id="18" dur="500" fill="hold"/>
                                        <p:tgtEl>
                                          <p:spTgt spid="42"/>
                                        </p:tgtEl>
                                        <p:attrNameLst>
                                          <p:attrName>ppt_h</p:attrName>
                                        </p:attrNameLst>
                                      </p:cBhvr>
                                      <p:tavLst>
                                        <p:tav tm="0">
                                          <p:val>
                                            <p:fltVal val="0"/>
                                          </p:val>
                                        </p:tav>
                                        <p:tav tm="100000">
                                          <p:val>
                                            <p:strVal val="#ppt_h"/>
                                          </p:val>
                                        </p:tav>
                                      </p:tavLst>
                                    </p:anim>
                                    <p:animEffect transition="in" filter="fade">
                                      <p:cBhvr>
                                        <p:cTn id="19" dur="500"/>
                                        <p:tgtEl>
                                          <p:spTgt spid="4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p:cTn id="22" dur="500" fill="hold"/>
                                        <p:tgtEl>
                                          <p:spTgt spid="43"/>
                                        </p:tgtEl>
                                        <p:attrNameLst>
                                          <p:attrName>ppt_w</p:attrName>
                                        </p:attrNameLst>
                                      </p:cBhvr>
                                      <p:tavLst>
                                        <p:tav tm="0">
                                          <p:val>
                                            <p:fltVal val="0"/>
                                          </p:val>
                                        </p:tav>
                                        <p:tav tm="100000">
                                          <p:val>
                                            <p:strVal val="#ppt_w"/>
                                          </p:val>
                                        </p:tav>
                                      </p:tavLst>
                                    </p:anim>
                                    <p:anim calcmode="lin" valueType="num">
                                      <p:cBhvr>
                                        <p:cTn id="23" dur="500" fill="hold"/>
                                        <p:tgtEl>
                                          <p:spTgt spid="43"/>
                                        </p:tgtEl>
                                        <p:attrNameLst>
                                          <p:attrName>ppt_h</p:attrName>
                                        </p:attrNameLst>
                                      </p:cBhvr>
                                      <p:tavLst>
                                        <p:tav tm="0">
                                          <p:val>
                                            <p:fltVal val="0"/>
                                          </p:val>
                                        </p:tav>
                                        <p:tav tm="100000">
                                          <p:val>
                                            <p:strVal val="#ppt_h"/>
                                          </p:val>
                                        </p:tav>
                                      </p:tavLst>
                                    </p:anim>
                                    <p:animEffect transition="in" filter="fade">
                                      <p:cBhvr>
                                        <p:cTn id="24" dur="500"/>
                                        <p:tgtEl>
                                          <p:spTgt spid="4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p:cTn id="32" dur="500" fill="hold"/>
                                        <p:tgtEl>
                                          <p:spTgt spid="47"/>
                                        </p:tgtEl>
                                        <p:attrNameLst>
                                          <p:attrName>ppt_w</p:attrName>
                                        </p:attrNameLst>
                                      </p:cBhvr>
                                      <p:tavLst>
                                        <p:tav tm="0">
                                          <p:val>
                                            <p:fltVal val="0"/>
                                          </p:val>
                                        </p:tav>
                                        <p:tav tm="100000">
                                          <p:val>
                                            <p:strVal val="#ppt_w"/>
                                          </p:val>
                                        </p:tav>
                                      </p:tavLst>
                                    </p:anim>
                                    <p:anim calcmode="lin" valueType="num">
                                      <p:cBhvr>
                                        <p:cTn id="33" dur="500" fill="hold"/>
                                        <p:tgtEl>
                                          <p:spTgt spid="47"/>
                                        </p:tgtEl>
                                        <p:attrNameLst>
                                          <p:attrName>ppt_h</p:attrName>
                                        </p:attrNameLst>
                                      </p:cBhvr>
                                      <p:tavLst>
                                        <p:tav tm="0">
                                          <p:val>
                                            <p:fltVal val="0"/>
                                          </p:val>
                                        </p:tav>
                                        <p:tav tm="100000">
                                          <p:val>
                                            <p:strVal val="#ppt_h"/>
                                          </p:val>
                                        </p:tav>
                                      </p:tavLst>
                                    </p:anim>
                                    <p:animEffect transition="in" filter="fade">
                                      <p:cBhvr>
                                        <p:cTn id="34" dur="500"/>
                                        <p:tgtEl>
                                          <p:spTgt spid="4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96"/>
                                        </p:tgtEl>
                                        <p:attrNameLst>
                                          <p:attrName>style.visibility</p:attrName>
                                        </p:attrNameLst>
                                      </p:cBhvr>
                                      <p:to>
                                        <p:strVal val="visible"/>
                                      </p:to>
                                    </p:set>
                                    <p:anim calcmode="lin" valueType="num">
                                      <p:cBhvr>
                                        <p:cTn id="37" dur="500" fill="hold"/>
                                        <p:tgtEl>
                                          <p:spTgt spid="296"/>
                                        </p:tgtEl>
                                        <p:attrNameLst>
                                          <p:attrName>ppt_w</p:attrName>
                                        </p:attrNameLst>
                                      </p:cBhvr>
                                      <p:tavLst>
                                        <p:tav tm="0">
                                          <p:val>
                                            <p:fltVal val="0"/>
                                          </p:val>
                                        </p:tav>
                                        <p:tav tm="100000">
                                          <p:val>
                                            <p:strVal val="#ppt_w"/>
                                          </p:val>
                                        </p:tav>
                                      </p:tavLst>
                                    </p:anim>
                                    <p:anim calcmode="lin" valueType="num">
                                      <p:cBhvr>
                                        <p:cTn id="38" dur="500" fill="hold"/>
                                        <p:tgtEl>
                                          <p:spTgt spid="296"/>
                                        </p:tgtEl>
                                        <p:attrNameLst>
                                          <p:attrName>ppt_h</p:attrName>
                                        </p:attrNameLst>
                                      </p:cBhvr>
                                      <p:tavLst>
                                        <p:tav tm="0">
                                          <p:val>
                                            <p:fltVal val="0"/>
                                          </p:val>
                                        </p:tav>
                                        <p:tav tm="100000">
                                          <p:val>
                                            <p:strVal val="#ppt_h"/>
                                          </p:val>
                                        </p:tav>
                                      </p:tavLst>
                                    </p:anim>
                                    <p:animEffect transition="in" filter="fade">
                                      <p:cBhvr>
                                        <p:cTn id="39" dur="500"/>
                                        <p:tgtEl>
                                          <p:spTgt spid="29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97"/>
                                        </p:tgtEl>
                                        <p:attrNameLst>
                                          <p:attrName>style.visibility</p:attrName>
                                        </p:attrNameLst>
                                      </p:cBhvr>
                                      <p:to>
                                        <p:strVal val="visible"/>
                                      </p:to>
                                    </p:set>
                                    <p:anim calcmode="lin" valueType="num">
                                      <p:cBhvr>
                                        <p:cTn id="42" dur="500" fill="hold"/>
                                        <p:tgtEl>
                                          <p:spTgt spid="297"/>
                                        </p:tgtEl>
                                        <p:attrNameLst>
                                          <p:attrName>ppt_w</p:attrName>
                                        </p:attrNameLst>
                                      </p:cBhvr>
                                      <p:tavLst>
                                        <p:tav tm="0">
                                          <p:val>
                                            <p:fltVal val="0"/>
                                          </p:val>
                                        </p:tav>
                                        <p:tav tm="100000">
                                          <p:val>
                                            <p:strVal val="#ppt_w"/>
                                          </p:val>
                                        </p:tav>
                                      </p:tavLst>
                                    </p:anim>
                                    <p:anim calcmode="lin" valueType="num">
                                      <p:cBhvr>
                                        <p:cTn id="43" dur="500" fill="hold"/>
                                        <p:tgtEl>
                                          <p:spTgt spid="297"/>
                                        </p:tgtEl>
                                        <p:attrNameLst>
                                          <p:attrName>ppt_h</p:attrName>
                                        </p:attrNameLst>
                                      </p:cBhvr>
                                      <p:tavLst>
                                        <p:tav tm="0">
                                          <p:val>
                                            <p:fltVal val="0"/>
                                          </p:val>
                                        </p:tav>
                                        <p:tav tm="100000">
                                          <p:val>
                                            <p:strVal val="#ppt_h"/>
                                          </p:val>
                                        </p:tav>
                                      </p:tavLst>
                                    </p:anim>
                                    <p:animEffect transition="in" filter="fade">
                                      <p:cBhvr>
                                        <p:cTn id="44" dur="500"/>
                                        <p:tgtEl>
                                          <p:spTgt spid="297"/>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98"/>
                                        </p:tgtEl>
                                        <p:attrNameLst>
                                          <p:attrName>style.visibility</p:attrName>
                                        </p:attrNameLst>
                                      </p:cBhvr>
                                      <p:to>
                                        <p:strVal val="visible"/>
                                      </p:to>
                                    </p:set>
                                    <p:animEffect transition="in" filter="barn(inVertical)">
                                      <p:cBhvr>
                                        <p:cTn id="49" dur="500"/>
                                        <p:tgtEl>
                                          <p:spTgt spid="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8" grpId="0"/>
      <p:bldP spid="42" grpId="0"/>
      <p:bldP spid="43" grpId="0" animBg="1"/>
      <p:bldP spid="46" grpId="0" animBg="1"/>
      <p:bldP spid="47" grpId="0" animBg="1"/>
      <p:bldP spid="296" grpId="0"/>
      <p:bldP spid="297" grpId="0" animBg="1"/>
      <p:bldP spid="29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aphic 2"/>
          <p:cNvGrpSpPr/>
          <p:nvPr/>
        </p:nvGrpSpPr>
        <p:grpSpPr>
          <a:xfrm>
            <a:off x="2383606" y="1340301"/>
            <a:ext cx="9805225" cy="5515309"/>
            <a:chOff x="3795375" y="2134115"/>
            <a:chExt cx="8394579" cy="4721839"/>
          </a:xfrm>
        </p:grpSpPr>
        <p:sp>
          <p:nvSpPr>
            <p:cNvPr id="6" name="Freeform: Shape 5"/>
            <p:cNvSpPr/>
            <p:nvPr/>
          </p:nvSpPr>
          <p:spPr>
            <a:xfrm>
              <a:off x="3795375" y="2134115"/>
              <a:ext cx="8394579" cy="4721839"/>
            </a:xfrm>
            <a:custGeom>
              <a:avLst/>
              <a:gdLst>
                <a:gd name="connsiteX0" fmla="*/ 8396087 w 8394578"/>
                <a:gd name="connsiteY0" fmla="*/ 253 h 4721838"/>
                <a:gd name="connsiteX1" fmla="*/ 8396087 w 8394578"/>
                <a:gd name="connsiteY1" fmla="*/ 4722989 h 4721838"/>
                <a:gd name="connsiteX2" fmla="*/ 253 w 8394578"/>
                <a:gd name="connsiteY2" fmla="*/ 4722989 h 4721838"/>
              </a:gdLst>
              <a:ahLst/>
              <a:cxnLst>
                <a:cxn ang="0">
                  <a:pos x="connsiteX0" y="connsiteY0"/>
                </a:cxn>
                <a:cxn ang="0">
                  <a:pos x="connsiteX1" y="connsiteY1"/>
                </a:cxn>
                <a:cxn ang="0">
                  <a:pos x="connsiteX2" y="connsiteY2"/>
                </a:cxn>
              </a:cxnLst>
              <a:rect l="l" t="t" r="r" b="b"/>
              <a:pathLst>
                <a:path w="8394578" h="4721838">
                  <a:moveTo>
                    <a:pt x="8396087" y="253"/>
                  </a:moveTo>
                  <a:lnTo>
                    <a:pt x="8396087" y="4722989"/>
                  </a:lnTo>
                  <a:lnTo>
                    <a:pt x="253" y="4722989"/>
                  </a:lnTo>
                </a:path>
              </a:pathLst>
            </a:custGeom>
            <a:gradFill>
              <a:gsLst>
                <a:gs pos="0">
                  <a:schemeClr val="accent1"/>
                </a:gs>
                <a:gs pos="100000">
                  <a:schemeClr val="accent2"/>
                </a:gs>
              </a:gsLst>
              <a:lin ang="5400000" scaled="1"/>
            </a:gradFill>
            <a:ln w="1792" cap="flat">
              <a:noFill/>
              <a:prstDash val="solid"/>
              <a:miter/>
            </a:ln>
          </p:spPr>
          <p:txBody>
            <a:bodyPr rtlCol="0" anchor="ctr"/>
            <a:lstStyle/>
            <a:p>
              <a:endParaRPr lang="en-US"/>
            </a:p>
          </p:txBody>
        </p:sp>
        <p:sp>
          <p:nvSpPr>
            <p:cNvPr id="7" name="Freeform: Shape 6"/>
            <p:cNvSpPr/>
            <p:nvPr/>
          </p:nvSpPr>
          <p:spPr>
            <a:xfrm>
              <a:off x="5606622" y="3014086"/>
              <a:ext cx="6395015" cy="3281794"/>
            </a:xfrm>
            <a:custGeom>
              <a:avLst/>
              <a:gdLst>
                <a:gd name="connsiteX0" fmla="*/ 4961159 w 6395015"/>
                <a:gd name="connsiteY0" fmla="*/ 670616 h 3281794"/>
                <a:gd name="connsiteX1" fmla="*/ 4210650 w 6395015"/>
                <a:gd name="connsiteY1" fmla="*/ 19458 h 3281794"/>
                <a:gd name="connsiteX2" fmla="*/ 3751019 w 6395015"/>
                <a:gd name="connsiteY2" fmla="*/ 174760 h 3281794"/>
                <a:gd name="connsiteX3" fmla="*/ 2963927 w 6395015"/>
                <a:gd name="connsiteY3" fmla="*/ 1345 h 3281794"/>
                <a:gd name="connsiteX4" fmla="*/ 1184764 w 6395015"/>
                <a:gd name="connsiteY4" fmla="*/ 1298461 h 3281794"/>
                <a:gd name="connsiteX5" fmla="*/ 1050264 w 6395015"/>
                <a:gd name="connsiteY5" fmla="*/ 1281603 h 3281794"/>
                <a:gd name="connsiteX6" fmla="*/ 508320 w 6395015"/>
                <a:gd name="connsiteY6" fmla="*/ 1823548 h 3281794"/>
                <a:gd name="connsiteX7" fmla="*/ 525356 w 6395015"/>
                <a:gd name="connsiteY7" fmla="*/ 1958765 h 3281794"/>
                <a:gd name="connsiteX8" fmla="*/ 1345 w 6395015"/>
                <a:gd name="connsiteY8" fmla="*/ 2800375 h 3281794"/>
                <a:gd name="connsiteX9" fmla="*/ 133693 w 6395015"/>
                <a:gd name="connsiteY9" fmla="*/ 3280808 h 3281794"/>
                <a:gd name="connsiteX10" fmla="*/ 5951436 w 6395015"/>
                <a:gd name="connsiteY10" fmla="*/ 3280808 h 3281794"/>
                <a:gd name="connsiteX11" fmla="*/ 6393850 w 6395015"/>
                <a:gd name="connsiteY11" fmla="*/ 2202479 h 3281794"/>
                <a:gd name="connsiteX12" fmla="*/ 4961159 w 6395015"/>
                <a:gd name="connsiteY12" fmla="*/ 670616 h 328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95015" h="3281794">
                  <a:moveTo>
                    <a:pt x="4961159" y="670616"/>
                  </a:moveTo>
                  <a:cubicBezTo>
                    <a:pt x="4909152" y="302625"/>
                    <a:pt x="4592988" y="19458"/>
                    <a:pt x="4210650" y="19458"/>
                  </a:cubicBezTo>
                  <a:cubicBezTo>
                    <a:pt x="4037773" y="19458"/>
                    <a:pt x="3878525" y="77382"/>
                    <a:pt x="3751019" y="174760"/>
                  </a:cubicBezTo>
                  <a:cubicBezTo>
                    <a:pt x="3511789" y="63394"/>
                    <a:pt x="3245121" y="1345"/>
                    <a:pt x="2963927" y="1345"/>
                  </a:cubicBezTo>
                  <a:cubicBezTo>
                    <a:pt x="2131284" y="1345"/>
                    <a:pt x="1425967" y="545979"/>
                    <a:pt x="1184764" y="1298461"/>
                  </a:cubicBezTo>
                  <a:cubicBezTo>
                    <a:pt x="1141724" y="1287522"/>
                    <a:pt x="1096711" y="1281603"/>
                    <a:pt x="1050264" y="1281603"/>
                  </a:cubicBezTo>
                  <a:cubicBezTo>
                    <a:pt x="750957" y="1281603"/>
                    <a:pt x="508320" y="1524241"/>
                    <a:pt x="508320" y="1823548"/>
                  </a:cubicBezTo>
                  <a:cubicBezTo>
                    <a:pt x="508320" y="1870175"/>
                    <a:pt x="514237" y="1915546"/>
                    <a:pt x="525356" y="1958765"/>
                  </a:cubicBezTo>
                  <a:cubicBezTo>
                    <a:pt x="214931" y="2111557"/>
                    <a:pt x="1345" y="2430949"/>
                    <a:pt x="1345" y="2800375"/>
                  </a:cubicBezTo>
                  <a:cubicBezTo>
                    <a:pt x="1345" y="2975942"/>
                    <a:pt x="49586" y="3140390"/>
                    <a:pt x="133693" y="3280808"/>
                  </a:cubicBezTo>
                  <a:lnTo>
                    <a:pt x="5951436" y="3280808"/>
                  </a:lnTo>
                  <a:cubicBezTo>
                    <a:pt x="6224918" y="3003559"/>
                    <a:pt x="6393850" y="2622835"/>
                    <a:pt x="6393850" y="2202479"/>
                  </a:cubicBezTo>
                  <a:cubicBezTo>
                    <a:pt x="6393671" y="1389024"/>
                    <a:pt x="5761163" y="723519"/>
                    <a:pt x="4961159" y="670616"/>
                  </a:cubicBezTo>
                  <a:close/>
                </a:path>
              </a:pathLst>
            </a:custGeom>
            <a:gradFill flip="none" rotWithShape="1">
              <a:gsLst>
                <a:gs pos="100000">
                  <a:schemeClr val="accent2"/>
                </a:gs>
                <a:gs pos="0">
                  <a:schemeClr val="accent1"/>
                </a:gs>
              </a:gsLst>
              <a:lin ang="16200000" scaled="1"/>
              <a:tileRect/>
            </a:gradFill>
            <a:ln w="9525" cap="flat">
              <a:noFill/>
              <a:prstDash val="solid"/>
              <a:miter/>
            </a:ln>
            <a:effectLst>
              <a:outerShdw blurRad="50800" dist="38100" dir="16200000" rotWithShape="0">
                <a:prstClr val="black">
                  <a:alpha val="29000"/>
                </a:prstClr>
              </a:outerShdw>
            </a:effectLst>
          </p:spPr>
          <p:txBody>
            <a:bodyPr rtlCol="0" anchor="ctr"/>
            <a:lstStyle/>
            <a:p>
              <a:endParaRPr lang="en-US" dirty="0"/>
            </a:p>
          </p:txBody>
        </p:sp>
        <p:sp>
          <p:nvSpPr>
            <p:cNvPr id="8" name="Freeform: Shape 7"/>
            <p:cNvSpPr/>
            <p:nvPr/>
          </p:nvSpPr>
          <p:spPr>
            <a:xfrm>
              <a:off x="9497611" y="4492687"/>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20112" y="1345"/>
                    <a:pt x="488593" y="1345"/>
                  </a:cubicBezTo>
                  <a:close/>
                </a:path>
              </a:pathLst>
            </a:custGeom>
            <a:solidFill>
              <a:srgbClr val="918CDB"/>
            </a:solidFill>
            <a:ln w="9525" cap="flat">
              <a:noFill/>
              <a:prstDash val="solid"/>
              <a:miter/>
            </a:ln>
          </p:spPr>
          <p:txBody>
            <a:bodyPr rtlCol="0" anchor="ctr"/>
            <a:lstStyle/>
            <a:p>
              <a:endParaRPr lang="en-US"/>
            </a:p>
          </p:txBody>
        </p:sp>
        <p:sp>
          <p:nvSpPr>
            <p:cNvPr id="9" name="Freeform: Shape 8"/>
            <p:cNvSpPr/>
            <p:nvPr/>
          </p:nvSpPr>
          <p:spPr>
            <a:xfrm>
              <a:off x="10826827" y="4492687"/>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19933" y="1345"/>
                    <a:pt x="488593" y="1345"/>
                  </a:cubicBezTo>
                  <a:close/>
                </a:path>
              </a:pathLst>
            </a:custGeom>
            <a:solidFill>
              <a:schemeClr val="bg2"/>
            </a:solidFill>
            <a:ln w="9525" cap="flat">
              <a:noFill/>
              <a:prstDash val="solid"/>
              <a:miter/>
            </a:ln>
          </p:spPr>
          <p:txBody>
            <a:bodyPr rtlCol="0" anchor="ctr"/>
            <a:lstStyle/>
            <a:p>
              <a:endParaRPr lang="en-US"/>
            </a:p>
          </p:txBody>
        </p:sp>
        <p:sp>
          <p:nvSpPr>
            <p:cNvPr id="10" name="Freeform: Shape 9"/>
            <p:cNvSpPr/>
            <p:nvPr/>
          </p:nvSpPr>
          <p:spPr>
            <a:xfrm>
              <a:off x="9984679" y="4335412"/>
              <a:ext cx="1393418" cy="527239"/>
            </a:xfrm>
            <a:custGeom>
              <a:avLst/>
              <a:gdLst>
                <a:gd name="connsiteX0" fmla="*/ 697337 w 1393417"/>
                <a:gd name="connsiteY0" fmla="*/ 1345 h 527239"/>
                <a:gd name="connsiteX1" fmla="*/ 1345 w 1393417"/>
                <a:gd name="connsiteY1" fmla="*/ 526073 h 527239"/>
                <a:gd name="connsiteX2" fmla="*/ 1393149 w 1393417"/>
                <a:gd name="connsiteY2" fmla="*/ 526073 h 527239"/>
                <a:gd name="connsiteX3" fmla="*/ 697337 w 1393417"/>
                <a:gd name="connsiteY3" fmla="*/ 1345 h 527239"/>
              </a:gdLst>
              <a:ahLst/>
              <a:cxnLst>
                <a:cxn ang="0">
                  <a:pos x="connsiteX0" y="connsiteY0"/>
                </a:cxn>
                <a:cxn ang="0">
                  <a:pos x="connsiteX1" y="connsiteY1"/>
                </a:cxn>
                <a:cxn ang="0">
                  <a:pos x="connsiteX2" y="connsiteY2"/>
                </a:cxn>
                <a:cxn ang="0">
                  <a:pos x="connsiteX3" y="connsiteY3"/>
                </a:cxn>
              </a:cxnLst>
              <a:rect l="l" t="t" r="r" b="b"/>
              <a:pathLst>
                <a:path w="1393417" h="527239">
                  <a:moveTo>
                    <a:pt x="697337" y="1345"/>
                  </a:moveTo>
                  <a:cubicBezTo>
                    <a:pt x="366647" y="1345"/>
                    <a:pt x="87784" y="223180"/>
                    <a:pt x="1345" y="526073"/>
                  </a:cubicBezTo>
                  <a:lnTo>
                    <a:pt x="1393149" y="526073"/>
                  </a:lnTo>
                  <a:cubicBezTo>
                    <a:pt x="1306889" y="223001"/>
                    <a:pt x="1028027" y="1345"/>
                    <a:pt x="697337" y="1345"/>
                  </a:cubicBezTo>
                  <a:close/>
                </a:path>
              </a:pathLst>
            </a:custGeom>
            <a:solidFill>
              <a:schemeClr val="bg2"/>
            </a:solidFill>
            <a:ln w="9525" cap="flat">
              <a:noFill/>
              <a:prstDash val="solid"/>
              <a:miter/>
            </a:ln>
          </p:spPr>
          <p:txBody>
            <a:bodyPr rtlCol="0" anchor="ctr"/>
            <a:lstStyle/>
            <a:p>
              <a:endParaRPr lang="en-US"/>
            </a:p>
          </p:txBody>
        </p:sp>
        <p:sp>
          <p:nvSpPr>
            <p:cNvPr id="11" name="Freeform: Shape 10"/>
            <p:cNvSpPr/>
            <p:nvPr/>
          </p:nvSpPr>
          <p:spPr>
            <a:xfrm>
              <a:off x="7364445" y="2548358"/>
              <a:ext cx="661739" cy="819552"/>
            </a:xfrm>
            <a:custGeom>
              <a:avLst/>
              <a:gdLst>
                <a:gd name="connsiteX0" fmla="*/ 394801 w 661738"/>
                <a:gd name="connsiteY0" fmla="*/ 260661 h 819551"/>
                <a:gd name="connsiteX1" fmla="*/ 319303 w 661738"/>
                <a:gd name="connsiteY1" fmla="*/ 207757 h 819551"/>
                <a:gd name="connsiteX2" fmla="*/ 202018 w 661738"/>
                <a:gd name="connsiteY2" fmla="*/ 284333 h 819551"/>
                <a:gd name="connsiteX3" fmla="*/ 1345 w 661738"/>
                <a:gd name="connsiteY3" fmla="*/ 183906 h 819551"/>
                <a:gd name="connsiteX4" fmla="*/ 353017 w 661738"/>
                <a:gd name="connsiteY4" fmla="*/ 1345 h 819551"/>
                <a:gd name="connsiteX5" fmla="*/ 661829 w 661738"/>
                <a:gd name="connsiteY5" fmla="*/ 216724 h 819551"/>
                <a:gd name="connsiteX6" fmla="*/ 481419 w 661738"/>
                <a:gd name="connsiteY6" fmla="*/ 506526 h 819551"/>
                <a:gd name="connsiteX7" fmla="*/ 249183 w 661738"/>
                <a:gd name="connsiteY7" fmla="*/ 506526 h 819551"/>
                <a:gd name="connsiteX8" fmla="*/ 394801 w 661738"/>
                <a:gd name="connsiteY8" fmla="*/ 260661 h 819551"/>
                <a:gd name="connsiteX9" fmla="*/ 216545 w 661738"/>
                <a:gd name="connsiteY9" fmla="*/ 684425 h 819551"/>
                <a:gd name="connsiteX10" fmla="*/ 365391 w 661738"/>
                <a:gd name="connsiteY10" fmla="*/ 551359 h 819551"/>
                <a:gd name="connsiteX11" fmla="*/ 514237 w 661738"/>
                <a:gd name="connsiteY11" fmla="*/ 684425 h 819551"/>
                <a:gd name="connsiteX12" fmla="*/ 365391 w 661738"/>
                <a:gd name="connsiteY12" fmla="*/ 819642 h 819551"/>
                <a:gd name="connsiteX13" fmla="*/ 216545 w 661738"/>
                <a:gd name="connsiteY13" fmla="*/ 684425 h 81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1738" h="819551">
                  <a:moveTo>
                    <a:pt x="394801" y="260661"/>
                  </a:moveTo>
                  <a:cubicBezTo>
                    <a:pt x="394801" y="225691"/>
                    <a:pt x="360908" y="207757"/>
                    <a:pt x="319303" y="207757"/>
                  </a:cubicBezTo>
                  <a:cubicBezTo>
                    <a:pt x="270883" y="207757"/>
                    <a:pt x="225690" y="236989"/>
                    <a:pt x="202018" y="284333"/>
                  </a:cubicBezTo>
                  <a:lnTo>
                    <a:pt x="1345" y="183906"/>
                  </a:lnTo>
                  <a:cubicBezTo>
                    <a:pt x="58911" y="75768"/>
                    <a:pt x="172787" y="1345"/>
                    <a:pt x="353017" y="1345"/>
                  </a:cubicBezTo>
                  <a:cubicBezTo>
                    <a:pt x="530019" y="1345"/>
                    <a:pt x="661829" y="75768"/>
                    <a:pt x="661829" y="216724"/>
                  </a:cubicBezTo>
                  <a:cubicBezTo>
                    <a:pt x="661829" y="389242"/>
                    <a:pt x="481419" y="419729"/>
                    <a:pt x="481419" y="506526"/>
                  </a:cubicBezTo>
                  <a:lnTo>
                    <a:pt x="249183" y="506526"/>
                  </a:lnTo>
                  <a:cubicBezTo>
                    <a:pt x="249363" y="370054"/>
                    <a:pt x="394801" y="329345"/>
                    <a:pt x="394801" y="260661"/>
                  </a:cubicBezTo>
                  <a:close/>
                  <a:moveTo>
                    <a:pt x="216545" y="684425"/>
                  </a:moveTo>
                  <a:cubicBezTo>
                    <a:pt x="216545" y="608925"/>
                    <a:pt x="277338" y="551359"/>
                    <a:pt x="365391" y="551359"/>
                  </a:cubicBezTo>
                  <a:cubicBezTo>
                    <a:pt x="453264" y="551359"/>
                    <a:pt x="514237" y="608925"/>
                    <a:pt x="514237" y="684425"/>
                  </a:cubicBezTo>
                  <a:cubicBezTo>
                    <a:pt x="514237" y="758848"/>
                    <a:pt x="453443" y="819642"/>
                    <a:pt x="365391" y="819642"/>
                  </a:cubicBezTo>
                  <a:cubicBezTo>
                    <a:pt x="277518" y="819821"/>
                    <a:pt x="216545" y="758848"/>
                    <a:pt x="216545" y="684425"/>
                  </a:cubicBezTo>
                  <a:close/>
                </a:path>
              </a:pathLst>
            </a:custGeom>
            <a:solidFill>
              <a:srgbClr val="53508F"/>
            </a:solidFill>
            <a:ln w="9525" cap="flat">
              <a:noFill/>
              <a:prstDash val="solid"/>
              <a:miter/>
            </a:ln>
          </p:spPr>
          <p:txBody>
            <a:bodyPr rtlCol="0" anchor="ctr"/>
            <a:lstStyle/>
            <a:p>
              <a:endParaRPr lang="en-US"/>
            </a:p>
          </p:txBody>
        </p:sp>
        <p:sp>
          <p:nvSpPr>
            <p:cNvPr id="12" name="Freeform: Shape 11"/>
            <p:cNvSpPr/>
            <p:nvPr/>
          </p:nvSpPr>
          <p:spPr>
            <a:xfrm>
              <a:off x="6272486" y="4607101"/>
              <a:ext cx="541586" cy="1063445"/>
            </a:xfrm>
            <a:custGeom>
              <a:avLst/>
              <a:gdLst>
                <a:gd name="connsiteX0" fmla="*/ 540779 w 541585"/>
                <a:gd name="connsiteY0" fmla="*/ 1345 h 1063444"/>
                <a:gd name="connsiteX1" fmla="*/ 540779 w 541585"/>
                <a:gd name="connsiteY1" fmla="*/ 1062279 h 1063444"/>
                <a:gd name="connsiteX2" fmla="*/ 183189 w 541585"/>
                <a:gd name="connsiteY2" fmla="*/ 1062279 h 1063444"/>
                <a:gd name="connsiteX3" fmla="*/ 183189 w 541585"/>
                <a:gd name="connsiteY3" fmla="*/ 271241 h 1063444"/>
                <a:gd name="connsiteX4" fmla="*/ 1345 w 541585"/>
                <a:gd name="connsiteY4" fmla="*/ 271241 h 1063444"/>
                <a:gd name="connsiteX5" fmla="*/ 1345 w 541585"/>
                <a:gd name="connsiteY5" fmla="*/ 1524 h 1063444"/>
                <a:gd name="connsiteX6" fmla="*/ 540779 w 541585"/>
                <a:gd name="connsiteY6" fmla="*/ 1524 h 106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1585" h="1063444">
                  <a:moveTo>
                    <a:pt x="540779" y="1345"/>
                  </a:moveTo>
                  <a:lnTo>
                    <a:pt x="540779" y="1062279"/>
                  </a:lnTo>
                  <a:lnTo>
                    <a:pt x="183189" y="1062279"/>
                  </a:lnTo>
                  <a:lnTo>
                    <a:pt x="183189" y="271241"/>
                  </a:lnTo>
                  <a:lnTo>
                    <a:pt x="1345" y="271241"/>
                  </a:lnTo>
                  <a:lnTo>
                    <a:pt x="1345" y="1524"/>
                  </a:lnTo>
                  <a:lnTo>
                    <a:pt x="540779" y="1524"/>
                  </a:lnTo>
                  <a:close/>
                </a:path>
              </a:pathLst>
            </a:custGeom>
            <a:solidFill>
              <a:schemeClr val="bg2"/>
            </a:solidFill>
            <a:ln w="9525" cap="flat">
              <a:noFill/>
              <a:prstDash val="solid"/>
              <a:miter/>
            </a:ln>
          </p:spPr>
          <p:txBody>
            <a:bodyPr rtlCol="0" anchor="ctr"/>
            <a:lstStyle/>
            <a:p>
              <a:endParaRPr lang="en-US"/>
            </a:p>
          </p:txBody>
        </p:sp>
        <p:sp>
          <p:nvSpPr>
            <p:cNvPr id="13" name="Freeform: Shape 12"/>
            <p:cNvSpPr/>
            <p:nvPr/>
          </p:nvSpPr>
          <p:spPr>
            <a:xfrm>
              <a:off x="7259535" y="3108236"/>
              <a:ext cx="3211854" cy="2498109"/>
            </a:xfrm>
            <a:custGeom>
              <a:avLst/>
              <a:gdLst>
                <a:gd name="connsiteX0" fmla="*/ 2364775 w 3211854"/>
                <a:gd name="connsiteY0" fmla="*/ 1404626 h 2498109"/>
                <a:gd name="connsiteX1" fmla="*/ 1564232 w 3211854"/>
                <a:gd name="connsiteY1" fmla="*/ 1345 h 2498109"/>
                <a:gd name="connsiteX2" fmla="*/ 1524779 w 3211854"/>
                <a:gd name="connsiteY2" fmla="*/ 1345 h 2498109"/>
                <a:gd name="connsiteX3" fmla="*/ 724236 w 3211854"/>
                <a:gd name="connsiteY3" fmla="*/ 1404626 h 2498109"/>
                <a:gd name="connsiteX4" fmla="*/ 1345 w 3211854"/>
                <a:gd name="connsiteY4" fmla="*/ 2296449 h 2498109"/>
                <a:gd name="connsiteX5" fmla="*/ 1345 w 3211854"/>
                <a:gd name="connsiteY5" fmla="*/ 2497123 h 2498109"/>
                <a:gd name="connsiteX6" fmla="*/ 3211944 w 3211854"/>
                <a:gd name="connsiteY6" fmla="*/ 2497123 h 2498109"/>
                <a:gd name="connsiteX7" fmla="*/ 3211944 w 3211854"/>
                <a:gd name="connsiteY7" fmla="*/ 2300753 h 2498109"/>
                <a:gd name="connsiteX8" fmla="*/ 2364775 w 3211854"/>
                <a:gd name="connsiteY8" fmla="*/ 1404626 h 249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1854" h="2498109">
                  <a:moveTo>
                    <a:pt x="2364775" y="1404626"/>
                  </a:moveTo>
                  <a:cubicBezTo>
                    <a:pt x="2194588" y="424212"/>
                    <a:pt x="1893667" y="24479"/>
                    <a:pt x="1564232" y="1345"/>
                  </a:cubicBezTo>
                  <a:lnTo>
                    <a:pt x="1524779" y="1345"/>
                  </a:lnTo>
                  <a:cubicBezTo>
                    <a:pt x="1195344" y="24479"/>
                    <a:pt x="894423" y="424212"/>
                    <a:pt x="724236" y="1404626"/>
                  </a:cubicBezTo>
                  <a:cubicBezTo>
                    <a:pt x="599959" y="2120703"/>
                    <a:pt x="205247" y="2268832"/>
                    <a:pt x="1345" y="2296449"/>
                  </a:cubicBezTo>
                  <a:lnTo>
                    <a:pt x="1345" y="2497123"/>
                  </a:lnTo>
                  <a:lnTo>
                    <a:pt x="3211944" y="2497123"/>
                  </a:lnTo>
                  <a:lnTo>
                    <a:pt x="3211944" y="2300753"/>
                  </a:lnTo>
                  <a:cubicBezTo>
                    <a:pt x="3211944" y="2300753"/>
                    <a:pt x="2534962" y="2385219"/>
                    <a:pt x="2364775" y="1404626"/>
                  </a:cubicBezTo>
                  <a:close/>
                </a:path>
              </a:pathLst>
            </a:custGeom>
            <a:solidFill>
              <a:srgbClr val="AEAAF7"/>
            </a:solidFill>
            <a:ln w="9525" cap="flat">
              <a:noFill/>
              <a:prstDash val="solid"/>
              <a:miter/>
            </a:ln>
          </p:spPr>
          <p:txBody>
            <a:bodyPr rtlCol="0" anchor="ctr"/>
            <a:lstStyle/>
            <a:p>
              <a:endParaRPr lang="en-US"/>
            </a:p>
          </p:txBody>
        </p:sp>
        <p:sp>
          <p:nvSpPr>
            <p:cNvPr id="14" name="Freeform: Shape 13"/>
            <p:cNvSpPr/>
            <p:nvPr/>
          </p:nvSpPr>
          <p:spPr>
            <a:xfrm>
              <a:off x="7133105" y="3097297"/>
              <a:ext cx="3340974" cy="2338503"/>
            </a:xfrm>
            <a:custGeom>
              <a:avLst/>
              <a:gdLst>
                <a:gd name="connsiteX0" fmla="*/ 3297307 w 3340974"/>
                <a:gd name="connsiteY0" fmla="*/ 2338951 h 2338502"/>
                <a:gd name="connsiteX1" fmla="*/ 2970203 w 3340974"/>
                <a:gd name="connsiteY1" fmla="*/ 2254485 h 2338502"/>
                <a:gd name="connsiteX2" fmla="*/ 2680401 w 3340974"/>
                <a:gd name="connsiteY2" fmla="*/ 1986562 h 2338502"/>
                <a:gd name="connsiteX3" fmla="*/ 2473451 w 3340974"/>
                <a:gd name="connsiteY3" fmla="*/ 1425967 h 2338502"/>
                <a:gd name="connsiteX4" fmla="*/ 2135229 w 3340974"/>
                <a:gd name="connsiteY4" fmla="*/ 371668 h 2338502"/>
                <a:gd name="connsiteX5" fmla="*/ 1690124 w 3340974"/>
                <a:gd name="connsiteY5" fmla="*/ 37750 h 2338502"/>
                <a:gd name="connsiteX6" fmla="*/ 1652106 w 3340974"/>
                <a:gd name="connsiteY6" fmla="*/ 37750 h 2338502"/>
                <a:gd name="connsiteX7" fmla="*/ 1207001 w 3340974"/>
                <a:gd name="connsiteY7" fmla="*/ 371668 h 2338502"/>
                <a:gd name="connsiteX8" fmla="*/ 868779 w 3340974"/>
                <a:gd name="connsiteY8" fmla="*/ 1425967 h 2338502"/>
                <a:gd name="connsiteX9" fmla="*/ 661829 w 3340974"/>
                <a:gd name="connsiteY9" fmla="*/ 1986562 h 2338502"/>
                <a:gd name="connsiteX10" fmla="*/ 372026 w 3340974"/>
                <a:gd name="connsiteY10" fmla="*/ 2254485 h 2338502"/>
                <a:gd name="connsiteX11" fmla="*/ 1345 w 3340974"/>
                <a:gd name="connsiteY11" fmla="*/ 2336799 h 2338502"/>
                <a:gd name="connsiteX12" fmla="*/ 5828 w 3340974"/>
                <a:gd name="connsiteY12" fmla="*/ 2300574 h 2338502"/>
                <a:gd name="connsiteX13" fmla="*/ 356603 w 3340974"/>
                <a:gd name="connsiteY13" fmla="*/ 2221309 h 2338502"/>
                <a:gd name="connsiteX14" fmla="*/ 832912 w 3340974"/>
                <a:gd name="connsiteY14" fmla="*/ 1419511 h 2338502"/>
                <a:gd name="connsiteX15" fmla="*/ 1649954 w 3340974"/>
                <a:gd name="connsiteY15" fmla="*/ 1345 h 2338502"/>
                <a:gd name="connsiteX16" fmla="*/ 1651209 w 3340974"/>
                <a:gd name="connsiteY16" fmla="*/ 1345 h 2338502"/>
                <a:gd name="connsiteX17" fmla="*/ 1691917 w 3340974"/>
                <a:gd name="connsiteY17" fmla="*/ 1345 h 2338502"/>
                <a:gd name="connsiteX18" fmla="*/ 2509138 w 3340974"/>
                <a:gd name="connsiteY18" fmla="*/ 1419690 h 2338502"/>
                <a:gd name="connsiteX19" fmla="*/ 2987240 w 3340974"/>
                <a:gd name="connsiteY19" fmla="*/ 2222385 h 2338502"/>
                <a:gd name="connsiteX20" fmla="*/ 3336222 w 3340974"/>
                <a:gd name="connsiteY20" fmla="*/ 2300753 h 2338502"/>
                <a:gd name="connsiteX21" fmla="*/ 3340705 w 3340974"/>
                <a:gd name="connsiteY21" fmla="*/ 2336978 h 2338502"/>
                <a:gd name="connsiteX22" fmla="*/ 3297307 w 3340974"/>
                <a:gd name="connsiteY22" fmla="*/ 2338951 h 233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40974" h="2338502">
                  <a:moveTo>
                    <a:pt x="3297307" y="2338951"/>
                  </a:moveTo>
                  <a:cubicBezTo>
                    <a:pt x="3233643" y="2338951"/>
                    <a:pt x="3107752" y="2327832"/>
                    <a:pt x="2970203" y="2254485"/>
                  </a:cubicBezTo>
                  <a:cubicBezTo>
                    <a:pt x="2856865" y="2194229"/>
                    <a:pt x="2759487" y="2104025"/>
                    <a:pt x="2680401" y="1986562"/>
                  </a:cubicBezTo>
                  <a:cubicBezTo>
                    <a:pt x="2582306" y="1840764"/>
                    <a:pt x="2512545" y="1652105"/>
                    <a:pt x="2473451" y="1425967"/>
                  </a:cubicBezTo>
                  <a:cubicBezTo>
                    <a:pt x="2392930" y="961853"/>
                    <a:pt x="2279054" y="607132"/>
                    <a:pt x="2135229" y="371668"/>
                  </a:cubicBezTo>
                  <a:cubicBezTo>
                    <a:pt x="2007185" y="162027"/>
                    <a:pt x="1857442" y="49765"/>
                    <a:pt x="1690124" y="37750"/>
                  </a:cubicBezTo>
                  <a:lnTo>
                    <a:pt x="1652106" y="37750"/>
                  </a:lnTo>
                  <a:cubicBezTo>
                    <a:pt x="1484788" y="49765"/>
                    <a:pt x="1335045" y="162207"/>
                    <a:pt x="1207001" y="371668"/>
                  </a:cubicBezTo>
                  <a:cubicBezTo>
                    <a:pt x="1063176" y="607132"/>
                    <a:pt x="949479" y="961673"/>
                    <a:pt x="868779" y="1425967"/>
                  </a:cubicBezTo>
                  <a:cubicBezTo>
                    <a:pt x="829505" y="1652105"/>
                    <a:pt x="759924" y="1840764"/>
                    <a:pt x="661829" y="1986562"/>
                  </a:cubicBezTo>
                  <a:cubicBezTo>
                    <a:pt x="582743" y="2104025"/>
                    <a:pt x="485365" y="2194229"/>
                    <a:pt x="372026" y="2254485"/>
                  </a:cubicBezTo>
                  <a:cubicBezTo>
                    <a:pt x="178705" y="2357422"/>
                    <a:pt x="8518" y="2337696"/>
                    <a:pt x="1345" y="2336799"/>
                  </a:cubicBezTo>
                  <a:lnTo>
                    <a:pt x="5828" y="2300574"/>
                  </a:lnTo>
                  <a:cubicBezTo>
                    <a:pt x="7442" y="2300753"/>
                    <a:pt x="173146" y="2319583"/>
                    <a:pt x="356603" y="2221309"/>
                  </a:cubicBezTo>
                  <a:cubicBezTo>
                    <a:pt x="599779" y="2090934"/>
                    <a:pt x="764407" y="1813685"/>
                    <a:pt x="832912" y="1419511"/>
                  </a:cubicBezTo>
                  <a:cubicBezTo>
                    <a:pt x="1030358" y="281105"/>
                    <a:pt x="1386155" y="19816"/>
                    <a:pt x="1649954" y="1345"/>
                  </a:cubicBezTo>
                  <a:lnTo>
                    <a:pt x="1651209" y="1345"/>
                  </a:lnTo>
                  <a:lnTo>
                    <a:pt x="1691917" y="1345"/>
                  </a:lnTo>
                  <a:cubicBezTo>
                    <a:pt x="1955537" y="19996"/>
                    <a:pt x="2311513" y="281105"/>
                    <a:pt x="2509138" y="1419690"/>
                  </a:cubicBezTo>
                  <a:cubicBezTo>
                    <a:pt x="2577823" y="1814761"/>
                    <a:pt x="2742988" y="2092368"/>
                    <a:pt x="2987240" y="2222385"/>
                  </a:cubicBezTo>
                  <a:cubicBezTo>
                    <a:pt x="3170518" y="2319942"/>
                    <a:pt x="3334608" y="2300933"/>
                    <a:pt x="3336222" y="2300753"/>
                  </a:cubicBezTo>
                  <a:lnTo>
                    <a:pt x="3340705" y="2336978"/>
                  </a:lnTo>
                  <a:cubicBezTo>
                    <a:pt x="3338553" y="2337158"/>
                    <a:pt x="3322951" y="2338951"/>
                    <a:pt x="3297307" y="2338951"/>
                  </a:cubicBezTo>
                  <a:close/>
                </a:path>
              </a:pathLst>
            </a:custGeom>
            <a:solidFill>
              <a:srgbClr val="FFCD91"/>
            </a:solidFill>
            <a:ln w="9525" cap="flat">
              <a:noFill/>
              <a:prstDash val="solid"/>
              <a:miter/>
            </a:ln>
          </p:spPr>
          <p:txBody>
            <a:bodyPr rtlCol="0" anchor="ctr"/>
            <a:lstStyle/>
            <a:p>
              <a:endParaRPr lang="en-US"/>
            </a:p>
          </p:txBody>
        </p:sp>
        <p:sp>
          <p:nvSpPr>
            <p:cNvPr id="15" name="Freeform: Shape 14"/>
            <p:cNvSpPr/>
            <p:nvPr/>
          </p:nvSpPr>
          <p:spPr>
            <a:xfrm>
              <a:off x="6991970" y="5548600"/>
              <a:ext cx="3622527" cy="229546"/>
            </a:xfrm>
            <a:custGeom>
              <a:avLst/>
              <a:gdLst>
                <a:gd name="connsiteX0" fmla="*/ 3509278 w 3622527"/>
                <a:gd name="connsiteY0" fmla="*/ 228381 h 229546"/>
                <a:gd name="connsiteX1" fmla="*/ 114863 w 3622527"/>
                <a:gd name="connsiteY1" fmla="*/ 228381 h 229546"/>
                <a:gd name="connsiteX2" fmla="*/ 1345 w 3622527"/>
                <a:gd name="connsiteY2" fmla="*/ 114863 h 229546"/>
                <a:gd name="connsiteX3" fmla="*/ 1345 w 3622527"/>
                <a:gd name="connsiteY3" fmla="*/ 114863 h 229546"/>
                <a:gd name="connsiteX4" fmla="*/ 114863 w 3622527"/>
                <a:gd name="connsiteY4" fmla="*/ 1345 h 229546"/>
                <a:gd name="connsiteX5" fmla="*/ 3509278 w 3622527"/>
                <a:gd name="connsiteY5" fmla="*/ 1345 h 229546"/>
                <a:gd name="connsiteX6" fmla="*/ 3622796 w 3622527"/>
                <a:gd name="connsiteY6" fmla="*/ 114863 h 229546"/>
                <a:gd name="connsiteX7" fmla="*/ 3622796 w 3622527"/>
                <a:gd name="connsiteY7" fmla="*/ 114863 h 229546"/>
                <a:gd name="connsiteX8" fmla="*/ 3509278 w 3622527"/>
                <a:gd name="connsiteY8" fmla="*/ 228381 h 22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2527" h="229546">
                  <a:moveTo>
                    <a:pt x="3509278" y="228381"/>
                  </a:moveTo>
                  <a:lnTo>
                    <a:pt x="114863" y="228381"/>
                  </a:lnTo>
                  <a:cubicBezTo>
                    <a:pt x="52096" y="228381"/>
                    <a:pt x="1345" y="177450"/>
                    <a:pt x="1345" y="114863"/>
                  </a:cubicBezTo>
                  <a:lnTo>
                    <a:pt x="1345" y="114863"/>
                  </a:lnTo>
                  <a:cubicBezTo>
                    <a:pt x="1345" y="52096"/>
                    <a:pt x="52276" y="1345"/>
                    <a:pt x="114863" y="1345"/>
                  </a:cubicBezTo>
                  <a:lnTo>
                    <a:pt x="3509278" y="1345"/>
                  </a:lnTo>
                  <a:cubicBezTo>
                    <a:pt x="3572045" y="1345"/>
                    <a:pt x="3622796" y="52276"/>
                    <a:pt x="3622796" y="114863"/>
                  </a:cubicBezTo>
                  <a:lnTo>
                    <a:pt x="3622796" y="114863"/>
                  </a:lnTo>
                  <a:cubicBezTo>
                    <a:pt x="3622796" y="177450"/>
                    <a:pt x="3572045" y="228381"/>
                    <a:pt x="3509278" y="228381"/>
                  </a:cubicBezTo>
                  <a:close/>
                </a:path>
              </a:pathLst>
            </a:custGeom>
            <a:solidFill>
              <a:srgbClr val="3B3870"/>
            </a:solidFill>
            <a:ln w="9525" cap="flat">
              <a:noFill/>
              <a:prstDash val="solid"/>
              <a:miter/>
            </a:ln>
          </p:spPr>
          <p:txBody>
            <a:bodyPr rtlCol="0" anchor="ctr"/>
            <a:lstStyle/>
            <a:p>
              <a:endParaRPr lang="en-US"/>
            </a:p>
          </p:txBody>
        </p:sp>
        <p:sp>
          <p:nvSpPr>
            <p:cNvPr id="16" name="Freeform: Shape 15"/>
            <p:cNvSpPr/>
            <p:nvPr/>
          </p:nvSpPr>
          <p:spPr>
            <a:xfrm>
              <a:off x="9626551" y="3561052"/>
              <a:ext cx="975572" cy="369426"/>
            </a:xfrm>
            <a:custGeom>
              <a:avLst/>
              <a:gdLst>
                <a:gd name="connsiteX0" fmla="*/ 488593 w 975571"/>
                <a:gd name="connsiteY0" fmla="*/ 1345 h 369426"/>
                <a:gd name="connsiteX1" fmla="*/ 1345 w 975571"/>
                <a:gd name="connsiteY1" fmla="*/ 368619 h 369426"/>
                <a:gd name="connsiteX2" fmla="*/ 975841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1" y="368619"/>
                  </a:lnTo>
                  <a:cubicBezTo>
                    <a:pt x="915226" y="156647"/>
                    <a:pt x="720112" y="1345"/>
                    <a:pt x="488593" y="1345"/>
                  </a:cubicBezTo>
                  <a:close/>
                </a:path>
              </a:pathLst>
            </a:custGeom>
            <a:solidFill>
              <a:srgbClr val="53508F"/>
            </a:solidFill>
            <a:ln w="9525" cap="flat">
              <a:noFill/>
              <a:prstDash val="solid"/>
              <a:miter/>
            </a:ln>
          </p:spPr>
          <p:txBody>
            <a:bodyPr rtlCol="0" anchor="ctr"/>
            <a:lstStyle/>
            <a:p>
              <a:endParaRPr lang="en-US"/>
            </a:p>
          </p:txBody>
        </p:sp>
        <p:sp>
          <p:nvSpPr>
            <p:cNvPr id="17" name="Freeform: Shape 16"/>
            <p:cNvSpPr/>
            <p:nvPr/>
          </p:nvSpPr>
          <p:spPr>
            <a:xfrm>
              <a:off x="10955768" y="3561052"/>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19933" y="1345"/>
                    <a:pt x="488593" y="1345"/>
                  </a:cubicBezTo>
                  <a:close/>
                </a:path>
              </a:pathLst>
            </a:custGeom>
            <a:solidFill>
              <a:schemeClr val="bg2"/>
            </a:solidFill>
            <a:ln w="9525" cap="flat">
              <a:noFill/>
              <a:prstDash val="solid"/>
              <a:miter/>
            </a:ln>
          </p:spPr>
          <p:txBody>
            <a:bodyPr rtlCol="0" anchor="ctr"/>
            <a:lstStyle/>
            <a:p>
              <a:endParaRPr lang="en-US"/>
            </a:p>
          </p:txBody>
        </p:sp>
        <p:sp>
          <p:nvSpPr>
            <p:cNvPr id="18" name="Freeform: Shape 17"/>
            <p:cNvSpPr/>
            <p:nvPr/>
          </p:nvSpPr>
          <p:spPr>
            <a:xfrm>
              <a:off x="10113799" y="3403777"/>
              <a:ext cx="1393418" cy="527239"/>
            </a:xfrm>
            <a:custGeom>
              <a:avLst/>
              <a:gdLst>
                <a:gd name="connsiteX0" fmla="*/ 697337 w 1393417"/>
                <a:gd name="connsiteY0" fmla="*/ 1345 h 527239"/>
                <a:gd name="connsiteX1" fmla="*/ 1345 w 1393417"/>
                <a:gd name="connsiteY1" fmla="*/ 526074 h 527239"/>
                <a:gd name="connsiteX2" fmla="*/ 1393149 w 1393417"/>
                <a:gd name="connsiteY2" fmla="*/ 526074 h 527239"/>
                <a:gd name="connsiteX3" fmla="*/ 697337 w 1393417"/>
                <a:gd name="connsiteY3" fmla="*/ 1345 h 527239"/>
              </a:gdLst>
              <a:ahLst/>
              <a:cxnLst>
                <a:cxn ang="0">
                  <a:pos x="connsiteX0" y="connsiteY0"/>
                </a:cxn>
                <a:cxn ang="0">
                  <a:pos x="connsiteX1" y="connsiteY1"/>
                </a:cxn>
                <a:cxn ang="0">
                  <a:pos x="connsiteX2" y="connsiteY2"/>
                </a:cxn>
                <a:cxn ang="0">
                  <a:pos x="connsiteX3" y="connsiteY3"/>
                </a:cxn>
              </a:cxnLst>
              <a:rect l="l" t="t" r="r" b="b"/>
              <a:pathLst>
                <a:path w="1393417" h="527239">
                  <a:moveTo>
                    <a:pt x="697337" y="1345"/>
                  </a:moveTo>
                  <a:cubicBezTo>
                    <a:pt x="366647" y="1345"/>
                    <a:pt x="87784" y="223180"/>
                    <a:pt x="1345" y="526074"/>
                  </a:cubicBezTo>
                  <a:lnTo>
                    <a:pt x="1393149" y="526074"/>
                  </a:lnTo>
                  <a:cubicBezTo>
                    <a:pt x="1306710" y="223001"/>
                    <a:pt x="1027847" y="1345"/>
                    <a:pt x="697337" y="1345"/>
                  </a:cubicBezTo>
                  <a:close/>
                </a:path>
              </a:pathLst>
            </a:custGeom>
            <a:solidFill>
              <a:schemeClr val="bg2"/>
            </a:solidFill>
            <a:ln w="9525" cap="flat">
              <a:noFill/>
              <a:prstDash val="solid"/>
              <a:miter/>
            </a:ln>
          </p:spPr>
          <p:txBody>
            <a:bodyPr rtlCol="0" anchor="ctr"/>
            <a:lstStyle/>
            <a:p>
              <a:endParaRPr lang="en-US"/>
            </a:p>
          </p:txBody>
        </p:sp>
        <p:sp>
          <p:nvSpPr>
            <p:cNvPr id="19" name="Freeform: Shape 18"/>
            <p:cNvSpPr/>
            <p:nvPr/>
          </p:nvSpPr>
          <p:spPr>
            <a:xfrm>
              <a:off x="7247211" y="2938099"/>
              <a:ext cx="26900" cy="2623642"/>
            </a:xfrm>
            <a:custGeom>
              <a:avLst/>
              <a:gdLst>
                <a:gd name="connsiteX0" fmla="*/ 13669 w 26899"/>
                <a:gd name="connsiteY0" fmla="*/ 13669 h 2623642"/>
                <a:gd name="connsiteX1" fmla="*/ 13669 w 26899"/>
                <a:gd name="connsiteY1" fmla="*/ 2611667 h 2623642"/>
              </a:gdLst>
              <a:ahLst/>
              <a:cxnLst>
                <a:cxn ang="0">
                  <a:pos x="connsiteX0" y="connsiteY0"/>
                </a:cxn>
                <a:cxn ang="0">
                  <a:pos x="connsiteX1" y="connsiteY1"/>
                </a:cxn>
              </a:cxnLst>
              <a:rect l="l" t="t" r="r" b="b"/>
              <a:pathLst>
                <a:path w="26899" h="2623642">
                  <a:moveTo>
                    <a:pt x="13669" y="13669"/>
                  </a:moveTo>
                  <a:lnTo>
                    <a:pt x="13669" y="2611667"/>
                  </a:lnTo>
                </a:path>
              </a:pathLst>
            </a:custGeom>
            <a:ln w="96802" cap="flat">
              <a:solidFill>
                <a:srgbClr val="FFFFFF"/>
              </a:solidFill>
              <a:prstDash val="solid"/>
              <a:miter/>
            </a:ln>
          </p:spPr>
          <p:txBody>
            <a:bodyPr rtlCol="0" anchor="ctr"/>
            <a:lstStyle/>
            <a:p>
              <a:endParaRPr lang="en-US"/>
            </a:p>
          </p:txBody>
        </p:sp>
        <p:sp>
          <p:nvSpPr>
            <p:cNvPr id="20" name="Freeform: Shape 19"/>
            <p:cNvSpPr/>
            <p:nvPr/>
          </p:nvSpPr>
          <p:spPr>
            <a:xfrm>
              <a:off x="7093164" y="5536096"/>
              <a:ext cx="3428847" cy="26900"/>
            </a:xfrm>
            <a:custGeom>
              <a:avLst/>
              <a:gdLst>
                <a:gd name="connsiteX0" fmla="*/ 13669 w 3428847"/>
                <a:gd name="connsiteY0" fmla="*/ 13669 h 26899"/>
                <a:gd name="connsiteX1" fmla="*/ 3416155 w 3428847"/>
                <a:gd name="connsiteY1" fmla="*/ 13669 h 26899"/>
              </a:gdLst>
              <a:ahLst/>
              <a:cxnLst>
                <a:cxn ang="0">
                  <a:pos x="connsiteX0" y="connsiteY0"/>
                </a:cxn>
                <a:cxn ang="0">
                  <a:pos x="connsiteX1" y="connsiteY1"/>
                </a:cxn>
              </a:cxnLst>
              <a:rect l="l" t="t" r="r" b="b"/>
              <a:pathLst>
                <a:path w="3428847" h="26899">
                  <a:moveTo>
                    <a:pt x="13669" y="13669"/>
                  </a:moveTo>
                  <a:lnTo>
                    <a:pt x="3416155" y="13669"/>
                  </a:lnTo>
                </a:path>
              </a:pathLst>
            </a:custGeom>
            <a:ln w="96802" cap="flat">
              <a:solidFill>
                <a:srgbClr val="FFFFFF"/>
              </a:solidFill>
              <a:prstDash val="solid"/>
              <a:miter/>
            </a:ln>
          </p:spPr>
          <p:txBody>
            <a:bodyPr rtlCol="0" anchor="ctr"/>
            <a:lstStyle/>
            <a:p>
              <a:endParaRPr lang="en-US"/>
            </a:p>
          </p:txBody>
        </p:sp>
        <p:sp>
          <p:nvSpPr>
            <p:cNvPr id="21" name="Freeform: Shape 20"/>
            <p:cNvSpPr/>
            <p:nvPr/>
          </p:nvSpPr>
          <p:spPr>
            <a:xfrm>
              <a:off x="9713937" y="3555901"/>
              <a:ext cx="859005" cy="859005"/>
            </a:xfrm>
            <a:custGeom>
              <a:avLst/>
              <a:gdLst>
                <a:gd name="connsiteX0" fmla="*/ 845416 w 859005"/>
                <a:gd name="connsiteY0" fmla="*/ 429542 h 859005"/>
                <a:gd name="connsiteX1" fmla="*/ 429543 w 859005"/>
                <a:gd name="connsiteY1" fmla="*/ 845416 h 859005"/>
                <a:gd name="connsiteX2" fmla="*/ 13670 w 859005"/>
                <a:gd name="connsiteY2" fmla="*/ 429542 h 859005"/>
                <a:gd name="connsiteX3" fmla="*/ 429543 w 859005"/>
                <a:gd name="connsiteY3" fmla="*/ 13669 h 859005"/>
                <a:gd name="connsiteX4" fmla="*/ 845416 w 859005"/>
                <a:gd name="connsiteY4" fmla="*/ 429542 h 859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005" h="859005">
                  <a:moveTo>
                    <a:pt x="845416" y="429542"/>
                  </a:moveTo>
                  <a:cubicBezTo>
                    <a:pt x="845416" y="659223"/>
                    <a:pt x="659223" y="845416"/>
                    <a:pt x="429543" y="845416"/>
                  </a:cubicBezTo>
                  <a:cubicBezTo>
                    <a:pt x="199862" y="845416"/>
                    <a:pt x="13670" y="659223"/>
                    <a:pt x="13670" y="429542"/>
                  </a:cubicBezTo>
                  <a:cubicBezTo>
                    <a:pt x="13670" y="199862"/>
                    <a:pt x="199862" y="13669"/>
                    <a:pt x="429543" y="13669"/>
                  </a:cubicBezTo>
                  <a:cubicBezTo>
                    <a:pt x="659223" y="13669"/>
                    <a:pt x="845416" y="199862"/>
                    <a:pt x="845416" y="429542"/>
                  </a:cubicBezTo>
                  <a:close/>
                </a:path>
              </a:pathLst>
            </a:custGeom>
            <a:noFill/>
            <a:ln w="96802" cap="flat">
              <a:solidFill>
                <a:srgbClr val="FFCD91"/>
              </a:solidFill>
              <a:prstDash val="solid"/>
              <a:miter/>
            </a:ln>
          </p:spPr>
          <p:txBody>
            <a:bodyPr rtlCol="0" anchor="ctr"/>
            <a:lstStyle/>
            <a:p>
              <a:endParaRPr lang="en-US"/>
            </a:p>
          </p:txBody>
        </p:sp>
        <p:sp>
          <p:nvSpPr>
            <p:cNvPr id="22" name="Freeform: Shape 21"/>
            <p:cNvSpPr/>
            <p:nvPr/>
          </p:nvSpPr>
          <p:spPr>
            <a:xfrm>
              <a:off x="9713937" y="3784013"/>
              <a:ext cx="859005" cy="401706"/>
            </a:xfrm>
            <a:custGeom>
              <a:avLst/>
              <a:gdLst>
                <a:gd name="connsiteX0" fmla="*/ 845416 w 859005"/>
                <a:gd name="connsiteY0" fmla="*/ 201431 h 401705"/>
                <a:gd name="connsiteX1" fmla="*/ 429543 w 859005"/>
                <a:gd name="connsiteY1" fmla="*/ 389192 h 401705"/>
                <a:gd name="connsiteX2" fmla="*/ 13670 w 859005"/>
                <a:gd name="connsiteY2" fmla="*/ 201431 h 401705"/>
                <a:gd name="connsiteX3" fmla="*/ 429543 w 859005"/>
                <a:gd name="connsiteY3" fmla="*/ 13669 h 401705"/>
                <a:gd name="connsiteX4" fmla="*/ 845416 w 859005"/>
                <a:gd name="connsiteY4" fmla="*/ 201431 h 401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005" h="401705">
                  <a:moveTo>
                    <a:pt x="845416" y="201431"/>
                  </a:moveTo>
                  <a:cubicBezTo>
                    <a:pt x="845416" y="305129"/>
                    <a:pt x="659223" y="389192"/>
                    <a:pt x="429543" y="389192"/>
                  </a:cubicBezTo>
                  <a:cubicBezTo>
                    <a:pt x="199862" y="389192"/>
                    <a:pt x="13670" y="305129"/>
                    <a:pt x="13670" y="201431"/>
                  </a:cubicBezTo>
                  <a:cubicBezTo>
                    <a:pt x="13670" y="97733"/>
                    <a:pt x="199862" y="13669"/>
                    <a:pt x="429543" y="13669"/>
                  </a:cubicBezTo>
                  <a:cubicBezTo>
                    <a:pt x="659223" y="13669"/>
                    <a:pt x="845416" y="97733"/>
                    <a:pt x="845416" y="201431"/>
                  </a:cubicBezTo>
                  <a:close/>
                </a:path>
              </a:pathLst>
            </a:custGeom>
            <a:noFill/>
            <a:ln w="96802" cap="flat">
              <a:solidFill>
                <a:srgbClr val="FFCD91"/>
              </a:solidFill>
              <a:prstDash val="solid"/>
              <a:miter/>
            </a:ln>
          </p:spPr>
          <p:txBody>
            <a:bodyPr rtlCol="0" anchor="ctr"/>
            <a:lstStyle/>
            <a:p>
              <a:endParaRPr lang="en-US"/>
            </a:p>
          </p:txBody>
        </p:sp>
        <p:sp>
          <p:nvSpPr>
            <p:cNvPr id="23" name="Freeform: Shape 22"/>
            <p:cNvSpPr/>
            <p:nvPr/>
          </p:nvSpPr>
          <p:spPr>
            <a:xfrm>
              <a:off x="9942048" y="3555901"/>
              <a:ext cx="401706" cy="859005"/>
            </a:xfrm>
            <a:custGeom>
              <a:avLst/>
              <a:gdLst>
                <a:gd name="connsiteX0" fmla="*/ 389192 w 401705"/>
                <a:gd name="connsiteY0" fmla="*/ 429542 h 859005"/>
                <a:gd name="connsiteX1" fmla="*/ 201431 w 401705"/>
                <a:gd name="connsiteY1" fmla="*/ 845416 h 859005"/>
                <a:gd name="connsiteX2" fmla="*/ 13669 w 401705"/>
                <a:gd name="connsiteY2" fmla="*/ 429542 h 859005"/>
                <a:gd name="connsiteX3" fmla="*/ 201431 w 401705"/>
                <a:gd name="connsiteY3" fmla="*/ 13669 h 859005"/>
                <a:gd name="connsiteX4" fmla="*/ 389192 w 401705"/>
                <a:gd name="connsiteY4" fmla="*/ 429542 h 859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05" h="859005">
                  <a:moveTo>
                    <a:pt x="389192" y="429542"/>
                  </a:moveTo>
                  <a:cubicBezTo>
                    <a:pt x="389192" y="659223"/>
                    <a:pt x="305129" y="845416"/>
                    <a:pt x="201431" y="845416"/>
                  </a:cubicBezTo>
                  <a:cubicBezTo>
                    <a:pt x="97733" y="845416"/>
                    <a:pt x="13669" y="659223"/>
                    <a:pt x="13669" y="429542"/>
                  </a:cubicBezTo>
                  <a:cubicBezTo>
                    <a:pt x="13669" y="199862"/>
                    <a:pt x="97733" y="13669"/>
                    <a:pt x="201431" y="13669"/>
                  </a:cubicBezTo>
                  <a:cubicBezTo>
                    <a:pt x="305129" y="13669"/>
                    <a:pt x="389192" y="199862"/>
                    <a:pt x="389192" y="429542"/>
                  </a:cubicBezTo>
                  <a:close/>
                </a:path>
              </a:pathLst>
            </a:custGeom>
            <a:noFill/>
            <a:ln w="96802" cap="flat">
              <a:solidFill>
                <a:srgbClr val="FFCD91"/>
              </a:solidFill>
              <a:prstDash val="solid"/>
              <a:miter/>
            </a:ln>
          </p:spPr>
          <p:txBody>
            <a:bodyPr rtlCol="0" anchor="ctr"/>
            <a:lstStyle/>
            <a:p>
              <a:endParaRPr lang="en-US"/>
            </a:p>
          </p:txBody>
        </p:sp>
        <p:sp>
          <p:nvSpPr>
            <p:cNvPr id="24" name="Freeform: Shape 23"/>
            <p:cNvSpPr/>
            <p:nvPr/>
          </p:nvSpPr>
          <p:spPr>
            <a:xfrm>
              <a:off x="9718493" y="3976331"/>
              <a:ext cx="848245" cy="17933"/>
            </a:xfrm>
            <a:custGeom>
              <a:avLst/>
              <a:gdLst>
                <a:gd name="connsiteX0" fmla="*/ 9113 w 848245"/>
                <a:gd name="connsiteY0" fmla="*/ 9113 h 17933"/>
                <a:gd name="connsiteX1" fmla="*/ 840860 w 848245"/>
                <a:gd name="connsiteY1" fmla="*/ 9113 h 17933"/>
              </a:gdLst>
              <a:ahLst/>
              <a:cxnLst>
                <a:cxn ang="0">
                  <a:pos x="connsiteX0" y="connsiteY0"/>
                </a:cxn>
                <a:cxn ang="0">
                  <a:pos x="connsiteX1" y="connsiteY1"/>
                </a:cxn>
              </a:cxnLst>
              <a:rect l="l" t="t" r="r" b="b"/>
              <a:pathLst>
                <a:path w="848245" h="17933">
                  <a:moveTo>
                    <a:pt x="9113" y="9113"/>
                  </a:moveTo>
                  <a:lnTo>
                    <a:pt x="840860" y="9113"/>
                  </a:lnTo>
                </a:path>
              </a:pathLst>
            </a:custGeom>
            <a:ln w="64535" cap="flat">
              <a:solidFill>
                <a:srgbClr val="FFFFFF"/>
              </a:solidFill>
              <a:custDash>
                <a:ds d="1524435" sp="1524435"/>
              </a:custDash>
              <a:miter/>
            </a:ln>
          </p:spPr>
          <p:txBody>
            <a:bodyPr rtlCol="0" anchor="ctr"/>
            <a:lstStyle/>
            <a:p>
              <a:endParaRPr lang="en-US"/>
            </a:p>
          </p:txBody>
        </p:sp>
        <p:sp>
          <p:nvSpPr>
            <p:cNvPr id="25" name="Freeform: Shape 24"/>
            <p:cNvSpPr/>
            <p:nvPr/>
          </p:nvSpPr>
          <p:spPr>
            <a:xfrm>
              <a:off x="10134366" y="3560457"/>
              <a:ext cx="17933" cy="848245"/>
            </a:xfrm>
            <a:custGeom>
              <a:avLst/>
              <a:gdLst>
                <a:gd name="connsiteX0" fmla="*/ 9113 w 17933"/>
                <a:gd name="connsiteY0" fmla="*/ 840680 h 848245"/>
                <a:gd name="connsiteX1" fmla="*/ 9113 w 17933"/>
                <a:gd name="connsiteY1" fmla="*/ 9113 h 848245"/>
              </a:gdLst>
              <a:ahLst/>
              <a:cxnLst>
                <a:cxn ang="0">
                  <a:pos x="connsiteX0" y="connsiteY0"/>
                </a:cxn>
                <a:cxn ang="0">
                  <a:pos x="connsiteX1" y="connsiteY1"/>
                </a:cxn>
              </a:cxnLst>
              <a:rect l="l" t="t" r="r" b="b"/>
              <a:pathLst>
                <a:path w="17933" h="848245">
                  <a:moveTo>
                    <a:pt x="9113" y="840680"/>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26" name="Freeform: Shape 25"/>
            <p:cNvSpPr/>
            <p:nvPr/>
          </p:nvSpPr>
          <p:spPr>
            <a:xfrm>
              <a:off x="8389815" y="3156241"/>
              <a:ext cx="17933" cy="35867"/>
            </a:xfrm>
            <a:custGeom>
              <a:avLst/>
              <a:gdLst>
                <a:gd name="connsiteX0" fmla="*/ 9113 w 17933"/>
                <a:gd name="connsiteY0" fmla="*/ 9113 h 35866"/>
                <a:gd name="connsiteX1" fmla="*/ 9113 w 17933"/>
                <a:gd name="connsiteY1" fmla="*/ 27405 h 35866"/>
              </a:gdLst>
              <a:ahLst/>
              <a:cxnLst>
                <a:cxn ang="0">
                  <a:pos x="connsiteX0" y="connsiteY0"/>
                </a:cxn>
                <a:cxn ang="0">
                  <a:pos x="connsiteX1" y="connsiteY1"/>
                </a:cxn>
              </a:cxnLst>
              <a:rect l="l" t="t" r="r" b="b"/>
              <a:pathLst>
                <a:path w="17933" h="35866">
                  <a:moveTo>
                    <a:pt x="9113" y="9113"/>
                  </a:moveTo>
                  <a:lnTo>
                    <a:pt x="9113" y="27405"/>
                  </a:lnTo>
                </a:path>
              </a:pathLst>
            </a:custGeom>
            <a:ln w="64535" cap="flat">
              <a:solidFill>
                <a:srgbClr val="FFFFFF"/>
              </a:solidFill>
              <a:prstDash val="solid"/>
              <a:miter/>
            </a:ln>
          </p:spPr>
          <p:txBody>
            <a:bodyPr rtlCol="0" anchor="ctr"/>
            <a:lstStyle/>
            <a:p>
              <a:endParaRPr lang="en-US"/>
            </a:p>
          </p:txBody>
        </p:sp>
        <p:sp>
          <p:nvSpPr>
            <p:cNvPr id="27" name="Freeform: Shape 26"/>
            <p:cNvSpPr/>
            <p:nvPr/>
          </p:nvSpPr>
          <p:spPr>
            <a:xfrm>
              <a:off x="8389815" y="3210579"/>
              <a:ext cx="17933" cy="2311603"/>
            </a:xfrm>
            <a:custGeom>
              <a:avLst/>
              <a:gdLst>
                <a:gd name="connsiteX0" fmla="*/ 9113 w 17933"/>
                <a:gd name="connsiteY0" fmla="*/ 9113 h 2311602"/>
                <a:gd name="connsiteX1" fmla="*/ 9113 w 17933"/>
                <a:gd name="connsiteY1" fmla="*/ 2302962 h 2311602"/>
              </a:gdLst>
              <a:ahLst/>
              <a:cxnLst>
                <a:cxn ang="0">
                  <a:pos x="connsiteX0" y="connsiteY0"/>
                </a:cxn>
                <a:cxn ang="0">
                  <a:pos x="connsiteX1" y="connsiteY1"/>
                </a:cxn>
              </a:cxnLst>
              <a:rect l="l" t="t" r="r" b="b"/>
              <a:pathLst>
                <a:path w="17933" h="2311602">
                  <a:moveTo>
                    <a:pt x="9113" y="9113"/>
                  </a:moveTo>
                  <a:lnTo>
                    <a:pt x="9113" y="2302962"/>
                  </a:lnTo>
                </a:path>
              </a:pathLst>
            </a:custGeom>
            <a:ln w="64535" cap="flat">
              <a:solidFill>
                <a:srgbClr val="FFFFFF"/>
              </a:solidFill>
              <a:custDash>
                <a:ds d="1510643" sp="1510643"/>
              </a:custDash>
              <a:miter/>
            </a:ln>
          </p:spPr>
          <p:txBody>
            <a:bodyPr rtlCol="0" anchor="ctr"/>
            <a:lstStyle/>
            <a:p>
              <a:endParaRPr lang="en-US"/>
            </a:p>
          </p:txBody>
        </p:sp>
        <p:sp>
          <p:nvSpPr>
            <p:cNvPr id="28" name="Freeform: Shape 27"/>
            <p:cNvSpPr/>
            <p:nvPr/>
          </p:nvSpPr>
          <p:spPr>
            <a:xfrm>
              <a:off x="8389815" y="5522361"/>
              <a:ext cx="17933" cy="35867"/>
            </a:xfrm>
            <a:custGeom>
              <a:avLst/>
              <a:gdLst>
                <a:gd name="connsiteX0" fmla="*/ 9113 w 17933"/>
                <a:gd name="connsiteY0" fmla="*/ 9113 h 35866"/>
                <a:gd name="connsiteX1" fmla="*/ 9113 w 17933"/>
                <a:gd name="connsiteY1" fmla="*/ 27405 h 35866"/>
              </a:gdLst>
              <a:ahLst/>
              <a:cxnLst>
                <a:cxn ang="0">
                  <a:pos x="connsiteX0" y="connsiteY0"/>
                </a:cxn>
                <a:cxn ang="0">
                  <a:pos x="connsiteX1" y="connsiteY1"/>
                </a:cxn>
              </a:cxnLst>
              <a:rect l="l" t="t" r="r" b="b"/>
              <a:pathLst>
                <a:path w="17933" h="35866">
                  <a:moveTo>
                    <a:pt x="9113" y="9113"/>
                  </a:moveTo>
                  <a:lnTo>
                    <a:pt x="9113" y="27405"/>
                  </a:lnTo>
                </a:path>
              </a:pathLst>
            </a:custGeom>
            <a:ln w="64535" cap="flat">
              <a:solidFill>
                <a:srgbClr val="FFFFFF"/>
              </a:solidFill>
              <a:prstDash val="solid"/>
              <a:miter/>
            </a:ln>
          </p:spPr>
          <p:txBody>
            <a:bodyPr rtlCol="0" anchor="ctr"/>
            <a:lstStyle/>
            <a:p>
              <a:endParaRPr lang="en-US"/>
            </a:p>
          </p:txBody>
        </p:sp>
        <p:sp>
          <p:nvSpPr>
            <p:cNvPr id="29" name="Freeform: Shape 28"/>
            <p:cNvSpPr/>
            <p:nvPr/>
          </p:nvSpPr>
          <p:spPr>
            <a:xfrm>
              <a:off x="9615556" y="4044657"/>
              <a:ext cx="17933" cy="1513571"/>
            </a:xfrm>
            <a:custGeom>
              <a:avLst/>
              <a:gdLst>
                <a:gd name="connsiteX0" fmla="*/ 9113 w 17933"/>
                <a:gd name="connsiteY0" fmla="*/ 9113 h 1513570"/>
                <a:gd name="connsiteX1" fmla="*/ 9113 w 17933"/>
                <a:gd name="connsiteY1" fmla="*/ 1505109 h 1513570"/>
              </a:gdLst>
              <a:ahLst/>
              <a:cxnLst>
                <a:cxn ang="0">
                  <a:pos x="connsiteX0" y="connsiteY0"/>
                </a:cxn>
                <a:cxn ang="0">
                  <a:pos x="connsiteX1" y="connsiteY1"/>
                </a:cxn>
              </a:cxnLst>
              <a:rect l="l" t="t" r="r" b="b"/>
              <a:pathLst>
                <a:path w="17933" h="1513570">
                  <a:moveTo>
                    <a:pt x="9113" y="9113"/>
                  </a:moveTo>
                  <a:lnTo>
                    <a:pt x="9113" y="1505109"/>
                  </a:lnTo>
                </a:path>
              </a:pathLst>
            </a:custGeom>
            <a:ln w="64535" cap="flat">
              <a:solidFill>
                <a:srgbClr val="FFFFFF"/>
              </a:solidFill>
              <a:custDash>
                <a:ds d="1524435" sp="1524435"/>
              </a:custDash>
              <a:miter/>
            </a:ln>
          </p:spPr>
          <p:txBody>
            <a:bodyPr rtlCol="0" anchor="ctr"/>
            <a:lstStyle/>
            <a:p>
              <a:endParaRPr lang="en-US"/>
            </a:p>
          </p:txBody>
        </p:sp>
        <p:sp>
          <p:nvSpPr>
            <p:cNvPr id="30" name="Freeform: Shape 29"/>
            <p:cNvSpPr/>
            <p:nvPr/>
          </p:nvSpPr>
          <p:spPr>
            <a:xfrm>
              <a:off x="7251767" y="3343465"/>
              <a:ext cx="1154905" cy="17933"/>
            </a:xfrm>
            <a:custGeom>
              <a:avLst/>
              <a:gdLst>
                <a:gd name="connsiteX0" fmla="*/ 1147160 w 1154904"/>
                <a:gd name="connsiteY0" fmla="*/ 9113 h 17933"/>
                <a:gd name="connsiteX1" fmla="*/ 9113 w 1154904"/>
                <a:gd name="connsiteY1" fmla="*/ 9113 h 17933"/>
              </a:gdLst>
              <a:ahLst/>
              <a:cxnLst>
                <a:cxn ang="0">
                  <a:pos x="connsiteX0" y="connsiteY0"/>
                </a:cxn>
                <a:cxn ang="0">
                  <a:pos x="connsiteX1" y="connsiteY1"/>
                </a:cxn>
              </a:cxnLst>
              <a:rect l="l" t="t" r="r" b="b"/>
              <a:pathLst>
                <a:path w="1154904" h="17933">
                  <a:moveTo>
                    <a:pt x="1147160" y="9113"/>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31" name="Freeform: Shape 30"/>
            <p:cNvSpPr/>
            <p:nvPr/>
          </p:nvSpPr>
          <p:spPr>
            <a:xfrm>
              <a:off x="7251767" y="4510923"/>
              <a:ext cx="2381543" cy="17933"/>
            </a:xfrm>
            <a:custGeom>
              <a:avLst/>
              <a:gdLst>
                <a:gd name="connsiteX0" fmla="*/ 2372543 w 2381542"/>
                <a:gd name="connsiteY0" fmla="*/ 9113 h 17933"/>
                <a:gd name="connsiteX1" fmla="*/ 9113 w 2381542"/>
                <a:gd name="connsiteY1" fmla="*/ 9113 h 17933"/>
              </a:gdLst>
              <a:ahLst/>
              <a:cxnLst>
                <a:cxn ang="0">
                  <a:pos x="connsiteX0" y="connsiteY0"/>
                </a:cxn>
                <a:cxn ang="0">
                  <a:pos x="connsiteX1" y="connsiteY1"/>
                </a:cxn>
              </a:cxnLst>
              <a:rect l="l" t="t" r="r" b="b"/>
              <a:pathLst>
                <a:path w="2381542" h="17933">
                  <a:moveTo>
                    <a:pt x="2372543" y="9113"/>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32" name="Freeform: Shape 31"/>
            <p:cNvSpPr/>
            <p:nvPr/>
          </p:nvSpPr>
          <p:spPr>
            <a:xfrm>
              <a:off x="7926833" y="4456820"/>
              <a:ext cx="114773" cy="114773"/>
            </a:xfrm>
            <a:custGeom>
              <a:avLst/>
              <a:gdLst>
                <a:gd name="connsiteX0" fmla="*/ 113966 w 114773"/>
                <a:gd name="connsiteY0" fmla="*/ 57655 h 114773"/>
                <a:gd name="connsiteX1" fmla="*/ 57656 w 114773"/>
                <a:gd name="connsiteY1" fmla="*/ 113966 h 114773"/>
                <a:gd name="connsiteX2" fmla="*/ 1345 w 114773"/>
                <a:gd name="connsiteY2" fmla="*/ 57655 h 114773"/>
                <a:gd name="connsiteX3" fmla="*/ 57656 w 114773"/>
                <a:gd name="connsiteY3" fmla="*/ 1345 h 114773"/>
                <a:gd name="connsiteX4" fmla="*/ 113966 w 114773"/>
                <a:gd name="connsiteY4" fmla="*/ 57655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5"/>
                  </a:moveTo>
                  <a:cubicBezTo>
                    <a:pt x="113966" y="88755"/>
                    <a:pt x="88755" y="113966"/>
                    <a:pt x="57656" y="113966"/>
                  </a:cubicBezTo>
                  <a:cubicBezTo>
                    <a:pt x="26556" y="113966"/>
                    <a:pt x="1345" y="88755"/>
                    <a:pt x="1345" y="57655"/>
                  </a:cubicBezTo>
                  <a:cubicBezTo>
                    <a:pt x="1345" y="26556"/>
                    <a:pt x="26557" y="1345"/>
                    <a:pt x="57656" y="1345"/>
                  </a:cubicBezTo>
                  <a:cubicBezTo>
                    <a:pt x="88755" y="1345"/>
                    <a:pt x="113966" y="26556"/>
                    <a:pt x="113966" y="57655"/>
                  </a:cubicBezTo>
                  <a:close/>
                </a:path>
              </a:pathLst>
            </a:custGeom>
            <a:solidFill>
              <a:srgbClr val="FFFFFF"/>
            </a:solidFill>
            <a:ln w="9525" cap="flat">
              <a:noFill/>
              <a:prstDash val="solid"/>
              <a:miter/>
            </a:ln>
          </p:spPr>
          <p:txBody>
            <a:bodyPr rtlCol="0" anchor="ctr"/>
            <a:lstStyle/>
            <a:p>
              <a:endParaRPr lang="en-US"/>
            </a:p>
          </p:txBody>
        </p:sp>
        <p:sp>
          <p:nvSpPr>
            <p:cNvPr id="33" name="Freeform: Shape 32"/>
            <p:cNvSpPr/>
            <p:nvPr/>
          </p:nvSpPr>
          <p:spPr>
            <a:xfrm>
              <a:off x="9566654" y="4456820"/>
              <a:ext cx="114773" cy="114773"/>
            </a:xfrm>
            <a:custGeom>
              <a:avLst/>
              <a:gdLst>
                <a:gd name="connsiteX0" fmla="*/ 113966 w 114773"/>
                <a:gd name="connsiteY0" fmla="*/ 57655 h 114773"/>
                <a:gd name="connsiteX1" fmla="*/ 57656 w 114773"/>
                <a:gd name="connsiteY1" fmla="*/ 113966 h 114773"/>
                <a:gd name="connsiteX2" fmla="*/ 1346 w 114773"/>
                <a:gd name="connsiteY2" fmla="*/ 57655 h 114773"/>
                <a:gd name="connsiteX3" fmla="*/ 57656 w 114773"/>
                <a:gd name="connsiteY3" fmla="*/ 1345 h 114773"/>
                <a:gd name="connsiteX4" fmla="*/ 113966 w 114773"/>
                <a:gd name="connsiteY4" fmla="*/ 57655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5"/>
                  </a:moveTo>
                  <a:cubicBezTo>
                    <a:pt x="113966" y="88755"/>
                    <a:pt x="88755" y="113966"/>
                    <a:pt x="57656" y="113966"/>
                  </a:cubicBezTo>
                  <a:cubicBezTo>
                    <a:pt x="26556" y="113966"/>
                    <a:pt x="1346" y="88755"/>
                    <a:pt x="1346" y="57655"/>
                  </a:cubicBezTo>
                  <a:cubicBezTo>
                    <a:pt x="1346" y="26556"/>
                    <a:pt x="26557" y="1345"/>
                    <a:pt x="57656" y="1345"/>
                  </a:cubicBezTo>
                  <a:cubicBezTo>
                    <a:pt x="88755" y="1345"/>
                    <a:pt x="113966" y="26556"/>
                    <a:pt x="113966" y="57655"/>
                  </a:cubicBezTo>
                  <a:close/>
                </a:path>
              </a:pathLst>
            </a:custGeom>
            <a:solidFill>
              <a:srgbClr val="FFFFFF"/>
            </a:solidFill>
            <a:ln w="9525" cap="flat">
              <a:noFill/>
              <a:prstDash val="solid"/>
              <a:miter/>
            </a:ln>
          </p:spPr>
          <p:txBody>
            <a:bodyPr rtlCol="0" anchor="ctr"/>
            <a:lstStyle/>
            <a:p>
              <a:endParaRPr lang="en-US"/>
            </a:p>
          </p:txBody>
        </p:sp>
        <p:sp>
          <p:nvSpPr>
            <p:cNvPr id="34" name="Freeform: Shape 33"/>
            <p:cNvSpPr/>
            <p:nvPr/>
          </p:nvSpPr>
          <p:spPr>
            <a:xfrm>
              <a:off x="8341272" y="3305502"/>
              <a:ext cx="114773" cy="114773"/>
            </a:xfrm>
            <a:custGeom>
              <a:avLst/>
              <a:gdLst>
                <a:gd name="connsiteX0" fmla="*/ 113966 w 114773"/>
                <a:gd name="connsiteY0" fmla="*/ 57656 h 114773"/>
                <a:gd name="connsiteX1" fmla="*/ 57656 w 114773"/>
                <a:gd name="connsiteY1" fmla="*/ 113966 h 114773"/>
                <a:gd name="connsiteX2" fmla="*/ 1345 w 114773"/>
                <a:gd name="connsiteY2" fmla="*/ 57656 h 114773"/>
                <a:gd name="connsiteX3" fmla="*/ 57656 w 114773"/>
                <a:gd name="connsiteY3" fmla="*/ 1345 h 114773"/>
                <a:gd name="connsiteX4" fmla="*/ 113966 w 114773"/>
                <a:gd name="connsiteY4" fmla="*/ 57656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6"/>
                  </a:moveTo>
                  <a:cubicBezTo>
                    <a:pt x="113966" y="88755"/>
                    <a:pt x="88755" y="113966"/>
                    <a:pt x="57656" y="113966"/>
                  </a:cubicBezTo>
                  <a:cubicBezTo>
                    <a:pt x="26556" y="113966"/>
                    <a:pt x="1345" y="88755"/>
                    <a:pt x="1345" y="57656"/>
                  </a:cubicBezTo>
                  <a:cubicBezTo>
                    <a:pt x="1345" y="26556"/>
                    <a:pt x="26557" y="1345"/>
                    <a:pt x="57656" y="1345"/>
                  </a:cubicBezTo>
                  <a:cubicBezTo>
                    <a:pt x="88755" y="1345"/>
                    <a:pt x="113966" y="26556"/>
                    <a:pt x="113966" y="57656"/>
                  </a:cubicBezTo>
                  <a:close/>
                </a:path>
              </a:pathLst>
            </a:custGeom>
            <a:solidFill>
              <a:srgbClr val="FFFFFF"/>
            </a:solidFill>
            <a:ln w="9525" cap="flat">
              <a:noFill/>
              <a:prstDash val="solid"/>
              <a:miter/>
            </a:ln>
          </p:spPr>
          <p:txBody>
            <a:bodyPr rtlCol="0" anchor="ctr"/>
            <a:lstStyle/>
            <a:p>
              <a:endParaRPr lang="en-US"/>
            </a:p>
          </p:txBody>
        </p:sp>
        <p:sp>
          <p:nvSpPr>
            <p:cNvPr id="35" name="Freeform: Shape 34"/>
            <p:cNvSpPr/>
            <p:nvPr/>
          </p:nvSpPr>
          <p:spPr>
            <a:xfrm>
              <a:off x="10807997" y="5010780"/>
              <a:ext cx="649186" cy="661739"/>
            </a:xfrm>
            <a:custGeom>
              <a:avLst/>
              <a:gdLst>
                <a:gd name="connsiteX0" fmla="*/ 647661 w 649185"/>
                <a:gd name="connsiteY0" fmla="*/ 548670 h 661738"/>
                <a:gd name="connsiteX1" fmla="*/ 559967 w 649185"/>
                <a:gd name="connsiteY1" fmla="*/ 548670 h 661738"/>
                <a:gd name="connsiteX2" fmla="*/ 559967 w 649185"/>
                <a:gd name="connsiteY2" fmla="*/ 661829 h 661738"/>
                <a:gd name="connsiteX3" fmla="*/ 343871 w 649185"/>
                <a:gd name="connsiteY3" fmla="*/ 661829 h 661738"/>
                <a:gd name="connsiteX4" fmla="*/ 343871 w 649185"/>
                <a:gd name="connsiteY4" fmla="*/ 548670 h 661738"/>
                <a:gd name="connsiteX5" fmla="*/ 1345 w 649185"/>
                <a:gd name="connsiteY5" fmla="*/ 548670 h 661738"/>
                <a:gd name="connsiteX6" fmla="*/ 1345 w 649185"/>
                <a:gd name="connsiteY6" fmla="*/ 407176 h 661738"/>
                <a:gd name="connsiteX7" fmla="*/ 281643 w 649185"/>
                <a:gd name="connsiteY7" fmla="*/ 1345 h 661738"/>
                <a:gd name="connsiteX8" fmla="*/ 510113 w 649185"/>
                <a:gd name="connsiteY8" fmla="*/ 1345 h 661738"/>
                <a:gd name="connsiteX9" fmla="*/ 261019 w 649185"/>
                <a:gd name="connsiteY9" fmla="*/ 375972 h 661738"/>
                <a:gd name="connsiteX10" fmla="*/ 350685 w 649185"/>
                <a:gd name="connsiteY10" fmla="*/ 375972 h 661738"/>
                <a:gd name="connsiteX11" fmla="*/ 350685 w 649185"/>
                <a:gd name="connsiteY11" fmla="*/ 275007 h 661738"/>
                <a:gd name="connsiteX12" fmla="*/ 560147 w 649185"/>
                <a:gd name="connsiteY12" fmla="*/ 275007 h 661738"/>
                <a:gd name="connsiteX13" fmla="*/ 560147 w 649185"/>
                <a:gd name="connsiteY13" fmla="*/ 375972 h 661738"/>
                <a:gd name="connsiteX14" fmla="*/ 647841 w 649185"/>
                <a:gd name="connsiteY14" fmla="*/ 375972 h 661738"/>
                <a:gd name="connsiteX15" fmla="*/ 647841 w 649185"/>
                <a:gd name="connsiteY15" fmla="*/ 548670 h 66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9185" h="661738">
                  <a:moveTo>
                    <a:pt x="647661" y="548670"/>
                  </a:moveTo>
                  <a:lnTo>
                    <a:pt x="559967" y="548670"/>
                  </a:lnTo>
                  <a:lnTo>
                    <a:pt x="559967" y="661829"/>
                  </a:lnTo>
                  <a:lnTo>
                    <a:pt x="343871" y="661829"/>
                  </a:lnTo>
                  <a:lnTo>
                    <a:pt x="343871" y="548670"/>
                  </a:lnTo>
                  <a:lnTo>
                    <a:pt x="1345" y="548670"/>
                  </a:lnTo>
                  <a:lnTo>
                    <a:pt x="1345" y="407176"/>
                  </a:lnTo>
                  <a:lnTo>
                    <a:pt x="281643" y="1345"/>
                  </a:lnTo>
                  <a:lnTo>
                    <a:pt x="510113" y="1345"/>
                  </a:lnTo>
                  <a:lnTo>
                    <a:pt x="261019" y="375972"/>
                  </a:lnTo>
                  <a:lnTo>
                    <a:pt x="350685" y="375972"/>
                  </a:lnTo>
                  <a:lnTo>
                    <a:pt x="350685" y="275007"/>
                  </a:lnTo>
                  <a:lnTo>
                    <a:pt x="560147" y="275007"/>
                  </a:lnTo>
                  <a:lnTo>
                    <a:pt x="560147" y="375972"/>
                  </a:lnTo>
                  <a:lnTo>
                    <a:pt x="647841" y="375972"/>
                  </a:lnTo>
                  <a:lnTo>
                    <a:pt x="647841" y="548670"/>
                  </a:lnTo>
                  <a:close/>
                </a:path>
              </a:pathLst>
            </a:custGeom>
            <a:solidFill>
              <a:schemeClr val="bg2"/>
            </a:solidFill>
            <a:ln w="9525" cap="flat">
              <a:noFill/>
              <a:prstDash val="solid"/>
              <a:miter/>
            </a:ln>
          </p:spPr>
          <p:txBody>
            <a:bodyPr rtlCol="0" anchor="ctr"/>
            <a:lstStyle/>
            <a:p>
              <a:endParaRPr lang="en-US"/>
            </a:p>
          </p:txBody>
        </p:sp>
        <p:sp>
          <p:nvSpPr>
            <p:cNvPr id="36" name="Freeform: Shape 35"/>
            <p:cNvSpPr/>
            <p:nvPr/>
          </p:nvSpPr>
          <p:spPr>
            <a:xfrm>
              <a:off x="10697094" y="5068450"/>
              <a:ext cx="84287" cy="78907"/>
            </a:xfrm>
            <a:custGeom>
              <a:avLst/>
              <a:gdLst>
                <a:gd name="connsiteX0" fmla="*/ 82300 w 84286"/>
                <a:gd name="connsiteY0" fmla="*/ 6801 h 78906"/>
                <a:gd name="connsiteX1" fmla="*/ 80865 w 84286"/>
                <a:gd name="connsiteY1" fmla="*/ 5008 h 78906"/>
                <a:gd name="connsiteX2" fmla="*/ 64905 w 84286"/>
                <a:gd name="connsiteY2" fmla="*/ 4290 h 78906"/>
                <a:gd name="connsiteX3" fmla="*/ 5007 w 84286"/>
                <a:gd name="connsiteY3" fmla="*/ 59525 h 78906"/>
                <a:gd name="connsiteX4" fmla="*/ 4290 w 84286"/>
                <a:gd name="connsiteY4" fmla="*/ 75485 h 78906"/>
                <a:gd name="connsiteX5" fmla="*/ 20251 w 84286"/>
                <a:gd name="connsiteY5" fmla="*/ 76203 h 78906"/>
                <a:gd name="connsiteX6" fmla="*/ 80148 w 84286"/>
                <a:gd name="connsiteY6" fmla="*/ 20968 h 78906"/>
                <a:gd name="connsiteX7" fmla="*/ 82300 w 84286"/>
                <a:gd name="connsiteY7" fmla="*/ 6801 h 7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286" h="78906">
                  <a:moveTo>
                    <a:pt x="82300" y="6801"/>
                  </a:moveTo>
                  <a:cubicBezTo>
                    <a:pt x="81941" y="6083"/>
                    <a:pt x="81403" y="5545"/>
                    <a:pt x="80865" y="5008"/>
                  </a:cubicBezTo>
                  <a:cubicBezTo>
                    <a:pt x="76561" y="345"/>
                    <a:pt x="69388" y="165"/>
                    <a:pt x="64905" y="4290"/>
                  </a:cubicBezTo>
                  <a:lnTo>
                    <a:pt x="5007" y="59525"/>
                  </a:lnTo>
                  <a:cubicBezTo>
                    <a:pt x="345" y="63829"/>
                    <a:pt x="165" y="71002"/>
                    <a:pt x="4290" y="75485"/>
                  </a:cubicBezTo>
                  <a:cubicBezTo>
                    <a:pt x="8594" y="80148"/>
                    <a:pt x="15767" y="80327"/>
                    <a:pt x="20251" y="76203"/>
                  </a:cubicBezTo>
                  <a:lnTo>
                    <a:pt x="80148" y="20968"/>
                  </a:lnTo>
                  <a:cubicBezTo>
                    <a:pt x="84452" y="17202"/>
                    <a:pt x="85169" y="11284"/>
                    <a:pt x="82300" y="6801"/>
                  </a:cubicBezTo>
                  <a:close/>
                </a:path>
              </a:pathLst>
            </a:custGeom>
            <a:solidFill>
              <a:srgbClr val="FFFFFF"/>
            </a:solidFill>
            <a:ln w="9525" cap="flat">
              <a:noFill/>
              <a:prstDash val="solid"/>
              <a:miter/>
            </a:ln>
          </p:spPr>
          <p:txBody>
            <a:bodyPr rtlCol="0" anchor="ctr"/>
            <a:lstStyle/>
            <a:p>
              <a:endParaRPr lang="en-US"/>
            </a:p>
          </p:txBody>
        </p:sp>
        <p:sp>
          <p:nvSpPr>
            <p:cNvPr id="37" name="Freeform: Shape 36"/>
            <p:cNvSpPr/>
            <p:nvPr/>
          </p:nvSpPr>
          <p:spPr>
            <a:xfrm>
              <a:off x="10751902" y="5051231"/>
              <a:ext cx="107600" cy="66353"/>
            </a:xfrm>
            <a:custGeom>
              <a:avLst/>
              <a:gdLst>
                <a:gd name="connsiteX0" fmla="*/ 1489 w 107599"/>
                <a:gd name="connsiteY0" fmla="*/ 26530 h 66353"/>
                <a:gd name="connsiteX1" fmla="*/ 18167 w 107599"/>
                <a:gd name="connsiteY1" fmla="*/ 1603 h 66353"/>
                <a:gd name="connsiteX2" fmla="*/ 107833 w 107599"/>
                <a:gd name="connsiteY2" fmla="*/ 62576 h 66353"/>
                <a:gd name="connsiteX3" fmla="*/ 18167 w 107599"/>
                <a:gd name="connsiteY3" fmla="*/ 37469 h 66353"/>
                <a:gd name="connsiteX4" fmla="*/ 1489 w 107599"/>
                <a:gd name="connsiteY4" fmla="*/ 26530 h 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99" h="66353">
                  <a:moveTo>
                    <a:pt x="1489" y="26530"/>
                  </a:moveTo>
                  <a:cubicBezTo>
                    <a:pt x="1489" y="26530"/>
                    <a:pt x="11890" y="-1625"/>
                    <a:pt x="18167" y="1603"/>
                  </a:cubicBezTo>
                  <a:cubicBezTo>
                    <a:pt x="24444" y="4831"/>
                    <a:pt x="109985" y="58451"/>
                    <a:pt x="107833" y="62576"/>
                  </a:cubicBezTo>
                  <a:cubicBezTo>
                    <a:pt x="100660" y="76923"/>
                    <a:pt x="23906" y="43387"/>
                    <a:pt x="18167" y="37469"/>
                  </a:cubicBezTo>
                  <a:cubicBezTo>
                    <a:pt x="12249" y="31731"/>
                    <a:pt x="-125" y="30475"/>
                    <a:pt x="1489" y="26530"/>
                  </a:cubicBezTo>
                  <a:close/>
                </a:path>
              </a:pathLst>
            </a:custGeom>
            <a:solidFill>
              <a:srgbClr val="F6A279"/>
            </a:solidFill>
            <a:ln w="9525" cap="flat">
              <a:noFill/>
              <a:prstDash val="solid"/>
              <a:miter/>
            </a:ln>
          </p:spPr>
          <p:txBody>
            <a:bodyPr rtlCol="0" anchor="ctr"/>
            <a:lstStyle/>
            <a:p>
              <a:endParaRPr lang="en-US"/>
            </a:p>
          </p:txBody>
        </p:sp>
        <p:sp>
          <p:nvSpPr>
            <p:cNvPr id="38" name="Freeform: Shape 37"/>
            <p:cNvSpPr/>
            <p:nvPr/>
          </p:nvSpPr>
          <p:spPr>
            <a:xfrm>
              <a:off x="9962007" y="4605282"/>
              <a:ext cx="69940" cy="41247"/>
            </a:xfrm>
            <a:custGeom>
              <a:avLst/>
              <a:gdLst>
                <a:gd name="connsiteX0" fmla="*/ 67595 w 69939"/>
                <a:gd name="connsiteY0" fmla="*/ 27016 h 41246"/>
                <a:gd name="connsiteX1" fmla="*/ 3932 w 69939"/>
                <a:gd name="connsiteY1" fmla="*/ 1910 h 41246"/>
                <a:gd name="connsiteX2" fmla="*/ 69747 w 69939"/>
                <a:gd name="connsiteY2" fmla="*/ 41184 h 41246"/>
                <a:gd name="connsiteX3" fmla="*/ 67595 w 69939"/>
                <a:gd name="connsiteY3" fmla="*/ 27016 h 41246"/>
              </a:gdLst>
              <a:ahLst/>
              <a:cxnLst>
                <a:cxn ang="0">
                  <a:pos x="connsiteX0" y="connsiteY0"/>
                </a:cxn>
                <a:cxn ang="0">
                  <a:pos x="connsiteX1" y="connsiteY1"/>
                </a:cxn>
                <a:cxn ang="0">
                  <a:pos x="connsiteX2" y="connsiteY2"/>
                </a:cxn>
                <a:cxn ang="0">
                  <a:pos x="connsiteX3" y="connsiteY3"/>
                </a:cxn>
              </a:cxnLst>
              <a:rect l="l" t="t" r="r" b="b"/>
              <a:pathLst>
                <a:path w="69939" h="41246">
                  <a:moveTo>
                    <a:pt x="67595" y="27016"/>
                  </a:moveTo>
                  <a:cubicBezTo>
                    <a:pt x="67595" y="27016"/>
                    <a:pt x="17741" y="-3112"/>
                    <a:pt x="3932" y="1910"/>
                  </a:cubicBezTo>
                  <a:cubicBezTo>
                    <a:pt x="-9876" y="6931"/>
                    <a:pt x="34419" y="41184"/>
                    <a:pt x="69747" y="41184"/>
                  </a:cubicBezTo>
                  <a:lnTo>
                    <a:pt x="67595" y="27016"/>
                  </a:lnTo>
                  <a:close/>
                </a:path>
              </a:pathLst>
            </a:custGeom>
            <a:solidFill>
              <a:srgbClr val="FFFFFF"/>
            </a:solidFill>
            <a:ln w="9525" cap="flat">
              <a:noFill/>
              <a:prstDash val="solid"/>
              <a:miter/>
            </a:ln>
          </p:spPr>
          <p:txBody>
            <a:bodyPr rtlCol="0" anchor="ctr"/>
            <a:lstStyle/>
            <a:p>
              <a:endParaRPr lang="en-US"/>
            </a:p>
          </p:txBody>
        </p:sp>
        <p:sp>
          <p:nvSpPr>
            <p:cNvPr id="39" name="Freeform: Shape 38"/>
            <p:cNvSpPr/>
            <p:nvPr/>
          </p:nvSpPr>
          <p:spPr>
            <a:xfrm>
              <a:off x="10007455" y="4597689"/>
              <a:ext cx="365839" cy="89667"/>
            </a:xfrm>
            <a:custGeom>
              <a:avLst/>
              <a:gdLst>
                <a:gd name="connsiteX0" fmla="*/ 9953 w 365839"/>
                <a:gd name="connsiteY0" fmla="*/ 26180 h 89666"/>
                <a:gd name="connsiteX1" fmla="*/ 1345 w 365839"/>
                <a:gd name="connsiteY1" fmla="*/ 52363 h 89666"/>
                <a:gd name="connsiteX2" fmla="*/ 349789 w 365839"/>
                <a:gd name="connsiteY2" fmla="*/ 46624 h 89666"/>
                <a:gd name="connsiteX3" fmla="*/ 358935 w 365839"/>
                <a:gd name="connsiteY3" fmla="*/ 13268 h 89666"/>
                <a:gd name="connsiteX4" fmla="*/ 358935 w 365839"/>
                <a:gd name="connsiteY4" fmla="*/ 13268 h 89666"/>
                <a:gd name="connsiteX5" fmla="*/ 322530 w 365839"/>
                <a:gd name="connsiteY5" fmla="*/ 8247 h 89666"/>
                <a:gd name="connsiteX6" fmla="*/ 9953 w 365839"/>
                <a:gd name="connsiteY6" fmla="*/ 26180 h 8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839" h="89666">
                  <a:moveTo>
                    <a:pt x="9953" y="26180"/>
                  </a:moveTo>
                  <a:cubicBezTo>
                    <a:pt x="6904" y="34967"/>
                    <a:pt x="3855" y="43575"/>
                    <a:pt x="1345" y="52363"/>
                  </a:cubicBezTo>
                  <a:cubicBezTo>
                    <a:pt x="141762" y="98093"/>
                    <a:pt x="214213" y="107956"/>
                    <a:pt x="349789" y="46624"/>
                  </a:cubicBezTo>
                  <a:cubicBezTo>
                    <a:pt x="370592" y="37299"/>
                    <a:pt x="369336" y="28691"/>
                    <a:pt x="358935" y="13268"/>
                  </a:cubicBezTo>
                  <a:cubicBezTo>
                    <a:pt x="361266" y="10399"/>
                    <a:pt x="361445" y="10578"/>
                    <a:pt x="358935" y="13268"/>
                  </a:cubicBezTo>
                  <a:cubicBezTo>
                    <a:pt x="348533" y="-2155"/>
                    <a:pt x="342615" y="-1258"/>
                    <a:pt x="322530" y="8247"/>
                  </a:cubicBezTo>
                  <a:cubicBezTo>
                    <a:pt x="191079" y="69579"/>
                    <a:pt x="149474" y="52183"/>
                    <a:pt x="9953" y="26180"/>
                  </a:cubicBezTo>
                  <a:close/>
                </a:path>
              </a:pathLst>
            </a:custGeom>
            <a:solidFill>
              <a:srgbClr val="ED814C"/>
            </a:solidFill>
            <a:ln w="9525" cap="flat">
              <a:noFill/>
              <a:prstDash val="solid"/>
              <a:miter/>
            </a:ln>
          </p:spPr>
          <p:txBody>
            <a:bodyPr rtlCol="0" anchor="ctr"/>
            <a:lstStyle/>
            <a:p>
              <a:endParaRPr lang="en-US"/>
            </a:p>
          </p:txBody>
        </p:sp>
        <p:sp>
          <p:nvSpPr>
            <p:cNvPr id="40" name="Freeform: Shape 39"/>
            <p:cNvSpPr/>
            <p:nvPr/>
          </p:nvSpPr>
          <p:spPr>
            <a:xfrm>
              <a:off x="10310653" y="5498333"/>
              <a:ext cx="41247" cy="104013"/>
            </a:xfrm>
            <a:custGeom>
              <a:avLst/>
              <a:gdLst>
                <a:gd name="connsiteX0" fmla="*/ 28836 w 41246"/>
                <a:gd name="connsiteY0" fmla="*/ 103618 h 104013"/>
                <a:gd name="connsiteX1" fmla="*/ 31168 w 41246"/>
                <a:gd name="connsiteY1" fmla="*/ 103439 h 104013"/>
                <a:gd name="connsiteX2" fmla="*/ 39955 w 41246"/>
                <a:gd name="connsiteY2" fmla="*/ 90168 h 104013"/>
                <a:gd name="connsiteX3" fmla="*/ 23636 w 41246"/>
                <a:gd name="connsiteY3" fmla="*/ 10365 h 104013"/>
                <a:gd name="connsiteX4" fmla="*/ 10365 w 41246"/>
                <a:gd name="connsiteY4" fmla="*/ 1578 h 104013"/>
                <a:gd name="connsiteX5" fmla="*/ 1578 w 41246"/>
                <a:gd name="connsiteY5" fmla="*/ 14849 h 104013"/>
                <a:gd name="connsiteX6" fmla="*/ 17897 w 41246"/>
                <a:gd name="connsiteY6" fmla="*/ 94652 h 104013"/>
                <a:gd name="connsiteX7" fmla="*/ 28836 w 41246"/>
                <a:gd name="connsiteY7" fmla="*/ 103618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6" h="104013">
                  <a:moveTo>
                    <a:pt x="28836" y="103618"/>
                  </a:moveTo>
                  <a:cubicBezTo>
                    <a:pt x="29554" y="103618"/>
                    <a:pt x="30271" y="103618"/>
                    <a:pt x="31168" y="103439"/>
                  </a:cubicBezTo>
                  <a:cubicBezTo>
                    <a:pt x="37265" y="102184"/>
                    <a:pt x="41210" y="96266"/>
                    <a:pt x="39955" y="90168"/>
                  </a:cubicBezTo>
                  <a:lnTo>
                    <a:pt x="23636" y="10365"/>
                  </a:lnTo>
                  <a:cubicBezTo>
                    <a:pt x="22380" y="4268"/>
                    <a:pt x="16463" y="323"/>
                    <a:pt x="10365" y="1578"/>
                  </a:cubicBezTo>
                  <a:cubicBezTo>
                    <a:pt x="4268" y="2833"/>
                    <a:pt x="323" y="8751"/>
                    <a:pt x="1578" y="14849"/>
                  </a:cubicBezTo>
                  <a:lnTo>
                    <a:pt x="17897" y="94652"/>
                  </a:lnTo>
                  <a:cubicBezTo>
                    <a:pt x="18794" y="99852"/>
                    <a:pt x="23456" y="103618"/>
                    <a:pt x="28836" y="103618"/>
                  </a:cubicBezTo>
                  <a:close/>
                </a:path>
              </a:pathLst>
            </a:custGeom>
            <a:solidFill>
              <a:srgbClr val="FFFFFF"/>
            </a:solidFill>
            <a:ln w="9525" cap="flat">
              <a:noFill/>
              <a:prstDash val="solid"/>
              <a:miter/>
            </a:ln>
          </p:spPr>
          <p:txBody>
            <a:bodyPr rtlCol="0" anchor="ctr"/>
            <a:lstStyle/>
            <a:p>
              <a:endParaRPr lang="en-US"/>
            </a:p>
          </p:txBody>
        </p:sp>
        <p:sp>
          <p:nvSpPr>
            <p:cNvPr id="41" name="Freeform: Shape 40"/>
            <p:cNvSpPr/>
            <p:nvPr/>
          </p:nvSpPr>
          <p:spPr>
            <a:xfrm>
              <a:off x="10261591" y="4880405"/>
              <a:ext cx="121946" cy="676086"/>
            </a:xfrm>
            <a:custGeom>
              <a:avLst/>
              <a:gdLst>
                <a:gd name="connsiteX0" fmla="*/ 52972 w 121946"/>
                <a:gd name="connsiteY0" fmla="*/ 675099 h 676085"/>
                <a:gd name="connsiteX1" fmla="*/ 89018 w 121946"/>
                <a:gd name="connsiteY1" fmla="*/ 671692 h 676085"/>
                <a:gd name="connsiteX2" fmla="*/ 121836 w 121946"/>
                <a:gd name="connsiteY2" fmla="*/ 43488 h 676085"/>
                <a:gd name="connsiteX3" fmla="*/ 34142 w 121946"/>
                <a:gd name="connsiteY3" fmla="*/ 1345 h 676085"/>
                <a:gd name="connsiteX4" fmla="*/ 52972 w 121946"/>
                <a:gd name="connsiteY4" fmla="*/ 675099 h 676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46" h="676085">
                  <a:moveTo>
                    <a:pt x="52972" y="675099"/>
                  </a:moveTo>
                  <a:cubicBezTo>
                    <a:pt x="64987" y="674741"/>
                    <a:pt x="77002" y="673485"/>
                    <a:pt x="89018" y="671692"/>
                  </a:cubicBezTo>
                  <a:cubicBezTo>
                    <a:pt x="53151" y="479985"/>
                    <a:pt x="26072" y="222642"/>
                    <a:pt x="121836" y="43488"/>
                  </a:cubicBezTo>
                  <a:cubicBezTo>
                    <a:pt x="92784" y="29142"/>
                    <a:pt x="63373" y="15333"/>
                    <a:pt x="34142" y="1345"/>
                  </a:cubicBezTo>
                  <a:cubicBezTo>
                    <a:pt x="-35978" y="157544"/>
                    <a:pt x="23740" y="510113"/>
                    <a:pt x="52972" y="675099"/>
                  </a:cubicBezTo>
                  <a:close/>
                </a:path>
              </a:pathLst>
            </a:custGeom>
            <a:solidFill>
              <a:srgbClr val="1B1C26"/>
            </a:solidFill>
            <a:ln w="9525" cap="flat">
              <a:noFill/>
              <a:prstDash val="solid"/>
              <a:miter/>
            </a:ln>
          </p:spPr>
          <p:txBody>
            <a:bodyPr rtlCol="0" anchor="ctr"/>
            <a:lstStyle/>
            <a:p>
              <a:endParaRPr lang="en-US"/>
            </a:p>
          </p:txBody>
        </p:sp>
        <p:sp>
          <p:nvSpPr>
            <p:cNvPr id="42" name="Freeform: Shape 41"/>
            <p:cNvSpPr/>
            <p:nvPr/>
          </p:nvSpPr>
          <p:spPr>
            <a:xfrm>
              <a:off x="10304780" y="4887040"/>
              <a:ext cx="459093" cy="364046"/>
            </a:xfrm>
            <a:custGeom>
              <a:avLst/>
              <a:gdLst>
                <a:gd name="connsiteX0" fmla="*/ 459191 w 459092"/>
                <a:gd name="connsiteY0" fmla="*/ 228381 h 364046"/>
                <a:gd name="connsiteX1" fmla="*/ 431394 w 459092"/>
                <a:gd name="connsiteY1" fmla="*/ 203633 h 364046"/>
                <a:gd name="connsiteX2" fmla="*/ 99270 w 459092"/>
                <a:gd name="connsiteY2" fmla="*/ 21968 h 364046"/>
                <a:gd name="connsiteX3" fmla="*/ 1354 w 459092"/>
                <a:gd name="connsiteY3" fmla="*/ 1345 h 364046"/>
                <a:gd name="connsiteX4" fmla="*/ 459191 w 459092"/>
                <a:gd name="connsiteY4" fmla="*/ 228381 h 364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092" h="364046">
                  <a:moveTo>
                    <a:pt x="459191" y="228381"/>
                  </a:moveTo>
                  <a:cubicBezTo>
                    <a:pt x="450224" y="219773"/>
                    <a:pt x="440899" y="211703"/>
                    <a:pt x="431394" y="203633"/>
                  </a:cubicBezTo>
                  <a:cubicBezTo>
                    <a:pt x="199337" y="428696"/>
                    <a:pt x="56230" y="327911"/>
                    <a:pt x="99270" y="21968"/>
                  </a:cubicBezTo>
                  <a:cubicBezTo>
                    <a:pt x="66631" y="14795"/>
                    <a:pt x="33992" y="8160"/>
                    <a:pt x="1354" y="1345"/>
                  </a:cubicBezTo>
                  <a:cubicBezTo>
                    <a:pt x="-81" y="350865"/>
                    <a:pt x="179790" y="490924"/>
                    <a:pt x="459191" y="228381"/>
                  </a:cubicBezTo>
                  <a:close/>
                </a:path>
              </a:pathLst>
            </a:custGeom>
            <a:solidFill>
              <a:srgbClr val="282A40"/>
            </a:solidFill>
            <a:ln w="9525" cap="flat">
              <a:noFill/>
              <a:prstDash val="solid"/>
              <a:miter/>
            </a:ln>
          </p:spPr>
          <p:txBody>
            <a:bodyPr rtlCol="0" anchor="ctr"/>
            <a:lstStyle/>
            <a:p>
              <a:endParaRPr lang="en-US"/>
            </a:p>
          </p:txBody>
        </p:sp>
        <p:sp>
          <p:nvSpPr>
            <p:cNvPr id="43" name="Freeform: Shape 42"/>
            <p:cNvSpPr/>
            <p:nvPr/>
          </p:nvSpPr>
          <p:spPr>
            <a:xfrm>
              <a:off x="10294666" y="4467269"/>
              <a:ext cx="57387" cy="52007"/>
            </a:xfrm>
            <a:custGeom>
              <a:avLst/>
              <a:gdLst>
                <a:gd name="connsiteX0" fmla="*/ 11109 w 57386"/>
                <a:gd name="connsiteY0" fmla="*/ 10982 h 52006"/>
                <a:gd name="connsiteX1" fmla="*/ 48231 w 57386"/>
                <a:gd name="connsiteY1" fmla="*/ 4705 h 52006"/>
                <a:gd name="connsiteX2" fmla="*/ 52715 w 57386"/>
                <a:gd name="connsiteY2" fmla="*/ 38599 h 52006"/>
                <a:gd name="connsiteX3" fmla="*/ 8778 w 57386"/>
                <a:gd name="connsiteY3" fmla="*/ 49717 h 52006"/>
                <a:gd name="connsiteX4" fmla="*/ 11109 w 57386"/>
                <a:gd name="connsiteY4" fmla="*/ 10982 h 52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86" h="52006">
                  <a:moveTo>
                    <a:pt x="11109" y="10982"/>
                  </a:moveTo>
                  <a:cubicBezTo>
                    <a:pt x="20435" y="1836"/>
                    <a:pt x="37292" y="-1930"/>
                    <a:pt x="48231" y="4705"/>
                  </a:cubicBezTo>
                  <a:cubicBezTo>
                    <a:pt x="59171" y="11340"/>
                    <a:pt x="59529" y="27660"/>
                    <a:pt x="52715" y="38599"/>
                  </a:cubicBezTo>
                  <a:cubicBezTo>
                    <a:pt x="45900" y="49717"/>
                    <a:pt x="19718" y="56353"/>
                    <a:pt x="8778" y="49717"/>
                  </a:cubicBezTo>
                  <a:cubicBezTo>
                    <a:pt x="-2161" y="43082"/>
                    <a:pt x="-726" y="22638"/>
                    <a:pt x="11109" y="10982"/>
                  </a:cubicBezTo>
                  <a:close/>
                </a:path>
              </a:pathLst>
            </a:custGeom>
            <a:solidFill>
              <a:srgbClr val="42210B"/>
            </a:solidFill>
            <a:ln w="9525" cap="flat">
              <a:noFill/>
              <a:prstDash val="solid"/>
              <a:miter/>
            </a:ln>
          </p:spPr>
          <p:txBody>
            <a:bodyPr rtlCol="0" anchor="ctr"/>
            <a:lstStyle/>
            <a:p>
              <a:endParaRPr lang="en-US"/>
            </a:p>
          </p:txBody>
        </p:sp>
        <p:sp>
          <p:nvSpPr>
            <p:cNvPr id="44" name="Freeform: Shape 43"/>
            <p:cNvSpPr/>
            <p:nvPr/>
          </p:nvSpPr>
          <p:spPr>
            <a:xfrm>
              <a:off x="10455070" y="4456938"/>
              <a:ext cx="111186" cy="116566"/>
            </a:xfrm>
            <a:custGeom>
              <a:avLst/>
              <a:gdLst>
                <a:gd name="connsiteX0" fmla="*/ 6366 w 111186"/>
                <a:gd name="connsiteY0" fmla="*/ 41756 h 116566"/>
                <a:gd name="connsiteX1" fmla="*/ 72540 w 111186"/>
                <a:gd name="connsiteY1" fmla="*/ 1765 h 116566"/>
                <a:gd name="connsiteX2" fmla="*/ 110380 w 111186"/>
                <a:gd name="connsiteY2" fmla="*/ 60048 h 116566"/>
                <a:gd name="connsiteX3" fmla="*/ 32370 w 111186"/>
                <a:gd name="connsiteY3" fmla="*/ 115821 h 116566"/>
                <a:gd name="connsiteX4" fmla="*/ 6366 w 111186"/>
                <a:gd name="connsiteY4" fmla="*/ 41756 h 116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6" h="116566">
                  <a:moveTo>
                    <a:pt x="6366" y="41756"/>
                  </a:moveTo>
                  <a:cubicBezTo>
                    <a:pt x="16409" y="18084"/>
                    <a:pt x="45820" y="-1822"/>
                    <a:pt x="72540" y="1765"/>
                  </a:cubicBezTo>
                  <a:cubicBezTo>
                    <a:pt x="99082" y="5352"/>
                    <a:pt x="113787" y="34583"/>
                    <a:pt x="110380" y="60048"/>
                  </a:cubicBezTo>
                  <a:cubicBezTo>
                    <a:pt x="106972" y="85334"/>
                    <a:pt x="72540" y="118331"/>
                    <a:pt x="32370" y="115821"/>
                  </a:cubicBezTo>
                  <a:cubicBezTo>
                    <a:pt x="5649" y="114207"/>
                    <a:pt x="-6187" y="71705"/>
                    <a:pt x="6366" y="41756"/>
                  </a:cubicBezTo>
                  <a:close/>
                </a:path>
              </a:pathLst>
            </a:custGeom>
            <a:solidFill>
              <a:srgbClr val="42210B"/>
            </a:solidFill>
            <a:ln w="9525" cap="flat">
              <a:noFill/>
              <a:prstDash val="solid"/>
              <a:miter/>
            </a:ln>
          </p:spPr>
          <p:txBody>
            <a:bodyPr rtlCol="0" anchor="ctr"/>
            <a:lstStyle/>
            <a:p>
              <a:endParaRPr lang="en-US"/>
            </a:p>
          </p:txBody>
        </p:sp>
        <p:sp>
          <p:nvSpPr>
            <p:cNvPr id="45" name="Freeform: Shape 44"/>
            <p:cNvSpPr/>
            <p:nvPr/>
          </p:nvSpPr>
          <p:spPr>
            <a:xfrm>
              <a:off x="10434489" y="4458481"/>
              <a:ext cx="78907" cy="86080"/>
            </a:xfrm>
            <a:custGeom>
              <a:avLst/>
              <a:gdLst>
                <a:gd name="connsiteX0" fmla="*/ 4711 w 78906"/>
                <a:gd name="connsiteY0" fmla="*/ 31785 h 86079"/>
                <a:gd name="connsiteX1" fmla="*/ 52054 w 78906"/>
                <a:gd name="connsiteY1" fmla="*/ 1658 h 86079"/>
                <a:gd name="connsiteX2" fmla="*/ 78775 w 78906"/>
                <a:gd name="connsiteY2" fmla="*/ 45056 h 86079"/>
                <a:gd name="connsiteX3" fmla="*/ 24975 w 78906"/>
                <a:gd name="connsiteY3" fmla="*/ 85765 h 86079"/>
                <a:gd name="connsiteX4" fmla="*/ 4711 w 78906"/>
                <a:gd name="connsiteY4" fmla="*/ 31785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06" h="86079">
                  <a:moveTo>
                    <a:pt x="4711" y="31785"/>
                  </a:moveTo>
                  <a:cubicBezTo>
                    <a:pt x="11884" y="14032"/>
                    <a:pt x="33045" y="-1032"/>
                    <a:pt x="52054" y="1658"/>
                  </a:cubicBezTo>
                  <a:cubicBezTo>
                    <a:pt x="71064" y="4168"/>
                    <a:pt x="81286" y="26047"/>
                    <a:pt x="78775" y="45056"/>
                  </a:cubicBezTo>
                  <a:cubicBezTo>
                    <a:pt x="76264" y="64065"/>
                    <a:pt x="43984" y="88275"/>
                    <a:pt x="24975" y="85765"/>
                  </a:cubicBezTo>
                  <a:cubicBezTo>
                    <a:pt x="5966" y="83254"/>
                    <a:pt x="-4436" y="54202"/>
                    <a:pt x="4711" y="31785"/>
                  </a:cubicBezTo>
                  <a:close/>
                </a:path>
              </a:pathLst>
            </a:custGeom>
            <a:solidFill>
              <a:srgbClr val="42210B"/>
            </a:solidFill>
            <a:ln w="9525" cap="flat">
              <a:noFill/>
              <a:prstDash val="solid"/>
              <a:miter/>
            </a:ln>
          </p:spPr>
          <p:txBody>
            <a:bodyPr rtlCol="0" anchor="ctr"/>
            <a:lstStyle/>
            <a:p>
              <a:endParaRPr lang="en-US"/>
            </a:p>
          </p:txBody>
        </p:sp>
        <p:sp>
          <p:nvSpPr>
            <p:cNvPr id="46" name="Freeform: Shape 45"/>
            <p:cNvSpPr/>
            <p:nvPr/>
          </p:nvSpPr>
          <p:spPr>
            <a:xfrm>
              <a:off x="10348791" y="4471167"/>
              <a:ext cx="190093" cy="102220"/>
            </a:xfrm>
            <a:custGeom>
              <a:avLst/>
              <a:gdLst>
                <a:gd name="connsiteX0" fmla="*/ 3073 w 190093"/>
                <a:gd name="connsiteY0" fmla="*/ 1345 h 102219"/>
                <a:gd name="connsiteX1" fmla="*/ 64584 w 190093"/>
                <a:gd name="connsiteY1" fmla="*/ 11388 h 102219"/>
                <a:gd name="connsiteX2" fmla="*/ 122151 w 190093"/>
                <a:gd name="connsiteY2" fmla="*/ 10850 h 102219"/>
                <a:gd name="connsiteX3" fmla="*/ 181330 w 190093"/>
                <a:gd name="connsiteY3" fmla="*/ 14257 h 102219"/>
                <a:gd name="connsiteX4" fmla="*/ 124661 w 190093"/>
                <a:gd name="connsiteY4" fmla="*/ 99978 h 102219"/>
                <a:gd name="connsiteX5" fmla="*/ 63688 w 190093"/>
                <a:gd name="connsiteY5" fmla="*/ 85452 h 102219"/>
                <a:gd name="connsiteX6" fmla="*/ 14371 w 190093"/>
                <a:gd name="connsiteY6" fmla="*/ 81327 h 102219"/>
                <a:gd name="connsiteX7" fmla="*/ 3073 w 190093"/>
                <a:gd name="connsiteY7" fmla="*/ 1345 h 10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93" h="102219">
                  <a:moveTo>
                    <a:pt x="3073" y="1345"/>
                  </a:moveTo>
                  <a:cubicBezTo>
                    <a:pt x="3073" y="1345"/>
                    <a:pt x="43423" y="19278"/>
                    <a:pt x="64584" y="11388"/>
                  </a:cubicBezTo>
                  <a:cubicBezTo>
                    <a:pt x="85925" y="3676"/>
                    <a:pt x="96326" y="-3138"/>
                    <a:pt x="122151" y="10850"/>
                  </a:cubicBezTo>
                  <a:cubicBezTo>
                    <a:pt x="147974" y="25017"/>
                    <a:pt x="159631" y="-8160"/>
                    <a:pt x="181330" y="14257"/>
                  </a:cubicBezTo>
                  <a:cubicBezTo>
                    <a:pt x="203029" y="36494"/>
                    <a:pt x="177026" y="113428"/>
                    <a:pt x="124661" y="99978"/>
                  </a:cubicBezTo>
                  <a:cubicBezTo>
                    <a:pt x="81442" y="88859"/>
                    <a:pt x="90050" y="76665"/>
                    <a:pt x="63688" y="85452"/>
                  </a:cubicBezTo>
                  <a:cubicBezTo>
                    <a:pt x="53286" y="88859"/>
                    <a:pt x="33739" y="91908"/>
                    <a:pt x="14371" y="81327"/>
                  </a:cubicBezTo>
                  <a:cubicBezTo>
                    <a:pt x="-5176" y="70926"/>
                    <a:pt x="3073" y="1345"/>
                    <a:pt x="3073" y="1345"/>
                  </a:cubicBezTo>
                  <a:close/>
                </a:path>
              </a:pathLst>
            </a:custGeom>
            <a:solidFill>
              <a:srgbClr val="42210B"/>
            </a:solidFill>
            <a:ln w="9525" cap="flat">
              <a:noFill/>
              <a:prstDash val="solid"/>
              <a:miter/>
            </a:ln>
          </p:spPr>
          <p:txBody>
            <a:bodyPr rtlCol="0" anchor="ctr"/>
            <a:lstStyle/>
            <a:p>
              <a:endParaRPr lang="en-US"/>
            </a:p>
          </p:txBody>
        </p:sp>
        <p:sp>
          <p:nvSpPr>
            <p:cNvPr id="47" name="Freeform: Shape 46"/>
            <p:cNvSpPr/>
            <p:nvPr/>
          </p:nvSpPr>
          <p:spPr>
            <a:xfrm>
              <a:off x="10314648" y="4471080"/>
              <a:ext cx="80700" cy="114773"/>
            </a:xfrm>
            <a:custGeom>
              <a:avLst/>
              <a:gdLst>
                <a:gd name="connsiteX0" fmla="*/ 77386 w 80699"/>
                <a:gd name="connsiteY0" fmla="*/ 43576 h 114773"/>
                <a:gd name="connsiteX1" fmla="*/ 48693 w 80699"/>
                <a:gd name="connsiteY1" fmla="*/ 114412 h 114773"/>
                <a:gd name="connsiteX2" fmla="*/ 3860 w 80699"/>
                <a:gd name="connsiteY2" fmla="*/ 61509 h 114773"/>
                <a:gd name="connsiteX3" fmla="*/ 28428 w 80699"/>
                <a:gd name="connsiteY3" fmla="*/ 2329 h 114773"/>
                <a:gd name="connsiteX4" fmla="*/ 77386 w 80699"/>
                <a:gd name="connsiteY4" fmla="*/ 43576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9" h="114773">
                  <a:moveTo>
                    <a:pt x="77386" y="43576"/>
                  </a:moveTo>
                  <a:cubicBezTo>
                    <a:pt x="85456" y="76752"/>
                    <a:pt x="68958" y="109391"/>
                    <a:pt x="48693" y="114412"/>
                  </a:cubicBezTo>
                  <a:cubicBezTo>
                    <a:pt x="28428" y="119434"/>
                    <a:pt x="11930" y="94865"/>
                    <a:pt x="3860" y="61509"/>
                  </a:cubicBezTo>
                  <a:cubicBezTo>
                    <a:pt x="-4210" y="28332"/>
                    <a:pt x="7984" y="7350"/>
                    <a:pt x="28428" y="2329"/>
                  </a:cubicBezTo>
                  <a:cubicBezTo>
                    <a:pt x="48693" y="-2513"/>
                    <a:pt x="69316" y="10399"/>
                    <a:pt x="77386" y="43576"/>
                  </a:cubicBezTo>
                  <a:close/>
                </a:path>
              </a:pathLst>
            </a:custGeom>
            <a:solidFill>
              <a:srgbClr val="FFFFFF"/>
            </a:solidFill>
            <a:ln w="9525" cap="flat">
              <a:noFill/>
              <a:prstDash val="solid"/>
              <a:miter/>
            </a:ln>
          </p:spPr>
          <p:txBody>
            <a:bodyPr rtlCol="0" anchor="ctr"/>
            <a:lstStyle/>
            <a:p>
              <a:endParaRPr lang="en-US"/>
            </a:p>
          </p:txBody>
        </p:sp>
        <p:sp>
          <p:nvSpPr>
            <p:cNvPr id="48" name="Freeform: Shape 47"/>
            <p:cNvSpPr/>
            <p:nvPr/>
          </p:nvSpPr>
          <p:spPr>
            <a:xfrm>
              <a:off x="10388453" y="4512030"/>
              <a:ext cx="21520" cy="32280"/>
            </a:xfrm>
            <a:custGeom>
              <a:avLst/>
              <a:gdLst>
                <a:gd name="connsiteX0" fmla="*/ 21335 w 21519"/>
                <a:gd name="connsiteY0" fmla="*/ 10516 h 32279"/>
                <a:gd name="connsiteX1" fmla="*/ 12369 w 21519"/>
                <a:gd name="connsiteY1" fmla="*/ 31498 h 32279"/>
                <a:gd name="connsiteX2" fmla="*/ 1967 w 21519"/>
                <a:gd name="connsiteY2" fmla="*/ 19124 h 32279"/>
                <a:gd name="connsiteX3" fmla="*/ 8423 w 21519"/>
                <a:gd name="connsiteY3" fmla="*/ 1729 h 32279"/>
                <a:gd name="connsiteX4" fmla="*/ 21335 w 21519"/>
                <a:gd name="connsiteY4" fmla="*/ 10516 h 3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19" h="32279">
                  <a:moveTo>
                    <a:pt x="21335" y="10516"/>
                  </a:moveTo>
                  <a:cubicBezTo>
                    <a:pt x="23308" y="18228"/>
                    <a:pt x="17928" y="30064"/>
                    <a:pt x="12369" y="31498"/>
                  </a:cubicBezTo>
                  <a:cubicBezTo>
                    <a:pt x="6810" y="32933"/>
                    <a:pt x="3761" y="27015"/>
                    <a:pt x="1967" y="19124"/>
                  </a:cubicBezTo>
                  <a:cubicBezTo>
                    <a:pt x="-5" y="11413"/>
                    <a:pt x="2864" y="2984"/>
                    <a:pt x="8423" y="1729"/>
                  </a:cubicBezTo>
                  <a:cubicBezTo>
                    <a:pt x="13983" y="294"/>
                    <a:pt x="19363" y="2805"/>
                    <a:pt x="21335" y="10516"/>
                  </a:cubicBezTo>
                  <a:close/>
                </a:path>
              </a:pathLst>
            </a:custGeom>
            <a:solidFill>
              <a:srgbClr val="FFFFFF"/>
            </a:solidFill>
            <a:ln w="9525" cap="flat">
              <a:noFill/>
              <a:prstDash val="solid"/>
              <a:miter/>
            </a:ln>
          </p:spPr>
          <p:txBody>
            <a:bodyPr rtlCol="0" anchor="ctr"/>
            <a:lstStyle/>
            <a:p>
              <a:endParaRPr lang="en-US"/>
            </a:p>
          </p:txBody>
        </p:sp>
        <p:sp>
          <p:nvSpPr>
            <p:cNvPr id="49" name="Freeform: Shape 48"/>
            <p:cNvSpPr/>
            <p:nvPr/>
          </p:nvSpPr>
          <p:spPr>
            <a:xfrm>
              <a:off x="10309449" y="4467206"/>
              <a:ext cx="93253" cy="57387"/>
            </a:xfrm>
            <a:custGeom>
              <a:avLst/>
              <a:gdLst>
                <a:gd name="connsiteX0" fmla="*/ 82227 w 93253"/>
                <a:gd name="connsiteY0" fmla="*/ 25213 h 57386"/>
                <a:gd name="connsiteX1" fmla="*/ 51382 w 93253"/>
                <a:gd name="connsiteY1" fmla="*/ 2079 h 57386"/>
                <a:gd name="connsiteX2" fmla="*/ 1348 w 93253"/>
                <a:gd name="connsiteY2" fmla="*/ 38842 h 57386"/>
                <a:gd name="connsiteX3" fmla="*/ 30041 w 93253"/>
                <a:gd name="connsiteY3" fmla="*/ 56058 h 57386"/>
                <a:gd name="connsiteX4" fmla="*/ 64115 w 93253"/>
                <a:gd name="connsiteY4" fmla="*/ 47629 h 57386"/>
                <a:gd name="connsiteX5" fmla="*/ 91911 w 93253"/>
                <a:gd name="connsiteY5" fmla="*/ 45298 h 57386"/>
                <a:gd name="connsiteX6" fmla="*/ 82227 w 93253"/>
                <a:gd name="connsiteY6" fmla="*/ 25213 h 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53" h="57386">
                  <a:moveTo>
                    <a:pt x="82227" y="25213"/>
                  </a:moveTo>
                  <a:cubicBezTo>
                    <a:pt x="82227" y="25213"/>
                    <a:pt x="70033" y="5665"/>
                    <a:pt x="51382" y="2079"/>
                  </a:cubicBezTo>
                  <a:cubicBezTo>
                    <a:pt x="32731" y="-1508"/>
                    <a:pt x="989" y="7638"/>
                    <a:pt x="1348" y="38842"/>
                  </a:cubicBezTo>
                  <a:cubicBezTo>
                    <a:pt x="1348" y="38842"/>
                    <a:pt x="3500" y="60900"/>
                    <a:pt x="30041" y="56058"/>
                  </a:cubicBezTo>
                  <a:cubicBezTo>
                    <a:pt x="56583" y="51037"/>
                    <a:pt x="47616" y="39200"/>
                    <a:pt x="64115" y="47629"/>
                  </a:cubicBezTo>
                  <a:cubicBezTo>
                    <a:pt x="80613" y="56237"/>
                    <a:pt x="88683" y="43325"/>
                    <a:pt x="91911" y="45298"/>
                  </a:cubicBezTo>
                  <a:lnTo>
                    <a:pt x="82227" y="25213"/>
                  </a:lnTo>
                  <a:close/>
                </a:path>
              </a:pathLst>
            </a:custGeom>
            <a:solidFill>
              <a:srgbClr val="42210B"/>
            </a:solidFill>
            <a:ln w="9525" cap="flat">
              <a:noFill/>
              <a:prstDash val="solid"/>
              <a:miter/>
            </a:ln>
          </p:spPr>
          <p:txBody>
            <a:bodyPr rtlCol="0" anchor="ctr"/>
            <a:lstStyle/>
            <a:p>
              <a:endParaRPr lang="en-US"/>
            </a:p>
          </p:txBody>
        </p:sp>
        <p:sp>
          <p:nvSpPr>
            <p:cNvPr id="50" name="Freeform: Shape 49"/>
            <p:cNvSpPr/>
            <p:nvPr/>
          </p:nvSpPr>
          <p:spPr>
            <a:xfrm>
              <a:off x="10272703" y="4585940"/>
              <a:ext cx="148846" cy="374806"/>
            </a:xfrm>
            <a:custGeom>
              <a:avLst/>
              <a:gdLst>
                <a:gd name="connsiteX0" fmla="*/ 1510 w 148846"/>
                <a:gd name="connsiteY0" fmla="*/ 373999 h 374806"/>
                <a:gd name="connsiteX1" fmla="*/ 76292 w 148846"/>
                <a:gd name="connsiteY1" fmla="*/ 356962 h 374806"/>
                <a:gd name="connsiteX2" fmla="*/ 138341 w 148846"/>
                <a:gd name="connsiteY2" fmla="*/ 342616 h 374806"/>
                <a:gd name="connsiteX3" fmla="*/ 143721 w 148846"/>
                <a:gd name="connsiteY3" fmla="*/ 60166 h 374806"/>
                <a:gd name="connsiteX4" fmla="*/ 106240 w 148846"/>
                <a:gd name="connsiteY4" fmla="*/ 1345 h 374806"/>
                <a:gd name="connsiteX5" fmla="*/ 79699 w 148846"/>
                <a:gd name="connsiteY5" fmla="*/ 13719 h 374806"/>
                <a:gd name="connsiteX6" fmla="*/ 39528 w 148846"/>
                <a:gd name="connsiteY6" fmla="*/ 76485 h 374806"/>
                <a:gd name="connsiteX7" fmla="*/ 24285 w 148846"/>
                <a:gd name="connsiteY7" fmla="*/ 147501 h 374806"/>
                <a:gd name="connsiteX8" fmla="*/ 1510 w 148846"/>
                <a:gd name="connsiteY8" fmla="*/ 373999 h 37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6" h="374806">
                  <a:moveTo>
                    <a:pt x="1510" y="373999"/>
                  </a:moveTo>
                  <a:cubicBezTo>
                    <a:pt x="22671" y="374537"/>
                    <a:pt x="50288" y="370054"/>
                    <a:pt x="76292" y="356962"/>
                  </a:cubicBezTo>
                  <a:cubicBezTo>
                    <a:pt x="96377" y="346920"/>
                    <a:pt x="119332" y="343333"/>
                    <a:pt x="138341" y="342616"/>
                  </a:cubicBezTo>
                  <a:cubicBezTo>
                    <a:pt x="143183" y="274111"/>
                    <a:pt x="154481" y="93522"/>
                    <a:pt x="143721" y="60166"/>
                  </a:cubicBezTo>
                  <a:cubicBezTo>
                    <a:pt x="130271" y="18920"/>
                    <a:pt x="106240" y="1345"/>
                    <a:pt x="106240" y="1345"/>
                  </a:cubicBezTo>
                  <a:cubicBezTo>
                    <a:pt x="106240" y="1345"/>
                    <a:pt x="90997" y="14795"/>
                    <a:pt x="79699" y="13719"/>
                  </a:cubicBezTo>
                  <a:cubicBezTo>
                    <a:pt x="68401" y="12643"/>
                    <a:pt x="55130" y="51558"/>
                    <a:pt x="39528" y="76485"/>
                  </a:cubicBezTo>
                  <a:cubicBezTo>
                    <a:pt x="23926" y="101233"/>
                    <a:pt x="11014" y="109483"/>
                    <a:pt x="24285" y="147501"/>
                  </a:cubicBezTo>
                  <a:cubicBezTo>
                    <a:pt x="30024" y="163641"/>
                    <a:pt x="-1180" y="350148"/>
                    <a:pt x="1510" y="373999"/>
                  </a:cubicBezTo>
                  <a:close/>
                </a:path>
              </a:pathLst>
            </a:custGeom>
            <a:solidFill>
              <a:srgbClr val="F6A279"/>
            </a:solidFill>
            <a:ln w="9525" cap="flat">
              <a:noFill/>
              <a:prstDash val="solid"/>
              <a:miter/>
            </a:ln>
          </p:spPr>
          <p:txBody>
            <a:bodyPr rtlCol="0" anchor="ctr"/>
            <a:lstStyle/>
            <a:p>
              <a:endParaRPr lang="en-US"/>
            </a:p>
          </p:txBody>
        </p:sp>
        <p:sp>
          <p:nvSpPr>
            <p:cNvPr id="51" name="Freeform: Shape 50"/>
            <p:cNvSpPr/>
            <p:nvPr/>
          </p:nvSpPr>
          <p:spPr>
            <a:xfrm>
              <a:off x="10353001" y="4538417"/>
              <a:ext cx="41247" cy="77113"/>
            </a:xfrm>
            <a:custGeom>
              <a:avLst/>
              <a:gdLst>
                <a:gd name="connsiteX0" fmla="*/ 40110 w 41246"/>
                <a:gd name="connsiteY0" fmla="*/ 4752 h 77113"/>
                <a:gd name="connsiteX1" fmla="*/ 4243 w 41246"/>
                <a:gd name="connsiteY1" fmla="*/ 1345 h 77113"/>
                <a:gd name="connsiteX2" fmla="*/ 1912 w 41246"/>
                <a:gd name="connsiteY2" fmla="*/ 70568 h 77113"/>
                <a:gd name="connsiteX3" fmla="*/ 21818 w 41246"/>
                <a:gd name="connsiteY3" fmla="*/ 76127 h 77113"/>
                <a:gd name="connsiteX4" fmla="*/ 37061 w 41246"/>
                <a:gd name="connsiteY4" fmla="*/ 63753 h 77113"/>
                <a:gd name="connsiteX5" fmla="*/ 37061 w 41246"/>
                <a:gd name="connsiteY5" fmla="*/ 63753 h 77113"/>
                <a:gd name="connsiteX6" fmla="*/ 40110 w 41246"/>
                <a:gd name="connsiteY6" fmla="*/ 4752 h 77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46" h="77113">
                  <a:moveTo>
                    <a:pt x="40110" y="4752"/>
                  </a:moveTo>
                  <a:lnTo>
                    <a:pt x="4243" y="1345"/>
                  </a:lnTo>
                  <a:cubicBezTo>
                    <a:pt x="3705" y="6187"/>
                    <a:pt x="-61" y="52993"/>
                    <a:pt x="1912" y="70568"/>
                  </a:cubicBezTo>
                  <a:cubicBezTo>
                    <a:pt x="3167" y="75947"/>
                    <a:pt x="12134" y="78458"/>
                    <a:pt x="21818" y="76127"/>
                  </a:cubicBezTo>
                  <a:cubicBezTo>
                    <a:pt x="30605" y="73975"/>
                    <a:pt x="36882" y="68774"/>
                    <a:pt x="37061" y="63753"/>
                  </a:cubicBezTo>
                  <a:lnTo>
                    <a:pt x="37061" y="63753"/>
                  </a:lnTo>
                  <a:cubicBezTo>
                    <a:pt x="35985" y="52993"/>
                    <a:pt x="38496" y="21968"/>
                    <a:pt x="40110" y="4752"/>
                  </a:cubicBezTo>
                  <a:close/>
                </a:path>
              </a:pathLst>
            </a:custGeom>
            <a:solidFill>
              <a:srgbClr val="FFFFFF"/>
            </a:solidFill>
            <a:ln w="9525" cap="flat">
              <a:noFill/>
              <a:prstDash val="solid"/>
              <a:miter/>
            </a:ln>
          </p:spPr>
          <p:txBody>
            <a:bodyPr rtlCol="0" anchor="ctr"/>
            <a:lstStyle/>
            <a:p>
              <a:endParaRPr lang="en-US"/>
            </a:p>
          </p:txBody>
        </p:sp>
        <p:sp>
          <p:nvSpPr>
            <p:cNvPr id="52" name="Freeform: Shape 51"/>
            <p:cNvSpPr/>
            <p:nvPr/>
          </p:nvSpPr>
          <p:spPr>
            <a:xfrm>
              <a:off x="10243781" y="5583941"/>
              <a:ext cx="112980" cy="35867"/>
            </a:xfrm>
            <a:custGeom>
              <a:avLst/>
              <a:gdLst>
                <a:gd name="connsiteX0" fmla="*/ 109876 w 112979"/>
                <a:gd name="connsiteY0" fmla="*/ 2946 h 35866"/>
                <a:gd name="connsiteX1" fmla="*/ 109876 w 112979"/>
                <a:gd name="connsiteY1" fmla="*/ 32895 h 35866"/>
                <a:gd name="connsiteX2" fmla="*/ 1380 w 112979"/>
                <a:gd name="connsiteY2" fmla="*/ 31998 h 35866"/>
                <a:gd name="connsiteX3" fmla="*/ 89971 w 112979"/>
                <a:gd name="connsiteY3" fmla="*/ 2946 h 35866"/>
                <a:gd name="connsiteX4" fmla="*/ 109876 w 112979"/>
                <a:gd name="connsiteY4" fmla="*/ 2946 h 35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79" h="35866">
                  <a:moveTo>
                    <a:pt x="109876" y="2946"/>
                  </a:moveTo>
                  <a:cubicBezTo>
                    <a:pt x="109876" y="2946"/>
                    <a:pt x="116871" y="31998"/>
                    <a:pt x="109876" y="32895"/>
                  </a:cubicBezTo>
                  <a:cubicBezTo>
                    <a:pt x="102883" y="33791"/>
                    <a:pt x="2097" y="36840"/>
                    <a:pt x="1380" y="31998"/>
                  </a:cubicBezTo>
                  <a:cubicBezTo>
                    <a:pt x="-593" y="16037"/>
                    <a:pt x="81721" y="1332"/>
                    <a:pt x="89971" y="2946"/>
                  </a:cubicBezTo>
                  <a:cubicBezTo>
                    <a:pt x="98220" y="4560"/>
                    <a:pt x="108980" y="-1358"/>
                    <a:pt x="109876" y="2946"/>
                  </a:cubicBezTo>
                  <a:close/>
                </a:path>
              </a:pathLst>
            </a:custGeom>
            <a:solidFill>
              <a:srgbClr val="F6A279"/>
            </a:solidFill>
            <a:ln w="9525" cap="flat">
              <a:noFill/>
              <a:prstDash val="solid"/>
              <a:miter/>
            </a:ln>
          </p:spPr>
          <p:txBody>
            <a:bodyPr rtlCol="0" anchor="ctr"/>
            <a:lstStyle/>
            <a:p>
              <a:endParaRPr lang="en-US"/>
            </a:p>
          </p:txBody>
        </p:sp>
        <p:sp>
          <p:nvSpPr>
            <p:cNvPr id="53" name="Freeform: Shape 52"/>
            <p:cNvSpPr/>
            <p:nvPr/>
          </p:nvSpPr>
          <p:spPr>
            <a:xfrm>
              <a:off x="10076340" y="4717918"/>
              <a:ext cx="68147" cy="52007"/>
            </a:xfrm>
            <a:custGeom>
              <a:avLst/>
              <a:gdLst>
                <a:gd name="connsiteX0" fmla="*/ 67139 w 68146"/>
                <a:gd name="connsiteY0" fmla="*/ 37044 h 52006"/>
                <a:gd name="connsiteX1" fmla="*/ 4552 w 68146"/>
                <a:gd name="connsiteY1" fmla="*/ 1536 h 52006"/>
                <a:gd name="connsiteX2" fmla="*/ 67139 w 68146"/>
                <a:gd name="connsiteY2" fmla="*/ 52108 h 52006"/>
                <a:gd name="connsiteX3" fmla="*/ 67139 w 68146"/>
                <a:gd name="connsiteY3" fmla="*/ 37044 h 52006"/>
              </a:gdLst>
              <a:ahLst/>
              <a:cxnLst>
                <a:cxn ang="0">
                  <a:pos x="connsiteX0" y="connsiteY0"/>
                </a:cxn>
                <a:cxn ang="0">
                  <a:pos x="connsiteX1" y="connsiteY1"/>
                </a:cxn>
                <a:cxn ang="0">
                  <a:pos x="connsiteX2" y="connsiteY2"/>
                </a:cxn>
                <a:cxn ang="0">
                  <a:pos x="connsiteX3" y="connsiteY3"/>
                </a:cxn>
              </a:cxnLst>
              <a:rect l="l" t="t" r="r" b="b"/>
              <a:pathLst>
                <a:path w="68146" h="52006">
                  <a:moveTo>
                    <a:pt x="67139" y="37044"/>
                  </a:moveTo>
                  <a:cubicBezTo>
                    <a:pt x="67139" y="37044"/>
                    <a:pt x="19795" y="-1692"/>
                    <a:pt x="4552" y="1536"/>
                  </a:cubicBezTo>
                  <a:cubicBezTo>
                    <a:pt x="-10512" y="4764"/>
                    <a:pt x="30376" y="46728"/>
                    <a:pt x="67139" y="52108"/>
                  </a:cubicBezTo>
                  <a:lnTo>
                    <a:pt x="67139" y="37044"/>
                  </a:lnTo>
                  <a:close/>
                </a:path>
              </a:pathLst>
            </a:custGeom>
            <a:solidFill>
              <a:srgbClr val="FFFFFF"/>
            </a:solidFill>
            <a:ln w="9525" cap="flat">
              <a:noFill/>
              <a:prstDash val="solid"/>
              <a:miter/>
            </a:ln>
          </p:spPr>
          <p:txBody>
            <a:bodyPr rtlCol="0" anchor="ctr"/>
            <a:lstStyle/>
            <a:p>
              <a:endParaRPr lang="en-US"/>
            </a:p>
          </p:txBody>
        </p:sp>
        <p:sp>
          <p:nvSpPr>
            <p:cNvPr id="54" name="Freeform: Shape 53"/>
            <p:cNvSpPr/>
            <p:nvPr/>
          </p:nvSpPr>
          <p:spPr>
            <a:xfrm>
              <a:off x="10125097" y="4641892"/>
              <a:ext cx="295899" cy="179333"/>
            </a:xfrm>
            <a:custGeom>
              <a:avLst/>
              <a:gdLst>
                <a:gd name="connsiteX0" fmla="*/ 13360 w 295899"/>
                <a:gd name="connsiteY0" fmla="*/ 107331 h 179333"/>
                <a:gd name="connsiteX1" fmla="*/ 1345 w 295899"/>
                <a:gd name="connsiteY1" fmla="*/ 132079 h 179333"/>
                <a:gd name="connsiteX2" fmla="*/ 294375 w 295899"/>
                <a:gd name="connsiteY2" fmla="*/ 32908 h 179333"/>
                <a:gd name="connsiteX3" fmla="*/ 276442 w 295899"/>
                <a:gd name="connsiteY3" fmla="*/ 1345 h 179333"/>
                <a:gd name="connsiteX4" fmla="*/ 247749 w 295899"/>
                <a:gd name="connsiteY4" fmla="*/ 26452 h 179333"/>
                <a:gd name="connsiteX5" fmla="*/ 13360 w 295899"/>
                <a:gd name="connsiteY5" fmla="*/ 107331 h 17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899" h="179333">
                  <a:moveTo>
                    <a:pt x="13360" y="107331"/>
                  </a:moveTo>
                  <a:cubicBezTo>
                    <a:pt x="9415" y="115760"/>
                    <a:pt x="5290" y="124547"/>
                    <a:pt x="1345" y="132079"/>
                  </a:cubicBezTo>
                  <a:cubicBezTo>
                    <a:pt x="148936" y="200405"/>
                    <a:pt x="257433" y="214213"/>
                    <a:pt x="294375" y="32908"/>
                  </a:cubicBezTo>
                  <a:cubicBezTo>
                    <a:pt x="299934" y="5111"/>
                    <a:pt x="288099" y="10132"/>
                    <a:pt x="276442" y="1345"/>
                  </a:cubicBezTo>
                  <a:cubicBezTo>
                    <a:pt x="256356" y="4752"/>
                    <a:pt x="251335" y="628"/>
                    <a:pt x="247749" y="26452"/>
                  </a:cubicBezTo>
                  <a:cubicBezTo>
                    <a:pt x="224077" y="195921"/>
                    <a:pt x="141046" y="143556"/>
                    <a:pt x="13360" y="107331"/>
                  </a:cubicBezTo>
                  <a:close/>
                </a:path>
              </a:pathLst>
            </a:custGeom>
            <a:solidFill>
              <a:srgbClr val="ED814C"/>
            </a:solidFill>
            <a:ln w="9525" cap="flat">
              <a:noFill/>
              <a:prstDash val="solid"/>
              <a:miter/>
            </a:ln>
          </p:spPr>
          <p:txBody>
            <a:bodyPr rtlCol="0" anchor="ctr"/>
            <a:lstStyle/>
            <a:p>
              <a:endParaRPr lang="en-US"/>
            </a:p>
          </p:txBody>
        </p:sp>
        <p:sp>
          <p:nvSpPr>
            <p:cNvPr id="55" name="Freeform: Shape 54"/>
            <p:cNvSpPr/>
            <p:nvPr/>
          </p:nvSpPr>
          <p:spPr>
            <a:xfrm>
              <a:off x="7481093" y="4763024"/>
              <a:ext cx="43040" cy="109393"/>
            </a:xfrm>
            <a:custGeom>
              <a:avLst/>
              <a:gdLst>
                <a:gd name="connsiteX0" fmla="*/ 13278 w 43039"/>
                <a:gd name="connsiteY0" fmla="*/ 109759 h 109393"/>
                <a:gd name="connsiteX1" fmla="*/ 10947 w 43039"/>
                <a:gd name="connsiteY1" fmla="*/ 109580 h 109393"/>
                <a:gd name="connsiteX2" fmla="*/ 1621 w 43039"/>
                <a:gd name="connsiteY2" fmla="*/ 95413 h 109393"/>
                <a:gd name="connsiteX3" fmla="*/ 18838 w 43039"/>
                <a:gd name="connsiteY3" fmla="*/ 10947 h 109393"/>
                <a:gd name="connsiteX4" fmla="*/ 33005 w 43039"/>
                <a:gd name="connsiteY4" fmla="*/ 1621 h 109393"/>
                <a:gd name="connsiteX5" fmla="*/ 42330 w 43039"/>
                <a:gd name="connsiteY5" fmla="*/ 15789 h 109393"/>
                <a:gd name="connsiteX6" fmla="*/ 25114 w 43039"/>
                <a:gd name="connsiteY6" fmla="*/ 100255 h 109393"/>
                <a:gd name="connsiteX7" fmla="*/ 13278 w 43039"/>
                <a:gd name="connsiteY7" fmla="*/ 109759 h 10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39" h="109393">
                  <a:moveTo>
                    <a:pt x="13278" y="109759"/>
                  </a:moveTo>
                  <a:cubicBezTo>
                    <a:pt x="12561" y="109759"/>
                    <a:pt x="11664" y="109759"/>
                    <a:pt x="10947" y="109580"/>
                  </a:cubicBezTo>
                  <a:cubicBezTo>
                    <a:pt x="4491" y="108325"/>
                    <a:pt x="187" y="101869"/>
                    <a:pt x="1621" y="95413"/>
                  </a:cubicBezTo>
                  <a:lnTo>
                    <a:pt x="18838" y="10947"/>
                  </a:lnTo>
                  <a:cubicBezTo>
                    <a:pt x="20093" y="4491"/>
                    <a:pt x="26549" y="187"/>
                    <a:pt x="33005" y="1621"/>
                  </a:cubicBezTo>
                  <a:cubicBezTo>
                    <a:pt x="39461" y="2877"/>
                    <a:pt x="43765" y="9333"/>
                    <a:pt x="42330" y="15789"/>
                  </a:cubicBezTo>
                  <a:lnTo>
                    <a:pt x="25114" y="100255"/>
                  </a:lnTo>
                  <a:cubicBezTo>
                    <a:pt x="23859" y="105814"/>
                    <a:pt x="18838" y="109759"/>
                    <a:pt x="13278" y="109759"/>
                  </a:cubicBezTo>
                  <a:close/>
                </a:path>
              </a:pathLst>
            </a:custGeom>
            <a:solidFill>
              <a:srgbClr val="FFFFFF"/>
            </a:solidFill>
            <a:ln w="9525" cap="flat">
              <a:noFill/>
              <a:prstDash val="solid"/>
              <a:miter/>
            </a:ln>
          </p:spPr>
          <p:txBody>
            <a:bodyPr rtlCol="0" anchor="ctr"/>
            <a:lstStyle/>
            <a:p>
              <a:endParaRPr lang="en-US"/>
            </a:p>
          </p:txBody>
        </p:sp>
        <p:sp>
          <p:nvSpPr>
            <p:cNvPr id="56" name="Freeform: Shape 55"/>
            <p:cNvSpPr/>
            <p:nvPr/>
          </p:nvSpPr>
          <p:spPr>
            <a:xfrm>
              <a:off x="7474695" y="4853828"/>
              <a:ext cx="120153" cy="37660"/>
            </a:xfrm>
            <a:custGeom>
              <a:avLst/>
              <a:gdLst>
                <a:gd name="connsiteX0" fmla="*/ 4613 w 120153"/>
                <a:gd name="connsiteY0" fmla="*/ 2994 h 37659"/>
                <a:gd name="connsiteX1" fmla="*/ 4613 w 120153"/>
                <a:gd name="connsiteY1" fmla="*/ 34736 h 37659"/>
                <a:gd name="connsiteX2" fmla="*/ 119565 w 120153"/>
                <a:gd name="connsiteY2" fmla="*/ 33840 h 37659"/>
                <a:gd name="connsiteX3" fmla="*/ 25774 w 120153"/>
                <a:gd name="connsiteY3" fmla="*/ 2994 h 37659"/>
                <a:gd name="connsiteX4" fmla="*/ 4613 w 120153"/>
                <a:gd name="connsiteY4" fmla="*/ 2994 h 3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53" h="37659">
                  <a:moveTo>
                    <a:pt x="4613" y="2994"/>
                  </a:moveTo>
                  <a:cubicBezTo>
                    <a:pt x="4613" y="2994"/>
                    <a:pt x="-2740" y="33840"/>
                    <a:pt x="4613" y="34736"/>
                  </a:cubicBezTo>
                  <a:cubicBezTo>
                    <a:pt x="11965" y="35633"/>
                    <a:pt x="118848" y="38861"/>
                    <a:pt x="119565" y="33840"/>
                  </a:cubicBezTo>
                  <a:cubicBezTo>
                    <a:pt x="121717" y="16982"/>
                    <a:pt x="34382" y="1201"/>
                    <a:pt x="25774" y="2994"/>
                  </a:cubicBezTo>
                  <a:cubicBezTo>
                    <a:pt x="17166" y="4788"/>
                    <a:pt x="5510" y="-1489"/>
                    <a:pt x="4613" y="2994"/>
                  </a:cubicBezTo>
                  <a:close/>
                </a:path>
              </a:pathLst>
            </a:custGeom>
            <a:solidFill>
              <a:srgbClr val="F6A279"/>
            </a:solidFill>
            <a:ln w="9525" cap="flat">
              <a:noFill/>
              <a:prstDash val="solid"/>
              <a:miter/>
            </a:ln>
          </p:spPr>
          <p:txBody>
            <a:bodyPr rtlCol="0" anchor="ctr"/>
            <a:lstStyle/>
            <a:p>
              <a:endParaRPr lang="en-US"/>
            </a:p>
          </p:txBody>
        </p:sp>
        <p:sp>
          <p:nvSpPr>
            <p:cNvPr id="57" name="Freeform: Shape 56"/>
            <p:cNvSpPr/>
            <p:nvPr/>
          </p:nvSpPr>
          <p:spPr>
            <a:xfrm>
              <a:off x="7833150" y="3672905"/>
              <a:ext cx="46627" cy="71733"/>
            </a:xfrm>
            <a:custGeom>
              <a:avLst/>
              <a:gdLst>
                <a:gd name="connsiteX0" fmla="*/ 31903 w 46626"/>
                <a:gd name="connsiteY0" fmla="*/ 70259 h 71733"/>
                <a:gd name="connsiteX1" fmla="*/ 1775 w 46626"/>
                <a:gd name="connsiteY1" fmla="*/ 4265 h 71733"/>
                <a:gd name="connsiteX2" fmla="*/ 46967 w 46626"/>
                <a:gd name="connsiteY2" fmla="*/ 71694 h 71733"/>
                <a:gd name="connsiteX3" fmla="*/ 31903 w 46626"/>
                <a:gd name="connsiteY3" fmla="*/ 70259 h 71733"/>
              </a:gdLst>
              <a:ahLst/>
              <a:cxnLst>
                <a:cxn ang="0">
                  <a:pos x="connsiteX0" y="connsiteY0"/>
                </a:cxn>
                <a:cxn ang="0">
                  <a:pos x="connsiteX1" y="connsiteY1"/>
                </a:cxn>
                <a:cxn ang="0">
                  <a:pos x="connsiteX2" y="connsiteY2"/>
                </a:cxn>
                <a:cxn ang="0">
                  <a:pos x="connsiteX3" y="connsiteY3"/>
                </a:cxn>
              </a:cxnLst>
              <a:rect l="l" t="t" r="r" b="b"/>
              <a:pathLst>
                <a:path w="46626" h="71733">
                  <a:moveTo>
                    <a:pt x="31903" y="70259"/>
                  </a:moveTo>
                  <a:cubicBezTo>
                    <a:pt x="31903" y="70259"/>
                    <a:pt x="-2887" y="19149"/>
                    <a:pt x="1775" y="4265"/>
                  </a:cubicBezTo>
                  <a:cubicBezTo>
                    <a:pt x="6438" y="-10620"/>
                    <a:pt x="44994" y="34393"/>
                    <a:pt x="46967" y="71694"/>
                  </a:cubicBezTo>
                  <a:lnTo>
                    <a:pt x="31903" y="70259"/>
                  </a:lnTo>
                  <a:close/>
                </a:path>
              </a:pathLst>
            </a:custGeom>
            <a:solidFill>
              <a:srgbClr val="FFFFFF"/>
            </a:solidFill>
            <a:ln w="9525" cap="flat">
              <a:noFill/>
              <a:prstDash val="solid"/>
              <a:miter/>
            </a:ln>
          </p:spPr>
          <p:txBody>
            <a:bodyPr rtlCol="0" anchor="ctr"/>
            <a:lstStyle/>
            <a:p>
              <a:endParaRPr lang="en-US"/>
            </a:p>
          </p:txBody>
        </p:sp>
        <p:sp>
          <p:nvSpPr>
            <p:cNvPr id="58" name="Freeform: Shape 57"/>
            <p:cNvSpPr/>
            <p:nvPr/>
          </p:nvSpPr>
          <p:spPr>
            <a:xfrm>
              <a:off x="7655512" y="3733570"/>
              <a:ext cx="251066" cy="222373"/>
            </a:xfrm>
            <a:custGeom>
              <a:avLst/>
              <a:gdLst>
                <a:gd name="connsiteX0" fmla="*/ 202547 w 251066"/>
                <a:gd name="connsiteY0" fmla="*/ 12464 h 222372"/>
                <a:gd name="connsiteX1" fmla="*/ 231061 w 251066"/>
                <a:gd name="connsiteY1" fmla="*/ 1345 h 222372"/>
                <a:gd name="connsiteX2" fmla="*/ 15503 w 251066"/>
                <a:gd name="connsiteY2" fmla="*/ 145887 h 222372"/>
                <a:gd name="connsiteX3" fmla="*/ 19448 w 251066"/>
                <a:gd name="connsiteY3" fmla="*/ 110200 h 222372"/>
                <a:gd name="connsiteX4" fmla="*/ 19448 w 251066"/>
                <a:gd name="connsiteY4" fmla="*/ 110200 h 222372"/>
                <a:gd name="connsiteX5" fmla="*/ 59439 w 251066"/>
                <a:gd name="connsiteY5" fmla="*/ 118270 h 222372"/>
                <a:gd name="connsiteX6" fmla="*/ 202547 w 251066"/>
                <a:gd name="connsiteY6" fmla="*/ 12464 h 22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66" h="222372">
                  <a:moveTo>
                    <a:pt x="202547" y="12464"/>
                  </a:moveTo>
                  <a:cubicBezTo>
                    <a:pt x="200216" y="4035"/>
                    <a:pt x="225322" y="2600"/>
                    <a:pt x="231061" y="1345"/>
                  </a:cubicBezTo>
                  <a:cubicBezTo>
                    <a:pt x="300463" y="218517"/>
                    <a:pt x="182641" y="293479"/>
                    <a:pt x="15503" y="145887"/>
                  </a:cubicBezTo>
                  <a:cubicBezTo>
                    <a:pt x="-9963" y="123291"/>
                    <a:pt x="3666" y="123112"/>
                    <a:pt x="19448" y="110200"/>
                  </a:cubicBezTo>
                  <a:cubicBezTo>
                    <a:pt x="16758" y="106076"/>
                    <a:pt x="16758" y="106076"/>
                    <a:pt x="19448" y="110200"/>
                  </a:cubicBezTo>
                  <a:cubicBezTo>
                    <a:pt x="35229" y="97288"/>
                    <a:pt x="39174" y="98723"/>
                    <a:pt x="59439" y="118270"/>
                  </a:cubicBezTo>
                  <a:cubicBezTo>
                    <a:pt x="193042" y="246673"/>
                    <a:pt x="247559" y="172787"/>
                    <a:pt x="202547" y="12464"/>
                  </a:cubicBezTo>
                  <a:close/>
                </a:path>
              </a:pathLst>
            </a:custGeom>
            <a:solidFill>
              <a:srgbClr val="ED814C"/>
            </a:solidFill>
            <a:ln w="9525" cap="flat">
              <a:noFill/>
              <a:prstDash val="solid"/>
              <a:miter/>
            </a:ln>
          </p:spPr>
          <p:txBody>
            <a:bodyPr rtlCol="0" anchor="ctr"/>
            <a:lstStyle/>
            <a:p>
              <a:endParaRPr lang="en-US"/>
            </a:p>
          </p:txBody>
        </p:sp>
        <p:sp>
          <p:nvSpPr>
            <p:cNvPr id="59" name="Freeform: Shape 58"/>
            <p:cNvSpPr/>
            <p:nvPr/>
          </p:nvSpPr>
          <p:spPr>
            <a:xfrm>
              <a:off x="7699042" y="4762903"/>
              <a:ext cx="41247" cy="111186"/>
            </a:xfrm>
            <a:custGeom>
              <a:avLst/>
              <a:gdLst>
                <a:gd name="connsiteX0" fmla="*/ 33843 w 41246"/>
                <a:gd name="connsiteY0" fmla="*/ 109163 h 111186"/>
                <a:gd name="connsiteX1" fmla="*/ 31511 w 41246"/>
                <a:gd name="connsiteY1" fmla="*/ 109880 h 111186"/>
                <a:gd name="connsiteX2" fmla="*/ 17523 w 41246"/>
                <a:gd name="connsiteY2" fmla="*/ 100375 h 111186"/>
                <a:gd name="connsiteX3" fmla="*/ 1563 w 41246"/>
                <a:gd name="connsiteY3" fmla="*/ 15551 h 111186"/>
                <a:gd name="connsiteX4" fmla="*/ 11067 w 41246"/>
                <a:gd name="connsiteY4" fmla="*/ 1563 h 111186"/>
                <a:gd name="connsiteX5" fmla="*/ 25056 w 41246"/>
                <a:gd name="connsiteY5" fmla="*/ 11067 h 111186"/>
                <a:gd name="connsiteX6" fmla="*/ 41016 w 41246"/>
                <a:gd name="connsiteY6" fmla="*/ 95892 h 111186"/>
                <a:gd name="connsiteX7" fmla="*/ 33843 w 41246"/>
                <a:gd name="connsiteY7" fmla="*/ 109163 h 11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6" h="111186">
                  <a:moveTo>
                    <a:pt x="33843" y="109163"/>
                  </a:moveTo>
                  <a:cubicBezTo>
                    <a:pt x="33126" y="109521"/>
                    <a:pt x="32408" y="109701"/>
                    <a:pt x="31511" y="109880"/>
                  </a:cubicBezTo>
                  <a:cubicBezTo>
                    <a:pt x="25056" y="111135"/>
                    <a:pt x="18779" y="106831"/>
                    <a:pt x="17523" y="100375"/>
                  </a:cubicBezTo>
                  <a:lnTo>
                    <a:pt x="1563" y="15551"/>
                  </a:lnTo>
                  <a:cubicBezTo>
                    <a:pt x="308" y="9095"/>
                    <a:pt x="4611" y="2818"/>
                    <a:pt x="11067" y="1563"/>
                  </a:cubicBezTo>
                  <a:cubicBezTo>
                    <a:pt x="17523" y="307"/>
                    <a:pt x="23800" y="4612"/>
                    <a:pt x="25056" y="11067"/>
                  </a:cubicBezTo>
                  <a:lnTo>
                    <a:pt x="41016" y="95892"/>
                  </a:lnTo>
                  <a:cubicBezTo>
                    <a:pt x="42092" y="101451"/>
                    <a:pt x="39043" y="107011"/>
                    <a:pt x="33843" y="109163"/>
                  </a:cubicBezTo>
                  <a:close/>
                </a:path>
              </a:pathLst>
            </a:custGeom>
            <a:solidFill>
              <a:srgbClr val="FFFFFF"/>
            </a:solidFill>
            <a:ln w="9525" cap="flat">
              <a:noFill/>
              <a:prstDash val="solid"/>
              <a:miter/>
            </a:ln>
          </p:spPr>
          <p:txBody>
            <a:bodyPr rtlCol="0" anchor="ctr"/>
            <a:lstStyle/>
            <a:p>
              <a:endParaRPr lang="en-US"/>
            </a:p>
          </p:txBody>
        </p:sp>
        <p:sp>
          <p:nvSpPr>
            <p:cNvPr id="60" name="Freeform: Shape 59"/>
            <p:cNvSpPr/>
            <p:nvPr/>
          </p:nvSpPr>
          <p:spPr>
            <a:xfrm>
              <a:off x="7649046" y="4117702"/>
              <a:ext cx="111186" cy="706572"/>
            </a:xfrm>
            <a:custGeom>
              <a:avLst/>
              <a:gdLst>
                <a:gd name="connsiteX0" fmla="*/ 87604 w 111186"/>
                <a:gd name="connsiteY0" fmla="*/ 693391 h 706572"/>
                <a:gd name="connsiteX1" fmla="*/ 50662 w 111186"/>
                <a:gd name="connsiteY1" fmla="*/ 706662 h 706572"/>
                <a:gd name="connsiteX2" fmla="*/ 1345 w 111186"/>
                <a:gd name="connsiteY2" fmla="*/ 23403 h 706572"/>
                <a:gd name="connsiteX3" fmla="*/ 101951 w 111186"/>
                <a:gd name="connsiteY3" fmla="*/ 1345 h 706572"/>
                <a:gd name="connsiteX4" fmla="*/ 87604 w 111186"/>
                <a:gd name="connsiteY4" fmla="*/ 693391 h 706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6" h="706572">
                  <a:moveTo>
                    <a:pt x="87604" y="693391"/>
                  </a:moveTo>
                  <a:cubicBezTo>
                    <a:pt x="75589" y="698413"/>
                    <a:pt x="63215" y="702717"/>
                    <a:pt x="50662" y="706662"/>
                  </a:cubicBezTo>
                  <a:cubicBezTo>
                    <a:pt x="24300" y="497560"/>
                    <a:pt x="51917" y="210627"/>
                    <a:pt x="1345" y="23403"/>
                  </a:cubicBezTo>
                  <a:cubicBezTo>
                    <a:pt x="34880" y="15692"/>
                    <a:pt x="68236" y="8160"/>
                    <a:pt x="101951" y="1345"/>
                  </a:cubicBezTo>
                  <a:cubicBezTo>
                    <a:pt x="139431" y="216724"/>
                    <a:pt x="51379" y="446629"/>
                    <a:pt x="87604" y="693391"/>
                  </a:cubicBezTo>
                  <a:close/>
                </a:path>
              </a:pathLst>
            </a:custGeom>
            <a:solidFill>
              <a:srgbClr val="292B3B"/>
            </a:solidFill>
            <a:ln w="9525" cap="flat">
              <a:noFill/>
              <a:prstDash val="solid"/>
              <a:miter/>
            </a:ln>
          </p:spPr>
          <p:txBody>
            <a:bodyPr rtlCol="0" anchor="ctr"/>
            <a:lstStyle/>
            <a:p>
              <a:endParaRPr lang="en-US"/>
            </a:p>
          </p:txBody>
        </p:sp>
        <p:sp>
          <p:nvSpPr>
            <p:cNvPr id="61" name="Freeform: Shape 60"/>
            <p:cNvSpPr/>
            <p:nvPr/>
          </p:nvSpPr>
          <p:spPr>
            <a:xfrm>
              <a:off x="7482984" y="4104790"/>
              <a:ext cx="254653" cy="710159"/>
            </a:xfrm>
            <a:custGeom>
              <a:avLst/>
              <a:gdLst>
                <a:gd name="connsiteX0" fmla="*/ 41874 w 254652"/>
                <a:gd name="connsiteY0" fmla="*/ 708993 h 710158"/>
                <a:gd name="connsiteX1" fmla="*/ 1345 w 254652"/>
                <a:gd name="connsiteY1" fmla="*/ 708276 h 710158"/>
                <a:gd name="connsiteX2" fmla="*/ 151447 w 254652"/>
                <a:gd name="connsiteY2" fmla="*/ 1345 h 710158"/>
                <a:gd name="connsiteX3" fmla="*/ 253846 w 254652"/>
                <a:gd name="connsiteY3" fmla="*/ 15871 h 710158"/>
                <a:gd name="connsiteX4" fmla="*/ 41874 w 254652"/>
                <a:gd name="connsiteY4" fmla="*/ 708993 h 710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652" h="710158">
                  <a:moveTo>
                    <a:pt x="41874" y="708993"/>
                  </a:moveTo>
                  <a:cubicBezTo>
                    <a:pt x="28424" y="709172"/>
                    <a:pt x="14974" y="709172"/>
                    <a:pt x="1345" y="708276"/>
                  </a:cubicBezTo>
                  <a:cubicBezTo>
                    <a:pt x="51738" y="509216"/>
                    <a:pt x="132796" y="198791"/>
                    <a:pt x="151447" y="1345"/>
                  </a:cubicBezTo>
                  <a:cubicBezTo>
                    <a:pt x="185699" y="5649"/>
                    <a:pt x="219773" y="10312"/>
                    <a:pt x="253846" y="15871"/>
                  </a:cubicBezTo>
                  <a:cubicBezTo>
                    <a:pt x="192156" y="264965"/>
                    <a:pt x="84018" y="444656"/>
                    <a:pt x="41874" y="708993"/>
                  </a:cubicBezTo>
                  <a:close/>
                </a:path>
              </a:pathLst>
            </a:custGeom>
            <a:solidFill>
              <a:srgbClr val="3B3E54"/>
            </a:solidFill>
            <a:ln w="9525" cap="flat">
              <a:noFill/>
              <a:prstDash val="solid"/>
              <a:miter/>
            </a:ln>
          </p:spPr>
          <p:txBody>
            <a:bodyPr rtlCol="0" anchor="ctr"/>
            <a:lstStyle/>
            <a:p>
              <a:endParaRPr lang="en-US"/>
            </a:p>
          </p:txBody>
        </p:sp>
        <p:sp>
          <p:nvSpPr>
            <p:cNvPr id="62" name="Freeform: Shape 61"/>
            <p:cNvSpPr/>
            <p:nvPr/>
          </p:nvSpPr>
          <p:spPr>
            <a:xfrm>
              <a:off x="7704241" y="4853828"/>
              <a:ext cx="120153" cy="37660"/>
            </a:xfrm>
            <a:custGeom>
              <a:avLst/>
              <a:gdLst>
                <a:gd name="connsiteX0" fmla="*/ 4613 w 120153"/>
                <a:gd name="connsiteY0" fmla="*/ 2994 h 37659"/>
                <a:gd name="connsiteX1" fmla="*/ 4613 w 120153"/>
                <a:gd name="connsiteY1" fmla="*/ 34736 h 37659"/>
                <a:gd name="connsiteX2" fmla="*/ 119565 w 120153"/>
                <a:gd name="connsiteY2" fmla="*/ 33840 h 37659"/>
                <a:gd name="connsiteX3" fmla="*/ 25774 w 120153"/>
                <a:gd name="connsiteY3" fmla="*/ 2994 h 37659"/>
                <a:gd name="connsiteX4" fmla="*/ 4613 w 120153"/>
                <a:gd name="connsiteY4" fmla="*/ 2994 h 3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53" h="37659">
                  <a:moveTo>
                    <a:pt x="4613" y="2994"/>
                  </a:moveTo>
                  <a:cubicBezTo>
                    <a:pt x="4613" y="2994"/>
                    <a:pt x="-2740" y="33840"/>
                    <a:pt x="4613" y="34736"/>
                  </a:cubicBezTo>
                  <a:cubicBezTo>
                    <a:pt x="11965" y="35633"/>
                    <a:pt x="118848" y="38861"/>
                    <a:pt x="119565" y="33840"/>
                  </a:cubicBezTo>
                  <a:cubicBezTo>
                    <a:pt x="121717" y="16982"/>
                    <a:pt x="34382" y="1201"/>
                    <a:pt x="25774" y="2994"/>
                  </a:cubicBezTo>
                  <a:cubicBezTo>
                    <a:pt x="17166" y="4788"/>
                    <a:pt x="5510" y="-1489"/>
                    <a:pt x="4613" y="2994"/>
                  </a:cubicBezTo>
                  <a:close/>
                </a:path>
              </a:pathLst>
            </a:custGeom>
            <a:solidFill>
              <a:srgbClr val="F6A279"/>
            </a:solidFill>
            <a:ln w="9525" cap="flat">
              <a:noFill/>
              <a:prstDash val="solid"/>
              <a:miter/>
            </a:ln>
          </p:spPr>
          <p:txBody>
            <a:bodyPr rtlCol="0" anchor="ctr"/>
            <a:lstStyle/>
            <a:p>
              <a:endParaRPr lang="en-US"/>
            </a:p>
          </p:txBody>
        </p:sp>
        <p:sp>
          <p:nvSpPr>
            <p:cNvPr id="63" name="Freeform: Shape 62"/>
            <p:cNvSpPr/>
            <p:nvPr/>
          </p:nvSpPr>
          <p:spPr>
            <a:xfrm>
              <a:off x="7594760" y="3815708"/>
              <a:ext cx="168573" cy="373013"/>
            </a:xfrm>
            <a:custGeom>
              <a:avLst/>
              <a:gdLst>
                <a:gd name="connsiteX0" fmla="*/ 28552 w 168573"/>
                <a:gd name="connsiteY0" fmla="*/ 327728 h 373012"/>
                <a:gd name="connsiteX1" fmla="*/ 106024 w 168573"/>
                <a:gd name="connsiteY1" fmla="*/ 345840 h 373012"/>
                <a:gd name="connsiteX2" fmla="*/ 168611 w 168573"/>
                <a:gd name="connsiteY2" fmla="*/ 372920 h 373012"/>
                <a:gd name="connsiteX3" fmla="*/ 124854 w 168573"/>
                <a:gd name="connsiteY3" fmla="*/ 59984 h 373012"/>
                <a:gd name="connsiteX4" fmla="*/ 68723 w 168573"/>
                <a:gd name="connsiteY4" fmla="*/ 2418 h 373012"/>
                <a:gd name="connsiteX5" fmla="*/ 2011 w 168573"/>
                <a:gd name="connsiteY5" fmla="*/ 60342 h 373012"/>
                <a:gd name="connsiteX6" fmla="*/ 14565 w 168573"/>
                <a:gd name="connsiteY6" fmla="*/ 97464 h 373012"/>
                <a:gd name="connsiteX7" fmla="*/ 28552 w 168573"/>
                <a:gd name="connsiteY7" fmla="*/ 327728 h 37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73" h="373012">
                  <a:moveTo>
                    <a:pt x="28552" y="327728"/>
                  </a:moveTo>
                  <a:cubicBezTo>
                    <a:pt x="57066" y="328625"/>
                    <a:pt x="78407" y="335977"/>
                    <a:pt x="106024" y="345840"/>
                  </a:cubicBezTo>
                  <a:cubicBezTo>
                    <a:pt x="124854" y="352476"/>
                    <a:pt x="150678" y="364670"/>
                    <a:pt x="168611" y="372920"/>
                  </a:cubicBezTo>
                  <a:cubicBezTo>
                    <a:pt x="164845" y="236806"/>
                    <a:pt x="166459" y="177267"/>
                    <a:pt x="124854" y="59984"/>
                  </a:cubicBezTo>
                  <a:cubicBezTo>
                    <a:pt x="104052" y="1521"/>
                    <a:pt x="70875" y="2776"/>
                    <a:pt x="68723" y="2418"/>
                  </a:cubicBezTo>
                  <a:cubicBezTo>
                    <a:pt x="30525" y="-3859"/>
                    <a:pt x="-3907" y="17661"/>
                    <a:pt x="2011" y="60342"/>
                  </a:cubicBezTo>
                  <a:cubicBezTo>
                    <a:pt x="3984" y="74689"/>
                    <a:pt x="7212" y="78634"/>
                    <a:pt x="14565" y="97464"/>
                  </a:cubicBezTo>
                  <a:cubicBezTo>
                    <a:pt x="49893" y="186772"/>
                    <a:pt x="36264" y="235371"/>
                    <a:pt x="28552" y="327728"/>
                  </a:cubicBezTo>
                  <a:close/>
                </a:path>
              </a:pathLst>
            </a:custGeom>
            <a:solidFill>
              <a:srgbClr val="F6A279"/>
            </a:solidFill>
            <a:ln w="9525" cap="flat">
              <a:noFill/>
              <a:prstDash val="solid"/>
              <a:miter/>
            </a:ln>
          </p:spPr>
          <p:txBody>
            <a:bodyPr rtlCol="0" anchor="ctr"/>
            <a:lstStyle/>
            <a:p>
              <a:endParaRPr lang="en-US"/>
            </a:p>
          </p:txBody>
        </p:sp>
        <p:sp>
          <p:nvSpPr>
            <p:cNvPr id="64" name="Freeform: Shape 63"/>
            <p:cNvSpPr/>
            <p:nvPr/>
          </p:nvSpPr>
          <p:spPr>
            <a:xfrm>
              <a:off x="7575151" y="4203064"/>
              <a:ext cx="44833" cy="78907"/>
            </a:xfrm>
            <a:custGeom>
              <a:avLst/>
              <a:gdLst>
                <a:gd name="connsiteX0" fmla="*/ 17137 w 44833"/>
                <a:gd name="connsiteY0" fmla="*/ 3855 h 78906"/>
                <a:gd name="connsiteX1" fmla="*/ 43499 w 44833"/>
                <a:gd name="connsiteY1" fmla="*/ 75409 h 78906"/>
                <a:gd name="connsiteX2" fmla="*/ 1355 w 44833"/>
                <a:gd name="connsiteY2" fmla="*/ 1345 h 78906"/>
                <a:gd name="connsiteX3" fmla="*/ 17137 w 44833"/>
                <a:gd name="connsiteY3" fmla="*/ 3855 h 78906"/>
              </a:gdLst>
              <a:ahLst/>
              <a:cxnLst>
                <a:cxn ang="0">
                  <a:pos x="connsiteX0" y="connsiteY0"/>
                </a:cxn>
                <a:cxn ang="0">
                  <a:pos x="connsiteX1" y="connsiteY1"/>
                </a:cxn>
                <a:cxn ang="0">
                  <a:pos x="connsiteX2" y="connsiteY2"/>
                </a:cxn>
                <a:cxn ang="0">
                  <a:pos x="connsiteX3" y="connsiteY3"/>
                </a:cxn>
              </a:cxnLst>
              <a:rect l="l" t="t" r="r" b="b"/>
              <a:pathLst>
                <a:path w="44833" h="78906">
                  <a:moveTo>
                    <a:pt x="17137" y="3855"/>
                  </a:moveTo>
                  <a:cubicBezTo>
                    <a:pt x="17137" y="3855"/>
                    <a:pt x="49417" y="60166"/>
                    <a:pt x="43499" y="75409"/>
                  </a:cubicBezTo>
                  <a:cubicBezTo>
                    <a:pt x="37580" y="90653"/>
                    <a:pt x="638" y="40439"/>
                    <a:pt x="1355" y="1345"/>
                  </a:cubicBezTo>
                  <a:lnTo>
                    <a:pt x="17137" y="3855"/>
                  </a:lnTo>
                  <a:close/>
                </a:path>
              </a:pathLst>
            </a:custGeom>
            <a:solidFill>
              <a:srgbClr val="FFFFFF"/>
            </a:solidFill>
            <a:ln w="9525" cap="flat">
              <a:noFill/>
              <a:prstDash val="solid"/>
              <a:miter/>
            </a:ln>
          </p:spPr>
          <p:txBody>
            <a:bodyPr rtlCol="0" anchor="ctr"/>
            <a:lstStyle/>
            <a:p>
              <a:endParaRPr lang="en-US"/>
            </a:p>
          </p:txBody>
        </p:sp>
        <p:sp>
          <p:nvSpPr>
            <p:cNvPr id="65" name="Freeform: Shape 64"/>
            <p:cNvSpPr/>
            <p:nvPr/>
          </p:nvSpPr>
          <p:spPr>
            <a:xfrm>
              <a:off x="7532042" y="3829858"/>
              <a:ext cx="109393" cy="390946"/>
            </a:xfrm>
            <a:custGeom>
              <a:avLst/>
              <a:gdLst>
                <a:gd name="connsiteX0" fmla="*/ 66523 w 109393"/>
                <a:gd name="connsiteY0" fmla="*/ 381187 h 390946"/>
                <a:gd name="connsiteX1" fmla="*/ 38546 w 109393"/>
                <a:gd name="connsiteY1" fmla="*/ 391050 h 390946"/>
                <a:gd name="connsiteX2" fmla="*/ 61680 w 109393"/>
                <a:gd name="connsiteY2" fmla="*/ 20189 h 390946"/>
                <a:gd name="connsiteX3" fmla="*/ 102927 w 109393"/>
                <a:gd name="connsiteY3" fmla="*/ 11581 h 390946"/>
                <a:gd name="connsiteX4" fmla="*/ 98085 w 109393"/>
                <a:gd name="connsiteY4" fmla="*/ 55159 h 390946"/>
                <a:gd name="connsiteX5" fmla="*/ 66523 w 109393"/>
                <a:gd name="connsiteY5" fmla="*/ 381187 h 39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393" h="390946">
                  <a:moveTo>
                    <a:pt x="66523" y="381187"/>
                  </a:moveTo>
                  <a:cubicBezTo>
                    <a:pt x="57018" y="384773"/>
                    <a:pt x="47872" y="387822"/>
                    <a:pt x="38546" y="391050"/>
                  </a:cubicBezTo>
                  <a:cubicBezTo>
                    <a:pt x="-14715" y="264620"/>
                    <a:pt x="-13998" y="135859"/>
                    <a:pt x="61680" y="20189"/>
                  </a:cubicBezTo>
                  <a:cubicBezTo>
                    <a:pt x="73337" y="2435"/>
                    <a:pt x="85353" y="-7249"/>
                    <a:pt x="102927" y="11581"/>
                  </a:cubicBezTo>
                  <a:cubicBezTo>
                    <a:pt x="112073" y="21265"/>
                    <a:pt x="111176" y="37046"/>
                    <a:pt x="98085" y="55159"/>
                  </a:cubicBezTo>
                  <a:cubicBezTo>
                    <a:pt x="12543" y="172981"/>
                    <a:pt x="34422" y="245611"/>
                    <a:pt x="66523" y="381187"/>
                  </a:cubicBezTo>
                  <a:close/>
                </a:path>
              </a:pathLst>
            </a:custGeom>
            <a:solidFill>
              <a:srgbClr val="ED814C"/>
            </a:solidFill>
            <a:ln w="9525" cap="flat">
              <a:noFill/>
              <a:prstDash val="solid"/>
              <a:miter/>
            </a:ln>
          </p:spPr>
          <p:txBody>
            <a:bodyPr rtlCol="0" anchor="ctr"/>
            <a:lstStyle/>
            <a:p>
              <a:endParaRPr lang="en-US"/>
            </a:p>
          </p:txBody>
        </p:sp>
        <p:sp>
          <p:nvSpPr>
            <p:cNvPr id="66" name="Freeform: Shape 65"/>
            <p:cNvSpPr/>
            <p:nvPr/>
          </p:nvSpPr>
          <p:spPr>
            <a:xfrm>
              <a:off x="7603865" y="3683264"/>
              <a:ext cx="93253" cy="114773"/>
            </a:xfrm>
            <a:custGeom>
              <a:avLst/>
              <a:gdLst>
                <a:gd name="connsiteX0" fmla="*/ 7790 w 93253"/>
                <a:gd name="connsiteY0" fmla="*/ 69764 h 114773"/>
                <a:gd name="connsiteX1" fmla="*/ 76474 w 93253"/>
                <a:gd name="connsiteY1" fmla="*/ 112804 h 114773"/>
                <a:gd name="connsiteX2" fmla="*/ 82213 w 93253"/>
                <a:gd name="connsiteY2" fmla="*/ 39636 h 114773"/>
                <a:gd name="connsiteX3" fmla="*/ 24468 w 93253"/>
                <a:gd name="connsiteY3" fmla="*/ 4128 h 114773"/>
                <a:gd name="connsiteX4" fmla="*/ 7790 w 93253"/>
                <a:gd name="connsiteY4" fmla="*/ 69764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53" h="114773">
                  <a:moveTo>
                    <a:pt x="7790" y="69764"/>
                  </a:moveTo>
                  <a:cubicBezTo>
                    <a:pt x="21419" y="103299"/>
                    <a:pt x="56031" y="121053"/>
                    <a:pt x="76474" y="112804"/>
                  </a:cubicBezTo>
                  <a:cubicBezTo>
                    <a:pt x="97098" y="104375"/>
                    <a:pt x="95842" y="73171"/>
                    <a:pt x="82213" y="39636"/>
                  </a:cubicBezTo>
                  <a:cubicBezTo>
                    <a:pt x="68584" y="6101"/>
                    <a:pt x="44912" y="-4301"/>
                    <a:pt x="24468" y="4128"/>
                  </a:cubicBezTo>
                  <a:cubicBezTo>
                    <a:pt x="3665" y="12377"/>
                    <a:pt x="-6019" y="36229"/>
                    <a:pt x="7790" y="69764"/>
                  </a:cubicBezTo>
                  <a:close/>
                </a:path>
              </a:pathLst>
            </a:custGeom>
            <a:solidFill>
              <a:srgbClr val="FFFFFF"/>
            </a:solidFill>
            <a:ln w="9525" cap="flat">
              <a:noFill/>
              <a:prstDash val="solid"/>
              <a:miter/>
            </a:ln>
          </p:spPr>
          <p:txBody>
            <a:bodyPr rtlCol="0" anchor="ctr"/>
            <a:lstStyle/>
            <a:p>
              <a:endParaRPr lang="en-US"/>
            </a:p>
          </p:txBody>
        </p:sp>
        <p:sp>
          <p:nvSpPr>
            <p:cNvPr id="67" name="Freeform: Shape 66"/>
            <p:cNvSpPr/>
            <p:nvPr/>
          </p:nvSpPr>
          <p:spPr>
            <a:xfrm>
              <a:off x="7596622" y="3677512"/>
              <a:ext cx="82493" cy="80700"/>
            </a:xfrm>
            <a:custGeom>
              <a:avLst/>
              <a:gdLst>
                <a:gd name="connsiteX0" fmla="*/ 1404 w 82493"/>
                <a:gd name="connsiteY0" fmla="*/ 56148 h 80699"/>
                <a:gd name="connsiteX1" fmla="*/ 13419 w 82493"/>
                <a:gd name="connsiteY1" fmla="*/ 17054 h 80699"/>
                <a:gd name="connsiteX2" fmla="*/ 79235 w 82493"/>
                <a:gd name="connsiteY2" fmla="*/ 17412 h 80699"/>
                <a:gd name="connsiteX3" fmla="*/ 65246 w 82493"/>
                <a:gd name="connsiteY3" fmla="*/ 50051 h 80699"/>
                <a:gd name="connsiteX4" fmla="*/ 30815 w 82493"/>
                <a:gd name="connsiteY4" fmla="*/ 64039 h 80699"/>
                <a:gd name="connsiteX5" fmla="*/ 5529 w 82493"/>
                <a:gd name="connsiteY5" fmla="*/ 79462 h 80699"/>
                <a:gd name="connsiteX6" fmla="*/ 1404 w 82493"/>
                <a:gd name="connsiteY6" fmla="*/ 56148 h 8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93" h="80699">
                  <a:moveTo>
                    <a:pt x="1404" y="56148"/>
                  </a:moveTo>
                  <a:cubicBezTo>
                    <a:pt x="1404" y="56148"/>
                    <a:pt x="-210" y="31759"/>
                    <a:pt x="13419" y="17054"/>
                  </a:cubicBezTo>
                  <a:cubicBezTo>
                    <a:pt x="27049" y="2348"/>
                    <a:pt x="60046" y="-9488"/>
                    <a:pt x="79235" y="17412"/>
                  </a:cubicBezTo>
                  <a:cubicBezTo>
                    <a:pt x="79235" y="17412"/>
                    <a:pt x="91071" y="37856"/>
                    <a:pt x="65246" y="50051"/>
                  </a:cubicBezTo>
                  <a:cubicBezTo>
                    <a:pt x="39423" y="62246"/>
                    <a:pt x="39602" y="46464"/>
                    <a:pt x="30815" y="64039"/>
                  </a:cubicBezTo>
                  <a:cubicBezTo>
                    <a:pt x="22028" y="81614"/>
                    <a:pt x="6963" y="75516"/>
                    <a:pt x="5529" y="79462"/>
                  </a:cubicBezTo>
                  <a:lnTo>
                    <a:pt x="1404" y="56148"/>
                  </a:lnTo>
                  <a:close/>
                </a:path>
              </a:pathLst>
            </a:custGeom>
            <a:solidFill>
              <a:srgbClr val="42210B"/>
            </a:solidFill>
            <a:ln w="9525" cap="flat">
              <a:noFill/>
              <a:prstDash val="solid"/>
              <a:miter/>
            </a:ln>
          </p:spPr>
          <p:txBody>
            <a:bodyPr rtlCol="0" anchor="ctr"/>
            <a:lstStyle/>
            <a:p>
              <a:endParaRPr lang="en-US"/>
            </a:p>
          </p:txBody>
        </p:sp>
        <p:sp>
          <p:nvSpPr>
            <p:cNvPr id="68" name="Freeform: Shape 67"/>
            <p:cNvSpPr/>
            <p:nvPr/>
          </p:nvSpPr>
          <p:spPr>
            <a:xfrm>
              <a:off x="7616049" y="3749172"/>
              <a:ext cx="43040" cy="82493"/>
            </a:xfrm>
            <a:custGeom>
              <a:avLst/>
              <a:gdLst>
                <a:gd name="connsiteX0" fmla="*/ 1345 w 43039"/>
                <a:gd name="connsiteY0" fmla="*/ 5111 h 82493"/>
                <a:gd name="connsiteX1" fmla="*/ 39184 w 43039"/>
                <a:gd name="connsiteY1" fmla="*/ 1345 h 82493"/>
                <a:gd name="connsiteX2" fmla="*/ 41695 w 43039"/>
                <a:gd name="connsiteY2" fmla="*/ 74692 h 82493"/>
                <a:gd name="connsiteX3" fmla="*/ 20534 w 43039"/>
                <a:gd name="connsiteY3" fmla="*/ 80610 h 82493"/>
                <a:gd name="connsiteX4" fmla="*/ 4394 w 43039"/>
                <a:gd name="connsiteY4" fmla="*/ 67519 h 82493"/>
                <a:gd name="connsiteX5" fmla="*/ 4394 w 43039"/>
                <a:gd name="connsiteY5" fmla="*/ 67519 h 82493"/>
                <a:gd name="connsiteX6" fmla="*/ 1345 w 43039"/>
                <a:gd name="connsiteY6" fmla="*/ 5111 h 8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39" h="82493">
                  <a:moveTo>
                    <a:pt x="1345" y="5111"/>
                  </a:moveTo>
                  <a:lnTo>
                    <a:pt x="39184" y="1345"/>
                  </a:lnTo>
                  <a:cubicBezTo>
                    <a:pt x="39722" y="6546"/>
                    <a:pt x="43667" y="56042"/>
                    <a:pt x="41695" y="74692"/>
                  </a:cubicBezTo>
                  <a:cubicBezTo>
                    <a:pt x="40260" y="80431"/>
                    <a:pt x="30755" y="83121"/>
                    <a:pt x="20534" y="80610"/>
                  </a:cubicBezTo>
                  <a:cubicBezTo>
                    <a:pt x="11387" y="78458"/>
                    <a:pt x="4573" y="72720"/>
                    <a:pt x="4394" y="67519"/>
                  </a:cubicBezTo>
                  <a:lnTo>
                    <a:pt x="4394" y="67519"/>
                  </a:lnTo>
                  <a:cubicBezTo>
                    <a:pt x="5649" y="56221"/>
                    <a:pt x="3138" y="23224"/>
                    <a:pt x="1345" y="5111"/>
                  </a:cubicBezTo>
                  <a:close/>
                </a:path>
              </a:pathLst>
            </a:custGeom>
            <a:solidFill>
              <a:srgbClr val="FFFFFF"/>
            </a:solidFill>
            <a:ln w="9525" cap="flat">
              <a:noFill/>
              <a:prstDash val="solid"/>
              <a:miter/>
            </a:ln>
          </p:spPr>
          <p:txBody>
            <a:bodyPr rtlCol="0" anchor="ctr"/>
            <a:lstStyle/>
            <a:p>
              <a:endParaRPr lang="en-US"/>
            </a:p>
          </p:txBody>
        </p:sp>
        <p:sp>
          <p:nvSpPr>
            <p:cNvPr id="69" name="Freeform: Shape 68"/>
            <p:cNvSpPr/>
            <p:nvPr/>
          </p:nvSpPr>
          <p:spPr>
            <a:xfrm>
              <a:off x="7598591" y="3753287"/>
              <a:ext cx="26900" cy="30487"/>
            </a:xfrm>
            <a:custGeom>
              <a:avLst/>
              <a:gdLst>
                <a:gd name="connsiteX0" fmla="*/ 2663 w 26899"/>
                <a:gd name="connsiteY0" fmla="*/ 17495 h 30486"/>
                <a:gd name="connsiteX1" fmla="*/ 23286 w 26899"/>
                <a:gd name="connsiteY1" fmla="*/ 29869 h 30486"/>
                <a:gd name="connsiteX2" fmla="*/ 24542 w 26899"/>
                <a:gd name="connsiteY2" fmla="*/ 12832 h 30486"/>
                <a:gd name="connsiteX3" fmla="*/ 8043 w 26899"/>
                <a:gd name="connsiteY3" fmla="*/ 1893 h 30486"/>
                <a:gd name="connsiteX4" fmla="*/ 2663 w 26899"/>
                <a:gd name="connsiteY4" fmla="*/ 17495 h 3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9" h="30486">
                  <a:moveTo>
                    <a:pt x="2663" y="17495"/>
                  </a:moveTo>
                  <a:cubicBezTo>
                    <a:pt x="5891" y="25386"/>
                    <a:pt x="17727" y="32200"/>
                    <a:pt x="23286" y="29869"/>
                  </a:cubicBezTo>
                  <a:cubicBezTo>
                    <a:pt x="29025" y="27538"/>
                    <a:pt x="27770" y="20723"/>
                    <a:pt x="24542" y="12832"/>
                  </a:cubicBezTo>
                  <a:cubicBezTo>
                    <a:pt x="21313" y="4942"/>
                    <a:pt x="13782" y="-438"/>
                    <a:pt x="8043" y="1893"/>
                  </a:cubicBezTo>
                  <a:cubicBezTo>
                    <a:pt x="2483" y="4224"/>
                    <a:pt x="-565" y="9604"/>
                    <a:pt x="2663" y="17495"/>
                  </a:cubicBezTo>
                  <a:close/>
                </a:path>
              </a:pathLst>
            </a:custGeom>
            <a:solidFill>
              <a:srgbClr val="FFFFFF"/>
            </a:solidFill>
            <a:ln w="9525" cap="flat">
              <a:noFill/>
              <a:prstDash val="solid"/>
              <a:miter/>
            </a:ln>
          </p:spPr>
          <p:txBody>
            <a:bodyPr rtlCol="0" anchor="ctr"/>
            <a:lstStyle/>
            <a:p>
              <a:endParaRPr lang="en-US"/>
            </a:p>
          </p:txBody>
        </p:sp>
        <p:sp>
          <p:nvSpPr>
            <p:cNvPr id="70" name="Freeform: Shape 69"/>
            <p:cNvSpPr/>
            <p:nvPr/>
          </p:nvSpPr>
          <p:spPr>
            <a:xfrm>
              <a:off x="7668049" y="3778540"/>
              <a:ext cx="28693" cy="23313"/>
            </a:xfrm>
            <a:custGeom>
              <a:avLst/>
              <a:gdLst>
                <a:gd name="connsiteX0" fmla="*/ 24127 w 28693"/>
                <a:gd name="connsiteY0" fmla="*/ 2106 h 23313"/>
                <a:gd name="connsiteX1" fmla="*/ 24127 w 28693"/>
                <a:gd name="connsiteY1" fmla="*/ 18425 h 23313"/>
                <a:gd name="connsiteX2" fmla="*/ 1352 w 28693"/>
                <a:gd name="connsiteY2" fmla="*/ 14659 h 23313"/>
                <a:gd name="connsiteX3" fmla="*/ 12470 w 28693"/>
                <a:gd name="connsiteY3" fmla="*/ 8741 h 23313"/>
                <a:gd name="connsiteX4" fmla="*/ 24127 w 28693"/>
                <a:gd name="connsiteY4" fmla="*/ 2106 h 2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93" h="23313">
                  <a:moveTo>
                    <a:pt x="24127" y="2106"/>
                  </a:moveTo>
                  <a:cubicBezTo>
                    <a:pt x="24127" y="2106"/>
                    <a:pt x="32735" y="9279"/>
                    <a:pt x="24127" y="18425"/>
                  </a:cubicBezTo>
                  <a:cubicBezTo>
                    <a:pt x="15519" y="27392"/>
                    <a:pt x="993" y="20577"/>
                    <a:pt x="1352" y="14659"/>
                  </a:cubicBezTo>
                  <a:cubicBezTo>
                    <a:pt x="1710" y="8741"/>
                    <a:pt x="9062" y="12148"/>
                    <a:pt x="12470" y="8741"/>
                  </a:cubicBezTo>
                  <a:cubicBezTo>
                    <a:pt x="16057" y="5154"/>
                    <a:pt x="21975" y="-764"/>
                    <a:pt x="24127" y="2106"/>
                  </a:cubicBezTo>
                  <a:close/>
                </a:path>
              </a:pathLst>
            </a:custGeom>
            <a:solidFill>
              <a:srgbClr val="42210B"/>
            </a:solidFill>
            <a:ln w="9525" cap="flat">
              <a:noFill/>
              <a:prstDash val="solid"/>
              <a:miter/>
            </a:ln>
          </p:spPr>
          <p:txBody>
            <a:bodyPr rtlCol="0" anchor="ctr"/>
            <a:lstStyle/>
            <a:p>
              <a:endParaRPr lang="en-US"/>
            </a:p>
          </p:txBody>
        </p:sp>
        <p:sp>
          <p:nvSpPr>
            <p:cNvPr id="71" name="Freeform: Shape 70"/>
            <p:cNvSpPr/>
            <p:nvPr/>
          </p:nvSpPr>
          <p:spPr>
            <a:xfrm>
              <a:off x="8501403"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2" name="Freeform: Shape 71"/>
            <p:cNvSpPr/>
            <p:nvPr/>
          </p:nvSpPr>
          <p:spPr>
            <a:xfrm>
              <a:off x="8554126"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3" name="Freeform: Shape 72"/>
            <p:cNvSpPr/>
            <p:nvPr/>
          </p:nvSpPr>
          <p:spPr>
            <a:xfrm>
              <a:off x="8606850"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4" name="Freeform: Shape 73"/>
            <p:cNvSpPr/>
            <p:nvPr/>
          </p:nvSpPr>
          <p:spPr>
            <a:xfrm>
              <a:off x="8659395"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5" name="Freeform: Shape 74"/>
            <p:cNvSpPr/>
            <p:nvPr/>
          </p:nvSpPr>
          <p:spPr>
            <a:xfrm>
              <a:off x="8712119"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6" name="Freeform: Shape 75"/>
            <p:cNvSpPr/>
            <p:nvPr/>
          </p:nvSpPr>
          <p:spPr>
            <a:xfrm>
              <a:off x="8764843"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7" name="Freeform: Shape 76"/>
            <p:cNvSpPr/>
            <p:nvPr/>
          </p:nvSpPr>
          <p:spPr>
            <a:xfrm>
              <a:off x="8817567"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8" name="Freeform: Shape 77"/>
            <p:cNvSpPr/>
            <p:nvPr/>
          </p:nvSpPr>
          <p:spPr>
            <a:xfrm>
              <a:off x="8870291"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9" name="Freeform: Shape 78"/>
            <p:cNvSpPr/>
            <p:nvPr/>
          </p:nvSpPr>
          <p:spPr>
            <a:xfrm>
              <a:off x="8923014"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80" name="Freeform: Shape 79"/>
            <p:cNvSpPr/>
            <p:nvPr/>
          </p:nvSpPr>
          <p:spPr>
            <a:xfrm>
              <a:off x="8975559"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81" name="Freeform: Shape 80"/>
            <p:cNvSpPr/>
            <p:nvPr/>
          </p:nvSpPr>
          <p:spPr>
            <a:xfrm>
              <a:off x="9028283"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82" name="Freeform: Shape 81"/>
            <p:cNvSpPr/>
            <p:nvPr/>
          </p:nvSpPr>
          <p:spPr>
            <a:xfrm>
              <a:off x="9081007"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83" name="Freeform: Shape 82"/>
            <p:cNvSpPr/>
            <p:nvPr/>
          </p:nvSpPr>
          <p:spPr>
            <a:xfrm>
              <a:off x="8921035" y="4445253"/>
              <a:ext cx="1300164" cy="1172838"/>
            </a:xfrm>
            <a:custGeom>
              <a:avLst/>
              <a:gdLst>
                <a:gd name="connsiteX0" fmla="*/ 809082 w 1300164"/>
                <a:gd name="connsiteY0" fmla="*/ 1058424 h 1172838"/>
                <a:gd name="connsiteX1" fmla="*/ 186079 w 1300164"/>
                <a:gd name="connsiteY1" fmla="*/ 1012515 h 1172838"/>
                <a:gd name="connsiteX2" fmla="*/ 195584 w 1300164"/>
                <a:gd name="connsiteY2" fmla="*/ 211614 h 1172838"/>
                <a:gd name="connsiteX3" fmla="*/ 1109464 w 1300164"/>
                <a:gd name="connsiteY3" fmla="*/ 211614 h 1172838"/>
                <a:gd name="connsiteX4" fmla="*/ 1300275 w 1300164"/>
                <a:gd name="connsiteY4" fmla="*/ 531902 h 1172838"/>
                <a:gd name="connsiteX5" fmla="*/ 1005810 w 1300164"/>
                <a:gd name="connsiteY5" fmla="*/ 626052 h 1172838"/>
                <a:gd name="connsiteX6" fmla="*/ 899824 w 1300164"/>
                <a:gd name="connsiteY6" fmla="*/ 432911 h 1172838"/>
                <a:gd name="connsiteX7" fmla="*/ 580611 w 1300164"/>
                <a:gd name="connsiteY7" fmla="*/ 393995 h 1172838"/>
                <a:gd name="connsiteX8" fmla="*/ 790252 w 1300164"/>
                <a:gd name="connsiteY8" fmla="*/ 511817 h 1172838"/>
                <a:gd name="connsiteX9" fmla="*/ 809082 w 1300164"/>
                <a:gd name="connsiteY9" fmla="*/ 1058424 h 1172838"/>
                <a:gd name="connsiteX10" fmla="*/ 527529 w 1300164"/>
                <a:gd name="connsiteY10" fmla="*/ 802875 h 1172838"/>
                <a:gd name="connsiteX11" fmla="*/ 527529 w 1300164"/>
                <a:gd name="connsiteY11" fmla="*/ 633226 h 1172838"/>
                <a:gd name="connsiteX12" fmla="*/ 357880 w 1300164"/>
                <a:gd name="connsiteY12" fmla="*/ 633226 h 1172838"/>
                <a:gd name="connsiteX13" fmla="*/ 359135 w 1300164"/>
                <a:gd name="connsiteY13" fmla="*/ 801619 h 1172838"/>
                <a:gd name="connsiteX14" fmla="*/ 527529 w 1300164"/>
                <a:gd name="connsiteY14" fmla="*/ 802875 h 117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0164" h="1172838">
                  <a:moveTo>
                    <a:pt x="809082" y="1058424"/>
                  </a:moveTo>
                  <a:cubicBezTo>
                    <a:pt x="632439" y="1235067"/>
                    <a:pt x="372227" y="1198483"/>
                    <a:pt x="186079" y="1012515"/>
                  </a:cubicBezTo>
                  <a:cubicBezTo>
                    <a:pt x="-49386" y="777051"/>
                    <a:pt x="-74134" y="481331"/>
                    <a:pt x="195584" y="211614"/>
                  </a:cubicBezTo>
                  <a:cubicBezTo>
                    <a:pt x="484130" y="-76933"/>
                    <a:pt x="837416" y="-60434"/>
                    <a:pt x="1109464" y="211614"/>
                  </a:cubicBezTo>
                  <a:cubicBezTo>
                    <a:pt x="1207201" y="309350"/>
                    <a:pt x="1279114" y="428248"/>
                    <a:pt x="1300275" y="531902"/>
                  </a:cubicBezTo>
                  <a:lnTo>
                    <a:pt x="1005810" y="626052"/>
                  </a:lnTo>
                  <a:cubicBezTo>
                    <a:pt x="991643" y="543559"/>
                    <a:pt x="951651" y="484738"/>
                    <a:pt x="899824" y="432911"/>
                  </a:cubicBezTo>
                  <a:cubicBezTo>
                    <a:pt x="805674" y="338761"/>
                    <a:pt x="691439" y="321007"/>
                    <a:pt x="580611" y="393995"/>
                  </a:cubicBezTo>
                  <a:cubicBezTo>
                    <a:pt x="651268" y="405831"/>
                    <a:pt x="720850" y="442236"/>
                    <a:pt x="790252" y="511817"/>
                  </a:cubicBezTo>
                  <a:cubicBezTo>
                    <a:pt x="940891" y="662636"/>
                    <a:pt x="970481" y="897025"/>
                    <a:pt x="809082" y="1058424"/>
                  </a:cubicBezTo>
                  <a:close/>
                  <a:moveTo>
                    <a:pt x="527529" y="802875"/>
                  </a:moveTo>
                  <a:cubicBezTo>
                    <a:pt x="579356" y="751047"/>
                    <a:pt x="577025" y="682722"/>
                    <a:pt x="527529" y="633226"/>
                  </a:cubicBezTo>
                  <a:cubicBezTo>
                    <a:pt x="478033" y="583730"/>
                    <a:pt x="409707" y="581398"/>
                    <a:pt x="357880" y="633226"/>
                  </a:cubicBezTo>
                  <a:cubicBezTo>
                    <a:pt x="306052" y="685053"/>
                    <a:pt x="309639" y="752123"/>
                    <a:pt x="359135" y="801619"/>
                  </a:cubicBezTo>
                  <a:cubicBezTo>
                    <a:pt x="408631" y="851115"/>
                    <a:pt x="475702" y="854702"/>
                    <a:pt x="527529" y="802875"/>
                  </a:cubicBezTo>
                  <a:close/>
                </a:path>
              </a:pathLst>
            </a:custGeom>
            <a:solidFill>
              <a:srgbClr val="FFFFFF"/>
            </a:solidFill>
            <a:ln w="9525" cap="flat">
              <a:noFill/>
              <a:prstDash val="solid"/>
              <a:miter/>
            </a:ln>
          </p:spPr>
          <p:txBody>
            <a:bodyPr rtlCol="0" anchor="ctr"/>
            <a:lstStyle/>
            <a:p>
              <a:endParaRPr lang="en-US"/>
            </a:p>
          </p:txBody>
        </p:sp>
        <p:sp>
          <p:nvSpPr>
            <p:cNvPr id="84" name="Freeform: Shape 83"/>
            <p:cNvSpPr/>
            <p:nvPr/>
          </p:nvSpPr>
          <p:spPr>
            <a:xfrm>
              <a:off x="8659946" y="2868109"/>
              <a:ext cx="491372" cy="959432"/>
            </a:xfrm>
            <a:custGeom>
              <a:avLst/>
              <a:gdLst>
                <a:gd name="connsiteX0" fmla="*/ 1345 w 491372"/>
                <a:gd name="connsiteY0" fmla="*/ 959342 h 959431"/>
                <a:gd name="connsiteX1" fmla="*/ 491104 w 491372"/>
                <a:gd name="connsiteY1" fmla="*/ 959342 h 959431"/>
                <a:gd name="connsiteX2" fmla="*/ 491104 w 491372"/>
                <a:gd name="connsiteY2" fmla="*/ 1345 h 959431"/>
              </a:gdLst>
              <a:ahLst/>
              <a:cxnLst>
                <a:cxn ang="0">
                  <a:pos x="connsiteX0" y="connsiteY0"/>
                </a:cxn>
                <a:cxn ang="0">
                  <a:pos x="connsiteX1" y="connsiteY1"/>
                </a:cxn>
                <a:cxn ang="0">
                  <a:pos x="connsiteX2" y="connsiteY2"/>
                </a:cxn>
              </a:cxnLst>
              <a:rect l="l" t="t" r="r" b="b"/>
              <a:pathLst>
                <a:path w="491372" h="959431">
                  <a:moveTo>
                    <a:pt x="1345" y="959342"/>
                  </a:moveTo>
                  <a:lnTo>
                    <a:pt x="491104" y="959342"/>
                  </a:lnTo>
                  <a:lnTo>
                    <a:pt x="491104" y="1345"/>
                  </a:lnTo>
                  <a:close/>
                </a:path>
              </a:pathLst>
            </a:custGeom>
            <a:solidFill>
              <a:srgbClr val="FFE0BA"/>
            </a:solidFill>
            <a:ln w="9525" cap="flat">
              <a:noFill/>
              <a:prstDash val="solid"/>
              <a:miter/>
            </a:ln>
          </p:spPr>
          <p:txBody>
            <a:bodyPr rtlCol="0" anchor="ctr"/>
            <a:lstStyle/>
            <a:p>
              <a:endParaRPr lang="en-US"/>
            </a:p>
          </p:txBody>
        </p:sp>
        <p:sp>
          <p:nvSpPr>
            <p:cNvPr id="85" name="Freeform: Shape 84"/>
            <p:cNvSpPr/>
            <p:nvPr/>
          </p:nvSpPr>
          <p:spPr>
            <a:xfrm>
              <a:off x="9149705" y="2868109"/>
              <a:ext cx="491372" cy="959432"/>
            </a:xfrm>
            <a:custGeom>
              <a:avLst/>
              <a:gdLst>
                <a:gd name="connsiteX0" fmla="*/ 1345 w 491372"/>
                <a:gd name="connsiteY0" fmla="*/ 1345 h 959431"/>
                <a:gd name="connsiteX1" fmla="*/ 1345 w 491372"/>
                <a:gd name="connsiteY1" fmla="*/ 959342 h 959431"/>
                <a:gd name="connsiteX2" fmla="*/ 491283 w 491372"/>
                <a:gd name="connsiteY2" fmla="*/ 959342 h 959431"/>
              </a:gdLst>
              <a:ahLst/>
              <a:cxnLst>
                <a:cxn ang="0">
                  <a:pos x="connsiteX0" y="connsiteY0"/>
                </a:cxn>
                <a:cxn ang="0">
                  <a:pos x="connsiteX1" y="connsiteY1"/>
                </a:cxn>
                <a:cxn ang="0">
                  <a:pos x="connsiteX2" y="connsiteY2"/>
                </a:cxn>
              </a:cxnLst>
              <a:rect l="l" t="t" r="r" b="b"/>
              <a:pathLst>
                <a:path w="491372" h="959431">
                  <a:moveTo>
                    <a:pt x="1345" y="1345"/>
                  </a:moveTo>
                  <a:lnTo>
                    <a:pt x="1345" y="959342"/>
                  </a:lnTo>
                  <a:lnTo>
                    <a:pt x="491283" y="959342"/>
                  </a:lnTo>
                  <a:close/>
                </a:path>
              </a:pathLst>
            </a:custGeom>
            <a:solidFill>
              <a:srgbClr val="FFCD91"/>
            </a:solidFill>
            <a:ln w="9525" cap="flat">
              <a:noFill/>
              <a:prstDash val="solid"/>
              <a:miter/>
            </a:ln>
          </p:spPr>
          <p:txBody>
            <a:bodyPr rtlCol="0" anchor="ctr"/>
            <a:lstStyle/>
            <a:p>
              <a:endParaRPr lang="en-US"/>
            </a:p>
          </p:txBody>
        </p:sp>
        <p:sp>
          <p:nvSpPr>
            <p:cNvPr id="86" name="Freeform: Shape 85"/>
            <p:cNvSpPr/>
            <p:nvPr/>
          </p:nvSpPr>
          <p:spPr>
            <a:xfrm>
              <a:off x="9149705" y="3742537"/>
              <a:ext cx="86080" cy="86080"/>
            </a:xfrm>
            <a:custGeom>
              <a:avLst/>
              <a:gdLst>
                <a:gd name="connsiteX0" fmla="*/ 1345 w 86079"/>
                <a:gd name="connsiteY0" fmla="*/ 1345 h 86079"/>
                <a:gd name="connsiteX1" fmla="*/ 84914 w 86079"/>
                <a:gd name="connsiteY1" fmla="*/ 1345 h 86079"/>
                <a:gd name="connsiteX2" fmla="*/ 84914 w 86079"/>
                <a:gd name="connsiteY2" fmla="*/ 84914 h 86079"/>
                <a:gd name="connsiteX3" fmla="*/ 1345 w 86079"/>
                <a:gd name="connsiteY3" fmla="*/ 84914 h 86079"/>
              </a:gdLst>
              <a:ahLst/>
              <a:cxnLst>
                <a:cxn ang="0">
                  <a:pos x="connsiteX0" y="connsiteY0"/>
                </a:cxn>
                <a:cxn ang="0">
                  <a:pos x="connsiteX1" y="connsiteY1"/>
                </a:cxn>
                <a:cxn ang="0">
                  <a:pos x="connsiteX2" y="connsiteY2"/>
                </a:cxn>
                <a:cxn ang="0">
                  <a:pos x="connsiteX3" y="connsiteY3"/>
                </a:cxn>
              </a:cxnLst>
              <a:rect l="l" t="t" r="r" b="b"/>
              <a:pathLst>
                <a:path w="86079" h="86079">
                  <a:moveTo>
                    <a:pt x="1345" y="1345"/>
                  </a:moveTo>
                  <a:lnTo>
                    <a:pt x="84914" y="1345"/>
                  </a:lnTo>
                  <a:lnTo>
                    <a:pt x="84914" y="84914"/>
                  </a:lnTo>
                  <a:lnTo>
                    <a:pt x="1345" y="84914"/>
                  </a:lnTo>
                  <a:close/>
                </a:path>
              </a:pathLst>
            </a:custGeom>
            <a:solidFill>
              <a:srgbClr val="FFB966"/>
            </a:solidFill>
            <a:ln w="9525" cap="flat">
              <a:noFill/>
              <a:prstDash val="solid"/>
              <a:miter/>
            </a:ln>
          </p:spPr>
          <p:txBody>
            <a:bodyPr rtlCol="0" anchor="ctr"/>
            <a:lstStyle/>
            <a:p>
              <a:endParaRPr lang="en-US"/>
            </a:p>
          </p:txBody>
        </p:sp>
        <p:sp>
          <p:nvSpPr>
            <p:cNvPr id="87" name="Freeform: Shape 86"/>
            <p:cNvSpPr/>
            <p:nvPr/>
          </p:nvSpPr>
          <p:spPr>
            <a:xfrm>
              <a:off x="9141937" y="2860341"/>
              <a:ext cx="17933" cy="975572"/>
            </a:xfrm>
            <a:custGeom>
              <a:avLst/>
              <a:gdLst>
                <a:gd name="connsiteX0" fmla="*/ 9113 w 17933"/>
                <a:gd name="connsiteY0" fmla="*/ 9113 h 975571"/>
                <a:gd name="connsiteX1" fmla="*/ 9113 w 17933"/>
                <a:gd name="connsiteY1" fmla="*/ 967110 h 975571"/>
              </a:gdLst>
              <a:ahLst/>
              <a:cxnLst>
                <a:cxn ang="0">
                  <a:pos x="connsiteX0" y="connsiteY0"/>
                </a:cxn>
                <a:cxn ang="0">
                  <a:pos x="connsiteX1" y="connsiteY1"/>
                </a:cxn>
              </a:cxnLst>
              <a:rect l="l" t="t" r="r" b="b"/>
              <a:pathLst>
                <a:path w="17933" h="975571">
                  <a:moveTo>
                    <a:pt x="9113" y="9113"/>
                  </a:moveTo>
                  <a:lnTo>
                    <a:pt x="9113" y="967110"/>
                  </a:lnTo>
                </a:path>
              </a:pathLst>
            </a:custGeom>
            <a:ln w="64535" cap="flat">
              <a:solidFill>
                <a:srgbClr val="FFFFFF"/>
              </a:solidFill>
              <a:custDash>
                <a:ds d="1524435" sp="1524435"/>
              </a:custDash>
              <a:miter/>
            </a:ln>
          </p:spPr>
          <p:txBody>
            <a:bodyPr rtlCol="0" anchor="ctr"/>
            <a:lstStyle/>
            <a:p>
              <a:endParaRPr lang="en-US"/>
            </a:p>
          </p:txBody>
        </p:sp>
        <p:sp>
          <p:nvSpPr>
            <p:cNvPr id="88" name="Freeform: Shape 87"/>
            <p:cNvSpPr/>
            <p:nvPr/>
          </p:nvSpPr>
          <p:spPr>
            <a:xfrm>
              <a:off x="7367852" y="5341112"/>
              <a:ext cx="222373" cy="197266"/>
            </a:xfrm>
            <a:custGeom>
              <a:avLst/>
              <a:gdLst>
                <a:gd name="connsiteX0" fmla="*/ 76844 w 222372"/>
                <a:gd name="connsiteY0" fmla="*/ 1345 h 197266"/>
                <a:gd name="connsiteX1" fmla="*/ 1345 w 222372"/>
                <a:gd name="connsiteY1" fmla="*/ 165614 h 197266"/>
                <a:gd name="connsiteX2" fmla="*/ 73616 w 222372"/>
                <a:gd name="connsiteY2" fmla="*/ 196459 h 197266"/>
                <a:gd name="connsiteX3" fmla="*/ 222104 w 222372"/>
                <a:gd name="connsiteY3" fmla="*/ 47972 h 197266"/>
                <a:gd name="connsiteX4" fmla="*/ 76844 w 222372"/>
                <a:gd name="connsiteY4" fmla="*/ 1345 h 19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72" h="197266">
                  <a:moveTo>
                    <a:pt x="76844" y="1345"/>
                  </a:moveTo>
                  <a:lnTo>
                    <a:pt x="1345" y="165614"/>
                  </a:lnTo>
                  <a:cubicBezTo>
                    <a:pt x="23044" y="177809"/>
                    <a:pt x="47613" y="188031"/>
                    <a:pt x="73616" y="196459"/>
                  </a:cubicBezTo>
                  <a:lnTo>
                    <a:pt x="222104" y="47972"/>
                  </a:lnTo>
                  <a:cubicBezTo>
                    <a:pt x="174581" y="43309"/>
                    <a:pt x="123291" y="28245"/>
                    <a:pt x="76844" y="1345"/>
                  </a:cubicBezTo>
                  <a:close/>
                </a:path>
              </a:pathLst>
            </a:custGeom>
            <a:solidFill>
              <a:srgbClr val="ED814C"/>
            </a:solidFill>
            <a:ln w="9525" cap="flat">
              <a:noFill/>
              <a:prstDash val="solid"/>
              <a:miter/>
            </a:ln>
          </p:spPr>
          <p:txBody>
            <a:bodyPr rtlCol="0" anchor="ctr"/>
            <a:lstStyle/>
            <a:p>
              <a:endParaRPr lang="en-US"/>
            </a:p>
          </p:txBody>
        </p:sp>
        <p:sp>
          <p:nvSpPr>
            <p:cNvPr id="89" name="Freeform: Shape 88"/>
            <p:cNvSpPr/>
            <p:nvPr/>
          </p:nvSpPr>
          <p:spPr>
            <a:xfrm>
              <a:off x="7440303" y="5153350"/>
              <a:ext cx="491372" cy="412466"/>
            </a:xfrm>
            <a:custGeom>
              <a:avLst/>
              <a:gdLst>
                <a:gd name="connsiteX0" fmla="*/ 384042 w 491372"/>
                <a:gd name="connsiteY0" fmla="*/ 1345 h 412465"/>
                <a:gd name="connsiteX1" fmla="*/ 238602 w 491372"/>
                <a:gd name="connsiteY1" fmla="*/ 146784 h 412465"/>
                <a:gd name="connsiteX2" fmla="*/ 267834 w 491372"/>
                <a:gd name="connsiteY2" fmla="*/ 185161 h 412465"/>
                <a:gd name="connsiteX3" fmla="*/ 181037 w 491372"/>
                <a:gd name="connsiteY3" fmla="*/ 236989 h 412465"/>
                <a:gd name="connsiteX4" fmla="*/ 149833 w 491372"/>
                <a:gd name="connsiteY4" fmla="*/ 235375 h 412465"/>
                <a:gd name="connsiteX5" fmla="*/ 1345 w 491372"/>
                <a:gd name="connsiteY5" fmla="*/ 383862 h 412465"/>
                <a:gd name="connsiteX6" fmla="*/ 189645 w 491372"/>
                <a:gd name="connsiteY6" fmla="*/ 412376 h 412465"/>
                <a:gd name="connsiteX7" fmla="*/ 491642 w 491372"/>
                <a:gd name="connsiteY7" fmla="*/ 180140 h 412465"/>
                <a:gd name="connsiteX8" fmla="*/ 384042 w 491372"/>
                <a:gd name="connsiteY8" fmla="*/ 1345 h 41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1372" h="412465">
                  <a:moveTo>
                    <a:pt x="384042" y="1345"/>
                  </a:moveTo>
                  <a:lnTo>
                    <a:pt x="238602" y="146784"/>
                  </a:lnTo>
                  <a:cubicBezTo>
                    <a:pt x="260840" y="155034"/>
                    <a:pt x="267834" y="168484"/>
                    <a:pt x="267834" y="185161"/>
                  </a:cubicBezTo>
                  <a:cubicBezTo>
                    <a:pt x="267834" y="219055"/>
                    <a:pt x="231071" y="236989"/>
                    <a:pt x="181037" y="236989"/>
                  </a:cubicBezTo>
                  <a:cubicBezTo>
                    <a:pt x="170815" y="236989"/>
                    <a:pt x="160414" y="236451"/>
                    <a:pt x="149833" y="235375"/>
                  </a:cubicBezTo>
                  <a:lnTo>
                    <a:pt x="1345" y="383862"/>
                  </a:lnTo>
                  <a:cubicBezTo>
                    <a:pt x="59987" y="402872"/>
                    <a:pt x="126878" y="412376"/>
                    <a:pt x="189645" y="412376"/>
                  </a:cubicBezTo>
                  <a:cubicBezTo>
                    <a:pt x="401078" y="412376"/>
                    <a:pt x="491642" y="298141"/>
                    <a:pt x="491642" y="180140"/>
                  </a:cubicBezTo>
                  <a:cubicBezTo>
                    <a:pt x="491462" y="104461"/>
                    <a:pt x="459900" y="38288"/>
                    <a:pt x="384042" y="1345"/>
                  </a:cubicBezTo>
                  <a:close/>
                </a:path>
              </a:pathLst>
            </a:custGeom>
            <a:solidFill>
              <a:srgbClr val="ED6B2B"/>
            </a:solidFill>
            <a:ln w="9525" cap="flat">
              <a:noFill/>
              <a:prstDash val="solid"/>
              <a:miter/>
            </a:ln>
          </p:spPr>
          <p:txBody>
            <a:bodyPr rtlCol="0" anchor="ctr"/>
            <a:lstStyle/>
            <a:p>
              <a:endParaRPr lang="en-US"/>
            </a:p>
          </p:txBody>
        </p:sp>
        <p:sp>
          <p:nvSpPr>
            <p:cNvPr id="90" name="Freeform: Shape 89"/>
            <p:cNvSpPr/>
            <p:nvPr/>
          </p:nvSpPr>
          <p:spPr>
            <a:xfrm>
              <a:off x="7415196" y="4889013"/>
              <a:ext cx="473439" cy="412466"/>
            </a:xfrm>
            <a:custGeom>
              <a:avLst/>
              <a:gdLst>
                <a:gd name="connsiteX0" fmla="*/ 246672 w 473439"/>
                <a:gd name="connsiteY0" fmla="*/ 234478 h 412465"/>
                <a:gd name="connsiteX1" fmla="*/ 212779 w 473439"/>
                <a:gd name="connsiteY1" fmla="*/ 234478 h 412465"/>
                <a:gd name="connsiteX2" fmla="*/ 217442 w 473439"/>
                <a:gd name="connsiteY2" fmla="*/ 169380 h 412465"/>
                <a:gd name="connsiteX3" fmla="*/ 473170 w 473439"/>
                <a:gd name="connsiteY3" fmla="*/ 169380 h 412465"/>
                <a:gd name="connsiteX4" fmla="*/ 473170 w 473439"/>
                <a:gd name="connsiteY4" fmla="*/ 1345 h 412465"/>
                <a:gd name="connsiteX5" fmla="*/ 34342 w 473439"/>
                <a:gd name="connsiteY5" fmla="*/ 1345 h 412465"/>
                <a:gd name="connsiteX6" fmla="*/ 1345 w 473439"/>
                <a:gd name="connsiteY6" fmla="*/ 402513 h 412465"/>
                <a:gd name="connsiteX7" fmla="*/ 192873 w 473439"/>
                <a:gd name="connsiteY7" fmla="*/ 402513 h 412465"/>
                <a:gd name="connsiteX8" fmla="*/ 263709 w 473439"/>
                <a:gd name="connsiteY8" fmla="*/ 411300 h 412465"/>
                <a:gd name="connsiteX9" fmla="*/ 409148 w 473439"/>
                <a:gd name="connsiteY9" fmla="*/ 265861 h 412465"/>
                <a:gd name="connsiteX10" fmla="*/ 246672 w 473439"/>
                <a:gd name="connsiteY10" fmla="*/ 234478 h 41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3439" h="412465">
                  <a:moveTo>
                    <a:pt x="246672" y="234478"/>
                  </a:moveTo>
                  <a:lnTo>
                    <a:pt x="212779" y="234478"/>
                  </a:lnTo>
                  <a:lnTo>
                    <a:pt x="217442" y="169380"/>
                  </a:lnTo>
                  <a:lnTo>
                    <a:pt x="473170" y="169380"/>
                  </a:lnTo>
                  <a:lnTo>
                    <a:pt x="473170" y="1345"/>
                  </a:lnTo>
                  <a:lnTo>
                    <a:pt x="34342" y="1345"/>
                  </a:lnTo>
                  <a:lnTo>
                    <a:pt x="1345" y="402513"/>
                  </a:lnTo>
                  <a:lnTo>
                    <a:pt x="192873" y="402513"/>
                  </a:lnTo>
                  <a:cubicBezTo>
                    <a:pt x="225691" y="402513"/>
                    <a:pt x="248287" y="405741"/>
                    <a:pt x="263709" y="411300"/>
                  </a:cubicBezTo>
                  <a:lnTo>
                    <a:pt x="409148" y="265861"/>
                  </a:lnTo>
                  <a:cubicBezTo>
                    <a:pt x="368440" y="245955"/>
                    <a:pt x="314819" y="234478"/>
                    <a:pt x="246672" y="234478"/>
                  </a:cubicBezTo>
                  <a:close/>
                </a:path>
              </a:pathLst>
            </a:custGeom>
            <a:solidFill>
              <a:srgbClr val="ED814C"/>
            </a:solidFill>
            <a:ln w="9525" cap="flat">
              <a:noFill/>
              <a:prstDash val="solid"/>
              <a:miter/>
            </a:ln>
          </p:spPr>
          <p:txBody>
            <a:bodyPr rtlCol="0" anchor="ctr"/>
            <a:lstStyle/>
            <a:p>
              <a:endParaRPr lang="en-US"/>
            </a:p>
          </p:txBody>
        </p:sp>
        <p:sp>
          <p:nvSpPr>
            <p:cNvPr id="91" name="Freeform: Shape 90"/>
            <p:cNvSpPr/>
            <p:nvPr/>
          </p:nvSpPr>
          <p:spPr>
            <a:xfrm>
              <a:off x="8264141" y="5445984"/>
              <a:ext cx="32280" cy="91460"/>
            </a:xfrm>
            <a:custGeom>
              <a:avLst/>
              <a:gdLst>
                <a:gd name="connsiteX0" fmla="*/ 13199 w 32279"/>
                <a:gd name="connsiteY0" fmla="*/ 91586 h 91459"/>
                <a:gd name="connsiteX1" fmla="*/ 13199 w 32279"/>
                <a:gd name="connsiteY1" fmla="*/ 91586 h 91459"/>
                <a:gd name="connsiteX2" fmla="*/ 26649 w 32279"/>
                <a:gd name="connsiteY2" fmla="*/ 79751 h 91459"/>
                <a:gd name="connsiteX3" fmla="*/ 30952 w 32279"/>
                <a:gd name="connsiteY3" fmla="*/ 14832 h 91459"/>
                <a:gd name="connsiteX4" fmla="*/ 19116 w 32279"/>
                <a:gd name="connsiteY4" fmla="*/ 1382 h 91459"/>
                <a:gd name="connsiteX5" fmla="*/ 19116 w 32279"/>
                <a:gd name="connsiteY5" fmla="*/ 1382 h 91459"/>
                <a:gd name="connsiteX6" fmla="*/ 5666 w 32279"/>
                <a:gd name="connsiteY6" fmla="*/ 13218 h 91459"/>
                <a:gd name="connsiteX7" fmla="*/ 1362 w 32279"/>
                <a:gd name="connsiteY7" fmla="*/ 78137 h 91459"/>
                <a:gd name="connsiteX8" fmla="*/ 13199 w 32279"/>
                <a:gd name="connsiteY8" fmla="*/ 91586 h 9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 h="91459">
                  <a:moveTo>
                    <a:pt x="13199" y="91586"/>
                  </a:moveTo>
                  <a:lnTo>
                    <a:pt x="13199" y="91586"/>
                  </a:lnTo>
                  <a:cubicBezTo>
                    <a:pt x="20192" y="92125"/>
                    <a:pt x="26111" y="86745"/>
                    <a:pt x="26649" y="79751"/>
                  </a:cubicBezTo>
                  <a:lnTo>
                    <a:pt x="30952" y="14832"/>
                  </a:lnTo>
                  <a:cubicBezTo>
                    <a:pt x="31491" y="7838"/>
                    <a:pt x="26111" y="1920"/>
                    <a:pt x="19116" y="1382"/>
                  </a:cubicBezTo>
                  <a:lnTo>
                    <a:pt x="19116" y="1382"/>
                  </a:lnTo>
                  <a:cubicBezTo>
                    <a:pt x="12122" y="844"/>
                    <a:pt x="6204" y="6224"/>
                    <a:pt x="5666" y="13218"/>
                  </a:cubicBezTo>
                  <a:lnTo>
                    <a:pt x="1362" y="78137"/>
                  </a:lnTo>
                  <a:cubicBezTo>
                    <a:pt x="1004" y="85131"/>
                    <a:pt x="6204" y="91228"/>
                    <a:pt x="13199" y="91586"/>
                  </a:cubicBezTo>
                  <a:close/>
                </a:path>
              </a:pathLst>
            </a:custGeom>
            <a:solidFill>
              <a:srgbClr val="ED6B2B"/>
            </a:solidFill>
            <a:ln w="9525" cap="flat">
              <a:noFill/>
              <a:prstDash val="solid"/>
              <a:miter/>
            </a:ln>
          </p:spPr>
          <p:txBody>
            <a:bodyPr rtlCol="0" anchor="ctr"/>
            <a:lstStyle/>
            <a:p>
              <a:endParaRPr lang="en-US"/>
            </a:p>
          </p:txBody>
        </p:sp>
        <p:sp>
          <p:nvSpPr>
            <p:cNvPr id="92" name="Freeform: Shape 91"/>
            <p:cNvSpPr/>
            <p:nvPr/>
          </p:nvSpPr>
          <p:spPr>
            <a:xfrm>
              <a:off x="8213407" y="4091878"/>
              <a:ext cx="186506" cy="1393418"/>
            </a:xfrm>
            <a:custGeom>
              <a:avLst/>
              <a:gdLst>
                <a:gd name="connsiteX0" fmla="*/ 1345 w 186506"/>
                <a:gd name="connsiteY0" fmla="*/ 1243585 h 1393417"/>
                <a:gd name="connsiteX1" fmla="*/ 42233 w 186506"/>
                <a:gd name="connsiteY1" fmla="*/ 1390279 h 1393417"/>
                <a:gd name="connsiteX2" fmla="*/ 92626 w 186506"/>
                <a:gd name="connsiteY2" fmla="*/ 1393687 h 1393417"/>
                <a:gd name="connsiteX3" fmla="*/ 185699 w 186506"/>
                <a:gd name="connsiteY3" fmla="*/ 8160 h 1393417"/>
                <a:gd name="connsiteX4" fmla="*/ 84914 w 186506"/>
                <a:gd name="connsiteY4" fmla="*/ 1345 h 1393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06" h="1393417">
                  <a:moveTo>
                    <a:pt x="1345" y="1243585"/>
                  </a:moveTo>
                  <a:lnTo>
                    <a:pt x="42233" y="1390279"/>
                  </a:lnTo>
                  <a:lnTo>
                    <a:pt x="92626" y="1393687"/>
                  </a:lnTo>
                  <a:lnTo>
                    <a:pt x="185699" y="8160"/>
                  </a:lnTo>
                  <a:lnTo>
                    <a:pt x="84914" y="1345"/>
                  </a:lnTo>
                  <a:close/>
                </a:path>
              </a:pathLst>
            </a:custGeom>
            <a:solidFill>
              <a:srgbClr val="3B3870"/>
            </a:solidFill>
            <a:ln w="9525" cap="flat">
              <a:noFill/>
              <a:prstDash val="solid"/>
              <a:miter/>
            </a:ln>
          </p:spPr>
          <p:txBody>
            <a:bodyPr rtlCol="0" anchor="ctr"/>
            <a:lstStyle/>
            <a:p>
              <a:endParaRPr lang="en-US"/>
            </a:p>
          </p:txBody>
        </p:sp>
        <p:sp>
          <p:nvSpPr>
            <p:cNvPr id="93" name="Freeform: Shape 92"/>
            <p:cNvSpPr/>
            <p:nvPr/>
          </p:nvSpPr>
          <p:spPr>
            <a:xfrm>
              <a:off x="8353825" y="3587952"/>
              <a:ext cx="84287" cy="279760"/>
            </a:xfrm>
            <a:custGeom>
              <a:avLst/>
              <a:gdLst>
                <a:gd name="connsiteX0" fmla="*/ 1345 w 84286"/>
                <a:gd name="connsiteY0" fmla="*/ 1345 h 279759"/>
                <a:gd name="connsiteX1" fmla="*/ 83480 w 84286"/>
                <a:gd name="connsiteY1" fmla="*/ 1345 h 279759"/>
                <a:gd name="connsiteX2" fmla="*/ 83480 w 84286"/>
                <a:gd name="connsiteY2" fmla="*/ 278594 h 279759"/>
                <a:gd name="connsiteX3" fmla="*/ 1345 w 84286"/>
                <a:gd name="connsiteY3" fmla="*/ 278594 h 279759"/>
              </a:gdLst>
              <a:ahLst/>
              <a:cxnLst>
                <a:cxn ang="0">
                  <a:pos x="connsiteX0" y="connsiteY0"/>
                </a:cxn>
                <a:cxn ang="0">
                  <a:pos x="connsiteX1" y="connsiteY1"/>
                </a:cxn>
                <a:cxn ang="0">
                  <a:pos x="connsiteX2" y="connsiteY2"/>
                </a:cxn>
                <a:cxn ang="0">
                  <a:pos x="connsiteX3" y="connsiteY3"/>
                </a:cxn>
              </a:cxnLst>
              <a:rect l="l" t="t" r="r" b="b"/>
              <a:pathLst>
                <a:path w="84286" h="279759">
                  <a:moveTo>
                    <a:pt x="1345" y="1345"/>
                  </a:moveTo>
                  <a:lnTo>
                    <a:pt x="83480" y="1345"/>
                  </a:lnTo>
                  <a:lnTo>
                    <a:pt x="83480" y="278594"/>
                  </a:lnTo>
                  <a:lnTo>
                    <a:pt x="1345" y="278594"/>
                  </a:lnTo>
                  <a:close/>
                </a:path>
              </a:pathLst>
            </a:custGeom>
            <a:solidFill>
              <a:srgbClr val="3B3870"/>
            </a:solidFill>
            <a:ln w="9525" cap="flat">
              <a:noFill/>
              <a:prstDash val="solid"/>
              <a:miter/>
            </a:ln>
          </p:spPr>
          <p:txBody>
            <a:bodyPr rtlCol="0" anchor="ctr"/>
            <a:lstStyle/>
            <a:p>
              <a:endParaRPr lang="en-US"/>
            </a:p>
          </p:txBody>
        </p:sp>
        <p:sp>
          <p:nvSpPr>
            <p:cNvPr id="94" name="Freeform: Shape 93"/>
            <p:cNvSpPr/>
            <p:nvPr/>
          </p:nvSpPr>
          <p:spPr>
            <a:xfrm>
              <a:off x="8494026" y="5445984"/>
              <a:ext cx="32280" cy="91460"/>
            </a:xfrm>
            <a:custGeom>
              <a:avLst/>
              <a:gdLst>
                <a:gd name="connsiteX0" fmla="*/ 19136 w 32279"/>
                <a:gd name="connsiteY0" fmla="*/ 91586 h 91459"/>
                <a:gd name="connsiteX1" fmla="*/ 19136 w 32279"/>
                <a:gd name="connsiteY1" fmla="*/ 91586 h 91459"/>
                <a:gd name="connsiteX2" fmla="*/ 5686 w 32279"/>
                <a:gd name="connsiteY2" fmla="*/ 79751 h 91459"/>
                <a:gd name="connsiteX3" fmla="*/ 1382 w 32279"/>
                <a:gd name="connsiteY3" fmla="*/ 14832 h 91459"/>
                <a:gd name="connsiteX4" fmla="*/ 13218 w 32279"/>
                <a:gd name="connsiteY4" fmla="*/ 1382 h 91459"/>
                <a:gd name="connsiteX5" fmla="*/ 13218 w 32279"/>
                <a:gd name="connsiteY5" fmla="*/ 1382 h 91459"/>
                <a:gd name="connsiteX6" fmla="*/ 26668 w 32279"/>
                <a:gd name="connsiteY6" fmla="*/ 13218 h 91459"/>
                <a:gd name="connsiteX7" fmla="*/ 30972 w 32279"/>
                <a:gd name="connsiteY7" fmla="*/ 78137 h 91459"/>
                <a:gd name="connsiteX8" fmla="*/ 19136 w 32279"/>
                <a:gd name="connsiteY8" fmla="*/ 91586 h 9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 h="91459">
                  <a:moveTo>
                    <a:pt x="19136" y="91586"/>
                  </a:moveTo>
                  <a:lnTo>
                    <a:pt x="19136" y="91586"/>
                  </a:lnTo>
                  <a:cubicBezTo>
                    <a:pt x="12142" y="92125"/>
                    <a:pt x="6224" y="86745"/>
                    <a:pt x="5686" y="79751"/>
                  </a:cubicBezTo>
                  <a:lnTo>
                    <a:pt x="1382" y="14832"/>
                  </a:lnTo>
                  <a:cubicBezTo>
                    <a:pt x="844" y="7838"/>
                    <a:pt x="6224" y="1920"/>
                    <a:pt x="13218" y="1382"/>
                  </a:cubicBezTo>
                  <a:lnTo>
                    <a:pt x="13218" y="1382"/>
                  </a:lnTo>
                  <a:cubicBezTo>
                    <a:pt x="20212" y="844"/>
                    <a:pt x="26130" y="6224"/>
                    <a:pt x="26668" y="13218"/>
                  </a:cubicBezTo>
                  <a:lnTo>
                    <a:pt x="30972" y="78137"/>
                  </a:lnTo>
                  <a:cubicBezTo>
                    <a:pt x="31331" y="85131"/>
                    <a:pt x="26130" y="91228"/>
                    <a:pt x="19136" y="91586"/>
                  </a:cubicBezTo>
                  <a:close/>
                </a:path>
              </a:pathLst>
            </a:custGeom>
            <a:solidFill>
              <a:srgbClr val="ED6B2B"/>
            </a:solidFill>
            <a:ln w="9525" cap="flat">
              <a:noFill/>
              <a:prstDash val="solid"/>
              <a:miter/>
            </a:ln>
          </p:spPr>
          <p:txBody>
            <a:bodyPr rtlCol="0" anchor="ctr"/>
            <a:lstStyle/>
            <a:p>
              <a:endParaRPr lang="en-US"/>
            </a:p>
          </p:txBody>
        </p:sp>
        <p:sp>
          <p:nvSpPr>
            <p:cNvPr id="95" name="Freeform: Shape 94"/>
            <p:cNvSpPr/>
            <p:nvPr/>
          </p:nvSpPr>
          <p:spPr>
            <a:xfrm>
              <a:off x="8389871" y="4091878"/>
              <a:ext cx="186506" cy="1393418"/>
            </a:xfrm>
            <a:custGeom>
              <a:avLst/>
              <a:gdLst>
                <a:gd name="connsiteX0" fmla="*/ 185879 w 186506"/>
                <a:gd name="connsiteY0" fmla="*/ 1243585 h 1393417"/>
                <a:gd name="connsiteX1" fmla="*/ 144990 w 186506"/>
                <a:gd name="connsiteY1" fmla="*/ 1390279 h 1393417"/>
                <a:gd name="connsiteX2" fmla="*/ 94598 w 186506"/>
                <a:gd name="connsiteY2" fmla="*/ 1393687 h 1393417"/>
                <a:gd name="connsiteX3" fmla="*/ 1345 w 186506"/>
                <a:gd name="connsiteY3" fmla="*/ 8160 h 1393417"/>
                <a:gd name="connsiteX4" fmla="*/ 102309 w 186506"/>
                <a:gd name="connsiteY4" fmla="*/ 1345 h 1393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06" h="1393417">
                  <a:moveTo>
                    <a:pt x="185879" y="1243585"/>
                  </a:moveTo>
                  <a:lnTo>
                    <a:pt x="144990" y="1390279"/>
                  </a:lnTo>
                  <a:lnTo>
                    <a:pt x="94598" y="1393687"/>
                  </a:lnTo>
                  <a:lnTo>
                    <a:pt x="1345" y="8160"/>
                  </a:lnTo>
                  <a:lnTo>
                    <a:pt x="102309" y="1345"/>
                  </a:lnTo>
                  <a:close/>
                </a:path>
              </a:pathLst>
            </a:custGeom>
            <a:solidFill>
              <a:srgbClr val="3B3870"/>
            </a:solidFill>
            <a:ln w="9525" cap="flat">
              <a:noFill/>
              <a:prstDash val="solid"/>
              <a:miter/>
            </a:ln>
          </p:spPr>
          <p:txBody>
            <a:bodyPr rtlCol="0" anchor="ctr"/>
            <a:lstStyle/>
            <a:p>
              <a:endParaRPr lang="en-US"/>
            </a:p>
          </p:txBody>
        </p:sp>
        <p:sp>
          <p:nvSpPr>
            <p:cNvPr id="96" name="Freeform: Shape 95"/>
            <p:cNvSpPr/>
            <p:nvPr/>
          </p:nvSpPr>
          <p:spPr>
            <a:xfrm>
              <a:off x="8277429" y="3854441"/>
              <a:ext cx="236720" cy="374806"/>
            </a:xfrm>
            <a:custGeom>
              <a:avLst/>
              <a:gdLst>
                <a:gd name="connsiteX0" fmla="*/ 236271 w 236719"/>
                <a:gd name="connsiteY0" fmla="*/ 374537 h 374806"/>
                <a:gd name="connsiteX1" fmla="*/ 1345 w 236719"/>
                <a:gd name="connsiteY1" fmla="*/ 374537 h 374806"/>
                <a:gd name="connsiteX2" fmla="*/ 1345 w 236719"/>
                <a:gd name="connsiteY2" fmla="*/ 53710 h 374806"/>
                <a:gd name="connsiteX3" fmla="*/ 53711 w 236719"/>
                <a:gd name="connsiteY3" fmla="*/ 1345 h 374806"/>
                <a:gd name="connsiteX4" fmla="*/ 183906 w 236719"/>
                <a:gd name="connsiteY4" fmla="*/ 1345 h 374806"/>
                <a:gd name="connsiteX5" fmla="*/ 236271 w 236719"/>
                <a:gd name="connsiteY5" fmla="*/ 53710 h 374806"/>
                <a:gd name="connsiteX6" fmla="*/ 236271 w 236719"/>
                <a:gd name="connsiteY6" fmla="*/ 374537 h 37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719" h="374806">
                  <a:moveTo>
                    <a:pt x="236271" y="374537"/>
                  </a:moveTo>
                  <a:lnTo>
                    <a:pt x="1345" y="374537"/>
                  </a:lnTo>
                  <a:lnTo>
                    <a:pt x="1345" y="53710"/>
                  </a:lnTo>
                  <a:cubicBezTo>
                    <a:pt x="1345" y="24838"/>
                    <a:pt x="24838" y="1345"/>
                    <a:pt x="53711" y="1345"/>
                  </a:cubicBezTo>
                  <a:lnTo>
                    <a:pt x="183906" y="1345"/>
                  </a:lnTo>
                  <a:cubicBezTo>
                    <a:pt x="212779" y="1345"/>
                    <a:pt x="236271" y="24838"/>
                    <a:pt x="236271" y="53710"/>
                  </a:cubicBezTo>
                  <a:lnTo>
                    <a:pt x="236271" y="374537"/>
                  </a:lnTo>
                  <a:close/>
                </a:path>
              </a:pathLst>
            </a:custGeom>
            <a:solidFill>
              <a:srgbClr val="4B478F"/>
            </a:solidFill>
            <a:ln w="9525" cap="flat">
              <a:noFill/>
              <a:prstDash val="solid"/>
              <a:miter/>
            </a:ln>
          </p:spPr>
          <p:txBody>
            <a:bodyPr rtlCol="0" anchor="ctr"/>
            <a:lstStyle/>
            <a:p>
              <a:endParaRPr lang="en-US"/>
            </a:p>
          </p:txBody>
        </p:sp>
        <p:sp>
          <p:nvSpPr>
            <p:cNvPr id="97" name="Freeform: Shape 96"/>
            <p:cNvSpPr/>
            <p:nvPr/>
          </p:nvSpPr>
          <p:spPr>
            <a:xfrm>
              <a:off x="8325849" y="4024628"/>
              <a:ext cx="139880" cy="139880"/>
            </a:xfrm>
            <a:custGeom>
              <a:avLst/>
              <a:gdLst>
                <a:gd name="connsiteX0" fmla="*/ 139431 w 139879"/>
                <a:gd name="connsiteY0" fmla="*/ 70388 h 139879"/>
                <a:gd name="connsiteX1" fmla="*/ 70388 w 139879"/>
                <a:gd name="connsiteY1" fmla="*/ 139432 h 139879"/>
                <a:gd name="connsiteX2" fmla="*/ 1345 w 139879"/>
                <a:gd name="connsiteY2" fmla="*/ 70388 h 139879"/>
                <a:gd name="connsiteX3" fmla="*/ 70388 w 139879"/>
                <a:gd name="connsiteY3" fmla="*/ 1345 h 139879"/>
                <a:gd name="connsiteX4" fmla="*/ 139431 w 139879"/>
                <a:gd name="connsiteY4" fmla="*/ 70388 h 139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79" h="139879">
                  <a:moveTo>
                    <a:pt x="139431" y="70388"/>
                  </a:moveTo>
                  <a:cubicBezTo>
                    <a:pt x="139431" y="108520"/>
                    <a:pt x="108520" y="139432"/>
                    <a:pt x="70388" y="139432"/>
                  </a:cubicBezTo>
                  <a:cubicBezTo>
                    <a:pt x="32257" y="139432"/>
                    <a:pt x="1345" y="108520"/>
                    <a:pt x="1345" y="70388"/>
                  </a:cubicBezTo>
                  <a:cubicBezTo>
                    <a:pt x="1345" y="32257"/>
                    <a:pt x="32257" y="1345"/>
                    <a:pt x="70388" y="1345"/>
                  </a:cubicBezTo>
                  <a:cubicBezTo>
                    <a:pt x="108520" y="1345"/>
                    <a:pt x="139431" y="32257"/>
                    <a:pt x="139431" y="70388"/>
                  </a:cubicBezTo>
                  <a:close/>
                </a:path>
              </a:pathLst>
            </a:custGeom>
            <a:solidFill>
              <a:srgbClr val="FFCD91"/>
            </a:solidFill>
            <a:ln w="9525" cap="flat">
              <a:noFill/>
              <a:prstDash val="solid"/>
              <a:miter/>
            </a:ln>
          </p:spPr>
          <p:txBody>
            <a:bodyPr rtlCol="0" anchor="ctr"/>
            <a:lstStyle/>
            <a:p>
              <a:endParaRPr lang="en-US"/>
            </a:p>
          </p:txBody>
        </p:sp>
        <p:sp>
          <p:nvSpPr>
            <p:cNvPr id="98" name="Freeform: Shape 97"/>
            <p:cNvSpPr/>
            <p:nvPr/>
          </p:nvSpPr>
          <p:spPr>
            <a:xfrm>
              <a:off x="8364944" y="4063722"/>
              <a:ext cx="60973" cy="60973"/>
            </a:xfrm>
            <a:custGeom>
              <a:avLst/>
              <a:gdLst>
                <a:gd name="connsiteX0" fmla="*/ 61242 w 60973"/>
                <a:gd name="connsiteY0" fmla="*/ 31294 h 60973"/>
                <a:gd name="connsiteX1" fmla="*/ 31294 w 60973"/>
                <a:gd name="connsiteY1" fmla="*/ 61242 h 60973"/>
                <a:gd name="connsiteX2" fmla="*/ 1345 w 60973"/>
                <a:gd name="connsiteY2" fmla="*/ 31294 h 60973"/>
                <a:gd name="connsiteX3" fmla="*/ 31294 w 60973"/>
                <a:gd name="connsiteY3" fmla="*/ 1345 h 60973"/>
                <a:gd name="connsiteX4" fmla="*/ 61242 w 60973"/>
                <a:gd name="connsiteY4" fmla="*/ 31294 h 60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73" h="60973">
                  <a:moveTo>
                    <a:pt x="61242" y="31294"/>
                  </a:moveTo>
                  <a:cubicBezTo>
                    <a:pt x="61242" y="47834"/>
                    <a:pt x="47834" y="61242"/>
                    <a:pt x="31294" y="61242"/>
                  </a:cubicBezTo>
                  <a:cubicBezTo>
                    <a:pt x="14754" y="61242"/>
                    <a:pt x="1345" y="47834"/>
                    <a:pt x="1345" y="31294"/>
                  </a:cubicBezTo>
                  <a:cubicBezTo>
                    <a:pt x="1345" y="14754"/>
                    <a:pt x="14754" y="1345"/>
                    <a:pt x="31294" y="1345"/>
                  </a:cubicBezTo>
                  <a:cubicBezTo>
                    <a:pt x="47834" y="1345"/>
                    <a:pt x="61242" y="14754"/>
                    <a:pt x="61242" y="31294"/>
                  </a:cubicBezTo>
                  <a:close/>
                </a:path>
              </a:pathLst>
            </a:custGeom>
            <a:solidFill>
              <a:srgbClr val="ED6B2B"/>
            </a:solidFill>
            <a:ln w="9525" cap="flat">
              <a:noFill/>
              <a:prstDash val="solid"/>
              <a:miter/>
            </a:ln>
          </p:spPr>
          <p:txBody>
            <a:bodyPr rtlCol="0" anchor="ctr"/>
            <a:lstStyle/>
            <a:p>
              <a:endParaRPr lang="en-US"/>
            </a:p>
          </p:txBody>
        </p:sp>
        <p:sp>
          <p:nvSpPr>
            <p:cNvPr id="99" name="Freeform: Shape 98"/>
            <p:cNvSpPr/>
            <p:nvPr/>
          </p:nvSpPr>
          <p:spPr>
            <a:xfrm>
              <a:off x="8737598" y="3531283"/>
              <a:ext cx="104013" cy="523652"/>
            </a:xfrm>
            <a:custGeom>
              <a:avLst/>
              <a:gdLst>
                <a:gd name="connsiteX0" fmla="*/ 103027 w 104013"/>
                <a:gd name="connsiteY0" fmla="*/ 522666 h 523652"/>
                <a:gd name="connsiteX1" fmla="*/ 60525 w 104013"/>
                <a:gd name="connsiteY1" fmla="*/ 522666 h 523652"/>
                <a:gd name="connsiteX2" fmla="*/ 60525 w 104013"/>
                <a:gd name="connsiteY2" fmla="*/ 43847 h 523652"/>
                <a:gd name="connsiteX3" fmla="*/ 1345 w 104013"/>
                <a:gd name="connsiteY3" fmla="*/ 43847 h 523652"/>
                <a:gd name="connsiteX4" fmla="*/ 1345 w 104013"/>
                <a:gd name="connsiteY4" fmla="*/ 1345 h 523652"/>
                <a:gd name="connsiteX5" fmla="*/ 103027 w 104013"/>
                <a:gd name="connsiteY5" fmla="*/ 1345 h 52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013" h="523652">
                  <a:moveTo>
                    <a:pt x="103027" y="522666"/>
                  </a:moveTo>
                  <a:lnTo>
                    <a:pt x="60525" y="522666"/>
                  </a:lnTo>
                  <a:lnTo>
                    <a:pt x="60525" y="43847"/>
                  </a:lnTo>
                  <a:lnTo>
                    <a:pt x="1345" y="43847"/>
                  </a:lnTo>
                  <a:lnTo>
                    <a:pt x="1345" y="1345"/>
                  </a:lnTo>
                  <a:lnTo>
                    <a:pt x="103027" y="1345"/>
                  </a:lnTo>
                  <a:close/>
                </a:path>
              </a:pathLst>
            </a:custGeom>
            <a:solidFill>
              <a:srgbClr val="3B3E54"/>
            </a:solidFill>
            <a:ln w="9525" cap="flat">
              <a:noFill/>
              <a:prstDash val="solid"/>
              <a:miter/>
            </a:ln>
          </p:spPr>
          <p:txBody>
            <a:bodyPr rtlCol="0" anchor="ctr"/>
            <a:lstStyle/>
            <a:p>
              <a:endParaRPr lang="en-US"/>
            </a:p>
          </p:txBody>
        </p:sp>
        <p:sp>
          <p:nvSpPr>
            <p:cNvPr id="100" name="Freeform: Shape 99"/>
            <p:cNvSpPr/>
            <p:nvPr/>
          </p:nvSpPr>
          <p:spPr>
            <a:xfrm>
              <a:off x="8668554" y="3361454"/>
              <a:ext cx="80700" cy="105806"/>
            </a:xfrm>
            <a:custGeom>
              <a:avLst/>
              <a:gdLst>
                <a:gd name="connsiteX0" fmla="*/ 1345 w 80699"/>
                <a:gd name="connsiteY0" fmla="*/ 1345 h 105806"/>
                <a:gd name="connsiteX1" fmla="*/ 80969 w 80699"/>
                <a:gd name="connsiteY1" fmla="*/ 1345 h 105806"/>
                <a:gd name="connsiteX2" fmla="*/ 80969 w 80699"/>
                <a:gd name="connsiteY2" fmla="*/ 104999 h 105806"/>
                <a:gd name="connsiteX3" fmla="*/ 1345 w 80699"/>
                <a:gd name="connsiteY3" fmla="*/ 104999 h 105806"/>
              </a:gdLst>
              <a:ahLst/>
              <a:cxnLst>
                <a:cxn ang="0">
                  <a:pos x="connsiteX0" y="connsiteY0"/>
                </a:cxn>
                <a:cxn ang="0">
                  <a:pos x="connsiteX1" y="connsiteY1"/>
                </a:cxn>
                <a:cxn ang="0">
                  <a:pos x="connsiteX2" y="connsiteY2"/>
                </a:cxn>
                <a:cxn ang="0">
                  <a:pos x="connsiteX3" y="connsiteY3"/>
                </a:cxn>
              </a:cxnLst>
              <a:rect l="l" t="t" r="r" b="b"/>
              <a:pathLst>
                <a:path w="80699" h="105806">
                  <a:moveTo>
                    <a:pt x="1345" y="1345"/>
                  </a:moveTo>
                  <a:lnTo>
                    <a:pt x="80969" y="1345"/>
                  </a:lnTo>
                  <a:lnTo>
                    <a:pt x="80969" y="104999"/>
                  </a:lnTo>
                  <a:lnTo>
                    <a:pt x="1345" y="104999"/>
                  </a:lnTo>
                  <a:close/>
                </a:path>
              </a:pathLst>
            </a:custGeom>
            <a:solidFill>
              <a:srgbClr val="3B3E54"/>
            </a:solidFill>
            <a:ln w="9525" cap="flat">
              <a:noFill/>
              <a:prstDash val="solid"/>
              <a:miter/>
            </a:ln>
          </p:spPr>
          <p:txBody>
            <a:bodyPr rtlCol="0" anchor="ctr"/>
            <a:lstStyle/>
            <a:p>
              <a:endParaRPr lang="en-US"/>
            </a:p>
          </p:txBody>
        </p:sp>
        <p:sp>
          <p:nvSpPr>
            <p:cNvPr id="101" name="Freeform: Shape 100"/>
            <p:cNvSpPr/>
            <p:nvPr/>
          </p:nvSpPr>
          <p:spPr>
            <a:xfrm>
              <a:off x="8697606" y="5456602"/>
              <a:ext cx="23313" cy="80700"/>
            </a:xfrm>
            <a:custGeom>
              <a:avLst/>
              <a:gdLst>
                <a:gd name="connsiteX0" fmla="*/ 12105 w 23313"/>
                <a:gd name="connsiteY0" fmla="*/ 1345 h 80699"/>
                <a:gd name="connsiteX1" fmla="*/ 12105 w 23313"/>
                <a:gd name="connsiteY1" fmla="*/ 1345 h 80699"/>
                <a:gd name="connsiteX2" fmla="*/ 22865 w 23313"/>
                <a:gd name="connsiteY2" fmla="*/ 12105 h 80699"/>
                <a:gd name="connsiteX3" fmla="*/ 22865 w 23313"/>
                <a:gd name="connsiteY3" fmla="*/ 70209 h 80699"/>
                <a:gd name="connsiteX4" fmla="*/ 12105 w 23313"/>
                <a:gd name="connsiteY4" fmla="*/ 80969 h 80699"/>
                <a:gd name="connsiteX5" fmla="*/ 12105 w 23313"/>
                <a:gd name="connsiteY5" fmla="*/ 80969 h 80699"/>
                <a:gd name="connsiteX6" fmla="*/ 1345 w 23313"/>
                <a:gd name="connsiteY6" fmla="*/ 70209 h 80699"/>
                <a:gd name="connsiteX7" fmla="*/ 1345 w 23313"/>
                <a:gd name="connsiteY7" fmla="*/ 12105 h 80699"/>
                <a:gd name="connsiteX8" fmla="*/ 12105 w 23313"/>
                <a:gd name="connsiteY8" fmla="*/ 1345 h 8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13" h="80699">
                  <a:moveTo>
                    <a:pt x="12105" y="1345"/>
                  </a:moveTo>
                  <a:lnTo>
                    <a:pt x="12105" y="1345"/>
                  </a:lnTo>
                  <a:cubicBezTo>
                    <a:pt x="18023" y="1345"/>
                    <a:pt x="22865" y="6187"/>
                    <a:pt x="22865" y="12105"/>
                  </a:cubicBezTo>
                  <a:lnTo>
                    <a:pt x="22865" y="70209"/>
                  </a:lnTo>
                  <a:cubicBezTo>
                    <a:pt x="22865" y="76127"/>
                    <a:pt x="18023" y="80969"/>
                    <a:pt x="12105" y="80969"/>
                  </a:cubicBezTo>
                  <a:lnTo>
                    <a:pt x="12105" y="80969"/>
                  </a:lnTo>
                  <a:cubicBezTo>
                    <a:pt x="6187" y="80969"/>
                    <a:pt x="1345" y="76127"/>
                    <a:pt x="1345" y="70209"/>
                  </a:cubicBezTo>
                  <a:lnTo>
                    <a:pt x="1345" y="12105"/>
                  </a:lnTo>
                  <a:cubicBezTo>
                    <a:pt x="1345" y="6187"/>
                    <a:pt x="6187" y="1345"/>
                    <a:pt x="12105" y="1345"/>
                  </a:cubicBezTo>
                  <a:close/>
                </a:path>
              </a:pathLst>
            </a:custGeom>
            <a:solidFill>
              <a:srgbClr val="3B3870"/>
            </a:solidFill>
            <a:ln w="9525" cap="flat">
              <a:noFill/>
              <a:prstDash val="solid"/>
              <a:miter/>
            </a:ln>
          </p:spPr>
          <p:txBody>
            <a:bodyPr rtlCol="0" anchor="ctr"/>
            <a:lstStyle/>
            <a:p>
              <a:endParaRPr lang="en-US"/>
            </a:p>
          </p:txBody>
        </p:sp>
        <p:sp>
          <p:nvSpPr>
            <p:cNvPr id="102" name="Freeform: Shape 101"/>
            <p:cNvSpPr/>
            <p:nvPr/>
          </p:nvSpPr>
          <p:spPr>
            <a:xfrm>
              <a:off x="8654566" y="5410513"/>
              <a:ext cx="109393" cy="82493"/>
            </a:xfrm>
            <a:custGeom>
              <a:avLst/>
              <a:gdLst>
                <a:gd name="connsiteX0" fmla="*/ 38646 w 109393"/>
                <a:gd name="connsiteY0" fmla="*/ 81686 h 82493"/>
                <a:gd name="connsiteX1" fmla="*/ 71643 w 109393"/>
                <a:gd name="connsiteY1" fmla="*/ 81686 h 82493"/>
                <a:gd name="connsiteX2" fmla="*/ 109124 w 109393"/>
                <a:gd name="connsiteY2" fmla="*/ 1345 h 82493"/>
                <a:gd name="connsiteX3" fmla="*/ 1345 w 109393"/>
                <a:gd name="connsiteY3" fmla="*/ 1345 h 82493"/>
              </a:gdLst>
              <a:ahLst/>
              <a:cxnLst>
                <a:cxn ang="0">
                  <a:pos x="connsiteX0" y="connsiteY0"/>
                </a:cxn>
                <a:cxn ang="0">
                  <a:pos x="connsiteX1" y="connsiteY1"/>
                </a:cxn>
                <a:cxn ang="0">
                  <a:pos x="connsiteX2" y="connsiteY2"/>
                </a:cxn>
                <a:cxn ang="0">
                  <a:pos x="connsiteX3" y="connsiteY3"/>
                </a:cxn>
              </a:cxnLst>
              <a:rect l="l" t="t" r="r" b="b"/>
              <a:pathLst>
                <a:path w="109393" h="82493">
                  <a:moveTo>
                    <a:pt x="38646" y="81686"/>
                  </a:moveTo>
                  <a:lnTo>
                    <a:pt x="71643" y="81686"/>
                  </a:lnTo>
                  <a:lnTo>
                    <a:pt x="109124" y="1345"/>
                  </a:lnTo>
                  <a:lnTo>
                    <a:pt x="1345" y="1345"/>
                  </a:lnTo>
                  <a:close/>
                </a:path>
              </a:pathLst>
            </a:custGeom>
            <a:solidFill>
              <a:srgbClr val="ED8E5F"/>
            </a:solidFill>
            <a:ln w="9525" cap="flat">
              <a:noFill/>
              <a:prstDash val="solid"/>
              <a:miter/>
            </a:ln>
          </p:spPr>
          <p:txBody>
            <a:bodyPr rtlCol="0" anchor="ctr"/>
            <a:lstStyle/>
            <a:p>
              <a:endParaRPr lang="en-US"/>
            </a:p>
          </p:txBody>
        </p:sp>
        <p:sp>
          <p:nvSpPr>
            <p:cNvPr id="103" name="Freeform: Shape 102"/>
            <p:cNvSpPr/>
            <p:nvPr/>
          </p:nvSpPr>
          <p:spPr>
            <a:xfrm>
              <a:off x="8654567" y="3446279"/>
              <a:ext cx="109393" cy="1965490"/>
            </a:xfrm>
            <a:custGeom>
              <a:avLst/>
              <a:gdLst>
                <a:gd name="connsiteX0" fmla="*/ 1345 w 109393"/>
                <a:gd name="connsiteY0" fmla="*/ 1345 h 1965490"/>
                <a:gd name="connsiteX1" fmla="*/ 109124 w 109393"/>
                <a:gd name="connsiteY1" fmla="*/ 1345 h 1965490"/>
                <a:gd name="connsiteX2" fmla="*/ 109124 w 109393"/>
                <a:gd name="connsiteY2" fmla="*/ 1965580 h 1965490"/>
                <a:gd name="connsiteX3" fmla="*/ 1345 w 109393"/>
                <a:gd name="connsiteY3" fmla="*/ 1965580 h 1965490"/>
              </a:gdLst>
              <a:ahLst/>
              <a:cxnLst>
                <a:cxn ang="0">
                  <a:pos x="connsiteX0" y="connsiteY0"/>
                </a:cxn>
                <a:cxn ang="0">
                  <a:pos x="connsiteX1" y="connsiteY1"/>
                </a:cxn>
                <a:cxn ang="0">
                  <a:pos x="connsiteX2" y="connsiteY2"/>
                </a:cxn>
                <a:cxn ang="0">
                  <a:pos x="connsiteX3" y="connsiteY3"/>
                </a:cxn>
              </a:cxnLst>
              <a:rect l="l" t="t" r="r" b="b"/>
              <a:pathLst>
                <a:path w="109393" h="1965490">
                  <a:moveTo>
                    <a:pt x="1345" y="1345"/>
                  </a:moveTo>
                  <a:lnTo>
                    <a:pt x="109124" y="1345"/>
                  </a:lnTo>
                  <a:lnTo>
                    <a:pt x="109124" y="1965580"/>
                  </a:lnTo>
                  <a:lnTo>
                    <a:pt x="1345" y="1965580"/>
                  </a:lnTo>
                  <a:close/>
                </a:path>
              </a:pathLst>
            </a:custGeom>
            <a:solidFill>
              <a:srgbClr val="ED6B2B"/>
            </a:solidFill>
            <a:ln w="9525" cap="flat">
              <a:noFill/>
              <a:prstDash val="solid"/>
              <a:miter/>
            </a:ln>
          </p:spPr>
          <p:txBody>
            <a:bodyPr rtlCol="0" anchor="ctr"/>
            <a:lstStyle/>
            <a:p>
              <a:endParaRPr lang="en-US"/>
            </a:p>
          </p:txBody>
        </p:sp>
        <p:sp>
          <p:nvSpPr>
            <p:cNvPr id="104" name="Freeform: Shape 103"/>
            <p:cNvSpPr/>
            <p:nvPr/>
          </p:nvSpPr>
          <p:spPr>
            <a:xfrm>
              <a:off x="9516272" y="2875113"/>
              <a:ext cx="661739" cy="579246"/>
            </a:xfrm>
            <a:custGeom>
              <a:avLst/>
              <a:gdLst>
                <a:gd name="connsiteX0" fmla="*/ 482844 w 661738"/>
                <a:gd name="connsiteY0" fmla="*/ 27338 h 579245"/>
                <a:gd name="connsiteX1" fmla="*/ 179233 w 661738"/>
                <a:gd name="connsiteY1" fmla="*/ 27338 h 579245"/>
                <a:gd name="connsiteX2" fmla="*/ 27338 w 661738"/>
                <a:gd name="connsiteY2" fmla="*/ 290240 h 579245"/>
                <a:gd name="connsiteX3" fmla="*/ 179233 w 661738"/>
                <a:gd name="connsiteY3" fmla="*/ 553322 h 579245"/>
                <a:gd name="connsiteX4" fmla="*/ 482844 w 661738"/>
                <a:gd name="connsiteY4" fmla="*/ 553322 h 579245"/>
                <a:gd name="connsiteX5" fmla="*/ 634739 w 661738"/>
                <a:gd name="connsiteY5" fmla="*/ 290240 h 57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738" h="579245">
                  <a:moveTo>
                    <a:pt x="482844" y="27338"/>
                  </a:moveTo>
                  <a:lnTo>
                    <a:pt x="179233" y="27338"/>
                  </a:lnTo>
                  <a:lnTo>
                    <a:pt x="27338" y="290240"/>
                  </a:lnTo>
                  <a:lnTo>
                    <a:pt x="179233" y="553322"/>
                  </a:lnTo>
                  <a:lnTo>
                    <a:pt x="482844" y="553322"/>
                  </a:lnTo>
                  <a:lnTo>
                    <a:pt x="634739" y="290240"/>
                  </a:lnTo>
                  <a:close/>
                </a:path>
              </a:pathLst>
            </a:custGeom>
            <a:noFill/>
            <a:ln w="193603" cap="flat">
              <a:solidFill>
                <a:srgbClr val="ED6B2B"/>
              </a:solidFill>
              <a:prstDash val="solid"/>
              <a:miter/>
            </a:ln>
          </p:spPr>
          <p:txBody>
            <a:bodyPr rtlCol="0" anchor="ctr"/>
            <a:lstStyle/>
            <a:p>
              <a:endParaRPr lang="en-US"/>
            </a:p>
          </p:txBody>
        </p:sp>
        <p:sp>
          <p:nvSpPr>
            <p:cNvPr id="105" name="Freeform: Shape 104"/>
            <p:cNvSpPr/>
            <p:nvPr/>
          </p:nvSpPr>
          <p:spPr>
            <a:xfrm>
              <a:off x="8905935" y="3979559"/>
              <a:ext cx="416053" cy="416053"/>
            </a:xfrm>
            <a:custGeom>
              <a:avLst/>
              <a:gdLst>
                <a:gd name="connsiteX0" fmla="*/ 9113 w 416052"/>
                <a:gd name="connsiteY0" fmla="*/ 407053 h 416052"/>
                <a:gd name="connsiteX1" fmla="*/ 407053 w 416052"/>
                <a:gd name="connsiteY1" fmla="*/ 9113 h 416052"/>
              </a:gdLst>
              <a:ahLst/>
              <a:cxnLst>
                <a:cxn ang="0">
                  <a:pos x="connsiteX0" y="connsiteY0"/>
                </a:cxn>
                <a:cxn ang="0">
                  <a:pos x="connsiteX1" y="connsiteY1"/>
                </a:cxn>
              </a:cxnLst>
              <a:rect l="l" t="t" r="r" b="b"/>
              <a:pathLst>
                <a:path w="416052" h="416052">
                  <a:moveTo>
                    <a:pt x="9113" y="407053"/>
                  </a:moveTo>
                  <a:lnTo>
                    <a:pt x="407053" y="9113"/>
                  </a:lnTo>
                </a:path>
              </a:pathLst>
            </a:custGeom>
            <a:ln w="64535" cap="flat">
              <a:solidFill>
                <a:srgbClr val="FFFFFF"/>
              </a:solidFill>
              <a:custDash>
                <a:ds d="1524435" sp="1524435"/>
              </a:custDash>
              <a:miter/>
            </a:ln>
          </p:spPr>
          <p:txBody>
            <a:bodyPr rtlCol="0" anchor="ctr"/>
            <a:lstStyle/>
            <a:p>
              <a:endParaRPr lang="en-US"/>
            </a:p>
          </p:txBody>
        </p:sp>
        <p:sp>
          <p:nvSpPr>
            <p:cNvPr id="106" name="Freeform: Shape 105"/>
            <p:cNvSpPr/>
            <p:nvPr/>
          </p:nvSpPr>
          <p:spPr>
            <a:xfrm>
              <a:off x="8931042" y="4004665"/>
              <a:ext cx="17933" cy="365839"/>
            </a:xfrm>
            <a:custGeom>
              <a:avLst/>
              <a:gdLst>
                <a:gd name="connsiteX0" fmla="*/ 9113 w 17933"/>
                <a:gd name="connsiteY0" fmla="*/ 356840 h 365839"/>
                <a:gd name="connsiteX1" fmla="*/ 9113 w 17933"/>
                <a:gd name="connsiteY1" fmla="*/ 9113 h 365839"/>
              </a:gdLst>
              <a:ahLst/>
              <a:cxnLst>
                <a:cxn ang="0">
                  <a:pos x="connsiteX0" y="connsiteY0"/>
                </a:cxn>
                <a:cxn ang="0">
                  <a:pos x="connsiteX1" y="connsiteY1"/>
                </a:cxn>
              </a:cxnLst>
              <a:rect l="l" t="t" r="r" b="b"/>
              <a:pathLst>
                <a:path w="17933" h="365839">
                  <a:moveTo>
                    <a:pt x="9113" y="356840"/>
                  </a:moveTo>
                  <a:lnTo>
                    <a:pt x="9113" y="9113"/>
                  </a:lnTo>
                </a:path>
              </a:pathLst>
            </a:custGeom>
            <a:ln w="64535" cap="flat">
              <a:solidFill>
                <a:srgbClr val="ED6B2B"/>
              </a:solidFill>
              <a:prstDash val="solid"/>
              <a:miter/>
            </a:ln>
          </p:spPr>
          <p:txBody>
            <a:bodyPr rtlCol="0" anchor="ctr"/>
            <a:lstStyle/>
            <a:p>
              <a:endParaRPr lang="en-US"/>
            </a:p>
          </p:txBody>
        </p:sp>
        <p:sp>
          <p:nvSpPr>
            <p:cNvPr id="107" name="Freeform: Shape 106"/>
            <p:cNvSpPr/>
            <p:nvPr/>
          </p:nvSpPr>
          <p:spPr>
            <a:xfrm>
              <a:off x="8912806" y="3958813"/>
              <a:ext cx="53800" cy="64560"/>
            </a:xfrm>
            <a:custGeom>
              <a:avLst/>
              <a:gdLst>
                <a:gd name="connsiteX0" fmla="*/ 27348 w 53799"/>
                <a:gd name="connsiteY0" fmla="*/ 1345 h 64559"/>
                <a:gd name="connsiteX1" fmla="*/ 1345 w 53799"/>
                <a:gd name="connsiteY1" fmla="*/ 64829 h 64559"/>
                <a:gd name="connsiteX2" fmla="*/ 53352 w 53799"/>
                <a:gd name="connsiteY2" fmla="*/ 64829 h 64559"/>
              </a:gdLst>
              <a:ahLst/>
              <a:cxnLst>
                <a:cxn ang="0">
                  <a:pos x="connsiteX0" y="connsiteY0"/>
                </a:cxn>
                <a:cxn ang="0">
                  <a:pos x="connsiteX1" y="connsiteY1"/>
                </a:cxn>
                <a:cxn ang="0">
                  <a:pos x="connsiteX2" y="connsiteY2"/>
                </a:cxn>
              </a:cxnLst>
              <a:rect l="l" t="t" r="r" b="b"/>
              <a:pathLst>
                <a:path w="53799" h="64559">
                  <a:moveTo>
                    <a:pt x="27348" y="1345"/>
                  </a:moveTo>
                  <a:lnTo>
                    <a:pt x="1345" y="64829"/>
                  </a:lnTo>
                  <a:lnTo>
                    <a:pt x="53352" y="64829"/>
                  </a:lnTo>
                  <a:close/>
                </a:path>
              </a:pathLst>
            </a:custGeom>
            <a:solidFill>
              <a:srgbClr val="ED6B2B"/>
            </a:solidFill>
            <a:ln w="9525" cap="flat">
              <a:noFill/>
              <a:prstDash val="solid"/>
              <a:miter/>
            </a:ln>
          </p:spPr>
          <p:txBody>
            <a:bodyPr rtlCol="0" anchor="ctr"/>
            <a:lstStyle/>
            <a:p>
              <a:endParaRPr lang="en-US"/>
            </a:p>
          </p:txBody>
        </p:sp>
        <p:sp>
          <p:nvSpPr>
            <p:cNvPr id="108" name="Freeform: Shape 107"/>
            <p:cNvSpPr/>
            <p:nvPr/>
          </p:nvSpPr>
          <p:spPr>
            <a:xfrm>
              <a:off x="8931042" y="4352392"/>
              <a:ext cx="365839" cy="17933"/>
            </a:xfrm>
            <a:custGeom>
              <a:avLst/>
              <a:gdLst>
                <a:gd name="connsiteX0" fmla="*/ 9113 w 365839"/>
                <a:gd name="connsiteY0" fmla="*/ 9113 h 17933"/>
                <a:gd name="connsiteX1" fmla="*/ 356840 w 365839"/>
                <a:gd name="connsiteY1" fmla="*/ 9113 h 17933"/>
              </a:gdLst>
              <a:ahLst/>
              <a:cxnLst>
                <a:cxn ang="0">
                  <a:pos x="connsiteX0" y="connsiteY0"/>
                </a:cxn>
                <a:cxn ang="0">
                  <a:pos x="connsiteX1" y="connsiteY1"/>
                </a:cxn>
              </a:cxnLst>
              <a:rect l="l" t="t" r="r" b="b"/>
              <a:pathLst>
                <a:path w="365839" h="17933">
                  <a:moveTo>
                    <a:pt x="9113" y="9113"/>
                  </a:moveTo>
                  <a:lnTo>
                    <a:pt x="356840" y="9113"/>
                  </a:lnTo>
                </a:path>
              </a:pathLst>
            </a:custGeom>
            <a:ln w="64535" cap="flat">
              <a:solidFill>
                <a:srgbClr val="ED6B2B"/>
              </a:solidFill>
              <a:prstDash val="solid"/>
              <a:miter/>
            </a:ln>
          </p:spPr>
          <p:txBody>
            <a:bodyPr rtlCol="0" anchor="ctr"/>
            <a:lstStyle/>
            <a:p>
              <a:endParaRPr lang="en-US"/>
            </a:p>
          </p:txBody>
        </p:sp>
        <p:sp>
          <p:nvSpPr>
            <p:cNvPr id="109" name="Freeform: Shape 108"/>
            <p:cNvSpPr/>
            <p:nvPr/>
          </p:nvSpPr>
          <p:spPr>
            <a:xfrm>
              <a:off x="9276673" y="4334157"/>
              <a:ext cx="66353" cy="53800"/>
            </a:xfrm>
            <a:custGeom>
              <a:avLst/>
              <a:gdLst>
                <a:gd name="connsiteX0" fmla="*/ 65008 w 66353"/>
                <a:gd name="connsiteY0" fmla="*/ 27348 h 53799"/>
                <a:gd name="connsiteX1" fmla="*/ 1345 w 66353"/>
                <a:gd name="connsiteY1" fmla="*/ 1345 h 53799"/>
                <a:gd name="connsiteX2" fmla="*/ 1345 w 66353"/>
                <a:gd name="connsiteY2" fmla="*/ 53352 h 53799"/>
              </a:gdLst>
              <a:ahLst/>
              <a:cxnLst>
                <a:cxn ang="0">
                  <a:pos x="connsiteX0" y="connsiteY0"/>
                </a:cxn>
                <a:cxn ang="0">
                  <a:pos x="connsiteX1" y="connsiteY1"/>
                </a:cxn>
                <a:cxn ang="0">
                  <a:pos x="connsiteX2" y="connsiteY2"/>
                </a:cxn>
              </a:cxnLst>
              <a:rect l="l" t="t" r="r" b="b"/>
              <a:pathLst>
                <a:path w="66353" h="53799">
                  <a:moveTo>
                    <a:pt x="65008" y="27348"/>
                  </a:moveTo>
                  <a:lnTo>
                    <a:pt x="1345" y="1345"/>
                  </a:lnTo>
                  <a:lnTo>
                    <a:pt x="1345" y="53352"/>
                  </a:lnTo>
                  <a:close/>
                </a:path>
              </a:pathLst>
            </a:custGeom>
            <a:solidFill>
              <a:srgbClr val="ED6B2B"/>
            </a:solidFill>
            <a:ln w="9525" cap="flat">
              <a:noFill/>
              <a:prstDash val="solid"/>
              <a:miter/>
            </a:ln>
          </p:spPr>
          <p:txBody>
            <a:bodyPr rtlCol="0" anchor="ctr"/>
            <a:lstStyle/>
            <a:p>
              <a:endParaRPr lang="en-US"/>
            </a:p>
          </p:txBody>
        </p:sp>
        <p:sp>
          <p:nvSpPr>
            <p:cNvPr id="110" name="Freeform: Shape 109"/>
            <p:cNvSpPr/>
            <p:nvPr/>
          </p:nvSpPr>
          <p:spPr>
            <a:xfrm>
              <a:off x="8923745" y="4345096"/>
              <a:ext cx="32280" cy="32280"/>
            </a:xfrm>
            <a:custGeom>
              <a:avLst/>
              <a:gdLst>
                <a:gd name="connsiteX0" fmla="*/ 31473 w 32279"/>
                <a:gd name="connsiteY0" fmla="*/ 16409 h 32279"/>
                <a:gd name="connsiteX1" fmla="*/ 16409 w 32279"/>
                <a:gd name="connsiteY1" fmla="*/ 31473 h 32279"/>
                <a:gd name="connsiteX2" fmla="*/ 1346 w 32279"/>
                <a:gd name="connsiteY2" fmla="*/ 16409 h 32279"/>
                <a:gd name="connsiteX3" fmla="*/ 16409 w 32279"/>
                <a:gd name="connsiteY3" fmla="*/ 1345 h 32279"/>
                <a:gd name="connsiteX4" fmla="*/ 31473 w 32279"/>
                <a:gd name="connsiteY4" fmla="*/ 16409 h 3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79" h="32279">
                  <a:moveTo>
                    <a:pt x="31473" y="16409"/>
                  </a:moveTo>
                  <a:cubicBezTo>
                    <a:pt x="31473" y="24729"/>
                    <a:pt x="24729" y="31473"/>
                    <a:pt x="16409" y="31473"/>
                  </a:cubicBezTo>
                  <a:cubicBezTo>
                    <a:pt x="8090" y="31473"/>
                    <a:pt x="1346" y="24729"/>
                    <a:pt x="1346" y="16409"/>
                  </a:cubicBezTo>
                  <a:cubicBezTo>
                    <a:pt x="1346" y="8089"/>
                    <a:pt x="8090" y="1345"/>
                    <a:pt x="16409" y="1345"/>
                  </a:cubicBezTo>
                  <a:cubicBezTo>
                    <a:pt x="24729" y="1345"/>
                    <a:pt x="31473" y="8089"/>
                    <a:pt x="31473" y="16409"/>
                  </a:cubicBezTo>
                  <a:close/>
                </a:path>
              </a:pathLst>
            </a:custGeom>
            <a:solidFill>
              <a:srgbClr val="ED6B2B"/>
            </a:solidFill>
            <a:ln w="9525" cap="flat">
              <a:noFill/>
              <a:prstDash val="solid"/>
              <a:miter/>
            </a:ln>
          </p:spPr>
          <p:txBody>
            <a:bodyPr rtlCol="0" anchor="ctr"/>
            <a:lstStyle/>
            <a:p>
              <a:endParaRPr lang="en-US"/>
            </a:p>
          </p:txBody>
        </p:sp>
        <p:sp>
          <p:nvSpPr>
            <p:cNvPr id="111" name="Freeform: Shape 110"/>
            <p:cNvSpPr/>
            <p:nvPr/>
          </p:nvSpPr>
          <p:spPr>
            <a:xfrm>
              <a:off x="9514233" y="3232816"/>
              <a:ext cx="373013" cy="373013"/>
            </a:xfrm>
            <a:custGeom>
              <a:avLst/>
              <a:gdLst>
                <a:gd name="connsiteX0" fmla="*/ 364551 w 373012"/>
                <a:gd name="connsiteY0" fmla="*/ 186832 h 373012"/>
                <a:gd name="connsiteX1" fmla="*/ 186832 w 373012"/>
                <a:gd name="connsiteY1" fmla="*/ 364551 h 373012"/>
                <a:gd name="connsiteX2" fmla="*/ 9113 w 373012"/>
                <a:gd name="connsiteY2" fmla="*/ 186832 h 373012"/>
                <a:gd name="connsiteX3" fmla="*/ 186832 w 373012"/>
                <a:gd name="connsiteY3" fmla="*/ 9113 h 373012"/>
                <a:gd name="connsiteX4" fmla="*/ 364551 w 373012"/>
                <a:gd name="connsiteY4" fmla="*/ 186832 h 373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012" h="373012">
                  <a:moveTo>
                    <a:pt x="364551" y="186832"/>
                  </a:moveTo>
                  <a:cubicBezTo>
                    <a:pt x="364551" y="284983"/>
                    <a:pt x="284983" y="364551"/>
                    <a:pt x="186832" y="364551"/>
                  </a:cubicBezTo>
                  <a:cubicBezTo>
                    <a:pt x="88680" y="364551"/>
                    <a:pt x="9113" y="284983"/>
                    <a:pt x="9113" y="186832"/>
                  </a:cubicBezTo>
                  <a:cubicBezTo>
                    <a:pt x="9113" y="88680"/>
                    <a:pt x="88680" y="9113"/>
                    <a:pt x="186832" y="9113"/>
                  </a:cubicBezTo>
                  <a:cubicBezTo>
                    <a:pt x="284983" y="9113"/>
                    <a:pt x="364551" y="88680"/>
                    <a:pt x="364551" y="186832"/>
                  </a:cubicBezTo>
                  <a:close/>
                </a:path>
              </a:pathLst>
            </a:custGeom>
            <a:noFill/>
            <a:ln w="64535" cap="flat">
              <a:solidFill>
                <a:srgbClr val="FFFFFF"/>
              </a:solidFill>
              <a:custDash>
                <a:ds d="1524435" sp="1524435"/>
              </a:custDash>
              <a:miter/>
            </a:ln>
          </p:spPr>
          <p:txBody>
            <a:bodyPr rtlCol="0" anchor="ctr"/>
            <a:lstStyle/>
            <a:p>
              <a:endParaRPr lang="en-US"/>
            </a:p>
          </p:txBody>
        </p:sp>
        <p:sp>
          <p:nvSpPr>
            <p:cNvPr id="112" name="Freeform: Shape 111"/>
            <p:cNvSpPr/>
            <p:nvPr/>
          </p:nvSpPr>
          <p:spPr>
            <a:xfrm>
              <a:off x="5919559" y="5680230"/>
              <a:ext cx="3323041" cy="285140"/>
            </a:xfrm>
            <a:custGeom>
              <a:avLst/>
              <a:gdLst>
                <a:gd name="connsiteX0" fmla="*/ 1345 w 3323040"/>
                <a:gd name="connsiteY0" fmla="*/ 1345 h 285139"/>
                <a:gd name="connsiteX1" fmla="*/ 1345 w 3323040"/>
                <a:gd name="connsiteY1" fmla="*/ 284871 h 285139"/>
                <a:gd name="connsiteX2" fmla="*/ 3322055 w 3323040"/>
                <a:gd name="connsiteY2" fmla="*/ 284871 h 285139"/>
                <a:gd name="connsiteX3" fmla="*/ 3322055 w 3323040"/>
                <a:gd name="connsiteY3" fmla="*/ 1345 h 285139"/>
                <a:gd name="connsiteX4" fmla="*/ 1345 w 3323040"/>
                <a:gd name="connsiteY4" fmla="*/ 1345 h 285139"/>
                <a:gd name="connsiteX5" fmla="*/ 3208357 w 3323040"/>
                <a:gd name="connsiteY5" fmla="*/ 171173 h 285139"/>
                <a:gd name="connsiteX6" fmla="*/ 3180202 w 3323040"/>
                <a:gd name="connsiteY6" fmla="*/ 143018 h 285139"/>
                <a:gd name="connsiteX7" fmla="*/ 3208357 w 3323040"/>
                <a:gd name="connsiteY7" fmla="*/ 114863 h 285139"/>
                <a:gd name="connsiteX8" fmla="*/ 3236513 w 3323040"/>
                <a:gd name="connsiteY8" fmla="*/ 143018 h 285139"/>
                <a:gd name="connsiteX9" fmla="*/ 3208357 w 3323040"/>
                <a:gd name="connsiteY9" fmla="*/ 171173 h 28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23040" h="285139">
                  <a:moveTo>
                    <a:pt x="1345" y="1345"/>
                  </a:moveTo>
                  <a:lnTo>
                    <a:pt x="1345" y="284871"/>
                  </a:lnTo>
                  <a:lnTo>
                    <a:pt x="3322055" y="284871"/>
                  </a:lnTo>
                  <a:lnTo>
                    <a:pt x="3322055" y="1345"/>
                  </a:lnTo>
                  <a:lnTo>
                    <a:pt x="1345" y="1345"/>
                  </a:lnTo>
                  <a:close/>
                  <a:moveTo>
                    <a:pt x="3208357" y="171173"/>
                  </a:moveTo>
                  <a:cubicBezTo>
                    <a:pt x="3192756" y="171173"/>
                    <a:pt x="3180202" y="158620"/>
                    <a:pt x="3180202" y="143018"/>
                  </a:cubicBezTo>
                  <a:cubicBezTo>
                    <a:pt x="3180202" y="127416"/>
                    <a:pt x="3192756" y="114863"/>
                    <a:pt x="3208357" y="114863"/>
                  </a:cubicBezTo>
                  <a:cubicBezTo>
                    <a:pt x="3223960" y="114863"/>
                    <a:pt x="3236513" y="127416"/>
                    <a:pt x="3236513" y="143018"/>
                  </a:cubicBezTo>
                  <a:cubicBezTo>
                    <a:pt x="3236513" y="158620"/>
                    <a:pt x="3223780" y="171173"/>
                    <a:pt x="3208357" y="171173"/>
                  </a:cubicBezTo>
                  <a:close/>
                </a:path>
              </a:pathLst>
            </a:custGeom>
            <a:solidFill>
              <a:srgbClr val="FFCD91"/>
            </a:solidFill>
            <a:ln w="9525" cap="flat">
              <a:noFill/>
              <a:prstDash val="solid"/>
              <a:miter/>
            </a:ln>
          </p:spPr>
          <p:txBody>
            <a:bodyPr rtlCol="0" anchor="ctr"/>
            <a:lstStyle/>
            <a:p>
              <a:endParaRPr lang="en-US"/>
            </a:p>
          </p:txBody>
        </p:sp>
        <p:sp>
          <p:nvSpPr>
            <p:cNvPr id="113" name="Freeform: Shape 112"/>
            <p:cNvSpPr/>
            <p:nvPr/>
          </p:nvSpPr>
          <p:spPr>
            <a:xfrm>
              <a:off x="9889812" y="5765234"/>
              <a:ext cx="529032" cy="200853"/>
            </a:xfrm>
            <a:custGeom>
              <a:avLst/>
              <a:gdLst>
                <a:gd name="connsiteX0" fmla="*/ 264606 w 529032"/>
                <a:gd name="connsiteY0" fmla="*/ 1345 h 200852"/>
                <a:gd name="connsiteX1" fmla="*/ 1345 w 529032"/>
                <a:gd name="connsiteY1" fmla="*/ 199867 h 200852"/>
                <a:gd name="connsiteX2" fmla="*/ 527867 w 529032"/>
                <a:gd name="connsiteY2" fmla="*/ 199867 h 200852"/>
                <a:gd name="connsiteX3" fmla="*/ 264606 w 529032"/>
                <a:gd name="connsiteY3" fmla="*/ 1345 h 200852"/>
              </a:gdLst>
              <a:ahLst/>
              <a:cxnLst>
                <a:cxn ang="0">
                  <a:pos x="connsiteX0" y="connsiteY0"/>
                </a:cxn>
                <a:cxn ang="0">
                  <a:pos x="connsiteX1" y="connsiteY1"/>
                </a:cxn>
                <a:cxn ang="0">
                  <a:pos x="connsiteX2" y="connsiteY2"/>
                </a:cxn>
                <a:cxn ang="0">
                  <a:pos x="connsiteX3" y="connsiteY3"/>
                </a:cxn>
              </a:cxnLst>
              <a:rect l="l" t="t" r="r" b="b"/>
              <a:pathLst>
                <a:path w="529032" h="200852">
                  <a:moveTo>
                    <a:pt x="264606" y="1345"/>
                  </a:moveTo>
                  <a:cubicBezTo>
                    <a:pt x="139611" y="1345"/>
                    <a:pt x="33984" y="85273"/>
                    <a:pt x="1345" y="199867"/>
                  </a:cubicBezTo>
                  <a:lnTo>
                    <a:pt x="527867" y="199867"/>
                  </a:lnTo>
                  <a:cubicBezTo>
                    <a:pt x="495228" y="85273"/>
                    <a:pt x="389781" y="1345"/>
                    <a:pt x="264606" y="1345"/>
                  </a:cubicBezTo>
                  <a:close/>
                </a:path>
              </a:pathLst>
            </a:custGeom>
            <a:solidFill>
              <a:srgbClr val="F6A279"/>
            </a:solidFill>
            <a:ln w="9525" cap="flat">
              <a:noFill/>
              <a:prstDash val="solid"/>
              <a:miter/>
            </a:ln>
          </p:spPr>
          <p:txBody>
            <a:bodyPr rtlCol="0" anchor="ctr"/>
            <a:lstStyle/>
            <a:p>
              <a:endParaRPr lang="en-US"/>
            </a:p>
          </p:txBody>
        </p:sp>
        <p:sp>
          <p:nvSpPr>
            <p:cNvPr id="114" name="Freeform: Shape 113"/>
            <p:cNvSpPr/>
            <p:nvPr/>
          </p:nvSpPr>
          <p:spPr>
            <a:xfrm>
              <a:off x="10608041" y="5765234"/>
              <a:ext cx="529032" cy="200853"/>
            </a:xfrm>
            <a:custGeom>
              <a:avLst/>
              <a:gdLst>
                <a:gd name="connsiteX0" fmla="*/ 264606 w 529032"/>
                <a:gd name="connsiteY0" fmla="*/ 1345 h 200852"/>
                <a:gd name="connsiteX1" fmla="*/ 1345 w 529032"/>
                <a:gd name="connsiteY1" fmla="*/ 199867 h 200852"/>
                <a:gd name="connsiteX2" fmla="*/ 527867 w 529032"/>
                <a:gd name="connsiteY2" fmla="*/ 199867 h 200852"/>
                <a:gd name="connsiteX3" fmla="*/ 264606 w 529032"/>
                <a:gd name="connsiteY3" fmla="*/ 1345 h 200852"/>
              </a:gdLst>
              <a:ahLst/>
              <a:cxnLst>
                <a:cxn ang="0">
                  <a:pos x="connsiteX0" y="connsiteY0"/>
                </a:cxn>
                <a:cxn ang="0">
                  <a:pos x="connsiteX1" y="connsiteY1"/>
                </a:cxn>
                <a:cxn ang="0">
                  <a:pos x="connsiteX2" y="connsiteY2"/>
                </a:cxn>
                <a:cxn ang="0">
                  <a:pos x="connsiteX3" y="connsiteY3"/>
                </a:cxn>
              </a:cxnLst>
              <a:rect l="l" t="t" r="r" b="b"/>
              <a:pathLst>
                <a:path w="529032" h="200852">
                  <a:moveTo>
                    <a:pt x="264606" y="1345"/>
                  </a:moveTo>
                  <a:cubicBezTo>
                    <a:pt x="139611" y="1345"/>
                    <a:pt x="33984" y="85273"/>
                    <a:pt x="1345" y="199867"/>
                  </a:cubicBezTo>
                  <a:lnTo>
                    <a:pt x="527867" y="199867"/>
                  </a:lnTo>
                  <a:cubicBezTo>
                    <a:pt x="495228" y="85273"/>
                    <a:pt x="389781" y="1345"/>
                    <a:pt x="264606" y="1345"/>
                  </a:cubicBezTo>
                  <a:close/>
                </a:path>
              </a:pathLst>
            </a:custGeom>
            <a:solidFill>
              <a:srgbClr val="F6A279"/>
            </a:solidFill>
            <a:ln w="9525" cap="flat">
              <a:noFill/>
              <a:prstDash val="solid"/>
              <a:miter/>
            </a:ln>
          </p:spPr>
          <p:txBody>
            <a:bodyPr rtlCol="0" anchor="ctr"/>
            <a:lstStyle/>
            <a:p>
              <a:endParaRPr lang="en-US"/>
            </a:p>
          </p:txBody>
        </p:sp>
        <p:sp>
          <p:nvSpPr>
            <p:cNvPr id="115" name="Freeform: Shape 114"/>
            <p:cNvSpPr/>
            <p:nvPr/>
          </p:nvSpPr>
          <p:spPr>
            <a:xfrm>
              <a:off x="10153073" y="5680230"/>
              <a:ext cx="753199" cy="285140"/>
            </a:xfrm>
            <a:custGeom>
              <a:avLst/>
              <a:gdLst>
                <a:gd name="connsiteX0" fmla="*/ 377406 w 753198"/>
                <a:gd name="connsiteY0" fmla="*/ 1345 h 285139"/>
                <a:gd name="connsiteX1" fmla="*/ 1345 w 753198"/>
                <a:gd name="connsiteY1" fmla="*/ 284871 h 285139"/>
                <a:gd name="connsiteX2" fmla="*/ 753468 w 753198"/>
                <a:gd name="connsiteY2" fmla="*/ 284871 h 285139"/>
                <a:gd name="connsiteX3" fmla="*/ 377406 w 753198"/>
                <a:gd name="connsiteY3" fmla="*/ 1345 h 285139"/>
              </a:gdLst>
              <a:ahLst/>
              <a:cxnLst>
                <a:cxn ang="0">
                  <a:pos x="connsiteX0" y="connsiteY0"/>
                </a:cxn>
                <a:cxn ang="0">
                  <a:pos x="connsiteX1" y="connsiteY1"/>
                </a:cxn>
                <a:cxn ang="0">
                  <a:pos x="connsiteX2" y="connsiteY2"/>
                </a:cxn>
                <a:cxn ang="0">
                  <a:pos x="connsiteX3" y="connsiteY3"/>
                </a:cxn>
              </a:cxnLst>
              <a:rect l="l" t="t" r="r" b="b"/>
              <a:pathLst>
                <a:path w="753198" h="285139">
                  <a:moveTo>
                    <a:pt x="377406" y="1345"/>
                  </a:moveTo>
                  <a:cubicBezTo>
                    <a:pt x="198790" y="1345"/>
                    <a:pt x="48151" y="121140"/>
                    <a:pt x="1345" y="284871"/>
                  </a:cubicBezTo>
                  <a:lnTo>
                    <a:pt x="753468" y="284871"/>
                  </a:lnTo>
                  <a:cubicBezTo>
                    <a:pt x="706841" y="121140"/>
                    <a:pt x="556022" y="1345"/>
                    <a:pt x="377406" y="1345"/>
                  </a:cubicBezTo>
                  <a:close/>
                </a:path>
              </a:pathLst>
            </a:custGeom>
            <a:solidFill>
              <a:srgbClr val="F6A279"/>
            </a:solidFill>
            <a:ln w="9525" cap="flat">
              <a:noFill/>
              <a:prstDash val="solid"/>
              <a:miter/>
            </a:ln>
          </p:spPr>
          <p:txBody>
            <a:bodyPr rtlCol="0" anchor="ctr"/>
            <a:lstStyle/>
            <a:p>
              <a:endParaRPr lang="en-US"/>
            </a:p>
          </p:txBody>
        </p:sp>
        <p:sp>
          <p:nvSpPr>
            <p:cNvPr id="116" name="Freeform: Shape 115"/>
            <p:cNvSpPr/>
            <p:nvPr/>
          </p:nvSpPr>
          <p:spPr>
            <a:xfrm>
              <a:off x="897641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7" name="Freeform: Shape 116"/>
            <p:cNvSpPr/>
            <p:nvPr/>
          </p:nvSpPr>
          <p:spPr>
            <a:xfrm>
              <a:off x="889661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8" name="Freeform: Shape 117"/>
            <p:cNvSpPr/>
            <p:nvPr/>
          </p:nvSpPr>
          <p:spPr>
            <a:xfrm>
              <a:off x="88168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9" name="Freeform: Shape 118"/>
            <p:cNvSpPr/>
            <p:nvPr/>
          </p:nvSpPr>
          <p:spPr>
            <a:xfrm>
              <a:off x="87370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0" name="Freeform: Shape 119"/>
            <p:cNvSpPr/>
            <p:nvPr/>
          </p:nvSpPr>
          <p:spPr>
            <a:xfrm>
              <a:off x="86572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1" name="Freeform: Shape 120"/>
            <p:cNvSpPr/>
            <p:nvPr/>
          </p:nvSpPr>
          <p:spPr>
            <a:xfrm>
              <a:off x="857739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2" name="Freeform: Shape 121"/>
            <p:cNvSpPr/>
            <p:nvPr/>
          </p:nvSpPr>
          <p:spPr>
            <a:xfrm>
              <a:off x="8497594"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3" name="Freeform: Shape 122"/>
            <p:cNvSpPr/>
            <p:nvPr/>
          </p:nvSpPr>
          <p:spPr>
            <a:xfrm>
              <a:off x="841761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4" name="Freeform: Shape 123"/>
            <p:cNvSpPr/>
            <p:nvPr/>
          </p:nvSpPr>
          <p:spPr>
            <a:xfrm>
              <a:off x="833780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5" name="Freeform: Shape 124"/>
            <p:cNvSpPr/>
            <p:nvPr/>
          </p:nvSpPr>
          <p:spPr>
            <a:xfrm>
              <a:off x="825800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6" name="Freeform: Shape 125"/>
            <p:cNvSpPr/>
            <p:nvPr/>
          </p:nvSpPr>
          <p:spPr>
            <a:xfrm>
              <a:off x="817820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7" name="Freeform: Shape 126"/>
            <p:cNvSpPr/>
            <p:nvPr/>
          </p:nvSpPr>
          <p:spPr>
            <a:xfrm>
              <a:off x="80983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8" name="Freeform: Shape 127"/>
            <p:cNvSpPr/>
            <p:nvPr/>
          </p:nvSpPr>
          <p:spPr>
            <a:xfrm>
              <a:off x="801859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9" name="Freeform: Shape 128"/>
            <p:cNvSpPr/>
            <p:nvPr/>
          </p:nvSpPr>
          <p:spPr>
            <a:xfrm>
              <a:off x="793879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0" name="Freeform: Shape 129"/>
            <p:cNvSpPr/>
            <p:nvPr/>
          </p:nvSpPr>
          <p:spPr>
            <a:xfrm>
              <a:off x="7858809"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1" name="Freeform: Shape 130"/>
            <p:cNvSpPr/>
            <p:nvPr/>
          </p:nvSpPr>
          <p:spPr>
            <a:xfrm>
              <a:off x="77790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2" name="Freeform: Shape 131"/>
            <p:cNvSpPr/>
            <p:nvPr/>
          </p:nvSpPr>
          <p:spPr>
            <a:xfrm>
              <a:off x="76992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3" name="Freeform: Shape 132"/>
            <p:cNvSpPr/>
            <p:nvPr/>
          </p:nvSpPr>
          <p:spPr>
            <a:xfrm>
              <a:off x="76194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4" name="Freeform: Shape 133"/>
            <p:cNvSpPr/>
            <p:nvPr/>
          </p:nvSpPr>
          <p:spPr>
            <a:xfrm>
              <a:off x="753959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5" name="Freeform: Shape 134"/>
            <p:cNvSpPr/>
            <p:nvPr/>
          </p:nvSpPr>
          <p:spPr>
            <a:xfrm>
              <a:off x="745979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6" name="Freeform: Shape 135"/>
            <p:cNvSpPr/>
            <p:nvPr/>
          </p:nvSpPr>
          <p:spPr>
            <a:xfrm>
              <a:off x="737999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7" name="Freeform: Shape 136"/>
            <p:cNvSpPr/>
            <p:nvPr/>
          </p:nvSpPr>
          <p:spPr>
            <a:xfrm>
              <a:off x="730000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8" name="Freeform: Shape 137"/>
            <p:cNvSpPr/>
            <p:nvPr/>
          </p:nvSpPr>
          <p:spPr>
            <a:xfrm>
              <a:off x="722020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9" name="Freeform: Shape 138"/>
            <p:cNvSpPr/>
            <p:nvPr/>
          </p:nvSpPr>
          <p:spPr>
            <a:xfrm>
              <a:off x="714040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0" name="Freeform: Shape 139"/>
            <p:cNvSpPr/>
            <p:nvPr/>
          </p:nvSpPr>
          <p:spPr>
            <a:xfrm>
              <a:off x="70605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1" name="Freeform: Shape 140"/>
            <p:cNvSpPr/>
            <p:nvPr/>
          </p:nvSpPr>
          <p:spPr>
            <a:xfrm>
              <a:off x="698079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2" name="Freeform: Shape 141"/>
            <p:cNvSpPr/>
            <p:nvPr/>
          </p:nvSpPr>
          <p:spPr>
            <a:xfrm>
              <a:off x="690099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3" name="Freeform: Shape 142"/>
            <p:cNvSpPr/>
            <p:nvPr/>
          </p:nvSpPr>
          <p:spPr>
            <a:xfrm>
              <a:off x="6821189"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4" name="Freeform: Shape 143"/>
            <p:cNvSpPr/>
            <p:nvPr/>
          </p:nvSpPr>
          <p:spPr>
            <a:xfrm>
              <a:off x="67412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5" name="Freeform: Shape 144"/>
            <p:cNvSpPr/>
            <p:nvPr/>
          </p:nvSpPr>
          <p:spPr>
            <a:xfrm>
              <a:off x="66614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6" name="Freeform: Shape 145"/>
            <p:cNvSpPr/>
            <p:nvPr/>
          </p:nvSpPr>
          <p:spPr>
            <a:xfrm>
              <a:off x="65816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7" name="Freeform: Shape 146"/>
            <p:cNvSpPr/>
            <p:nvPr/>
          </p:nvSpPr>
          <p:spPr>
            <a:xfrm>
              <a:off x="650179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8" name="Freeform: Shape 147"/>
            <p:cNvSpPr/>
            <p:nvPr/>
          </p:nvSpPr>
          <p:spPr>
            <a:xfrm>
              <a:off x="642199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9" name="Freeform: Shape 148"/>
            <p:cNvSpPr/>
            <p:nvPr/>
          </p:nvSpPr>
          <p:spPr>
            <a:xfrm>
              <a:off x="634219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0" name="Freeform: Shape 149"/>
            <p:cNvSpPr/>
            <p:nvPr/>
          </p:nvSpPr>
          <p:spPr>
            <a:xfrm>
              <a:off x="626238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1" name="Freeform: Shape 150"/>
            <p:cNvSpPr/>
            <p:nvPr/>
          </p:nvSpPr>
          <p:spPr>
            <a:xfrm>
              <a:off x="6182404"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2" name="Freeform: Shape 151"/>
            <p:cNvSpPr/>
            <p:nvPr/>
          </p:nvSpPr>
          <p:spPr>
            <a:xfrm>
              <a:off x="610260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3" name="Freeform: Shape 152"/>
            <p:cNvSpPr/>
            <p:nvPr/>
          </p:nvSpPr>
          <p:spPr>
            <a:xfrm>
              <a:off x="60227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4" name="Freeform: Shape 153"/>
            <p:cNvSpPr/>
            <p:nvPr/>
          </p:nvSpPr>
          <p:spPr>
            <a:xfrm>
              <a:off x="7759157" y="3427090"/>
              <a:ext cx="543379" cy="270793"/>
            </a:xfrm>
            <a:custGeom>
              <a:avLst/>
              <a:gdLst>
                <a:gd name="connsiteX0" fmla="*/ 1345 w 543379"/>
                <a:gd name="connsiteY0" fmla="*/ 1345 h 270792"/>
                <a:gd name="connsiteX1" fmla="*/ 543110 w 543379"/>
                <a:gd name="connsiteY1" fmla="*/ 1345 h 270792"/>
                <a:gd name="connsiteX2" fmla="*/ 543110 w 543379"/>
                <a:gd name="connsiteY2" fmla="*/ 271062 h 270792"/>
                <a:gd name="connsiteX3" fmla="*/ 1345 w 543379"/>
                <a:gd name="connsiteY3" fmla="*/ 271062 h 270792"/>
              </a:gdLst>
              <a:ahLst/>
              <a:cxnLst>
                <a:cxn ang="0">
                  <a:pos x="connsiteX0" y="connsiteY0"/>
                </a:cxn>
                <a:cxn ang="0">
                  <a:pos x="connsiteX1" y="connsiteY1"/>
                </a:cxn>
                <a:cxn ang="0">
                  <a:pos x="connsiteX2" y="connsiteY2"/>
                </a:cxn>
                <a:cxn ang="0">
                  <a:pos x="connsiteX3" y="connsiteY3"/>
                </a:cxn>
              </a:cxnLst>
              <a:rect l="l" t="t" r="r" b="b"/>
              <a:pathLst>
                <a:path w="543379" h="270792">
                  <a:moveTo>
                    <a:pt x="1345" y="1345"/>
                  </a:moveTo>
                  <a:lnTo>
                    <a:pt x="543110" y="1345"/>
                  </a:lnTo>
                  <a:lnTo>
                    <a:pt x="543110" y="271062"/>
                  </a:lnTo>
                  <a:lnTo>
                    <a:pt x="1345" y="271062"/>
                  </a:lnTo>
                  <a:close/>
                </a:path>
              </a:pathLst>
            </a:custGeom>
            <a:solidFill>
              <a:srgbClr val="FFFFFF"/>
            </a:solidFill>
            <a:ln w="9525" cap="flat">
              <a:noFill/>
              <a:prstDash val="solid"/>
              <a:miter/>
            </a:ln>
          </p:spPr>
          <p:txBody>
            <a:bodyPr rtlCol="0" anchor="ctr"/>
            <a:lstStyle/>
            <a:p>
              <a:endParaRPr lang="en-US"/>
            </a:p>
          </p:txBody>
        </p:sp>
        <p:sp>
          <p:nvSpPr>
            <p:cNvPr id="155" name="Freeform: Shape 154"/>
            <p:cNvSpPr/>
            <p:nvPr/>
          </p:nvSpPr>
          <p:spPr>
            <a:xfrm>
              <a:off x="7809191" y="3499720"/>
              <a:ext cx="46627" cy="121946"/>
            </a:xfrm>
            <a:custGeom>
              <a:avLst/>
              <a:gdLst>
                <a:gd name="connsiteX0" fmla="*/ 1345 w 46626"/>
                <a:gd name="connsiteY0" fmla="*/ 61422 h 121946"/>
                <a:gd name="connsiteX1" fmla="*/ 18382 w 46626"/>
                <a:gd name="connsiteY1" fmla="*/ 1345 h 121946"/>
                <a:gd name="connsiteX2" fmla="*/ 46178 w 46626"/>
                <a:gd name="connsiteY2" fmla="*/ 1345 h 121946"/>
                <a:gd name="connsiteX3" fmla="*/ 29680 w 46626"/>
                <a:gd name="connsiteY3" fmla="*/ 61422 h 121946"/>
                <a:gd name="connsiteX4" fmla="*/ 46178 w 46626"/>
                <a:gd name="connsiteY4" fmla="*/ 121498 h 121946"/>
                <a:gd name="connsiteX5" fmla="*/ 18382 w 46626"/>
                <a:gd name="connsiteY5" fmla="*/ 121498 h 121946"/>
                <a:gd name="connsiteX6" fmla="*/ 1345 w 46626"/>
                <a:gd name="connsiteY6" fmla="*/ 61422 h 1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26" h="121946">
                  <a:moveTo>
                    <a:pt x="1345" y="61422"/>
                  </a:moveTo>
                  <a:cubicBezTo>
                    <a:pt x="1345" y="37929"/>
                    <a:pt x="7442" y="16768"/>
                    <a:pt x="18382" y="1345"/>
                  </a:cubicBezTo>
                  <a:lnTo>
                    <a:pt x="46178" y="1345"/>
                  </a:lnTo>
                  <a:cubicBezTo>
                    <a:pt x="34701" y="21968"/>
                    <a:pt x="29680" y="40798"/>
                    <a:pt x="29680" y="61422"/>
                  </a:cubicBezTo>
                  <a:cubicBezTo>
                    <a:pt x="29680" y="82045"/>
                    <a:pt x="34522" y="101054"/>
                    <a:pt x="46178" y="121498"/>
                  </a:cubicBezTo>
                  <a:lnTo>
                    <a:pt x="18382" y="121498"/>
                  </a:lnTo>
                  <a:cubicBezTo>
                    <a:pt x="7263" y="106076"/>
                    <a:pt x="1345" y="84914"/>
                    <a:pt x="1345" y="61422"/>
                  </a:cubicBezTo>
                  <a:close/>
                </a:path>
              </a:pathLst>
            </a:custGeom>
            <a:solidFill>
              <a:srgbClr val="3B3E54"/>
            </a:solidFill>
            <a:ln w="9525" cap="flat">
              <a:noFill/>
              <a:prstDash val="solid"/>
              <a:miter/>
            </a:ln>
          </p:spPr>
          <p:txBody>
            <a:bodyPr rtlCol="0" anchor="ctr"/>
            <a:lstStyle/>
            <a:p>
              <a:endParaRPr lang="en-US"/>
            </a:p>
          </p:txBody>
        </p:sp>
        <p:sp>
          <p:nvSpPr>
            <p:cNvPr id="156" name="Freeform: Shape 155"/>
            <p:cNvSpPr/>
            <p:nvPr/>
          </p:nvSpPr>
          <p:spPr>
            <a:xfrm>
              <a:off x="7855279" y="3523392"/>
              <a:ext cx="75320" cy="75320"/>
            </a:xfrm>
            <a:custGeom>
              <a:avLst/>
              <a:gdLst>
                <a:gd name="connsiteX0" fmla="*/ 74154 w 75319"/>
                <a:gd name="connsiteY0" fmla="*/ 35060 h 75319"/>
                <a:gd name="connsiteX1" fmla="*/ 74154 w 75319"/>
                <a:gd name="connsiteY1" fmla="*/ 72899 h 75319"/>
                <a:gd name="connsiteX2" fmla="*/ 47254 w 75319"/>
                <a:gd name="connsiteY2" fmla="*/ 72899 h 75319"/>
                <a:gd name="connsiteX3" fmla="*/ 47254 w 75319"/>
                <a:gd name="connsiteY3" fmla="*/ 63574 h 75319"/>
                <a:gd name="connsiteX4" fmla="*/ 27348 w 75319"/>
                <a:gd name="connsiteY4" fmla="*/ 74154 h 75319"/>
                <a:gd name="connsiteX5" fmla="*/ 1345 w 75319"/>
                <a:gd name="connsiteY5" fmla="*/ 52276 h 75319"/>
                <a:gd name="connsiteX6" fmla="*/ 33445 w 75319"/>
                <a:gd name="connsiteY6" fmla="*/ 31114 h 75319"/>
                <a:gd name="connsiteX7" fmla="*/ 45102 w 75319"/>
                <a:gd name="connsiteY7" fmla="*/ 31114 h 75319"/>
                <a:gd name="connsiteX8" fmla="*/ 31832 w 75319"/>
                <a:gd name="connsiteY8" fmla="*/ 22865 h 75319"/>
                <a:gd name="connsiteX9" fmla="*/ 13898 w 75319"/>
                <a:gd name="connsiteY9" fmla="*/ 28424 h 75319"/>
                <a:gd name="connsiteX10" fmla="*/ 4573 w 75319"/>
                <a:gd name="connsiteY10" fmla="*/ 9236 h 75319"/>
                <a:gd name="connsiteX11" fmla="*/ 36135 w 75319"/>
                <a:gd name="connsiteY11" fmla="*/ 1345 h 75319"/>
                <a:gd name="connsiteX12" fmla="*/ 74154 w 75319"/>
                <a:gd name="connsiteY12" fmla="*/ 35060 h 75319"/>
                <a:gd name="connsiteX13" fmla="*/ 45102 w 75319"/>
                <a:gd name="connsiteY13" fmla="*/ 50124 h 75319"/>
                <a:gd name="connsiteX14" fmla="*/ 45102 w 75319"/>
                <a:gd name="connsiteY14" fmla="*/ 45282 h 75319"/>
                <a:gd name="connsiteX15" fmla="*/ 37929 w 75319"/>
                <a:gd name="connsiteY15" fmla="*/ 45282 h 75319"/>
                <a:gd name="connsiteX16" fmla="*/ 29142 w 75319"/>
                <a:gd name="connsiteY16" fmla="*/ 51200 h 75319"/>
                <a:gd name="connsiteX17" fmla="*/ 36135 w 75319"/>
                <a:gd name="connsiteY17" fmla="*/ 56938 h 75319"/>
                <a:gd name="connsiteX18" fmla="*/ 45102 w 75319"/>
                <a:gd name="connsiteY18" fmla="*/ 50124 h 7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319" h="75319">
                  <a:moveTo>
                    <a:pt x="74154" y="35060"/>
                  </a:moveTo>
                  <a:lnTo>
                    <a:pt x="74154" y="72899"/>
                  </a:lnTo>
                  <a:lnTo>
                    <a:pt x="47254" y="72899"/>
                  </a:lnTo>
                  <a:lnTo>
                    <a:pt x="47254" y="63574"/>
                  </a:lnTo>
                  <a:cubicBezTo>
                    <a:pt x="43847" y="70568"/>
                    <a:pt x="37212" y="74154"/>
                    <a:pt x="27348" y="74154"/>
                  </a:cubicBezTo>
                  <a:cubicBezTo>
                    <a:pt x="10132" y="74154"/>
                    <a:pt x="1345" y="64470"/>
                    <a:pt x="1345" y="52276"/>
                  </a:cubicBezTo>
                  <a:cubicBezTo>
                    <a:pt x="1345" y="38646"/>
                    <a:pt x="11567" y="31114"/>
                    <a:pt x="33445" y="31114"/>
                  </a:cubicBezTo>
                  <a:lnTo>
                    <a:pt x="45102" y="31114"/>
                  </a:lnTo>
                  <a:cubicBezTo>
                    <a:pt x="44205" y="25734"/>
                    <a:pt x="40081" y="22865"/>
                    <a:pt x="31832" y="22865"/>
                  </a:cubicBezTo>
                  <a:cubicBezTo>
                    <a:pt x="25555" y="22865"/>
                    <a:pt x="18382" y="24838"/>
                    <a:pt x="13898" y="28424"/>
                  </a:cubicBezTo>
                  <a:lnTo>
                    <a:pt x="4573" y="9236"/>
                  </a:lnTo>
                  <a:cubicBezTo>
                    <a:pt x="12822" y="4035"/>
                    <a:pt x="25196" y="1345"/>
                    <a:pt x="36135" y="1345"/>
                  </a:cubicBezTo>
                  <a:cubicBezTo>
                    <a:pt x="60166" y="1345"/>
                    <a:pt x="74154" y="11746"/>
                    <a:pt x="74154" y="35060"/>
                  </a:cubicBezTo>
                  <a:close/>
                  <a:moveTo>
                    <a:pt x="45102" y="50124"/>
                  </a:moveTo>
                  <a:lnTo>
                    <a:pt x="45102" y="45282"/>
                  </a:lnTo>
                  <a:lnTo>
                    <a:pt x="37929" y="45282"/>
                  </a:lnTo>
                  <a:cubicBezTo>
                    <a:pt x="31832" y="45282"/>
                    <a:pt x="29142" y="47254"/>
                    <a:pt x="29142" y="51200"/>
                  </a:cubicBezTo>
                  <a:cubicBezTo>
                    <a:pt x="29142" y="54428"/>
                    <a:pt x="31652" y="56938"/>
                    <a:pt x="36135" y="56938"/>
                  </a:cubicBezTo>
                  <a:cubicBezTo>
                    <a:pt x="39902" y="56759"/>
                    <a:pt x="43488" y="54607"/>
                    <a:pt x="45102" y="50124"/>
                  </a:cubicBezTo>
                  <a:close/>
                </a:path>
              </a:pathLst>
            </a:custGeom>
            <a:solidFill>
              <a:srgbClr val="3B3E54"/>
            </a:solidFill>
            <a:ln w="9525" cap="flat">
              <a:noFill/>
              <a:prstDash val="solid"/>
              <a:miter/>
            </a:ln>
          </p:spPr>
          <p:txBody>
            <a:bodyPr rtlCol="0" anchor="ctr"/>
            <a:lstStyle/>
            <a:p>
              <a:endParaRPr lang="en-US"/>
            </a:p>
          </p:txBody>
        </p:sp>
        <p:sp>
          <p:nvSpPr>
            <p:cNvPr id="157" name="Freeform: Shape 156"/>
            <p:cNvSpPr/>
            <p:nvPr/>
          </p:nvSpPr>
          <p:spPr>
            <a:xfrm>
              <a:off x="7939924" y="3546885"/>
              <a:ext cx="41247" cy="23313"/>
            </a:xfrm>
            <a:custGeom>
              <a:avLst/>
              <a:gdLst>
                <a:gd name="connsiteX0" fmla="*/ 1345 w 41246"/>
                <a:gd name="connsiteY0" fmla="*/ 1345 h 23313"/>
                <a:gd name="connsiteX1" fmla="*/ 39902 w 41246"/>
                <a:gd name="connsiteY1" fmla="*/ 1345 h 23313"/>
                <a:gd name="connsiteX2" fmla="*/ 39902 w 41246"/>
                <a:gd name="connsiteY2" fmla="*/ 23224 h 23313"/>
                <a:gd name="connsiteX3" fmla="*/ 1345 w 41246"/>
                <a:gd name="connsiteY3" fmla="*/ 23224 h 23313"/>
                <a:gd name="connsiteX4" fmla="*/ 1345 w 41246"/>
                <a:gd name="connsiteY4" fmla="*/ 1345 h 2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46" h="23313">
                  <a:moveTo>
                    <a:pt x="1345" y="1345"/>
                  </a:moveTo>
                  <a:lnTo>
                    <a:pt x="39902" y="1345"/>
                  </a:lnTo>
                  <a:lnTo>
                    <a:pt x="39902" y="23224"/>
                  </a:lnTo>
                  <a:lnTo>
                    <a:pt x="1345" y="23224"/>
                  </a:lnTo>
                  <a:lnTo>
                    <a:pt x="1345" y="1345"/>
                  </a:lnTo>
                  <a:close/>
                </a:path>
              </a:pathLst>
            </a:custGeom>
            <a:solidFill>
              <a:srgbClr val="3B3E54"/>
            </a:solidFill>
            <a:ln w="9525" cap="flat">
              <a:noFill/>
              <a:prstDash val="solid"/>
              <a:miter/>
            </a:ln>
          </p:spPr>
          <p:txBody>
            <a:bodyPr rtlCol="0" anchor="ctr"/>
            <a:lstStyle/>
            <a:p>
              <a:endParaRPr lang="en-US"/>
            </a:p>
          </p:txBody>
        </p:sp>
        <p:sp>
          <p:nvSpPr>
            <p:cNvPr id="158" name="Freeform: Shape 157"/>
            <p:cNvSpPr/>
            <p:nvPr/>
          </p:nvSpPr>
          <p:spPr>
            <a:xfrm>
              <a:off x="7990676" y="3499541"/>
              <a:ext cx="82493" cy="98633"/>
            </a:xfrm>
            <a:custGeom>
              <a:avLst/>
              <a:gdLst>
                <a:gd name="connsiteX0" fmla="*/ 82224 w 82493"/>
                <a:gd name="connsiteY0" fmla="*/ 61601 h 98633"/>
                <a:gd name="connsiteX1" fmla="*/ 48330 w 82493"/>
                <a:gd name="connsiteY1" fmla="*/ 98185 h 98633"/>
                <a:gd name="connsiteX2" fmla="*/ 29142 w 82493"/>
                <a:gd name="connsiteY2" fmla="*/ 91191 h 98633"/>
                <a:gd name="connsiteX3" fmla="*/ 29142 w 82493"/>
                <a:gd name="connsiteY3" fmla="*/ 96929 h 98633"/>
                <a:gd name="connsiteX4" fmla="*/ 1345 w 82493"/>
                <a:gd name="connsiteY4" fmla="*/ 96929 h 98633"/>
                <a:gd name="connsiteX5" fmla="*/ 1345 w 82493"/>
                <a:gd name="connsiteY5" fmla="*/ 1345 h 98633"/>
                <a:gd name="connsiteX6" fmla="*/ 30397 w 82493"/>
                <a:gd name="connsiteY6" fmla="*/ 1345 h 98633"/>
                <a:gd name="connsiteX7" fmla="*/ 30397 w 82493"/>
                <a:gd name="connsiteY7" fmla="*/ 31114 h 98633"/>
                <a:gd name="connsiteX8" fmla="*/ 48330 w 82493"/>
                <a:gd name="connsiteY8" fmla="*/ 25017 h 98633"/>
                <a:gd name="connsiteX9" fmla="*/ 82224 w 82493"/>
                <a:gd name="connsiteY9" fmla="*/ 61601 h 98633"/>
                <a:gd name="connsiteX10" fmla="*/ 52813 w 82493"/>
                <a:gd name="connsiteY10" fmla="*/ 61601 h 98633"/>
                <a:gd name="connsiteX11" fmla="*/ 41336 w 82493"/>
                <a:gd name="connsiteY11" fmla="*/ 47792 h 98633"/>
                <a:gd name="connsiteX12" fmla="*/ 29859 w 82493"/>
                <a:gd name="connsiteY12" fmla="*/ 61601 h 98633"/>
                <a:gd name="connsiteX13" fmla="*/ 41336 w 82493"/>
                <a:gd name="connsiteY13" fmla="*/ 75410 h 98633"/>
                <a:gd name="connsiteX14" fmla="*/ 52813 w 82493"/>
                <a:gd name="connsiteY14" fmla="*/ 61601 h 9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93" h="98633">
                  <a:moveTo>
                    <a:pt x="82224" y="61601"/>
                  </a:moveTo>
                  <a:cubicBezTo>
                    <a:pt x="82224" y="84197"/>
                    <a:pt x="66622" y="98185"/>
                    <a:pt x="48330" y="98185"/>
                  </a:cubicBezTo>
                  <a:cubicBezTo>
                    <a:pt x="39543" y="98185"/>
                    <a:pt x="33266" y="95854"/>
                    <a:pt x="29142" y="91191"/>
                  </a:cubicBezTo>
                  <a:lnTo>
                    <a:pt x="29142" y="96929"/>
                  </a:lnTo>
                  <a:lnTo>
                    <a:pt x="1345" y="96929"/>
                  </a:lnTo>
                  <a:lnTo>
                    <a:pt x="1345" y="1345"/>
                  </a:lnTo>
                  <a:lnTo>
                    <a:pt x="30397" y="1345"/>
                  </a:lnTo>
                  <a:lnTo>
                    <a:pt x="30397" y="31114"/>
                  </a:lnTo>
                  <a:cubicBezTo>
                    <a:pt x="34701" y="26990"/>
                    <a:pt x="40619" y="25017"/>
                    <a:pt x="48330" y="25017"/>
                  </a:cubicBezTo>
                  <a:cubicBezTo>
                    <a:pt x="66622" y="25196"/>
                    <a:pt x="82224" y="39005"/>
                    <a:pt x="82224" y="61601"/>
                  </a:cubicBezTo>
                  <a:close/>
                  <a:moveTo>
                    <a:pt x="52813" y="61601"/>
                  </a:moveTo>
                  <a:cubicBezTo>
                    <a:pt x="52813" y="52455"/>
                    <a:pt x="47792" y="47792"/>
                    <a:pt x="41336" y="47792"/>
                  </a:cubicBezTo>
                  <a:cubicBezTo>
                    <a:pt x="34880" y="47792"/>
                    <a:pt x="29859" y="52455"/>
                    <a:pt x="29859" y="61601"/>
                  </a:cubicBezTo>
                  <a:cubicBezTo>
                    <a:pt x="29859" y="70747"/>
                    <a:pt x="34880" y="75410"/>
                    <a:pt x="41336" y="75410"/>
                  </a:cubicBezTo>
                  <a:cubicBezTo>
                    <a:pt x="47792" y="75410"/>
                    <a:pt x="52813" y="70747"/>
                    <a:pt x="52813" y="61601"/>
                  </a:cubicBezTo>
                  <a:close/>
                </a:path>
              </a:pathLst>
            </a:custGeom>
            <a:solidFill>
              <a:srgbClr val="3B3E54"/>
            </a:solidFill>
            <a:ln w="9525" cap="flat">
              <a:noFill/>
              <a:prstDash val="solid"/>
              <a:miter/>
            </a:ln>
          </p:spPr>
          <p:txBody>
            <a:bodyPr rtlCol="0" anchor="ctr"/>
            <a:lstStyle/>
            <a:p>
              <a:endParaRPr lang="en-US"/>
            </a:p>
          </p:txBody>
        </p:sp>
        <p:sp>
          <p:nvSpPr>
            <p:cNvPr id="159" name="Freeform: Shape 158"/>
            <p:cNvSpPr/>
            <p:nvPr/>
          </p:nvSpPr>
          <p:spPr>
            <a:xfrm>
              <a:off x="8072272" y="3499720"/>
              <a:ext cx="46627" cy="121946"/>
            </a:xfrm>
            <a:custGeom>
              <a:avLst/>
              <a:gdLst>
                <a:gd name="connsiteX0" fmla="*/ 1345 w 46626"/>
                <a:gd name="connsiteY0" fmla="*/ 121498 h 121946"/>
                <a:gd name="connsiteX1" fmla="*/ 17844 w 46626"/>
                <a:gd name="connsiteY1" fmla="*/ 61422 h 121946"/>
                <a:gd name="connsiteX2" fmla="*/ 1345 w 46626"/>
                <a:gd name="connsiteY2" fmla="*/ 1345 h 121946"/>
                <a:gd name="connsiteX3" fmla="*/ 29142 w 46626"/>
                <a:gd name="connsiteY3" fmla="*/ 1345 h 121946"/>
                <a:gd name="connsiteX4" fmla="*/ 46178 w 46626"/>
                <a:gd name="connsiteY4" fmla="*/ 61422 h 121946"/>
                <a:gd name="connsiteX5" fmla="*/ 29142 w 46626"/>
                <a:gd name="connsiteY5" fmla="*/ 121498 h 121946"/>
                <a:gd name="connsiteX6" fmla="*/ 1345 w 46626"/>
                <a:gd name="connsiteY6" fmla="*/ 121498 h 1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26" h="121946">
                  <a:moveTo>
                    <a:pt x="1345" y="121498"/>
                  </a:moveTo>
                  <a:cubicBezTo>
                    <a:pt x="12822" y="100875"/>
                    <a:pt x="17844" y="82045"/>
                    <a:pt x="17844" y="61422"/>
                  </a:cubicBezTo>
                  <a:cubicBezTo>
                    <a:pt x="17844" y="40798"/>
                    <a:pt x="13002" y="21789"/>
                    <a:pt x="1345" y="1345"/>
                  </a:cubicBezTo>
                  <a:lnTo>
                    <a:pt x="29142" y="1345"/>
                  </a:lnTo>
                  <a:cubicBezTo>
                    <a:pt x="40260" y="16768"/>
                    <a:pt x="46178" y="37929"/>
                    <a:pt x="46178" y="61422"/>
                  </a:cubicBezTo>
                  <a:cubicBezTo>
                    <a:pt x="46178" y="84914"/>
                    <a:pt x="40081" y="106076"/>
                    <a:pt x="29142" y="121498"/>
                  </a:cubicBezTo>
                  <a:lnTo>
                    <a:pt x="1345" y="121498"/>
                  </a:lnTo>
                  <a:close/>
                </a:path>
              </a:pathLst>
            </a:custGeom>
            <a:solidFill>
              <a:srgbClr val="3B3E54"/>
            </a:solidFill>
            <a:ln w="9525" cap="flat">
              <a:noFill/>
              <a:prstDash val="solid"/>
              <a:miter/>
            </a:ln>
          </p:spPr>
          <p:txBody>
            <a:bodyPr rtlCol="0" anchor="ctr"/>
            <a:lstStyle/>
            <a:p>
              <a:endParaRPr lang="en-US"/>
            </a:p>
          </p:txBody>
        </p:sp>
        <p:sp>
          <p:nvSpPr>
            <p:cNvPr id="160" name="Freeform: Shape 159"/>
            <p:cNvSpPr/>
            <p:nvPr/>
          </p:nvSpPr>
          <p:spPr>
            <a:xfrm>
              <a:off x="8124279" y="3505100"/>
              <a:ext cx="53800" cy="55593"/>
            </a:xfrm>
            <a:custGeom>
              <a:avLst/>
              <a:gdLst>
                <a:gd name="connsiteX0" fmla="*/ 53531 w 53799"/>
                <a:gd name="connsiteY0" fmla="*/ 37391 h 55593"/>
                <a:gd name="connsiteX1" fmla="*/ 26272 w 53799"/>
                <a:gd name="connsiteY1" fmla="*/ 55862 h 55593"/>
                <a:gd name="connsiteX2" fmla="*/ 1345 w 53799"/>
                <a:gd name="connsiteY2" fmla="*/ 50482 h 55593"/>
                <a:gd name="connsiteX3" fmla="*/ 7980 w 53799"/>
                <a:gd name="connsiteY3" fmla="*/ 36494 h 55593"/>
                <a:gd name="connsiteX4" fmla="*/ 25734 w 53799"/>
                <a:gd name="connsiteY4" fmla="*/ 40978 h 55593"/>
                <a:gd name="connsiteX5" fmla="*/ 33266 w 53799"/>
                <a:gd name="connsiteY5" fmla="*/ 37391 h 55593"/>
                <a:gd name="connsiteX6" fmla="*/ 27169 w 53799"/>
                <a:gd name="connsiteY6" fmla="*/ 34342 h 55593"/>
                <a:gd name="connsiteX7" fmla="*/ 17844 w 53799"/>
                <a:gd name="connsiteY7" fmla="*/ 34342 h 55593"/>
                <a:gd name="connsiteX8" fmla="*/ 17844 w 53799"/>
                <a:gd name="connsiteY8" fmla="*/ 22686 h 55593"/>
                <a:gd name="connsiteX9" fmla="*/ 25914 w 53799"/>
                <a:gd name="connsiteY9" fmla="*/ 15692 h 55593"/>
                <a:gd name="connsiteX10" fmla="*/ 4394 w 53799"/>
                <a:gd name="connsiteY10" fmla="*/ 15692 h 55593"/>
                <a:gd name="connsiteX11" fmla="*/ 4394 w 53799"/>
                <a:gd name="connsiteY11" fmla="*/ 1345 h 55593"/>
                <a:gd name="connsiteX12" fmla="*/ 50482 w 53799"/>
                <a:gd name="connsiteY12" fmla="*/ 1345 h 55593"/>
                <a:gd name="connsiteX13" fmla="*/ 50482 w 53799"/>
                <a:gd name="connsiteY13" fmla="*/ 13002 h 55593"/>
                <a:gd name="connsiteX14" fmla="*/ 39902 w 53799"/>
                <a:gd name="connsiteY14" fmla="*/ 22148 h 55593"/>
                <a:gd name="connsiteX15" fmla="*/ 53531 w 53799"/>
                <a:gd name="connsiteY15" fmla="*/ 37391 h 5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99" h="55593">
                  <a:moveTo>
                    <a:pt x="53531" y="37391"/>
                  </a:moveTo>
                  <a:cubicBezTo>
                    <a:pt x="53531" y="46537"/>
                    <a:pt x="45640" y="55862"/>
                    <a:pt x="26272" y="55862"/>
                  </a:cubicBezTo>
                  <a:cubicBezTo>
                    <a:pt x="16947" y="55862"/>
                    <a:pt x="7263" y="53890"/>
                    <a:pt x="1345" y="50482"/>
                  </a:cubicBezTo>
                  <a:lnTo>
                    <a:pt x="7980" y="36494"/>
                  </a:lnTo>
                  <a:cubicBezTo>
                    <a:pt x="13540" y="39364"/>
                    <a:pt x="20354" y="40978"/>
                    <a:pt x="25734" y="40978"/>
                  </a:cubicBezTo>
                  <a:cubicBezTo>
                    <a:pt x="30755" y="40978"/>
                    <a:pt x="33266" y="39902"/>
                    <a:pt x="33266" y="37391"/>
                  </a:cubicBezTo>
                  <a:cubicBezTo>
                    <a:pt x="33266" y="35418"/>
                    <a:pt x="31652" y="34342"/>
                    <a:pt x="27169" y="34342"/>
                  </a:cubicBezTo>
                  <a:lnTo>
                    <a:pt x="17844" y="34342"/>
                  </a:lnTo>
                  <a:lnTo>
                    <a:pt x="17844" y="22686"/>
                  </a:lnTo>
                  <a:lnTo>
                    <a:pt x="25914" y="15692"/>
                  </a:lnTo>
                  <a:lnTo>
                    <a:pt x="4394" y="15692"/>
                  </a:lnTo>
                  <a:lnTo>
                    <a:pt x="4394" y="1345"/>
                  </a:lnTo>
                  <a:lnTo>
                    <a:pt x="50482" y="1345"/>
                  </a:lnTo>
                  <a:lnTo>
                    <a:pt x="50482" y="13002"/>
                  </a:lnTo>
                  <a:lnTo>
                    <a:pt x="39902" y="22148"/>
                  </a:lnTo>
                  <a:cubicBezTo>
                    <a:pt x="48868" y="24120"/>
                    <a:pt x="53531" y="29859"/>
                    <a:pt x="53531" y="37391"/>
                  </a:cubicBezTo>
                  <a:close/>
                </a:path>
              </a:pathLst>
            </a:custGeom>
            <a:solidFill>
              <a:srgbClr val="3B3E54"/>
            </a:solidFill>
            <a:ln w="9525" cap="flat">
              <a:noFill/>
              <a:prstDash val="solid"/>
              <a:miter/>
            </a:ln>
          </p:spPr>
          <p:txBody>
            <a:bodyPr rtlCol="0" anchor="ctr"/>
            <a:lstStyle/>
            <a:p>
              <a:endParaRPr lang="en-US"/>
            </a:p>
          </p:txBody>
        </p:sp>
        <p:sp>
          <p:nvSpPr>
            <p:cNvPr id="161" name="Freeform: Shape 160"/>
            <p:cNvSpPr/>
            <p:nvPr/>
          </p:nvSpPr>
          <p:spPr>
            <a:xfrm>
              <a:off x="8185611" y="3522316"/>
              <a:ext cx="68147" cy="57387"/>
            </a:xfrm>
            <a:custGeom>
              <a:avLst/>
              <a:gdLst>
                <a:gd name="connsiteX0" fmla="*/ 1345 w 68146"/>
                <a:gd name="connsiteY0" fmla="*/ 1345 h 57386"/>
                <a:gd name="connsiteX1" fmla="*/ 66802 w 68146"/>
                <a:gd name="connsiteY1" fmla="*/ 1345 h 57386"/>
                <a:gd name="connsiteX2" fmla="*/ 66802 w 68146"/>
                <a:gd name="connsiteY2" fmla="*/ 23224 h 57386"/>
                <a:gd name="connsiteX3" fmla="*/ 1345 w 68146"/>
                <a:gd name="connsiteY3" fmla="*/ 23224 h 57386"/>
                <a:gd name="connsiteX4" fmla="*/ 1345 w 68146"/>
                <a:gd name="connsiteY4" fmla="*/ 1345 h 57386"/>
                <a:gd name="connsiteX5" fmla="*/ 1345 w 68146"/>
                <a:gd name="connsiteY5" fmla="*/ 34880 h 57386"/>
                <a:gd name="connsiteX6" fmla="*/ 66802 w 68146"/>
                <a:gd name="connsiteY6" fmla="*/ 34880 h 57386"/>
                <a:gd name="connsiteX7" fmla="*/ 66802 w 68146"/>
                <a:gd name="connsiteY7" fmla="*/ 56759 h 57386"/>
                <a:gd name="connsiteX8" fmla="*/ 1345 w 68146"/>
                <a:gd name="connsiteY8" fmla="*/ 56759 h 57386"/>
                <a:gd name="connsiteX9" fmla="*/ 1345 w 68146"/>
                <a:gd name="connsiteY9" fmla="*/ 34880 h 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146" h="57386">
                  <a:moveTo>
                    <a:pt x="1345" y="1345"/>
                  </a:moveTo>
                  <a:lnTo>
                    <a:pt x="66802" y="1345"/>
                  </a:lnTo>
                  <a:lnTo>
                    <a:pt x="66802" y="23224"/>
                  </a:lnTo>
                  <a:lnTo>
                    <a:pt x="1345" y="23224"/>
                  </a:lnTo>
                  <a:lnTo>
                    <a:pt x="1345" y="1345"/>
                  </a:lnTo>
                  <a:close/>
                  <a:moveTo>
                    <a:pt x="1345" y="34880"/>
                  </a:moveTo>
                  <a:lnTo>
                    <a:pt x="66802" y="34880"/>
                  </a:lnTo>
                  <a:lnTo>
                    <a:pt x="66802" y="56759"/>
                  </a:lnTo>
                  <a:lnTo>
                    <a:pt x="1345" y="56759"/>
                  </a:lnTo>
                  <a:lnTo>
                    <a:pt x="1345" y="34880"/>
                  </a:lnTo>
                  <a:close/>
                </a:path>
              </a:pathLst>
            </a:custGeom>
            <a:solidFill>
              <a:srgbClr val="3B3E54"/>
            </a:solidFill>
            <a:ln w="9525" cap="flat">
              <a:noFill/>
              <a:prstDash val="solid"/>
              <a:miter/>
            </a:ln>
          </p:spPr>
          <p:txBody>
            <a:bodyPr rtlCol="0" anchor="ctr"/>
            <a:lstStyle/>
            <a:p>
              <a:endParaRPr lang="en-US"/>
            </a:p>
          </p:txBody>
        </p:sp>
        <p:sp>
          <p:nvSpPr>
            <p:cNvPr id="162" name="Freeform: Shape 161"/>
            <p:cNvSpPr/>
            <p:nvPr/>
          </p:nvSpPr>
          <p:spPr>
            <a:xfrm>
              <a:off x="5624914" y="4101382"/>
              <a:ext cx="609732" cy="231340"/>
            </a:xfrm>
            <a:custGeom>
              <a:avLst/>
              <a:gdLst>
                <a:gd name="connsiteX0" fmla="*/ 305135 w 609732"/>
                <a:gd name="connsiteY0" fmla="*/ 1345 h 231339"/>
                <a:gd name="connsiteX1" fmla="*/ 1345 w 609732"/>
                <a:gd name="connsiteY1" fmla="*/ 230353 h 231339"/>
                <a:gd name="connsiteX2" fmla="*/ 608925 w 609732"/>
                <a:gd name="connsiteY2" fmla="*/ 230353 h 231339"/>
                <a:gd name="connsiteX3" fmla="*/ 305135 w 609732"/>
                <a:gd name="connsiteY3" fmla="*/ 1345 h 231339"/>
              </a:gdLst>
              <a:ahLst/>
              <a:cxnLst>
                <a:cxn ang="0">
                  <a:pos x="connsiteX0" y="connsiteY0"/>
                </a:cxn>
                <a:cxn ang="0">
                  <a:pos x="connsiteX1" y="connsiteY1"/>
                </a:cxn>
                <a:cxn ang="0">
                  <a:pos x="connsiteX2" y="connsiteY2"/>
                </a:cxn>
                <a:cxn ang="0">
                  <a:pos x="connsiteX3" y="connsiteY3"/>
                </a:cxn>
              </a:cxnLst>
              <a:rect l="l" t="t" r="r" b="b"/>
              <a:pathLst>
                <a:path w="609732" h="231339">
                  <a:moveTo>
                    <a:pt x="305135" y="1345"/>
                  </a:moveTo>
                  <a:cubicBezTo>
                    <a:pt x="160772" y="1345"/>
                    <a:pt x="39005" y="98185"/>
                    <a:pt x="1345" y="230353"/>
                  </a:cubicBezTo>
                  <a:lnTo>
                    <a:pt x="608925" y="230353"/>
                  </a:lnTo>
                  <a:cubicBezTo>
                    <a:pt x="571086" y="98006"/>
                    <a:pt x="449498" y="1345"/>
                    <a:pt x="305135" y="1345"/>
                  </a:cubicBezTo>
                  <a:close/>
                </a:path>
              </a:pathLst>
            </a:custGeom>
            <a:solidFill>
              <a:schemeClr val="bg2"/>
            </a:solidFill>
            <a:ln w="9525" cap="flat">
              <a:noFill/>
              <a:prstDash val="solid"/>
              <a:miter/>
            </a:ln>
          </p:spPr>
          <p:txBody>
            <a:bodyPr rtlCol="0" anchor="ctr"/>
            <a:lstStyle/>
            <a:p>
              <a:endParaRPr lang="en-US"/>
            </a:p>
          </p:txBody>
        </p:sp>
        <p:sp>
          <p:nvSpPr>
            <p:cNvPr id="163" name="Freeform: Shape 162"/>
            <p:cNvSpPr/>
            <p:nvPr/>
          </p:nvSpPr>
          <p:spPr>
            <a:xfrm>
              <a:off x="5660927" y="5165550"/>
              <a:ext cx="609732" cy="231340"/>
            </a:xfrm>
            <a:custGeom>
              <a:avLst/>
              <a:gdLst>
                <a:gd name="connsiteX0" fmla="*/ 305135 w 609732"/>
                <a:gd name="connsiteY0" fmla="*/ 1345 h 231339"/>
                <a:gd name="connsiteX1" fmla="*/ 1345 w 609732"/>
                <a:gd name="connsiteY1" fmla="*/ 230353 h 231339"/>
                <a:gd name="connsiteX2" fmla="*/ 608925 w 609732"/>
                <a:gd name="connsiteY2" fmla="*/ 230353 h 231339"/>
                <a:gd name="connsiteX3" fmla="*/ 305135 w 609732"/>
                <a:gd name="connsiteY3" fmla="*/ 1345 h 231339"/>
              </a:gdLst>
              <a:ahLst/>
              <a:cxnLst>
                <a:cxn ang="0">
                  <a:pos x="connsiteX0" y="connsiteY0"/>
                </a:cxn>
                <a:cxn ang="0">
                  <a:pos x="connsiteX1" y="connsiteY1"/>
                </a:cxn>
                <a:cxn ang="0">
                  <a:pos x="connsiteX2" y="connsiteY2"/>
                </a:cxn>
                <a:cxn ang="0">
                  <a:pos x="connsiteX3" y="connsiteY3"/>
                </a:cxn>
              </a:cxnLst>
              <a:rect l="l" t="t" r="r" b="b"/>
              <a:pathLst>
                <a:path w="609732" h="231339">
                  <a:moveTo>
                    <a:pt x="305135" y="1345"/>
                  </a:moveTo>
                  <a:cubicBezTo>
                    <a:pt x="160772" y="1345"/>
                    <a:pt x="39005" y="98185"/>
                    <a:pt x="1345" y="230353"/>
                  </a:cubicBezTo>
                  <a:lnTo>
                    <a:pt x="608925" y="230353"/>
                  </a:lnTo>
                  <a:cubicBezTo>
                    <a:pt x="571265" y="98006"/>
                    <a:pt x="449498" y="1345"/>
                    <a:pt x="305135" y="1345"/>
                  </a:cubicBezTo>
                  <a:close/>
                </a:path>
              </a:pathLst>
            </a:custGeom>
            <a:solidFill>
              <a:schemeClr val="accent2"/>
            </a:solidFill>
            <a:ln w="9525" cap="flat">
              <a:noFill/>
              <a:prstDash val="solid"/>
              <a:miter/>
            </a:ln>
          </p:spPr>
          <p:txBody>
            <a:bodyPr rtlCol="0" anchor="ctr"/>
            <a:lstStyle/>
            <a:p>
              <a:endParaRPr lang="en-US"/>
            </a:p>
          </p:txBody>
        </p:sp>
        <p:sp>
          <p:nvSpPr>
            <p:cNvPr id="164" name="Freeform: Shape 163"/>
            <p:cNvSpPr/>
            <p:nvPr/>
          </p:nvSpPr>
          <p:spPr>
            <a:xfrm>
              <a:off x="5136021" y="5067277"/>
              <a:ext cx="869765" cy="328179"/>
            </a:xfrm>
            <a:custGeom>
              <a:avLst/>
              <a:gdLst>
                <a:gd name="connsiteX0" fmla="*/ 435331 w 869765"/>
                <a:gd name="connsiteY0" fmla="*/ 1345 h 328179"/>
                <a:gd name="connsiteX1" fmla="*/ 1345 w 869765"/>
                <a:gd name="connsiteY1" fmla="*/ 328448 h 328179"/>
                <a:gd name="connsiteX2" fmla="*/ 869317 w 869765"/>
                <a:gd name="connsiteY2" fmla="*/ 328448 h 328179"/>
                <a:gd name="connsiteX3" fmla="*/ 435331 w 869765"/>
                <a:gd name="connsiteY3" fmla="*/ 1345 h 328179"/>
              </a:gdLst>
              <a:ahLst/>
              <a:cxnLst>
                <a:cxn ang="0">
                  <a:pos x="connsiteX0" y="connsiteY0"/>
                </a:cxn>
                <a:cxn ang="0">
                  <a:pos x="connsiteX1" y="connsiteY1"/>
                </a:cxn>
                <a:cxn ang="0">
                  <a:pos x="connsiteX2" y="connsiteY2"/>
                </a:cxn>
                <a:cxn ang="0">
                  <a:pos x="connsiteX3" y="connsiteY3"/>
                </a:cxn>
              </a:cxnLst>
              <a:rect l="l" t="t" r="r" b="b"/>
              <a:pathLst>
                <a:path w="869765" h="328179">
                  <a:moveTo>
                    <a:pt x="435331" y="1345"/>
                  </a:moveTo>
                  <a:cubicBezTo>
                    <a:pt x="229098" y="1345"/>
                    <a:pt x="55324" y="139611"/>
                    <a:pt x="1345" y="328448"/>
                  </a:cubicBezTo>
                  <a:lnTo>
                    <a:pt x="869317" y="328448"/>
                  </a:lnTo>
                  <a:cubicBezTo>
                    <a:pt x="815338" y="139790"/>
                    <a:pt x="641385" y="1345"/>
                    <a:pt x="435331" y="1345"/>
                  </a:cubicBezTo>
                  <a:close/>
                </a:path>
              </a:pathLst>
            </a:custGeom>
            <a:solidFill>
              <a:schemeClr val="accent2"/>
            </a:solidFill>
            <a:ln w="9525" cap="flat">
              <a:noFill/>
              <a:prstDash val="solid"/>
              <a:miter/>
            </a:ln>
          </p:spPr>
          <p:txBody>
            <a:bodyPr rtlCol="0" anchor="ctr"/>
            <a:lstStyle/>
            <a:p>
              <a:endParaRPr lang="en-US"/>
            </a:p>
          </p:txBody>
        </p:sp>
        <p:sp>
          <p:nvSpPr>
            <p:cNvPr id="165" name="Freeform: Shape 164"/>
            <p:cNvSpPr/>
            <p:nvPr/>
          </p:nvSpPr>
          <p:spPr>
            <a:xfrm>
              <a:off x="10751866" y="3878292"/>
              <a:ext cx="373013" cy="141673"/>
            </a:xfrm>
            <a:custGeom>
              <a:avLst/>
              <a:gdLst>
                <a:gd name="connsiteX0" fmla="*/ 187313 w 373012"/>
                <a:gd name="connsiteY0" fmla="*/ 1345 h 141673"/>
                <a:gd name="connsiteX1" fmla="*/ 1345 w 373012"/>
                <a:gd name="connsiteY1" fmla="*/ 141404 h 141673"/>
                <a:gd name="connsiteX2" fmla="*/ 373102 w 373012"/>
                <a:gd name="connsiteY2" fmla="*/ 141404 h 141673"/>
                <a:gd name="connsiteX3" fmla="*/ 187313 w 373012"/>
                <a:gd name="connsiteY3" fmla="*/ 1345 h 141673"/>
              </a:gdLst>
              <a:ahLst/>
              <a:cxnLst>
                <a:cxn ang="0">
                  <a:pos x="connsiteX0" y="connsiteY0"/>
                </a:cxn>
                <a:cxn ang="0">
                  <a:pos x="connsiteX1" y="connsiteY1"/>
                </a:cxn>
                <a:cxn ang="0">
                  <a:pos x="connsiteX2" y="connsiteY2"/>
                </a:cxn>
                <a:cxn ang="0">
                  <a:pos x="connsiteX3" y="connsiteY3"/>
                </a:cxn>
              </a:cxnLst>
              <a:rect l="l" t="t" r="r" b="b"/>
              <a:pathLst>
                <a:path w="373012" h="141673">
                  <a:moveTo>
                    <a:pt x="187313" y="1345"/>
                  </a:moveTo>
                  <a:cubicBezTo>
                    <a:pt x="99081" y="1345"/>
                    <a:pt x="24479" y="60525"/>
                    <a:pt x="1345" y="141404"/>
                  </a:cubicBezTo>
                  <a:lnTo>
                    <a:pt x="373102" y="141404"/>
                  </a:lnTo>
                  <a:cubicBezTo>
                    <a:pt x="349969" y="60525"/>
                    <a:pt x="275545" y="1345"/>
                    <a:pt x="187313" y="1345"/>
                  </a:cubicBezTo>
                  <a:close/>
                </a:path>
              </a:pathLst>
            </a:custGeom>
            <a:solidFill>
              <a:srgbClr val="E4E3F7"/>
            </a:solidFill>
            <a:ln w="9525" cap="flat">
              <a:noFill/>
              <a:prstDash val="solid"/>
              <a:miter/>
            </a:ln>
          </p:spPr>
          <p:txBody>
            <a:bodyPr rtlCol="0" anchor="ctr"/>
            <a:lstStyle/>
            <a:p>
              <a:endParaRPr lang="en-US"/>
            </a:p>
          </p:txBody>
        </p:sp>
        <p:sp>
          <p:nvSpPr>
            <p:cNvPr id="166" name="Freeform: Shape 165"/>
            <p:cNvSpPr/>
            <p:nvPr/>
          </p:nvSpPr>
          <p:spPr>
            <a:xfrm>
              <a:off x="11259020" y="3878292"/>
              <a:ext cx="373013" cy="141673"/>
            </a:xfrm>
            <a:custGeom>
              <a:avLst/>
              <a:gdLst>
                <a:gd name="connsiteX0" fmla="*/ 187134 w 373012"/>
                <a:gd name="connsiteY0" fmla="*/ 1345 h 141673"/>
                <a:gd name="connsiteX1" fmla="*/ 1345 w 373012"/>
                <a:gd name="connsiteY1" fmla="*/ 141404 h 141673"/>
                <a:gd name="connsiteX2" fmla="*/ 373102 w 373012"/>
                <a:gd name="connsiteY2" fmla="*/ 141404 h 141673"/>
                <a:gd name="connsiteX3" fmla="*/ 187134 w 373012"/>
                <a:gd name="connsiteY3" fmla="*/ 1345 h 141673"/>
              </a:gdLst>
              <a:ahLst/>
              <a:cxnLst>
                <a:cxn ang="0">
                  <a:pos x="connsiteX0" y="connsiteY0"/>
                </a:cxn>
                <a:cxn ang="0">
                  <a:pos x="connsiteX1" y="connsiteY1"/>
                </a:cxn>
                <a:cxn ang="0">
                  <a:pos x="connsiteX2" y="connsiteY2"/>
                </a:cxn>
                <a:cxn ang="0">
                  <a:pos x="connsiteX3" y="connsiteY3"/>
                </a:cxn>
              </a:cxnLst>
              <a:rect l="l" t="t" r="r" b="b"/>
              <a:pathLst>
                <a:path w="373012" h="141673">
                  <a:moveTo>
                    <a:pt x="187134" y="1345"/>
                  </a:moveTo>
                  <a:cubicBezTo>
                    <a:pt x="98902" y="1345"/>
                    <a:pt x="24299" y="60525"/>
                    <a:pt x="1345" y="141404"/>
                  </a:cubicBezTo>
                  <a:lnTo>
                    <a:pt x="373102" y="141404"/>
                  </a:lnTo>
                  <a:cubicBezTo>
                    <a:pt x="349968" y="60525"/>
                    <a:pt x="275545" y="1345"/>
                    <a:pt x="187134" y="1345"/>
                  </a:cubicBezTo>
                  <a:close/>
                </a:path>
              </a:pathLst>
            </a:custGeom>
            <a:solidFill>
              <a:srgbClr val="E4E3F7"/>
            </a:solidFill>
            <a:ln w="9525" cap="flat">
              <a:noFill/>
              <a:prstDash val="solid"/>
              <a:miter/>
            </a:ln>
          </p:spPr>
          <p:txBody>
            <a:bodyPr rtlCol="0" anchor="ctr"/>
            <a:lstStyle/>
            <a:p>
              <a:endParaRPr lang="en-US"/>
            </a:p>
          </p:txBody>
        </p:sp>
        <p:sp>
          <p:nvSpPr>
            <p:cNvPr id="167" name="Freeform: Shape 166"/>
            <p:cNvSpPr/>
            <p:nvPr/>
          </p:nvSpPr>
          <p:spPr>
            <a:xfrm>
              <a:off x="10937655" y="3818216"/>
              <a:ext cx="532619" cy="202646"/>
            </a:xfrm>
            <a:custGeom>
              <a:avLst/>
              <a:gdLst>
                <a:gd name="connsiteX0" fmla="*/ 266937 w 532619"/>
                <a:gd name="connsiteY0" fmla="*/ 1345 h 202646"/>
                <a:gd name="connsiteX1" fmla="*/ 1345 w 532619"/>
                <a:gd name="connsiteY1" fmla="*/ 201481 h 202646"/>
                <a:gd name="connsiteX2" fmla="*/ 532350 w 532619"/>
                <a:gd name="connsiteY2" fmla="*/ 201481 h 202646"/>
                <a:gd name="connsiteX3" fmla="*/ 266937 w 532619"/>
                <a:gd name="connsiteY3" fmla="*/ 1345 h 202646"/>
              </a:gdLst>
              <a:ahLst/>
              <a:cxnLst>
                <a:cxn ang="0">
                  <a:pos x="connsiteX0" y="connsiteY0"/>
                </a:cxn>
                <a:cxn ang="0">
                  <a:pos x="connsiteX1" y="connsiteY1"/>
                </a:cxn>
                <a:cxn ang="0">
                  <a:pos x="connsiteX2" y="connsiteY2"/>
                </a:cxn>
                <a:cxn ang="0">
                  <a:pos x="connsiteX3" y="connsiteY3"/>
                </a:cxn>
              </a:cxnLst>
              <a:rect l="l" t="t" r="r" b="b"/>
              <a:pathLst>
                <a:path w="532619" h="202646">
                  <a:moveTo>
                    <a:pt x="266937" y="1345"/>
                  </a:moveTo>
                  <a:cubicBezTo>
                    <a:pt x="140866" y="1345"/>
                    <a:pt x="34342" y="85990"/>
                    <a:pt x="1345" y="201481"/>
                  </a:cubicBezTo>
                  <a:lnTo>
                    <a:pt x="532350" y="201481"/>
                  </a:lnTo>
                  <a:cubicBezTo>
                    <a:pt x="499532" y="85990"/>
                    <a:pt x="393009" y="1345"/>
                    <a:pt x="266937" y="1345"/>
                  </a:cubicBezTo>
                  <a:close/>
                </a:path>
              </a:pathLst>
            </a:custGeom>
            <a:solidFill>
              <a:srgbClr val="E4E3F7"/>
            </a:solidFill>
            <a:ln w="9525" cap="flat">
              <a:noFill/>
              <a:prstDash val="solid"/>
              <a:miter/>
            </a:ln>
          </p:spPr>
          <p:txBody>
            <a:bodyPr rtlCol="0" anchor="ctr"/>
            <a:lstStyle/>
            <a:p>
              <a:endParaRPr lang="en-US"/>
            </a:p>
          </p:txBody>
        </p:sp>
        <p:sp>
          <p:nvSpPr>
            <p:cNvPr id="168" name="Freeform: Shape 167"/>
            <p:cNvSpPr/>
            <p:nvPr/>
          </p:nvSpPr>
          <p:spPr>
            <a:xfrm>
              <a:off x="7955168" y="4853864"/>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3881"/>
                    <a:pt x="36853" y="65367"/>
                    <a:pt x="1345" y="65367"/>
                  </a:cubicBezTo>
                  <a:close/>
                </a:path>
              </a:pathLst>
            </a:custGeom>
            <a:solidFill>
              <a:srgbClr val="FFFFFF"/>
            </a:solidFill>
            <a:ln w="9525" cap="flat">
              <a:noFill/>
              <a:prstDash val="solid"/>
              <a:miter/>
            </a:ln>
          </p:spPr>
          <p:txBody>
            <a:bodyPr rtlCol="0" anchor="ctr"/>
            <a:lstStyle/>
            <a:p>
              <a:endParaRPr lang="en-US"/>
            </a:p>
          </p:txBody>
        </p:sp>
        <p:sp>
          <p:nvSpPr>
            <p:cNvPr id="169" name="Freeform: Shape 168"/>
            <p:cNvSpPr/>
            <p:nvPr/>
          </p:nvSpPr>
          <p:spPr>
            <a:xfrm>
              <a:off x="6924541" y="4533575"/>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4060"/>
                    <a:pt x="36674" y="65367"/>
                    <a:pt x="1345" y="65367"/>
                  </a:cubicBezTo>
                  <a:close/>
                </a:path>
              </a:pathLst>
            </a:custGeom>
            <a:solidFill>
              <a:srgbClr val="FFFFFF"/>
            </a:solidFill>
            <a:ln w="9525" cap="flat">
              <a:noFill/>
              <a:prstDash val="solid"/>
              <a:miter/>
            </a:ln>
          </p:spPr>
          <p:txBody>
            <a:bodyPr rtlCol="0" anchor="ctr"/>
            <a:lstStyle/>
            <a:p>
              <a:endParaRPr lang="en-US"/>
            </a:p>
          </p:txBody>
        </p:sp>
        <p:sp>
          <p:nvSpPr>
            <p:cNvPr id="170" name="Freeform: Shape 169"/>
            <p:cNvSpPr/>
            <p:nvPr/>
          </p:nvSpPr>
          <p:spPr>
            <a:xfrm>
              <a:off x="10687844" y="4463994"/>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4060"/>
                    <a:pt x="36674" y="65367"/>
                    <a:pt x="1345" y="65367"/>
                  </a:cubicBezTo>
                  <a:close/>
                </a:path>
              </a:pathLst>
            </a:custGeom>
            <a:solidFill>
              <a:srgbClr val="FFFFFF"/>
            </a:solidFill>
            <a:ln w="9525" cap="flat">
              <a:noFill/>
              <a:prstDash val="solid"/>
              <a:miter/>
            </a:ln>
          </p:spPr>
          <p:txBody>
            <a:bodyPr rtlCol="0" anchor="ctr"/>
            <a:lstStyle/>
            <a:p>
              <a:endParaRPr lang="en-US"/>
            </a:p>
          </p:txBody>
        </p:sp>
        <p:sp>
          <p:nvSpPr>
            <p:cNvPr id="171" name="Freeform: Shape 170"/>
            <p:cNvSpPr/>
            <p:nvPr/>
          </p:nvSpPr>
          <p:spPr>
            <a:xfrm>
              <a:off x="8030667" y="4743215"/>
              <a:ext cx="86080" cy="86080"/>
            </a:xfrm>
            <a:custGeom>
              <a:avLst/>
              <a:gdLst>
                <a:gd name="connsiteX0" fmla="*/ 1345 w 86079"/>
                <a:gd name="connsiteY0" fmla="*/ 43130 h 86079"/>
                <a:gd name="connsiteX1" fmla="*/ 43130 w 86079"/>
                <a:gd name="connsiteY1" fmla="*/ 1345 h 86079"/>
                <a:gd name="connsiteX2" fmla="*/ 84914 w 86079"/>
                <a:gd name="connsiteY2" fmla="*/ 43130 h 86079"/>
                <a:gd name="connsiteX3" fmla="*/ 43130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300" y="43130"/>
                    <a:pt x="43130" y="24479"/>
                    <a:pt x="43130" y="1345"/>
                  </a:cubicBezTo>
                  <a:cubicBezTo>
                    <a:pt x="43130" y="24300"/>
                    <a:pt x="61780" y="43130"/>
                    <a:pt x="84914" y="43130"/>
                  </a:cubicBezTo>
                  <a:cubicBezTo>
                    <a:pt x="61960" y="43130"/>
                    <a:pt x="43130" y="61780"/>
                    <a:pt x="43130" y="84914"/>
                  </a:cubicBezTo>
                  <a:cubicBezTo>
                    <a:pt x="42950" y="61780"/>
                    <a:pt x="24300" y="43130"/>
                    <a:pt x="1345" y="43130"/>
                  </a:cubicBezTo>
                  <a:close/>
                </a:path>
              </a:pathLst>
            </a:custGeom>
            <a:solidFill>
              <a:srgbClr val="FFFFFF"/>
            </a:solidFill>
            <a:ln w="9525" cap="flat">
              <a:noFill/>
              <a:prstDash val="solid"/>
              <a:miter/>
            </a:ln>
          </p:spPr>
          <p:txBody>
            <a:bodyPr rtlCol="0" anchor="ctr"/>
            <a:lstStyle/>
            <a:p>
              <a:endParaRPr lang="en-US"/>
            </a:p>
          </p:txBody>
        </p:sp>
        <p:sp>
          <p:nvSpPr>
            <p:cNvPr id="172" name="Freeform: Shape 171"/>
            <p:cNvSpPr/>
            <p:nvPr/>
          </p:nvSpPr>
          <p:spPr>
            <a:xfrm>
              <a:off x="10816605" y="4563344"/>
              <a:ext cx="86080" cy="86080"/>
            </a:xfrm>
            <a:custGeom>
              <a:avLst/>
              <a:gdLst>
                <a:gd name="connsiteX0" fmla="*/ 1345 w 86079"/>
                <a:gd name="connsiteY0" fmla="*/ 43130 h 86079"/>
                <a:gd name="connsiteX1" fmla="*/ 43130 w 86079"/>
                <a:gd name="connsiteY1" fmla="*/ 1345 h 86079"/>
                <a:gd name="connsiteX2" fmla="*/ 84914 w 86079"/>
                <a:gd name="connsiteY2" fmla="*/ 43130 h 86079"/>
                <a:gd name="connsiteX3" fmla="*/ 43130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300" y="43130"/>
                    <a:pt x="43130" y="24479"/>
                    <a:pt x="43130" y="1345"/>
                  </a:cubicBezTo>
                  <a:cubicBezTo>
                    <a:pt x="43130" y="24300"/>
                    <a:pt x="61780" y="43130"/>
                    <a:pt x="84914" y="43130"/>
                  </a:cubicBezTo>
                  <a:cubicBezTo>
                    <a:pt x="61960" y="43130"/>
                    <a:pt x="43130" y="61780"/>
                    <a:pt x="43130" y="84914"/>
                  </a:cubicBezTo>
                  <a:cubicBezTo>
                    <a:pt x="43130" y="61960"/>
                    <a:pt x="24479" y="43130"/>
                    <a:pt x="1345" y="43130"/>
                  </a:cubicBezTo>
                  <a:close/>
                </a:path>
              </a:pathLst>
            </a:custGeom>
            <a:solidFill>
              <a:srgbClr val="FFFFFF"/>
            </a:solidFill>
            <a:ln w="9525" cap="flat">
              <a:noFill/>
              <a:prstDash val="solid"/>
              <a:miter/>
            </a:ln>
          </p:spPr>
          <p:txBody>
            <a:bodyPr rtlCol="0" anchor="ctr"/>
            <a:lstStyle/>
            <a:p>
              <a:endParaRPr lang="en-US"/>
            </a:p>
          </p:txBody>
        </p:sp>
        <p:sp>
          <p:nvSpPr>
            <p:cNvPr id="173" name="Freeform: Shape 172"/>
            <p:cNvSpPr/>
            <p:nvPr/>
          </p:nvSpPr>
          <p:spPr>
            <a:xfrm>
              <a:off x="6218148" y="5052206"/>
              <a:ext cx="86080" cy="86080"/>
            </a:xfrm>
            <a:custGeom>
              <a:avLst/>
              <a:gdLst>
                <a:gd name="connsiteX0" fmla="*/ 1345 w 86079"/>
                <a:gd name="connsiteY0" fmla="*/ 43129 h 86079"/>
                <a:gd name="connsiteX1" fmla="*/ 43130 w 86079"/>
                <a:gd name="connsiteY1" fmla="*/ 1345 h 86079"/>
                <a:gd name="connsiteX2" fmla="*/ 84914 w 86079"/>
                <a:gd name="connsiteY2" fmla="*/ 43129 h 86079"/>
                <a:gd name="connsiteX3" fmla="*/ 43130 w 86079"/>
                <a:gd name="connsiteY3" fmla="*/ 84914 h 86079"/>
                <a:gd name="connsiteX4" fmla="*/ 1345 w 86079"/>
                <a:gd name="connsiteY4" fmla="*/ 43129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29"/>
                  </a:moveTo>
                  <a:cubicBezTo>
                    <a:pt x="24300" y="43129"/>
                    <a:pt x="43130" y="24479"/>
                    <a:pt x="43130" y="1345"/>
                  </a:cubicBezTo>
                  <a:cubicBezTo>
                    <a:pt x="43130" y="24299"/>
                    <a:pt x="61780" y="43129"/>
                    <a:pt x="84914" y="43129"/>
                  </a:cubicBezTo>
                  <a:cubicBezTo>
                    <a:pt x="61960" y="43129"/>
                    <a:pt x="43130" y="61780"/>
                    <a:pt x="43130" y="84914"/>
                  </a:cubicBezTo>
                  <a:cubicBezTo>
                    <a:pt x="42950" y="61780"/>
                    <a:pt x="24300" y="43129"/>
                    <a:pt x="1345" y="43129"/>
                  </a:cubicBezTo>
                  <a:close/>
                </a:path>
              </a:pathLst>
            </a:custGeom>
            <a:solidFill>
              <a:srgbClr val="FFFFFF"/>
            </a:solidFill>
            <a:ln w="9525" cap="flat">
              <a:noFill/>
              <a:prstDash val="solid"/>
              <a:miter/>
            </a:ln>
          </p:spPr>
          <p:txBody>
            <a:bodyPr rtlCol="0" anchor="ctr"/>
            <a:lstStyle/>
            <a:p>
              <a:endParaRPr lang="en-US"/>
            </a:p>
          </p:txBody>
        </p:sp>
        <p:sp>
          <p:nvSpPr>
            <p:cNvPr id="174" name="Freeform: Shape 173"/>
            <p:cNvSpPr/>
            <p:nvPr/>
          </p:nvSpPr>
          <p:spPr>
            <a:xfrm>
              <a:off x="11373973" y="5065477"/>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3129" y="6196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5" name="Freeform: Shape 174"/>
            <p:cNvSpPr/>
            <p:nvPr/>
          </p:nvSpPr>
          <p:spPr>
            <a:xfrm>
              <a:off x="10571636" y="5307935"/>
              <a:ext cx="86080" cy="86080"/>
            </a:xfrm>
            <a:custGeom>
              <a:avLst/>
              <a:gdLst>
                <a:gd name="connsiteX0" fmla="*/ 1345 w 86079"/>
                <a:gd name="connsiteY0" fmla="*/ 43129 h 86079"/>
                <a:gd name="connsiteX1" fmla="*/ 43130 w 86079"/>
                <a:gd name="connsiteY1" fmla="*/ 1345 h 86079"/>
                <a:gd name="connsiteX2" fmla="*/ 84914 w 86079"/>
                <a:gd name="connsiteY2" fmla="*/ 43129 h 86079"/>
                <a:gd name="connsiteX3" fmla="*/ 43130 w 86079"/>
                <a:gd name="connsiteY3" fmla="*/ 84914 h 86079"/>
                <a:gd name="connsiteX4" fmla="*/ 1345 w 86079"/>
                <a:gd name="connsiteY4" fmla="*/ 43129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29"/>
                  </a:moveTo>
                  <a:cubicBezTo>
                    <a:pt x="24300" y="43129"/>
                    <a:pt x="43130" y="24479"/>
                    <a:pt x="43130" y="1345"/>
                  </a:cubicBezTo>
                  <a:cubicBezTo>
                    <a:pt x="43130" y="24299"/>
                    <a:pt x="61780" y="43129"/>
                    <a:pt x="84914" y="43129"/>
                  </a:cubicBezTo>
                  <a:cubicBezTo>
                    <a:pt x="61960" y="43129"/>
                    <a:pt x="43130" y="61780"/>
                    <a:pt x="43130" y="84914"/>
                  </a:cubicBezTo>
                  <a:cubicBezTo>
                    <a:pt x="43130" y="61780"/>
                    <a:pt x="24479" y="43129"/>
                    <a:pt x="1345" y="43129"/>
                  </a:cubicBezTo>
                  <a:close/>
                </a:path>
              </a:pathLst>
            </a:custGeom>
            <a:solidFill>
              <a:srgbClr val="FFFFFF"/>
            </a:solidFill>
            <a:ln w="9525" cap="flat">
              <a:noFill/>
              <a:prstDash val="solid"/>
              <a:miter/>
            </a:ln>
          </p:spPr>
          <p:txBody>
            <a:bodyPr rtlCol="0" anchor="ctr"/>
            <a:lstStyle/>
            <a:p>
              <a:endParaRPr lang="en-US"/>
            </a:p>
          </p:txBody>
        </p:sp>
        <p:sp>
          <p:nvSpPr>
            <p:cNvPr id="176" name="Freeform: Shape 175"/>
            <p:cNvSpPr/>
            <p:nvPr/>
          </p:nvSpPr>
          <p:spPr>
            <a:xfrm>
              <a:off x="8150462" y="3198799"/>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3129" y="6178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7" name="Freeform: Shape 176"/>
            <p:cNvSpPr/>
            <p:nvPr/>
          </p:nvSpPr>
          <p:spPr>
            <a:xfrm>
              <a:off x="6895489" y="4421671"/>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2950" y="6178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8" name="Freeform: Shape 177"/>
            <p:cNvSpPr/>
            <p:nvPr/>
          </p:nvSpPr>
          <p:spPr>
            <a:xfrm>
              <a:off x="10111468" y="3371497"/>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2950" y="6196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9" name="Freeform: Shape 178"/>
            <p:cNvSpPr/>
            <p:nvPr/>
          </p:nvSpPr>
          <p:spPr>
            <a:xfrm>
              <a:off x="8212869" y="3075059"/>
              <a:ext cx="130913" cy="130913"/>
            </a:xfrm>
            <a:custGeom>
              <a:avLst/>
              <a:gdLst>
                <a:gd name="connsiteX0" fmla="*/ 1345 w 130913"/>
                <a:gd name="connsiteY0" fmla="*/ 65905 h 130913"/>
                <a:gd name="connsiteX1" fmla="*/ 65905 w 130913"/>
                <a:gd name="connsiteY1" fmla="*/ 1345 h 130913"/>
                <a:gd name="connsiteX2" fmla="*/ 130465 w 130913"/>
                <a:gd name="connsiteY2" fmla="*/ 65905 h 130913"/>
                <a:gd name="connsiteX3" fmla="*/ 65905 w 130913"/>
                <a:gd name="connsiteY3" fmla="*/ 130465 h 130913"/>
                <a:gd name="connsiteX4" fmla="*/ 1345 w 130913"/>
                <a:gd name="connsiteY4" fmla="*/ 65905 h 13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13" h="130913">
                  <a:moveTo>
                    <a:pt x="1345" y="65905"/>
                  </a:moveTo>
                  <a:cubicBezTo>
                    <a:pt x="37033" y="65905"/>
                    <a:pt x="65905" y="37032"/>
                    <a:pt x="65905" y="1345"/>
                  </a:cubicBezTo>
                  <a:cubicBezTo>
                    <a:pt x="65905" y="37032"/>
                    <a:pt x="94778" y="65905"/>
                    <a:pt x="130465" y="65905"/>
                  </a:cubicBezTo>
                  <a:cubicBezTo>
                    <a:pt x="94778" y="65905"/>
                    <a:pt x="65905" y="94778"/>
                    <a:pt x="65905" y="130465"/>
                  </a:cubicBezTo>
                  <a:cubicBezTo>
                    <a:pt x="65905" y="94778"/>
                    <a:pt x="37033" y="65905"/>
                    <a:pt x="1345" y="65905"/>
                  </a:cubicBezTo>
                  <a:close/>
                </a:path>
              </a:pathLst>
            </a:custGeom>
            <a:solidFill>
              <a:srgbClr val="FFFFFF"/>
            </a:solidFill>
            <a:ln w="9525" cap="flat">
              <a:noFill/>
              <a:prstDash val="solid"/>
              <a:miter/>
            </a:ln>
          </p:spPr>
          <p:txBody>
            <a:bodyPr rtlCol="0" anchor="ctr"/>
            <a:lstStyle/>
            <a:p>
              <a:endParaRPr lang="en-US"/>
            </a:p>
          </p:txBody>
        </p:sp>
      </p:grpSp>
      <p:pic>
        <p:nvPicPr>
          <p:cNvPr id="185" name="Graphic 184"/>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776905" y="4713998"/>
            <a:ext cx="1362325" cy="1631084"/>
          </a:xfrm>
          <a:prstGeom prst="rect">
            <a:avLst/>
          </a:prstGeom>
        </p:spPr>
      </p:pic>
      <p:grpSp>
        <p:nvGrpSpPr>
          <p:cNvPr id="290" name="Group 289"/>
          <p:cNvGrpSpPr/>
          <p:nvPr/>
        </p:nvGrpSpPr>
        <p:grpSpPr>
          <a:xfrm rot="18259706">
            <a:off x="8400262" y="1288853"/>
            <a:ext cx="865833" cy="613371"/>
            <a:chOff x="7094084" y="1535359"/>
            <a:chExt cx="1391603" cy="985835"/>
          </a:xfrm>
        </p:grpSpPr>
        <p:sp>
          <p:nvSpPr>
            <p:cNvPr id="239" name="Freeform: Shape 238"/>
            <p:cNvSpPr/>
            <p:nvPr/>
          </p:nvSpPr>
          <p:spPr>
            <a:xfrm>
              <a:off x="7114087" y="1540119"/>
              <a:ext cx="1371600" cy="981075"/>
            </a:xfrm>
            <a:custGeom>
              <a:avLst/>
              <a:gdLst>
                <a:gd name="connsiteX0" fmla="*/ 1291114 w 1371600"/>
                <a:gd name="connsiteY0" fmla="*/ 729222 h 981075"/>
                <a:gd name="connsiteX1" fmla="*/ 840581 w 1371600"/>
                <a:gd name="connsiteY1" fmla="*/ 21515 h 981075"/>
                <a:gd name="connsiteX2" fmla="*/ 132874 w 1371600"/>
                <a:gd name="connsiteY2" fmla="*/ 471095 h 981075"/>
                <a:gd name="connsiteX3" fmla="*/ 59531 w 1371600"/>
                <a:gd name="connsiteY3" fmla="*/ 454902 h 981075"/>
                <a:gd name="connsiteX4" fmla="*/ 7144 w 1371600"/>
                <a:gd name="connsiteY4" fmla="*/ 692075 h 981075"/>
                <a:gd name="connsiteX5" fmla="*/ 1312069 w 1371600"/>
                <a:gd name="connsiteY5" fmla="*/ 982587 h 981075"/>
                <a:gd name="connsiteX6" fmla="*/ 1364456 w 1371600"/>
                <a:gd name="connsiteY6" fmla="*/ 746367 h 981075"/>
                <a:gd name="connsiteX7" fmla="*/ 1291114 w 1371600"/>
                <a:gd name="connsiteY7" fmla="*/ 729222 h 981075"/>
                <a:gd name="connsiteX8" fmla="*/ 732949 w 1371600"/>
                <a:gd name="connsiteY8" fmla="*/ 506337 h 981075"/>
                <a:gd name="connsiteX9" fmla="*/ 617696 w 1371600"/>
                <a:gd name="connsiteY9" fmla="*/ 579680 h 981075"/>
                <a:gd name="connsiteX10" fmla="*/ 337661 w 1371600"/>
                <a:gd name="connsiteY10" fmla="*/ 516815 h 981075"/>
                <a:gd name="connsiteX11" fmla="*/ 795814 w 1371600"/>
                <a:gd name="connsiteY11" fmla="*/ 225350 h 981075"/>
                <a:gd name="connsiteX12" fmla="*/ 1087279 w 1371600"/>
                <a:gd name="connsiteY12" fmla="*/ 683502 h 981075"/>
                <a:gd name="connsiteX13" fmla="*/ 806291 w 1371600"/>
                <a:gd name="connsiteY13" fmla="*/ 621590 h 981075"/>
                <a:gd name="connsiteX14" fmla="*/ 732949 w 1371600"/>
                <a:gd name="connsiteY14" fmla="*/ 506337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981075">
                  <a:moveTo>
                    <a:pt x="1291114" y="729222"/>
                  </a:moveTo>
                  <a:cubicBezTo>
                    <a:pt x="1362551" y="410135"/>
                    <a:pt x="1160621" y="92000"/>
                    <a:pt x="840581" y="21515"/>
                  </a:cubicBezTo>
                  <a:cubicBezTo>
                    <a:pt x="521494" y="-49923"/>
                    <a:pt x="203359" y="152007"/>
                    <a:pt x="132874" y="471095"/>
                  </a:cubicBezTo>
                  <a:lnTo>
                    <a:pt x="59531" y="454902"/>
                  </a:lnTo>
                  <a:lnTo>
                    <a:pt x="7144" y="692075"/>
                  </a:lnTo>
                  <a:lnTo>
                    <a:pt x="1312069" y="982587"/>
                  </a:lnTo>
                  <a:lnTo>
                    <a:pt x="1364456" y="746367"/>
                  </a:lnTo>
                  <a:lnTo>
                    <a:pt x="1291114" y="729222"/>
                  </a:lnTo>
                  <a:close/>
                  <a:moveTo>
                    <a:pt x="732949" y="506337"/>
                  </a:moveTo>
                  <a:cubicBezTo>
                    <a:pt x="680561" y="494907"/>
                    <a:pt x="629126" y="527292"/>
                    <a:pt x="617696" y="579680"/>
                  </a:cubicBezTo>
                  <a:lnTo>
                    <a:pt x="337661" y="516815"/>
                  </a:lnTo>
                  <a:cubicBezTo>
                    <a:pt x="383381" y="310122"/>
                    <a:pt x="589121" y="179630"/>
                    <a:pt x="795814" y="225350"/>
                  </a:cubicBezTo>
                  <a:cubicBezTo>
                    <a:pt x="1002506" y="271070"/>
                    <a:pt x="1132999" y="476810"/>
                    <a:pt x="1087279" y="683502"/>
                  </a:cubicBezTo>
                  <a:lnTo>
                    <a:pt x="806291" y="621590"/>
                  </a:lnTo>
                  <a:cubicBezTo>
                    <a:pt x="817721" y="569202"/>
                    <a:pt x="785336" y="517767"/>
                    <a:pt x="732949" y="506337"/>
                  </a:cubicBezTo>
                  <a:close/>
                </a:path>
              </a:pathLst>
            </a:custGeom>
            <a:solidFill>
              <a:schemeClr val="accent2"/>
            </a:solidFill>
            <a:ln w="9525" cap="flat">
              <a:noFill/>
              <a:prstDash val="solid"/>
              <a:miter/>
            </a:ln>
          </p:spPr>
          <p:txBody>
            <a:bodyPr rtlCol="0" anchor="ctr"/>
            <a:lstStyle/>
            <a:p>
              <a:endParaRPr lang="en-US"/>
            </a:p>
          </p:txBody>
        </p:sp>
        <p:sp>
          <p:nvSpPr>
            <p:cNvPr id="240" name="Freeform: Shape 239"/>
            <p:cNvSpPr/>
            <p:nvPr/>
          </p:nvSpPr>
          <p:spPr>
            <a:xfrm>
              <a:off x="7094084" y="1535359"/>
              <a:ext cx="1371600" cy="981075"/>
            </a:xfrm>
            <a:custGeom>
              <a:avLst/>
              <a:gdLst>
                <a:gd name="connsiteX0" fmla="*/ 1291114 w 1371600"/>
                <a:gd name="connsiteY0" fmla="*/ 730172 h 981075"/>
                <a:gd name="connsiteX1" fmla="*/ 841534 w 1371600"/>
                <a:gd name="connsiteY1" fmla="*/ 21512 h 981075"/>
                <a:gd name="connsiteX2" fmla="*/ 132874 w 1371600"/>
                <a:gd name="connsiteY2" fmla="*/ 472045 h 981075"/>
                <a:gd name="connsiteX3" fmla="*/ 59531 w 1371600"/>
                <a:gd name="connsiteY3" fmla="*/ 455852 h 981075"/>
                <a:gd name="connsiteX4" fmla="*/ 7144 w 1371600"/>
                <a:gd name="connsiteY4" fmla="*/ 692072 h 981075"/>
                <a:gd name="connsiteX5" fmla="*/ 1312069 w 1371600"/>
                <a:gd name="connsiteY5" fmla="*/ 982585 h 981075"/>
                <a:gd name="connsiteX6" fmla="*/ 1364456 w 1371600"/>
                <a:gd name="connsiteY6" fmla="*/ 746365 h 981075"/>
                <a:gd name="connsiteX7" fmla="*/ 1291114 w 1371600"/>
                <a:gd name="connsiteY7" fmla="*/ 730172 h 981075"/>
                <a:gd name="connsiteX8" fmla="*/ 732949 w 1371600"/>
                <a:gd name="connsiteY8" fmla="*/ 506335 h 981075"/>
                <a:gd name="connsiteX9" fmla="*/ 617696 w 1371600"/>
                <a:gd name="connsiteY9" fmla="*/ 579677 h 981075"/>
                <a:gd name="connsiteX10" fmla="*/ 337661 w 1371600"/>
                <a:gd name="connsiteY10" fmla="*/ 517765 h 981075"/>
                <a:gd name="connsiteX11" fmla="*/ 795814 w 1371600"/>
                <a:gd name="connsiteY11" fmla="*/ 226300 h 981075"/>
                <a:gd name="connsiteX12" fmla="*/ 1087279 w 1371600"/>
                <a:gd name="connsiteY12" fmla="*/ 684452 h 981075"/>
                <a:gd name="connsiteX13" fmla="*/ 807244 w 1371600"/>
                <a:gd name="connsiteY13" fmla="*/ 622540 h 981075"/>
                <a:gd name="connsiteX14" fmla="*/ 732949 w 1371600"/>
                <a:gd name="connsiteY14" fmla="*/ 506335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981075">
                  <a:moveTo>
                    <a:pt x="1291114" y="730172"/>
                  </a:moveTo>
                  <a:cubicBezTo>
                    <a:pt x="1362551" y="410132"/>
                    <a:pt x="1160621" y="92950"/>
                    <a:pt x="841534" y="21512"/>
                  </a:cubicBezTo>
                  <a:cubicBezTo>
                    <a:pt x="521494" y="-49925"/>
                    <a:pt x="204311" y="152005"/>
                    <a:pt x="132874" y="472045"/>
                  </a:cubicBezTo>
                  <a:lnTo>
                    <a:pt x="59531" y="455852"/>
                  </a:lnTo>
                  <a:lnTo>
                    <a:pt x="7144" y="692072"/>
                  </a:lnTo>
                  <a:lnTo>
                    <a:pt x="1312069" y="982585"/>
                  </a:lnTo>
                  <a:lnTo>
                    <a:pt x="1364456" y="746365"/>
                  </a:lnTo>
                  <a:lnTo>
                    <a:pt x="1291114" y="730172"/>
                  </a:lnTo>
                  <a:close/>
                  <a:moveTo>
                    <a:pt x="732949" y="506335"/>
                  </a:moveTo>
                  <a:cubicBezTo>
                    <a:pt x="680561" y="494905"/>
                    <a:pt x="629126" y="527290"/>
                    <a:pt x="617696" y="579677"/>
                  </a:cubicBezTo>
                  <a:lnTo>
                    <a:pt x="337661" y="517765"/>
                  </a:lnTo>
                  <a:cubicBezTo>
                    <a:pt x="383381" y="311072"/>
                    <a:pt x="589121" y="180580"/>
                    <a:pt x="795814" y="226300"/>
                  </a:cubicBezTo>
                  <a:cubicBezTo>
                    <a:pt x="1002506" y="272020"/>
                    <a:pt x="1132999" y="477760"/>
                    <a:pt x="1087279" y="684452"/>
                  </a:cubicBezTo>
                  <a:lnTo>
                    <a:pt x="807244" y="622540"/>
                  </a:lnTo>
                  <a:cubicBezTo>
                    <a:pt x="818674" y="570152"/>
                    <a:pt x="785336" y="517765"/>
                    <a:pt x="732949" y="506335"/>
                  </a:cubicBezTo>
                  <a:close/>
                </a:path>
              </a:pathLst>
            </a:custGeom>
            <a:solidFill>
              <a:schemeClr val="accent1"/>
            </a:solidFill>
            <a:ln w="9525" cap="flat">
              <a:noFill/>
              <a:prstDash val="solid"/>
              <a:miter/>
            </a:ln>
          </p:spPr>
          <p:txBody>
            <a:bodyPr rtlCol="0" anchor="ctr"/>
            <a:lstStyle/>
            <a:p>
              <a:endParaRPr lang="en-US" dirty="0"/>
            </a:p>
          </p:txBody>
        </p:sp>
        <p:sp>
          <p:nvSpPr>
            <p:cNvPr id="241" name="Freeform: Shape 240"/>
            <p:cNvSpPr/>
            <p:nvPr/>
          </p:nvSpPr>
          <p:spPr>
            <a:xfrm>
              <a:off x="8384759" y="2387965"/>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42" name="Freeform: Shape 241"/>
            <p:cNvSpPr/>
            <p:nvPr/>
          </p:nvSpPr>
          <p:spPr>
            <a:xfrm>
              <a:off x="8357137" y="242130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43" name="Freeform: Shape 242"/>
            <p:cNvSpPr/>
            <p:nvPr/>
          </p:nvSpPr>
          <p:spPr>
            <a:xfrm>
              <a:off x="8328562" y="241558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4" name="Freeform: Shape 243"/>
            <p:cNvSpPr/>
            <p:nvPr/>
          </p:nvSpPr>
          <p:spPr>
            <a:xfrm>
              <a:off x="8300939" y="240892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45" name="Freeform: Shape 244"/>
            <p:cNvSpPr/>
            <p:nvPr/>
          </p:nvSpPr>
          <p:spPr>
            <a:xfrm>
              <a:off x="8279032" y="236415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46" name="Freeform: Shape 245"/>
            <p:cNvSpPr/>
            <p:nvPr/>
          </p:nvSpPr>
          <p:spPr>
            <a:xfrm>
              <a:off x="8251409" y="239844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7" name="Freeform: Shape 246"/>
            <p:cNvSpPr/>
            <p:nvPr/>
          </p:nvSpPr>
          <p:spPr>
            <a:xfrm>
              <a:off x="8222834" y="239177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8" name="Freeform: Shape 247"/>
            <p:cNvSpPr/>
            <p:nvPr/>
          </p:nvSpPr>
          <p:spPr>
            <a:xfrm>
              <a:off x="8195212" y="238606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9" name="Freeform: Shape 248"/>
            <p:cNvSpPr/>
            <p:nvPr/>
          </p:nvSpPr>
          <p:spPr>
            <a:xfrm>
              <a:off x="8173304" y="234129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0" name="Freeform: Shape 249"/>
            <p:cNvSpPr/>
            <p:nvPr/>
          </p:nvSpPr>
          <p:spPr>
            <a:xfrm>
              <a:off x="8145682" y="237463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1" name="Freeform: Shape 250"/>
            <p:cNvSpPr/>
            <p:nvPr/>
          </p:nvSpPr>
          <p:spPr>
            <a:xfrm>
              <a:off x="8117107" y="236796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52" name="Freeform: Shape 251"/>
            <p:cNvSpPr/>
            <p:nvPr/>
          </p:nvSpPr>
          <p:spPr>
            <a:xfrm>
              <a:off x="8089484" y="236224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3" name="Freeform: Shape 252"/>
            <p:cNvSpPr/>
            <p:nvPr/>
          </p:nvSpPr>
          <p:spPr>
            <a:xfrm>
              <a:off x="8067577" y="2317480"/>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4" name="Freeform: Shape 253"/>
            <p:cNvSpPr/>
            <p:nvPr/>
          </p:nvSpPr>
          <p:spPr>
            <a:xfrm>
              <a:off x="8039954" y="235081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5" name="Freeform: Shape 254"/>
            <p:cNvSpPr/>
            <p:nvPr/>
          </p:nvSpPr>
          <p:spPr>
            <a:xfrm>
              <a:off x="8011379" y="234510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6" name="Freeform: Shape 255"/>
            <p:cNvSpPr/>
            <p:nvPr/>
          </p:nvSpPr>
          <p:spPr>
            <a:xfrm>
              <a:off x="7983757" y="233843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7" name="Freeform: Shape 256"/>
            <p:cNvSpPr/>
            <p:nvPr/>
          </p:nvSpPr>
          <p:spPr>
            <a:xfrm>
              <a:off x="7961849" y="2293668"/>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8" name="Freeform: Shape 257"/>
            <p:cNvSpPr/>
            <p:nvPr/>
          </p:nvSpPr>
          <p:spPr>
            <a:xfrm>
              <a:off x="7934227" y="232700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59" name="Freeform: Shape 258"/>
            <p:cNvSpPr/>
            <p:nvPr/>
          </p:nvSpPr>
          <p:spPr>
            <a:xfrm>
              <a:off x="7905652" y="232129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0" name="Freeform: Shape 259"/>
            <p:cNvSpPr/>
            <p:nvPr/>
          </p:nvSpPr>
          <p:spPr>
            <a:xfrm>
              <a:off x="7878029" y="231462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1" name="Freeform: Shape 260"/>
            <p:cNvSpPr/>
            <p:nvPr/>
          </p:nvSpPr>
          <p:spPr>
            <a:xfrm>
              <a:off x="7856122" y="2270808"/>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62" name="Freeform: Shape 261"/>
            <p:cNvSpPr/>
            <p:nvPr/>
          </p:nvSpPr>
          <p:spPr>
            <a:xfrm>
              <a:off x="7828499" y="230414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3" name="Freeform: Shape 262"/>
            <p:cNvSpPr/>
            <p:nvPr/>
          </p:nvSpPr>
          <p:spPr>
            <a:xfrm>
              <a:off x="7799924" y="2297478"/>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4" name="Freeform: Shape 263"/>
            <p:cNvSpPr/>
            <p:nvPr/>
          </p:nvSpPr>
          <p:spPr>
            <a:xfrm>
              <a:off x="7772302" y="229176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5" name="Freeform: Shape 264"/>
            <p:cNvSpPr/>
            <p:nvPr/>
          </p:nvSpPr>
          <p:spPr>
            <a:xfrm>
              <a:off x="7750394" y="2246995"/>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66" name="Freeform: Shape 265"/>
            <p:cNvSpPr/>
            <p:nvPr/>
          </p:nvSpPr>
          <p:spPr>
            <a:xfrm>
              <a:off x="7722772" y="228033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7" name="Freeform: Shape 266"/>
            <p:cNvSpPr/>
            <p:nvPr/>
          </p:nvSpPr>
          <p:spPr>
            <a:xfrm>
              <a:off x="7694197" y="227366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8" name="Freeform: Shape 267"/>
            <p:cNvSpPr/>
            <p:nvPr/>
          </p:nvSpPr>
          <p:spPr>
            <a:xfrm>
              <a:off x="7666574" y="226795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9" name="Freeform: Shape 268"/>
            <p:cNvSpPr/>
            <p:nvPr/>
          </p:nvSpPr>
          <p:spPr>
            <a:xfrm>
              <a:off x="7644667" y="222318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70" name="Freeform: Shape 269"/>
            <p:cNvSpPr/>
            <p:nvPr/>
          </p:nvSpPr>
          <p:spPr>
            <a:xfrm>
              <a:off x="7617044" y="225652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1" name="Freeform: Shape 270"/>
            <p:cNvSpPr/>
            <p:nvPr/>
          </p:nvSpPr>
          <p:spPr>
            <a:xfrm>
              <a:off x="7589422" y="2250805"/>
              <a:ext cx="19050" cy="85725"/>
            </a:xfrm>
            <a:custGeom>
              <a:avLst/>
              <a:gdLst>
                <a:gd name="connsiteX0" fmla="*/ 3296 w 19050"/>
                <a:gd name="connsiteY0" fmla="*/ 88069 h 85725"/>
                <a:gd name="connsiteX1" fmla="*/ 21394 w 19050"/>
                <a:gd name="connsiteY1" fmla="*/ 3296 h 85725"/>
              </a:gdLst>
              <a:ahLst/>
              <a:cxnLst>
                <a:cxn ang="0">
                  <a:pos x="connsiteX0" y="connsiteY0"/>
                </a:cxn>
                <a:cxn ang="0">
                  <a:pos x="connsiteX1" y="connsiteY1"/>
                </a:cxn>
              </a:cxnLst>
              <a:rect l="l" t="t" r="r" b="b"/>
              <a:pathLst>
                <a:path w="19050" h="85725">
                  <a:moveTo>
                    <a:pt x="3296" y="88069"/>
                  </a:moveTo>
                  <a:lnTo>
                    <a:pt x="21394" y="3296"/>
                  </a:lnTo>
                </a:path>
              </a:pathLst>
            </a:custGeom>
            <a:ln w="4395" cap="flat">
              <a:solidFill>
                <a:srgbClr val="FEFEFE"/>
              </a:solidFill>
              <a:prstDash val="solid"/>
              <a:miter/>
            </a:ln>
          </p:spPr>
          <p:txBody>
            <a:bodyPr rtlCol="0" anchor="ctr"/>
            <a:lstStyle/>
            <a:p>
              <a:endParaRPr lang="en-US"/>
            </a:p>
          </p:txBody>
        </p:sp>
        <p:sp>
          <p:nvSpPr>
            <p:cNvPr id="272" name="Freeform: Shape 271"/>
            <p:cNvSpPr/>
            <p:nvPr/>
          </p:nvSpPr>
          <p:spPr>
            <a:xfrm>
              <a:off x="7560847" y="2244138"/>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3" name="Freeform: Shape 272"/>
            <p:cNvSpPr/>
            <p:nvPr/>
          </p:nvSpPr>
          <p:spPr>
            <a:xfrm>
              <a:off x="7538939" y="2199370"/>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74" name="Freeform: Shape 273"/>
            <p:cNvSpPr/>
            <p:nvPr/>
          </p:nvSpPr>
          <p:spPr>
            <a:xfrm>
              <a:off x="7511317" y="223366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75" name="Freeform: Shape 274"/>
            <p:cNvSpPr/>
            <p:nvPr/>
          </p:nvSpPr>
          <p:spPr>
            <a:xfrm>
              <a:off x="7483694" y="2226993"/>
              <a:ext cx="19050" cy="85725"/>
            </a:xfrm>
            <a:custGeom>
              <a:avLst/>
              <a:gdLst>
                <a:gd name="connsiteX0" fmla="*/ 3296 w 19050"/>
                <a:gd name="connsiteY0" fmla="*/ 88069 h 85725"/>
                <a:gd name="connsiteX1" fmla="*/ 21394 w 19050"/>
                <a:gd name="connsiteY1" fmla="*/ 3296 h 85725"/>
              </a:gdLst>
              <a:ahLst/>
              <a:cxnLst>
                <a:cxn ang="0">
                  <a:pos x="connsiteX0" y="connsiteY0"/>
                </a:cxn>
                <a:cxn ang="0">
                  <a:pos x="connsiteX1" y="connsiteY1"/>
                </a:cxn>
              </a:cxnLst>
              <a:rect l="l" t="t" r="r" b="b"/>
              <a:pathLst>
                <a:path w="19050" h="85725">
                  <a:moveTo>
                    <a:pt x="3296" y="88069"/>
                  </a:moveTo>
                  <a:lnTo>
                    <a:pt x="21394" y="3296"/>
                  </a:lnTo>
                </a:path>
              </a:pathLst>
            </a:custGeom>
            <a:ln w="4395" cap="flat">
              <a:solidFill>
                <a:srgbClr val="FEFEFE"/>
              </a:solidFill>
              <a:prstDash val="solid"/>
              <a:miter/>
            </a:ln>
          </p:spPr>
          <p:txBody>
            <a:bodyPr rtlCol="0" anchor="ctr"/>
            <a:lstStyle/>
            <a:p>
              <a:endParaRPr lang="en-US"/>
            </a:p>
          </p:txBody>
        </p:sp>
        <p:sp>
          <p:nvSpPr>
            <p:cNvPr id="276" name="Freeform: Shape 275"/>
            <p:cNvSpPr/>
            <p:nvPr/>
          </p:nvSpPr>
          <p:spPr>
            <a:xfrm>
              <a:off x="7455119" y="222032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7" name="Freeform: Shape 276"/>
            <p:cNvSpPr/>
            <p:nvPr/>
          </p:nvSpPr>
          <p:spPr>
            <a:xfrm>
              <a:off x="7433212" y="2176510"/>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78" name="Freeform: Shape 277"/>
            <p:cNvSpPr/>
            <p:nvPr/>
          </p:nvSpPr>
          <p:spPr>
            <a:xfrm>
              <a:off x="7405589" y="220984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79" name="Freeform: Shape 278"/>
            <p:cNvSpPr/>
            <p:nvPr/>
          </p:nvSpPr>
          <p:spPr>
            <a:xfrm>
              <a:off x="7377967" y="2203180"/>
              <a:ext cx="19050" cy="85725"/>
            </a:xfrm>
            <a:custGeom>
              <a:avLst/>
              <a:gdLst>
                <a:gd name="connsiteX0" fmla="*/ 3296 w 19050"/>
                <a:gd name="connsiteY0" fmla="*/ 89021 h 85725"/>
                <a:gd name="connsiteX1" fmla="*/ 21394 w 19050"/>
                <a:gd name="connsiteY1" fmla="*/ 3296 h 85725"/>
              </a:gdLst>
              <a:ahLst/>
              <a:cxnLst>
                <a:cxn ang="0">
                  <a:pos x="connsiteX0" y="connsiteY0"/>
                </a:cxn>
                <a:cxn ang="0">
                  <a:pos x="connsiteX1" y="connsiteY1"/>
                </a:cxn>
              </a:cxnLst>
              <a:rect l="l" t="t" r="r" b="b"/>
              <a:pathLst>
                <a:path w="19050" h="85725">
                  <a:moveTo>
                    <a:pt x="3296" y="89021"/>
                  </a:moveTo>
                  <a:lnTo>
                    <a:pt x="21394" y="3296"/>
                  </a:lnTo>
                </a:path>
              </a:pathLst>
            </a:custGeom>
            <a:ln w="4395" cap="flat">
              <a:solidFill>
                <a:srgbClr val="FEFEFE"/>
              </a:solidFill>
              <a:prstDash val="solid"/>
              <a:miter/>
            </a:ln>
          </p:spPr>
          <p:txBody>
            <a:bodyPr rtlCol="0" anchor="ctr"/>
            <a:lstStyle/>
            <a:p>
              <a:endParaRPr lang="en-US"/>
            </a:p>
          </p:txBody>
        </p:sp>
        <p:sp>
          <p:nvSpPr>
            <p:cNvPr id="280" name="Freeform: Shape 279"/>
            <p:cNvSpPr/>
            <p:nvPr/>
          </p:nvSpPr>
          <p:spPr>
            <a:xfrm>
              <a:off x="7349392" y="219746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1" name="Freeform: Shape 280"/>
            <p:cNvSpPr/>
            <p:nvPr/>
          </p:nvSpPr>
          <p:spPr>
            <a:xfrm>
              <a:off x="7327484" y="2152698"/>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82" name="Freeform: Shape 281"/>
            <p:cNvSpPr/>
            <p:nvPr/>
          </p:nvSpPr>
          <p:spPr>
            <a:xfrm>
              <a:off x="7299862" y="218603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3" name="Freeform: Shape 282"/>
            <p:cNvSpPr/>
            <p:nvPr/>
          </p:nvSpPr>
          <p:spPr>
            <a:xfrm>
              <a:off x="7272239" y="218032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4" name="Freeform: Shape 283"/>
            <p:cNvSpPr/>
            <p:nvPr/>
          </p:nvSpPr>
          <p:spPr>
            <a:xfrm>
              <a:off x="7243664" y="217365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5" name="Freeform: Shape 284"/>
            <p:cNvSpPr/>
            <p:nvPr/>
          </p:nvSpPr>
          <p:spPr>
            <a:xfrm>
              <a:off x="7221757" y="2128885"/>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86" name="Freeform: Shape 285"/>
            <p:cNvSpPr/>
            <p:nvPr/>
          </p:nvSpPr>
          <p:spPr>
            <a:xfrm>
              <a:off x="7194134" y="216222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87" name="Freeform: Shape 286"/>
            <p:cNvSpPr/>
            <p:nvPr/>
          </p:nvSpPr>
          <p:spPr>
            <a:xfrm>
              <a:off x="7166512" y="215650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8" name="Freeform: Shape 287"/>
            <p:cNvSpPr/>
            <p:nvPr/>
          </p:nvSpPr>
          <p:spPr>
            <a:xfrm>
              <a:off x="7137937" y="214984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89" name="Freeform: Shape 288"/>
            <p:cNvSpPr/>
            <p:nvPr/>
          </p:nvSpPr>
          <p:spPr>
            <a:xfrm>
              <a:off x="7116029" y="2106025"/>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grpSp>
      <p:grpSp>
        <p:nvGrpSpPr>
          <p:cNvPr id="293" name="Graphic 291"/>
          <p:cNvGrpSpPr/>
          <p:nvPr/>
        </p:nvGrpSpPr>
        <p:grpSpPr>
          <a:xfrm rot="4459312">
            <a:off x="10424130" y="-25515"/>
            <a:ext cx="783992" cy="2223974"/>
            <a:chOff x="5623831" y="579257"/>
            <a:chExt cx="988874" cy="2805169"/>
          </a:xfrm>
        </p:grpSpPr>
        <p:sp>
          <p:nvSpPr>
            <p:cNvPr id="297" name="Freeform: Shape 296"/>
            <p:cNvSpPr/>
            <p:nvPr/>
          </p:nvSpPr>
          <p:spPr>
            <a:xfrm>
              <a:off x="6148911" y="271189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298" name="Freeform: Shape 297"/>
            <p:cNvSpPr/>
            <p:nvPr/>
          </p:nvSpPr>
          <p:spPr>
            <a:xfrm>
              <a:off x="6141291" y="268617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299" name="Freeform: Shape 298"/>
            <p:cNvSpPr/>
            <p:nvPr/>
          </p:nvSpPr>
          <p:spPr>
            <a:xfrm>
              <a:off x="6132718" y="264998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00" name="Freeform: Shape 299"/>
            <p:cNvSpPr/>
            <p:nvPr/>
          </p:nvSpPr>
          <p:spPr>
            <a:xfrm>
              <a:off x="6125098" y="261378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01" name="Freeform: Shape 300"/>
            <p:cNvSpPr/>
            <p:nvPr/>
          </p:nvSpPr>
          <p:spPr>
            <a:xfrm>
              <a:off x="6119383" y="2574737"/>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02" name="Freeform: Shape 301"/>
            <p:cNvSpPr/>
            <p:nvPr/>
          </p:nvSpPr>
          <p:spPr>
            <a:xfrm>
              <a:off x="6111763" y="2549019"/>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03" name="Freeform: Shape 302"/>
            <p:cNvSpPr/>
            <p:nvPr/>
          </p:nvSpPr>
          <p:spPr>
            <a:xfrm>
              <a:off x="6104143" y="251282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04" name="Freeform: Shape 303"/>
            <p:cNvSpPr/>
            <p:nvPr/>
          </p:nvSpPr>
          <p:spPr>
            <a:xfrm>
              <a:off x="6096523" y="247662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05" name="Freeform: Shape 304"/>
            <p:cNvSpPr/>
            <p:nvPr/>
          </p:nvSpPr>
          <p:spPr>
            <a:xfrm>
              <a:off x="6089856" y="243662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06" name="Freeform: Shape 305"/>
            <p:cNvSpPr/>
            <p:nvPr/>
          </p:nvSpPr>
          <p:spPr>
            <a:xfrm>
              <a:off x="6082236" y="2411859"/>
              <a:ext cx="114300" cy="28575"/>
            </a:xfrm>
            <a:custGeom>
              <a:avLst/>
              <a:gdLst>
                <a:gd name="connsiteX0" fmla="*/ 4281 w 114300"/>
                <a:gd name="connsiteY0" fmla="*/ 27140 h 28575"/>
                <a:gd name="connsiteX1" fmla="*/ 114771 w 114300"/>
                <a:gd name="connsiteY1" fmla="*/ 4281 h 28575"/>
              </a:gdLst>
              <a:ahLst/>
              <a:cxnLst>
                <a:cxn ang="0">
                  <a:pos x="connsiteX0" y="connsiteY0"/>
                </a:cxn>
                <a:cxn ang="0">
                  <a:pos x="connsiteX1" y="connsiteY1"/>
                </a:cxn>
              </a:cxnLst>
              <a:rect l="l" t="t" r="r" b="b"/>
              <a:pathLst>
                <a:path w="114300" h="28575">
                  <a:moveTo>
                    <a:pt x="4281" y="27140"/>
                  </a:moveTo>
                  <a:lnTo>
                    <a:pt x="114771" y="4281"/>
                  </a:lnTo>
                </a:path>
              </a:pathLst>
            </a:custGeom>
            <a:ln w="5707" cap="flat">
              <a:solidFill>
                <a:srgbClr val="000000"/>
              </a:solidFill>
              <a:prstDash val="solid"/>
              <a:miter/>
            </a:ln>
          </p:spPr>
          <p:txBody>
            <a:bodyPr rtlCol="0" anchor="ctr"/>
            <a:lstStyle/>
            <a:p>
              <a:endParaRPr lang="en-US"/>
            </a:p>
          </p:txBody>
        </p:sp>
        <p:sp>
          <p:nvSpPr>
            <p:cNvPr id="307" name="Freeform: Shape 306"/>
            <p:cNvSpPr/>
            <p:nvPr/>
          </p:nvSpPr>
          <p:spPr>
            <a:xfrm>
              <a:off x="6074616" y="237471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08" name="Freeform: Shape 307"/>
            <p:cNvSpPr/>
            <p:nvPr/>
          </p:nvSpPr>
          <p:spPr>
            <a:xfrm>
              <a:off x="6066996" y="233851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09" name="Freeform: Shape 308"/>
            <p:cNvSpPr/>
            <p:nvPr/>
          </p:nvSpPr>
          <p:spPr>
            <a:xfrm>
              <a:off x="6238446" y="313671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10" name="Freeform: Shape 309"/>
            <p:cNvSpPr/>
            <p:nvPr/>
          </p:nvSpPr>
          <p:spPr>
            <a:xfrm>
              <a:off x="6230826" y="3110994"/>
              <a:ext cx="114300" cy="28575"/>
            </a:xfrm>
            <a:custGeom>
              <a:avLst/>
              <a:gdLst>
                <a:gd name="connsiteX0" fmla="*/ 4281 w 114300"/>
                <a:gd name="connsiteY0" fmla="*/ 28093 h 28575"/>
                <a:gd name="connsiteX1" fmla="*/ 115723 w 114300"/>
                <a:gd name="connsiteY1" fmla="*/ 4280 h 28575"/>
              </a:gdLst>
              <a:ahLst/>
              <a:cxnLst>
                <a:cxn ang="0">
                  <a:pos x="connsiteX0" y="connsiteY0"/>
                </a:cxn>
                <a:cxn ang="0">
                  <a:pos x="connsiteX1" y="connsiteY1"/>
                </a:cxn>
              </a:cxnLst>
              <a:rect l="l" t="t" r="r" b="b"/>
              <a:pathLst>
                <a:path w="114300" h="28575">
                  <a:moveTo>
                    <a:pt x="4281" y="28093"/>
                  </a:moveTo>
                  <a:lnTo>
                    <a:pt x="115723" y="4280"/>
                  </a:lnTo>
                </a:path>
              </a:pathLst>
            </a:custGeom>
            <a:ln w="5707" cap="flat">
              <a:solidFill>
                <a:srgbClr val="000000"/>
              </a:solidFill>
              <a:prstDash val="solid"/>
              <a:miter/>
            </a:ln>
          </p:spPr>
          <p:txBody>
            <a:bodyPr rtlCol="0" anchor="ctr"/>
            <a:lstStyle/>
            <a:p>
              <a:endParaRPr lang="en-US"/>
            </a:p>
          </p:txBody>
        </p:sp>
        <p:sp>
          <p:nvSpPr>
            <p:cNvPr id="311" name="Freeform: Shape 310"/>
            <p:cNvSpPr/>
            <p:nvPr/>
          </p:nvSpPr>
          <p:spPr>
            <a:xfrm>
              <a:off x="6223206" y="307479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12" name="Freeform: Shape 311"/>
            <p:cNvSpPr/>
            <p:nvPr/>
          </p:nvSpPr>
          <p:spPr>
            <a:xfrm>
              <a:off x="6215586" y="303860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13" name="Freeform: Shape 312"/>
            <p:cNvSpPr/>
            <p:nvPr/>
          </p:nvSpPr>
          <p:spPr>
            <a:xfrm>
              <a:off x="6268926" y="3276729"/>
              <a:ext cx="161925" cy="38100"/>
            </a:xfrm>
            <a:custGeom>
              <a:avLst/>
              <a:gdLst>
                <a:gd name="connsiteX0" fmla="*/ 4281 w 161925"/>
                <a:gd name="connsiteY0" fmla="*/ 38570 h 38100"/>
                <a:gd name="connsiteX1" fmla="*/ 166206 w 161925"/>
                <a:gd name="connsiteY1" fmla="*/ 4280 h 38100"/>
              </a:gdLst>
              <a:ahLst/>
              <a:cxnLst>
                <a:cxn ang="0">
                  <a:pos x="connsiteX0" y="connsiteY0"/>
                </a:cxn>
                <a:cxn ang="0">
                  <a:pos x="connsiteX1" y="connsiteY1"/>
                </a:cxn>
              </a:cxnLst>
              <a:rect l="l" t="t" r="r" b="b"/>
              <a:pathLst>
                <a:path w="161925" h="38100">
                  <a:moveTo>
                    <a:pt x="4281" y="38570"/>
                  </a:moveTo>
                  <a:lnTo>
                    <a:pt x="166206" y="4280"/>
                  </a:lnTo>
                </a:path>
              </a:pathLst>
            </a:custGeom>
            <a:ln w="5707" cap="flat">
              <a:solidFill>
                <a:srgbClr val="000000"/>
              </a:solidFill>
              <a:prstDash val="solid"/>
              <a:miter/>
            </a:ln>
          </p:spPr>
          <p:txBody>
            <a:bodyPr rtlCol="0" anchor="ctr"/>
            <a:lstStyle/>
            <a:p>
              <a:endParaRPr lang="en-US"/>
            </a:p>
          </p:txBody>
        </p:sp>
        <p:sp>
          <p:nvSpPr>
            <p:cNvPr id="314" name="Freeform: Shape 313"/>
            <p:cNvSpPr/>
            <p:nvPr/>
          </p:nvSpPr>
          <p:spPr>
            <a:xfrm>
              <a:off x="6261306" y="325196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15" name="Freeform: Shape 314"/>
            <p:cNvSpPr/>
            <p:nvPr/>
          </p:nvSpPr>
          <p:spPr>
            <a:xfrm>
              <a:off x="6253686" y="3214817"/>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16" name="Freeform: Shape 315"/>
            <p:cNvSpPr/>
            <p:nvPr/>
          </p:nvSpPr>
          <p:spPr>
            <a:xfrm>
              <a:off x="6245113" y="317862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17" name="Freeform: Shape 316"/>
            <p:cNvSpPr/>
            <p:nvPr/>
          </p:nvSpPr>
          <p:spPr>
            <a:xfrm>
              <a:off x="6209871" y="2999552"/>
              <a:ext cx="161925" cy="38100"/>
            </a:xfrm>
            <a:custGeom>
              <a:avLst/>
              <a:gdLst>
                <a:gd name="connsiteX0" fmla="*/ 4281 w 161925"/>
                <a:gd name="connsiteY0" fmla="*/ 38570 h 38100"/>
                <a:gd name="connsiteX1" fmla="*/ 166206 w 161925"/>
                <a:gd name="connsiteY1" fmla="*/ 4281 h 38100"/>
              </a:gdLst>
              <a:ahLst/>
              <a:cxnLst>
                <a:cxn ang="0">
                  <a:pos x="connsiteX0" y="connsiteY0"/>
                </a:cxn>
                <a:cxn ang="0">
                  <a:pos x="connsiteX1" y="connsiteY1"/>
                </a:cxn>
              </a:cxnLst>
              <a:rect l="l" t="t" r="r" b="b"/>
              <a:pathLst>
                <a:path w="161925" h="38100">
                  <a:moveTo>
                    <a:pt x="4281" y="38570"/>
                  </a:moveTo>
                  <a:lnTo>
                    <a:pt x="166206" y="4281"/>
                  </a:lnTo>
                </a:path>
              </a:pathLst>
            </a:custGeom>
            <a:ln w="5707" cap="flat">
              <a:solidFill>
                <a:srgbClr val="000000"/>
              </a:solidFill>
              <a:prstDash val="solid"/>
              <a:miter/>
            </a:ln>
          </p:spPr>
          <p:txBody>
            <a:bodyPr rtlCol="0" anchor="ctr"/>
            <a:lstStyle/>
            <a:p>
              <a:endParaRPr lang="en-US"/>
            </a:p>
          </p:txBody>
        </p:sp>
        <p:sp>
          <p:nvSpPr>
            <p:cNvPr id="318" name="Freeform: Shape 317"/>
            <p:cNvSpPr/>
            <p:nvPr/>
          </p:nvSpPr>
          <p:spPr>
            <a:xfrm>
              <a:off x="6202251" y="29738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19" name="Freeform: Shape 318"/>
            <p:cNvSpPr/>
            <p:nvPr/>
          </p:nvSpPr>
          <p:spPr>
            <a:xfrm>
              <a:off x="6194631" y="293763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20" name="Freeform: Shape 319"/>
            <p:cNvSpPr/>
            <p:nvPr/>
          </p:nvSpPr>
          <p:spPr>
            <a:xfrm>
              <a:off x="6186058" y="290049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1" name="Freeform: Shape 320"/>
            <p:cNvSpPr/>
            <p:nvPr/>
          </p:nvSpPr>
          <p:spPr>
            <a:xfrm>
              <a:off x="6180343" y="286143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22" name="Freeform: Shape 321"/>
            <p:cNvSpPr/>
            <p:nvPr/>
          </p:nvSpPr>
          <p:spPr>
            <a:xfrm>
              <a:off x="6172723" y="283572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23" name="Freeform: Shape 322"/>
            <p:cNvSpPr/>
            <p:nvPr/>
          </p:nvSpPr>
          <p:spPr>
            <a:xfrm>
              <a:off x="6165103" y="279952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24" name="Freeform: Shape 323"/>
            <p:cNvSpPr/>
            <p:nvPr/>
          </p:nvSpPr>
          <p:spPr>
            <a:xfrm>
              <a:off x="6157483" y="2763332"/>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25" name="Freeform: Shape 324"/>
            <p:cNvSpPr/>
            <p:nvPr/>
          </p:nvSpPr>
          <p:spPr>
            <a:xfrm>
              <a:off x="6061281" y="2299464"/>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26" name="Freeform: Shape 325"/>
            <p:cNvSpPr/>
            <p:nvPr/>
          </p:nvSpPr>
          <p:spPr>
            <a:xfrm>
              <a:off x="6052708" y="227374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7" name="Freeform: Shape 326"/>
            <p:cNvSpPr/>
            <p:nvPr/>
          </p:nvSpPr>
          <p:spPr>
            <a:xfrm>
              <a:off x="6045088" y="223755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8" name="Freeform: Shape 327"/>
            <p:cNvSpPr/>
            <p:nvPr/>
          </p:nvSpPr>
          <p:spPr>
            <a:xfrm>
              <a:off x="6037468" y="2201357"/>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000000"/>
              </a:solidFill>
              <a:prstDash val="solid"/>
              <a:miter/>
            </a:ln>
          </p:spPr>
          <p:txBody>
            <a:bodyPr rtlCol="0" anchor="ctr"/>
            <a:lstStyle/>
            <a:p>
              <a:endParaRPr lang="en-US"/>
            </a:p>
          </p:txBody>
        </p:sp>
        <p:sp>
          <p:nvSpPr>
            <p:cNvPr id="329" name="Freeform: Shape 328"/>
            <p:cNvSpPr/>
            <p:nvPr/>
          </p:nvSpPr>
          <p:spPr>
            <a:xfrm>
              <a:off x="6031753" y="2161352"/>
              <a:ext cx="161925" cy="38100"/>
            </a:xfrm>
            <a:custGeom>
              <a:avLst/>
              <a:gdLst>
                <a:gd name="connsiteX0" fmla="*/ 4281 w 161925"/>
                <a:gd name="connsiteY0" fmla="*/ 39523 h 38100"/>
                <a:gd name="connsiteX1" fmla="*/ 166206 w 161925"/>
                <a:gd name="connsiteY1" fmla="*/ 4281 h 38100"/>
              </a:gdLst>
              <a:ahLst/>
              <a:cxnLst>
                <a:cxn ang="0">
                  <a:pos x="connsiteX0" y="connsiteY0"/>
                </a:cxn>
                <a:cxn ang="0">
                  <a:pos x="connsiteX1" y="connsiteY1"/>
                </a:cxn>
              </a:cxnLst>
              <a:rect l="l" t="t" r="r" b="b"/>
              <a:pathLst>
                <a:path w="161925" h="38100">
                  <a:moveTo>
                    <a:pt x="4281" y="39523"/>
                  </a:moveTo>
                  <a:lnTo>
                    <a:pt x="166206" y="4281"/>
                  </a:lnTo>
                </a:path>
              </a:pathLst>
            </a:custGeom>
            <a:ln w="5707" cap="flat">
              <a:solidFill>
                <a:srgbClr val="000000"/>
              </a:solidFill>
              <a:prstDash val="solid"/>
              <a:miter/>
            </a:ln>
          </p:spPr>
          <p:txBody>
            <a:bodyPr rtlCol="0" anchor="ctr"/>
            <a:lstStyle/>
            <a:p>
              <a:endParaRPr lang="en-US"/>
            </a:p>
          </p:txBody>
        </p:sp>
        <p:sp>
          <p:nvSpPr>
            <p:cNvPr id="330" name="Freeform: Shape 329"/>
            <p:cNvSpPr/>
            <p:nvPr/>
          </p:nvSpPr>
          <p:spPr>
            <a:xfrm>
              <a:off x="6024133" y="213658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31" name="Freeform: Shape 330"/>
            <p:cNvSpPr/>
            <p:nvPr/>
          </p:nvSpPr>
          <p:spPr>
            <a:xfrm>
              <a:off x="6016513" y="209943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2" name="Freeform: Shape 331"/>
            <p:cNvSpPr/>
            <p:nvPr/>
          </p:nvSpPr>
          <p:spPr>
            <a:xfrm>
              <a:off x="6008893" y="206324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33" name="Freeform: Shape 332"/>
            <p:cNvSpPr/>
            <p:nvPr/>
          </p:nvSpPr>
          <p:spPr>
            <a:xfrm>
              <a:off x="6002226" y="2024192"/>
              <a:ext cx="161925" cy="38100"/>
            </a:xfrm>
            <a:custGeom>
              <a:avLst/>
              <a:gdLst>
                <a:gd name="connsiteX0" fmla="*/ 4281 w 161925"/>
                <a:gd name="connsiteY0" fmla="*/ 38570 h 38100"/>
                <a:gd name="connsiteX1" fmla="*/ 167158 w 161925"/>
                <a:gd name="connsiteY1" fmla="*/ 4281 h 38100"/>
              </a:gdLst>
              <a:ahLst/>
              <a:cxnLst>
                <a:cxn ang="0">
                  <a:pos x="connsiteX0" y="connsiteY0"/>
                </a:cxn>
                <a:cxn ang="0">
                  <a:pos x="connsiteX1" y="connsiteY1"/>
                </a:cxn>
              </a:cxnLst>
              <a:rect l="l" t="t" r="r" b="b"/>
              <a:pathLst>
                <a:path w="161925" h="38100">
                  <a:moveTo>
                    <a:pt x="4281" y="38570"/>
                  </a:moveTo>
                  <a:lnTo>
                    <a:pt x="167158" y="4281"/>
                  </a:lnTo>
                </a:path>
              </a:pathLst>
            </a:custGeom>
            <a:ln w="5707" cap="flat">
              <a:solidFill>
                <a:srgbClr val="000000"/>
              </a:solidFill>
              <a:prstDash val="solid"/>
              <a:miter/>
            </a:ln>
          </p:spPr>
          <p:txBody>
            <a:bodyPr rtlCol="0" anchor="ctr"/>
            <a:lstStyle/>
            <a:p>
              <a:endParaRPr lang="en-US"/>
            </a:p>
          </p:txBody>
        </p:sp>
        <p:sp>
          <p:nvSpPr>
            <p:cNvPr id="334" name="Freeform: Shape 333"/>
            <p:cNvSpPr/>
            <p:nvPr/>
          </p:nvSpPr>
          <p:spPr>
            <a:xfrm>
              <a:off x="5994606" y="19984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5" name="Freeform: Shape 334"/>
            <p:cNvSpPr/>
            <p:nvPr/>
          </p:nvSpPr>
          <p:spPr>
            <a:xfrm>
              <a:off x="5986986" y="196227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6" name="Freeform: Shape 335"/>
            <p:cNvSpPr/>
            <p:nvPr/>
          </p:nvSpPr>
          <p:spPr>
            <a:xfrm>
              <a:off x="5979366" y="19260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7" name="Freeform: Shape 336"/>
            <p:cNvSpPr/>
            <p:nvPr/>
          </p:nvSpPr>
          <p:spPr>
            <a:xfrm>
              <a:off x="5973651" y="1887032"/>
              <a:ext cx="161925" cy="38100"/>
            </a:xfrm>
            <a:custGeom>
              <a:avLst/>
              <a:gdLst>
                <a:gd name="connsiteX0" fmla="*/ 4281 w 161925"/>
                <a:gd name="connsiteY0" fmla="*/ 38571 h 38100"/>
                <a:gd name="connsiteX1" fmla="*/ 166206 w 161925"/>
                <a:gd name="connsiteY1" fmla="*/ 4280 h 38100"/>
              </a:gdLst>
              <a:ahLst/>
              <a:cxnLst>
                <a:cxn ang="0">
                  <a:pos x="connsiteX0" y="connsiteY0"/>
                </a:cxn>
                <a:cxn ang="0">
                  <a:pos x="connsiteX1" y="connsiteY1"/>
                </a:cxn>
              </a:cxnLst>
              <a:rect l="l" t="t" r="r" b="b"/>
              <a:pathLst>
                <a:path w="161925" h="38100">
                  <a:moveTo>
                    <a:pt x="4281" y="38571"/>
                  </a:moveTo>
                  <a:lnTo>
                    <a:pt x="166206" y="4280"/>
                  </a:lnTo>
                </a:path>
              </a:pathLst>
            </a:custGeom>
            <a:ln w="5707" cap="flat">
              <a:solidFill>
                <a:srgbClr val="000000"/>
              </a:solidFill>
              <a:prstDash val="solid"/>
              <a:miter/>
            </a:ln>
          </p:spPr>
          <p:txBody>
            <a:bodyPr rtlCol="0" anchor="ctr"/>
            <a:lstStyle/>
            <a:p>
              <a:endParaRPr lang="en-US"/>
            </a:p>
          </p:txBody>
        </p:sp>
        <p:sp>
          <p:nvSpPr>
            <p:cNvPr id="338" name="Freeform: Shape 337"/>
            <p:cNvSpPr/>
            <p:nvPr/>
          </p:nvSpPr>
          <p:spPr>
            <a:xfrm>
              <a:off x="5965078" y="186131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39" name="Freeform: Shape 338"/>
            <p:cNvSpPr/>
            <p:nvPr/>
          </p:nvSpPr>
          <p:spPr>
            <a:xfrm>
              <a:off x="5957458" y="1825119"/>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000000"/>
              </a:solidFill>
              <a:prstDash val="solid"/>
              <a:miter/>
            </a:ln>
          </p:spPr>
          <p:txBody>
            <a:bodyPr rtlCol="0" anchor="ctr"/>
            <a:lstStyle/>
            <a:p>
              <a:endParaRPr lang="en-US"/>
            </a:p>
          </p:txBody>
        </p:sp>
        <p:sp>
          <p:nvSpPr>
            <p:cNvPr id="340" name="Freeform: Shape 339"/>
            <p:cNvSpPr/>
            <p:nvPr/>
          </p:nvSpPr>
          <p:spPr>
            <a:xfrm>
              <a:off x="5949838" y="178797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1" name="Freeform: Shape 340"/>
            <p:cNvSpPr/>
            <p:nvPr/>
          </p:nvSpPr>
          <p:spPr>
            <a:xfrm>
              <a:off x="5944123" y="1748919"/>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42" name="Freeform: Shape 341"/>
            <p:cNvSpPr/>
            <p:nvPr/>
          </p:nvSpPr>
          <p:spPr>
            <a:xfrm>
              <a:off x="5936503" y="172320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3" name="Freeform: Shape 342"/>
            <p:cNvSpPr/>
            <p:nvPr/>
          </p:nvSpPr>
          <p:spPr>
            <a:xfrm>
              <a:off x="5928883" y="168700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4" name="Freeform: Shape 343"/>
            <p:cNvSpPr/>
            <p:nvPr/>
          </p:nvSpPr>
          <p:spPr>
            <a:xfrm>
              <a:off x="5920311" y="165081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45" name="Freeform: Shape 344"/>
            <p:cNvSpPr/>
            <p:nvPr/>
          </p:nvSpPr>
          <p:spPr>
            <a:xfrm>
              <a:off x="5914596" y="161175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46" name="Freeform: Shape 345"/>
            <p:cNvSpPr/>
            <p:nvPr/>
          </p:nvSpPr>
          <p:spPr>
            <a:xfrm>
              <a:off x="5906976" y="158604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7" name="Freeform: Shape 346"/>
            <p:cNvSpPr/>
            <p:nvPr/>
          </p:nvSpPr>
          <p:spPr>
            <a:xfrm>
              <a:off x="5899356" y="154984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48" name="Freeform: Shape 347"/>
            <p:cNvSpPr/>
            <p:nvPr/>
          </p:nvSpPr>
          <p:spPr>
            <a:xfrm>
              <a:off x="5891736" y="151365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49" name="Freeform: Shape 348"/>
            <p:cNvSpPr/>
            <p:nvPr/>
          </p:nvSpPr>
          <p:spPr>
            <a:xfrm>
              <a:off x="5885068" y="1473647"/>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000000"/>
              </a:solidFill>
              <a:prstDash val="solid"/>
              <a:miter/>
            </a:ln>
          </p:spPr>
          <p:txBody>
            <a:bodyPr rtlCol="0" anchor="ctr"/>
            <a:lstStyle/>
            <a:p>
              <a:endParaRPr lang="en-US"/>
            </a:p>
          </p:txBody>
        </p:sp>
        <p:sp>
          <p:nvSpPr>
            <p:cNvPr id="350" name="Freeform: Shape 349"/>
            <p:cNvSpPr/>
            <p:nvPr/>
          </p:nvSpPr>
          <p:spPr>
            <a:xfrm>
              <a:off x="5877448" y="1448882"/>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000000"/>
              </a:solidFill>
              <a:prstDash val="solid"/>
              <a:miter/>
            </a:ln>
          </p:spPr>
          <p:txBody>
            <a:bodyPr rtlCol="0" anchor="ctr"/>
            <a:lstStyle/>
            <a:p>
              <a:endParaRPr lang="en-US"/>
            </a:p>
          </p:txBody>
        </p:sp>
        <p:sp>
          <p:nvSpPr>
            <p:cNvPr id="351" name="Freeform: Shape 350"/>
            <p:cNvSpPr/>
            <p:nvPr/>
          </p:nvSpPr>
          <p:spPr>
            <a:xfrm>
              <a:off x="5869828" y="14117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2" name="Freeform: Shape 351"/>
            <p:cNvSpPr/>
            <p:nvPr/>
          </p:nvSpPr>
          <p:spPr>
            <a:xfrm>
              <a:off x="5862208" y="137553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3" name="Freeform: Shape 352"/>
            <p:cNvSpPr/>
            <p:nvPr/>
          </p:nvSpPr>
          <p:spPr>
            <a:xfrm>
              <a:off x="5856493" y="133648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54" name="Freeform: Shape 353"/>
            <p:cNvSpPr/>
            <p:nvPr/>
          </p:nvSpPr>
          <p:spPr>
            <a:xfrm>
              <a:off x="5848873" y="131076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5" name="Freeform: Shape 354"/>
            <p:cNvSpPr/>
            <p:nvPr/>
          </p:nvSpPr>
          <p:spPr>
            <a:xfrm>
              <a:off x="5841253" y="12745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6" name="Freeform: Shape 355"/>
            <p:cNvSpPr/>
            <p:nvPr/>
          </p:nvSpPr>
          <p:spPr>
            <a:xfrm>
              <a:off x="5832681" y="1238379"/>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000000"/>
              </a:solidFill>
              <a:prstDash val="solid"/>
              <a:miter/>
            </a:ln>
          </p:spPr>
          <p:txBody>
            <a:bodyPr rtlCol="0" anchor="ctr"/>
            <a:lstStyle/>
            <a:p>
              <a:endParaRPr lang="en-US"/>
            </a:p>
          </p:txBody>
        </p:sp>
        <p:sp>
          <p:nvSpPr>
            <p:cNvPr id="357" name="Freeform: Shape 356"/>
            <p:cNvSpPr/>
            <p:nvPr/>
          </p:nvSpPr>
          <p:spPr>
            <a:xfrm>
              <a:off x="5826966" y="1198374"/>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000000"/>
              </a:solidFill>
              <a:prstDash val="solid"/>
              <a:miter/>
            </a:ln>
          </p:spPr>
          <p:txBody>
            <a:bodyPr rtlCol="0" anchor="ctr"/>
            <a:lstStyle/>
            <a:p>
              <a:endParaRPr lang="en-US"/>
            </a:p>
          </p:txBody>
        </p:sp>
        <p:sp>
          <p:nvSpPr>
            <p:cNvPr id="358" name="Freeform: Shape 357"/>
            <p:cNvSpPr/>
            <p:nvPr/>
          </p:nvSpPr>
          <p:spPr>
            <a:xfrm>
              <a:off x="5819346" y="117360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59" name="Freeform: Shape 358"/>
            <p:cNvSpPr/>
            <p:nvPr/>
          </p:nvSpPr>
          <p:spPr>
            <a:xfrm>
              <a:off x="5811726" y="113646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0" name="Freeform: Shape 359"/>
            <p:cNvSpPr/>
            <p:nvPr/>
          </p:nvSpPr>
          <p:spPr>
            <a:xfrm>
              <a:off x="5804106" y="110026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1" name="Freeform: Shape 360"/>
            <p:cNvSpPr/>
            <p:nvPr/>
          </p:nvSpPr>
          <p:spPr>
            <a:xfrm>
              <a:off x="5797438" y="106121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62" name="Freeform: Shape 361"/>
            <p:cNvSpPr/>
            <p:nvPr/>
          </p:nvSpPr>
          <p:spPr>
            <a:xfrm>
              <a:off x="5788866" y="103168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3" name="Freeform: Shape 362"/>
            <p:cNvSpPr/>
            <p:nvPr/>
          </p:nvSpPr>
          <p:spPr>
            <a:xfrm>
              <a:off x="5781246" y="99549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64" name="Freeform: Shape 363"/>
            <p:cNvSpPr/>
            <p:nvPr/>
          </p:nvSpPr>
          <p:spPr>
            <a:xfrm>
              <a:off x="5773626" y="95834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5" name="Freeform: Shape 364"/>
            <p:cNvSpPr/>
            <p:nvPr/>
          </p:nvSpPr>
          <p:spPr>
            <a:xfrm>
              <a:off x="5767911" y="91929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66" name="Freeform: Shape 365"/>
            <p:cNvSpPr/>
            <p:nvPr/>
          </p:nvSpPr>
          <p:spPr>
            <a:xfrm>
              <a:off x="5760291" y="8935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7" name="Freeform: Shape 366"/>
            <p:cNvSpPr/>
            <p:nvPr/>
          </p:nvSpPr>
          <p:spPr>
            <a:xfrm>
              <a:off x="5751718" y="85737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8" name="Freeform: Shape 367"/>
            <p:cNvSpPr/>
            <p:nvPr/>
          </p:nvSpPr>
          <p:spPr>
            <a:xfrm>
              <a:off x="5744098" y="82118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9" name="Freeform: Shape 368"/>
            <p:cNvSpPr/>
            <p:nvPr/>
          </p:nvSpPr>
          <p:spPr>
            <a:xfrm>
              <a:off x="5738383" y="78213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70" name="Freeform: Shape 369"/>
            <p:cNvSpPr/>
            <p:nvPr/>
          </p:nvSpPr>
          <p:spPr>
            <a:xfrm>
              <a:off x="5730763" y="75641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71" name="Freeform: Shape 370"/>
            <p:cNvSpPr/>
            <p:nvPr/>
          </p:nvSpPr>
          <p:spPr>
            <a:xfrm>
              <a:off x="5723143" y="72021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72" name="Freeform: Shape 371"/>
            <p:cNvSpPr/>
            <p:nvPr/>
          </p:nvSpPr>
          <p:spPr>
            <a:xfrm>
              <a:off x="5715523" y="68402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73" name="Freeform: Shape 372"/>
            <p:cNvSpPr/>
            <p:nvPr/>
          </p:nvSpPr>
          <p:spPr>
            <a:xfrm>
              <a:off x="5650680" y="579257"/>
              <a:ext cx="962025" cy="2800350"/>
            </a:xfrm>
            <a:custGeom>
              <a:avLst/>
              <a:gdLst>
                <a:gd name="connsiteX0" fmla="*/ 8473 w 962025"/>
                <a:gd name="connsiteY0" fmla="*/ 87089 h 2800350"/>
                <a:gd name="connsiteX1" fmla="*/ 378372 w 962025"/>
                <a:gd name="connsiteY1" fmla="*/ 8473 h 2800350"/>
                <a:gd name="connsiteX2" fmla="*/ 954030 w 962025"/>
                <a:gd name="connsiteY2" fmla="*/ 2717029 h 2800350"/>
                <a:gd name="connsiteX3" fmla="*/ 584131 w 962025"/>
                <a:gd name="connsiteY3" fmla="*/ 2795644 h 2800350"/>
              </a:gdLst>
              <a:ahLst/>
              <a:cxnLst>
                <a:cxn ang="0">
                  <a:pos x="connsiteX0" y="connsiteY0"/>
                </a:cxn>
                <a:cxn ang="0">
                  <a:pos x="connsiteX1" y="connsiteY1"/>
                </a:cxn>
                <a:cxn ang="0">
                  <a:pos x="connsiteX2" y="connsiteY2"/>
                </a:cxn>
                <a:cxn ang="0">
                  <a:pos x="connsiteX3" y="connsiteY3"/>
                </a:cxn>
              </a:cxnLst>
              <a:rect l="l" t="t" r="r" b="b"/>
              <a:pathLst>
                <a:path w="962025" h="2800350">
                  <a:moveTo>
                    <a:pt x="8473" y="87089"/>
                  </a:moveTo>
                  <a:lnTo>
                    <a:pt x="378372" y="8473"/>
                  </a:lnTo>
                  <a:lnTo>
                    <a:pt x="954030" y="2717029"/>
                  </a:lnTo>
                  <a:lnTo>
                    <a:pt x="584131" y="2795644"/>
                  </a:lnTo>
                  <a:close/>
                </a:path>
              </a:pathLst>
            </a:custGeom>
            <a:solidFill>
              <a:schemeClr val="accent2"/>
            </a:solidFill>
            <a:ln w="9525" cap="flat">
              <a:noFill/>
              <a:prstDash val="solid"/>
              <a:miter/>
            </a:ln>
          </p:spPr>
          <p:txBody>
            <a:bodyPr rtlCol="0" anchor="ctr"/>
            <a:lstStyle/>
            <a:p>
              <a:endParaRPr lang="en-US"/>
            </a:p>
          </p:txBody>
        </p:sp>
        <p:sp>
          <p:nvSpPr>
            <p:cNvPr id="374" name="Freeform: Shape 373"/>
            <p:cNvSpPr/>
            <p:nvPr/>
          </p:nvSpPr>
          <p:spPr>
            <a:xfrm>
              <a:off x="5623831" y="584076"/>
              <a:ext cx="962025" cy="2800350"/>
            </a:xfrm>
            <a:custGeom>
              <a:avLst/>
              <a:gdLst>
                <a:gd name="connsiteX0" fmla="*/ 8473 w 962025"/>
                <a:gd name="connsiteY0" fmla="*/ 87089 h 2800350"/>
                <a:gd name="connsiteX1" fmla="*/ 378372 w 962025"/>
                <a:gd name="connsiteY1" fmla="*/ 8473 h 2800350"/>
                <a:gd name="connsiteX2" fmla="*/ 954030 w 962025"/>
                <a:gd name="connsiteY2" fmla="*/ 2717029 h 2800350"/>
                <a:gd name="connsiteX3" fmla="*/ 584131 w 962025"/>
                <a:gd name="connsiteY3" fmla="*/ 2795644 h 2800350"/>
              </a:gdLst>
              <a:ahLst/>
              <a:cxnLst>
                <a:cxn ang="0">
                  <a:pos x="connsiteX0" y="connsiteY0"/>
                </a:cxn>
                <a:cxn ang="0">
                  <a:pos x="connsiteX1" y="connsiteY1"/>
                </a:cxn>
                <a:cxn ang="0">
                  <a:pos x="connsiteX2" y="connsiteY2"/>
                </a:cxn>
                <a:cxn ang="0">
                  <a:pos x="connsiteX3" y="connsiteY3"/>
                </a:cxn>
              </a:cxnLst>
              <a:rect l="l" t="t" r="r" b="b"/>
              <a:pathLst>
                <a:path w="962025" h="2800350">
                  <a:moveTo>
                    <a:pt x="8473" y="87089"/>
                  </a:moveTo>
                  <a:lnTo>
                    <a:pt x="378372" y="8473"/>
                  </a:lnTo>
                  <a:lnTo>
                    <a:pt x="954030" y="2717029"/>
                  </a:lnTo>
                  <a:lnTo>
                    <a:pt x="584131" y="2795644"/>
                  </a:lnTo>
                  <a:close/>
                </a:path>
              </a:pathLst>
            </a:custGeom>
            <a:solidFill>
              <a:schemeClr val="accent1"/>
            </a:solidFill>
            <a:ln w="9525" cap="flat">
              <a:noFill/>
              <a:prstDash val="solid"/>
              <a:miter/>
            </a:ln>
          </p:spPr>
          <p:txBody>
            <a:bodyPr rtlCol="0" anchor="ctr"/>
            <a:lstStyle/>
            <a:p>
              <a:endParaRPr lang="en-US"/>
            </a:p>
          </p:txBody>
        </p:sp>
        <p:sp>
          <p:nvSpPr>
            <p:cNvPr id="375" name="Freeform: Shape 374"/>
            <p:cNvSpPr/>
            <p:nvPr/>
          </p:nvSpPr>
          <p:spPr>
            <a:xfrm>
              <a:off x="5624033" y="655812"/>
              <a:ext cx="619125" cy="2724150"/>
            </a:xfrm>
            <a:custGeom>
              <a:avLst/>
              <a:gdLst>
                <a:gd name="connsiteX0" fmla="*/ 8473 w 619125"/>
                <a:gd name="connsiteY0" fmla="*/ 15998 h 2724150"/>
                <a:gd name="connsiteX1" fmla="*/ 43879 w 619125"/>
                <a:gd name="connsiteY1" fmla="*/ 8473 h 2724150"/>
                <a:gd name="connsiteX2" fmla="*/ 619537 w 619125"/>
                <a:gd name="connsiteY2" fmla="*/ 2717028 h 2724150"/>
                <a:gd name="connsiteX3" fmla="*/ 584131 w 619125"/>
                <a:gd name="connsiteY3" fmla="*/ 2724553 h 2724150"/>
              </a:gdLst>
              <a:ahLst/>
              <a:cxnLst>
                <a:cxn ang="0">
                  <a:pos x="connsiteX0" y="connsiteY0"/>
                </a:cxn>
                <a:cxn ang="0">
                  <a:pos x="connsiteX1" y="connsiteY1"/>
                </a:cxn>
                <a:cxn ang="0">
                  <a:pos x="connsiteX2" y="connsiteY2"/>
                </a:cxn>
                <a:cxn ang="0">
                  <a:pos x="connsiteX3" y="connsiteY3"/>
                </a:cxn>
              </a:cxnLst>
              <a:rect l="l" t="t" r="r" b="b"/>
              <a:pathLst>
                <a:path w="619125" h="2724150">
                  <a:moveTo>
                    <a:pt x="8473" y="15998"/>
                  </a:moveTo>
                  <a:lnTo>
                    <a:pt x="43879" y="8473"/>
                  </a:lnTo>
                  <a:lnTo>
                    <a:pt x="619537" y="2717028"/>
                  </a:lnTo>
                  <a:lnTo>
                    <a:pt x="584131" y="2724553"/>
                  </a:lnTo>
                  <a:close/>
                </a:path>
              </a:pathLst>
            </a:custGeom>
            <a:solidFill>
              <a:schemeClr val="accent3"/>
            </a:solidFill>
            <a:ln w="9525" cap="flat">
              <a:noFill/>
              <a:prstDash val="solid"/>
              <a:miter/>
            </a:ln>
          </p:spPr>
          <p:txBody>
            <a:bodyPr rtlCol="0" anchor="ctr"/>
            <a:lstStyle/>
            <a:p>
              <a:endParaRPr lang="en-US"/>
            </a:p>
          </p:txBody>
        </p:sp>
        <p:sp>
          <p:nvSpPr>
            <p:cNvPr id="376" name="Freeform: Shape 375"/>
            <p:cNvSpPr/>
            <p:nvPr/>
          </p:nvSpPr>
          <p:spPr>
            <a:xfrm>
              <a:off x="6129861" y="269284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377" name="Freeform: Shape 376"/>
            <p:cNvSpPr/>
            <p:nvPr/>
          </p:nvSpPr>
          <p:spPr>
            <a:xfrm>
              <a:off x="6122241" y="266712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78" name="Freeform: Shape 377"/>
            <p:cNvSpPr/>
            <p:nvPr/>
          </p:nvSpPr>
          <p:spPr>
            <a:xfrm>
              <a:off x="6113668" y="263093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79" name="Freeform: Shape 378"/>
            <p:cNvSpPr/>
            <p:nvPr/>
          </p:nvSpPr>
          <p:spPr>
            <a:xfrm>
              <a:off x="6106048" y="259473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80" name="Freeform: Shape 379"/>
            <p:cNvSpPr/>
            <p:nvPr/>
          </p:nvSpPr>
          <p:spPr>
            <a:xfrm>
              <a:off x="6100333" y="2555687"/>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1" name="Freeform: Shape 380"/>
            <p:cNvSpPr/>
            <p:nvPr/>
          </p:nvSpPr>
          <p:spPr>
            <a:xfrm>
              <a:off x="6092713" y="2529969"/>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382" name="Freeform: Shape 381"/>
            <p:cNvSpPr/>
            <p:nvPr/>
          </p:nvSpPr>
          <p:spPr>
            <a:xfrm>
              <a:off x="6085093" y="249377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83" name="Freeform: Shape 382"/>
            <p:cNvSpPr/>
            <p:nvPr/>
          </p:nvSpPr>
          <p:spPr>
            <a:xfrm>
              <a:off x="6077473" y="245757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84" name="Freeform: Shape 383"/>
            <p:cNvSpPr/>
            <p:nvPr/>
          </p:nvSpPr>
          <p:spPr>
            <a:xfrm>
              <a:off x="6070806" y="241757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5" name="Freeform: Shape 384"/>
            <p:cNvSpPr/>
            <p:nvPr/>
          </p:nvSpPr>
          <p:spPr>
            <a:xfrm>
              <a:off x="6063186" y="2392809"/>
              <a:ext cx="114300" cy="28575"/>
            </a:xfrm>
            <a:custGeom>
              <a:avLst/>
              <a:gdLst>
                <a:gd name="connsiteX0" fmla="*/ 4281 w 114300"/>
                <a:gd name="connsiteY0" fmla="*/ 27140 h 28575"/>
                <a:gd name="connsiteX1" fmla="*/ 114771 w 114300"/>
                <a:gd name="connsiteY1" fmla="*/ 4281 h 28575"/>
              </a:gdLst>
              <a:ahLst/>
              <a:cxnLst>
                <a:cxn ang="0">
                  <a:pos x="connsiteX0" y="connsiteY0"/>
                </a:cxn>
                <a:cxn ang="0">
                  <a:pos x="connsiteX1" y="connsiteY1"/>
                </a:cxn>
              </a:cxnLst>
              <a:rect l="l" t="t" r="r" b="b"/>
              <a:pathLst>
                <a:path w="114300" h="28575">
                  <a:moveTo>
                    <a:pt x="4281" y="27140"/>
                  </a:moveTo>
                  <a:lnTo>
                    <a:pt x="114771" y="4281"/>
                  </a:lnTo>
                </a:path>
              </a:pathLst>
            </a:custGeom>
            <a:ln w="5707" cap="flat">
              <a:solidFill>
                <a:srgbClr val="FEFEFE"/>
              </a:solidFill>
              <a:prstDash val="solid"/>
              <a:miter/>
            </a:ln>
          </p:spPr>
          <p:txBody>
            <a:bodyPr rtlCol="0" anchor="ctr"/>
            <a:lstStyle/>
            <a:p>
              <a:endParaRPr lang="en-US"/>
            </a:p>
          </p:txBody>
        </p:sp>
        <p:sp>
          <p:nvSpPr>
            <p:cNvPr id="386" name="Freeform: Shape 385"/>
            <p:cNvSpPr/>
            <p:nvPr/>
          </p:nvSpPr>
          <p:spPr>
            <a:xfrm>
              <a:off x="6055566" y="235566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87" name="Freeform: Shape 386"/>
            <p:cNvSpPr/>
            <p:nvPr/>
          </p:nvSpPr>
          <p:spPr>
            <a:xfrm>
              <a:off x="6047946" y="231946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88" name="Freeform: Shape 387"/>
            <p:cNvSpPr/>
            <p:nvPr/>
          </p:nvSpPr>
          <p:spPr>
            <a:xfrm>
              <a:off x="6219396" y="311766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9" name="Freeform: Shape 388"/>
            <p:cNvSpPr/>
            <p:nvPr/>
          </p:nvSpPr>
          <p:spPr>
            <a:xfrm>
              <a:off x="6211776" y="3091944"/>
              <a:ext cx="114300" cy="28575"/>
            </a:xfrm>
            <a:custGeom>
              <a:avLst/>
              <a:gdLst>
                <a:gd name="connsiteX0" fmla="*/ 4281 w 114300"/>
                <a:gd name="connsiteY0" fmla="*/ 28093 h 28575"/>
                <a:gd name="connsiteX1" fmla="*/ 115723 w 114300"/>
                <a:gd name="connsiteY1" fmla="*/ 4280 h 28575"/>
              </a:gdLst>
              <a:ahLst/>
              <a:cxnLst>
                <a:cxn ang="0">
                  <a:pos x="connsiteX0" y="connsiteY0"/>
                </a:cxn>
                <a:cxn ang="0">
                  <a:pos x="connsiteX1" y="connsiteY1"/>
                </a:cxn>
              </a:cxnLst>
              <a:rect l="l" t="t" r="r" b="b"/>
              <a:pathLst>
                <a:path w="114300" h="28575">
                  <a:moveTo>
                    <a:pt x="4281" y="28093"/>
                  </a:moveTo>
                  <a:lnTo>
                    <a:pt x="115723" y="4280"/>
                  </a:lnTo>
                </a:path>
              </a:pathLst>
            </a:custGeom>
            <a:ln w="5707" cap="flat">
              <a:solidFill>
                <a:srgbClr val="FEFEFE"/>
              </a:solidFill>
              <a:prstDash val="solid"/>
              <a:miter/>
            </a:ln>
          </p:spPr>
          <p:txBody>
            <a:bodyPr rtlCol="0" anchor="ctr"/>
            <a:lstStyle/>
            <a:p>
              <a:endParaRPr lang="en-US"/>
            </a:p>
          </p:txBody>
        </p:sp>
        <p:sp>
          <p:nvSpPr>
            <p:cNvPr id="390" name="Freeform: Shape 389"/>
            <p:cNvSpPr/>
            <p:nvPr/>
          </p:nvSpPr>
          <p:spPr>
            <a:xfrm>
              <a:off x="6204156" y="305574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1" name="Freeform: Shape 390"/>
            <p:cNvSpPr/>
            <p:nvPr/>
          </p:nvSpPr>
          <p:spPr>
            <a:xfrm>
              <a:off x="6196536" y="301955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2" name="Freeform: Shape 391"/>
            <p:cNvSpPr/>
            <p:nvPr/>
          </p:nvSpPr>
          <p:spPr>
            <a:xfrm>
              <a:off x="6249876" y="3257679"/>
              <a:ext cx="161925" cy="38100"/>
            </a:xfrm>
            <a:custGeom>
              <a:avLst/>
              <a:gdLst>
                <a:gd name="connsiteX0" fmla="*/ 4281 w 161925"/>
                <a:gd name="connsiteY0" fmla="*/ 38570 h 38100"/>
                <a:gd name="connsiteX1" fmla="*/ 166206 w 161925"/>
                <a:gd name="connsiteY1" fmla="*/ 4280 h 38100"/>
              </a:gdLst>
              <a:ahLst/>
              <a:cxnLst>
                <a:cxn ang="0">
                  <a:pos x="connsiteX0" y="connsiteY0"/>
                </a:cxn>
                <a:cxn ang="0">
                  <a:pos x="connsiteX1" y="connsiteY1"/>
                </a:cxn>
              </a:cxnLst>
              <a:rect l="l" t="t" r="r" b="b"/>
              <a:pathLst>
                <a:path w="161925" h="38100">
                  <a:moveTo>
                    <a:pt x="4281" y="38570"/>
                  </a:moveTo>
                  <a:lnTo>
                    <a:pt x="166206" y="4280"/>
                  </a:lnTo>
                </a:path>
              </a:pathLst>
            </a:custGeom>
            <a:ln w="5707" cap="flat">
              <a:solidFill>
                <a:srgbClr val="FEFEFE"/>
              </a:solidFill>
              <a:prstDash val="solid"/>
              <a:miter/>
            </a:ln>
          </p:spPr>
          <p:txBody>
            <a:bodyPr rtlCol="0" anchor="ctr"/>
            <a:lstStyle/>
            <a:p>
              <a:endParaRPr lang="en-US"/>
            </a:p>
          </p:txBody>
        </p:sp>
        <p:sp>
          <p:nvSpPr>
            <p:cNvPr id="393" name="Freeform: Shape 392"/>
            <p:cNvSpPr/>
            <p:nvPr/>
          </p:nvSpPr>
          <p:spPr>
            <a:xfrm>
              <a:off x="6242256" y="323291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94" name="Freeform: Shape 393"/>
            <p:cNvSpPr/>
            <p:nvPr/>
          </p:nvSpPr>
          <p:spPr>
            <a:xfrm>
              <a:off x="6234636" y="3195767"/>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395" name="Freeform: Shape 394"/>
            <p:cNvSpPr/>
            <p:nvPr/>
          </p:nvSpPr>
          <p:spPr>
            <a:xfrm>
              <a:off x="6226063" y="315957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96" name="Freeform: Shape 395"/>
            <p:cNvSpPr/>
            <p:nvPr/>
          </p:nvSpPr>
          <p:spPr>
            <a:xfrm>
              <a:off x="6190821" y="298050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397" name="Freeform: Shape 396"/>
            <p:cNvSpPr/>
            <p:nvPr/>
          </p:nvSpPr>
          <p:spPr>
            <a:xfrm>
              <a:off x="6183201" y="29547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8" name="Freeform: Shape 397"/>
            <p:cNvSpPr/>
            <p:nvPr/>
          </p:nvSpPr>
          <p:spPr>
            <a:xfrm>
              <a:off x="6175581" y="291858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99" name="Freeform: Shape 398"/>
            <p:cNvSpPr/>
            <p:nvPr/>
          </p:nvSpPr>
          <p:spPr>
            <a:xfrm>
              <a:off x="6167008" y="288144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0" name="Freeform: Shape 399"/>
            <p:cNvSpPr/>
            <p:nvPr/>
          </p:nvSpPr>
          <p:spPr>
            <a:xfrm>
              <a:off x="6161293" y="284238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01" name="Freeform: Shape 400"/>
            <p:cNvSpPr/>
            <p:nvPr/>
          </p:nvSpPr>
          <p:spPr>
            <a:xfrm>
              <a:off x="6153673" y="281667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02" name="Freeform: Shape 401"/>
            <p:cNvSpPr/>
            <p:nvPr/>
          </p:nvSpPr>
          <p:spPr>
            <a:xfrm>
              <a:off x="6146053" y="278047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03" name="Freeform: Shape 402"/>
            <p:cNvSpPr/>
            <p:nvPr/>
          </p:nvSpPr>
          <p:spPr>
            <a:xfrm>
              <a:off x="6138433" y="2744282"/>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404" name="Freeform: Shape 403"/>
            <p:cNvSpPr/>
            <p:nvPr/>
          </p:nvSpPr>
          <p:spPr>
            <a:xfrm>
              <a:off x="6042231" y="2280414"/>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05" name="Freeform: Shape 404"/>
            <p:cNvSpPr/>
            <p:nvPr/>
          </p:nvSpPr>
          <p:spPr>
            <a:xfrm>
              <a:off x="6033658" y="225469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6" name="Freeform: Shape 405"/>
            <p:cNvSpPr/>
            <p:nvPr/>
          </p:nvSpPr>
          <p:spPr>
            <a:xfrm>
              <a:off x="6026038" y="221850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7" name="Freeform: Shape 406"/>
            <p:cNvSpPr/>
            <p:nvPr/>
          </p:nvSpPr>
          <p:spPr>
            <a:xfrm>
              <a:off x="6018418" y="2182307"/>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FEFEFE"/>
              </a:solidFill>
              <a:prstDash val="solid"/>
              <a:miter/>
            </a:ln>
          </p:spPr>
          <p:txBody>
            <a:bodyPr rtlCol="0" anchor="ctr"/>
            <a:lstStyle/>
            <a:p>
              <a:endParaRPr lang="en-US"/>
            </a:p>
          </p:txBody>
        </p:sp>
        <p:sp>
          <p:nvSpPr>
            <p:cNvPr id="408" name="Freeform: Shape 407"/>
            <p:cNvSpPr/>
            <p:nvPr/>
          </p:nvSpPr>
          <p:spPr>
            <a:xfrm>
              <a:off x="6012703" y="2142302"/>
              <a:ext cx="161925" cy="38100"/>
            </a:xfrm>
            <a:custGeom>
              <a:avLst/>
              <a:gdLst>
                <a:gd name="connsiteX0" fmla="*/ 4281 w 161925"/>
                <a:gd name="connsiteY0" fmla="*/ 39523 h 38100"/>
                <a:gd name="connsiteX1" fmla="*/ 166206 w 161925"/>
                <a:gd name="connsiteY1" fmla="*/ 4281 h 38100"/>
              </a:gdLst>
              <a:ahLst/>
              <a:cxnLst>
                <a:cxn ang="0">
                  <a:pos x="connsiteX0" y="connsiteY0"/>
                </a:cxn>
                <a:cxn ang="0">
                  <a:pos x="connsiteX1" y="connsiteY1"/>
                </a:cxn>
              </a:cxnLst>
              <a:rect l="l" t="t" r="r" b="b"/>
              <a:pathLst>
                <a:path w="161925" h="38100">
                  <a:moveTo>
                    <a:pt x="4281" y="39523"/>
                  </a:moveTo>
                  <a:lnTo>
                    <a:pt x="166206" y="4281"/>
                  </a:lnTo>
                </a:path>
              </a:pathLst>
            </a:custGeom>
            <a:ln w="5707" cap="flat">
              <a:solidFill>
                <a:srgbClr val="FEFEFE"/>
              </a:solidFill>
              <a:prstDash val="solid"/>
              <a:miter/>
            </a:ln>
          </p:spPr>
          <p:txBody>
            <a:bodyPr rtlCol="0" anchor="ctr"/>
            <a:lstStyle/>
            <a:p>
              <a:endParaRPr lang="en-US"/>
            </a:p>
          </p:txBody>
        </p:sp>
        <p:sp>
          <p:nvSpPr>
            <p:cNvPr id="409" name="Freeform: Shape 408"/>
            <p:cNvSpPr/>
            <p:nvPr/>
          </p:nvSpPr>
          <p:spPr>
            <a:xfrm>
              <a:off x="6005083" y="211753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10" name="Freeform: Shape 409"/>
            <p:cNvSpPr/>
            <p:nvPr/>
          </p:nvSpPr>
          <p:spPr>
            <a:xfrm>
              <a:off x="5997463" y="208038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1" name="Freeform: Shape 410"/>
            <p:cNvSpPr/>
            <p:nvPr/>
          </p:nvSpPr>
          <p:spPr>
            <a:xfrm>
              <a:off x="5989843" y="204419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412" name="Freeform: Shape 411"/>
            <p:cNvSpPr/>
            <p:nvPr/>
          </p:nvSpPr>
          <p:spPr>
            <a:xfrm>
              <a:off x="5983176" y="2005142"/>
              <a:ext cx="161925" cy="38100"/>
            </a:xfrm>
            <a:custGeom>
              <a:avLst/>
              <a:gdLst>
                <a:gd name="connsiteX0" fmla="*/ 4281 w 161925"/>
                <a:gd name="connsiteY0" fmla="*/ 38570 h 38100"/>
                <a:gd name="connsiteX1" fmla="*/ 167158 w 161925"/>
                <a:gd name="connsiteY1" fmla="*/ 4281 h 38100"/>
              </a:gdLst>
              <a:ahLst/>
              <a:cxnLst>
                <a:cxn ang="0">
                  <a:pos x="connsiteX0" y="connsiteY0"/>
                </a:cxn>
                <a:cxn ang="0">
                  <a:pos x="connsiteX1" y="connsiteY1"/>
                </a:cxn>
              </a:cxnLst>
              <a:rect l="l" t="t" r="r" b="b"/>
              <a:pathLst>
                <a:path w="161925" h="38100">
                  <a:moveTo>
                    <a:pt x="4281" y="38570"/>
                  </a:moveTo>
                  <a:lnTo>
                    <a:pt x="167158" y="4281"/>
                  </a:lnTo>
                </a:path>
              </a:pathLst>
            </a:custGeom>
            <a:ln w="5707" cap="flat">
              <a:solidFill>
                <a:srgbClr val="FEFEFE"/>
              </a:solidFill>
              <a:prstDash val="solid"/>
              <a:miter/>
            </a:ln>
          </p:spPr>
          <p:txBody>
            <a:bodyPr rtlCol="0" anchor="ctr"/>
            <a:lstStyle/>
            <a:p>
              <a:endParaRPr lang="en-US"/>
            </a:p>
          </p:txBody>
        </p:sp>
        <p:sp>
          <p:nvSpPr>
            <p:cNvPr id="413" name="Freeform: Shape 412"/>
            <p:cNvSpPr/>
            <p:nvPr/>
          </p:nvSpPr>
          <p:spPr>
            <a:xfrm>
              <a:off x="5975556" y="19794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4" name="Freeform: Shape 413"/>
            <p:cNvSpPr/>
            <p:nvPr/>
          </p:nvSpPr>
          <p:spPr>
            <a:xfrm>
              <a:off x="5967936" y="194322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5" name="Freeform: Shape 414"/>
            <p:cNvSpPr/>
            <p:nvPr/>
          </p:nvSpPr>
          <p:spPr>
            <a:xfrm>
              <a:off x="5960316" y="19070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6" name="Freeform: Shape 415"/>
            <p:cNvSpPr/>
            <p:nvPr/>
          </p:nvSpPr>
          <p:spPr>
            <a:xfrm>
              <a:off x="5954601" y="1867982"/>
              <a:ext cx="161925" cy="38100"/>
            </a:xfrm>
            <a:custGeom>
              <a:avLst/>
              <a:gdLst>
                <a:gd name="connsiteX0" fmla="*/ 4281 w 161925"/>
                <a:gd name="connsiteY0" fmla="*/ 38571 h 38100"/>
                <a:gd name="connsiteX1" fmla="*/ 166206 w 161925"/>
                <a:gd name="connsiteY1" fmla="*/ 4280 h 38100"/>
              </a:gdLst>
              <a:ahLst/>
              <a:cxnLst>
                <a:cxn ang="0">
                  <a:pos x="connsiteX0" y="connsiteY0"/>
                </a:cxn>
                <a:cxn ang="0">
                  <a:pos x="connsiteX1" y="connsiteY1"/>
                </a:cxn>
              </a:cxnLst>
              <a:rect l="l" t="t" r="r" b="b"/>
              <a:pathLst>
                <a:path w="161925" h="38100">
                  <a:moveTo>
                    <a:pt x="4281" y="38571"/>
                  </a:moveTo>
                  <a:lnTo>
                    <a:pt x="166206" y="4280"/>
                  </a:lnTo>
                </a:path>
              </a:pathLst>
            </a:custGeom>
            <a:ln w="5707" cap="flat">
              <a:solidFill>
                <a:srgbClr val="FEFEFE"/>
              </a:solidFill>
              <a:prstDash val="solid"/>
              <a:miter/>
            </a:ln>
          </p:spPr>
          <p:txBody>
            <a:bodyPr rtlCol="0" anchor="ctr"/>
            <a:lstStyle/>
            <a:p>
              <a:endParaRPr lang="en-US"/>
            </a:p>
          </p:txBody>
        </p:sp>
        <p:sp>
          <p:nvSpPr>
            <p:cNvPr id="417" name="Freeform: Shape 416"/>
            <p:cNvSpPr/>
            <p:nvPr/>
          </p:nvSpPr>
          <p:spPr>
            <a:xfrm>
              <a:off x="5946028" y="184226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18" name="Freeform: Shape 417"/>
            <p:cNvSpPr/>
            <p:nvPr/>
          </p:nvSpPr>
          <p:spPr>
            <a:xfrm>
              <a:off x="5938408" y="1806069"/>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FEFEFE"/>
              </a:solidFill>
              <a:prstDash val="solid"/>
              <a:miter/>
            </a:ln>
          </p:spPr>
          <p:txBody>
            <a:bodyPr rtlCol="0" anchor="ctr"/>
            <a:lstStyle/>
            <a:p>
              <a:endParaRPr lang="en-US"/>
            </a:p>
          </p:txBody>
        </p:sp>
        <p:sp>
          <p:nvSpPr>
            <p:cNvPr id="419" name="Freeform: Shape 418"/>
            <p:cNvSpPr/>
            <p:nvPr/>
          </p:nvSpPr>
          <p:spPr>
            <a:xfrm>
              <a:off x="5930788" y="176892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0" name="Freeform: Shape 419"/>
            <p:cNvSpPr/>
            <p:nvPr/>
          </p:nvSpPr>
          <p:spPr>
            <a:xfrm>
              <a:off x="5925073" y="1729869"/>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21" name="Freeform: Shape 420"/>
            <p:cNvSpPr/>
            <p:nvPr/>
          </p:nvSpPr>
          <p:spPr>
            <a:xfrm>
              <a:off x="5917453" y="170415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2" name="Freeform: Shape 421"/>
            <p:cNvSpPr/>
            <p:nvPr/>
          </p:nvSpPr>
          <p:spPr>
            <a:xfrm>
              <a:off x="5909833" y="166795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3" name="Freeform: Shape 422"/>
            <p:cNvSpPr/>
            <p:nvPr/>
          </p:nvSpPr>
          <p:spPr>
            <a:xfrm>
              <a:off x="5901261" y="163176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24" name="Freeform: Shape 423"/>
            <p:cNvSpPr/>
            <p:nvPr/>
          </p:nvSpPr>
          <p:spPr>
            <a:xfrm>
              <a:off x="5895546" y="159270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25" name="Freeform: Shape 424"/>
            <p:cNvSpPr/>
            <p:nvPr/>
          </p:nvSpPr>
          <p:spPr>
            <a:xfrm>
              <a:off x="5887926" y="156699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6" name="Freeform: Shape 425"/>
            <p:cNvSpPr/>
            <p:nvPr/>
          </p:nvSpPr>
          <p:spPr>
            <a:xfrm>
              <a:off x="5880306" y="153079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27" name="Freeform: Shape 426"/>
            <p:cNvSpPr/>
            <p:nvPr/>
          </p:nvSpPr>
          <p:spPr>
            <a:xfrm>
              <a:off x="5872686" y="149460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28" name="Freeform: Shape 427"/>
            <p:cNvSpPr/>
            <p:nvPr/>
          </p:nvSpPr>
          <p:spPr>
            <a:xfrm>
              <a:off x="5866018" y="1454597"/>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FEFEFE"/>
              </a:solidFill>
              <a:prstDash val="solid"/>
              <a:miter/>
            </a:ln>
          </p:spPr>
          <p:txBody>
            <a:bodyPr rtlCol="0" anchor="ctr"/>
            <a:lstStyle/>
            <a:p>
              <a:endParaRPr lang="en-US"/>
            </a:p>
          </p:txBody>
        </p:sp>
        <p:sp>
          <p:nvSpPr>
            <p:cNvPr id="429" name="Freeform: Shape 428"/>
            <p:cNvSpPr/>
            <p:nvPr/>
          </p:nvSpPr>
          <p:spPr>
            <a:xfrm>
              <a:off x="5858398" y="1429832"/>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FEFEFE"/>
              </a:solidFill>
              <a:prstDash val="solid"/>
              <a:miter/>
            </a:ln>
          </p:spPr>
          <p:txBody>
            <a:bodyPr rtlCol="0" anchor="ctr"/>
            <a:lstStyle/>
            <a:p>
              <a:endParaRPr lang="en-US"/>
            </a:p>
          </p:txBody>
        </p:sp>
        <p:sp>
          <p:nvSpPr>
            <p:cNvPr id="430" name="Freeform: Shape 429"/>
            <p:cNvSpPr/>
            <p:nvPr/>
          </p:nvSpPr>
          <p:spPr>
            <a:xfrm>
              <a:off x="5850778" y="13926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1" name="Freeform: Shape 430"/>
            <p:cNvSpPr/>
            <p:nvPr/>
          </p:nvSpPr>
          <p:spPr>
            <a:xfrm>
              <a:off x="5843158" y="135648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2" name="Freeform: Shape 431"/>
            <p:cNvSpPr/>
            <p:nvPr/>
          </p:nvSpPr>
          <p:spPr>
            <a:xfrm>
              <a:off x="5837443" y="131743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33" name="Freeform: Shape 432"/>
            <p:cNvSpPr/>
            <p:nvPr/>
          </p:nvSpPr>
          <p:spPr>
            <a:xfrm>
              <a:off x="5829823" y="129171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4" name="Freeform: Shape 433"/>
            <p:cNvSpPr/>
            <p:nvPr/>
          </p:nvSpPr>
          <p:spPr>
            <a:xfrm>
              <a:off x="5822203" y="12555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5" name="Freeform: Shape 434"/>
            <p:cNvSpPr/>
            <p:nvPr/>
          </p:nvSpPr>
          <p:spPr>
            <a:xfrm>
              <a:off x="5813631" y="1219329"/>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FEFEFE"/>
              </a:solidFill>
              <a:prstDash val="solid"/>
              <a:miter/>
            </a:ln>
          </p:spPr>
          <p:txBody>
            <a:bodyPr rtlCol="0" anchor="ctr"/>
            <a:lstStyle/>
            <a:p>
              <a:endParaRPr lang="en-US"/>
            </a:p>
          </p:txBody>
        </p:sp>
        <p:sp>
          <p:nvSpPr>
            <p:cNvPr id="436" name="Freeform: Shape 435"/>
            <p:cNvSpPr/>
            <p:nvPr/>
          </p:nvSpPr>
          <p:spPr>
            <a:xfrm>
              <a:off x="5807916" y="1179324"/>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FEFEFE"/>
              </a:solidFill>
              <a:prstDash val="solid"/>
              <a:miter/>
            </a:ln>
          </p:spPr>
          <p:txBody>
            <a:bodyPr rtlCol="0" anchor="ctr"/>
            <a:lstStyle/>
            <a:p>
              <a:endParaRPr lang="en-US"/>
            </a:p>
          </p:txBody>
        </p:sp>
        <p:sp>
          <p:nvSpPr>
            <p:cNvPr id="437" name="Freeform: Shape 436"/>
            <p:cNvSpPr/>
            <p:nvPr/>
          </p:nvSpPr>
          <p:spPr>
            <a:xfrm>
              <a:off x="5800296" y="115455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38" name="Freeform: Shape 437"/>
            <p:cNvSpPr/>
            <p:nvPr/>
          </p:nvSpPr>
          <p:spPr>
            <a:xfrm>
              <a:off x="5792676" y="111741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9" name="Freeform: Shape 438"/>
            <p:cNvSpPr/>
            <p:nvPr/>
          </p:nvSpPr>
          <p:spPr>
            <a:xfrm>
              <a:off x="5785056" y="108121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0" name="Freeform: Shape 439"/>
            <p:cNvSpPr/>
            <p:nvPr/>
          </p:nvSpPr>
          <p:spPr>
            <a:xfrm>
              <a:off x="5778388" y="104216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41" name="Freeform: Shape 440"/>
            <p:cNvSpPr/>
            <p:nvPr/>
          </p:nvSpPr>
          <p:spPr>
            <a:xfrm>
              <a:off x="5769816" y="101263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2" name="Freeform: Shape 441"/>
            <p:cNvSpPr/>
            <p:nvPr/>
          </p:nvSpPr>
          <p:spPr>
            <a:xfrm>
              <a:off x="5762196" y="97644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43" name="Freeform: Shape 442"/>
            <p:cNvSpPr/>
            <p:nvPr/>
          </p:nvSpPr>
          <p:spPr>
            <a:xfrm>
              <a:off x="5754576" y="93929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4" name="Freeform: Shape 443"/>
            <p:cNvSpPr/>
            <p:nvPr/>
          </p:nvSpPr>
          <p:spPr>
            <a:xfrm>
              <a:off x="5748861" y="90024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45" name="Freeform: Shape 444"/>
            <p:cNvSpPr/>
            <p:nvPr/>
          </p:nvSpPr>
          <p:spPr>
            <a:xfrm>
              <a:off x="5741241" y="8745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6" name="Freeform: Shape 445"/>
            <p:cNvSpPr/>
            <p:nvPr/>
          </p:nvSpPr>
          <p:spPr>
            <a:xfrm>
              <a:off x="5732668" y="83832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7" name="Freeform: Shape 446"/>
            <p:cNvSpPr/>
            <p:nvPr/>
          </p:nvSpPr>
          <p:spPr>
            <a:xfrm>
              <a:off x="5725048" y="80213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8" name="Freeform: Shape 447"/>
            <p:cNvSpPr/>
            <p:nvPr/>
          </p:nvSpPr>
          <p:spPr>
            <a:xfrm>
              <a:off x="5719333" y="76308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49" name="Freeform: Shape 448"/>
            <p:cNvSpPr/>
            <p:nvPr/>
          </p:nvSpPr>
          <p:spPr>
            <a:xfrm>
              <a:off x="5711713" y="73736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50" name="Freeform: Shape 449"/>
            <p:cNvSpPr/>
            <p:nvPr/>
          </p:nvSpPr>
          <p:spPr>
            <a:xfrm>
              <a:off x="5704093" y="70116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51" name="Freeform: Shape 450"/>
            <p:cNvSpPr/>
            <p:nvPr/>
          </p:nvSpPr>
          <p:spPr>
            <a:xfrm>
              <a:off x="5696473" y="66497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grpSp>
      <p:sp>
        <p:nvSpPr>
          <p:cNvPr id="452" name="文本框 16"/>
          <p:cNvSpPr txBox="1"/>
          <p:nvPr/>
        </p:nvSpPr>
        <p:spPr>
          <a:xfrm>
            <a:off x="126963" y="275912"/>
            <a:ext cx="5002806" cy="4431983"/>
          </a:xfrm>
          <a:prstGeom prst="rect">
            <a:avLst/>
          </a:prstGeom>
          <a:noFill/>
        </p:spPr>
        <p:txBody>
          <a:bodyPr wrap="square" rtlCol="0">
            <a:spAutoFit/>
          </a:bodyPr>
          <a:lstStyle/>
          <a:p>
            <a:pPr algn="ctr"/>
            <a:r>
              <a:rPr lang="en-US" altLang="zh-CN" sz="13800" b="1" dirty="0">
                <a:solidFill>
                  <a:srgbClr val="FF990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II. </a:t>
            </a:r>
          </a:p>
          <a:p>
            <a:pPr algn="ctr"/>
            <a:r>
              <a:rPr lang="en-US" altLang="zh-CN" sz="7200" b="1" dirty="0">
                <a:solidFill>
                  <a:srgbClr val="FF990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LIÊN KẾT ION</a:t>
            </a:r>
            <a:endParaRPr lang="zh-CN" altLang="en-US" sz="4000" b="1" dirty="0">
              <a:solidFill>
                <a:srgbClr val="FF990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endParaRPr>
          </a:p>
        </p:txBody>
      </p:sp>
    </p:spTree>
  </p:cSld>
  <p:clrMapOvr>
    <a:masterClrMapping/>
  </p:clrMapOvr>
</p:sld>
</file>

<file path=ppt/theme/theme1.xml><?xml version="1.0" encoding="utf-8"?>
<a:theme xmlns:a="http://schemas.openxmlformats.org/drawingml/2006/main" name="Office Theme">
  <a:themeElements>
    <a:clrScheme name="Dashi 11">
      <a:dk1>
        <a:srgbClr val="181717"/>
      </a:dk1>
      <a:lt1>
        <a:srgbClr val="FFFFFF"/>
      </a:lt1>
      <a:dk2>
        <a:srgbClr val="181717"/>
      </a:dk2>
      <a:lt2>
        <a:srgbClr val="FFFFFF"/>
      </a:lt2>
      <a:accent1>
        <a:srgbClr val="00BA97"/>
      </a:accent1>
      <a:accent2>
        <a:srgbClr val="009374"/>
      </a:accent2>
      <a:accent3>
        <a:srgbClr val="00BA97"/>
      </a:accent3>
      <a:accent4>
        <a:srgbClr val="00C59D"/>
      </a:accent4>
      <a:accent5>
        <a:srgbClr val="009278"/>
      </a:accent5>
      <a:accent6>
        <a:srgbClr val="00C49D"/>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Dashi 11">
      <a:dk1>
        <a:srgbClr val="181717"/>
      </a:dk1>
      <a:lt1>
        <a:srgbClr val="FFFFFF"/>
      </a:lt1>
      <a:dk2>
        <a:srgbClr val="181717"/>
      </a:dk2>
      <a:lt2>
        <a:srgbClr val="FFFFFF"/>
      </a:lt2>
      <a:accent1>
        <a:srgbClr val="00BA97"/>
      </a:accent1>
      <a:accent2>
        <a:srgbClr val="009374"/>
      </a:accent2>
      <a:accent3>
        <a:srgbClr val="00BA97"/>
      </a:accent3>
      <a:accent4>
        <a:srgbClr val="00C59D"/>
      </a:accent4>
      <a:accent5>
        <a:srgbClr val="009278"/>
      </a:accent5>
      <a:accent6>
        <a:srgbClr val="00C49D"/>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2147</Words>
  <Application>Microsoft Office PowerPoint</Application>
  <PresentationFormat>Custom</PresentationFormat>
  <Paragraphs>236</Paragraphs>
  <Slides>33</Slides>
  <Notes>1</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maher</dc:creator>
  <cp:lastModifiedBy>MayTinh</cp:lastModifiedBy>
  <cp:revision>322</cp:revision>
  <dcterms:created xsi:type="dcterms:W3CDTF">2020-04-23T10:07:00Z</dcterms:created>
  <dcterms:modified xsi:type="dcterms:W3CDTF">2024-11-03T09:26:19Z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2A675C18D4614A0EB152C264EAE72CA3</vt:lpwstr>
  </property>
  <property fmtid="{D5CDD505-2E9C-101B-9397-08002B2CF9AE}" pid="3" name="KSOProductBuildVer">
    <vt:lpwstr>1033-11.2.0.11191</vt:lpwstr>
  </property>
</Properties>
</file>