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#9Slide03 BoosterNextFYBlack" panose="020B0604020202020204" charset="0"/>
      <p:regular r:id="rId22"/>
    </p:embeddedFont>
    <p:embeddedFont>
      <p:font typeface="#9Slide03 Noto Sans Bold" panose="020B060402020202020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Josefin Sans Regular" panose="020B0604020202020204" charset="0"/>
      <p:regular r:id="rId34"/>
    </p:embeddedFont>
    <p:embeddedFont>
      <p:font typeface="Muli Black" panose="020B0604020202020204" charset="0"/>
      <p:regular r:id="rId35"/>
    </p:embeddedFont>
    <p:embeddedFont>
      <p:font typeface="Noto Sans Bold" panose="020B0604020202020204" charset="0"/>
      <p:regular r:id="rId36"/>
    </p:embeddedFont>
    <p:embeddedFont>
      <p:font typeface="Nunito Sans Regular Bold" panose="020B0604020202020204" charset="0"/>
      <p:regular r:id="rId37"/>
    </p:embeddedFont>
    <p:embeddedFont>
      <p:font typeface="Sriracha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2.png"/><Relationship Id="rId4" Type="http://schemas.openxmlformats.org/officeDocument/2006/relationships/image" Target="../media/image25.png"/><Relationship Id="rId9" Type="http://schemas.openxmlformats.org/officeDocument/2006/relationships/image" Target="../media/image121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869695" y="3010135"/>
            <a:ext cx="12548611" cy="2462549"/>
            <a:chOff x="0" y="-76200"/>
            <a:chExt cx="16731481" cy="32833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6731481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Sriracha"/>
                </a:rPr>
                <a:t>CHỦ ĐỀ 3 - BÀI 13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29816"/>
              <a:ext cx="16731481" cy="1677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7"/>
                </a:lnSpc>
              </a:pPr>
              <a:r>
                <a:rPr lang="en-US" sz="12800" spc="-426" dirty="0">
                  <a:solidFill>
                    <a:srgbClr val="FBE675"/>
                  </a:solidFill>
                  <a:latin typeface="#9Slide03 Bebas Neue Bold" panose="020B0606020202050201" pitchFamily="34" charset="0"/>
                </a:rPr>
                <a:t>MỘT SỐ NGUYÊN LIỆU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819</Words>
  <Application>Microsoft Office PowerPoint</Application>
  <PresentationFormat>Custom</PresentationFormat>
  <Paragraphs>94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Asap SemiBold Bold</vt:lpstr>
      <vt:lpstr>Times New Roman</vt:lpstr>
      <vt:lpstr>Muli Black Bold</vt:lpstr>
      <vt:lpstr>Bungee</vt:lpstr>
      <vt:lpstr>Sriracha</vt:lpstr>
      <vt:lpstr>Noto Sans Bold</vt:lpstr>
      <vt:lpstr>Muli Black</vt:lpstr>
      <vt:lpstr>Asap SemiBold</vt:lpstr>
      <vt:lpstr>#9Slide03 BoosterNextFYBlack</vt:lpstr>
      <vt:lpstr>Nunito Sans Regular Bold</vt:lpstr>
      <vt:lpstr>#9Slide03 Bebas Neue Bold</vt:lpstr>
      <vt:lpstr>Arial</vt:lpstr>
      <vt:lpstr>Coiny</vt:lpstr>
      <vt:lpstr>Josefin Sans Bold Bold</vt:lpstr>
      <vt:lpstr>Big Shoulders Display Bold</vt:lpstr>
      <vt:lpstr>Arimo Bold</vt:lpstr>
      <vt:lpstr>Bungee Bold</vt:lpstr>
      <vt:lpstr>Coiny Bold</vt:lpstr>
      <vt:lpstr>Josefin Sans Regular</vt:lpstr>
      <vt:lpstr>#9Slide03 Noto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cp:lastModifiedBy>Administrator</cp:lastModifiedBy>
  <cp:revision>25</cp:revision>
  <dcterms:created xsi:type="dcterms:W3CDTF">2006-08-16T00:00:00Z</dcterms:created>
  <dcterms:modified xsi:type="dcterms:W3CDTF">2024-11-03T09:48:41Z</dcterms:modified>
  <dc:identifier>DAEfxbGHp_w</dc:identifier>
</cp:coreProperties>
</file>