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2" r:id="rId1"/>
  </p:sldMasterIdLst>
  <p:notesMasterIdLst>
    <p:notesMasterId r:id="rId20"/>
  </p:notesMasterIdLst>
  <p:sldIdLst>
    <p:sldId id="256" r:id="rId2"/>
    <p:sldId id="257" r:id="rId3"/>
    <p:sldId id="284" r:id="rId4"/>
    <p:sldId id="260" r:id="rId5"/>
    <p:sldId id="259" r:id="rId6"/>
    <p:sldId id="314" r:id="rId7"/>
    <p:sldId id="261" r:id="rId8"/>
    <p:sldId id="262" r:id="rId9"/>
    <p:sldId id="313" r:id="rId10"/>
    <p:sldId id="266" r:id="rId11"/>
    <p:sldId id="263" r:id="rId12"/>
    <p:sldId id="265" r:id="rId13"/>
    <p:sldId id="268" r:id="rId14"/>
    <p:sldId id="272" r:id="rId15"/>
    <p:sldId id="267" r:id="rId16"/>
    <p:sldId id="315" r:id="rId17"/>
    <p:sldId id="312" r:id="rId18"/>
    <p:sldId id="285" r:id="rId19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21"/>
      <p:bold r:id="rId22"/>
      <p:italic r:id="rId23"/>
      <p:boldItalic r:id="rId24"/>
    </p:embeddedFont>
    <p:embeddedFont>
      <p:font typeface="Bahiana" panose="020B0604020202020204" charset="0"/>
      <p:regular r:id="rId25"/>
    </p:embeddedFont>
    <p:embeddedFont>
      <p:font typeface="Cambria Math" panose="02040503050406030204" pitchFamily="18" charset="0"/>
      <p:regular r:id="rId26"/>
    </p:embeddedFont>
  </p:embeddedFontLst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0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A2AF-A891-45CB-845C-AEADB692A356}">
  <a:tblStyle styleId="{E803A2AF-A891-45CB-845C-AEADB692A3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78208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gc589e1341e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2" name="Google Shape;2302;gc589e1341e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c323b4e32e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c323b4e32e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gc2dbc2f8ba_0_9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4" name="Google Shape;3134;gc2dbc2f8ba_0_9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Google Shape;3748;gc52ef24844_0_17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9" name="Google Shape;3749;gc52ef24844_0_17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gc323b4e32e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3" name="Google Shape;2963;gc323b4e32e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gc323b4e32e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3" name="Google Shape;2963;gc323b4e32e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0" name="Google Shape;5470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1" name="Google Shape;5471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4685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869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0914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924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55725"/>
            <a:ext cx="6576000" cy="105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284000" y="2959375"/>
            <a:ext cx="6576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2339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428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1861650" y="1146000"/>
            <a:ext cx="5420700" cy="22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2545650" y="3378900"/>
            <a:ext cx="4052700" cy="61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364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3215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9" name="Google Shape;209;p7"/>
          <p:cNvSpPr txBox="1">
            <a:spLocks noGrp="1"/>
          </p:cNvSpPr>
          <p:nvPr>
            <p:ph type="subTitle" idx="2"/>
          </p:nvPr>
        </p:nvSpPr>
        <p:spPr>
          <a:xfrm>
            <a:off x="3665875" y="2171225"/>
            <a:ext cx="3073500" cy="16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6988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3120175" y="3027700"/>
            <a:ext cx="4476300" cy="10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1638513" y="3394725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3120213" y="3998100"/>
            <a:ext cx="23793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5147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3"/>
          <p:cNvSpPr txBox="1">
            <a:spLocks noGrp="1"/>
          </p:cNvSpPr>
          <p:nvPr>
            <p:ph type="subTitle" idx="1"/>
          </p:nvPr>
        </p:nvSpPr>
        <p:spPr>
          <a:xfrm>
            <a:off x="1024800" y="15648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8" name="Google Shape;688;p23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9" name="Google Shape;68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90" name="Google Shape;690;p23"/>
          <p:cNvSpPr txBox="1">
            <a:spLocks noGrp="1"/>
          </p:cNvSpPr>
          <p:nvPr>
            <p:ph type="subTitle" idx="3"/>
          </p:nvPr>
        </p:nvSpPr>
        <p:spPr>
          <a:xfrm>
            <a:off x="1024800" y="19989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1" name="Google Shape;691;p23"/>
          <p:cNvSpPr txBox="1">
            <a:spLocks noGrp="1"/>
          </p:cNvSpPr>
          <p:nvPr>
            <p:ph type="subTitle" idx="4"/>
          </p:nvPr>
        </p:nvSpPr>
        <p:spPr>
          <a:xfrm>
            <a:off x="1024800" y="24330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2" name="Google Shape;692;p23"/>
          <p:cNvSpPr txBox="1">
            <a:spLocks noGrp="1"/>
          </p:cNvSpPr>
          <p:nvPr>
            <p:ph type="subTitle" idx="5"/>
          </p:nvPr>
        </p:nvSpPr>
        <p:spPr>
          <a:xfrm>
            <a:off x="1024800" y="28671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3" name="Google Shape;693;p23"/>
          <p:cNvSpPr txBox="1">
            <a:spLocks noGrp="1"/>
          </p:cNvSpPr>
          <p:nvPr>
            <p:ph type="subTitle" idx="6"/>
          </p:nvPr>
        </p:nvSpPr>
        <p:spPr>
          <a:xfrm>
            <a:off x="1024800" y="33012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4" name="Google Shape;694;p23"/>
          <p:cNvSpPr txBox="1">
            <a:spLocks noGrp="1"/>
          </p:cNvSpPr>
          <p:nvPr>
            <p:ph type="subTitle" idx="7"/>
          </p:nvPr>
        </p:nvSpPr>
        <p:spPr>
          <a:xfrm>
            <a:off x="1024800" y="37353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5" name="Google Shape;695;p23"/>
          <p:cNvSpPr txBox="1">
            <a:spLocks noGrp="1"/>
          </p:cNvSpPr>
          <p:nvPr>
            <p:ph type="subTitle" idx="8"/>
          </p:nvPr>
        </p:nvSpPr>
        <p:spPr>
          <a:xfrm>
            <a:off x="1024800" y="41694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598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A174A-57AF-40B7-B257-E7D406DD71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7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4416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subTitle" idx="1"/>
          </p:nvPr>
        </p:nvSpPr>
        <p:spPr>
          <a:xfrm>
            <a:off x="720000" y="16216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hiana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 dirty="0"/>
          </a:p>
        </p:txBody>
      </p:sp>
      <p:sp>
        <p:nvSpPr>
          <p:cNvPr id="140" name="Google Shape;140;p5"/>
          <p:cNvSpPr txBox="1">
            <a:spLocks noGrp="1"/>
          </p:cNvSpPr>
          <p:nvPr>
            <p:ph type="subTitle" idx="2"/>
          </p:nvPr>
        </p:nvSpPr>
        <p:spPr>
          <a:xfrm>
            <a:off x="720000" y="327607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 dirty="0"/>
          </a:p>
        </p:txBody>
      </p:sp>
      <p:sp>
        <p:nvSpPr>
          <p:cNvPr id="141" name="Google Shape;141;p5"/>
          <p:cNvSpPr txBox="1">
            <a:spLocks noGrp="1"/>
          </p:cNvSpPr>
          <p:nvPr>
            <p:ph type="subTitle" idx="3"/>
          </p:nvPr>
        </p:nvSpPr>
        <p:spPr>
          <a:xfrm>
            <a:off x="720000" y="2075761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5"/>
          <p:cNvSpPr txBox="1">
            <a:spLocks noGrp="1"/>
          </p:cNvSpPr>
          <p:nvPr>
            <p:ph type="subTitle" idx="4"/>
          </p:nvPr>
        </p:nvSpPr>
        <p:spPr>
          <a:xfrm>
            <a:off x="720000" y="3730211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3" name="Google Shape;143;p5"/>
          <p:cNvSpPr txBox="1">
            <a:spLocks noGrp="1"/>
          </p:cNvSpPr>
          <p:nvPr>
            <p:ph type="subTitle" idx="5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1326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3749076" y="1379525"/>
            <a:ext cx="31275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2" hasCustomPrompt="1"/>
          </p:nvPr>
        </p:nvSpPr>
        <p:spPr>
          <a:xfrm>
            <a:off x="2267413" y="1960075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"/>
          </p:nvPr>
        </p:nvSpPr>
        <p:spPr>
          <a:xfrm>
            <a:off x="3749113" y="3310975"/>
            <a:ext cx="23793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6541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>
                <a:alpha val="9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320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30"/>
          <p:cNvSpPr txBox="1">
            <a:spLocks noGrp="1"/>
          </p:cNvSpPr>
          <p:nvPr>
            <p:ph type="ctrTitle"/>
          </p:nvPr>
        </p:nvSpPr>
        <p:spPr>
          <a:xfrm>
            <a:off x="2679300" y="540000"/>
            <a:ext cx="3785400" cy="1126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2700000" algn="bl" rotWithShape="0">
              <a:schemeClr val="dk2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983" name="Google Shape;983;p30"/>
          <p:cNvSpPr txBox="1">
            <a:spLocks noGrp="1"/>
          </p:cNvSpPr>
          <p:nvPr>
            <p:ph type="subTitle" idx="1"/>
          </p:nvPr>
        </p:nvSpPr>
        <p:spPr>
          <a:xfrm>
            <a:off x="2679300" y="2358375"/>
            <a:ext cx="37854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984" name="Google Shape;984;p30"/>
          <p:cNvSpPr txBox="1">
            <a:spLocks noGrp="1"/>
          </p:cNvSpPr>
          <p:nvPr>
            <p:ph type="subTitle" idx="2"/>
          </p:nvPr>
        </p:nvSpPr>
        <p:spPr>
          <a:xfrm>
            <a:off x="2679302" y="4230175"/>
            <a:ext cx="37854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64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2557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4872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879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3807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1940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5802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6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hyperlink" Target="https://www.publicdomainpictures.net/en/view-image.php?image=317882&amp;picture=abstract-backgroun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emf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emf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076000" y="1377194"/>
            <a:ext cx="5010950" cy="18928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0000"/>
                </a:solidFill>
              </a:rPr>
              <a:t>CHÀO MỪNG CÁC EM ĐẾN VỚI TIẾT HỌC!</a:t>
            </a:r>
            <a:endParaRPr sz="4400" dirty="0">
              <a:solidFill>
                <a:srgbClr val="FF0000"/>
              </a:solidFill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3" name="Google Shape;2753;p49"/>
          <p:cNvSpPr/>
          <p:nvPr/>
        </p:nvSpPr>
        <p:spPr>
          <a:xfrm>
            <a:off x="3790792" y="991034"/>
            <a:ext cx="1084500" cy="10845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49"/>
          <p:cNvSpPr txBox="1">
            <a:spLocks noGrp="1"/>
          </p:cNvSpPr>
          <p:nvPr>
            <p:ph type="title"/>
          </p:nvPr>
        </p:nvSpPr>
        <p:spPr>
          <a:xfrm>
            <a:off x="2217575" y="2797450"/>
            <a:ext cx="4476300" cy="10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0000"/>
                </a:solidFill>
              </a:rPr>
              <a:t>TIA PHÂN GIÁC CỦA MỘT GÓC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2755" name="Google Shape;2755;p49"/>
          <p:cNvSpPr txBox="1">
            <a:spLocks noGrp="1"/>
          </p:cNvSpPr>
          <p:nvPr>
            <p:ph type="title" idx="2"/>
          </p:nvPr>
        </p:nvSpPr>
        <p:spPr>
          <a:xfrm>
            <a:off x="3790791" y="1112397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02</a:t>
            </a:r>
            <a:endParaRPr dirty="0">
              <a:solidFill>
                <a:srgbClr val="FF0000"/>
              </a:solidFill>
            </a:endParaRPr>
          </a:p>
        </p:txBody>
      </p:sp>
      <p:cxnSp>
        <p:nvCxnSpPr>
          <p:cNvPr id="2757" name="Google Shape;2757;p49"/>
          <p:cNvCxnSpPr>
            <a:cxnSpLocks/>
          </p:cNvCxnSpPr>
          <p:nvPr/>
        </p:nvCxnSpPr>
        <p:spPr>
          <a:xfrm flipV="1">
            <a:off x="4318256" y="2068811"/>
            <a:ext cx="1" cy="442127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96" name="Google Shape;2796;p49"/>
          <p:cNvGrpSpPr/>
          <p:nvPr/>
        </p:nvGrpSpPr>
        <p:grpSpPr>
          <a:xfrm>
            <a:off x="6621063" y="452161"/>
            <a:ext cx="938687" cy="1282275"/>
            <a:chOff x="3887313" y="800213"/>
            <a:chExt cx="1369379" cy="1927387"/>
          </a:xfrm>
        </p:grpSpPr>
        <p:sp>
          <p:nvSpPr>
            <p:cNvPr id="2797" name="Google Shape;2797;p49"/>
            <p:cNvSpPr/>
            <p:nvPr/>
          </p:nvSpPr>
          <p:spPr>
            <a:xfrm>
              <a:off x="4403890" y="2066729"/>
              <a:ext cx="394004" cy="230352"/>
            </a:xfrm>
            <a:custGeom>
              <a:avLst/>
              <a:gdLst/>
              <a:ahLst/>
              <a:cxnLst/>
              <a:rect l="l" t="t" r="r" b="b"/>
              <a:pathLst>
                <a:path w="11513" h="6731" extrusionOk="0">
                  <a:moveTo>
                    <a:pt x="5774" y="1"/>
                  </a:moveTo>
                  <a:cubicBezTo>
                    <a:pt x="3703" y="1"/>
                    <a:pt x="1828" y="290"/>
                    <a:pt x="131" y="796"/>
                  </a:cubicBezTo>
                  <a:cubicBezTo>
                    <a:pt x="1" y="2556"/>
                    <a:pt x="310" y="6501"/>
                    <a:pt x="5633" y="6722"/>
                  </a:cubicBezTo>
                  <a:cubicBezTo>
                    <a:pt x="5768" y="6728"/>
                    <a:pt x="5901" y="6730"/>
                    <a:pt x="6030" y="6730"/>
                  </a:cubicBezTo>
                  <a:cubicBezTo>
                    <a:pt x="11002" y="6730"/>
                    <a:pt x="11512" y="2671"/>
                    <a:pt x="11490" y="839"/>
                  </a:cubicBezTo>
                  <a:cubicBezTo>
                    <a:pt x="9801" y="304"/>
                    <a:pt x="7905" y="1"/>
                    <a:pt x="5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9"/>
            <p:cNvSpPr/>
            <p:nvPr/>
          </p:nvSpPr>
          <p:spPr>
            <a:xfrm>
              <a:off x="3887313" y="2093867"/>
              <a:ext cx="1369379" cy="633732"/>
            </a:xfrm>
            <a:custGeom>
              <a:avLst/>
              <a:gdLst/>
              <a:ahLst/>
              <a:cxnLst/>
              <a:rect l="l" t="t" r="r" b="b"/>
              <a:pathLst>
                <a:path w="40014" h="18518" extrusionOk="0">
                  <a:moveTo>
                    <a:pt x="15226" y="1"/>
                  </a:moveTo>
                  <a:lnTo>
                    <a:pt x="15226" y="1"/>
                  </a:lnTo>
                  <a:cubicBezTo>
                    <a:pt x="3032" y="3640"/>
                    <a:pt x="0" y="18518"/>
                    <a:pt x="0" y="18518"/>
                  </a:cubicBezTo>
                  <a:lnTo>
                    <a:pt x="40013" y="18518"/>
                  </a:lnTo>
                  <a:cubicBezTo>
                    <a:pt x="40013" y="18518"/>
                    <a:pt x="38323" y="3759"/>
                    <a:pt x="26585" y="45"/>
                  </a:cubicBezTo>
                  <a:lnTo>
                    <a:pt x="26585" y="45"/>
                  </a:lnTo>
                  <a:cubicBezTo>
                    <a:pt x="26607" y="1878"/>
                    <a:pt x="26097" y="5936"/>
                    <a:pt x="21124" y="5936"/>
                  </a:cubicBezTo>
                  <a:cubicBezTo>
                    <a:pt x="20994" y="5936"/>
                    <a:pt x="20862" y="5933"/>
                    <a:pt x="20726" y="5928"/>
                  </a:cubicBezTo>
                  <a:cubicBezTo>
                    <a:pt x="15405" y="5708"/>
                    <a:pt x="15096" y="1762"/>
                    <a:pt x="15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9"/>
            <p:cNvSpPr/>
            <p:nvPr/>
          </p:nvSpPr>
          <p:spPr>
            <a:xfrm>
              <a:off x="4086928" y="1003525"/>
              <a:ext cx="1012404" cy="489519"/>
            </a:xfrm>
            <a:custGeom>
              <a:avLst/>
              <a:gdLst/>
              <a:ahLst/>
              <a:cxnLst/>
              <a:rect l="l" t="t" r="r" b="b"/>
              <a:pathLst>
                <a:path w="29583" h="14304" extrusionOk="0">
                  <a:moveTo>
                    <a:pt x="13620" y="1"/>
                  </a:moveTo>
                  <a:cubicBezTo>
                    <a:pt x="11432" y="1"/>
                    <a:pt x="9852" y="180"/>
                    <a:pt x="9808" y="180"/>
                  </a:cubicBezTo>
                  <a:cubicBezTo>
                    <a:pt x="9696" y="180"/>
                    <a:pt x="3894" y="4531"/>
                    <a:pt x="3894" y="4531"/>
                  </a:cubicBezTo>
                  <a:cubicBezTo>
                    <a:pt x="3894" y="4531"/>
                    <a:pt x="0" y="8533"/>
                    <a:pt x="3894" y="12562"/>
                  </a:cubicBezTo>
                  <a:cubicBezTo>
                    <a:pt x="5150" y="13863"/>
                    <a:pt x="7976" y="14303"/>
                    <a:pt x="11228" y="14303"/>
                  </a:cubicBezTo>
                  <a:cubicBezTo>
                    <a:pt x="18054" y="14303"/>
                    <a:pt x="26757" y="12362"/>
                    <a:pt x="26757" y="12362"/>
                  </a:cubicBezTo>
                  <a:cubicBezTo>
                    <a:pt x="26757" y="12362"/>
                    <a:pt x="29582" y="6820"/>
                    <a:pt x="25039" y="2890"/>
                  </a:cubicBezTo>
                  <a:cubicBezTo>
                    <a:pt x="22237" y="465"/>
                    <a:pt x="17141" y="1"/>
                    <a:pt x="13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9"/>
            <p:cNvSpPr/>
            <p:nvPr/>
          </p:nvSpPr>
          <p:spPr>
            <a:xfrm>
              <a:off x="4073479" y="1376303"/>
              <a:ext cx="215123" cy="215157"/>
            </a:xfrm>
            <a:custGeom>
              <a:avLst/>
              <a:gdLst/>
              <a:ahLst/>
              <a:cxnLst/>
              <a:rect l="l" t="t" r="r" b="b"/>
              <a:pathLst>
                <a:path w="6286" h="6287" extrusionOk="0">
                  <a:moveTo>
                    <a:pt x="3144" y="0"/>
                  </a:moveTo>
                  <a:cubicBezTo>
                    <a:pt x="1407" y="0"/>
                    <a:pt x="1" y="1408"/>
                    <a:pt x="1" y="3143"/>
                  </a:cubicBezTo>
                  <a:cubicBezTo>
                    <a:pt x="1" y="4879"/>
                    <a:pt x="1407" y="6287"/>
                    <a:pt x="3144" y="6287"/>
                  </a:cubicBezTo>
                  <a:cubicBezTo>
                    <a:pt x="4880" y="6287"/>
                    <a:pt x="6286" y="4879"/>
                    <a:pt x="6286" y="3143"/>
                  </a:cubicBezTo>
                  <a:cubicBezTo>
                    <a:pt x="6286" y="1408"/>
                    <a:pt x="4880" y="0"/>
                    <a:pt x="3144" y="0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9"/>
            <p:cNvSpPr/>
            <p:nvPr/>
          </p:nvSpPr>
          <p:spPr>
            <a:xfrm>
              <a:off x="4871839" y="1376303"/>
              <a:ext cx="215191" cy="215157"/>
            </a:xfrm>
            <a:custGeom>
              <a:avLst/>
              <a:gdLst/>
              <a:ahLst/>
              <a:cxnLst/>
              <a:rect l="l" t="t" r="r" b="b"/>
              <a:pathLst>
                <a:path w="6288" h="6287" extrusionOk="0">
                  <a:moveTo>
                    <a:pt x="3144" y="0"/>
                  </a:moveTo>
                  <a:cubicBezTo>
                    <a:pt x="1408" y="0"/>
                    <a:pt x="1" y="1408"/>
                    <a:pt x="1" y="3143"/>
                  </a:cubicBezTo>
                  <a:cubicBezTo>
                    <a:pt x="1" y="4879"/>
                    <a:pt x="1408" y="6287"/>
                    <a:pt x="3144" y="6287"/>
                  </a:cubicBezTo>
                  <a:cubicBezTo>
                    <a:pt x="4879" y="6287"/>
                    <a:pt x="6287" y="4879"/>
                    <a:pt x="6287" y="3143"/>
                  </a:cubicBezTo>
                  <a:cubicBezTo>
                    <a:pt x="6287" y="1408"/>
                    <a:pt x="4879" y="0"/>
                    <a:pt x="3144" y="0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9"/>
            <p:cNvSpPr/>
            <p:nvPr/>
          </p:nvSpPr>
          <p:spPr>
            <a:xfrm>
              <a:off x="4483935" y="1635363"/>
              <a:ext cx="235143" cy="374805"/>
            </a:xfrm>
            <a:custGeom>
              <a:avLst/>
              <a:gdLst/>
              <a:ahLst/>
              <a:cxnLst/>
              <a:rect l="l" t="t" r="r" b="b"/>
              <a:pathLst>
                <a:path w="6871" h="10952" extrusionOk="0">
                  <a:moveTo>
                    <a:pt x="6340" y="0"/>
                  </a:moveTo>
                  <a:lnTo>
                    <a:pt x="891" y="749"/>
                  </a:lnTo>
                  <a:lnTo>
                    <a:pt x="1" y="10951"/>
                  </a:lnTo>
                  <a:cubicBezTo>
                    <a:pt x="1799" y="10735"/>
                    <a:pt x="4728" y="9910"/>
                    <a:pt x="6870" y="6980"/>
                  </a:cubicBezTo>
                  <a:lnTo>
                    <a:pt x="63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9"/>
            <p:cNvSpPr/>
            <p:nvPr/>
          </p:nvSpPr>
          <p:spPr>
            <a:xfrm>
              <a:off x="4207697" y="930084"/>
              <a:ext cx="751663" cy="902618"/>
            </a:xfrm>
            <a:custGeom>
              <a:avLst/>
              <a:gdLst/>
              <a:ahLst/>
              <a:cxnLst/>
              <a:rect l="l" t="t" r="r" b="b"/>
              <a:pathLst>
                <a:path w="21964" h="26375" extrusionOk="0">
                  <a:moveTo>
                    <a:pt x="11715" y="0"/>
                  </a:moveTo>
                  <a:cubicBezTo>
                    <a:pt x="9504" y="0"/>
                    <a:pt x="62" y="729"/>
                    <a:pt x="102" y="13193"/>
                  </a:cubicBezTo>
                  <a:cubicBezTo>
                    <a:pt x="1" y="14863"/>
                    <a:pt x="75" y="15364"/>
                    <a:pt x="259" y="17030"/>
                  </a:cubicBezTo>
                  <a:cubicBezTo>
                    <a:pt x="624" y="20325"/>
                    <a:pt x="2200" y="23196"/>
                    <a:pt x="5192" y="24791"/>
                  </a:cubicBezTo>
                  <a:cubicBezTo>
                    <a:pt x="7046" y="25780"/>
                    <a:pt x="9314" y="26374"/>
                    <a:pt x="11530" y="26374"/>
                  </a:cubicBezTo>
                  <a:cubicBezTo>
                    <a:pt x="12902" y="26374"/>
                    <a:pt x="14253" y="26147"/>
                    <a:pt x="15473" y="25645"/>
                  </a:cubicBezTo>
                  <a:cubicBezTo>
                    <a:pt x="17947" y="24627"/>
                    <a:pt x="19855" y="22811"/>
                    <a:pt x="20837" y="20365"/>
                  </a:cubicBezTo>
                  <a:cubicBezTo>
                    <a:pt x="21952" y="17577"/>
                    <a:pt x="21963" y="14012"/>
                    <a:pt x="21814" y="11000"/>
                  </a:cubicBezTo>
                  <a:cubicBezTo>
                    <a:pt x="21272" y="169"/>
                    <a:pt x="12691" y="13"/>
                    <a:pt x="12197" y="13"/>
                  </a:cubicBezTo>
                  <a:cubicBezTo>
                    <a:pt x="12182" y="13"/>
                    <a:pt x="12174" y="13"/>
                    <a:pt x="12174" y="13"/>
                  </a:cubicBezTo>
                  <a:cubicBezTo>
                    <a:pt x="12174" y="13"/>
                    <a:pt x="12008" y="0"/>
                    <a:pt x="11715" y="0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9"/>
            <p:cNvSpPr/>
            <p:nvPr/>
          </p:nvSpPr>
          <p:spPr>
            <a:xfrm>
              <a:off x="4470520" y="1874265"/>
              <a:ext cx="268818" cy="382163"/>
            </a:xfrm>
            <a:custGeom>
              <a:avLst/>
              <a:gdLst/>
              <a:ahLst/>
              <a:cxnLst/>
              <a:rect l="l" t="t" r="r" b="b"/>
              <a:pathLst>
                <a:path w="7855" h="11167" extrusionOk="0">
                  <a:moveTo>
                    <a:pt x="7265" y="0"/>
                  </a:moveTo>
                  <a:cubicBezTo>
                    <a:pt x="5120" y="2929"/>
                    <a:pt x="2191" y="3754"/>
                    <a:pt x="393" y="3970"/>
                  </a:cubicBezTo>
                  <a:lnTo>
                    <a:pt x="1" y="8460"/>
                  </a:lnTo>
                  <a:cubicBezTo>
                    <a:pt x="1" y="8460"/>
                    <a:pt x="160" y="10705"/>
                    <a:pt x="3794" y="11132"/>
                  </a:cubicBezTo>
                  <a:cubicBezTo>
                    <a:pt x="3988" y="11155"/>
                    <a:pt x="4173" y="11166"/>
                    <a:pt x="4349" y="11166"/>
                  </a:cubicBezTo>
                  <a:cubicBezTo>
                    <a:pt x="7471" y="11166"/>
                    <a:pt x="7854" y="7767"/>
                    <a:pt x="7854" y="7767"/>
                  </a:cubicBezTo>
                  <a:lnTo>
                    <a:pt x="7265" y="0"/>
                  </a:ln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9"/>
            <p:cNvSpPr/>
            <p:nvPr/>
          </p:nvSpPr>
          <p:spPr>
            <a:xfrm>
              <a:off x="4393008" y="1420107"/>
              <a:ext cx="38261" cy="76419"/>
            </a:xfrm>
            <a:custGeom>
              <a:avLst/>
              <a:gdLst/>
              <a:ahLst/>
              <a:cxnLst/>
              <a:rect l="l" t="t" r="r" b="b"/>
              <a:pathLst>
                <a:path w="1118" h="2233" extrusionOk="0">
                  <a:moveTo>
                    <a:pt x="560" y="1"/>
                  </a:moveTo>
                  <a:cubicBezTo>
                    <a:pt x="250" y="1"/>
                    <a:pt x="1" y="501"/>
                    <a:pt x="1" y="1116"/>
                  </a:cubicBezTo>
                  <a:cubicBezTo>
                    <a:pt x="1" y="1734"/>
                    <a:pt x="250" y="2233"/>
                    <a:pt x="560" y="2233"/>
                  </a:cubicBezTo>
                  <a:cubicBezTo>
                    <a:pt x="868" y="2233"/>
                    <a:pt x="1118" y="1734"/>
                    <a:pt x="1118" y="1116"/>
                  </a:cubicBezTo>
                  <a:cubicBezTo>
                    <a:pt x="1118" y="501"/>
                    <a:pt x="868" y="1"/>
                    <a:pt x="5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9"/>
            <p:cNvSpPr/>
            <p:nvPr/>
          </p:nvSpPr>
          <p:spPr>
            <a:xfrm>
              <a:off x="4746279" y="1426575"/>
              <a:ext cx="38192" cy="76419"/>
            </a:xfrm>
            <a:custGeom>
              <a:avLst/>
              <a:gdLst/>
              <a:ahLst/>
              <a:cxnLst/>
              <a:rect l="l" t="t" r="r" b="b"/>
              <a:pathLst>
                <a:path w="1116" h="2233" extrusionOk="0">
                  <a:moveTo>
                    <a:pt x="558" y="0"/>
                  </a:moveTo>
                  <a:cubicBezTo>
                    <a:pt x="250" y="0"/>
                    <a:pt x="0" y="502"/>
                    <a:pt x="0" y="1117"/>
                  </a:cubicBezTo>
                  <a:cubicBezTo>
                    <a:pt x="0" y="1733"/>
                    <a:pt x="250" y="2232"/>
                    <a:pt x="558" y="2232"/>
                  </a:cubicBezTo>
                  <a:cubicBezTo>
                    <a:pt x="866" y="2232"/>
                    <a:pt x="1115" y="1733"/>
                    <a:pt x="1115" y="1117"/>
                  </a:cubicBezTo>
                  <a:cubicBezTo>
                    <a:pt x="1115" y="502"/>
                    <a:pt x="866" y="3"/>
                    <a:pt x="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9"/>
            <p:cNvSpPr/>
            <p:nvPr/>
          </p:nvSpPr>
          <p:spPr>
            <a:xfrm>
              <a:off x="4533043" y="1573284"/>
              <a:ext cx="105268" cy="30937"/>
            </a:xfrm>
            <a:custGeom>
              <a:avLst/>
              <a:gdLst/>
              <a:ahLst/>
              <a:cxnLst/>
              <a:rect l="l" t="t" r="r" b="b"/>
              <a:pathLst>
                <a:path w="3076" h="904" extrusionOk="0">
                  <a:moveTo>
                    <a:pt x="3075" y="0"/>
                  </a:moveTo>
                  <a:lnTo>
                    <a:pt x="3075" y="0"/>
                  </a:lnTo>
                  <a:cubicBezTo>
                    <a:pt x="2831" y="176"/>
                    <a:pt x="2600" y="347"/>
                    <a:pt x="2344" y="452"/>
                  </a:cubicBezTo>
                  <a:cubicBezTo>
                    <a:pt x="2125" y="553"/>
                    <a:pt x="1893" y="605"/>
                    <a:pt x="1660" y="605"/>
                  </a:cubicBezTo>
                  <a:cubicBezTo>
                    <a:pt x="1626" y="605"/>
                    <a:pt x="1593" y="604"/>
                    <a:pt x="1559" y="602"/>
                  </a:cubicBezTo>
                  <a:cubicBezTo>
                    <a:pt x="1291" y="593"/>
                    <a:pt x="1026" y="519"/>
                    <a:pt x="765" y="412"/>
                  </a:cubicBezTo>
                  <a:cubicBezTo>
                    <a:pt x="507" y="302"/>
                    <a:pt x="249" y="168"/>
                    <a:pt x="0" y="3"/>
                  </a:cubicBezTo>
                  <a:lnTo>
                    <a:pt x="0" y="3"/>
                  </a:lnTo>
                  <a:cubicBezTo>
                    <a:pt x="337" y="494"/>
                    <a:pt x="900" y="867"/>
                    <a:pt x="1546" y="901"/>
                  </a:cubicBezTo>
                  <a:cubicBezTo>
                    <a:pt x="1572" y="903"/>
                    <a:pt x="1598" y="903"/>
                    <a:pt x="1624" y="903"/>
                  </a:cubicBezTo>
                  <a:cubicBezTo>
                    <a:pt x="1918" y="903"/>
                    <a:pt x="2215" y="821"/>
                    <a:pt x="2453" y="659"/>
                  </a:cubicBezTo>
                  <a:cubicBezTo>
                    <a:pt x="2593" y="588"/>
                    <a:pt x="2697" y="468"/>
                    <a:pt x="2810" y="367"/>
                  </a:cubicBezTo>
                  <a:cubicBezTo>
                    <a:pt x="2908" y="250"/>
                    <a:pt x="2995" y="126"/>
                    <a:pt x="3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9"/>
            <p:cNvSpPr/>
            <p:nvPr/>
          </p:nvSpPr>
          <p:spPr>
            <a:xfrm>
              <a:off x="4352900" y="1520754"/>
              <a:ext cx="80320" cy="80320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3" y="1"/>
                  </a:moveTo>
                  <a:cubicBezTo>
                    <a:pt x="525" y="1"/>
                    <a:pt x="1" y="525"/>
                    <a:pt x="1" y="1174"/>
                  </a:cubicBezTo>
                  <a:cubicBezTo>
                    <a:pt x="1" y="1822"/>
                    <a:pt x="525" y="2347"/>
                    <a:pt x="1173" y="2347"/>
                  </a:cubicBezTo>
                  <a:cubicBezTo>
                    <a:pt x="1822" y="2347"/>
                    <a:pt x="2347" y="1822"/>
                    <a:pt x="2347" y="1174"/>
                  </a:cubicBezTo>
                  <a:cubicBezTo>
                    <a:pt x="2347" y="525"/>
                    <a:pt x="1822" y="1"/>
                    <a:pt x="1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9"/>
            <p:cNvSpPr/>
            <p:nvPr/>
          </p:nvSpPr>
          <p:spPr>
            <a:xfrm>
              <a:off x="4725233" y="1533210"/>
              <a:ext cx="80320" cy="80320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3" y="0"/>
                  </a:moveTo>
                  <a:cubicBezTo>
                    <a:pt x="525" y="0"/>
                    <a:pt x="1" y="525"/>
                    <a:pt x="1" y="1174"/>
                  </a:cubicBezTo>
                  <a:cubicBezTo>
                    <a:pt x="1" y="1821"/>
                    <a:pt x="525" y="2346"/>
                    <a:pt x="1173" y="2346"/>
                  </a:cubicBezTo>
                  <a:cubicBezTo>
                    <a:pt x="1820" y="2346"/>
                    <a:pt x="2347" y="1821"/>
                    <a:pt x="2347" y="1174"/>
                  </a:cubicBezTo>
                  <a:cubicBezTo>
                    <a:pt x="2347" y="525"/>
                    <a:pt x="182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9"/>
            <p:cNvSpPr/>
            <p:nvPr/>
          </p:nvSpPr>
          <p:spPr>
            <a:xfrm>
              <a:off x="4050413" y="800213"/>
              <a:ext cx="950017" cy="555876"/>
            </a:xfrm>
            <a:custGeom>
              <a:avLst/>
              <a:gdLst/>
              <a:ahLst/>
              <a:cxnLst/>
              <a:rect l="l" t="t" r="r" b="b"/>
              <a:pathLst>
                <a:path w="27760" h="16243" extrusionOk="0">
                  <a:moveTo>
                    <a:pt x="10866" y="0"/>
                  </a:moveTo>
                  <a:cubicBezTo>
                    <a:pt x="10770" y="0"/>
                    <a:pt x="10673" y="4"/>
                    <a:pt x="10572" y="12"/>
                  </a:cubicBezTo>
                  <a:cubicBezTo>
                    <a:pt x="7927" y="217"/>
                    <a:pt x="7583" y="2840"/>
                    <a:pt x="7583" y="2840"/>
                  </a:cubicBezTo>
                  <a:cubicBezTo>
                    <a:pt x="7583" y="2840"/>
                    <a:pt x="6662" y="1419"/>
                    <a:pt x="5127" y="1419"/>
                  </a:cubicBezTo>
                  <a:cubicBezTo>
                    <a:pt x="4473" y="1419"/>
                    <a:pt x="3708" y="1677"/>
                    <a:pt x="2856" y="2412"/>
                  </a:cubicBezTo>
                  <a:cubicBezTo>
                    <a:pt x="0" y="4872"/>
                    <a:pt x="3818" y="7984"/>
                    <a:pt x="3818" y="7984"/>
                  </a:cubicBezTo>
                  <a:cubicBezTo>
                    <a:pt x="3818" y="7984"/>
                    <a:pt x="2144" y="10084"/>
                    <a:pt x="3271" y="12954"/>
                  </a:cubicBezTo>
                  <a:cubicBezTo>
                    <a:pt x="3729" y="14123"/>
                    <a:pt x="4668" y="14470"/>
                    <a:pt x="5620" y="14470"/>
                  </a:cubicBezTo>
                  <a:cubicBezTo>
                    <a:pt x="6033" y="14470"/>
                    <a:pt x="6448" y="14404"/>
                    <a:pt x="6827" y="14313"/>
                  </a:cubicBezTo>
                  <a:cubicBezTo>
                    <a:pt x="7727" y="14095"/>
                    <a:pt x="8496" y="13517"/>
                    <a:pt x="8964" y="12717"/>
                  </a:cubicBezTo>
                  <a:cubicBezTo>
                    <a:pt x="9787" y="11315"/>
                    <a:pt x="11151" y="9899"/>
                    <a:pt x="13253" y="8966"/>
                  </a:cubicBezTo>
                  <a:cubicBezTo>
                    <a:pt x="13866" y="8695"/>
                    <a:pt x="14520" y="8548"/>
                    <a:pt x="15171" y="8548"/>
                  </a:cubicBezTo>
                  <a:cubicBezTo>
                    <a:pt x="15781" y="8548"/>
                    <a:pt x="16388" y="8677"/>
                    <a:pt x="16959" y="8953"/>
                  </a:cubicBezTo>
                  <a:cubicBezTo>
                    <a:pt x="17461" y="9196"/>
                    <a:pt x="17907" y="9535"/>
                    <a:pt x="18293" y="9935"/>
                  </a:cubicBezTo>
                  <a:cubicBezTo>
                    <a:pt x="18874" y="10535"/>
                    <a:pt x="19128" y="11356"/>
                    <a:pt x="19651" y="12000"/>
                  </a:cubicBezTo>
                  <a:cubicBezTo>
                    <a:pt x="19972" y="12395"/>
                    <a:pt x="20386" y="12727"/>
                    <a:pt x="20875" y="12867"/>
                  </a:cubicBezTo>
                  <a:cubicBezTo>
                    <a:pt x="21083" y="12926"/>
                    <a:pt x="21277" y="12953"/>
                    <a:pt x="21457" y="12953"/>
                  </a:cubicBezTo>
                  <a:cubicBezTo>
                    <a:pt x="23042" y="12953"/>
                    <a:pt x="23609" y="10844"/>
                    <a:pt x="23721" y="9501"/>
                  </a:cubicBezTo>
                  <a:cubicBezTo>
                    <a:pt x="23756" y="9499"/>
                    <a:pt x="23791" y="9497"/>
                    <a:pt x="23824" y="9497"/>
                  </a:cubicBezTo>
                  <a:cubicBezTo>
                    <a:pt x="26350" y="9497"/>
                    <a:pt x="26462" y="16106"/>
                    <a:pt x="27151" y="16240"/>
                  </a:cubicBezTo>
                  <a:cubicBezTo>
                    <a:pt x="27163" y="16242"/>
                    <a:pt x="27175" y="16243"/>
                    <a:pt x="27188" y="16243"/>
                  </a:cubicBezTo>
                  <a:cubicBezTo>
                    <a:pt x="27448" y="16243"/>
                    <a:pt x="27760" y="15733"/>
                    <a:pt x="27545" y="15093"/>
                  </a:cubicBezTo>
                  <a:cubicBezTo>
                    <a:pt x="27210" y="14093"/>
                    <a:pt x="26782" y="12296"/>
                    <a:pt x="27151" y="10340"/>
                  </a:cubicBezTo>
                  <a:cubicBezTo>
                    <a:pt x="27710" y="7366"/>
                    <a:pt x="26479" y="4443"/>
                    <a:pt x="23864" y="3886"/>
                  </a:cubicBezTo>
                  <a:cubicBezTo>
                    <a:pt x="23554" y="3820"/>
                    <a:pt x="23266" y="3794"/>
                    <a:pt x="23003" y="3794"/>
                  </a:cubicBezTo>
                  <a:cubicBezTo>
                    <a:pt x="21894" y="3794"/>
                    <a:pt x="21233" y="4267"/>
                    <a:pt x="21233" y="4267"/>
                  </a:cubicBezTo>
                  <a:cubicBezTo>
                    <a:pt x="21233" y="4267"/>
                    <a:pt x="21782" y="1090"/>
                    <a:pt x="18707" y="475"/>
                  </a:cubicBezTo>
                  <a:cubicBezTo>
                    <a:pt x="18376" y="409"/>
                    <a:pt x="18063" y="379"/>
                    <a:pt x="17769" y="379"/>
                  </a:cubicBezTo>
                  <a:cubicBezTo>
                    <a:pt x="15320" y="379"/>
                    <a:pt x="14105" y="2412"/>
                    <a:pt x="14105" y="2412"/>
                  </a:cubicBezTo>
                  <a:cubicBezTo>
                    <a:pt x="14105" y="2412"/>
                    <a:pt x="13284" y="0"/>
                    <a:pt x="10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9"/>
            <p:cNvSpPr/>
            <p:nvPr/>
          </p:nvSpPr>
          <p:spPr>
            <a:xfrm>
              <a:off x="4705452" y="1327195"/>
              <a:ext cx="135590" cy="49246"/>
            </a:xfrm>
            <a:custGeom>
              <a:avLst/>
              <a:gdLst/>
              <a:ahLst/>
              <a:cxnLst/>
              <a:rect l="l" t="t" r="r" b="b"/>
              <a:pathLst>
                <a:path w="3962" h="1439" extrusionOk="0">
                  <a:moveTo>
                    <a:pt x="2118" y="0"/>
                  </a:moveTo>
                  <a:cubicBezTo>
                    <a:pt x="2039" y="0"/>
                    <a:pt x="1960" y="5"/>
                    <a:pt x="1882" y="13"/>
                  </a:cubicBezTo>
                  <a:cubicBezTo>
                    <a:pt x="1450" y="58"/>
                    <a:pt x="1045" y="230"/>
                    <a:pt x="721" y="480"/>
                  </a:cubicBezTo>
                  <a:cubicBezTo>
                    <a:pt x="400" y="734"/>
                    <a:pt x="132" y="1049"/>
                    <a:pt x="1" y="1438"/>
                  </a:cubicBezTo>
                  <a:cubicBezTo>
                    <a:pt x="737" y="1127"/>
                    <a:pt x="1350" y="869"/>
                    <a:pt x="1969" y="813"/>
                  </a:cubicBezTo>
                  <a:cubicBezTo>
                    <a:pt x="2083" y="801"/>
                    <a:pt x="2198" y="794"/>
                    <a:pt x="2315" y="794"/>
                  </a:cubicBezTo>
                  <a:cubicBezTo>
                    <a:pt x="2507" y="794"/>
                    <a:pt x="2704" y="813"/>
                    <a:pt x="2905" y="858"/>
                  </a:cubicBezTo>
                  <a:cubicBezTo>
                    <a:pt x="3235" y="906"/>
                    <a:pt x="3562" y="1036"/>
                    <a:pt x="3961" y="1140"/>
                  </a:cubicBezTo>
                  <a:cubicBezTo>
                    <a:pt x="3870" y="963"/>
                    <a:pt x="3756" y="792"/>
                    <a:pt x="3619" y="642"/>
                  </a:cubicBezTo>
                  <a:cubicBezTo>
                    <a:pt x="3468" y="508"/>
                    <a:pt x="3321" y="356"/>
                    <a:pt x="3128" y="266"/>
                  </a:cubicBezTo>
                  <a:cubicBezTo>
                    <a:pt x="2833" y="90"/>
                    <a:pt x="2475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9"/>
            <p:cNvSpPr/>
            <p:nvPr/>
          </p:nvSpPr>
          <p:spPr>
            <a:xfrm>
              <a:off x="4324598" y="1315251"/>
              <a:ext cx="145959" cy="50923"/>
            </a:xfrm>
            <a:custGeom>
              <a:avLst/>
              <a:gdLst/>
              <a:ahLst/>
              <a:cxnLst/>
              <a:rect l="l" t="t" r="r" b="b"/>
              <a:pathLst>
                <a:path w="4265" h="1488" extrusionOk="0">
                  <a:moveTo>
                    <a:pt x="2318" y="0"/>
                  </a:moveTo>
                  <a:cubicBezTo>
                    <a:pt x="2292" y="0"/>
                    <a:pt x="2266" y="1"/>
                    <a:pt x="2239" y="2"/>
                  </a:cubicBezTo>
                  <a:cubicBezTo>
                    <a:pt x="1775" y="4"/>
                    <a:pt x="1350" y="164"/>
                    <a:pt x="965" y="357"/>
                  </a:cubicBezTo>
                  <a:cubicBezTo>
                    <a:pt x="781" y="469"/>
                    <a:pt x="601" y="591"/>
                    <a:pt x="437" y="722"/>
                  </a:cubicBezTo>
                  <a:cubicBezTo>
                    <a:pt x="281" y="871"/>
                    <a:pt x="129" y="1018"/>
                    <a:pt x="0" y="1192"/>
                  </a:cubicBezTo>
                  <a:cubicBezTo>
                    <a:pt x="221" y="1171"/>
                    <a:pt x="420" y="1121"/>
                    <a:pt x="615" y="1075"/>
                  </a:cubicBezTo>
                  <a:cubicBezTo>
                    <a:pt x="809" y="1028"/>
                    <a:pt x="1006" y="1000"/>
                    <a:pt x="1187" y="949"/>
                  </a:cubicBezTo>
                  <a:cubicBezTo>
                    <a:pt x="1562" y="886"/>
                    <a:pt x="1917" y="806"/>
                    <a:pt x="2261" y="806"/>
                  </a:cubicBezTo>
                  <a:cubicBezTo>
                    <a:pt x="2305" y="804"/>
                    <a:pt x="2349" y="803"/>
                    <a:pt x="2393" y="803"/>
                  </a:cubicBezTo>
                  <a:cubicBezTo>
                    <a:pt x="3027" y="803"/>
                    <a:pt x="3627" y="990"/>
                    <a:pt x="4265" y="1488"/>
                  </a:cubicBezTo>
                  <a:cubicBezTo>
                    <a:pt x="4213" y="1048"/>
                    <a:pt x="3935" y="653"/>
                    <a:pt x="3561" y="379"/>
                  </a:cubicBezTo>
                  <a:cubicBezTo>
                    <a:pt x="3204" y="123"/>
                    <a:pt x="2751" y="0"/>
                    <a:pt x="2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9"/>
            <p:cNvSpPr/>
            <p:nvPr/>
          </p:nvSpPr>
          <p:spPr>
            <a:xfrm>
              <a:off x="4202871" y="1336503"/>
              <a:ext cx="300097" cy="222207"/>
            </a:xfrm>
            <a:custGeom>
              <a:avLst/>
              <a:gdLst/>
              <a:ahLst/>
              <a:cxnLst/>
              <a:rect l="l" t="t" r="r" b="b"/>
              <a:pathLst>
                <a:path w="8769" h="6493" extrusionOk="0">
                  <a:moveTo>
                    <a:pt x="8365" y="403"/>
                  </a:moveTo>
                  <a:lnTo>
                    <a:pt x="8365" y="6091"/>
                  </a:lnTo>
                  <a:lnTo>
                    <a:pt x="401" y="6091"/>
                  </a:lnTo>
                  <a:lnTo>
                    <a:pt x="401" y="403"/>
                  </a:lnTo>
                  <a:close/>
                  <a:moveTo>
                    <a:pt x="1" y="1"/>
                  </a:moveTo>
                  <a:lnTo>
                    <a:pt x="1" y="6493"/>
                  </a:lnTo>
                  <a:lnTo>
                    <a:pt x="8769" y="6493"/>
                  </a:lnTo>
                  <a:lnTo>
                    <a:pt x="87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9"/>
            <p:cNvSpPr/>
            <p:nvPr/>
          </p:nvSpPr>
          <p:spPr>
            <a:xfrm>
              <a:off x="4665002" y="1343313"/>
              <a:ext cx="298352" cy="222138"/>
            </a:xfrm>
            <a:custGeom>
              <a:avLst/>
              <a:gdLst/>
              <a:ahLst/>
              <a:cxnLst/>
              <a:rect l="l" t="t" r="r" b="b"/>
              <a:pathLst>
                <a:path w="8718" h="6491" extrusionOk="0">
                  <a:moveTo>
                    <a:pt x="8315" y="401"/>
                  </a:moveTo>
                  <a:lnTo>
                    <a:pt x="8315" y="6090"/>
                  </a:lnTo>
                  <a:lnTo>
                    <a:pt x="401" y="6090"/>
                  </a:lnTo>
                  <a:lnTo>
                    <a:pt x="401" y="401"/>
                  </a:lnTo>
                  <a:close/>
                  <a:moveTo>
                    <a:pt x="1" y="0"/>
                  </a:moveTo>
                  <a:lnTo>
                    <a:pt x="1" y="6490"/>
                  </a:lnTo>
                  <a:lnTo>
                    <a:pt x="8717" y="6490"/>
                  </a:lnTo>
                  <a:lnTo>
                    <a:pt x="8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9"/>
            <p:cNvSpPr/>
            <p:nvPr/>
          </p:nvSpPr>
          <p:spPr>
            <a:xfrm>
              <a:off x="4541492" y="1340333"/>
              <a:ext cx="84976" cy="201813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9"/>
            <p:cNvSpPr/>
            <p:nvPr/>
          </p:nvSpPr>
          <p:spPr>
            <a:xfrm>
              <a:off x="4492045" y="1427054"/>
              <a:ext cx="184528" cy="43428"/>
            </a:xfrm>
            <a:custGeom>
              <a:avLst/>
              <a:gdLst/>
              <a:ahLst/>
              <a:cxnLst/>
              <a:rect l="l" t="t" r="r" b="b"/>
              <a:pathLst>
                <a:path w="5392" h="1269" extrusionOk="0">
                  <a:moveTo>
                    <a:pt x="2957" y="0"/>
                  </a:moveTo>
                  <a:cubicBezTo>
                    <a:pt x="1377" y="0"/>
                    <a:pt x="20" y="925"/>
                    <a:pt x="0" y="939"/>
                  </a:cubicBezTo>
                  <a:lnTo>
                    <a:pt x="230" y="1268"/>
                  </a:lnTo>
                  <a:cubicBezTo>
                    <a:pt x="306" y="1215"/>
                    <a:pt x="1523" y="389"/>
                    <a:pt x="2932" y="389"/>
                  </a:cubicBezTo>
                  <a:cubicBezTo>
                    <a:pt x="3653" y="389"/>
                    <a:pt x="4424" y="605"/>
                    <a:pt x="5117" y="1251"/>
                  </a:cubicBezTo>
                  <a:lnTo>
                    <a:pt x="5391" y="956"/>
                  </a:lnTo>
                  <a:cubicBezTo>
                    <a:pt x="4619" y="239"/>
                    <a:pt x="3759" y="0"/>
                    <a:pt x="2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7" name="Google Shape;2857;p49"/>
          <p:cNvGrpSpPr/>
          <p:nvPr/>
        </p:nvGrpSpPr>
        <p:grpSpPr>
          <a:xfrm>
            <a:off x="654250" y="2075913"/>
            <a:ext cx="1134950" cy="991675"/>
            <a:chOff x="654250" y="2075913"/>
            <a:chExt cx="1134950" cy="991675"/>
          </a:xfrm>
        </p:grpSpPr>
        <p:sp>
          <p:nvSpPr>
            <p:cNvPr id="2858" name="Google Shape;2858;p49"/>
            <p:cNvSpPr/>
            <p:nvPr/>
          </p:nvSpPr>
          <p:spPr>
            <a:xfrm>
              <a:off x="655450" y="2087188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9"/>
            <p:cNvSpPr/>
            <p:nvPr/>
          </p:nvSpPr>
          <p:spPr>
            <a:xfrm>
              <a:off x="673425" y="2075913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9"/>
            <p:cNvSpPr/>
            <p:nvPr/>
          </p:nvSpPr>
          <p:spPr>
            <a:xfrm>
              <a:off x="654250" y="2368463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9"/>
            <p:cNvSpPr/>
            <p:nvPr/>
          </p:nvSpPr>
          <p:spPr>
            <a:xfrm>
              <a:off x="658650" y="23528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9"/>
            <p:cNvSpPr/>
            <p:nvPr/>
          </p:nvSpPr>
          <p:spPr>
            <a:xfrm>
              <a:off x="708800" y="2388163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9"/>
            <p:cNvSpPr/>
            <p:nvPr/>
          </p:nvSpPr>
          <p:spPr>
            <a:xfrm>
              <a:off x="675350" y="238208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9"/>
            <p:cNvSpPr/>
            <p:nvPr/>
          </p:nvSpPr>
          <p:spPr>
            <a:xfrm>
              <a:off x="690600" y="23928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9"/>
            <p:cNvSpPr/>
            <p:nvPr/>
          </p:nvSpPr>
          <p:spPr>
            <a:xfrm>
              <a:off x="758150" y="24229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9"/>
            <p:cNvSpPr/>
            <p:nvPr/>
          </p:nvSpPr>
          <p:spPr>
            <a:xfrm>
              <a:off x="724750" y="24168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9"/>
            <p:cNvSpPr/>
            <p:nvPr/>
          </p:nvSpPr>
          <p:spPr>
            <a:xfrm>
              <a:off x="740000" y="24276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9"/>
            <p:cNvSpPr/>
            <p:nvPr/>
          </p:nvSpPr>
          <p:spPr>
            <a:xfrm>
              <a:off x="807600" y="24577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9"/>
            <p:cNvSpPr/>
            <p:nvPr/>
          </p:nvSpPr>
          <p:spPr>
            <a:xfrm>
              <a:off x="774150" y="2451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9"/>
            <p:cNvSpPr/>
            <p:nvPr/>
          </p:nvSpPr>
          <p:spPr>
            <a:xfrm>
              <a:off x="789425" y="246241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9"/>
            <p:cNvSpPr/>
            <p:nvPr/>
          </p:nvSpPr>
          <p:spPr>
            <a:xfrm>
              <a:off x="857000" y="24925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9"/>
            <p:cNvSpPr/>
            <p:nvPr/>
          </p:nvSpPr>
          <p:spPr>
            <a:xfrm>
              <a:off x="823525" y="24864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9"/>
            <p:cNvSpPr/>
            <p:nvPr/>
          </p:nvSpPr>
          <p:spPr>
            <a:xfrm>
              <a:off x="838825" y="249716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9"/>
            <p:cNvSpPr/>
            <p:nvPr/>
          </p:nvSpPr>
          <p:spPr>
            <a:xfrm>
              <a:off x="906375" y="25273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9"/>
            <p:cNvSpPr/>
            <p:nvPr/>
          </p:nvSpPr>
          <p:spPr>
            <a:xfrm>
              <a:off x="872975" y="25212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9"/>
            <p:cNvSpPr/>
            <p:nvPr/>
          </p:nvSpPr>
          <p:spPr>
            <a:xfrm>
              <a:off x="888250" y="25320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9"/>
            <p:cNvSpPr/>
            <p:nvPr/>
          </p:nvSpPr>
          <p:spPr>
            <a:xfrm>
              <a:off x="955800" y="2562163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9"/>
            <p:cNvSpPr/>
            <p:nvPr/>
          </p:nvSpPr>
          <p:spPr>
            <a:xfrm>
              <a:off x="922375" y="25560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9"/>
            <p:cNvSpPr/>
            <p:nvPr/>
          </p:nvSpPr>
          <p:spPr>
            <a:xfrm>
              <a:off x="937625" y="25667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9"/>
            <p:cNvSpPr/>
            <p:nvPr/>
          </p:nvSpPr>
          <p:spPr>
            <a:xfrm>
              <a:off x="1005175" y="25968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9"/>
            <p:cNvSpPr/>
            <p:nvPr/>
          </p:nvSpPr>
          <p:spPr>
            <a:xfrm>
              <a:off x="971775" y="25908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9"/>
            <p:cNvSpPr/>
            <p:nvPr/>
          </p:nvSpPr>
          <p:spPr>
            <a:xfrm>
              <a:off x="987025" y="26015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9"/>
            <p:cNvSpPr/>
            <p:nvPr/>
          </p:nvSpPr>
          <p:spPr>
            <a:xfrm>
              <a:off x="1054600" y="26316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9"/>
            <p:cNvSpPr/>
            <p:nvPr/>
          </p:nvSpPr>
          <p:spPr>
            <a:xfrm>
              <a:off x="1021175" y="26256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9"/>
            <p:cNvSpPr/>
            <p:nvPr/>
          </p:nvSpPr>
          <p:spPr>
            <a:xfrm>
              <a:off x="1036425" y="26363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9"/>
            <p:cNvSpPr/>
            <p:nvPr/>
          </p:nvSpPr>
          <p:spPr>
            <a:xfrm>
              <a:off x="1104000" y="26664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9"/>
            <p:cNvSpPr/>
            <p:nvPr/>
          </p:nvSpPr>
          <p:spPr>
            <a:xfrm>
              <a:off x="1070600" y="26604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9"/>
            <p:cNvSpPr/>
            <p:nvPr/>
          </p:nvSpPr>
          <p:spPr>
            <a:xfrm>
              <a:off x="1085825" y="26711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9"/>
            <p:cNvSpPr/>
            <p:nvPr/>
          </p:nvSpPr>
          <p:spPr>
            <a:xfrm>
              <a:off x="1153375" y="270128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9"/>
            <p:cNvSpPr/>
            <p:nvPr/>
          </p:nvSpPr>
          <p:spPr>
            <a:xfrm>
              <a:off x="1119975" y="26952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9"/>
            <p:cNvSpPr/>
            <p:nvPr/>
          </p:nvSpPr>
          <p:spPr>
            <a:xfrm>
              <a:off x="1135250" y="27059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9"/>
            <p:cNvSpPr/>
            <p:nvPr/>
          </p:nvSpPr>
          <p:spPr>
            <a:xfrm>
              <a:off x="1202800" y="273606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9"/>
            <p:cNvSpPr/>
            <p:nvPr/>
          </p:nvSpPr>
          <p:spPr>
            <a:xfrm>
              <a:off x="1169375" y="27299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9"/>
            <p:cNvSpPr/>
            <p:nvPr/>
          </p:nvSpPr>
          <p:spPr>
            <a:xfrm>
              <a:off x="1184625" y="27407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9"/>
            <p:cNvSpPr/>
            <p:nvPr/>
          </p:nvSpPr>
          <p:spPr>
            <a:xfrm>
              <a:off x="1252175" y="27708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9"/>
            <p:cNvSpPr/>
            <p:nvPr/>
          </p:nvSpPr>
          <p:spPr>
            <a:xfrm>
              <a:off x="1218775" y="27647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9"/>
            <p:cNvSpPr/>
            <p:nvPr/>
          </p:nvSpPr>
          <p:spPr>
            <a:xfrm>
              <a:off x="1234025" y="27755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9"/>
            <p:cNvSpPr/>
            <p:nvPr/>
          </p:nvSpPr>
          <p:spPr>
            <a:xfrm>
              <a:off x="1301575" y="2805688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9"/>
            <p:cNvSpPr/>
            <p:nvPr/>
          </p:nvSpPr>
          <p:spPr>
            <a:xfrm>
              <a:off x="1268175" y="27995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9"/>
            <p:cNvSpPr/>
            <p:nvPr/>
          </p:nvSpPr>
          <p:spPr>
            <a:xfrm>
              <a:off x="1283425" y="2810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9"/>
            <p:cNvSpPr/>
            <p:nvPr/>
          </p:nvSpPr>
          <p:spPr>
            <a:xfrm>
              <a:off x="1351025" y="2840413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9"/>
            <p:cNvSpPr/>
            <p:nvPr/>
          </p:nvSpPr>
          <p:spPr>
            <a:xfrm>
              <a:off x="1317550" y="283433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9"/>
            <p:cNvSpPr/>
            <p:nvPr/>
          </p:nvSpPr>
          <p:spPr>
            <a:xfrm>
              <a:off x="1332825" y="284508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9"/>
            <p:cNvSpPr/>
            <p:nvPr/>
          </p:nvSpPr>
          <p:spPr>
            <a:xfrm>
              <a:off x="1400375" y="287523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9"/>
            <p:cNvSpPr/>
            <p:nvPr/>
          </p:nvSpPr>
          <p:spPr>
            <a:xfrm>
              <a:off x="1366975" y="28691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9"/>
            <p:cNvSpPr/>
            <p:nvPr/>
          </p:nvSpPr>
          <p:spPr>
            <a:xfrm>
              <a:off x="1382275" y="28798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9"/>
            <p:cNvSpPr/>
            <p:nvPr/>
          </p:nvSpPr>
          <p:spPr>
            <a:xfrm>
              <a:off x="1449825" y="2910038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9"/>
            <p:cNvSpPr/>
            <p:nvPr/>
          </p:nvSpPr>
          <p:spPr>
            <a:xfrm>
              <a:off x="1416375" y="29039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9"/>
            <p:cNvSpPr/>
            <p:nvPr/>
          </p:nvSpPr>
          <p:spPr>
            <a:xfrm>
              <a:off x="1431625" y="291466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9"/>
            <p:cNvSpPr/>
            <p:nvPr/>
          </p:nvSpPr>
          <p:spPr>
            <a:xfrm>
              <a:off x="1499175" y="29448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9"/>
            <p:cNvSpPr/>
            <p:nvPr/>
          </p:nvSpPr>
          <p:spPr>
            <a:xfrm>
              <a:off x="1465775" y="29387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9"/>
            <p:cNvSpPr/>
            <p:nvPr/>
          </p:nvSpPr>
          <p:spPr>
            <a:xfrm>
              <a:off x="1481050" y="294946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9"/>
            <p:cNvSpPr/>
            <p:nvPr/>
          </p:nvSpPr>
          <p:spPr>
            <a:xfrm>
              <a:off x="1548575" y="29795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9"/>
            <p:cNvSpPr/>
            <p:nvPr/>
          </p:nvSpPr>
          <p:spPr>
            <a:xfrm>
              <a:off x="1515175" y="29735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9"/>
            <p:cNvSpPr/>
            <p:nvPr/>
          </p:nvSpPr>
          <p:spPr>
            <a:xfrm>
              <a:off x="1530450" y="298428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9"/>
            <p:cNvSpPr/>
            <p:nvPr/>
          </p:nvSpPr>
          <p:spPr>
            <a:xfrm>
              <a:off x="1598025" y="30144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9"/>
            <p:cNvSpPr/>
            <p:nvPr/>
          </p:nvSpPr>
          <p:spPr>
            <a:xfrm>
              <a:off x="1564550" y="3008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9"/>
            <p:cNvSpPr/>
            <p:nvPr/>
          </p:nvSpPr>
          <p:spPr>
            <a:xfrm>
              <a:off x="1579850" y="30190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9"/>
            <p:cNvSpPr/>
            <p:nvPr/>
          </p:nvSpPr>
          <p:spPr>
            <a:xfrm>
              <a:off x="1248325" y="2539613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9"/>
            <p:cNvSpPr/>
            <p:nvPr/>
          </p:nvSpPr>
          <p:spPr>
            <a:xfrm>
              <a:off x="1243275" y="2544563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1" name="Google Shape;2921;p49"/>
          <p:cNvGrpSpPr/>
          <p:nvPr/>
        </p:nvGrpSpPr>
        <p:grpSpPr>
          <a:xfrm>
            <a:off x="7559750" y="1690838"/>
            <a:ext cx="814400" cy="1093000"/>
            <a:chOff x="7559750" y="1690838"/>
            <a:chExt cx="814400" cy="1093000"/>
          </a:xfrm>
        </p:grpSpPr>
        <p:sp>
          <p:nvSpPr>
            <p:cNvPr id="2922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46"/>
          <p:cNvSpPr txBox="1">
            <a:spLocks noGrp="1"/>
          </p:cNvSpPr>
          <p:nvPr>
            <p:ph type="title"/>
          </p:nvPr>
        </p:nvSpPr>
        <p:spPr>
          <a:xfrm>
            <a:off x="820869" y="455419"/>
            <a:ext cx="7067420" cy="6741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HĐ2. </a:t>
            </a:r>
            <a:br>
              <a:rPr lang="e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" sz="2000" dirty="0">
                <a:latin typeface="Times New Roman" pitchFamily="18" charset="0"/>
                <a:cs typeface="Times New Roman" pitchFamily="18" charset="0"/>
              </a:rPr>
              <a:t>Cho góc xOy. Vẽ tia phân giác của góc đó bằng thước và compa.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47" name="Google Shape;2347;p46"/>
          <p:cNvGrpSpPr/>
          <p:nvPr/>
        </p:nvGrpSpPr>
        <p:grpSpPr>
          <a:xfrm>
            <a:off x="8230250" y="4227082"/>
            <a:ext cx="861654" cy="752835"/>
            <a:chOff x="4395288" y="1220055"/>
            <a:chExt cx="861654" cy="752835"/>
          </a:xfrm>
        </p:grpSpPr>
        <p:sp>
          <p:nvSpPr>
            <p:cNvPr id="2348" name="Google Shape;2348;p46"/>
            <p:cNvSpPr/>
            <p:nvPr/>
          </p:nvSpPr>
          <p:spPr>
            <a:xfrm>
              <a:off x="4396198" y="12286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6"/>
            <p:cNvSpPr/>
            <p:nvPr/>
          </p:nvSpPr>
          <p:spPr>
            <a:xfrm>
              <a:off x="4409844" y="12200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6"/>
            <p:cNvSpPr/>
            <p:nvPr/>
          </p:nvSpPr>
          <p:spPr>
            <a:xfrm>
              <a:off x="4395288" y="14421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6"/>
            <p:cNvSpPr/>
            <p:nvPr/>
          </p:nvSpPr>
          <p:spPr>
            <a:xfrm>
              <a:off x="4398628" y="14303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6"/>
            <p:cNvSpPr/>
            <p:nvPr/>
          </p:nvSpPr>
          <p:spPr>
            <a:xfrm>
              <a:off x="4436699" y="14571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6"/>
            <p:cNvSpPr/>
            <p:nvPr/>
          </p:nvSpPr>
          <p:spPr>
            <a:xfrm>
              <a:off x="4411306" y="14524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6"/>
            <p:cNvSpPr/>
            <p:nvPr/>
          </p:nvSpPr>
          <p:spPr>
            <a:xfrm>
              <a:off x="4422883" y="14606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6"/>
            <p:cNvSpPr/>
            <p:nvPr/>
          </p:nvSpPr>
          <p:spPr>
            <a:xfrm>
              <a:off x="4474163" y="14835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6"/>
            <p:cNvSpPr/>
            <p:nvPr/>
          </p:nvSpPr>
          <p:spPr>
            <a:xfrm>
              <a:off x="4448808" y="14789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6"/>
            <p:cNvSpPr/>
            <p:nvPr/>
          </p:nvSpPr>
          <p:spPr>
            <a:xfrm>
              <a:off x="4460385" y="14870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6"/>
            <p:cNvSpPr/>
            <p:nvPr/>
          </p:nvSpPr>
          <p:spPr>
            <a:xfrm>
              <a:off x="4511704" y="15099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6"/>
            <p:cNvSpPr/>
            <p:nvPr/>
          </p:nvSpPr>
          <p:spPr>
            <a:xfrm>
              <a:off x="4486310" y="15053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6"/>
            <p:cNvSpPr/>
            <p:nvPr/>
          </p:nvSpPr>
          <p:spPr>
            <a:xfrm>
              <a:off x="4497906" y="15134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6"/>
            <p:cNvSpPr/>
            <p:nvPr/>
          </p:nvSpPr>
          <p:spPr>
            <a:xfrm>
              <a:off x="4549206" y="15363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6"/>
            <p:cNvSpPr/>
            <p:nvPr/>
          </p:nvSpPr>
          <p:spPr>
            <a:xfrm>
              <a:off x="4523793" y="15317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6"/>
            <p:cNvSpPr/>
            <p:nvPr/>
          </p:nvSpPr>
          <p:spPr>
            <a:xfrm>
              <a:off x="4535408" y="15398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6"/>
            <p:cNvSpPr/>
            <p:nvPr/>
          </p:nvSpPr>
          <p:spPr>
            <a:xfrm>
              <a:off x="4586689" y="15627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6"/>
            <p:cNvSpPr/>
            <p:nvPr/>
          </p:nvSpPr>
          <p:spPr>
            <a:xfrm>
              <a:off x="4561333" y="15581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6"/>
            <p:cNvSpPr/>
            <p:nvPr/>
          </p:nvSpPr>
          <p:spPr>
            <a:xfrm>
              <a:off x="4572929" y="15663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6"/>
            <p:cNvSpPr/>
            <p:nvPr/>
          </p:nvSpPr>
          <p:spPr>
            <a:xfrm>
              <a:off x="4624210" y="15891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6"/>
            <p:cNvSpPr/>
            <p:nvPr/>
          </p:nvSpPr>
          <p:spPr>
            <a:xfrm>
              <a:off x="4598835" y="15845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6"/>
            <p:cNvSpPr/>
            <p:nvPr/>
          </p:nvSpPr>
          <p:spPr>
            <a:xfrm>
              <a:off x="4610412" y="15927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6"/>
            <p:cNvSpPr/>
            <p:nvPr/>
          </p:nvSpPr>
          <p:spPr>
            <a:xfrm>
              <a:off x="4661693" y="16155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6"/>
            <p:cNvSpPr/>
            <p:nvPr/>
          </p:nvSpPr>
          <p:spPr>
            <a:xfrm>
              <a:off x="4636337" y="16109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4647914" y="16191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6"/>
            <p:cNvSpPr/>
            <p:nvPr/>
          </p:nvSpPr>
          <p:spPr>
            <a:xfrm>
              <a:off x="4699214" y="16419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6"/>
            <p:cNvSpPr/>
            <p:nvPr/>
          </p:nvSpPr>
          <p:spPr>
            <a:xfrm>
              <a:off x="4673839" y="16373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6"/>
            <p:cNvSpPr/>
            <p:nvPr/>
          </p:nvSpPr>
          <p:spPr>
            <a:xfrm>
              <a:off x="4685417" y="16455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6"/>
            <p:cNvSpPr/>
            <p:nvPr/>
          </p:nvSpPr>
          <p:spPr>
            <a:xfrm>
              <a:off x="4736716" y="16683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6"/>
            <p:cNvSpPr/>
            <p:nvPr/>
          </p:nvSpPr>
          <p:spPr>
            <a:xfrm>
              <a:off x="4711361" y="16637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6"/>
            <p:cNvSpPr/>
            <p:nvPr/>
          </p:nvSpPr>
          <p:spPr>
            <a:xfrm>
              <a:off x="4722919" y="16719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6"/>
            <p:cNvSpPr/>
            <p:nvPr/>
          </p:nvSpPr>
          <p:spPr>
            <a:xfrm>
              <a:off x="4774199" y="16948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6"/>
            <p:cNvSpPr/>
            <p:nvPr/>
          </p:nvSpPr>
          <p:spPr>
            <a:xfrm>
              <a:off x="4748844" y="16901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6"/>
            <p:cNvSpPr/>
            <p:nvPr/>
          </p:nvSpPr>
          <p:spPr>
            <a:xfrm>
              <a:off x="4760440" y="16983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6"/>
            <p:cNvSpPr/>
            <p:nvPr/>
          </p:nvSpPr>
          <p:spPr>
            <a:xfrm>
              <a:off x="4811721" y="17212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6"/>
            <p:cNvSpPr/>
            <p:nvPr/>
          </p:nvSpPr>
          <p:spPr>
            <a:xfrm>
              <a:off x="4786346" y="17165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6"/>
            <p:cNvSpPr/>
            <p:nvPr/>
          </p:nvSpPr>
          <p:spPr>
            <a:xfrm>
              <a:off x="4797923" y="17247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6"/>
            <p:cNvSpPr/>
            <p:nvPr/>
          </p:nvSpPr>
          <p:spPr>
            <a:xfrm>
              <a:off x="4849204" y="17476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6"/>
            <p:cNvSpPr/>
            <p:nvPr/>
          </p:nvSpPr>
          <p:spPr>
            <a:xfrm>
              <a:off x="4823848" y="17429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6"/>
            <p:cNvSpPr/>
            <p:nvPr/>
          </p:nvSpPr>
          <p:spPr>
            <a:xfrm>
              <a:off x="4835425" y="17511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6"/>
            <p:cNvSpPr/>
            <p:nvPr/>
          </p:nvSpPr>
          <p:spPr>
            <a:xfrm>
              <a:off x="4886706" y="17740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6"/>
            <p:cNvSpPr/>
            <p:nvPr/>
          </p:nvSpPr>
          <p:spPr>
            <a:xfrm>
              <a:off x="4861350" y="17694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6"/>
            <p:cNvSpPr/>
            <p:nvPr/>
          </p:nvSpPr>
          <p:spPr>
            <a:xfrm>
              <a:off x="4872927" y="17775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6"/>
            <p:cNvSpPr/>
            <p:nvPr/>
          </p:nvSpPr>
          <p:spPr>
            <a:xfrm>
              <a:off x="4924246" y="18004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6"/>
            <p:cNvSpPr/>
            <p:nvPr/>
          </p:nvSpPr>
          <p:spPr>
            <a:xfrm>
              <a:off x="4898833" y="17958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6"/>
            <p:cNvSpPr/>
            <p:nvPr/>
          </p:nvSpPr>
          <p:spPr>
            <a:xfrm>
              <a:off x="4910429" y="18039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6"/>
            <p:cNvSpPr/>
            <p:nvPr/>
          </p:nvSpPr>
          <p:spPr>
            <a:xfrm>
              <a:off x="4961710" y="18268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6"/>
            <p:cNvSpPr/>
            <p:nvPr/>
          </p:nvSpPr>
          <p:spPr>
            <a:xfrm>
              <a:off x="4936354" y="18222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6"/>
            <p:cNvSpPr/>
            <p:nvPr/>
          </p:nvSpPr>
          <p:spPr>
            <a:xfrm>
              <a:off x="4947969" y="18303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4999250" y="18532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4973857" y="18486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4985434" y="18567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5036714" y="18796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6"/>
            <p:cNvSpPr/>
            <p:nvPr/>
          </p:nvSpPr>
          <p:spPr>
            <a:xfrm>
              <a:off x="5011359" y="18750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6"/>
            <p:cNvSpPr/>
            <p:nvPr/>
          </p:nvSpPr>
          <p:spPr>
            <a:xfrm>
              <a:off x="5022955" y="18832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6"/>
            <p:cNvSpPr/>
            <p:nvPr/>
          </p:nvSpPr>
          <p:spPr>
            <a:xfrm>
              <a:off x="5074216" y="19060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6"/>
            <p:cNvSpPr/>
            <p:nvPr/>
          </p:nvSpPr>
          <p:spPr>
            <a:xfrm>
              <a:off x="5048861" y="19014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5060457" y="19096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6"/>
            <p:cNvSpPr/>
            <p:nvPr/>
          </p:nvSpPr>
          <p:spPr>
            <a:xfrm>
              <a:off x="5111757" y="19325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6"/>
            <p:cNvSpPr/>
            <p:nvPr/>
          </p:nvSpPr>
          <p:spPr>
            <a:xfrm>
              <a:off x="5086344" y="19278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6"/>
            <p:cNvSpPr/>
            <p:nvPr/>
          </p:nvSpPr>
          <p:spPr>
            <a:xfrm>
              <a:off x="5097959" y="19360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6"/>
            <p:cNvSpPr/>
            <p:nvPr/>
          </p:nvSpPr>
          <p:spPr>
            <a:xfrm>
              <a:off x="4846281" y="15720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4842447" y="15758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4F7A7BA-4212-444A-A84F-679F5C320680}"/>
              </a:ext>
            </a:extLst>
          </p:cNvPr>
          <p:cNvSpPr txBox="1"/>
          <p:nvPr/>
        </p:nvSpPr>
        <p:spPr>
          <a:xfrm>
            <a:off x="1549102" y="1245154"/>
            <a:ext cx="615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 err="1">
                <a:solidFill>
                  <a:srgbClr val="FF0000"/>
                </a:solidFill>
              </a:rPr>
              <a:t>Để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vẽ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tia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phân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giác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của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góc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</a:rPr>
              <a:t>xOy</a:t>
            </a:r>
            <a:r>
              <a:rPr lang="en-US" sz="2000" b="1" i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>
                <a:solidFill>
                  <a:srgbClr val="FF0000"/>
                </a:solidFill>
              </a:rPr>
              <a:t>ta </a:t>
            </a:r>
            <a:r>
              <a:rPr lang="en-US" sz="2000" b="1" u="sng" dirty="0" err="1">
                <a:solidFill>
                  <a:srgbClr val="FF0000"/>
                </a:solidFill>
              </a:rPr>
              <a:t>làm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như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sau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880" y="1645264"/>
            <a:ext cx="5152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37879" y="2566110"/>
            <a:ext cx="515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AO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37878" y="3218231"/>
            <a:ext cx="5152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endParaRPr lang="en-US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7880" y="4155297"/>
            <a:ext cx="515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rc 6"/>
          <p:cNvSpPr>
            <a:spLocks/>
          </p:cNvSpPr>
          <p:nvPr/>
        </p:nvSpPr>
        <p:spPr bwMode="auto">
          <a:xfrm>
            <a:off x="6291664" y="3047969"/>
            <a:ext cx="976313" cy="1046162"/>
          </a:xfrm>
          <a:custGeom>
            <a:avLst/>
            <a:gdLst>
              <a:gd name="G0" fmla="+- 0 0 0"/>
              <a:gd name="G1" fmla="+- 19475 0 0"/>
              <a:gd name="G2" fmla="+- 21600 0 0"/>
              <a:gd name="T0" fmla="*/ 9343 w 19596"/>
              <a:gd name="T1" fmla="*/ 0 h 19475"/>
              <a:gd name="T2" fmla="*/ 19596 w 19596"/>
              <a:gd name="T3" fmla="*/ 10388 h 19475"/>
              <a:gd name="T4" fmla="*/ 0 w 19596"/>
              <a:gd name="T5" fmla="*/ 19475 h 19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96" h="19475" fill="none" extrusionOk="0">
                <a:moveTo>
                  <a:pt x="9342" y="0"/>
                </a:moveTo>
                <a:cubicBezTo>
                  <a:pt x="13862" y="2168"/>
                  <a:pt x="17486" y="5840"/>
                  <a:pt x="19595" y="10388"/>
                </a:cubicBezTo>
              </a:path>
              <a:path w="19596" h="19475" stroke="0" extrusionOk="0">
                <a:moveTo>
                  <a:pt x="9342" y="0"/>
                </a:moveTo>
                <a:cubicBezTo>
                  <a:pt x="13862" y="2168"/>
                  <a:pt x="17486" y="5840"/>
                  <a:pt x="19595" y="10388"/>
                </a:cubicBezTo>
                <a:lnTo>
                  <a:pt x="0" y="19475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rc 7"/>
          <p:cNvSpPr>
            <a:spLocks/>
          </p:cNvSpPr>
          <p:nvPr/>
        </p:nvSpPr>
        <p:spPr bwMode="auto">
          <a:xfrm>
            <a:off x="5999564" y="2841594"/>
            <a:ext cx="1081088" cy="852487"/>
          </a:xfrm>
          <a:custGeom>
            <a:avLst/>
            <a:gdLst>
              <a:gd name="G0" fmla="+- 0 0 0"/>
              <a:gd name="G1" fmla="+- 12308 0 0"/>
              <a:gd name="G2" fmla="+- 21600 0 0"/>
              <a:gd name="T0" fmla="*/ 17751 w 21600"/>
              <a:gd name="T1" fmla="*/ 0 h 15793"/>
              <a:gd name="T2" fmla="*/ 21317 w 21600"/>
              <a:gd name="T3" fmla="*/ 15793 h 15793"/>
              <a:gd name="T4" fmla="*/ 0 w 21600"/>
              <a:gd name="T5" fmla="*/ 12308 h 15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5793" fill="none" extrusionOk="0">
                <a:moveTo>
                  <a:pt x="17750" y="0"/>
                </a:moveTo>
                <a:cubicBezTo>
                  <a:pt x="20256" y="3615"/>
                  <a:pt x="21600" y="7909"/>
                  <a:pt x="21600" y="12308"/>
                </a:cubicBezTo>
                <a:cubicBezTo>
                  <a:pt x="21600" y="13475"/>
                  <a:pt x="21505" y="14640"/>
                  <a:pt x="21317" y="15793"/>
                </a:cubicBezTo>
              </a:path>
              <a:path w="21600" h="15793" stroke="0" extrusionOk="0">
                <a:moveTo>
                  <a:pt x="17750" y="0"/>
                </a:moveTo>
                <a:cubicBezTo>
                  <a:pt x="20256" y="3615"/>
                  <a:pt x="21600" y="7909"/>
                  <a:pt x="21600" y="12308"/>
                </a:cubicBezTo>
                <a:cubicBezTo>
                  <a:pt x="21600" y="13475"/>
                  <a:pt x="21505" y="14640"/>
                  <a:pt x="21317" y="15793"/>
                </a:cubicBezTo>
                <a:lnTo>
                  <a:pt x="0" y="12308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rc 8"/>
          <p:cNvSpPr>
            <a:spLocks/>
          </p:cNvSpPr>
          <p:nvPr/>
        </p:nvSpPr>
        <p:spPr bwMode="auto">
          <a:xfrm>
            <a:off x="5930900" y="3206750"/>
            <a:ext cx="657225" cy="909637"/>
          </a:xfrm>
          <a:custGeom>
            <a:avLst/>
            <a:gdLst>
              <a:gd name="G0" fmla="+- 0 0 0"/>
              <a:gd name="G1" fmla="+- 21195 0 0"/>
              <a:gd name="G2" fmla="+- 21600 0 0"/>
              <a:gd name="T0" fmla="*/ 4161 w 21600"/>
              <a:gd name="T1" fmla="*/ 0 h 27797"/>
              <a:gd name="T2" fmla="*/ 20566 w 21600"/>
              <a:gd name="T3" fmla="*/ 27797 h 27797"/>
              <a:gd name="T4" fmla="*/ 0 w 21600"/>
              <a:gd name="T5" fmla="*/ 21195 h 27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797" fill="none" extrusionOk="0">
                <a:moveTo>
                  <a:pt x="4161" y="-1"/>
                </a:moveTo>
                <a:cubicBezTo>
                  <a:pt x="14292" y="1988"/>
                  <a:pt x="21600" y="10869"/>
                  <a:pt x="21600" y="21195"/>
                </a:cubicBezTo>
                <a:cubicBezTo>
                  <a:pt x="21600" y="23435"/>
                  <a:pt x="21251" y="25663"/>
                  <a:pt x="20566" y="27797"/>
                </a:cubicBezTo>
              </a:path>
              <a:path w="21600" h="27797" stroke="0" extrusionOk="0">
                <a:moveTo>
                  <a:pt x="4161" y="-1"/>
                </a:moveTo>
                <a:cubicBezTo>
                  <a:pt x="14292" y="1988"/>
                  <a:pt x="21600" y="10869"/>
                  <a:pt x="21600" y="21195"/>
                </a:cubicBezTo>
                <a:cubicBezTo>
                  <a:pt x="21600" y="23435"/>
                  <a:pt x="21251" y="25663"/>
                  <a:pt x="20566" y="27797"/>
                </a:cubicBezTo>
                <a:lnTo>
                  <a:pt x="0" y="21195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935663" y="3905250"/>
            <a:ext cx="2547938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5935663" y="1836738"/>
            <a:ext cx="1290638" cy="2068512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5935663" y="2776538"/>
            <a:ext cx="1952625" cy="1128712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994525" y="1706563"/>
            <a:ext cx="2524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y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8318500" y="3870325"/>
            <a:ext cx="27463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x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047912" y="2893655"/>
            <a:ext cx="3190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56325" y="2919413"/>
            <a:ext cx="3190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B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619875" y="3905250"/>
            <a:ext cx="3190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5826125" y="3905250"/>
            <a:ext cx="3302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O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267805" y="3276954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5902680" y="3859921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543151" y="3859921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004282" y="3212468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6" grpId="0" animBg="1"/>
      <p:bldP spid="20" grpId="0"/>
      <p:bldP spid="2" grpId="0"/>
      <p:bldP spid="70" grpId="0"/>
      <p:bldP spid="71" grpId="0"/>
      <p:bldP spid="72" grpId="0"/>
      <p:bldP spid="5" grpId="0" animBg="1"/>
      <p:bldP spid="6" grpId="1" animBg="1"/>
      <p:bldP spid="7" grpId="0" animBg="1"/>
      <p:bldP spid="10" grpId="0" animBg="1"/>
      <p:bldP spid="13" grpId="0"/>
      <p:bldP spid="14" grpId="0"/>
      <p:bldP spid="15" grpId="0"/>
      <p:bldP spid="17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p48"/>
          <p:cNvSpPr txBox="1">
            <a:spLocks noGrp="1"/>
          </p:cNvSpPr>
          <p:nvPr>
            <p:ph type="title"/>
          </p:nvPr>
        </p:nvSpPr>
        <p:spPr>
          <a:xfrm>
            <a:off x="732700" y="413000"/>
            <a:ext cx="1397436" cy="6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</a:rPr>
              <a:t>Ví dụ 2. </a:t>
            </a:r>
            <a:endParaRPr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7B48AC-1A46-4E81-B5D3-53F09BDF8712}"/>
                  </a:ext>
                </a:extLst>
              </p:cNvPr>
              <p:cNvSpPr txBox="1"/>
              <p:nvPr/>
            </p:nvSpPr>
            <p:spPr>
              <a:xfrm>
                <a:off x="2192482" y="434000"/>
                <a:ext cx="6068868" cy="130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/>
                          </a:rPr>
                          <m:t>𝒙𝑶𝒚</m:t>
                        </m:r>
                      </m:e>
                    </m:acc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𝟔</m:t>
                        </m:r>
                        <m:r>
                          <a:rPr lang="en-US" sz="20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nêu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err="1">
                    <a:latin typeface="Times New Roman" pitchFamily="18" charset="0"/>
                    <a:cs typeface="Times New Roman" pitchFamily="18" charset="0"/>
                  </a:rPr>
                  <a:t>Hoạt</a:t>
                </a:r>
                <a:r>
                  <a:rPr lang="en-US" sz="20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2000" b="1" i="1" dirty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>
                    <a:latin typeface="Times New Roman" pitchFamily="18" charset="0"/>
                    <a:cs typeface="Times New Roman" pitchFamily="18" charset="0"/>
                  </a:rPr>
                  <a:t>Oz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err="1">
                    <a:latin typeface="Times New Roman" pitchFamily="18" charset="0"/>
                    <a:cs typeface="Times New Roman" pitchFamily="18" charset="0"/>
                  </a:rPr>
                  <a:t>xOy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thước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compa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kiểm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thước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F7B48AC-1A46-4E81-B5D3-53F09BDF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482" y="434000"/>
                <a:ext cx="6068868" cy="1305742"/>
              </a:xfrm>
              <a:prstGeom prst="rect">
                <a:avLst/>
              </a:prstGeom>
              <a:blipFill rotWithShape="1">
                <a:blip r:embed="rId3"/>
                <a:stretch>
                  <a:fillRect l="-1106" r="-1005" b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6"/>
          <p:cNvSpPr>
            <a:spLocks/>
          </p:cNvSpPr>
          <p:nvPr/>
        </p:nvSpPr>
        <p:spPr bwMode="auto">
          <a:xfrm>
            <a:off x="4265419" y="3203834"/>
            <a:ext cx="976313" cy="1046162"/>
          </a:xfrm>
          <a:custGeom>
            <a:avLst/>
            <a:gdLst>
              <a:gd name="G0" fmla="+- 0 0 0"/>
              <a:gd name="G1" fmla="+- 19475 0 0"/>
              <a:gd name="G2" fmla="+- 21600 0 0"/>
              <a:gd name="T0" fmla="*/ 9343 w 19596"/>
              <a:gd name="T1" fmla="*/ 0 h 19475"/>
              <a:gd name="T2" fmla="*/ 19596 w 19596"/>
              <a:gd name="T3" fmla="*/ 10388 h 19475"/>
              <a:gd name="T4" fmla="*/ 0 w 19596"/>
              <a:gd name="T5" fmla="*/ 19475 h 19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96" h="19475" fill="none" extrusionOk="0">
                <a:moveTo>
                  <a:pt x="9342" y="0"/>
                </a:moveTo>
                <a:cubicBezTo>
                  <a:pt x="13862" y="2168"/>
                  <a:pt x="17486" y="5840"/>
                  <a:pt x="19595" y="10388"/>
                </a:cubicBezTo>
              </a:path>
              <a:path w="19596" h="19475" stroke="0" extrusionOk="0">
                <a:moveTo>
                  <a:pt x="9342" y="0"/>
                </a:moveTo>
                <a:cubicBezTo>
                  <a:pt x="13862" y="2168"/>
                  <a:pt x="17486" y="5840"/>
                  <a:pt x="19595" y="10388"/>
                </a:cubicBezTo>
                <a:lnTo>
                  <a:pt x="0" y="19475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rc 7"/>
          <p:cNvSpPr>
            <a:spLocks/>
          </p:cNvSpPr>
          <p:nvPr/>
        </p:nvSpPr>
        <p:spPr bwMode="auto">
          <a:xfrm>
            <a:off x="3973319" y="2997459"/>
            <a:ext cx="1081088" cy="852487"/>
          </a:xfrm>
          <a:custGeom>
            <a:avLst/>
            <a:gdLst>
              <a:gd name="G0" fmla="+- 0 0 0"/>
              <a:gd name="G1" fmla="+- 12308 0 0"/>
              <a:gd name="G2" fmla="+- 21600 0 0"/>
              <a:gd name="T0" fmla="*/ 17751 w 21600"/>
              <a:gd name="T1" fmla="*/ 0 h 15793"/>
              <a:gd name="T2" fmla="*/ 21317 w 21600"/>
              <a:gd name="T3" fmla="*/ 15793 h 15793"/>
              <a:gd name="T4" fmla="*/ 0 w 21600"/>
              <a:gd name="T5" fmla="*/ 12308 h 15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5793" fill="none" extrusionOk="0">
                <a:moveTo>
                  <a:pt x="17750" y="0"/>
                </a:moveTo>
                <a:cubicBezTo>
                  <a:pt x="20256" y="3615"/>
                  <a:pt x="21600" y="7909"/>
                  <a:pt x="21600" y="12308"/>
                </a:cubicBezTo>
                <a:cubicBezTo>
                  <a:pt x="21600" y="13475"/>
                  <a:pt x="21505" y="14640"/>
                  <a:pt x="21317" y="15793"/>
                </a:cubicBezTo>
              </a:path>
              <a:path w="21600" h="15793" stroke="0" extrusionOk="0">
                <a:moveTo>
                  <a:pt x="17750" y="0"/>
                </a:moveTo>
                <a:cubicBezTo>
                  <a:pt x="20256" y="3615"/>
                  <a:pt x="21600" y="7909"/>
                  <a:pt x="21600" y="12308"/>
                </a:cubicBezTo>
                <a:cubicBezTo>
                  <a:pt x="21600" y="13475"/>
                  <a:pt x="21505" y="14640"/>
                  <a:pt x="21317" y="15793"/>
                </a:cubicBezTo>
                <a:lnTo>
                  <a:pt x="0" y="12308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rc 8"/>
          <p:cNvSpPr>
            <a:spLocks/>
          </p:cNvSpPr>
          <p:nvPr/>
        </p:nvSpPr>
        <p:spPr bwMode="auto">
          <a:xfrm>
            <a:off x="3904655" y="3362615"/>
            <a:ext cx="657225" cy="909637"/>
          </a:xfrm>
          <a:custGeom>
            <a:avLst/>
            <a:gdLst>
              <a:gd name="G0" fmla="+- 0 0 0"/>
              <a:gd name="G1" fmla="+- 21195 0 0"/>
              <a:gd name="G2" fmla="+- 21600 0 0"/>
              <a:gd name="T0" fmla="*/ 4161 w 21600"/>
              <a:gd name="T1" fmla="*/ 0 h 27797"/>
              <a:gd name="T2" fmla="*/ 20566 w 21600"/>
              <a:gd name="T3" fmla="*/ 27797 h 27797"/>
              <a:gd name="T4" fmla="*/ 0 w 21600"/>
              <a:gd name="T5" fmla="*/ 21195 h 27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797" fill="none" extrusionOk="0">
                <a:moveTo>
                  <a:pt x="4161" y="-1"/>
                </a:moveTo>
                <a:cubicBezTo>
                  <a:pt x="14292" y="1988"/>
                  <a:pt x="21600" y="10869"/>
                  <a:pt x="21600" y="21195"/>
                </a:cubicBezTo>
                <a:cubicBezTo>
                  <a:pt x="21600" y="23435"/>
                  <a:pt x="21251" y="25663"/>
                  <a:pt x="20566" y="27797"/>
                </a:cubicBezTo>
              </a:path>
              <a:path w="21600" h="27797" stroke="0" extrusionOk="0">
                <a:moveTo>
                  <a:pt x="4161" y="-1"/>
                </a:moveTo>
                <a:cubicBezTo>
                  <a:pt x="14292" y="1988"/>
                  <a:pt x="21600" y="10869"/>
                  <a:pt x="21600" y="21195"/>
                </a:cubicBezTo>
                <a:cubicBezTo>
                  <a:pt x="21600" y="23435"/>
                  <a:pt x="21251" y="25663"/>
                  <a:pt x="20566" y="27797"/>
                </a:cubicBezTo>
                <a:lnTo>
                  <a:pt x="0" y="21195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3909418" y="4061115"/>
            <a:ext cx="2547938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3909415" y="2013385"/>
            <a:ext cx="1194827" cy="2068512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3909418" y="2942794"/>
            <a:ext cx="1952625" cy="1128712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851830" y="1883945"/>
            <a:ext cx="2524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292255" y="4026190"/>
            <a:ext cx="27463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x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021667" y="3049520"/>
            <a:ext cx="3190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098907" y="3064887"/>
            <a:ext cx="3190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B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593630" y="4061115"/>
            <a:ext cx="3190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799880" y="4061115"/>
            <a:ext cx="3302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O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4210387" y="3422428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3876435" y="4015786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516906" y="4015786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978037" y="3379091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724724" y="2658905"/>
            <a:ext cx="2746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z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 descr="Thước đo Góc">
            <a:extLst>
              <a:ext uri="{FF2B5EF4-FFF2-40B4-BE49-F238E27FC236}">
                <a16:creationId xmlns:a16="http://schemas.microsoft.com/office/drawing/2014/main" id="{FA5C1D9B-69C3-406C-A60C-00231673F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52" y="1896249"/>
            <a:ext cx="4361806" cy="21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4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3" grpId="0"/>
      <p:bldP spid="13" grpId="1"/>
      <p:bldP spid="14" grpId="0"/>
      <p:bldP spid="14" grpId="1"/>
      <p:bldP spid="15" grpId="0"/>
      <p:bldP spid="15" grpId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BFE58D5-98E5-4FA3-BF43-2DF61E91E7A1}"/>
              </a:ext>
            </a:extLst>
          </p:cNvPr>
          <p:cNvSpPr txBox="1"/>
          <p:nvPr/>
        </p:nvSpPr>
        <p:spPr>
          <a:xfrm>
            <a:off x="659559" y="1222088"/>
            <a:ext cx="804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Title 2">
            <a:extLst>
              <a:ext uri="{FF2B5EF4-FFF2-40B4-BE49-F238E27FC236}">
                <a16:creationId xmlns:a16="http://schemas.microsoft.com/office/drawing/2014/main" id="{FFF52C6D-CC48-450A-BB15-53F9A5D4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05" y="355143"/>
            <a:ext cx="8291588" cy="794549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HĐ3.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mIn.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song song).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87E575A9-9902-438D-9F1B-710E4F62E9E6}"/>
              </a:ext>
            </a:extLst>
          </p:cNvPr>
          <p:cNvGrpSpPr/>
          <p:nvPr/>
        </p:nvGrpSpPr>
        <p:grpSpPr>
          <a:xfrm>
            <a:off x="0" y="4014480"/>
            <a:ext cx="994963" cy="1129519"/>
            <a:chOff x="1153627" y="2784661"/>
            <a:chExt cx="2733846" cy="3103562"/>
          </a:xfrm>
        </p:grpSpPr>
        <p:pic>
          <p:nvPicPr>
            <p:cNvPr id="295" name="Picture 294" descr="Background pattern&#10;&#10;Description automatically generated">
              <a:extLst>
                <a:ext uri="{FF2B5EF4-FFF2-40B4-BE49-F238E27FC236}">
                  <a16:creationId xmlns:a16="http://schemas.microsoft.com/office/drawing/2014/main" id="{B7F4DCA1-3F8F-401D-A8CA-4E370CF252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20349" r="20345" b="-4"/>
            <a:stretch/>
          </p:blipFill>
          <p:spPr>
            <a:xfrm>
              <a:off x="1153627" y="2784661"/>
              <a:ext cx="2733846" cy="3103562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E082C86B-8EC2-421F-BE93-C5076D8A6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826" y="2983406"/>
              <a:ext cx="2082307" cy="2082307"/>
            </a:xfrm>
            <a:prstGeom prst="rect">
              <a:avLst/>
            </a:prstGeom>
          </p:spPr>
        </p:pic>
      </p:grpSp>
      <p:grpSp>
        <p:nvGrpSpPr>
          <p:cNvPr id="3290" name="Google Shape;3290;p51"/>
          <p:cNvGrpSpPr/>
          <p:nvPr/>
        </p:nvGrpSpPr>
        <p:grpSpPr>
          <a:xfrm>
            <a:off x="7856140" y="154927"/>
            <a:ext cx="861654" cy="752835"/>
            <a:chOff x="7243088" y="762855"/>
            <a:chExt cx="861654" cy="752835"/>
          </a:xfrm>
        </p:grpSpPr>
        <p:sp>
          <p:nvSpPr>
            <p:cNvPr id="3291" name="Google Shape;3291;p51"/>
            <p:cNvSpPr/>
            <p:nvPr/>
          </p:nvSpPr>
          <p:spPr>
            <a:xfrm>
              <a:off x="724399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1"/>
            <p:cNvSpPr/>
            <p:nvPr/>
          </p:nvSpPr>
          <p:spPr>
            <a:xfrm>
              <a:off x="725764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1"/>
            <p:cNvSpPr/>
            <p:nvPr/>
          </p:nvSpPr>
          <p:spPr>
            <a:xfrm>
              <a:off x="724308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1"/>
            <p:cNvSpPr/>
            <p:nvPr/>
          </p:nvSpPr>
          <p:spPr>
            <a:xfrm>
              <a:off x="724642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1"/>
            <p:cNvSpPr/>
            <p:nvPr/>
          </p:nvSpPr>
          <p:spPr>
            <a:xfrm>
              <a:off x="728449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1"/>
            <p:cNvSpPr/>
            <p:nvPr/>
          </p:nvSpPr>
          <p:spPr>
            <a:xfrm>
              <a:off x="725910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1"/>
            <p:cNvSpPr/>
            <p:nvPr/>
          </p:nvSpPr>
          <p:spPr>
            <a:xfrm>
              <a:off x="727068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1"/>
            <p:cNvSpPr/>
            <p:nvPr/>
          </p:nvSpPr>
          <p:spPr>
            <a:xfrm>
              <a:off x="732196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1"/>
            <p:cNvSpPr/>
            <p:nvPr/>
          </p:nvSpPr>
          <p:spPr>
            <a:xfrm>
              <a:off x="729660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1"/>
            <p:cNvSpPr/>
            <p:nvPr/>
          </p:nvSpPr>
          <p:spPr>
            <a:xfrm>
              <a:off x="730818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1"/>
            <p:cNvSpPr/>
            <p:nvPr/>
          </p:nvSpPr>
          <p:spPr>
            <a:xfrm>
              <a:off x="735950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1"/>
            <p:cNvSpPr/>
            <p:nvPr/>
          </p:nvSpPr>
          <p:spPr>
            <a:xfrm>
              <a:off x="733411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1"/>
            <p:cNvSpPr/>
            <p:nvPr/>
          </p:nvSpPr>
          <p:spPr>
            <a:xfrm>
              <a:off x="734570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1"/>
            <p:cNvSpPr/>
            <p:nvPr/>
          </p:nvSpPr>
          <p:spPr>
            <a:xfrm>
              <a:off x="739700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1"/>
            <p:cNvSpPr/>
            <p:nvPr/>
          </p:nvSpPr>
          <p:spPr>
            <a:xfrm>
              <a:off x="737159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1"/>
            <p:cNvSpPr/>
            <p:nvPr/>
          </p:nvSpPr>
          <p:spPr>
            <a:xfrm>
              <a:off x="738320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1"/>
            <p:cNvSpPr/>
            <p:nvPr/>
          </p:nvSpPr>
          <p:spPr>
            <a:xfrm>
              <a:off x="743448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1"/>
            <p:cNvSpPr/>
            <p:nvPr/>
          </p:nvSpPr>
          <p:spPr>
            <a:xfrm>
              <a:off x="740913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1"/>
            <p:cNvSpPr/>
            <p:nvPr/>
          </p:nvSpPr>
          <p:spPr>
            <a:xfrm>
              <a:off x="742072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1"/>
            <p:cNvSpPr/>
            <p:nvPr/>
          </p:nvSpPr>
          <p:spPr>
            <a:xfrm>
              <a:off x="747201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1"/>
            <p:cNvSpPr/>
            <p:nvPr/>
          </p:nvSpPr>
          <p:spPr>
            <a:xfrm>
              <a:off x="744663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1"/>
            <p:cNvSpPr/>
            <p:nvPr/>
          </p:nvSpPr>
          <p:spPr>
            <a:xfrm>
              <a:off x="745821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1"/>
            <p:cNvSpPr/>
            <p:nvPr/>
          </p:nvSpPr>
          <p:spPr>
            <a:xfrm>
              <a:off x="750949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1"/>
            <p:cNvSpPr/>
            <p:nvPr/>
          </p:nvSpPr>
          <p:spPr>
            <a:xfrm>
              <a:off x="748413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1"/>
            <p:cNvSpPr/>
            <p:nvPr/>
          </p:nvSpPr>
          <p:spPr>
            <a:xfrm>
              <a:off x="749571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1"/>
            <p:cNvSpPr/>
            <p:nvPr/>
          </p:nvSpPr>
          <p:spPr>
            <a:xfrm>
              <a:off x="754701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1"/>
            <p:cNvSpPr/>
            <p:nvPr/>
          </p:nvSpPr>
          <p:spPr>
            <a:xfrm>
              <a:off x="752163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1"/>
            <p:cNvSpPr/>
            <p:nvPr/>
          </p:nvSpPr>
          <p:spPr>
            <a:xfrm>
              <a:off x="753321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1"/>
            <p:cNvSpPr/>
            <p:nvPr/>
          </p:nvSpPr>
          <p:spPr>
            <a:xfrm>
              <a:off x="758451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1"/>
            <p:cNvSpPr/>
            <p:nvPr/>
          </p:nvSpPr>
          <p:spPr>
            <a:xfrm>
              <a:off x="755916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1"/>
            <p:cNvSpPr/>
            <p:nvPr/>
          </p:nvSpPr>
          <p:spPr>
            <a:xfrm>
              <a:off x="757071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1"/>
            <p:cNvSpPr/>
            <p:nvPr/>
          </p:nvSpPr>
          <p:spPr>
            <a:xfrm>
              <a:off x="762199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1"/>
            <p:cNvSpPr/>
            <p:nvPr/>
          </p:nvSpPr>
          <p:spPr>
            <a:xfrm>
              <a:off x="759664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1"/>
            <p:cNvSpPr/>
            <p:nvPr/>
          </p:nvSpPr>
          <p:spPr>
            <a:xfrm>
              <a:off x="760824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1"/>
            <p:cNvSpPr/>
            <p:nvPr/>
          </p:nvSpPr>
          <p:spPr>
            <a:xfrm>
              <a:off x="765952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1"/>
            <p:cNvSpPr/>
            <p:nvPr/>
          </p:nvSpPr>
          <p:spPr>
            <a:xfrm>
              <a:off x="763414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1"/>
            <p:cNvSpPr/>
            <p:nvPr/>
          </p:nvSpPr>
          <p:spPr>
            <a:xfrm>
              <a:off x="764572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1"/>
            <p:cNvSpPr/>
            <p:nvPr/>
          </p:nvSpPr>
          <p:spPr>
            <a:xfrm>
              <a:off x="769700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1"/>
            <p:cNvSpPr/>
            <p:nvPr/>
          </p:nvSpPr>
          <p:spPr>
            <a:xfrm>
              <a:off x="767164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1"/>
            <p:cNvSpPr/>
            <p:nvPr/>
          </p:nvSpPr>
          <p:spPr>
            <a:xfrm>
              <a:off x="768322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1"/>
            <p:cNvSpPr/>
            <p:nvPr/>
          </p:nvSpPr>
          <p:spPr>
            <a:xfrm>
              <a:off x="773450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1"/>
            <p:cNvSpPr/>
            <p:nvPr/>
          </p:nvSpPr>
          <p:spPr>
            <a:xfrm>
              <a:off x="770915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51"/>
            <p:cNvSpPr/>
            <p:nvPr/>
          </p:nvSpPr>
          <p:spPr>
            <a:xfrm>
              <a:off x="772072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51"/>
            <p:cNvSpPr/>
            <p:nvPr/>
          </p:nvSpPr>
          <p:spPr>
            <a:xfrm>
              <a:off x="777204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1"/>
            <p:cNvSpPr/>
            <p:nvPr/>
          </p:nvSpPr>
          <p:spPr>
            <a:xfrm>
              <a:off x="774663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1"/>
            <p:cNvSpPr/>
            <p:nvPr/>
          </p:nvSpPr>
          <p:spPr>
            <a:xfrm>
              <a:off x="775822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1"/>
            <p:cNvSpPr/>
            <p:nvPr/>
          </p:nvSpPr>
          <p:spPr>
            <a:xfrm>
              <a:off x="780951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1"/>
            <p:cNvSpPr/>
            <p:nvPr/>
          </p:nvSpPr>
          <p:spPr>
            <a:xfrm>
              <a:off x="778415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51"/>
            <p:cNvSpPr/>
            <p:nvPr/>
          </p:nvSpPr>
          <p:spPr>
            <a:xfrm>
              <a:off x="779576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51"/>
            <p:cNvSpPr/>
            <p:nvPr/>
          </p:nvSpPr>
          <p:spPr>
            <a:xfrm>
              <a:off x="784705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1"/>
            <p:cNvSpPr/>
            <p:nvPr/>
          </p:nvSpPr>
          <p:spPr>
            <a:xfrm>
              <a:off x="782165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1"/>
            <p:cNvSpPr/>
            <p:nvPr/>
          </p:nvSpPr>
          <p:spPr>
            <a:xfrm>
              <a:off x="783323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1"/>
            <p:cNvSpPr/>
            <p:nvPr/>
          </p:nvSpPr>
          <p:spPr>
            <a:xfrm>
              <a:off x="788451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1"/>
            <p:cNvSpPr/>
            <p:nvPr/>
          </p:nvSpPr>
          <p:spPr>
            <a:xfrm>
              <a:off x="785915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51"/>
            <p:cNvSpPr/>
            <p:nvPr/>
          </p:nvSpPr>
          <p:spPr>
            <a:xfrm>
              <a:off x="787075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51"/>
            <p:cNvSpPr/>
            <p:nvPr/>
          </p:nvSpPr>
          <p:spPr>
            <a:xfrm>
              <a:off x="792201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1"/>
            <p:cNvSpPr/>
            <p:nvPr/>
          </p:nvSpPr>
          <p:spPr>
            <a:xfrm>
              <a:off x="789666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1"/>
            <p:cNvSpPr/>
            <p:nvPr/>
          </p:nvSpPr>
          <p:spPr>
            <a:xfrm>
              <a:off x="790825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1"/>
            <p:cNvSpPr/>
            <p:nvPr/>
          </p:nvSpPr>
          <p:spPr>
            <a:xfrm>
              <a:off x="795955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1"/>
            <p:cNvSpPr/>
            <p:nvPr/>
          </p:nvSpPr>
          <p:spPr>
            <a:xfrm>
              <a:off x="793414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1"/>
            <p:cNvSpPr/>
            <p:nvPr/>
          </p:nvSpPr>
          <p:spPr>
            <a:xfrm>
              <a:off x="794575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1"/>
            <p:cNvSpPr/>
            <p:nvPr/>
          </p:nvSpPr>
          <p:spPr>
            <a:xfrm>
              <a:off x="769408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51"/>
            <p:cNvSpPr/>
            <p:nvPr/>
          </p:nvSpPr>
          <p:spPr>
            <a:xfrm>
              <a:off x="769024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37882" y="1679600"/>
            <a:ext cx="5152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37881" y="2735306"/>
            <a:ext cx="5152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7882" y="3795556"/>
            <a:ext cx="5152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mIn.</a:t>
            </a:r>
            <a:endParaRPr lang="en-US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Line 9"/>
          <p:cNvSpPr>
            <a:spLocks noChangeShapeType="1"/>
          </p:cNvSpPr>
          <p:nvPr/>
        </p:nvSpPr>
        <p:spPr bwMode="auto">
          <a:xfrm>
            <a:off x="6071785" y="3975108"/>
            <a:ext cx="2547938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10"/>
          <p:cNvSpPr>
            <a:spLocks noChangeShapeType="1"/>
          </p:cNvSpPr>
          <p:nvPr/>
        </p:nvSpPr>
        <p:spPr bwMode="auto">
          <a:xfrm flipH="1">
            <a:off x="6071782" y="1927378"/>
            <a:ext cx="1194827" cy="2068512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11"/>
          <p:cNvSpPr>
            <a:spLocks noChangeShapeType="1"/>
          </p:cNvSpPr>
          <p:nvPr/>
        </p:nvSpPr>
        <p:spPr bwMode="auto">
          <a:xfrm flipH="1">
            <a:off x="6071785" y="2856787"/>
            <a:ext cx="1952625" cy="1128712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12"/>
          <p:cNvSpPr>
            <a:spLocks noChangeArrowheads="1"/>
          </p:cNvSpPr>
          <p:nvPr/>
        </p:nvSpPr>
        <p:spPr bwMode="auto">
          <a:xfrm>
            <a:off x="7014197" y="1797938"/>
            <a:ext cx="1570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8454622" y="3940183"/>
            <a:ext cx="2196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m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14"/>
          <p:cNvSpPr>
            <a:spLocks noChangeArrowheads="1"/>
          </p:cNvSpPr>
          <p:nvPr/>
        </p:nvSpPr>
        <p:spPr bwMode="auto">
          <a:xfrm>
            <a:off x="6695847" y="3256279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17"/>
          <p:cNvSpPr>
            <a:spLocks noChangeArrowheads="1"/>
          </p:cNvSpPr>
          <p:nvPr/>
        </p:nvSpPr>
        <p:spPr bwMode="auto">
          <a:xfrm>
            <a:off x="5962247" y="3975108"/>
            <a:ext cx="1090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I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val 19"/>
          <p:cNvSpPr>
            <a:spLocks noChangeArrowheads="1"/>
          </p:cNvSpPr>
          <p:nvPr/>
        </p:nvSpPr>
        <p:spPr bwMode="auto">
          <a:xfrm>
            <a:off x="6038802" y="3929779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6710084" y="3551276"/>
            <a:ext cx="91440" cy="9144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" name="Picture 2" descr="Thước đo Góc">
            <a:extLst>
              <a:ext uri="{FF2B5EF4-FFF2-40B4-BE49-F238E27FC236}">
                <a16:creationId xmlns:a16="http://schemas.microsoft.com/office/drawing/2014/main" id="{FA5C1D9B-69C3-406C-A60C-00231673F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575" y="1822818"/>
            <a:ext cx="4361806" cy="21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" name="Group 20"/>
          <p:cNvGrpSpPr>
            <a:grpSpLocks/>
          </p:cNvGrpSpPr>
          <p:nvPr/>
        </p:nvGrpSpPr>
        <p:grpSpPr bwMode="auto">
          <a:xfrm>
            <a:off x="5638800" y="3592614"/>
            <a:ext cx="3505200" cy="450851"/>
            <a:chOff x="2928" y="3446"/>
            <a:chExt cx="2208" cy="284"/>
          </a:xfrm>
        </p:grpSpPr>
        <p:grpSp>
          <p:nvGrpSpPr>
            <p:cNvPr id="94" name="Group 107"/>
            <p:cNvGrpSpPr>
              <a:grpSpLocks/>
            </p:cNvGrpSpPr>
            <p:nvPr/>
          </p:nvGrpSpPr>
          <p:grpSpPr bwMode="auto">
            <a:xfrm>
              <a:off x="2928" y="3448"/>
              <a:ext cx="2208" cy="282"/>
              <a:chOff x="-2400" y="1311"/>
              <a:chExt cx="2880" cy="481"/>
            </a:xfrm>
          </p:grpSpPr>
          <p:sp>
            <p:nvSpPr>
              <p:cNvPr id="96" name="Rectangle 108"/>
              <p:cNvSpPr>
                <a:spLocks noChangeArrowheads="1"/>
              </p:cNvSpPr>
              <p:nvPr/>
            </p:nvSpPr>
            <p:spPr bwMode="auto">
              <a:xfrm>
                <a:off x="-2397" y="1325"/>
                <a:ext cx="2877" cy="396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rgbClr val="00040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 sz="1800" b="0">
                  <a:cs typeface="Times New Roman" pitchFamily="18" charset="0"/>
                </a:endParaRPr>
              </a:p>
            </p:txBody>
          </p:sp>
          <p:grpSp>
            <p:nvGrpSpPr>
              <p:cNvPr id="97" name="Group 109"/>
              <p:cNvGrpSpPr>
                <a:grpSpLocks/>
              </p:cNvGrpSpPr>
              <p:nvPr/>
            </p:nvGrpSpPr>
            <p:grpSpPr bwMode="auto">
              <a:xfrm>
                <a:off x="-2400" y="1311"/>
                <a:ext cx="2880" cy="481"/>
                <a:chOff x="3072" y="1536"/>
                <a:chExt cx="2688" cy="481"/>
              </a:xfrm>
            </p:grpSpPr>
            <p:sp>
              <p:nvSpPr>
                <p:cNvPr id="98" name="Line 110"/>
                <p:cNvSpPr>
                  <a:spLocks noChangeShapeType="1"/>
                </p:cNvSpPr>
                <p:nvPr/>
              </p:nvSpPr>
              <p:spPr bwMode="auto">
                <a:xfrm>
                  <a:off x="3072" y="1930"/>
                  <a:ext cx="2677" cy="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111"/>
                <p:cNvSpPr>
                  <a:spLocks noChangeShapeType="1"/>
                </p:cNvSpPr>
                <p:nvPr/>
              </p:nvSpPr>
              <p:spPr bwMode="auto">
                <a:xfrm>
                  <a:off x="3083" y="1536"/>
                  <a:ext cx="0" cy="393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12"/>
                <p:cNvSpPr>
                  <a:spLocks noChangeShapeType="1"/>
                </p:cNvSpPr>
                <p:nvPr/>
              </p:nvSpPr>
              <p:spPr bwMode="auto">
                <a:xfrm>
                  <a:off x="3083" y="1536"/>
                  <a:ext cx="2677" cy="1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13"/>
                <p:cNvSpPr>
                  <a:spLocks noChangeShapeType="1"/>
                </p:cNvSpPr>
                <p:nvPr/>
              </p:nvSpPr>
              <p:spPr bwMode="auto">
                <a:xfrm>
                  <a:off x="3227" y="1536"/>
                  <a:ext cx="0" cy="335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Rectangle 114"/>
                <p:cNvSpPr>
                  <a:spLocks noChangeArrowheads="1"/>
                </p:cNvSpPr>
                <p:nvPr/>
              </p:nvSpPr>
              <p:spPr bwMode="auto">
                <a:xfrm>
                  <a:off x="3249" y="1657"/>
                  <a:ext cx="200" cy="351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0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03" name="Line 115"/>
                <p:cNvSpPr>
                  <a:spLocks noChangeShapeType="1"/>
                </p:cNvSpPr>
                <p:nvPr/>
              </p:nvSpPr>
              <p:spPr bwMode="auto">
                <a:xfrm>
                  <a:off x="3273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116"/>
                <p:cNvSpPr>
                  <a:spLocks noChangeShapeType="1"/>
                </p:cNvSpPr>
                <p:nvPr/>
              </p:nvSpPr>
              <p:spPr bwMode="auto">
                <a:xfrm>
                  <a:off x="3319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17"/>
                <p:cNvSpPr>
                  <a:spLocks noChangeShapeType="1"/>
                </p:cNvSpPr>
                <p:nvPr/>
              </p:nvSpPr>
              <p:spPr bwMode="auto">
                <a:xfrm>
                  <a:off x="3365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18"/>
                <p:cNvSpPr>
                  <a:spLocks noChangeShapeType="1"/>
                </p:cNvSpPr>
                <p:nvPr/>
              </p:nvSpPr>
              <p:spPr bwMode="auto">
                <a:xfrm>
                  <a:off x="3411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19"/>
                <p:cNvSpPr>
                  <a:spLocks noChangeShapeType="1"/>
                </p:cNvSpPr>
                <p:nvPr/>
              </p:nvSpPr>
              <p:spPr bwMode="auto">
                <a:xfrm>
                  <a:off x="3457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20"/>
                <p:cNvSpPr>
                  <a:spLocks noChangeShapeType="1"/>
                </p:cNvSpPr>
                <p:nvPr/>
              </p:nvSpPr>
              <p:spPr bwMode="auto">
                <a:xfrm>
                  <a:off x="3916" y="1536"/>
                  <a:ext cx="0" cy="219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121"/>
                <p:cNvSpPr>
                  <a:spLocks noChangeShapeType="1"/>
                </p:cNvSpPr>
                <p:nvPr/>
              </p:nvSpPr>
              <p:spPr bwMode="auto">
                <a:xfrm>
                  <a:off x="3503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22"/>
                <p:cNvSpPr>
                  <a:spLocks noChangeShapeType="1"/>
                </p:cNvSpPr>
                <p:nvPr/>
              </p:nvSpPr>
              <p:spPr bwMode="auto">
                <a:xfrm>
                  <a:off x="354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23"/>
                <p:cNvSpPr>
                  <a:spLocks noChangeShapeType="1"/>
                </p:cNvSpPr>
                <p:nvPr/>
              </p:nvSpPr>
              <p:spPr bwMode="auto">
                <a:xfrm>
                  <a:off x="359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24"/>
                <p:cNvSpPr>
                  <a:spLocks noChangeShapeType="1"/>
                </p:cNvSpPr>
                <p:nvPr/>
              </p:nvSpPr>
              <p:spPr bwMode="auto">
                <a:xfrm>
                  <a:off x="3640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25"/>
                <p:cNvSpPr>
                  <a:spLocks noChangeShapeType="1"/>
                </p:cNvSpPr>
                <p:nvPr/>
              </p:nvSpPr>
              <p:spPr bwMode="auto">
                <a:xfrm>
                  <a:off x="3686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126"/>
                <p:cNvSpPr>
                  <a:spLocks noChangeShapeType="1"/>
                </p:cNvSpPr>
                <p:nvPr/>
              </p:nvSpPr>
              <p:spPr bwMode="auto">
                <a:xfrm>
                  <a:off x="3732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127"/>
                <p:cNvSpPr>
                  <a:spLocks noChangeShapeType="1"/>
                </p:cNvSpPr>
                <p:nvPr/>
              </p:nvSpPr>
              <p:spPr bwMode="auto">
                <a:xfrm>
                  <a:off x="377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28"/>
                <p:cNvSpPr>
                  <a:spLocks noChangeShapeType="1"/>
                </p:cNvSpPr>
                <p:nvPr/>
              </p:nvSpPr>
              <p:spPr bwMode="auto">
                <a:xfrm>
                  <a:off x="382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29"/>
                <p:cNvSpPr>
                  <a:spLocks noChangeShapeType="1"/>
                </p:cNvSpPr>
                <p:nvPr/>
              </p:nvSpPr>
              <p:spPr bwMode="auto">
                <a:xfrm>
                  <a:off x="3870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30"/>
                <p:cNvSpPr>
                  <a:spLocks noChangeShapeType="1"/>
                </p:cNvSpPr>
                <p:nvPr/>
              </p:nvSpPr>
              <p:spPr bwMode="auto">
                <a:xfrm>
                  <a:off x="3916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31"/>
                <p:cNvSpPr>
                  <a:spLocks noChangeShapeType="1"/>
                </p:cNvSpPr>
                <p:nvPr/>
              </p:nvSpPr>
              <p:spPr bwMode="auto">
                <a:xfrm>
                  <a:off x="3962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32"/>
                <p:cNvSpPr>
                  <a:spLocks noChangeShapeType="1"/>
                </p:cNvSpPr>
                <p:nvPr/>
              </p:nvSpPr>
              <p:spPr bwMode="auto">
                <a:xfrm>
                  <a:off x="4008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33"/>
                <p:cNvSpPr>
                  <a:spLocks noChangeShapeType="1"/>
                </p:cNvSpPr>
                <p:nvPr/>
              </p:nvSpPr>
              <p:spPr bwMode="auto">
                <a:xfrm>
                  <a:off x="405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34"/>
                <p:cNvSpPr>
                  <a:spLocks noChangeShapeType="1"/>
                </p:cNvSpPr>
                <p:nvPr/>
              </p:nvSpPr>
              <p:spPr bwMode="auto">
                <a:xfrm>
                  <a:off x="4100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35"/>
                <p:cNvSpPr>
                  <a:spLocks noChangeShapeType="1"/>
                </p:cNvSpPr>
                <p:nvPr/>
              </p:nvSpPr>
              <p:spPr bwMode="auto">
                <a:xfrm>
                  <a:off x="4146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136"/>
                <p:cNvSpPr>
                  <a:spLocks noChangeShapeType="1"/>
                </p:cNvSpPr>
                <p:nvPr/>
              </p:nvSpPr>
              <p:spPr bwMode="auto">
                <a:xfrm>
                  <a:off x="4192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37"/>
                <p:cNvSpPr>
                  <a:spLocks noChangeShapeType="1"/>
                </p:cNvSpPr>
                <p:nvPr/>
              </p:nvSpPr>
              <p:spPr bwMode="auto">
                <a:xfrm>
                  <a:off x="423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38"/>
                <p:cNvSpPr>
                  <a:spLocks noChangeShapeType="1"/>
                </p:cNvSpPr>
                <p:nvPr/>
              </p:nvSpPr>
              <p:spPr bwMode="auto">
                <a:xfrm>
                  <a:off x="4283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39"/>
                <p:cNvSpPr>
                  <a:spLocks noChangeShapeType="1"/>
                </p:cNvSpPr>
                <p:nvPr/>
              </p:nvSpPr>
              <p:spPr bwMode="auto">
                <a:xfrm>
                  <a:off x="4329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40"/>
                <p:cNvSpPr>
                  <a:spLocks noChangeShapeType="1"/>
                </p:cNvSpPr>
                <p:nvPr/>
              </p:nvSpPr>
              <p:spPr bwMode="auto">
                <a:xfrm>
                  <a:off x="4375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141"/>
                <p:cNvSpPr>
                  <a:spLocks noChangeShapeType="1"/>
                </p:cNvSpPr>
                <p:nvPr/>
              </p:nvSpPr>
              <p:spPr bwMode="auto">
                <a:xfrm>
                  <a:off x="4421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42"/>
                <p:cNvSpPr>
                  <a:spLocks noChangeShapeType="1"/>
                </p:cNvSpPr>
                <p:nvPr/>
              </p:nvSpPr>
              <p:spPr bwMode="auto">
                <a:xfrm>
                  <a:off x="4467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143"/>
                <p:cNvSpPr>
                  <a:spLocks noChangeShapeType="1"/>
                </p:cNvSpPr>
                <p:nvPr/>
              </p:nvSpPr>
              <p:spPr bwMode="auto">
                <a:xfrm>
                  <a:off x="4513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44"/>
                <p:cNvSpPr>
                  <a:spLocks noChangeShapeType="1"/>
                </p:cNvSpPr>
                <p:nvPr/>
              </p:nvSpPr>
              <p:spPr bwMode="auto">
                <a:xfrm>
                  <a:off x="4559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45"/>
                <p:cNvSpPr>
                  <a:spLocks noChangeShapeType="1"/>
                </p:cNvSpPr>
                <p:nvPr/>
              </p:nvSpPr>
              <p:spPr bwMode="auto">
                <a:xfrm>
                  <a:off x="4605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46"/>
                <p:cNvSpPr>
                  <a:spLocks noChangeShapeType="1"/>
                </p:cNvSpPr>
                <p:nvPr/>
              </p:nvSpPr>
              <p:spPr bwMode="auto">
                <a:xfrm>
                  <a:off x="4651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47"/>
                <p:cNvSpPr>
                  <a:spLocks noChangeShapeType="1"/>
                </p:cNvSpPr>
                <p:nvPr/>
              </p:nvSpPr>
              <p:spPr bwMode="auto">
                <a:xfrm>
                  <a:off x="4697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148"/>
                <p:cNvSpPr>
                  <a:spLocks noChangeShapeType="1"/>
                </p:cNvSpPr>
                <p:nvPr/>
              </p:nvSpPr>
              <p:spPr bwMode="auto">
                <a:xfrm>
                  <a:off x="4743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49"/>
                <p:cNvSpPr>
                  <a:spLocks noChangeShapeType="1"/>
                </p:cNvSpPr>
                <p:nvPr/>
              </p:nvSpPr>
              <p:spPr bwMode="auto">
                <a:xfrm>
                  <a:off x="4789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150"/>
                <p:cNvSpPr>
                  <a:spLocks noChangeShapeType="1"/>
                </p:cNvSpPr>
                <p:nvPr/>
              </p:nvSpPr>
              <p:spPr bwMode="auto">
                <a:xfrm>
                  <a:off x="4835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51"/>
                <p:cNvSpPr>
                  <a:spLocks noChangeShapeType="1"/>
                </p:cNvSpPr>
                <p:nvPr/>
              </p:nvSpPr>
              <p:spPr bwMode="auto">
                <a:xfrm>
                  <a:off x="4881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52"/>
                <p:cNvSpPr>
                  <a:spLocks noChangeShapeType="1"/>
                </p:cNvSpPr>
                <p:nvPr/>
              </p:nvSpPr>
              <p:spPr bwMode="auto">
                <a:xfrm>
                  <a:off x="4927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153"/>
                <p:cNvSpPr>
                  <a:spLocks noChangeShapeType="1"/>
                </p:cNvSpPr>
                <p:nvPr/>
              </p:nvSpPr>
              <p:spPr bwMode="auto">
                <a:xfrm>
                  <a:off x="4972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54"/>
                <p:cNvSpPr>
                  <a:spLocks noChangeShapeType="1"/>
                </p:cNvSpPr>
                <p:nvPr/>
              </p:nvSpPr>
              <p:spPr bwMode="auto">
                <a:xfrm>
                  <a:off x="501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55"/>
                <p:cNvSpPr>
                  <a:spLocks noChangeShapeType="1"/>
                </p:cNvSpPr>
                <p:nvPr/>
              </p:nvSpPr>
              <p:spPr bwMode="auto">
                <a:xfrm>
                  <a:off x="506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156"/>
                <p:cNvSpPr>
                  <a:spLocks noChangeShapeType="1"/>
                </p:cNvSpPr>
                <p:nvPr/>
              </p:nvSpPr>
              <p:spPr bwMode="auto">
                <a:xfrm>
                  <a:off x="5110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157"/>
                <p:cNvSpPr>
                  <a:spLocks noChangeShapeType="1"/>
                </p:cNvSpPr>
                <p:nvPr/>
              </p:nvSpPr>
              <p:spPr bwMode="auto">
                <a:xfrm>
                  <a:off x="5156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5202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524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529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5340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5386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63"/>
                <p:cNvSpPr>
                  <a:spLocks noChangeShapeType="1"/>
                </p:cNvSpPr>
                <p:nvPr/>
              </p:nvSpPr>
              <p:spPr bwMode="auto">
                <a:xfrm>
                  <a:off x="5432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64"/>
                <p:cNvSpPr>
                  <a:spLocks noChangeShapeType="1"/>
                </p:cNvSpPr>
                <p:nvPr/>
              </p:nvSpPr>
              <p:spPr bwMode="auto">
                <a:xfrm>
                  <a:off x="547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65"/>
                <p:cNvSpPr>
                  <a:spLocks noChangeShapeType="1"/>
                </p:cNvSpPr>
                <p:nvPr/>
              </p:nvSpPr>
              <p:spPr bwMode="auto">
                <a:xfrm>
                  <a:off x="552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66"/>
                <p:cNvSpPr>
                  <a:spLocks noChangeShapeType="1"/>
                </p:cNvSpPr>
                <p:nvPr/>
              </p:nvSpPr>
              <p:spPr bwMode="auto">
                <a:xfrm>
                  <a:off x="3457" y="1547"/>
                  <a:ext cx="1" cy="22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67"/>
                <p:cNvSpPr>
                  <a:spLocks noChangeShapeType="1"/>
                </p:cNvSpPr>
                <p:nvPr/>
              </p:nvSpPr>
              <p:spPr bwMode="auto">
                <a:xfrm>
                  <a:off x="3686" y="1536"/>
                  <a:ext cx="1" cy="335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Rectangle 168"/>
                <p:cNvSpPr>
                  <a:spLocks noChangeArrowheads="1"/>
                </p:cNvSpPr>
                <p:nvPr/>
              </p:nvSpPr>
              <p:spPr bwMode="auto">
                <a:xfrm>
                  <a:off x="3700" y="1657"/>
                  <a:ext cx="130" cy="3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1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57" name="Line 169"/>
                <p:cNvSpPr>
                  <a:spLocks noChangeShapeType="1"/>
                </p:cNvSpPr>
                <p:nvPr/>
              </p:nvSpPr>
              <p:spPr bwMode="auto">
                <a:xfrm>
                  <a:off x="4146" y="1547"/>
                  <a:ext cx="1" cy="336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Rectangle 170"/>
                <p:cNvSpPr>
                  <a:spLocks noChangeArrowheads="1"/>
                </p:cNvSpPr>
                <p:nvPr/>
              </p:nvSpPr>
              <p:spPr bwMode="auto">
                <a:xfrm>
                  <a:off x="4186" y="1665"/>
                  <a:ext cx="131" cy="351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2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59" name="Line 171"/>
                <p:cNvSpPr>
                  <a:spLocks noChangeShapeType="1"/>
                </p:cNvSpPr>
                <p:nvPr/>
              </p:nvSpPr>
              <p:spPr bwMode="auto">
                <a:xfrm>
                  <a:off x="4605" y="1547"/>
                  <a:ext cx="0" cy="336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Rectangle 172"/>
                <p:cNvSpPr>
                  <a:spLocks noChangeArrowheads="1"/>
                </p:cNvSpPr>
                <p:nvPr/>
              </p:nvSpPr>
              <p:spPr bwMode="auto">
                <a:xfrm>
                  <a:off x="4638" y="1654"/>
                  <a:ext cx="91" cy="3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3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61" name="Line 173"/>
                <p:cNvSpPr>
                  <a:spLocks noChangeShapeType="1"/>
                </p:cNvSpPr>
                <p:nvPr/>
              </p:nvSpPr>
              <p:spPr bwMode="auto">
                <a:xfrm>
                  <a:off x="5064" y="1536"/>
                  <a:ext cx="1" cy="335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Rectangle 174"/>
                <p:cNvSpPr>
                  <a:spLocks noChangeArrowheads="1"/>
                </p:cNvSpPr>
                <p:nvPr/>
              </p:nvSpPr>
              <p:spPr bwMode="auto">
                <a:xfrm>
                  <a:off x="5104" y="1665"/>
                  <a:ext cx="130" cy="3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4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63" name="Line 175"/>
                <p:cNvSpPr>
                  <a:spLocks noChangeShapeType="1"/>
                </p:cNvSpPr>
                <p:nvPr/>
              </p:nvSpPr>
              <p:spPr bwMode="auto">
                <a:xfrm>
                  <a:off x="5524" y="1536"/>
                  <a:ext cx="1" cy="335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Rectangle 176"/>
                <p:cNvSpPr>
                  <a:spLocks noChangeArrowheads="1"/>
                </p:cNvSpPr>
                <p:nvPr/>
              </p:nvSpPr>
              <p:spPr bwMode="auto">
                <a:xfrm>
                  <a:off x="5555" y="1650"/>
                  <a:ext cx="130" cy="3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5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65" name="Line 177"/>
                <p:cNvSpPr>
                  <a:spLocks noChangeShapeType="1"/>
                </p:cNvSpPr>
                <p:nvPr/>
              </p:nvSpPr>
              <p:spPr bwMode="auto">
                <a:xfrm>
                  <a:off x="4375" y="1536"/>
                  <a:ext cx="1" cy="219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78"/>
                <p:cNvSpPr>
                  <a:spLocks noChangeShapeType="1"/>
                </p:cNvSpPr>
                <p:nvPr/>
              </p:nvSpPr>
              <p:spPr bwMode="auto">
                <a:xfrm>
                  <a:off x="4835" y="1536"/>
                  <a:ext cx="1" cy="219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79"/>
                <p:cNvSpPr>
                  <a:spLocks noChangeShapeType="1"/>
                </p:cNvSpPr>
                <p:nvPr/>
              </p:nvSpPr>
              <p:spPr bwMode="auto">
                <a:xfrm>
                  <a:off x="5294" y="1536"/>
                  <a:ext cx="1" cy="219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>
              <a:off x="5127" y="3446"/>
              <a:ext cx="0" cy="230"/>
            </a:xfrm>
            <a:prstGeom prst="line">
              <a:avLst/>
            </a:prstGeom>
            <a:noFill/>
            <a:ln w="19050">
              <a:solidFill>
                <a:srgbClr val="00040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8" name="Group 45"/>
          <p:cNvGrpSpPr>
            <a:grpSpLocks/>
          </p:cNvGrpSpPr>
          <p:nvPr/>
        </p:nvGrpSpPr>
        <p:grpSpPr bwMode="auto">
          <a:xfrm>
            <a:off x="5825494" y="2157095"/>
            <a:ext cx="873968" cy="1442416"/>
            <a:chOff x="2551" y="3027"/>
            <a:chExt cx="856" cy="1208"/>
          </a:xfrm>
        </p:grpSpPr>
        <p:sp>
          <p:nvSpPr>
            <p:cNvPr id="169" name="Rectangle 46"/>
            <p:cNvSpPr>
              <a:spLocks noChangeArrowheads="1"/>
            </p:cNvSpPr>
            <p:nvPr/>
          </p:nvSpPr>
          <p:spPr bwMode="auto">
            <a:xfrm rot="1660728" flipH="1">
              <a:off x="2908" y="3027"/>
              <a:ext cx="197" cy="1037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40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Oval 47"/>
            <p:cNvSpPr>
              <a:spLocks noChangeArrowheads="1"/>
            </p:cNvSpPr>
            <p:nvPr/>
          </p:nvSpPr>
          <p:spPr bwMode="auto">
            <a:xfrm rot="1660728" flipH="1">
              <a:off x="3180" y="3052"/>
              <a:ext cx="227" cy="5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40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AutoShape 48"/>
            <p:cNvSpPr>
              <a:spLocks noChangeArrowheads="1"/>
            </p:cNvSpPr>
            <p:nvPr/>
          </p:nvSpPr>
          <p:spPr bwMode="auto">
            <a:xfrm rot="12460728" flipH="1">
              <a:off x="2551" y="3976"/>
              <a:ext cx="227" cy="259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rgbClr val="00040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AutoShape 49"/>
            <p:cNvSpPr>
              <a:spLocks noChangeArrowheads="1"/>
            </p:cNvSpPr>
            <p:nvPr/>
          </p:nvSpPr>
          <p:spPr bwMode="auto">
            <a:xfrm rot="1660728" flipH="1" flipV="1">
              <a:off x="2596" y="4126"/>
              <a:ext cx="66" cy="88"/>
            </a:xfrm>
            <a:prstGeom prst="triangle">
              <a:avLst>
                <a:gd name="adj" fmla="val 50000"/>
              </a:avLst>
            </a:prstGeom>
            <a:solidFill>
              <a:srgbClr val="00040C"/>
            </a:solidFill>
            <a:ln w="9525">
              <a:solidFill>
                <a:srgbClr val="00040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840923" y="3594833"/>
            <a:ext cx="267963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20"/>
          <p:cNvGrpSpPr>
            <a:grpSpLocks/>
          </p:cNvGrpSpPr>
          <p:nvPr/>
        </p:nvGrpSpPr>
        <p:grpSpPr bwMode="auto">
          <a:xfrm rot="17996434">
            <a:off x="5146931" y="2801873"/>
            <a:ext cx="3505200" cy="450851"/>
            <a:chOff x="2928" y="3446"/>
            <a:chExt cx="2208" cy="284"/>
          </a:xfrm>
        </p:grpSpPr>
        <p:grpSp>
          <p:nvGrpSpPr>
            <p:cNvPr id="176" name="Group 107"/>
            <p:cNvGrpSpPr>
              <a:grpSpLocks/>
            </p:cNvGrpSpPr>
            <p:nvPr/>
          </p:nvGrpSpPr>
          <p:grpSpPr bwMode="auto">
            <a:xfrm>
              <a:off x="2928" y="3448"/>
              <a:ext cx="2208" cy="282"/>
              <a:chOff x="-2400" y="1311"/>
              <a:chExt cx="2880" cy="481"/>
            </a:xfrm>
          </p:grpSpPr>
          <p:sp>
            <p:nvSpPr>
              <p:cNvPr id="178" name="Rectangle 108"/>
              <p:cNvSpPr>
                <a:spLocks noChangeArrowheads="1"/>
              </p:cNvSpPr>
              <p:nvPr/>
            </p:nvSpPr>
            <p:spPr bwMode="auto">
              <a:xfrm>
                <a:off x="-2397" y="1325"/>
                <a:ext cx="2877" cy="396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rgbClr val="00040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 sz="1800" b="0">
                  <a:cs typeface="Times New Roman" pitchFamily="18" charset="0"/>
                </a:endParaRPr>
              </a:p>
            </p:txBody>
          </p:sp>
          <p:grpSp>
            <p:nvGrpSpPr>
              <p:cNvPr id="179" name="Group 109"/>
              <p:cNvGrpSpPr>
                <a:grpSpLocks/>
              </p:cNvGrpSpPr>
              <p:nvPr/>
            </p:nvGrpSpPr>
            <p:grpSpPr bwMode="auto">
              <a:xfrm>
                <a:off x="-2400" y="1311"/>
                <a:ext cx="2880" cy="481"/>
                <a:chOff x="3072" y="1536"/>
                <a:chExt cx="2688" cy="481"/>
              </a:xfrm>
            </p:grpSpPr>
            <p:sp>
              <p:nvSpPr>
                <p:cNvPr id="180" name="Line 110"/>
                <p:cNvSpPr>
                  <a:spLocks noChangeShapeType="1"/>
                </p:cNvSpPr>
                <p:nvPr/>
              </p:nvSpPr>
              <p:spPr bwMode="auto">
                <a:xfrm>
                  <a:off x="3072" y="1930"/>
                  <a:ext cx="2677" cy="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11"/>
                <p:cNvSpPr>
                  <a:spLocks noChangeShapeType="1"/>
                </p:cNvSpPr>
                <p:nvPr/>
              </p:nvSpPr>
              <p:spPr bwMode="auto">
                <a:xfrm>
                  <a:off x="3083" y="1536"/>
                  <a:ext cx="0" cy="393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12"/>
                <p:cNvSpPr>
                  <a:spLocks noChangeShapeType="1"/>
                </p:cNvSpPr>
                <p:nvPr/>
              </p:nvSpPr>
              <p:spPr bwMode="auto">
                <a:xfrm>
                  <a:off x="3083" y="1536"/>
                  <a:ext cx="2677" cy="1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113"/>
                <p:cNvSpPr>
                  <a:spLocks noChangeShapeType="1"/>
                </p:cNvSpPr>
                <p:nvPr/>
              </p:nvSpPr>
              <p:spPr bwMode="auto">
                <a:xfrm>
                  <a:off x="3227" y="1536"/>
                  <a:ext cx="0" cy="335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Rectangle 114"/>
                <p:cNvSpPr>
                  <a:spLocks noChangeArrowheads="1"/>
                </p:cNvSpPr>
                <p:nvPr/>
              </p:nvSpPr>
              <p:spPr bwMode="auto">
                <a:xfrm>
                  <a:off x="3249" y="1657"/>
                  <a:ext cx="200" cy="351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0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85" name="Line 115"/>
                <p:cNvSpPr>
                  <a:spLocks noChangeShapeType="1"/>
                </p:cNvSpPr>
                <p:nvPr/>
              </p:nvSpPr>
              <p:spPr bwMode="auto">
                <a:xfrm>
                  <a:off x="3273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16"/>
                <p:cNvSpPr>
                  <a:spLocks noChangeShapeType="1"/>
                </p:cNvSpPr>
                <p:nvPr/>
              </p:nvSpPr>
              <p:spPr bwMode="auto">
                <a:xfrm>
                  <a:off x="3319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17"/>
                <p:cNvSpPr>
                  <a:spLocks noChangeShapeType="1"/>
                </p:cNvSpPr>
                <p:nvPr/>
              </p:nvSpPr>
              <p:spPr bwMode="auto">
                <a:xfrm>
                  <a:off x="3365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118"/>
                <p:cNvSpPr>
                  <a:spLocks noChangeShapeType="1"/>
                </p:cNvSpPr>
                <p:nvPr/>
              </p:nvSpPr>
              <p:spPr bwMode="auto">
                <a:xfrm>
                  <a:off x="3411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19"/>
                <p:cNvSpPr>
                  <a:spLocks noChangeShapeType="1"/>
                </p:cNvSpPr>
                <p:nvPr/>
              </p:nvSpPr>
              <p:spPr bwMode="auto">
                <a:xfrm>
                  <a:off x="3457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120"/>
                <p:cNvSpPr>
                  <a:spLocks noChangeShapeType="1"/>
                </p:cNvSpPr>
                <p:nvPr/>
              </p:nvSpPr>
              <p:spPr bwMode="auto">
                <a:xfrm>
                  <a:off x="3916" y="1536"/>
                  <a:ext cx="0" cy="219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21"/>
                <p:cNvSpPr>
                  <a:spLocks noChangeShapeType="1"/>
                </p:cNvSpPr>
                <p:nvPr/>
              </p:nvSpPr>
              <p:spPr bwMode="auto">
                <a:xfrm>
                  <a:off x="3503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22"/>
                <p:cNvSpPr>
                  <a:spLocks noChangeShapeType="1"/>
                </p:cNvSpPr>
                <p:nvPr/>
              </p:nvSpPr>
              <p:spPr bwMode="auto">
                <a:xfrm>
                  <a:off x="354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123"/>
                <p:cNvSpPr>
                  <a:spLocks noChangeShapeType="1"/>
                </p:cNvSpPr>
                <p:nvPr/>
              </p:nvSpPr>
              <p:spPr bwMode="auto">
                <a:xfrm>
                  <a:off x="359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24"/>
                <p:cNvSpPr>
                  <a:spLocks noChangeShapeType="1"/>
                </p:cNvSpPr>
                <p:nvPr/>
              </p:nvSpPr>
              <p:spPr bwMode="auto">
                <a:xfrm>
                  <a:off x="3640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125"/>
                <p:cNvSpPr>
                  <a:spLocks noChangeShapeType="1"/>
                </p:cNvSpPr>
                <p:nvPr/>
              </p:nvSpPr>
              <p:spPr bwMode="auto">
                <a:xfrm>
                  <a:off x="3686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126"/>
                <p:cNvSpPr>
                  <a:spLocks noChangeShapeType="1"/>
                </p:cNvSpPr>
                <p:nvPr/>
              </p:nvSpPr>
              <p:spPr bwMode="auto">
                <a:xfrm>
                  <a:off x="3732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27"/>
                <p:cNvSpPr>
                  <a:spLocks noChangeShapeType="1"/>
                </p:cNvSpPr>
                <p:nvPr/>
              </p:nvSpPr>
              <p:spPr bwMode="auto">
                <a:xfrm>
                  <a:off x="377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28"/>
                <p:cNvSpPr>
                  <a:spLocks noChangeShapeType="1"/>
                </p:cNvSpPr>
                <p:nvPr/>
              </p:nvSpPr>
              <p:spPr bwMode="auto">
                <a:xfrm>
                  <a:off x="382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29"/>
                <p:cNvSpPr>
                  <a:spLocks noChangeShapeType="1"/>
                </p:cNvSpPr>
                <p:nvPr/>
              </p:nvSpPr>
              <p:spPr bwMode="auto">
                <a:xfrm>
                  <a:off x="3870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130"/>
                <p:cNvSpPr>
                  <a:spLocks noChangeShapeType="1"/>
                </p:cNvSpPr>
                <p:nvPr/>
              </p:nvSpPr>
              <p:spPr bwMode="auto">
                <a:xfrm>
                  <a:off x="3916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31"/>
                <p:cNvSpPr>
                  <a:spLocks noChangeShapeType="1"/>
                </p:cNvSpPr>
                <p:nvPr/>
              </p:nvSpPr>
              <p:spPr bwMode="auto">
                <a:xfrm>
                  <a:off x="3962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32"/>
                <p:cNvSpPr>
                  <a:spLocks noChangeShapeType="1"/>
                </p:cNvSpPr>
                <p:nvPr/>
              </p:nvSpPr>
              <p:spPr bwMode="auto">
                <a:xfrm>
                  <a:off x="4008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33"/>
                <p:cNvSpPr>
                  <a:spLocks noChangeShapeType="1"/>
                </p:cNvSpPr>
                <p:nvPr/>
              </p:nvSpPr>
              <p:spPr bwMode="auto">
                <a:xfrm>
                  <a:off x="405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34"/>
                <p:cNvSpPr>
                  <a:spLocks noChangeShapeType="1"/>
                </p:cNvSpPr>
                <p:nvPr/>
              </p:nvSpPr>
              <p:spPr bwMode="auto">
                <a:xfrm>
                  <a:off x="4100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135"/>
                <p:cNvSpPr>
                  <a:spLocks noChangeShapeType="1"/>
                </p:cNvSpPr>
                <p:nvPr/>
              </p:nvSpPr>
              <p:spPr bwMode="auto">
                <a:xfrm>
                  <a:off x="4146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36"/>
                <p:cNvSpPr>
                  <a:spLocks noChangeShapeType="1"/>
                </p:cNvSpPr>
                <p:nvPr/>
              </p:nvSpPr>
              <p:spPr bwMode="auto">
                <a:xfrm>
                  <a:off x="4192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37"/>
                <p:cNvSpPr>
                  <a:spLocks noChangeShapeType="1"/>
                </p:cNvSpPr>
                <p:nvPr/>
              </p:nvSpPr>
              <p:spPr bwMode="auto">
                <a:xfrm>
                  <a:off x="423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38"/>
                <p:cNvSpPr>
                  <a:spLocks noChangeShapeType="1"/>
                </p:cNvSpPr>
                <p:nvPr/>
              </p:nvSpPr>
              <p:spPr bwMode="auto">
                <a:xfrm>
                  <a:off x="4283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39"/>
                <p:cNvSpPr>
                  <a:spLocks noChangeShapeType="1"/>
                </p:cNvSpPr>
                <p:nvPr/>
              </p:nvSpPr>
              <p:spPr bwMode="auto">
                <a:xfrm>
                  <a:off x="4329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140"/>
                <p:cNvSpPr>
                  <a:spLocks noChangeShapeType="1"/>
                </p:cNvSpPr>
                <p:nvPr/>
              </p:nvSpPr>
              <p:spPr bwMode="auto">
                <a:xfrm>
                  <a:off x="4375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41"/>
                <p:cNvSpPr>
                  <a:spLocks noChangeShapeType="1"/>
                </p:cNvSpPr>
                <p:nvPr/>
              </p:nvSpPr>
              <p:spPr bwMode="auto">
                <a:xfrm>
                  <a:off x="4421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42"/>
                <p:cNvSpPr>
                  <a:spLocks noChangeShapeType="1"/>
                </p:cNvSpPr>
                <p:nvPr/>
              </p:nvSpPr>
              <p:spPr bwMode="auto">
                <a:xfrm>
                  <a:off x="4467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43"/>
                <p:cNvSpPr>
                  <a:spLocks noChangeShapeType="1"/>
                </p:cNvSpPr>
                <p:nvPr/>
              </p:nvSpPr>
              <p:spPr bwMode="auto">
                <a:xfrm>
                  <a:off x="4513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44"/>
                <p:cNvSpPr>
                  <a:spLocks noChangeShapeType="1"/>
                </p:cNvSpPr>
                <p:nvPr/>
              </p:nvSpPr>
              <p:spPr bwMode="auto">
                <a:xfrm>
                  <a:off x="4559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145"/>
                <p:cNvSpPr>
                  <a:spLocks noChangeShapeType="1"/>
                </p:cNvSpPr>
                <p:nvPr/>
              </p:nvSpPr>
              <p:spPr bwMode="auto">
                <a:xfrm>
                  <a:off x="4605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46"/>
                <p:cNvSpPr>
                  <a:spLocks noChangeShapeType="1"/>
                </p:cNvSpPr>
                <p:nvPr/>
              </p:nvSpPr>
              <p:spPr bwMode="auto">
                <a:xfrm>
                  <a:off x="4651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147"/>
                <p:cNvSpPr>
                  <a:spLocks noChangeShapeType="1"/>
                </p:cNvSpPr>
                <p:nvPr/>
              </p:nvSpPr>
              <p:spPr bwMode="auto">
                <a:xfrm>
                  <a:off x="4697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148"/>
                <p:cNvSpPr>
                  <a:spLocks noChangeShapeType="1"/>
                </p:cNvSpPr>
                <p:nvPr/>
              </p:nvSpPr>
              <p:spPr bwMode="auto">
                <a:xfrm>
                  <a:off x="4743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149"/>
                <p:cNvSpPr>
                  <a:spLocks noChangeShapeType="1"/>
                </p:cNvSpPr>
                <p:nvPr/>
              </p:nvSpPr>
              <p:spPr bwMode="auto">
                <a:xfrm>
                  <a:off x="4789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150"/>
                <p:cNvSpPr>
                  <a:spLocks noChangeShapeType="1"/>
                </p:cNvSpPr>
                <p:nvPr/>
              </p:nvSpPr>
              <p:spPr bwMode="auto">
                <a:xfrm>
                  <a:off x="4835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151"/>
                <p:cNvSpPr>
                  <a:spLocks noChangeShapeType="1"/>
                </p:cNvSpPr>
                <p:nvPr/>
              </p:nvSpPr>
              <p:spPr bwMode="auto">
                <a:xfrm>
                  <a:off x="4881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152"/>
                <p:cNvSpPr>
                  <a:spLocks noChangeShapeType="1"/>
                </p:cNvSpPr>
                <p:nvPr/>
              </p:nvSpPr>
              <p:spPr bwMode="auto">
                <a:xfrm>
                  <a:off x="4927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153"/>
                <p:cNvSpPr>
                  <a:spLocks noChangeShapeType="1"/>
                </p:cNvSpPr>
                <p:nvPr/>
              </p:nvSpPr>
              <p:spPr bwMode="auto">
                <a:xfrm>
                  <a:off x="4972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54"/>
                <p:cNvSpPr>
                  <a:spLocks noChangeShapeType="1"/>
                </p:cNvSpPr>
                <p:nvPr/>
              </p:nvSpPr>
              <p:spPr bwMode="auto">
                <a:xfrm>
                  <a:off x="501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155"/>
                <p:cNvSpPr>
                  <a:spLocks noChangeShapeType="1"/>
                </p:cNvSpPr>
                <p:nvPr/>
              </p:nvSpPr>
              <p:spPr bwMode="auto">
                <a:xfrm>
                  <a:off x="506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156"/>
                <p:cNvSpPr>
                  <a:spLocks noChangeShapeType="1"/>
                </p:cNvSpPr>
                <p:nvPr/>
              </p:nvSpPr>
              <p:spPr bwMode="auto">
                <a:xfrm>
                  <a:off x="5110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157"/>
                <p:cNvSpPr>
                  <a:spLocks noChangeShapeType="1"/>
                </p:cNvSpPr>
                <p:nvPr/>
              </p:nvSpPr>
              <p:spPr bwMode="auto">
                <a:xfrm>
                  <a:off x="5156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158"/>
                <p:cNvSpPr>
                  <a:spLocks noChangeShapeType="1"/>
                </p:cNvSpPr>
                <p:nvPr/>
              </p:nvSpPr>
              <p:spPr bwMode="auto">
                <a:xfrm>
                  <a:off x="5202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159"/>
                <p:cNvSpPr>
                  <a:spLocks noChangeShapeType="1"/>
                </p:cNvSpPr>
                <p:nvPr/>
              </p:nvSpPr>
              <p:spPr bwMode="auto">
                <a:xfrm>
                  <a:off x="524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160"/>
                <p:cNvSpPr>
                  <a:spLocks noChangeShapeType="1"/>
                </p:cNvSpPr>
                <p:nvPr/>
              </p:nvSpPr>
              <p:spPr bwMode="auto">
                <a:xfrm>
                  <a:off x="529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161"/>
                <p:cNvSpPr>
                  <a:spLocks noChangeShapeType="1"/>
                </p:cNvSpPr>
                <p:nvPr/>
              </p:nvSpPr>
              <p:spPr bwMode="auto">
                <a:xfrm>
                  <a:off x="5340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162"/>
                <p:cNvSpPr>
                  <a:spLocks noChangeShapeType="1"/>
                </p:cNvSpPr>
                <p:nvPr/>
              </p:nvSpPr>
              <p:spPr bwMode="auto">
                <a:xfrm>
                  <a:off x="5386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163"/>
                <p:cNvSpPr>
                  <a:spLocks noChangeShapeType="1"/>
                </p:cNvSpPr>
                <p:nvPr/>
              </p:nvSpPr>
              <p:spPr bwMode="auto">
                <a:xfrm>
                  <a:off x="5432" y="1536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164"/>
                <p:cNvSpPr>
                  <a:spLocks noChangeShapeType="1"/>
                </p:cNvSpPr>
                <p:nvPr/>
              </p:nvSpPr>
              <p:spPr bwMode="auto">
                <a:xfrm>
                  <a:off x="5478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165"/>
                <p:cNvSpPr>
                  <a:spLocks noChangeShapeType="1"/>
                </p:cNvSpPr>
                <p:nvPr/>
              </p:nvSpPr>
              <p:spPr bwMode="auto">
                <a:xfrm>
                  <a:off x="5524" y="1536"/>
                  <a:ext cx="1" cy="15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166"/>
                <p:cNvSpPr>
                  <a:spLocks noChangeShapeType="1"/>
                </p:cNvSpPr>
                <p:nvPr/>
              </p:nvSpPr>
              <p:spPr bwMode="auto">
                <a:xfrm>
                  <a:off x="3457" y="1547"/>
                  <a:ext cx="1" cy="220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167"/>
                <p:cNvSpPr>
                  <a:spLocks noChangeShapeType="1"/>
                </p:cNvSpPr>
                <p:nvPr/>
              </p:nvSpPr>
              <p:spPr bwMode="auto">
                <a:xfrm>
                  <a:off x="3686" y="1536"/>
                  <a:ext cx="1" cy="335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Rectangle 168"/>
                <p:cNvSpPr>
                  <a:spLocks noChangeArrowheads="1"/>
                </p:cNvSpPr>
                <p:nvPr/>
              </p:nvSpPr>
              <p:spPr bwMode="auto">
                <a:xfrm>
                  <a:off x="3700" y="1657"/>
                  <a:ext cx="130" cy="3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1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239" name="Line 169"/>
                <p:cNvSpPr>
                  <a:spLocks noChangeShapeType="1"/>
                </p:cNvSpPr>
                <p:nvPr/>
              </p:nvSpPr>
              <p:spPr bwMode="auto">
                <a:xfrm>
                  <a:off x="4146" y="1547"/>
                  <a:ext cx="1" cy="336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Rectangle 170"/>
                <p:cNvSpPr>
                  <a:spLocks noChangeArrowheads="1"/>
                </p:cNvSpPr>
                <p:nvPr/>
              </p:nvSpPr>
              <p:spPr bwMode="auto">
                <a:xfrm>
                  <a:off x="4186" y="1665"/>
                  <a:ext cx="131" cy="351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2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241" name="Line 171"/>
                <p:cNvSpPr>
                  <a:spLocks noChangeShapeType="1"/>
                </p:cNvSpPr>
                <p:nvPr/>
              </p:nvSpPr>
              <p:spPr bwMode="auto">
                <a:xfrm>
                  <a:off x="4605" y="1547"/>
                  <a:ext cx="0" cy="336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Rectangle 172"/>
                <p:cNvSpPr>
                  <a:spLocks noChangeArrowheads="1"/>
                </p:cNvSpPr>
                <p:nvPr/>
              </p:nvSpPr>
              <p:spPr bwMode="auto">
                <a:xfrm>
                  <a:off x="4638" y="1654"/>
                  <a:ext cx="91" cy="3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3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243" name="Line 173"/>
                <p:cNvSpPr>
                  <a:spLocks noChangeShapeType="1"/>
                </p:cNvSpPr>
                <p:nvPr/>
              </p:nvSpPr>
              <p:spPr bwMode="auto">
                <a:xfrm>
                  <a:off x="5064" y="1536"/>
                  <a:ext cx="1" cy="335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Rectangle 174"/>
                <p:cNvSpPr>
                  <a:spLocks noChangeArrowheads="1"/>
                </p:cNvSpPr>
                <p:nvPr/>
              </p:nvSpPr>
              <p:spPr bwMode="auto">
                <a:xfrm>
                  <a:off x="5104" y="1665"/>
                  <a:ext cx="130" cy="3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4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245" name="Line 175"/>
                <p:cNvSpPr>
                  <a:spLocks noChangeShapeType="1"/>
                </p:cNvSpPr>
                <p:nvPr/>
              </p:nvSpPr>
              <p:spPr bwMode="auto">
                <a:xfrm>
                  <a:off x="5524" y="1536"/>
                  <a:ext cx="1" cy="335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Rectangle 176"/>
                <p:cNvSpPr>
                  <a:spLocks noChangeArrowheads="1"/>
                </p:cNvSpPr>
                <p:nvPr/>
              </p:nvSpPr>
              <p:spPr bwMode="auto">
                <a:xfrm>
                  <a:off x="5555" y="1650"/>
                  <a:ext cx="130" cy="3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0" hangingPunct="0"/>
                  <a:r>
                    <a:rPr lang="en-US" dirty="0">
                      <a:solidFill>
                        <a:srgbClr val="FF0000"/>
                      </a:solidFill>
                      <a:latin typeface="MS Sans Serif"/>
                      <a:cs typeface="Times New Roman" pitchFamily="18" charset="0"/>
                    </a:rPr>
                    <a:t>5</a:t>
                  </a:r>
                  <a:endParaRPr lang="en-US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247" name="Line 177"/>
                <p:cNvSpPr>
                  <a:spLocks noChangeShapeType="1"/>
                </p:cNvSpPr>
                <p:nvPr/>
              </p:nvSpPr>
              <p:spPr bwMode="auto">
                <a:xfrm>
                  <a:off x="4375" y="1536"/>
                  <a:ext cx="1" cy="219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178"/>
                <p:cNvSpPr>
                  <a:spLocks noChangeShapeType="1"/>
                </p:cNvSpPr>
                <p:nvPr/>
              </p:nvSpPr>
              <p:spPr bwMode="auto">
                <a:xfrm>
                  <a:off x="4835" y="1536"/>
                  <a:ext cx="1" cy="219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179"/>
                <p:cNvSpPr>
                  <a:spLocks noChangeShapeType="1"/>
                </p:cNvSpPr>
                <p:nvPr/>
              </p:nvSpPr>
              <p:spPr bwMode="auto">
                <a:xfrm>
                  <a:off x="5294" y="1536"/>
                  <a:ext cx="1" cy="219"/>
                </a:xfrm>
                <a:prstGeom prst="line">
                  <a:avLst/>
                </a:prstGeom>
                <a:noFill/>
                <a:ln w="19050">
                  <a:solidFill>
                    <a:srgbClr val="0004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7" name="Line 94"/>
            <p:cNvSpPr>
              <a:spLocks noChangeShapeType="1"/>
            </p:cNvSpPr>
            <p:nvPr/>
          </p:nvSpPr>
          <p:spPr bwMode="auto">
            <a:xfrm>
              <a:off x="5127" y="3446"/>
              <a:ext cx="0" cy="230"/>
            </a:xfrm>
            <a:prstGeom prst="line">
              <a:avLst/>
            </a:prstGeom>
            <a:noFill/>
            <a:ln w="19050">
              <a:solidFill>
                <a:srgbClr val="00040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0" name="Group 45"/>
          <p:cNvGrpSpPr>
            <a:grpSpLocks/>
          </p:cNvGrpSpPr>
          <p:nvPr/>
        </p:nvGrpSpPr>
        <p:grpSpPr bwMode="auto">
          <a:xfrm rot="2595830">
            <a:off x="6635029" y="3435841"/>
            <a:ext cx="873968" cy="1442416"/>
            <a:chOff x="2551" y="3027"/>
            <a:chExt cx="856" cy="1208"/>
          </a:xfrm>
        </p:grpSpPr>
        <p:sp>
          <p:nvSpPr>
            <p:cNvPr id="251" name="Rectangle 46"/>
            <p:cNvSpPr>
              <a:spLocks noChangeArrowheads="1"/>
            </p:cNvSpPr>
            <p:nvPr/>
          </p:nvSpPr>
          <p:spPr bwMode="auto">
            <a:xfrm rot="1660728" flipH="1">
              <a:off x="2908" y="3027"/>
              <a:ext cx="197" cy="1037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40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Oval 47"/>
            <p:cNvSpPr>
              <a:spLocks noChangeArrowheads="1"/>
            </p:cNvSpPr>
            <p:nvPr/>
          </p:nvSpPr>
          <p:spPr bwMode="auto">
            <a:xfrm rot="1660728" flipH="1">
              <a:off x="3180" y="3052"/>
              <a:ext cx="227" cy="5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40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AutoShape 48"/>
            <p:cNvSpPr>
              <a:spLocks noChangeArrowheads="1"/>
            </p:cNvSpPr>
            <p:nvPr/>
          </p:nvSpPr>
          <p:spPr bwMode="auto">
            <a:xfrm rot="12460728" flipH="1">
              <a:off x="2551" y="3976"/>
              <a:ext cx="227" cy="259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rgbClr val="00040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AutoShape 49"/>
            <p:cNvSpPr>
              <a:spLocks noChangeArrowheads="1"/>
            </p:cNvSpPr>
            <p:nvPr/>
          </p:nvSpPr>
          <p:spPr bwMode="auto">
            <a:xfrm rot="1660728" flipH="1" flipV="1">
              <a:off x="2596" y="4126"/>
              <a:ext cx="66" cy="88"/>
            </a:xfrm>
            <a:prstGeom prst="triangle">
              <a:avLst>
                <a:gd name="adj" fmla="val 50000"/>
              </a:avLst>
            </a:prstGeom>
            <a:solidFill>
              <a:srgbClr val="00040C"/>
            </a:solidFill>
            <a:ln w="9525">
              <a:solidFill>
                <a:srgbClr val="00040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55" name="Straight Connector 254"/>
          <p:cNvCxnSpPr/>
          <p:nvPr/>
        </p:nvCxnSpPr>
        <p:spPr>
          <a:xfrm flipV="1">
            <a:off x="6239300" y="2062726"/>
            <a:ext cx="1398412" cy="24245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Callout 10"/>
          <p:cNvSpPr/>
          <p:nvPr/>
        </p:nvSpPr>
        <p:spPr>
          <a:xfrm>
            <a:off x="537933" y="1337331"/>
            <a:ext cx="2782888" cy="2391047"/>
          </a:xfrm>
          <a:prstGeom prst="cloudCallout">
            <a:avLst>
              <a:gd name="adj1" fmla="val 67375"/>
              <a:gd name="adj2" fmla="val 60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mIK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nIK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60698E-7 L 0.26163 0.0049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24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15869E-6 L 0.14739 -0.44705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-2235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2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3" grpId="0" animBg="1"/>
      <p:bldP spid="72" grpId="0"/>
      <p:bldP spid="73" grpId="0"/>
      <p:bldP spid="74" grpId="0"/>
      <p:bldP spid="80" grpId="0" animBg="1"/>
      <p:bldP spid="80" grpId="1" animBg="1"/>
      <p:bldP spid="83" grpId="0"/>
      <p:bldP spid="83" grpId="1"/>
      <p:bldP spid="90" grpId="0" animBg="1"/>
      <p:bldP spid="9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1" name="Google Shape;3751;p55"/>
          <p:cNvSpPr/>
          <p:nvPr/>
        </p:nvSpPr>
        <p:spPr>
          <a:xfrm>
            <a:off x="2751245" y="783058"/>
            <a:ext cx="1084500" cy="1084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2" name="Google Shape;3752;p55"/>
          <p:cNvSpPr txBox="1">
            <a:spLocks noGrp="1"/>
          </p:cNvSpPr>
          <p:nvPr>
            <p:ph type="title"/>
          </p:nvPr>
        </p:nvSpPr>
        <p:spPr>
          <a:xfrm>
            <a:off x="3962740" y="270863"/>
            <a:ext cx="31275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C00000"/>
                </a:solidFill>
              </a:rPr>
              <a:t>BÀI TẬP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3753" name="Google Shape;3753;p55"/>
          <p:cNvSpPr txBox="1">
            <a:spLocks noGrp="1"/>
          </p:cNvSpPr>
          <p:nvPr>
            <p:ph type="title" idx="2"/>
          </p:nvPr>
        </p:nvSpPr>
        <p:spPr>
          <a:xfrm>
            <a:off x="2766453" y="887753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03</a:t>
            </a:r>
            <a:endParaRPr dirty="0">
              <a:solidFill>
                <a:srgbClr val="C00000"/>
              </a:solidFill>
            </a:endParaRPr>
          </a:p>
        </p:txBody>
      </p:sp>
      <p:cxnSp>
        <p:nvCxnSpPr>
          <p:cNvPr id="3755" name="Google Shape;3755;p55"/>
          <p:cNvCxnSpPr/>
          <p:nvPr/>
        </p:nvCxnSpPr>
        <p:spPr>
          <a:xfrm rot="10800000">
            <a:off x="3835744" y="1325321"/>
            <a:ext cx="284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756" name="Google Shape;3756;p55"/>
          <p:cNvGrpSpPr/>
          <p:nvPr/>
        </p:nvGrpSpPr>
        <p:grpSpPr>
          <a:xfrm>
            <a:off x="6196900" y="3492413"/>
            <a:ext cx="814400" cy="1093000"/>
            <a:chOff x="6196900" y="3492413"/>
            <a:chExt cx="814400" cy="1093000"/>
          </a:xfrm>
        </p:grpSpPr>
        <p:sp>
          <p:nvSpPr>
            <p:cNvPr id="3757" name="Google Shape;3757;p55"/>
            <p:cNvSpPr/>
            <p:nvPr/>
          </p:nvSpPr>
          <p:spPr>
            <a:xfrm>
              <a:off x="6241600" y="4112538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5"/>
            <p:cNvSpPr/>
            <p:nvPr/>
          </p:nvSpPr>
          <p:spPr>
            <a:xfrm>
              <a:off x="6216575" y="4172438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5"/>
            <p:cNvSpPr/>
            <p:nvPr/>
          </p:nvSpPr>
          <p:spPr>
            <a:xfrm>
              <a:off x="6788850" y="3969013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5"/>
            <p:cNvSpPr/>
            <p:nvPr/>
          </p:nvSpPr>
          <p:spPr>
            <a:xfrm>
              <a:off x="6740675" y="3923913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5"/>
            <p:cNvSpPr/>
            <p:nvPr/>
          </p:nvSpPr>
          <p:spPr>
            <a:xfrm>
              <a:off x="6746975" y="4141888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5"/>
            <p:cNvSpPr/>
            <p:nvPr/>
          </p:nvSpPr>
          <p:spPr>
            <a:xfrm>
              <a:off x="6762800" y="3638288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5"/>
            <p:cNvSpPr/>
            <p:nvPr/>
          </p:nvSpPr>
          <p:spPr>
            <a:xfrm>
              <a:off x="6719675" y="3687013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5"/>
            <p:cNvSpPr/>
            <p:nvPr/>
          </p:nvSpPr>
          <p:spPr>
            <a:xfrm>
              <a:off x="6684025" y="3741113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5"/>
            <p:cNvSpPr/>
            <p:nvPr/>
          </p:nvSpPr>
          <p:spPr>
            <a:xfrm>
              <a:off x="6679800" y="3898788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5"/>
            <p:cNvSpPr/>
            <p:nvPr/>
          </p:nvSpPr>
          <p:spPr>
            <a:xfrm>
              <a:off x="6688975" y="4115413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5"/>
            <p:cNvSpPr/>
            <p:nvPr/>
          </p:nvSpPr>
          <p:spPr>
            <a:xfrm>
              <a:off x="6978775" y="3492413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5"/>
            <p:cNvSpPr/>
            <p:nvPr/>
          </p:nvSpPr>
          <p:spPr>
            <a:xfrm>
              <a:off x="6920300" y="3522613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5"/>
            <p:cNvSpPr/>
            <p:nvPr/>
          </p:nvSpPr>
          <p:spPr>
            <a:xfrm>
              <a:off x="6801725" y="4094463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5"/>
            <p:cNvSpPr/>
            <p:nvPr/>
          </p:nvSpPr>
          <p:spPr>
            <a:xfrm>
              <a:off x="6816100" y="4029038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5"/>
            <p:cNvSpPr/>
            <p:nvPr/>
          </p:nvSpPr>
          <p:spPr>
            <a:xfrm>
              <a:off x="6811325" y="3594938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5"/>
            <p:cNvSpPr/>
            <p:nvPr/>
          </p:nvSpPr>
          <p:spPr>
            <a:xfrm>
              <a:off x="6864175" y="3556588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5"/>
            <p:cNvSpPr/>
            <p:nvPr/>
          </p:nvSpPr>
          <p:spPr>
            <a:xfrm>
              <a:off x="6196900" y="4301888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5"/>
            <p:cNvSpPr/>
            <p:nvPr/>
          </p:nvSpPr>
          <p:spPr>
            <a:xfrm>
              <a:off x="6229500" y="4496588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5"/>
            <p:cNvSpPr/>
            <p:nvPr/>
          </p:nvSpPr>
          <p:spPr>
            <a:xfrm>
              <a:off x="6201725" y="4236063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5"/>
            <p:cNvSpPr/>
            <p:nvPr/>
          </p:nvSpPr>
          <p:spPr>
            <a:xfrm>
              <a:off x="6209275" y="4433513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5"/>
            <p:cNvSpPr/>
            <p:nvPr/>
          </p:nvSpPr>
          <p:spPr>
            <a:xfrm>
              <a:off x="6198625" y="4368138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5"/>
            <p:cNvSpPr/>
            <p:nvPr/>
          </p:nvSpPr>
          <p:spPr>
            <a:xfrm>
              <a:off x="6259250" y="4555813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5"/>
            <p:cNvSpPr/>
            <p:nvPr/>
          </p:nvSpPr>
          <p:spPr>
            <a:xfrm>
              <a:off x="6423800" y="3934163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5"/>
            <p:cNvSpPr/>
            <p:nvPr/>
          </p:nvSpPr>
          <p:spPr>
            <a:xfrm>
              <a:off x="6484125" y="3909613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5"/>
            <p:cNvSpPr/>
            <p:nvPr/>
          </p:nvSpPr>
          <p:spPr>
            <a:xfrm>
              <a:off x="6318925" y="400916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5"/>
            <p:cNvSpPr/>
            <p:nvPr/>
          </p:nvSpPr>
          <p:spPr>
            <a:xfrm>
              <a:off x="6276125" y="4057763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5"/>
            <p:cNvSpPr/>
            <p:nvPr/>
          </p:nvSpPr>
          <p:spPr>
            <a:xfrm>
              <a:off x="6368375" y="3967638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5"/>
            <p:cNvSpPr/>
            <p:nvPr/>
          </p:nvSpPr>
          <p:spPr>
            <a:xfrm>
              <a:off x="6657275" y="3800338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5"/>
            <p:cNvSpPr/>
            <p:nvPr/>
          </p:nvSpPr>
          <p:spPr>
            <a:xfrm>
              <a:off x="6654125" y="4059363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5"/>
            <p:cNvSpPr/>
            <p:nvPr/>
          </p:nvSpPr>
          <p:spPr>
            <a:xfrm>
              <a:off x="6638150" y="3995138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5"/>
            <p:cNvSpPr/>
            <p:nvPr/>
          </p:nvSpPr>
          <p:spPr>
            <a:xfrm>
              <a:off x="6614500" y="3863388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5"/>
            <p:cNvSpPr/>
            <p:nvPr/>
          </p:nvSpPr>
          <p:spPr>
            <a:xfrm>
              <a:off x="6548550" y="3895063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5"/>
            <p:cNvSpPr/>
            <p:nvPr/>
          </p:nvSpPr>
          <p:spPr>
            <a:xfrm>
              <a:off x="6635350" y="3928988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55"/>
          <p:cNvGrpSpPr/>
          <p:nvPr/>
        </p:nvGrpSpPr>
        <p:grpSpPr>
          <a:xfrm>
            <a:off x="7452175" y="1496463"/>
            <a:ext cx="1134950" cy="991675"/>
            <a:chOff x="7452175" y="1496463"/>
            <a:chExt cx="1134950" cy="991675"/>
          </a:xfrm>
        </p:grpSpPr>
        <p:sp>
          <p:nvSpPr>
            <p:cNvPr id="3819" name="Google Shape;3819;p55"/>
            <p:cNvSpPr/>
            <p:nvPr/>
          </p:nvSpPr>
          <p:spPr>
            <a:xfrm>
              <a:off x="7453375" y="1507738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5"/>
            <p:cNvSpPr/>
            <p:nvPr/>
          </p:nvSpPr>
          <p:spPr>
            <a:xfrm>
              <a:off x="7471350" y="1496463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5"/>
            <p:cNvSpPr/>
            <p:nvPr/>
          </p:nvSpPr>
          <p:spPr>
            <a:xfrm>
              <a:off x="7452175" y="1789013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5"/>
            <p:cNvSpPr/>
            <p:nvPr/>
          </p:nvSpPr>
          <p:spPr>
            <a:xfrm>
              <a:off x="7456575" y="177341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5"/>
            <p:cNvSpPr/>
            <p:nvPr/>
          </p:nvSpPr>
          <p:spPr>
            <a:xfrm>
              <a:off x="7506725" y="1808713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5"/>
            <p:cNvSpPr/>
            <p:nvPr/>
          </p:nvSpPr>
          <p:spPr>
            <a:xfrm>
              <a:off x="7473275" y="180263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5"/>
            <p:cNvSpPr/>
            <p:nvPr/>
          </p:nvSpPr>
          <p:spPr>
            <a:xfrm>
              <a:off x="7488525" y="18133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5"/>
            <p:cNvSpPr/>
            <p:nvPr/>
          </p:nvSpPr>
          <p:spPr>
            <a:xfrm>
              <a:off x="7556075" y="18435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5"/>
            <p:cNvSpPr/>
            <p:nvPr/>
          </p:nvSpPr>
          <p:spPr>
            <a:xfrm>
              <a:off x="7522675" y="1837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5"/>
            <p:cNvSpPr/>
            <p:nvPr/>
          </p:nvSpPr>
          <p:spPr>
            <a:xfrm>
              <a:off x="7537925" y="18481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5"/>
            <p:cNvSpPr/>
            <p:nvPr/>
          </p:nvSpPr>
          <p:spPr>
            <a:xfrm>
              <a:off x="7605525" y="18783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5"/>
            <p:cNvSpPr/>
            <p:nvPr/>
          </p:nvSpPr>
          <p:spPr>
            <a:xfrm>
              <a:off x="7572075" y="18722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5"/>
            <p:cNvSpPr/>
            <p:nvPr/>
          </p:nvSpPr>
          <p:spPr>
            <a:xfrm>
              <a:off x="7587350" y="188296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5"/>
            <p:cNvSpPr/>
            <p:nvPr/>
          </p:nvSpPr>
          <p:spPr>
            <a:xfrm>
              <a:off x="7654925" y="19130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5"/>
            <p:cNvSpPr/>
            <p:nvPr/>
          </p:nvSpPr>
          <p:spPr>
            <a:xfrm>
              <a:off x="7621450" y="19070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5"/>
            <p:cNvSpPr/>
            <p:nvPr/>
          </p:nvSpPr>
          <p:spPr>
            <a:xfrm>
              <a:off x="7636750" y="191771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5"/>
            <p:cNvSpPr/>
            <p:nvPr/>
          </p:nvSpPr>
          <p:spPr>
            <a:xfrm>
              <a:off x="7704300" y="19479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5"/>
            <p:cNvSpPr/>
            <p:nvPr/>
          </p:nvSpPr>
          <p:spPr>
            <a:xfrm>
              <a:off x="7670900" y="19418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5"/>
            <p:cNvSpPr/>
            <p:nvPr/>
          </p:nvSpPr>
          <p:spPr>
            <a:xfrm>
              <a:off x="7686175" y="195256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5"/>
            <p:cNvSpPr/>
            <p:nvPr/>
          </p:nvSpPr>
          <p:spPr>
            <a:xfrm>
              <a:off x="7753725" y="1982713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5"/>
            <p:cNvSpPr/>
            <p:nvPr/>
          </p:nvSpPr>
          <p:spPr>
            <a:xfrm>
              <a:off x="7720300" y="19765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5"/>
            <p:cNvSpPr/>
            <p:nvPr/>
          </p:nvSpPr>
          <p:spPr>
            <a:xfrm>
              <a:off x="7735550" y="198733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5"/>
            <p:cNvSpPr/>
            <p:nvPr/>
          </p:nvSpPr>
          <p:spPr>
            <a:xfrm>
              <a:off x="7803100" y="20174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5"/>
            <p:cNvSpPr/>
            <p:nvPr/>
          </p:nvSpPr>
          <p:spPr>
            <a:xfrm>
              <a:off x="7769700" y="20113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5"/>
            <p:cNvSpPr/>
            <p:nvPr/>
          </p:nvSpPr>
          <p:spPr>
            <a:xfrm>
              <a:off x="7784950" y="20221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5"/>
            <p:cNvSpPr/>
            <p:nvPr/>
          </p:nvSpPr>
          <p:spPr>
            <a:xfrm>
              <a:off x="7852525" y="205221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5"/>
            <p:cNvSpPr/>
            <p:nvPr/>
          </p:nvSpPr>
          <p:spPr>
            <a:xfrm>
              <a:off x="7819100" y="20461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5"/>
            <p:cNvSpPr/>
            <p:nvPr/>
          </p:nvSpPr>
          <p:spPr>
            <a:xfrm>
              <a:off x="7834350" y="20569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5"/>
            <p:cNvSpPr/>
            <p:nvPr/>
          </p:nvSpPr>
          <p:spPr>
            <a:xfrm>
              <a:off x="7901925" y="20870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5"/>
            <p:cNvSpPr/>
            <p:nvPr/>
          </p:nvSpPr>
          <p:spPr>
            <a:xfrm>
              <a:off x="7868525" y="20809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5"/>
            <p:cNvSpPr/>
            <p:nvPr/>
          </p:nvSpPr>
          <p:spPr>
            <a:xfrm>
              <a:off x="7883750" y="2091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5"/>
            <p:cNvSpPr/>
            <p:nvPr/>
          </p:nvSpPr>
          <p:spPr>
            <a:xfrm>
              <a:off x="7951300" y="212183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5"/>
            <p:cNvSpPr/>
            <p:nvPr/>
          </p:nvSpPr>
          <p:spPr>
            <a:xfrm>
              <a:off x="7917900" y="21157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5"/>
            <p:cNvSpPr/>
            <p:nvPr/>
          </p:nvSpPr>
          <p:spPr>
            <a:xfrm>
              <a:off x="7933175" y="21264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5"/>
            <p:cNvSpPr/>
            <p:nvPr/>
          </p:nvSpPr>
          <p:spPr>
            <a:xfrm>
              <a:off x="8000725" y="21566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5"/>
            <p:cNvSpPr/>
            <p:nvPr/>
          </p:nvSpPr>
          <p:spPr>
            <a:xfrm>
              <a:off x="7967300" y="21505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5"/>
            <p:cNvSpPr/>
            <p:nvPr/>
          </p:nvSpPr>
          <p:spPr>
            <a:xfrm>
              <a:off x="7982550" y="2161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5"/>
            <p:cNvSpPr/>
            <p:nvPr/>
          </p:nvSpPr>
          <p:spPr>
            <a:xfrm>
              <a:off x="8050100" y="21914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5"/>
            <p:cNvSpPr/>
            <p:nvPr/>
          </p:nvSpPr>
          <p:spPr>
            <a:xfrm>
              <a:off x="8016700" y="2185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5"/>
            <p:cNvSpPr/>
            <p:nvPr/>
          </p:nvSpPr>
          <p:spPr>
            <a:xfrm>
              <a:off x="8031950" y="21960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5"/>
            <p:cNvSpPr/>
            <p:nvPr/>
          </p:nvSpPr>
          <p:spPr>
            <a:xfrm>
              <a:off x="8099500" y="2226238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5"/>
            <p:cNvSpPr/>
            <p:nvPr/>
          </p:nvSpPr>
          <p:spPr>
            <a:xfrm>
              <a:off x="8066100" y="22201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5"/>
            <p:cNvSpPr/>
            <p:nvPr/>
          </p:nvSpPr>
          <p:spPr>
            <a:xfrm>
              <a:off x="8081350" y="2230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5"/>
            <p:cNvSpPr/>
            <p:nvPr/>
          </p:nvSpPr>
          <p:spPr>
            <a:xfrm>
              <a:off x="8148950" y="2260963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5"/>
            <p:cNvSpPr/>
            <p:nvPr/>
          </p:nvSpPr>
          <p:spPr>
            <a:xfrm>
              <a:off x="8115475" y="22548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5"/>
            <p:cNvSpPr/>
            <p:nvPr/>
          </p:nvSpPr>
          <p:spPr>
            <a:xfrm>
              <a:off x="8130750" y="226563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5"/>
            <p:cNvSpPr/>
            <p:nvPr/>
          </p:nvSpPr>
          <p:spPr>
            <a:xfrm>
              <a:off x="8198300" y="22957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5"/>
            <p:cNvSpPr/>
            <p:nvPr/>
          </p:nvSpPr>
          <p:spPr>
            <a:xfrm>
              <a:off x="8164900" y="2289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5"/>
            <p:cNvSpPr/>
            <p:nvPr/>
          </p:nvSpPr>
          <p:spPr>
            <a:xfrm>
              <a:off x="8180200" y="23004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5"/>
            <p:cNvSpPr/>
            <p:nvPr/>
          </p:nvSpPr>
          <p:spPr>
            <a:xfrm>
              <a:off x="8247750" y="2330588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5"/>
            <p:cNvSpPr/>
            <p:nvPr/>
          </p:nvSpPr>
          <p:spPr>
            <a:xfrm>
              <a:off x="8214300" y="23245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5"/>
            <p:cNvSpPr/>
            <p:nvPr/>
          </p:nvSpPr>
          <p:spPr>
            <a:xfrm>
              <a:off x="8229550" y="233521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5"/>
            <p:cNvSpPr/>
            <p:nvPr/>
          </p:nvSpPr>
          <p:spPr>
            <a:xfrm>
              <a:off x="8297100" y="23653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5"/>
            <p:cNvSpPr/>
            <p:nvPr/>
          </p:nvSpPr>
          <p:spPr>
            <a:xfrm>
              <a:off x="8263700" y="23592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5"/>
            <p:cNvSpPr/>
            <p:nvPr/>
          </p:nvSpPr>
          <p:spPr>
            <a:xfrm>
              <a:off x="8278975" y="237001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5"/>
            <p:cNvSpPr/>
            <p:nvPr/>
          </p:nvSpPr>
          <p:spPr>
            <a:xfrm>
              <a:off x="8346500" y="24001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5"/>
            <p:cNvSpPr/>
            <p:nvPr/>
          </p:nvSpPr>
          <p:spPr>
            <a:xfrm>
              <a:off x="8313100" y="23940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5"/>
            <p:cNvSpPr/>
            <p:nvPr/>
          </p:nvSpPr>
          <p:spPr>
            <a:xfrm>
              <a:off x="8328375" y="240483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5"/>
            <p:cNvSpPr/>
            <p:nvPr/>
          </p:nvSpPr>
          <p:spPr>
            <a:xfrm>
              <a:off x="8395950" y="243496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5"/>
            <p:cNvSpPr/>
            <p:nvPr/>
          </p:nvSpPr>
          <p:spPr>
            <a:xfrm>
              <a:off x="8362475" y="2428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5"/>
            <p:cNvSpPr/>
            <p:nvPr/>
          </p:nvSpPr>
          <p:spPr>
            <a:xfrm>
              <a:off x="8377775" y="24396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5"/>
            <p:cNvSpPr/>
            <p:nvPr/>
          </p:nvSpPr>
          <p:spPr>
            <a:xfrm>
              <a:off x="8046250" y="1960163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5"/>
            <p:cNvSpPr/>
            <p:nvPr/>
          </p:nvSpPr>
          <p:spPr>
            <a:xfrm>
              <a:off x="8041200" y="1965113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2" name="Google Shape;3882;p55"/>
          <p:cNvGrpSpPr/>
          <p:nvPr/>
        </p:nvGrpSpPr>
        <p:grpSpPr>
          <a:xfrm>
            <a:off x="940603" y="1022545"/>
            <a:ext cx="1167781" cy="1203693"/>
            <a:chOff x="940603" y="1489632"/>
            <a:chExt cx="745681" cy="929720"/>
          </a:xfrm>
        </p:grpSpPr>
        <p:sp>
          <p:nvSpPr>
            <p:cNvPr id="3883" name="Google Shape;3883;p55"/>
            <p:cNvSpPr/>
            <p:nvPr/>
          </p:nvSpPr>
          <p:spPr>
            <a:xfrm rot="961257">
              <a:off x="1445027" y="1516007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5"/>
            <p:cNvSpPr/>
            <p:nvPr/>
          </p:nvSpPr>
          <p:spPr>
            <a:xfrm rot="961257">
              <a:off x="1440404" y="1549388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5"/>
            <p:cNvSpPr/>
            <p:nvPr/>
          </p:nvSpPr>
          <p:spPr>
            <a:xfrm rot="961257">
              <a:off x="1560838" y="1527856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5"/>
            <p:cNvSpPr/>
            <p:nvPr/>
          </p:nvSpPr>
          <p:spPr>
            <a:xfrm rot="961257">
              <a:off x="974693" y="2165470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5"/>
            <p:cNvSpPr/>
            <p:nvPr/>
          </p:nvSpPr>
          <p:spPr>
            <a:xfrm rot="961257">
              <a:off x="997100" y="2270404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5"/>
            <p:cNvSpPr/>
            <p:nvPr/>
          </p:nvSpPr>
          <p:spPr>
            <a:xfrm rot="961257">
              <a:off x="1070353" y="2339587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5"/>
            <p:cNvSpPr/>
            <p:nvPr/>
          </p:nvSpPr>
          <p:spPr>
            <a:xfrm rot="961257">
              <a:off x="1084731" y="1579951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5"/>
            <p:cNvSpPr/>
            <p:nvPr/>
          </p:nvSpPr>
          <p:spPr>
            <a:xfrm rot="961257">
              <a:off x="1164530" y="1608102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5"/>
            <p:cNvSpPr/>
            <p:nvPr/>
          </p:nvSpPr>
          <p:spPr>
            <a:xfrm rot="961257">
              <a:off x="1433143" y="1524908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5"/>
            <p:cNvSpPr/>
            <p:nvPr/>
          </p:nvSpPr>
          <p:spPr>
            <a:xfrm rot="961257">
              <a:off x="1554032" y="1503511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5"/>
            <p:cNvSpPr/>
            <p:nvPr/>
          </p:nvSpPr>
          <p:spPr>
            <a:xfrm rot="961257">
              <a:off x="957569" y="2211369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5"/>
            <p:cNvSpPr/>
            <p:nvPr/>
          </p:nvSpPr>
          <p:spPr>
            <a:xfrm rot="961257">
              <a:off x="1077720" y="1555541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5"/>
            <p:cNvSpPr/>
            <p:nvPr/>
          </p:nvSpPr>
          <p:spPr>
            <a:xfrm rot="961257">
              <a:off x="1157894" y="1583823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6" name="Google Shape;3896;p55"/>
          <p:cNvGrpSpPr/>
          <p:nvPr/>
        </p:nvGrpSpPr>
        <p:grpSpPr>
          <a:xfrm>
            <a:off x="1710775" y="296727"/>
            <a:ext cx="1773158" cy="818659"/>
            <a:chOff x="1710775" y="296727"/>
            <a:chExt cx="1773158" cy="818659"/>
          </a:xfrm>
        </p:grpSpPr>
        <p:sp>
          <p:nvSpPr>
            <p:cNvPr id="3897" name="Google Shape;3897;p55"/>
            <p:cNvSpPr/>
            <p:nvPr/>
          </p:nvSpPr>
          <p:spPr>
            <a:xfrm rot="-4056294">
              <a:off x="2355100" y="104687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5"/>
            <p:cNvSpPr/>
            <p:nvPr/>
          </p:nvSpPr>
          <p:spPr>
            <a:xfrm rot="-4056294">
              <a:off x="3194740" y="33282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5"/>
            <p:cNvSpPr/>
            <p:nvPr/>
          </p:nvSpPr>
          <p:spPr>
            <a:xfrm rot="-4056294">
              <a:off x="2417607" y="102665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5"/>
            <p:cNvSpPr/>
            <p:nvPr/>
          </p:nvSpPr>
          <p:spPr>
            <a:xfrm rot="-4056294">
              <a:off x="2837789" y="72365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5"/>
            <p:cNvSpPr/>
            <p:nvPr/>
          </p:nvSpPr>
          <p:spPr>
            <a:xfrm rot="-4056294">
              <a:off x="2649320" y="90509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5"/>
            <p:cNvSpPr/>
            <p:nvPr/>
          </p:nvSpPr>
          <p:spPr>
            <a:xfrm rot="-4056294">
              <a:off x="2594720" y="94134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5"/>
            <p:cNvSpPr/>
            <p:nvPr/>
          </p:nvSpPr>
          <p:spPr>
            <a:xfrm rot="-4056294">
              <a:off x="2537693" y="97378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5"/>
            <p:cNvSpPr/>
            <p:nvPr/>
          </p:nvSpPr>
          <p:spPr>
            <a:xfrm rot="-4056294">
              <a:off x="2478655" y="100225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5"/>
            <p:cNvSpPr/>
            <p:nvPr/>
          </p:nvSpPr>
          <p:spPr>
            <a:xfrm rot="-4056294">
              <a:off x="2701338" y="86497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5"/>
            <p:cNvSpPr/>
            <p:nvPr/>
          </p:nvSpPr>
          <p:spPr>
            <a:xfrm rot="-4056294">
              <a:off x="2795765" y="77415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5"/>
            <p:cNvSpPr/>
            <p:nvPr/>
          </p:nvSpPr>
          <p:spPr>
            <a:xfrm rot="-4056294">
              <a:off x="3325641" y="29726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5"/>
            <p:cNvSpPr/>
            <p:nvPr/>
          </p:nvSpPr>
          <p:spPr>
            <a:xfrm rot="-4056294">
              <a:off x="3394551" y="30166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5"/>
            <p:cNvSpPr/>
            <p:nvPr/>
          </p:nvSpPr>
          <p:spPr>
            <a:xfrm rot="-4056294">
              <a:off x="3082239" y="40813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5"/>
            <p:cNvSpPr/>
            <p:nvPr/>
          </p:nvSpPr>
          <p:spPr>
            <a:xfrm rot="-4056294">
              <a:off x="3258312" y="30877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5"/>
            <p:cNvSpPr/>
            <p:nvPr/>
          </p:nvSpPr>
          <p:spPr>
            <a:xfrm rot="-4056294">
              <a:off x="3135653" y="36648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5"/>
            <p:cNvSpPr/>
            <p:nvPr/>
          </p:nvSpPr>
          <p:spPr>
            <a:xfrm rot="-4056294">
              <a:off x="2952602" y="56149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5"/>
            <p:cNvSpPr/>
            <p:nvPr/>
          </p:nvSpPr>
          <p:spPr>
            <a:xfrm rot="-4056294">
              <a:off x="2876981" y="67060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5"/>
            <p:cNvSpPr/>
            <p:nvPr/>
          </p:nvSpPr>
          <p:spPr>
            <a:xfrm rot="-4056294">
              <a:off x="2914802" y="61619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5"/>
            <p:cNvSpPr/>
            <p:nvPr/>
          </p:nvSpPr>
          <p:spPr>
            <a:xfrm rot="-4056294">
              <a:off x="1965394" y="107454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5"/>
            <p:cNvSpPr/>
            <p:nvPr/>
          </p:nvSpPr>
          <p:spPr>
            <a:xfrm rot="-4056294">
              <a:off x="3034882" y="45600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5"/>
            <p:cNvSpPr/>
            <p:nvPr/>
          </p:nvSpPr>
          <p:spPr>
            <a:xfrm rot="-4056294">
              <a:off x="3457543" y="32062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5"/>
            <p:cNvSpPr/>
            <p:nvPr/>
          </p:nvSpPr>
          <p:spPr>
            <a:xfrm rot="-4056294">
              <a:off x="2992139" y="50769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5"/>
            <p:cNvSpPr/>
            <p:nvPr/>
          </p:nvSpPr>
          <p:spPr>
            <a:xfrm rot="-4056294">
              <a:off x="2750262" y="82129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5"/>
            <p:cNvSpPr/>
            <p:nvPr/>
          </p:nvSpPr>
          <p:spPr>
            <a:xfrm rot="-4056294">
              <a:off x="1777180" y="101875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5"/>
            <p:cNvSpPr/>
            <p:nvPr/>
          </p:nvSpPr>
          <p:spPr>
            <a:xfrm rot="-4056294">
              <a:off x="1838616" y="104477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5"/>
            <p:cNvSpPr/>
            <p:nvPr/>
          </p:nvSpPr>
          <p:spPr>
            <a:xfrm rot="-4056294">
              <a:off x="1719621" y="98225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5"/>
            <p:cNvSpPr/>
            <p:nvPr/>
          </p:nvSpPr>
          <p:spPr>
            <a:xfrm rot="-4056294">
              <a:off x="2291376" y="106274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5"/>
            <p:cNvSpPr/>
            <p:nvPr/>
          </p:nvSpPr>
          <p:spPr>
            <a:xfrm rot="-4056294">
              <a:off x="2030529" y="108159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5"/>
            <p:cNvSpPr/>
            <p:nvPr/>
          </p:nvSpPr>
          <p:spPr>
            <a:xfrm rot="-4056294">
              <a:off x="2226731" y="107436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5"/>
            <p:cNvSpPr/>
            <p:nvPr/>
          </p:nvSpPr>
          <p:spPr>
            <a:xfrm rot="-4056294">
              <a:off x="2161492" y="108136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5"/>
            <p:cNvSpPr/>
            <p:nvPr/>
          </p:nvSpPr>
          <p:spPr>
            <a:xfrm rot="-4056294">
              <a:off x="2095932" y="108383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5"/>
            <p:cNvSpPr/>
            <p:nvPr/>
          </p:nvSpPr>
          <p:spPr>
            <a:xfrm rot="-4056294">
              <a:off x="1899250" y="106423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9" name="Google Shape;3929;p55"/>
          <p:cNvGrpSpPr/>
          <p:nvPr/>
        </p:nvGrpSpPr>
        <p:grpSpPr>
          <a:xfrm>
            <a:off x="1522763" y="3189750"/>
            <a:ext cx="373125" cy="345125"/>
            <a:chOff x="1522763" y="3189750"/>
            <a:chExt cx="373125" cy="345125"/>
          </a:xfrm>
        </p:grpSpPr>
        <p:sp>
          <p:nvSpPr>
            <p:cNvPr id="3930" name="Google Shape;3930;p55"/>
            <p:cNvSpPr/>
            <p:nvPr/>
          </p:nvSpPr>
          <p:spPr>
            <a:xfrm>
              <a:off x="1522763" y="31941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5"/>
            <p:cNvSpPr/>
            <p:nvPr/>
          </p:nvSpPr>
          <p:spPr>
            <a:xfrm>
              <a:off x="1540413" y="31897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4" name="Picture 153">
            <a:extLst>
              <a:ext uri="{FF2B5EF4-FFF2-40B4-BE49-F238E27FC236}">
                <a16:creationId xmlns:a16="http://schemas.microsoft.com/office/drawing/2014/main" id="{5E09367F-CD4C-4530-95E5-C067177032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322418" y="2039831"/>
            <a:ext cx="2253290" cy="2253290"/>
          </a:xfrm>
          <a:prstGeom prst="rect">
            <a:avLst/>
          </a:prstGeom>
        </p:spPr>
      </p:pic>
      <p:sp>
        <p:nvSpPr>
          <p:cNvPr id="155" name="Arrow: Right 23">
            <a:extLst>
              <a:ext uri="{FF2B5EF4-FFF2-40B4-BE49-F238E27FC236}">
                <a16:creationId xmlns:a16="http://schemas.microsoft.com/office/drawing/2014/main" id="{7AEE0EF5-1FCF-4BB1-B758-4C5DA22F9F2C}"/>
              </a:ext>
            </a:extLst>
          </p:cNvPr>
          <p:cNvSpPr/>
          <p:nvPr/>
        </p:nvSpPr>
        <p:spPr>
          <a:xfrm>
            <a:off x="3512925" y="2806700"/>
            <a:ext cx="14351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6" name="Picture 2" descr="Hình ảnh Học Sinh, Sinh Viên Clipart, Học Tập, đọc Hiểu miễn phí tải tập  tin PNG PSDComment và Vector">
            <a:extLst>
              <a:ext uri="{FF2B5EF4-FFF2-40B4-BE49-F238E27FC236}">
                <a16:creationId xmlns:a16="http://schemas.microsoft.com/office/drawing/2014/main" id="{487958FF-F8FF-4393-AB81-F482B76D8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25" y="1781651"/>
            <a:ext cx="2885350" cy="288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EE9D78-C605-4DB7-B0AE-57C1016D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25" y="499283"/>
            <a:ext cx="8291588" cy="6389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000" b="1" dirty="0" err="1">
                <a:solidFill>
                  <a:srgbClr val="0070C0"/>
                </a:solidFill>
              </a:rPr>
              <a:t>Bài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tập</a:t>
            </a:r>
            <a:r>
              <a:rPr lang="en-US" sz="2000" b="1" dirty="0">
                <a:solidFill>
                  <a:srgbClr val="0070C0"/>
                </a:solidFill>
              </a:rPr>
              <a:t> 2.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30,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mOp</a:t>
            </a:r>
            <a:r>
              <a:rPr lang="en-US" sz="2000" dirty="0"/>
              <a:t>, </a:t>
            </a:r>
            <a:r>
              <a:rPr lang="en-US" sz="2000" dirty="0" err="1"/>
              <a:t>qOr</a:t>
            </a:r>
            <a:r>
              <a:rPr lang="en-US" sz="2000" dirty="0"/>
              <a:t>, </a:t>
            </a:r>
            <a:r>
              <a:rPr lang="en-US" sz="2000" dirty="0" err="1"/>
              <a:t>pOq</a:t>
            </a:r>
            <a:r>
              <a:rPr lang="en-US" sz="2000" dirty="0"/>
              <a:t>.</a:t>
            </a:r>
            <a:endParaRPr lang="vi-VN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2441B-282C-41C4-9760-57CAD04619F6}"/>
              </a:ext>
            </a:extLst>
          </p:cNvPr>
          <p:cNvSpPr txBox="1"/>
          <p:nvPr/>
        </p:nvSpPr>
        <p:spPr>
          <a:xfrm>
            <a:off x="2072129" y="3874904"/>
            <a:ext cx="12209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Hình</a:t>
            </a:r>
            <a:r>
              <a:rPr lang="en-US" sz="2000" dirty="0"/>
              <a:t> 30</a:t>
            </a:r>
            <a:endParaRPr lang="vi-VN" sz="2000" dirty="0"/>
          </a:p>
        </p:txBody>
      </p:sp>
      <p:grpSp>
        <p:nvGrpSpPr>
          <p:cNvPr id="2994" name="Google Shape;2994;p50"/>
          <p:cNvGrpSpPr/>
          <p:nvPr/>
        </p:nvGrpSpPr>
        <p:grpSpPr>
          <a:xfrm>
            <a:off x="8289113" y="282290"/>
            <a:ext cx="577900" cy="576325"/>
            <a:chOff x="5285663" y="1778625"/>
            <a:chExt cx="577900" cy="576325"/>
          </a:xfrm>
        </p:grpSpPr>
        <p:sp>
          <p:nvSpPr>
            <p:cNvPr id="2995" name="Google Shape;2995;p50"/>
            <p:cNvSpPr/>
            <p:nvPr/>
          </p:nvSpPr>
          <p:spPr>
            <a:xfrm>
              <a:off x="5294763" y="1787725"/>
              <a:ext cx="424650" cy="558125"/>
            </a:xfrm>
            <a:custGeom>
              <a:avLst/>
              <a:gdLst/>
              <a:ahLst/>
              <a:cxnLst/>
              <a:rect l="l" t="t" r="r" b="b"/>
              <a:pathLst>
                <a:path w="16986" h="22325" extrusionOk="0">
                  <a:moveTo>
                    <a:pt x="1887" y="0"/>
                  </a:moveTo>
                  <a:cubicBezTo>
                    <a:pt x="846" y="0"/>
                    <a:pt x="1" y="872"/>
                    <a:pt x="1" y="1942"/>
                  </a:cubicBezTo>
                  <a:lnTo>
                    <a:pt x="1" y="20383"/>
                  </a:lnTo>
                  <a:cubicBezTo>
                    <a:pt x="1" y="21456"/>
                    <a:pt x="843" y="22325"/>
                    <a:pt x="1887" y="22325"/>
                  </a:cubicBezTo>
                  <a:lnTo>
                    <a:pt x="15100" y="22325"/>
                  </a:lnTo>
                  <a:cubicBezTo>
                    <a:pt x="16140" y="22325"/>
                    <a:pt x="16986" y="21453"/>
                    <a:pt x="16986" y="20383"/>
                  </a:cubicBezTo>
                  <a:lnTo>
                    <a:pt x="16986" y="16235"/>
                  </a:lnTo>
                  <a:lnTo>
                    <a:pt x="16986" y="13588"/>
                  </a:lnTo>
                  <a:lnTo>
                    <a:pt x="16986" y="1942"/>
                  </a:lnTo>
                  <a:cubicBezTo>
                    <a:pt x="16986" y="869"/>
                    <a:pt x="16140" y="0"/>
                    <a:pt x="1509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50"/>
            <p:cNvSpPr/>
            <p:nvPr/>
          </p:nvSpPr>
          <p:spPr>
            <a:xfrm>
              <a:off x="5355438" y="1848375"/>
              <a:ext cx="48525" cy="436750"/>
            </a:xfrm>
            <a:custGeom>
              <a:avLst/>
              <a:gdLst/>
              <a:ahLst/>
              <a:cxnLst/>
              <a:rect l="l" t="t" r="r" b="b"/>
              <a:pathLst>
                <a:path w="1941" h="17470" extrusionOk="0">
                  <a:moveTo>
                    <a:pt x="972" y="0"/>
                  </a:moveTo>
                  <a:cubicBezTo>
                    <a:pt x="437" y="0"/>
                    <a:pt x="1" y="436"/>
                    <a:pt x="1" y="971"/>
                  </a:cubicBezTo>
                  <a:cubicBezTo>
                    <a:pt x="1" y="1505"/>
                    <a:pt x="434" y="1941"/>
                    <a:pt x="972" y="1941"/>
                  </a:cubicBezTo>
                  <a:cubicBezTo>
                    <a:pt x="1506" y="1941"/>
                    <a:pt x="1941" y="1508"/>
                    <a:pt x="1941" y="971"/>
                  </a:cubicBezTo>
                  <a:cubicBezTo>
                    <a:pt x="1941" y="436"/>
                    <a:pt x="1507" y="0"/>
                    <a:pt x="972" y="0"/>
                  </a:cubicBezTo>
                  <a:close/>
                  <a:moveTo>
                    <a:pt x="972" y="7765"/>
                  </a:moveTo>
                  <a:cubicBezTo>
                    <a:pt x="434" y="7765"/>
                    <a:pt x="1" y="8201"/>
                    <a:pt x="1" y="8736"/>
                  </a:cubicBezTo>
                  <a:cubicBezTo>
                    <a:pt x="1" y="9272"/>
                    <a:pt x="437" y="9705"/>
                    <a:pt x="972" y="9705"/>
                  </a:cubicBezTo>
                  <a:cubicBezTo>
                    <a:pt x="1507" y="9705"/>
                    <a:pt x="1941" y="9270"/>
                    <a:pt x="1941" y="8736"/>
                  </a:cubicBezTo>
                  <a:cubicBezTo>
                    <a:pt x="1941" y="8201"/>
                    <a:pt x="1507" y="7765"/>
                    <a:pt x="972" y="7765"/>
                  </a:cubicBezTo>
                  <a:close/>
                  <a:moveTo>
                    <a:pt x="972" y="15530"/>
                  </a:moveTo>
                  <a:cubicBezTo>
                    <a:pt x="434" y="15530"/>
                    <a:pt x="1" y="15965"/>
                    <a:pt x="1" y="16501"/>
                  </a:cubicBezTo>
                  <a:cubicBezTo>
                    <a:pt x="1" y="17035"/>
                    <a:pt x="437" y="17470"/>
                    <a:pt x="972" y="17470"/>
                  </a:cubicBezTo>
                  <a:cubicBezTo>
                    <a:pt x="1507" y="17470"/>
                    <a:pt x="1941" y="17035"/>
                    <a:pt x="1941" y="16501"/>
                  </a:cubicBezTo>
                  <a:cubicBezTo>
                    <a:pt x="1941" y="15965"/>
                    <a:pt x="1507" y="15530"/>
                    <a:pt x="972" y="155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50"/>
            <p:cNvSpPr/>
            <p:nvPr/>
          </p:nvSpPr>
          <p:spPr>
            <a:xfrm>
              <a:off x="5625363" y="1787725"/>
              <a:ext cx="18250" cy="558125"/>
            </a:xfrm>
            <a:custGeom>
              <a:avLst/>
              <a:gdLst/>
              <a:ahLst/>
              <a:cxnLst/>
              <a:rect l="l" t="t" r="r" b="b"/>
              <a:pathLst>
                <a:path w="730" h="22325" extrusionOk="0">
                  <a:moveTo>
                    <a:pt x="2" y="0"/>
                  </a:moveTo>
                  <a:lnTo>
                    <a:pt x="2" y="1457"/>
                  </a:lnTo>
                  <a:cubicBezTo>
                    <a:pt x="2" y="1657"/>
                    <a:pt x="165" y="1821"/>
                    <a:pt x="365" y="1821"/>
                  </a:cubicBezTo>
                  <a:cubicBezTo>
                    <a:pt x="566" y="1821"/>
                    <a:pt x="729" y="1657"/>
                    <a:pt x="729" y="1457"/>
                  </a:cubicBezTo>
                  <a:lnTo>
                    <a:pt x="729" y="0"/>
                  </a:lnTo>
                  <a:close/>
                  <a:moveTo>
                    <a:pt x="365" y="2500"/>
                  </a:moveTo>
                  <a:cubicBezTo>
                    <a:pt x="165" y="2500"/>
                    <a:pt x="2" y="2664"/>
                    <a:pt x="2" y="2864"/>
                  </a:cubicBezTo>
                  <a:lnTo>
                    <a:pt x="2" y="2912"/>
                  </a:lnTo>
                  <a:cubicBezTo>
                    <a:pt x="2" y="3113"/>
                    <a:pt x="165" y="3276"/>
                    <a:pt x="365" y="3276"/>
                  </a:cubicBezTo>
                  <a:cubicBezTo>
                    <a:pt x="566" y="3276"/>
                    <a:pt x="728" y="3113"/>
                    <a:pt x="729" y="2912"/>
                  </a:cubicBezTo>
                  <a:lnTo>
                    <a:pt x="729" y="2864"/>
                  </a:lnTo>
                  <a:cubicBezTo>
                    <a:pt x="729" y="2664"/>
                    <a:pt x="566" y="2500"/>
                    <a:pt x="365" y="2500"/>
                  </a:cubicBezTo>
                  <a:close/>
                  <a:moveTo>
                    <a:pt x="364" y="4005"/>
                  </a:moveTo>
                  <a:cubicBezTo>
                    <a:pt x="162" y="4005"/>
                    <a:pt x="0" y="4167"/>
                    <a:pt x="0" y="4369"/>
                  </a:cubicBezTo>
                  <a:lnTo>
                    <a:pt x="0" y="22325"/>
                  </a:lnTo>
                  <a:lnTo>
                    <a:pt x="728" y="22325"/>
                  </a:lnTo>
                  <a:lnTo>
                    <a:pt x="728" y="4369"/>
                  </a:lnTo>
                  <a:cubicBezTo>
                    <a:pt x="728" y="4167"/>
                    <a:pt x="564" y="4005"/>
                    <a:pt x="364" y="4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50"/>
            <p:cNvSpPr/>
            <p:nvPr/>
          </p:nvSpPr>
          <p:spPr>
            <a:xfrm>
              <a:off x="5477138" y="1983450"/>
              <a:ext cx="378100" cy="362400"/>
            </a:xfrm>
            <a:custGeom>
              <a:avLst/>
              <a:gdLst/>
              <a:ahLst/>
              <a:cxnLst/>
              <a:rect l="l" t="t" r="r" b="b"/>
              <a:pathLst>
                <a:path w="15124" h="14496" extrusionOk="0">
                  <a:moveTo>
                    <a:pt x="11656" y="1"/>
                  </a:moveTo>
                  <a:cubicBezTo>
                    <a:pt x="11407" y="1"/>
                    <a:pt x="11159" y="95"/>
                    <a:pt x="10970" y="284"/>
                  </a:cubicBezTo>
                  <a:lnTo>
                    <a:pt x="2050" y="9205"/>
                  </a:lnTo>
                  <a:cubicBezTo>
                    <a:pt x="1670" y="9586"/>
                    <a:pt x="1670" y="10200"/>
                    <a:pt x="2050" y="10579"/>
                  </a:cubicBezTo>
                  <a:lnTo>
                    <a:pt x="2243" y="10772"/>
                  </a:lnTo>
                  <a:lnTo>
                    <a:pt x="191" y="12824"/>
                  </a:lnTo>
                  <a:cubicBezTo>
                    <a:pt x="0" y="13012"/>
                    <a:pt x="0" y="13319"/>
                    <a:pt x="191" y="13509"/>
                  </a:cubicBezTo>
                  <a:lnTo>
                    <a:pt x="1173" y="14496"/>
                  </a:lnTo>
                  <a:lnTo>
                    <a:pt x="2547" y="14496"/>
                  </a:lnTo>
                  <a:lnTo>
                    <a:pt x="4255" y="12786"/>
                  </a:lnTo>
                  <a:lnTo>
                    <a:pt x="4448" y="12981"/>
                  </a:lnTo>
                  <a:cubicBezTo>
                    <a:pt x="4639" y="13170"/>
                    <a:pt x="4888" y="13264"/>
                    <a:pt x="5136" y="13264"/>
                  </a:cubicBezTo>
                  <a:cubicBezTo>
                    <a:pt x="5385" y="13264"/>
                    <a:pt x="5633" y="13170"/>
                    <a:pt x="5823" y="12981"/>
                  </a:cubicBezTo>
                  <a:lnTo>
                    <a:pt x="14744" y="4058"/>
                  </a:lnTo>
                  <a:cubicBezTo>
                    <a:pt x="15124" y="3680"/>
                    <a:pt x="15124" y="3064"/>
                    <a:pt x="14744" y="2686"/>
                  </a:cubicBezTo>
                  <a:lnTo>
                    <a:pt x="12343" y="284"/>
                  </a:lnTo>
                  <a:cubicBezTo>
                    <a:pt x="12153" y="95"/>
                    <a:pt x="11904" y="1"/>
                    <a:pt x="11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50"/>
            <p:cNvSpPr/>
            <p:nvPr/>
          </p:nvSpPr>
          <p:spPr>
            <a:xfrm>
              <a:off x="5518888" y="1983400"/>
              <a:ext cx="336350" cy="331675"/>
            </a:xfrm>
            <a:custGeom>
              <a:avLst/>
              <a:gdLst/>
              <a:ahLst/>
              <a:cxnLst/>
              <a:rect l="l" t="t" r="r" b="b"/>
              <a:pathLst>
                <a:path w="13454" h="13267" extrusionOk="0">
                  <a:moveTo>
                    <a:pt x="9986" y="1"/>
                  </a:moveTo>
                  <a:cubicBezTo>
                    <a:pt x="9737" y="1"/>
                    <a:pt x="9489" y="96"/>
                    <a:pt x="9300" y="286"/>
                  </a:cubicBezTo>
                  <a:lnTo>
                    <a:pt x="380" y="9207"/>
                  </a:lnTo>
                  <a:cubicBezTo>
                    <a:pt x="0" y="9588"/>
                    <a:pt x="0" y="10202"/>
                    <a:pt x="380" y="10581"/>
                  </a:cubicBezTo>
                  <a:lnTo>
                    <a:pt x="2778" y="12983"/>
                  </a:lnTo>
                  <a:cubicBezTo>
                    <a:pt x="2969" y="13172"/>
                    <a:pt x="3218" y="13266"/>
                    <a:pt x="3466" y="13266"/>
                  </a:cubicBezTo>
                  <a:cubicBezTo>
                    <a:pt x="3715" y="13266"/>
                    <a:pt x="3963" y="13172"/>
                    <a:pt x="4153" y="12983"/>
                  </a:cubicBezTo>
                  <a:lnTo>
                    <a:pt x="13074" y="4061"/>
                  </a:lnTo>
                  <a:cubicBezTo>
                    <a:pt x="13454" y="3682"/>
                    <a:pt x="13454" y="3066"/>
                    <a:pt x="13074" y="2688"/>
                  </a:cubicBezTo>
                  <a:lnTo>
                    <a:pt x="10673" y="286"/>
                  </a:lnTo>
                  <a:cubicBezTo>
                    <a:pt x="10483" y="96"/>
                    <a:pt x="10234" y="1"/>
                    <a:pt x="9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50"/>
            <p:cNvSpPr/>
            <p:nvPr/>
          </p:nvSpPr>
          <p:spPr>
            <a:xfrm>
              <a:off x="5703763" y="1986975"/>
              <a:ext cx="146750" cy="144375"/>
            </a:xfrm>
            <a:custGeom>
              <a:avLst/>
              <a:gdLst/>
              <a:ahLst/>
              <a:cxnLst/>
              <a:rect l="l" t="t" r="r" b="b"/>
              <a:pathLst>
                <a:path w="5870" h="5775" extrusionOk="0">
                  <a:moveTo>
                    <a:pt x="4309" y="1"/>
                  </a:moveTo>
                  <a:cubicBezTo>
                    <a:pt x="4185" y="1"/>
                    <a:pt x="4061" y="48"/>
                    <a:pt x="3965" y="143"/>
                  </a:cubicBezTo>
                  <a:lnTo>
                    <a:pt x="191" y="3918"/>
                  </a:lnTo>
                  <a:cubicBezTo>
                    <a:pt x="1" y="4107"/>
                    <a:pt x="1" y="4414"/>
                    <a:pt x="191" y="4604"/>
                  </a:cubicBezTo>
                  <a:lnTo>
                    <a:pt x="1220" y="5632"/>
                  </a:lnTo>
                  <a:cubicBezTo>
                    <a:pt x="1314" y="5727"/>
                    <a:pt x="1437" y="5775"/>
                    <a:pt x="1561" y="5775"/>
                  </a:cubicBezTo>
                  <a:cubicBezTo>
                    <a:pt x="1685" y="5775"/>
                    <a:pt x="1810" y="5727"/>
                    <a:pt x="1905" y="5632"/>
                  </a:cubicBezTo>
                  <a:lnTo>
                    <a:pt x="5679" y="1857"/>
                  </a:lnTo>
                  <a:cubicBezTo>
                    <a:pt x="5870" y="1670"/>
                    <a:pt x="5870" y="1361"/>
                    <a:pt x="5679" y="1172"/>
                  </a:cubicBezTo>
                  <a:lnTo>
                    <a:pt x="4652" y="143"/>
                  </a:lnTo>
                  <a:cubicBezTo>
                    <a:pt x="4557" y="48"/>
                    <a:pt x="4433" y="1"/>
                    <a:pt x="4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50"/>
            <p:cNvSpPr/>
            <p:nvPr/>
          </p:nvSpPr>
          <p:spPr>
            <a:xfrm>
              <a:off x="5285663" y="1778625"/>
              <a:ext cx="577900" cy="576325"/>
            </a:xfrm>
            <a:custGeom>
              <a:avLst/>
              <a:gdLst/>
              <a:ahLst/>
              <a:cxnLst/>
              <a:rect l="l" t="t" r="r" b="b"/>
              <a:pathLst>
                <a:path w="23116" h="23053" extrusionOk="0">
                  <a:moveTo>
                    <a:pt x="3763" y="3155"/>
                  </a:moveTo>
                  <a:cubicBezTo>
                    <a:pt x="4097" y="3155"/>
                    <a:pt x="4368" y="3427"/>
                    <a:pt x="4368" y="3761"/>
                  </a:cubicBezTo>
                  <a:cubicBezTo>
                    <a:pt x="4368" y="4096"/>
                    <a:pt x="4097" y="4366"/>
                    <a:pt x="3763" y="4366"/>
                  </a:cubicBezTo>
                  <a:cubicBezTo>
                    <a:pt x="3429" y="4366"/>
                    <a:pt x="3157" y="4095"/>
                    <a:pt x="3157" y="3761"/>
                  </a:cubicBezTo>
                  <a:cubicBezTo>
                    <a:pt x="3157" y="3427"/>
                    <a:pt x="3429" y="3155"/>
                    <a:pt x="3763" y="3155"/>
                  </a:cubicBezTo>
                  <a:close/>
                  <a:moveTo>
                    <a:pt x="3763" y="2426"/>
                  </a:moveTo>
                  <a:cubicBezTo>
                    <a:pt x="3026" y="2426"/>
                    <a:pt x="2428" y="3025"/>
                    <a:pt x="2428" y="3761"/>
                  </a:cubicBezTo>
                  <a:cubicBezTo>
                    <a:pt x="2428" y="4497"/>
                    <a:pt x="3026" y="5095"/>
                    <a:pt x="3763" y="5095"/>
                  </a:cubicBezTo>
                  <a:cubicBezTo>
                    <a:pt x="4497" y="5095"/>
                    <a:pt x="5097" y="4496"/>
                    <a:pt x="5097" y="3761"/>
                  </a:cubicBezTo>
                  <a:cubicBezTo>
                    <a:pt x="5097" y="3026"/>
                    <a:pt x="4497" y="2426"/>
                    <a:pt x="3763" y="2426"/>
                  </a:cubicBezTo>
                  <a:close/>
                  <a:moveTo>
                    <a:pt x="7159" y="5946"/>
                  </a:moveTo>
                  <a:cubicBezTo>
                    <a:pt x="6959" y="5946"/>
                    <a:pt x="6795" y="6110"/>
                    <a:pt x="6795" y="6310"/>
                  </a:cubicBezTo>
                  <a:cubicBezTo>
                    <a:pt x="6795" y="6511"/>
                    <a:pt x="6959" y="6674"/>
                    <a:pt x="7159" y="6674"/>
                  </a:cubicBezTo>
                  <a:lnTo>
                    <a:pt x="10556" y="6674"/>
                  </a:lnTo>
                  <a:cubicBezTo>
                    <a:pt x="10756" y="6674"/>
                    <a:pt x="10919" y="6511"/>
                    <a:pt x="10919" y="6310"/>
                  </a:cubicBezTo>
                  <a:cubicBezTo>
                    <a:pt x="10919" y="6107"/>
                    <a:pt x="10756" y="5946"/>
                    <a:pt x="10556" y="5946"/>
                  </a:cubicBezTo>
                  <a:close/>
                  <a:moveTo>
                    <a:pt x="7159" y="7400"/>
                  </a:moveTo>
                  <a:cubicBezTo>
                    <a:pt x="6959" y="7400"/>
                    <a:pt x="6795" y="7564"/>
                    <a:pt x="6795" y="7766"/>
                  </a:cubicBezTo>
                  <a:cubicBezTo>
                    <a:pt x="6795" y="7966"/>
                    <a:pt x="6959" y="8129"/>
                    <a:pt x="7159" y="8129"/>
                  </a:cubicBezTo>
                  <a:lnTo>
                    <a:pt x="10556" y="8129"/>
                  </a:lnTo>
                  <a:cubicBezTo>
                    <a:pt x="10756" y="8129"/>
                    <a:pt x="10919" y="7966"/>
                    <a:pt x="10919" y="7766"/>
                  </a:cubicBezTo>
                  <a:cubicBezTo>
                    <a:pt x="10919" y="7564"/>
                    <a:pt x="10756" y="7400"/>
                    <a:pt x="10556" y="7400"/>
                  </a:cubicBezTo>
                  <a:close/>
                  <a:moveTo>
                    <a:pt x="7159" y="10800"/>
                  </a:moveTo>
                  <a:cubicBezTo>
                    <a:pt x="6959" y="10800"/>
                    <a:pt x="6795" y="10963"/>
                    <a:pt x="6795" y="11163"/>
                  </a:cubicBezTo>
                  <a:cubicBezTo>
                    <a:pt x="6795" y="11364"/>
                    <a:pt x="6959" y="11527"/>
                    <a:pt x="7159" y="11527"/>
                  </a:cubicBezTo>
                  <a:lnTo>
                    <a:pt x="10556" y="11527"/>
                  </a:lnTo>
                  <a:cubicBezTo>
                    <a:pt x="10756" y="11527"/>
                    <a:pt x="10919" y="11364"/>
                    <a:pt x="10919" y="11163"/>
                  </a:cubicBezTo>
                  <a:cubicBezTo>
                    <a:pt x="10919" y="10960"/>
                    <a:pt x="10756" y="10800"/>
                    <a:pt x="10556" y="10800"/>
                  </a:cubicBezTo>
                  <a:close/>
                  <a:moveTo>
                    <a:pt x="3763" y="10920"/>
                  </a:moveTo>
                  <a:cubicBezTo>
                    <a:pt x="4097" y="10920"/>
                    <a:pt x="4368" y="11192"/>
                    <a:pt x="4368" y="11526"/>
                  </a:cubicBezTo>
                  <a:cubicBezTo>
                    <a:pt x="4368" y="11861"/>
                    <a:pt x="4097" y="12131"/>
                    <a:pt x="3763" y="12131"/>
                  </a:cubicBezTo>
                  <a:cubicBezTo>
                    <a:pt x="3429" y="12131"/>
                    <a:pt x="3157" y="11860"/>
                    <a:pt x="3157" y="11526"/>
                  </a:cubicBezTo>
                  <a:cubicBezTo>
                    <a:pt x="3157" y="11192"/>
                    <a:pt x="3429" y="10920"/>
                    <a:pt x="3763" y="10920"/>
                  </a:cubicBezTo>
                  <a:close/>
                  <a:moveTo>
                    <a:pt x="3763" y="10191"/>
                  </a:moveTo>
                  <a:cubicBezTo>
                    <a:pt x="3026" y="10191"/>
                    <a:pt x="2428" y="10790"/>
                    <a:pt x="2428" y="11526"/>
                  </a:cubicBezTo>
                  <a:cubicBezTo>
                    <a:pt x="2428" y="12260"/>
                    <a:pt x="3026" y="12860"/>
                    <a:pt x="3763" y="12860"/>
                  </a:cubicBezTo>
                  <a:cubicBezTo>
                    <a:pt x="4497" y="12860"/>
                    <a:pt x="5097" y="12260"/>
                    <a:pt x="5097" y="11526"/>
                  </a:cubicBezTo>
                  <a:cubicBezTo>
                    <a:pt x="5097" y="10790"/>
                    <a:pt x="4497" y="10191"/>
                    <a:pt x="3763" y="10191"/>
                  </a:cubicBezTo>
                  <a:close/>
                  <a:moveTo>
                    <a:pt x="7158" y="12253"/>
                  </a:moveTo>
                  <a:cubicBezTo>
                    <a:pt x="6956" y="12253"/>
                    <a:pt x="6792" y="12417"/>
                    <a:pt x="6792" y="12619"/>
                  </a:cubicBezTo>
                  <a:cubicBezTo>
                    <a:pt x="6792" y="12819"/>
                    <a:pt x="6956" y="12982"/>
                    <a:pt x="7158" y="12982"/>
                  </a:cubicBezTo>
                  <a:lnTo>
                    <a:pt x="8614" y="12982"/>
                  </a:lnTo>
                  <a:cubicBezTo>
                    <a:pt x="8816" y="12982"/>
                    <a:pt x="8978" y="12819"/>
                    <a:pt x="8978" y="12619"/>
                  </a:cubicBezTo>
                  <a:cubicBezTo>
                    <a:pt x="8978" y="12417"/>
                    <a:pt x="8815" y="12253"/>
                    <a:pt x="8614" y="12253"/>
                  </a:cubicBezTo>
                  <a:close/>
                  <a:moveTo>
                    <a:pt x="20969" y="8694"/>
                  </a:moveTo>
                  <a:cubicBezTo>
                    <a:pt x="20988" y="8694"/>
                    <a:pt x="21025" y="8699"/>
                    <a:pt x="21055" y="8729"/>
                  </a:cubicBezTo>
                  <a:lnTo>
                    <a:pt x="22084" y="9759"/>
                  </a:lnTo>
                  <a:cubicBezTo>
                    <a:pt x="22132" y="9808"/>
                    <a:pt x="22132" y="9884"/>
                    <a:pt x="22084" y="9933"/>
                  </a:cubicBezTo>
                  <a:lnTo>
                    <a:pt x="18309" y="13707"/>
                  </a:lnTo>
                  <a:cubicBezTo>
                    <a:pt x="18285" y="13731"/>
                    <a:pt x="18254" y="13743"/>
                    <a:pt x="18223" y="13743"/>
                  </a:cubicBezTo>
                  <a:cubicBezTo>
                    <a:pt x="18192" y="13743"/>
                    <a:pt x="18161" y="13731"/>
                    <a:pt x="18137" y="13707"/>
                  </a:cubicBezTo>
                  <a:lnTo>
                    <a:pt x="17108" y="12678"/>
                  </a:lnTo>
                  <a:cubicBezTo>
                    <a:pt x="17078" y="12648"/>
                    <a:pt x="17073" y="12613"/>
                    <a:pt x="17073" y="12593"/>
                  </a:cubicBezTo>
                  <a:cubicBezTo>
                    <a:pt x="17073" y="12576"/>
                    <a:pt x="17078" y="12538"/>
                    <a:pt x="17108" y="12508"/>
                  </a:cubicBezTo>
                  <a:lnTo>
                    <a:pt x="20884" y="8729"/>
                  </a:lnTo>
                  <a:cubicBezTo>
                    <a:pt x="20915" y="8699"/>
                    <a:pt x="20952" y="8694"/>
                    <a:pt x="20969" y="8694"/>
                  </a:cubicBezTo>
                  <a:close/>
                  <a:moveTo>
                    <a:pt x="3763" y="18684"/>
                  </a:moveTo>
                  <a:cubicBezTo>
                    <a:pt x="4097" y="18684"/>
                    <a:pt x="4368" y="18957"/>
                    <a:pt x="4368" y="19291"/>
                  </a:cubicBezTo>
                  <a:cubicBezTo>
                    <a:pt x="4368" y="19626"/>
                    <a:pt x="4097" y="19896"/>
                    <a:pt x="3763" y="19896"/>
                  </a:cubicBezTo>
                  <a:cubicBezTo>
                    <a:pt x="3429" y="19896"/>
                    <a:pt x="3157" y="19625"/>
                    <a:pt x="3157" y="19291"/>
                  </a:cubicBezTo>
                  <a:cubicBezTo>
                    <a:pt x="3157" y="18957"/>
                    <a:pt x="3429" y="18684"/>
                    <a:pt x="3763" y="18684"/>
                  </a:cubicBezTo>
                  <a:close/>
                  <a:moveTo>
                    <a:pt x="3763" y="17956"/>
                  </a:moveTo>
                  <a:cubicBezTo>
                    <a:pt x="3026" y="17956"/>
                    <a:pt x="2428" y="18555"/>
                    <a:pt x="2428" y="19291"/>
                  </a:cubicBezTo>
                  <a:cubicBezTo>
                    <a:pt x="2428" y="20025"/>
                    <a:pt x="3026" y="20624"/>
                    <a:pt x="3763" y="20624"/>
                  </a:cubicBezTo>
                  <a:cubicBezTo>
                    <a:pt x="4497" y="20624"/>
                    <a:pt x="5097" y="20025"/>
                    <a:pt x="5097" y="19291"/>
                  </a:cubicBezTo>
                  <a:cubicBezTo>
                    <a:pt x="5097" y="18555"/>
                    <a:pt x="4497" y="17956"/>
                    <a:pt x="3763" y="17956"/>
                  </a:cubicBezTo>
                  <a:close/>
                  <a:moveTo>
                    <a:pt x="19253" y="8557"/>
                  </a:moveTo>
                  <a:cubicBezTo>
                    <a:pt x="19408" y="8557"/>
                    <a:pt x="19561" y="8615"/>
                    <a:pt x="19680" y="8735"/>
                  </a:cubicBezTo>
                  <a:cubicBezTo>
                    <a:pt x="19710" y="8765"/>
                    <a:pt x="19746" y="8789"/>
                    <a:pt x="19781" y="8806"/>
                  </a:cubicBezTo>
                  <a:lnTo>
                    <a:pt x="16592" y="11995"/>
                  </a:lnTo>
                  <a:cubicBezTo>
                    <a:pt x="16433" y="12154"/>
                    <a:pt x="16344" y="12367"/>
                    <a:pt x="16344" y="12594"/>
                  </a:cubicBezTo>
                  <a:cubicBezTo>
                    <a:pt x="16344" y="12822"/>
                    <a:pt x="16433" y="13035"/>
                    <a:pt x="16592" y="13196"/>
                  </a:cubicBezTo>
                  <a:lnTo>
                    <a:pt x="17621" y="14224"/>
                  </a:lnTo>
                  <a:cubicBezTo>
                    <a:pt x="17787" y="14389"/>
                    <a:pt x="18005" y="14472"/>
                    <a:pt x="18222" y="14472"/>
                  </a:cubicBezTo>
                  <a:cubicBezTo>
                    <a:pt x="18440" y="14472"/>
                    <a:pt x="18657" y="14389"/>
                    <a:pt x="18822" y="14224"/>
                  </a:cubicBezTo>
                  <a:lnTo>
                    <a:pt x="22011" y="11035"/>
                  </a:lnTo>
                  <a:cubicBezTo>
                    <a:pt x="22030" y="11072"/>
                    <a:pt x="22052" y="11107"/>
                    <a:pt x="22082" y="11136"/>
                  </a:cubicBezTo>
                  <a:cubicBezTo>
                    <a:pt x="22318" y="11372"/>
                    <a:pt x="22318" y="11759"/>
                    <a:pt x="22082" y="11995"/>
                  </a:cubicBezTo>
                  <a:lnTo>
                    <a:pt x="13162" y="20915"/>
                  </a:lnTo>
                  <a:cubicBezTo>
                    <a:pt x="13043" y="21034"/>
                    <a:pt x="12888" y="21093"/>
                    <a:pt x="12732" y="21093"/>
                  </a:cubicBezTo>
                  <a:cubicBezTo>
                    <a:pt x="12577" y="21093"/>
                    <a:pt x="12421" y="21034"/>
                    <a:pt x="12303" y="20915"/>
                  </a:cubicBezTo>
                  <a:lnTo>
                    <a:pt x="9902" y="18513"/>
                  </a:lnTo>
                  <a:cubicBezTo>
                    <a:pt x="9664" y="18277"/>
                    <a:pt x="9664" y="17892"/>
                    <a:pt x="9903" y="17656"/>
                  </a:cubicBezTo>
                  <a:lnTo>
                    <a:pt x="18825" y="8735"/>
                  </a:lnTo>
                  <a:cubicBezTo>
                    <a:pt x="18942" y="8615"/>
                    <a:pt x="19098" y="8557"/>
                    <a:pt x="19253" y="8557"/>
                  </a:cubicBezTo>
                  <a:close/>
                  <a:moveTo>
                    <a:pt x="9839" y="19480"/>
                  </a:moveTo>
                  <a:lnTo>
                    <a:pt x="11339" y="20979"/>
                  </a:lnTo>
                  <a:lnTo>
                    <a:pt x="9994" y="22325"/>
                  </a:lnTo>
                  <a:lnTo>
                    <a:pt x="8923" y="22322"/>
                  </a:lnTo>
                  <a:lnTo>
                    <a:pt x="8044" y="21445"/>
                  </a:lnTo>
                  <a:cubicBezTo>
                    <a:pt x="8015" y="21415"/>
                    <a:pt x="8009" y="21377"/>
                    <a:pt x="8009" y="21360"/>
                  </a:cubicBezTo>
                  <a:cubicBezTo>
                    <a:pt x="8009" y="21341"/>
                    <a:pt x="8015" y="21304"/>
                    <a:pt x="8044" y="21275"/>
                  </a:cubicBezTo>
                  <a:lnTo>
                    <a:pt x="9839" y="19480"/>
                  </a:lnTo>
                  <a:close/>
                  <a:moveTo>
                    <a:pt x="2252" y="1"/>
                  </a:moveTo>
                  <a:cubicBezTo>
                    <a:pt x="1010" y="1"/>
                    <a:pt x="1" y="1034"/>
                    <a:pt x="1" y="2306"/>
                  </a:cubicBezTo>
                  <a:lnTo>
                    <a:pt x="1" y="20747"/>
                  </a:lnTo>
                  <a:cubicBezTo>
                    <a:pt x="1" y="22016"/>
                    <a:pt x="1010" y="23052"/>
                    <a:pt x="2252" y="23052"/>
                  </a:cubicBezTo>
                  <a:lnTo>
                    <a:pt x="6674" y="23052"/>
                  </a:lnTo>
                  <a:cubicBezTo>
                    <a:pt x="6875" y="23052"/>
                    <a:pt x="7038" y="22889"/>
                    <a:pt x="7038" y="22689"/>
                  </a:cubicBezTo>
                  <a:cubicBezTo>
                    <a:pt x="7038" y="22485"/>
                    <a:pt x="6875" y="22325"/>
                    <a:pt x="6674" y="22325"/>
                  </a:cubicBezTo>
                  <a:lnTo>
                    <a:pt x="2252" y="22325"/>
                  </a:lnTo>
                  <a:cubicBezTo>
                    <a:pt x="1412" y="22325"/>
                    <a:pt x="730" y="21617"/>
                    <a:pt x="730" y="20747"/>
                  </a:cubicBezTo>
                  <a:lnTo>
                    <a:pt x="730" y="2306"/>
                  </a:lnTo>
                  <a:cubicBezTo>
                    <a:pt x="730" y="1436"/>
                    <a:pt x="1414" y="728"/>
                    <a:pt x="2252" y="728"/>
                  </a:cubicBezTo>
                  <a:lnTo>
                    <a:pt x="15464" y="728"/>
                  </a:lnTo>
                  <a:cubicBezTo>
                    <a:pt x="16304" y="728"/>
                    <a:pt x="16986" y="1436"/>
                    <a:pt x="16986" y="2306"/>
                  </a:cubicBezTo>
                  <a:lnTo>
                    <a:pt x="16986" y="7159"/>
                  </a:lnTo>
                  <a:cubicBezTo>
                    <a:pt x="16986" y="7361"/>
                    <a:pt x="17149" y="7524"/>
                    <a:pt x="17350" y="7524"/>
                  </a:cubicBezTo>
                  <a:cubicBezTo>
                    <a:pt x="17550" y="7524"/>
                    <a:pt x="17714" y="7361"/>
                    <a:pt x="17714" y="7159"/>
                  </a:cubicBezTo>
                  <a:lnTo>
                    <a:pt x="17714" y="2306"/>
                  </a:lnTo>
                  <a:cubicBezTo>
                    <a:pt x="17714" y="1037"/>
                    <a:pt x="16705" y="1"/>
                    <a:pt x="15464" y="1"/>
                  </a:cubicBezTo>
                  <a:close/>
                  <a:moveTo>
                    <a:pt x="19251" y="7832"/>
                  </a:moveTo>
                  <a:cubicBezTo>
                    <a:pt x="18895" y="7832"/>
                    <a:pt x="18559" y="7970"/>
                    <a:pt x="18308" y="8223"/>
                  </a:cubicBezTo>
                  <a:lnTo>
                    <a:pt x="9386" y="17143"/>
                  </a:lnTo>
                  <a:cubicBezTo>
                    <a:pt x="8887" y="17641"/>
                    <a:pt x="8866" y="18441"/>
                    <a:pt x="9325" y="18965"/>
                  </a:cubicBezTo>
                  <a:lnTo>
                    <a:pt x="7529" y="20760"/>
                  </a:lnTo>
                  <a:cubicBezTo>
                    <a:pt x="7368" y="20921"/>
                    <a:pt x="7280" y="21134"/>
                    <a:pt x="7280" y="21361"/>
                  </a:cubicBezTo>
                  <a:cubicBezTo>
                    <a:pt x="7280" y="21589"/>
                    <a:pt x="7368" y="21802"/>
                    <a:pt x="7529" y="21962"/>
                  </a:cubicBezTo>
                  <a:lnTo>
                    <a:pt x="7942" y="22376"/>
                  </a:lnTo>
                  <a:cubicBezTo>
                    <a:pt x="7836" y="22440"/>
                    <a:pt x="7764" y="22555"/>
                    <a:pt x="7764" y="22689"/>
                  </a:cubicBezTo>
                  <a:cubicBezTo>
                    <a:pt x="7764" y="22889"/>
                    <a:pt x="7928" y="23052"/>
                    <a:pt x="8128" y="23052"/>
                  </a:cubicBezTo>
                  <a:lnTo>
                    <a:pt x="18320" y="23052"/>
                  </a:lnTo>
                  <a:cubicBezTo>
                    <a:pt x="18521" y="23052"/>
                    <a:pt x="18684" y="22889"/>
                    <a:pt x="18684" y="22689"/>
                  </a:cubicBezTo>
                  <a:cubicBezTo>
                    <a:pt x="18684" y="22485"/>
                    <a:pt x="18521" y="22325"/>
                    <a:pt x="18322" y="22325"/>
                  </a:cubicBezTo>
                  <a:lnTo>
                    <a:pt x="11024" y="22325"/>
                  </a:lnTo>
                  <a:lnTo>
                    <a:pt x="11856" y="21493"/>
                  </a:lnTo>
                  <a:cubicBezTo>
                    <a:pt x="12099" y="21707"/>
                    <a:pt x="12406" y="21822"/>
                    <a:pt x="12733" y="21822"/>
                  </a:cubicBezTo>
                  <a:cubicBezTo>
                    <a:pt x="13088" y="21822"/>
                    <a:pt x="13425" y="21682"/>
                    <a:pt x="13676" y="21431"/>
                  </a:cubicBezTo>
                  <a:lnTo>
                    <a:pt x="22595" y="12509"/>
                  </a:lnTo>
                  <a:cubicBezTo>
                    <a:pt x="23115" y="11990"/>
                    <a:pt x="23115" y="11143"/>
                    <a:pt x="22595" y="10623"/>
                  </a:cubicBezTo>
                  <a:cubicBezTo>
                    <a:pt x="22565" y="10594"/>
                    <a:pt x="22530" y="10569"/>
                    <a:pt x="22494" y="10552"/>
                  </a:cubicBezTo>
                  <a:lnTo>
                    <a:pt x="22595" y="10453"/>
                  </a:lnTo>
                  <a:cubicBezTo>
                    <a:pt x="22756" y="10292"/>
                    <a:pt x="22844" y="10079"/>
                    <a:pt x="22844" y="9852"/>
                  </a:cubicBezTo>
                  <a:cubicBezTo>
                    <a:pt x="22844" y="9624"/>
                    <a:pt x="22756" y="9411"/>
                    <a:pt x="22595" y="9252"/>
                  </a:cubicBezTo>
                  <a:lnTo>
                    <a:pt x="21566" y="8223"/>
                  </a:lnTo>
                  <a:cubicBezTo>
                    <a:pt x="21401" y="8058"/>
                    <a:pt x="21184" y="7975"/>
                    <a:pt x="20966" y="7975"/>
                  </a:cubicBezTo>
                  <a:cubicBezTo>
                    <a:pt x="20749" y="7975"/>
                    <a:pt x="20531" y="8058"/>
                    <a:pt x="20365" y="8223"/>
                  </a:cubicBezTo>
                  <a:lnTo>
                    <a:pt x="20265" y="8324"/>
                  </a:lnTo>
                  <a:cubicBezTo>
                    <a:pt x="20248" y="8287"/>
                    <a:pt x="20223" y="8253"/>
                    <a:pt x="20194" y="8223"/>
                  </a:cubicBezTo>
                  <a:cubicBezTo>
                    <a:pt x="19942" y="7970"/>
                    <a:pt x="19608" y="7832"/>
                    <a:pt x="19251" y="7832"/>
                  </a:cubicBezTo>
                  <a:close/>
                  <a:moveTo>
                    <a:pt x="19777" y="22325"/>
                  </a:moveTo>
                  <a:cubicBezTo>
                    <a:pt x="19575" y="22325"/>
                    <a:pt x="19412" y="22488"/>
                    <a:pt x="19412" y="22689"/>
                  </a:cubicBezTo>
                  <a:cubicBezTo>
                    <a:pt x="19412" y="22889"/>
                    <a:pt x="19575" y="23052"/>
                    <a:pt x="19777" y="23052"/>
                  </a:cubicBezTo>
                  <a:lnTo>
                    <a:pt x="19824" y="23052"/>
                  </a:lnTo>
                  <a:cubicBezTo>
                    <a:pt x="20026" y="23052"/>
                    <a:pt x="20189" y="22889"/>
                    <a:pt x="20189" y="22689"/>
                  </a:cubicBezTo>
                  <a:cubicBezTo>
                    <a:pt x="20189" y="22485"/>
                    <a:pt x="20026" y="22325"/>
                    <a:pt x="19824" y="22325"/>
                  </a:cubicBezTo>
                  <a:close/>
                  <a:moveTo>
                    <a:pt x="22641" y="22325"/>
                  </a:moveTo>
                  <a:cubicBezTo>
                    <a:pt x="22439" y="22325"/>
                    <a:pt x="22275" y="22488"/>
                    <a:pt x="22275" y="22689"/>
                  </a:cubicBezTo>
                  <a:cubicBezTo>
                    <a:pt x="22275" y="22889"/>
                    <a:pt x="22439" y="23052"/>
                    <a:pt x="22641" y="23052"/>
                  </a:cubicBezTo>
                  <a:lnTo>
                    <a:pt x="22688" y="23052"/>
                  </a:lnTo>
                  <a:cubicBezTo>
                    <a:pt x="22889" y="23052"/>
                    <a:pt x="23053" y="22889"/>
                    <a:pt x="23053" y="22689"/>
                  </a:cubicBezTo>
                  <a:cubicBezTo>
                    <a:pt x="23053" y="22485"/>
                    <a:pt x="22889" y="22325"/>
                    <a:pt x="22688" y="223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8" name="Picture 2" descr="Hình ảnh Học Sinh, Sinh Viên Clipart, Học Tập, đọc Hiểu miễn phí tải tập  tin PNG PSDComment và Vector">
            <a:extLst>
              <a:ext uri="{FF2B5EF4-FFF2-40B4-BE49-F238E27FC236}">
                <a16:creationId xmlns:a16="http://schemas.microsoft.com/office/drawing/2014/main" id="{1B808D80-F7A1-45C8-9DAD-F395DEB6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89" y="3634303"/>
            <a:ext cx="1509197" cy="15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2" y="1198975"/>
            <a:ext cx="3327007" cy="281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46090" y="1387737"/>
                <a:ext cx="3943024" cy="65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00040C"/>
                    </a:solidFill>
                  </a:rPr>
                  <a:t>Vì On </a:t>
                </a:r>
                <a:r>
                  <a:rPr lang="en-US" sz="1800" dirty="0" err="1">
                    <a:solidFill>
                      <a:srgbClr val="00040C"/>
                    </a:solidFill>
                  </a:rPr>
                  <a:t>là</a:t>
                </a:r>
                <a:r>
                  <a:rPr lang="en-US" sz="1800" dirty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</a:rPr>
                  <a:t>tia</a:t>
                </a:r>
                <a:r>
                  <a:rPr lang="en-US" sz="1800" dirty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</a:rPr>
                  <a:t>phân</a:t>
                </a:r>
                <a:r>
                  <a:rPr lang="en-US" sz="1800" dirty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</a:rPr>
                  <a:t>giác</a:t>
                </a:r>
                <a:r>
                  <a:rPr lang="en-US" sz="1800" dirty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</a:rPr>
                  <a:t>của</a:t>
                </a:r>
                <a:r>
                  <a:rPr lang="en-US" sz="1800" dirty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</a:rPr>
                  <a:t>góc</a:t>
                </a:r>
                <a:r>
                  <a:rPr lang="en-US" sz="1800" dirty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</a:rPr>
                  <a:t>mOp</a:t>
                </a:r>
                <a:r>
                  <a:rPr lang="en-US" sz="1800" dirty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</a:rPr>
                  <a:t>nên</a:t>
                </a:r>
                <a:r>
                  <a:rPr lang="en-US" sz="1800" dirty="0">
                    <a:solidFill>
                      <a:srgbClr val="00040C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800" i="1" dirty="0">
                    <a:solidFill>
                      <a:srgbClr val="00040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00040C"/>
                        </a:solidFill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40C"/>
                        </a:solidFill>
                        <a:latin typeface="Cambria Math"/>
                      </a:rPr>
                      <m:t>2.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𝑚𝑂</m:t>
                        </m:r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00040C"/>
                    </a:solidFill>
                  </a:rPr>
                  <a:t> = 2.33</a:t>
                </a:r>
                <a:r>
                  <a:rPr lang="en-US" sz="1800" baseline="30000" dirty="0">
                    <a:solidFill>
                      <a:srgbClr val="00040C"/>
                    </a:solidFill>
                  </a:rPr>
                  <a:t>0</a:t>
                </a:r>
                <a:r>
                  <a:rPr lang="en-US" sz="1800" dirty="0">
                    <a:solidFill>
                      <a:srgbClr val="00040C"/>
                    </a:solidFill>
                  </a:rPr>
                  <a:t> = 66</a:t>
                </a:r>
                <a:r>
                  <a:rPr lang="en-US" sz="1800" baseline="30000" dirty="0">
                    <a:solidFill>
                      <a:srgbClr val="00040C"/>
                    </a:solidFill>
                  </a:rPr>
                  <a:t>0</a:t>
                </a:r>
                <a:endParaRPr lang="en-US" sz="1800" dirty="0">
                  <a:solidFill>
                    <a:srgbClr val="00040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090" y="1387737"/>
                <a:ext cx="3943024" cy="655629"/>
              </a:xfrm>
              <a:prstGeom prst="rect">
                <a:avLst/>
              </a:prstGeom>
              <a:blipFill rotWithShape="1">
                <a:blip r:embed="rId6"/>
                <a:stretch>
                  <a:fillRect l="-1391" t="-4673" b="-14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46089" y="2150946"/>
                <a:ext cx="3943024" cy="6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00040C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040C"/>
                        </a:solidFill>
                        <a:latin typeface="Cambria Math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040C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040C"/>
                        </a:solidFill>
                        <a:latin typeface="Cambria Math"/>
                      </a:rPr>
                      <m:t>c</m:t>
                    </m:r>
                    <m:r>
                      <a:rPr lang="en-US" sz="1800" b="0" i="1" smtClean="0">
                        <a:solidFill>
                          <a:srgbClr val="00040C"/>
                        </a:solidFill>
                        <a:latin typeface="Cambria Math"/>
                      </a:rPr>
                      <m:t>ó: 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1800" i="1" dirty="0">
                    <a:solidFill>
                      <a:srgbClr val="00040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00040C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𝑚𝑂</m:t>
                        </m:r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00040C"/>
                    </a:solidFill>
                  </a:rPr>
                  <a:t> = 33</a:t>
                </a:r>
                <a:r>
                  <a:rPr lang="en-US" sz="1800" baseline="30000" dirty="0">
                    <a:solidFill>
                      <a:srgbClr val="00040C"/>
                    </a:solidFill>
                  </a:rPr>
                  <a:t>0</a:t>
                </a:r>
                <a:r>
                  <a:rPr lang="en-US" sz="1800" dirty="0">
                    <a:solidFill>
                      <a:srgbClr val="00040C"/>
                    </a:solidFill>
                  </a:rPr>
                  <a:t> </a:t>
                </a:r>
              </a:p>
              <a:p>
                <a:r>
                  <a:rPr lang="en-US" sz="1800" dirty="0" err="1">
                    <a:solidFill>
                      <a:srgbClr val="00040C"/>
                    </a:solidFill>
                  </a:rPr>
                  <a:t>Vậy</a:t>
                </a:r>
                <a:r>
                  <a:rPr lang="en-US" sz="1800" dirty="0">
                    <a:solidFill>
                      <a:srgbClr val="00040C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1800" i="1"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800" i="1"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00040C"/>
                    </a:solidFill>
                  </a:rPr>
                  <a:t> = 33</a:t>
                </a:r>
                <a:r>
                  <a:rPr lang="en-US" sz="1800" baseline="30000" dirty="0">
                    <a:solidFill>
                      <a:srgbClr val="00040C"/>
                    </a:solidFill>
                  </a:rPr>
                  <a:t>0</a:t>
                </a:r>
                <a:r>
                  <a:rPr lang="en-US" sz="1800" dirty="0">
                    <a:solidFill>
                      <a:srgbClr val="00040C"/>
                    </a:solidFill>
                  </a:rPr>
                  <a:t> (</a:t>
                </a:r>
                <a:r>
                  <a:rPr lang="en-US" sz="1800" dirty="0" err="1">
                    <a:solidFill>
                      <a:srgbClr val="00040C"/>
                    </a:solidFill>
                  </a:rPr>
                  <a:t>đối</a:t>
                </a:r>
                <a:r>
                  <a:rPr lang="en-US" sz="1800" dirty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</a:rPr>
                  <a:t>đỉnh</a:t>
                </a:r>
                <a:r>
                  <a:rPr lang="en-US" sz="1800" dirty="0">
                    <a:solidFill>
                      <a:srgbClr val="00040C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089" y="2150946"/>
                <a:ext cx="3943024" cy="664926"/>
              </a:xfrm>
              <a:prstGeom prst="rect">
                <a:avLst/>
              </a:prstGeom>
              <a:blipFill rotWithShape="1">
                <a:blip r:embed="rId7"/>
                <a:stretch>
                  <a:fillRect l="-1391" t="-2752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15864" y="2968272"/>
                <a:ext cx="3943024" cy="1236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00040C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040C"/>
                        </a:solidFill>
                        <a:latin typeface="Cambria Math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040C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040C"/>
                        </a:solidFill>
                        <a:latin typeface="Cambria Math"/>
                      </a:rPr>
                      <m:t>c</m:t>
                    </m:r>
                    <m:r>
                      <a:rPr lang="en-US" sz="1800" b="0" i="1" smtClean="0">
                        <a:solidFill>
                          <a:srgbClr val="00040C"/>
                        </a:solidFill>
                        <a:latin typeface="Cambria Math"/>
                      </a:rPr>
                      <m:t>ó: 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800" i="1" dirty="0">
                    <a:solidFill>
                      <a:srgbClr val="00040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40C"/>
                        </a:solidFill>
                        <a:latin typeface="Cambria Math"/>
                      </a:rPr>
                      <m:t>+</m:t>
                    </m:r>
                    <m:r>
                      <a:rPr lang="en-US" sz="1800" b="0" i="1" dirty="0" smtClean="0">
                        <a:solidFill>
                          <a:srgbClr val="00040C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00040C"/>
                    </a:solidFill>
                  </a:rPr>
                  <a:t> = 180</a:t>
                </a:r>
                <a:r>
                  <a:rPr lang="en-US" sz="1800" baseline="30000" dirty="0">
                    <a:solidFill>
                      <a:srgbClr val="00040C"/>
                    </a:solidFill>
                  </a:rPr>
                  <a:t>0</a:t>
                </a:r>
                <a:r>
                  <a:rPr lang="en-US" sz="1800" dirty="0">
                    <a:solidFill>
                      <a:srgbClr val="00040C"/>
                    </a:solidFill>
                  </a:rPr>
                  <a:t> (</a:t>
                </a:r>
                <a:r>
                  <a:rPr lang="en-US" sz="1800" dirty="0" err="1">
                    <a:solidFill>
                      <a:srgbClr val="00040C"/>
                    </a:solidFill>
                  </a:rPr>
                  <a:t>kề</a:t>
                </a:r>
                <a:r>
                  <a:rPr lang="en-US" sz="1800" dirty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</a:rPr>
                  <a:t>bù</a:t>
                </a:r>
                <a:r>
                  <a:rPr lang="en-US" sz="1800" dirty="0">
                    <a:solidFill>
                      <a:srgbClr val="00040C"/>
                    </a:solidFill>
                  </a:rPr>
                  <a:t>)</a:t>
                </a:r>
              </a:p>
              <a:p>
                <a:r>
                  <a:rPr lang="en-US" sz="1800" dirty="0">
                    <a:solidFill>
                      <a:srgbClr val="00040C"/>
                    </a:solidFill>
                  </a:rPr>
                  <a:t>Hay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1800" i="1"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+ </m:t>
                    </m:r>
                  </m:oMath>
                </a14:m>
                <a:r>
                  <a:rPr lang="en-US" sz="1800" dirty="0">
                    <a:solidFill>
                      <a:srgbClr val="00040C"/>
                    </a:solidFill>
                  </a:rPr>
                  <a:t>33</a:t>
                </a:r>
                <a:r>
                  <a:rPr lang="en-US" sz="1800" baseline="30000" dirty="0">
                    <a:solidFill>
                      <a:srgbClr val="00040C"/>
                    </a:solidFill>
                  </a:rPr>
                  <a:t>0</a:t>
                </a:r>
                <a:r>
                  <a:rPr lang="en-US" sz="1800" dirty="0">
                    <a:solidFill>
                      <a:srgbClr val="00040C"/>
                    </a:solidFill>
                  </a:rPr>
                  <a:t> = 180</a:t>
                </a:r>
                <a:r>
                  <a:rPr lang="en-US" sz="1800" baseline="30000" dirty="0">
                    <a:solidFill>
                      <a:srgbClr val="00040C"/>
                    </a:solidFill>
                  </a:rPr>
                  <a:t>0</a:t>
                </a:r>
                <a:r>
                  <a:rPr lang="en-US" sz="1800" dirty="0">
                    <a:solidFill>
                      <a:srgbClr val="00040C"/>
                    </a:solidFill>
                  </a:rPr>
                  <a:t> </a:t>
                </a:r>
              </a:p>
              <a:p>
                <a:r>
                  <a:rPr lang="en-US" sz="1800" dirty="0" err="1">
                    <a:solidFill>
                      <a:srgbClr val="00040C"/>
                    </a:solidFill>
                  </a:rPr>
                  <a:t>Suy</a:t>
                </a:r>
                <a:r>
                  <a:rPr lang="en-US" sz="1800" dirty="0">
                    <a:solidFill>
                      <a:srgbClr val="00040C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</a:rPr>
                  <a:t>ra</a:t>
                </a:r>
                <a:r>
                  <a:rPr lang="en-US" sz="1800" dirty="0">
                    <a:solidFill>
                      <a:srgbClr val="00040C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/>
                          </a:rPr>
                          <m:t>𝑞𝑂𝑝</m:t>
                        </m:r>
                      </m:e>
                    </m:acc>
                  </m:oMath>
                </a14:m>
                <a:r>
                  <a:rPr lang="en-US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>
                    <a:solidFill>
                      <a:srgbClr val="00040C"/>
                    </a:solidFill>
                  </a:rPr>
                  <a:t>= 180</a:t>
                </a:r>
                <a:r>
                  <a:rPr lang="en-US" sz="1800" baseline="30000" dirty="0">
                    <a:solidFill>
                      <a:srgbClr val="00040C"/>
                    </a:solidFill>
                  </a:rPr>
                  <a:t>0</a:t>
                </a:r>
                <a:r>
                  <a:rPr lang="en-US" sz="1800" dirty="0">
                    <a:solidFill>
                      <a:srgbClr val="00040C"/>
                    </a:solidFill>
                  </a:rPr>
                  <a:t> – 33</a:t>
                </a:r>
                <a:r>
                  <a:rPr lang="en-US" sz="1800" baseline="30000" dirty="0">
                    <a:solidFill>
                      <a:srgbClr val="00040C"/>
                    </a:solidFill>
                  </a:rPr>
                  <a:t>0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              </m:t>
                    </m:r>
                    <m:acc>
                      <m:accPr>
                        <m:chr m:val="̂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/>
                          </a:rPr>
                          <m:t>𝑞𝑂𝑝</m:t>
                        </m:r>
                      </m:e>
                    </m:acc>
                  </m:oMath>
                </a14:m>
                <a:r>
                  <a:rPr lang="en-US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>
                    <a:solidFill>
                      <a:srgbClr val="00040C"/>
                    </a:solidFill>
                  </a:rPr>
                  <a:t>= 147</a:t>
                </a:r>
                <a:r>
                  <a:rPr lang="en-US" sz="1800" baseline="30000" dirty="0">
                    <a:solidFill>
                      <a:srgbClr val="00040C"/>
                    </a:solidFill>
                  </a:rPr>
                  <a:t>0</a:t>
                </a:r>
                <a:endParaRPr lang="en-US" sz="1800" dirty="0">
                  <a:solidFill>
                    <a:srgbClr val="00040C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864" y="2968272"/>
                <a:ext cx="3943024" cy="1236492"/>
              </a:xfrm>
              <a:prstGeom prst="rect">
                <a:avLst/>
              </a:prstGeom>
              <a:blipFill rotWithShape="1">
                <a:blip r:embed="rId8"/>
                <a:stretch>
                  <a:fillRect l="-1236" t="-147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15EE9D78-C605-4DB7-B0AE-57C1016DB3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5625" y="499282"/>
                <a:ext cx="8291588" cy="1974977"/>
              </a:xfrm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Bài </a:t>
                </a:r>
                <a:r>
                  <a:rPr lang="en-US" sz="2000" b="1" dirty="0" err="1">
                    <a:solidFill>
                      <a:srgbClr val="0070C0"/>
                    </a:solidFill>
                  </a:rPr>
                  <a:t>tập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3.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31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xOy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tia</a:t>
                </a:r>
                <a:r>
                  <a:rPr lang="en-US" sz="2000" dirty="0"/>
                  <a:t> On, Oz, Om </a:t>
                </a:r>
                <a:r>
                  <a:rPr lang="en-US" sz="2000" dirty="0" err="1"/>
                  <a:t>nằm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𝑥𝑂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𝑂𝑧</m:t>
                        </m:r>
                      </m:e>
                    </m:acc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và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latin typeface="Cambria Math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000" i="1">
                            <a:latin typeface="Cambria Math"/>
                          </a:rPr>
                          <m:t>𝑂𝑧</m:t>
                        </m:r>
                      </m:e>
                    </m:acc>
                  </m:oMath>
                </a14:m>
                <a:r>
                  <a:rPr lang="en-US" sz="2000" b="1" dirty="0"/>
                  <a:t>.</a:t>
                </a:r>
                <a:br>
                  <a:rPr lang="en-US" sz="2000" b="1" dirty="0"/>
                </a:br>
                <a:r>
                  <a:rPr lang="en-US" sz="2000" dirty="0"/>
                  <a:t>a)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tia</a:t>
                </a:r>
                <a:r>
                  <a:rPr lang="en-US" sz="2000" dirty="0"/>
                  <a:t> Om, On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yOz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xOz</a:t>
                </a:r>
                <a:r>
                  <a:rPr lang="en-US" sz="2000" dirty="0"/>
                  <a:t> hay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?</a:t>
                </a:r>
                <a:br>
                  <a:rPr lang="en-US" sz="2000" dirty="0"/>
                </a:br>
                <a:r>
                  <a:rPr lang="en-US" sz="2000" dirty="0"/>
                  <a:t>b) Cho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mOn.</a:t>
                </a:r>
                <a:endParaRPr lang="vi-VN" sz="2000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xmlns="" id="{15EE9D78-C605-4DB7-B0AE-57C1016DB3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5625" y="499282"/>
                <a:ext cx="8291588" cy="1974977"/>
              </a:xfrm>
              <a:blipFill rotWithShape="1">
                <a:blip r:embed="rId3"/>
                <a:stretch>
                  <a:fillRect l="-583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E12441B-282C-41C4-9760-57CAD04619F6}"/>
              </a:ext>
            </a:extLst>
          </p:cNvPr>
          <p:cNvSpPr txBox="1"/>
          <p:nvPr/>
        </p:nvSpPr>
        <p:spPr>
          <a:xfrm>
            <a:off x="6707474" y="4410912"/>
            <a:ext cx="1220911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Hình</a:t>
            </a:r>
            <a:r>
              <a:rPr lang="en-US" sz="2000" dirty="0"/>
              <a:t> 31</a:t>
            </a:r>
            <a:endParaRPr lang="vi-VN" sz="2000" dirty="0"/>
          </a:p>
        </p:txBody>
      </p:sp>
      <p:grpSp>
        <p:nvGrpSpPr>
          <p:cNvPr id="2994" name="Google Shape;2994;p50"/>
          <p:cNvGrpSpPr/>
          <p:nvPr/>
        </p:nvGrpSpPr>
        <p:grpSpPr>
          <a:xfrm>
            <a:off x="8289113" y="282290"/>
            <a:ext cx="577900" cy="576325"/>
            <a:chOff x="5285663" y="1778625"/>
            <a:chExt cx="577900" cy="576325"/>
          </a:xfrm>
        </p:grpSpPr>
        <p:sp>
          <p:nvSpPr>
            <p:cNvPr id="2995" name="Google Shape;2995;p50"/>
            <p:cNvSpPr/>
            <p:nvPr/>
          </p:nvSpPr>
          <p:spPr>
            <a:xfrm>
              <a:off x="5294763" y="1787725"/>
              <a:ext cx="424650" cy="558125"/>
            </a:xfrm>
            <a:custGeom>
              <a:avLst/>
              <a:gdLst/>
              <a:ahLst/>
              <a:cxnLst/>
              <a:rect l="l" t="t" r="r" b="b"/>
              <a:pathLst>
                <a:path w="16986" h="22325" extrusionOk="0">
                  <a:moveTo>
                    <a:pt x="1887" y="0"/>
                  </a:moveTo>
                  <a:cubicBezTo>
                    <a:pt x="846" y="0"/>
                    <a:pt x="1" y="872"/>
                    <a:pt x="1" y="1942"/>
                  </a:cubicBezTo>
                  <a:lnTo>
                    <a:pt x="1" y="20383"/>
                  </a:lnTo>
                  <a:cubicBezTo>
                    <a:pt x="1" y="21456"/>
                    <a:pt x="843" y="22325"/>
                    <a:pt x="1887" y="22325"/>
                  </a:cubicBezTo>
                  <a:lnTo>
                    <a:pt x="15100" y="22325"/>
                  </a:lnTo>
                  <a:cubicBezTo>
                    <a:pt x="16140" y="22325"/>
                    <a:pt x="16986" y="21453"/>
                    <a:pt x="16986" y="20383"/>
                  </a:cubicBezTo>
                  <a:lnTo>
                    <a:pt x="16986" y="16235"/>
                  </a:lnTo>
                  <a:lnTo>
                    <a:pt x="16986" y="13588"/>
                  </a:lnTo>
                  <a:lnTo>
                    <a:pt x="16986" y="1942"/>
                  </a:lnTo>
                  <a:cubicBezTo>
                    <a:pt x="16986" y="869"/>
                    <a:pt x="16140" y="0"/>
                    <a:pt x="1509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50"/>
            <p:cNvSpPr/>
            <p:nvPr/>
          </p:nvSpPr>
          <p:spPr>
            <a:xfrm>
              <a:off x="5355438" y="1848375"/>
              <a:ext cx="48525" cy="436750"/>
            </a:xfrm>
            <a:custGeom>
              <a:avLst/>
              <a:gdLst/>
              <a:ahLst/>
              <a:cxnLst/>
              <a:rect l="l" t="t" r="r" b="b"/>
              <a:pathLst>
                <a:path w="1941" h="17470" extrusionOk="0">
                  <a:moveTo>
                    <a:pt x="972" y="0"/>
                  </a:moveTo>
                  <a:cubicBezTo>
                    <a:pt x="437" y="0"/>
                    <a:pt x="1" y="436"/>
                    <a:pt x="1" y="971"/>
                  </a:cubicBezTo>
                  <a:cubicBezTo>
                    <a:pt x="1" y="1505"/>
                    <a:pt x="434" y="1941"/>
                    <a:pt x="972" y="1941"/>
                  </a:cubicBezTo>
                  <a:cubicBezTo>
                    <a:pt x="1506" y="1941"/>
                    <a:pt x="1941" y="1508"/>
                    <a:pt x="1941" y="971"/>
                  </a:cubicBezTo>
                  <a:cubicBezTo>
                    <a:pt x="1941" y="436"/>
                    <a:pt x="1507" y="0"/>
                    <a:pt x="972" y="0"/>
                  </a:cubicBezTo>
                  <a:close/>
                  <a:moveTo>
                    <a:pt x="972" y="7765"/>
                  </a:moveTo>
                  <a:cubicBezTo>
                    <a:pt x="434" y="7765"/>
                    <a:pt x="1" y="8201"/>
                    <a:pt x="1" y="8736"/>
                  </a:cubicBezTo>
                  <a:cubicBezTo>
                    <a:pt x="1" y="9272"/>
                    <a:pt x="437" y="9705"/>
                    <a:pt x="972" y="9705"/>
                  </a:cubicBezTo>
                  <a:cubicBezTo>
                    <a:pt x="1507" y="9705"/>
                    <a:pt x="1941" y="9270"/>
                    <a:pt x="1941" y="8736"/>
                  </a:cubicBezTo>
                  <a:cubicBezTo>
                    <a:pt x="1941" y="8201"/>
                    <a:pt x="1507" y="7765"/>
                    <a:pt x="972" y="7765"/>
                  </a:cubicBezTo>
                  <a:close/>
                  <a:moveTo>
                    <a:pt x="972" y="15530"/>
                  </a:moveTo>
                  <a:cubicBezTo>
                    <a:pt x="434" y="15530"/>
                    <a:pt x="1" y="15965"/>
                    <a:pt x="1" y="16501"/>
                  </a:cubicBezTo>
                  <a:cubicBezTo>
                    <a:pt x="1" y="17035"/>
                    <a:pt x="437" y="17470"/>
                    <a:pt x="972" y="17470"/>
                  </a:cubicBezTo>
                  <a:cubicBezTo>
                    <a:pt x="1507" y="17470"/>
                    <a:pt x="1941" y="17035"/>
                    <a:pt x="1941" y="16501"/>
                  </a:cubicBezTo>
                  <a:cubicBezTo>
                    <a:pt x="1941" y="15965"/>
                    <a:pt x="1507" y="15530"/>
                    <a:pt x="972" y="155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50"/>
            <p:cNvSpPr/>
            <p:nvPr/>
          </p:nvSpPr>
          <p:spPr>
            <a:xfrm>
              <a:off x="5625363" y="1787725"/>
              <a:ext cx="18250" cy="558125"/>
            </a:xfrm>
            <a:custGeom>
              <a:avLst/>
              <a:gdLst/>
              <a:ahLst/>
              <a:cxnLst/>
              <a:rect l="l" t="t" r="r" b="b"/>
              <a:pathLst>
                <a:path w="730" h="22325" extrusionOk="0">
                  <a:moveTo>
                    <a:pt x="2" y="0"/>
                  </a:moveTo>
                  <a:lnTo>
                    <a:pt x="2" y="1457"/>
                  </a:lnTo>
                  <a:cubicBezTo>
                    <a:pt x="2" y="1657"/>
                    <a:pt x="165" y="1821"/>
                    <a:pt x="365" y="1821"/>
                  </a:cubicBezTo>
                  <a:cubicBezTo>
                    <a:pt x="566" y="1821"/>
                    <a:pt x="729" y="1657"/>
                    <a:pt x="729" y="1457"/>
                  </a:cubicBezTo>
                  <a:lnTo>
                    <a:pt x="729" y="0"/>
                  </a:lnTo>
                  <a:close/>
                  <a:moveTo>
                    <a:pt x="365" y="2500"/>
                  </a:moveTo>
                  <a:cubicBezTo>
                    <a:pt x="165" y="2500"/>
                    <a:pt x="2" y="2664"/>
                    <a:pt x="2" y="2864"/>
                  </a:cubicBezTo>
                  <a:lnTo>
                    <a:pt x="2" y="2912"/>
                  </a:lnTo>
                  <a:cubicBezTo>
                    <a:pt x="2" y="3113"/>
                    <a:pt x="165" y="3276"/>
                    <a:pt x="365" y="3276"/>
                  </a:cubicBezTo>
                  <a:cubicBezTo>
                    <a:pt x="566" y="3276"/>
                    <a:pt x="728" y="3113"/>
                    <a:pt x="729" y="2912"/>
                  </a:cubicBezTo>
                  <a:lnTo>
                    <a:pt x="729" y="2864"/>
                  </a:lnTo>
                  <a:cubicBezTo>
                    <a:pt x="729" y="2664"/>
                    <a:pt x="566" y="2500"/>
                    <a:pt x="365" y="2500"/>
                  </a:cubicBezTo>
                  <a:close/>
                  <a:moveTo>
                    <a:pt x="364" y="4005"/>
                  </a:moveTo>
                  <a:cubicBezTo>
                    <a:pt x="162" y="4005"/>
                    <a:pt x="0" y="4167"/>
                    <a:pt x="0" y="4369"/>
                  </a:cubicBezTo>
                  <a:lnTo>
                    <a:pt x="0" y="22325"/>
                  </a:lnTo>
                  <a:lnTo>
                    <a:pt x="728" y="22325"/>
                  </a:lnTo>
                  <a:lnTo>
                    <a:pt x="728" y="4369"/>
                  </a:lnTo>
                  <a:cubicBezTo>
                    <a:pt x="728" y="4167"/>
                    <a:pt x="564" y="4005"/>
                    <a:pt x="364" y="4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50"/>
            <p:cNvSpPr/>
            <p:nvPr/>
          </p:nvSpPr>
          <p:spPr>
            <a:xfrm>
              <a:off x="5477138" y="1983450"/>
              <a:ext cx="378100" cy="362400"/>
            </a:xfrm>
            <a:custGeom>
              <a:avLst/>
              <a:gdLst/>
              <a:ahLst/>
              <a:cxnLst/>
              <a:rect l="l" t="t" r="r" b="b"/>
              <a:pathLst>
                <a:path w="15124" h="14496" extrusionOk="0">
                  <a:moveTo>
                    <a:pt x="11656" y="1"/>
                  </a:moveTo>
                  <a:cubicBezTo>
                    <a:pt x="11407" y="1"/>
                    <a:pt x="11159" y="95"/>
                    <a:pt x="10970" y="284"/>
                  </a:cubicBezTo>
                  <a:lnTo>
                    <a:pt x="2050" y="9205"/>
                  </a:lnTo>
                  <a:cubicBezTo>
                    <a:pt x="1670" y="9586"/>
                    <a:pt x="1670" y="10200"/>
                    <a:pt x="2050" y="10579"/>
                  </a:cubicBezTo>
                  <a:lnTo>
                    <a:pt x="2243" y="10772"/>
                  </a:lnTo>
                  <a:lnTo>
                    <a:pt x="191" y="12824"/>
                  </a:lnTo>
                  <a:cubicBezTo>
                    <a:pt x="0" y="13012"/>
                    <a:pt x="0" y="13319"/>
                    <a:pt x="191" y="13509"/>
                  </a:cubicBezTo>
                  <a:lnTo>
                    <a:pt x="1173" y="14496"/>
                  </a:lnTo>
                  <a:lnTo>
                    <a:pt x="2547" y="14496"/>
                  </a:lnTo>
                  <a:lnTo>
                    <a:pt x="4255" y="12786"/>
                  </a:lnTo>
                  <a:lnTo>
                    <a:pt x="4448" y="12981"/>
                  </a:lnTo>
                  <a:cubicBezTo>
                    <a:pt x="4639" y="13170"/>
                    <a:pt x="4888" y="13264"/>
                    <a:pt x="5136" y="13264"/>
                  </a:cubicBezTo>
                  <a:cubicBezTo>
                    <a:pt x="5385" y="13264"/>
                    <a:pt x="5633" y="13170"/>
                    <a:pt x="5823" y="12981"/>
                  </a:cubicBezTo>
                  <a:lnTo>
                    <a:pt x="14744" y="4058"/>
                  </a:lnTo>
                  <a:cubicBezTo>
                    <a:pt x="15124" y="3680"/>
                    <a:pt x="15124" y="3064"/>
                    <a:pt x="14744" y="2686"/>
                  </a:cubicBezTo>
                  <a:lnTo>
                    <a:pt x="12343" y="284"/>
                  </a:lnTo>
                  <a:cubicBezTo>
                    <a:pt x="12153" y="95"/>
                    <a:pt x="11904" y="1"/>
                    <a:pt x="11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50"/>
            <p:cNvSpPr/>
            <p:nvPr/>
          </p:nvSpPr>
          <p:spPr>
            <a:xfrm>
              <a:off x="5518888" y="1983400"/>
              <a:ext cx="336350" cy="331675"/>
            </a:xfrm>
            <a:custGeom>
              <a:avLst/>
              <a:gdLst/>
              <a:ahLst/>
              <a:cxnLst/>
              <a:rect l="l" t="t" r="r" b="b"/>
              <a:pathLst>
                <a:path w="13454" h="13267" extrusionOk="0">
                  <a:moveTo>
                    <a:pt x="9986" y="1"/>
                  </a:moveTo>
                  <a:cubicBezTo>
                    <a:pt x="9737" y="1"/>
                    <a:pt x="9489" y="96"/>
                    <a:pt x="9300" y="286"/>
                  </a:cubicBezTo>
                  <a:lnTo>
                    <a:pt x="380" y="9207"/>
                  </a:lnTo>
                  <a:cubicBezTo>
                    <a:pt x="0" y="9588"/>
                    <a:pt x="0" y="10202"/>
                    <a:pt x="380" y="10581"/>
                  </a:cubicBezTo>
                  <a:lnTo>
                    <a:pt x="2778" y="12983"/>
                  </a:lnTo>
                  <a:cubicBezTo>
                    <a:pt x="2969" y="13172"/>
                    <a:pt x="3218" y="13266"/>
                    <a:pt x="3466" y="13266"/>
                  </a:cubicBezTo>
                  <a:cubicBezTo>
                    <a:pt x="3715" y="13266"/>
                    <a:pt x="3963" y="13172"/>
                    <a:pt x="4153" y="12983"/>
                  </a:cubicBezTo>
                  <a:lnTo>
                    <a:pt x="13074" y="4061"/>
                  </a:lnTo>
                  <a:cubicBezTo>
                    <a:pt x="13454" y="3682"/>
                    <a:pt x="13454" y="3066"/>
                    <a:pt x="13074" y="2688"/>
                  </a:cubicBezTo>
                  <a:lnTo>
                    <a:pt x="10673" y="286"/>
                  </a:lnTo>
                  <a:cubicBezTo>
                    <a:pt x="10483" y="96"/>
                    <a:pt x="10234" y="1"/>
                    <a:pt x="9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50"/>
            <p:cNvSpPr/>
            <p:nvPr/>
          </p:nvSpPr>
          <p:spPr>
            <a:xfrm>
              <a:off x="5703763" y="1986975"/>
              <a:ext cx="146750" cy="144375"/>
            </a:xfrm>
            <a:custGeom>
              <a:avLst/>
              <a:gdLst/>
              <a:ahLst/>
              <a:cxnLst/>
              <a:rect l="l" t="t" r="r" b="b"/>
              <a:pathLst>
                <a:path w="5870" h="5775" extrusionOk="0">
                  <a:moveTo>
                    <a:pt x="4309" y="1"/>
                  </a:moveTo>
                  <a:cubicBezTo>
                    <a:pt x="4185" y="1"/>
                    <a:pt x="4061" y="48"/>
                    <a:pt x="3965" y="143"/>
                  </a:cubicBezTo>
                  <a:lnTo>
                    <a:pt x="191" y="3918"/>
                  </a:lnTo>
                  <a:cubicBezTo>
                    <a:pt x="1" y="4107"/>
                    <a:pt x="1" y="4414"/>
                    <a:pt x="191" y="4604"/>
                  </a:cubicBezTo>
                  <a:lnTo>
                    <a:pt x="1220" y="5632"/>
                  </a:lnTo>
                  <a:cubicBezTo>
                    <a:pt x="1314" y="5727"/>
                    <a:pt x="1437" y="5775"/>
                    <a:pt x="1561" y="5775"/>
                  </a:cubicBezTo>
                  <a:cubicBezTo>
                    <a:pt x="1685" y="5775"/>
                    <a:pt x="1810" y="5727"/>
                    <a:pt x="1905" y="5632"/>
                  </a:cubicBezTo>
                  <a:lnTo>
                    <a:pt x="5679" y="1857"/>
                  </a:lnTo>
                  <a:cubicBezTo>
                    <a:pt x="5870" y="1670"/>
                    <a:pt x="5870" y="1361"/>
                    <a:pt x="5679" y="1172"/>
                  </a:cubicBezTo>
                  <a:lnTo>
                    <a:pt x="4652" y="143"/>
                  </a:lnTo>
                  <a:cubicBezTo>
                    <a:pt x="4557" y="48"/>
                    <a:pt x="4433" y="1"/>
                    <a:pt x="4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50"/>
            <p:cNvSpPr/>
            <p:nvPr/>
          </p:nvSpPr>
          <p:spPr>
            <a:xfrm>
              <a:off x="5285663" y="1778625"/>
              <a:ext cx="577900" cy="576325"/>
            </a:xfrm>
            <a:custGeom>
              <a:avLst/>
              <a:gdLst/>
              <a:ahLst/>
              <a:cxnLst/>
              <a:rect l="l" t="t" r="r" b="b"/>
              <a:pathLst>
                <a:path w="23116" h="23053" extrusionOk="0">
                  <a:moveTo>
                    <a:pt x="3763" y="3155"/>
                  </a:moveTo>
                  <a:cubicBezTo>
                    <a:pt x="4097" y="3155"/>
                    <a:pt x="4368" y="3427"/>
                    <a:pt x="4368" y="3761"/>
                  </a:cubicBezTo>
                  <a:cubicBezTo>
                    <a:pt x="4368" y="4096"/>
                    <a:pt x="4097" y="4366"/>
                    <a:pt x="3763" y="4366"/>
                  </a:cubicBezTo>
                  <a:cubicBezTo>
                    <a:pt x="3429" y="4366"/>
                    <a:pt x="3157" y="4095"/>
                    <a:pt x="3157" y="3761"/>
                  </a:cubicBezTo>
                  <a:cubicBezTo>
                    <a:pt x="3157" y="3427"/>
                    <a:pt x="3429" y="3155"/>
                    <a:pt x="3763" y="3155"/>
                  </a:cubicBezTo>
                  <a:close/>
                  <a:moveTo>
                    <a:pt x="3763" y="2426"/>
                  </a:moveTo>
                  <a:cubicBezTo>
                    <a:pt x="3026" y="2426"/>
                    <a:pt x="2428" y="3025"/>
                    <a:pt x="2428" y="3761"/>
                  </a:cubicBezTo>
                  <a:cubicBezTo>
                    <a:pt x="2428" y="4497"/>
                    <a:pt x="3026" y="5095"/>
                    <a:pt x="3763" y="5095"/>
                  </a:cubicBezTo>
                  <a:cubicBezTo>
                    <a:pt x="4497" y="5095"/>
                    <a:pt x="5097" y="4496"/>
                    <a:pt x="5097" y="3761"/>
                  </a:cubicBezTo>
                  <a:cubicBezTo>
                    <a:pt x="5097" y="3026"/>
                    <a:pt x="4497" y="2426"/>
                    <a:pt x="3763" y="2426"/>
                  </a:cubicBezTo>
                  <a:close/>
                  <a:moveTo>
                    <a:pt x="7159" y="5946"/>
                  </a:moveTo>
                  <a:cubicBezTo>
                    <a:pt x="6959" y="5946"/>
                    <a:pt x="6795" y="6110"/>
                    <a:pt x="6795" y="6310"/>
                  </a:cubicBezTo>
                  <a:cubicBezTo>
                    <a:pt x="6795" y="6511"/>
                    <a:pt x="6959" y="6674"/>
                    <a:pt x="7159" y="6674"/>
                  </a:cubicBezTo>
                  <a:lnTo>
                    <a:pt x="10556" y="6674"/>
                  </a:lnTo>
                  <a:cubicBezTo>
                    <a:pt x="10756" y="6674"/>
                    <a:pt x="10919" y="6511"/>
                    <a:pt x="10919" y="6310"/>
                  </a:cubicBezTo>
                  <a:cubicBezTo>
                    <a:pt x="10919" y="6107"/>
                    <a:pt x="10756" y="5946"/>
                    <a:pt x="10556" y="5946"/>
                  </a:cubicBezTo>
                  <a:close/>
                  <a:moveTo>
                    <a:pt x="7159" y="7400"/>
                  </a:moveTo>
                  <a:cubicBezTo>
                    <a:pt x="6959" y="7400"/>
                    <a:pt x="6795" y="7564"/>
                    <a:pt x="6795" y="7766"/>
                  </a:cubicBezTo>
                  <a:cubicBezTo>
                    <a:pt x="6795" y="7966"/>
                    <a:pt x="6959" y="8129"/>
                    <a:pt x="7159" y="8129"/>
                  </a:cubicBezTo>
                  <a:lnTo>
                    <a:pt x="10556" y="8129"/>
                  </a:lnTo>
                  <a:cubicBezTo>
                    <a:pt x="10756" y="8129"/>
                    <a:pt x="10919" y="7966"/>
                    <a:pt x="10919" y="7766"/>
                  </a:cubicBezTo>
                  <a:cubicBezTo>
                    <a:pt x="10919" y="7564"/>
                    <a:pt x="10756" y="7400"/>
                    <a:pt x="10556" y="7400"/>
                  </a:cubicBezTo>
                  <a:close/>
                  <a:moveTo>
                    <a:pt x="7159" y="10800"/>
                  </a:moveTo>
                  <a:cubicBezTo>
                    <a:pt x="6959" y="10800"/>
                    <a:pt x="6795" y="10963"/>
                    <a:pt x="6795" y="11163"/>
                  </a:cubicBezTo>
                  <a:cubicBezTo>
                    <a:pt x="6795" y="11364"/>
                    <a:pt x="6959" y="11527"/>
                    <a:pt x="7159" y="11527"/>
                  </a:cubicBezTo>
                  <a:lnTo>
                    <a:pt x="10556" y="11527"/>
                  </a:lnTo>
                  <a:cubicBezTo>
                    <a:pt x="10756" y="11527"/>
                    <a:pt x="10919" y="11364"/>
                    <a:pt x="10919" y="11163"/>
                  </a:cubicBezTo>
                  <a:cubicBezTo>
                    <a:pt x="10919" y="10960"/>
                    <a:pt x="10756" y="10800"/>
                    <a:pt x="10556" y="10800"/>
                  </a:cubicBezTo>
                  <a:close/>
                  <a:moveTo>
                    <a:pt x="3763" y="10920"/>
                  </a:moveTo>
                  <a:cubicBezTo>
                    <a:pt x="4097" y="10920"/>
                    <a:pt x="4368" y="11192"/>
                    <a:pt x="4368" y="11526"/>
                  </a:cubicBezTo>
                  <a:cubicBezTo>
                    <a:pt x="4368" y="11861"/>
                    <a:pt x="4097" y="12131"/>
                    <a:pt x="3763" y="12131"/>
                  </a:cubicBezTo>
                  <a:cubicBezTo>
                    <a:pt x="3429" y="12131"/>
                    <a:pt x="3157" y="11860"/>
                    <a:pt x="3157" y="11526"/>
                  </a:cubicBezTo>
                  <a:cubicBezTo>
                    <a:pt x="3157" y="11192"/>
                    <a:pt x="3429" y="10920"/>
                    <a:pt x="3763" y="10920"/>
                  </a:cubicBezTo>
                  <a:close/>
                  <a:moveTo>
                    <a:pt x="3763" y="10191"/>
                  </a:moveTo>
                  <a:cubicBezTo>
                    <a:pt x="3026" y="10191"/>
                    <a:pt x="2428" y="10790"/>
                    <a:pt x="2428" y="11526"/>
                  </a:cubicBezTo>
                  <a:cubicBezTo>
                    <a:pt x="2428" y="12260"/>
                    <a:pt x="3026" y="12860"/>
                    <a:pt x="3763" y="12860"/>
                  </a:cubicBezTo>
                  <a:cubicBezTo>
                    <a:pt x="4497" y="12860"/>
                    <a:pt x="5097" y="12260"/>
                    <a:pt x="5097" y="11526"/>
                  </a:cubicBezTo>
                  <a:cubicBezTo>
                    <a:pt x="5097" y="10790"/>
                    <a:pt x="4497" y="10191"/>
                    <a:pt x="3763" y="10191"/>
                  </a:cubicBezTo>
                  <a:close/>
                  <a:moveTo>
                    <a:pt x="7158" y="12253"/>
                  </a:moveTo>
                  <a:cubicBezTo>
                    <a:pt x="6956" y="12253"/>
                    <a:pt x="6792" y="12417"/>
                    <a:pt x="6792" y="12619"/>
                  </a:cubicBezTo>
                  <a:cubicBezTo>
                    <a:pt x="6792" y="12819"/>
                    <a:pt x="6956" y="12982"/>
                    <a:pt x="7158" y="12982"/>
                  </a:cubicBezTo>
                  <a:lnTo>
                    <a:pt x="8614" y="12982"/>
                  </a:lnTo>
                  <a:cubicBezTo>
                    <a:pt x="8816" y="12982"/>
                    <a:pt x="8978" y="12819"/>
                    <a:pt x="8978" y="12619"/>
                  </a:cubicBezTo>
                  <a:cubicBezTo>
                    <a:pt x="8978" y="12417"/>
                    <a:pt x="8815" y="12253"/>
                    <a:pt x="8614" y="12253"/>
                  </a:cubicBezTo>
                  <a:close/>
                  <a:moveTo>
                    <a:pt x="20969" y="8694"/>
                  </a:moveTo>
                  <a:cubicBezTo>
                    <a:pt x="20988" y="8694"/>
                    <a:pt x="21025" y="8699"/>
                    <a:pt x="21055" y="8729"/>
                  </a:cubicBezTo>
                  <a:lnTo>
                    <a:pt x="22084" y="9759"/>
                  </a:lnTo>
                  <a:cubicBezTo>
                    <a:pt x="22132" y="9808"/>
                    <a:pt x="22132" y="9884"/>
                    <a:pt x="22084" y="9933"/>
                  </a:cubicBezTo>
                  <a:lnTo>
                    <a:pt x="18309" y="13707"/>
                  </a:lnTo>
                  <a:cubicBezTo>
                    <a:pt x="18285" y="13731"/>
                    <a:pt x="18254" y="13743"/>
                    <a:pt x="18223" y="13743"/>
                  </a:cubicBezTo>
                  <a:cubicBezTo>
                    <a:pt x="18192" y="13743"/>
                    <a:pt x="18161" y="13731"/>
                    <a:pt x="18137" y="13707"/>
                  </a:cubicBezTo>
                  <a:lnTo>
                    <a:pt x="17108" y="12678"/>
                  </a:lnTo>
                  <a:cubicBezTo>
                    <a:pt x="17078" y="12648"/>
                    <a:pt x="17073" y="12613"/>
                    <a:pt x="17073" y="12593"/>
                  </a:cubicBezTo>
                  <a:cubicBezTo>
                    <a:pt x="17073" y="12576"/>
                    <a:pt x="17078" y="12538"/>
                    <a:pt x="17108" y="12508"/>
                  </a:cubicBezTo>
                  <a:lnTo>
                    <a:pt x="20884" y="8729"/>
                  </a:lnTo>
                  <a:cubicBezTo>
                    <a:pt x="20915" y="8699"/>
                    <a:pt x="20952" y="8694"/>
                    <a:pt x="20969" y="8694"/>
                  </a:cubicBezTo>
                  <a:close/>
                  <a:moveTo>
                    <a:pt x="3763" y="18684"/>
                  </a:moveTo>
                  <a:cubicBezTo>
                    <a:pt x="4097" y="18684"/>
                    <a:pt x="4368" y="18957"/>
                    <a:pt x="4368" y="19291"/>
                  </a:cubicBezTo>
                  <a:cubicBezTo>
                    <a:pt x="4368" y="19626"/>
                    <a:pt x="4097" y="19896"/>
                    <a:pt x="3763" y="19896"/>
                  </a:cubicBezTo>
                  <a:cubicBezTo>
                    <a:pt x="3429" y="19896"/>
                    <a:pt x="3157" y="19625"/>
                    <a:pt x="3157" y="19291"/>
                  </a:cubicBezTo>
                  <a:cubicBezTo>
                    <a:pt x="3157" y="18957"/>
                    <a:pt x="3429" y="18684"/>
                    <a:pt x="3763" y="18684"/>
                  </a:cubicBezTo>
                  <a:close/>
                  <a:moveTo>
                    <a:pt x="3763" y="17956"/>
                  </a:moveTo>
                  <a:cubicBezTo>
                    <a:pt x="3026" y="17956"/>
                    <a:pt x="2428" y="18555"/>
                    <a:pt x="2428" y="19291"/>
                  </a:cubicBezTo>
                  <a:cubicBezTo>
                    <a:pt x="2428" y="20025"/>
                    <a:pt x="3026" y="20624"/>
                    <a:pt x="3763" y="20624"/>
                  </a:cubicBezTo>
                  <a:cubicBezTo>
                    <a:pt x="4497" y="20624"/>
                    <a:pt x="5097" y="20025"/>
                    <a:pt x="5097" y="19291"/>
                  </a:cubicBezTo>
                  <a:cubicBezTo>
                    <a:pt x="5097" y="18555"/>
                    <a:pt x="4497" y="17956"/>
                    <a:pt x="3763" y="17956"/>
                  </a:cubicBezTo>
                  <a:close/>
                  <a:moveTo>
                    <a:pt x="19253" y="8557"/>
                  </a:moveTo>
                  <a:cubicBezTo>
                    <a:pt x="19408" y="8557"/>
                    <a:pt x="19561" y="8615"/>
                    <a:pt x="19680" y="8735"/>
                  </a:cubicBezTo>
                  <a:cubicBezTo>
                    <a:pt x="19710" y="8765"/>
                    <a:pt x="19746" y="8789"/>
                    <a:pt x="19781" y="8806"/>
                  </a:cubicBezTo>
                  <a:lnTo>
                    <a:pt x="16592" y="11995"/>
                  </a:lnTo>
                  <a:cubicBezTo>
                    <a:pt x="16433" y="12154"/>
                    <a:pt x="16344" y="12367"/>
                    <a:pt x="16344" y="12594"/>
                  </a:cubicBezTo>
                  <a:cubicBezTo>
                    <a:pt x="16344" y="12822"/>
                    <a:pt x="16433" y="13035"/>
                    <a:pt x="16592" y="13196"/>
                  </a:cubicBezTo>
                  <a:lnTo>
                    <a:pt x="17621" y="14224"/>
                  </a:lnTo>
                  <a:cubicBezTo>
                    <a:pt x="17787" y="14389"/>
                    <a:pt x="18005" y="14472"/>
                    <a:pt x="18222" y="14472"/>
                  </a:cubicBezTo>
                  <a:cubicBezTo>
                    <a:pt x="18440" y="14472"/>
                    <a:pt x="18657" y="14389"/>
                    <a:pt x="18822" y="14224"/>
                  </a:cubicBezTo>
                  <a:lnTo>
                    <a:pt x="22011" y="11035"/>
                  </a:lnTo>
                  <a:cubicBezTo>
                    <a:pt x="22030" y="11072"/>
                    <a:pt x="22052" y="11107"/>
                    <a:pt x="22082" y="11136"/>
                  </a:cubicBezTo>
                  <a:cubicBezTo>
                    <a:pt x="22318" y="11372"/>
                    <a:pt x="22318" y="11759"/>
                    <a:pt x="22082" y="11995"/>
                  </a:cubicBezTo>
                  <a:lnTo>
                    <a:pt x="13162" y="20915"/>
                  </a:lnTo>
                  <a:cubicBezTo>
                    <a:pt x="13043" y="21034"/>
                    <a:pt x="12888" y="21093"/>
                    <a:pt x="12732" y="21093"/>
                  </a:cubicBezTo>
                  <a:cubicBezTo>
                    <a:pt x="12577" y="21093"/>
                    <a:pt x="12421" y="21034"/>
                    <a:pt x="12303" y="20915"/>
                  </a:cubicBezTo>
                  <a:lnTo>
                    <a:pt x="9902" y="18513"/>
                  </a:lnTo>
                  <a:cubicBezTo>
                    <a:pt x="9664" y="18277"/>
                    <a:pt x="9664" y="17892"/>
                    <a:pt x="9903" y="17656"/>
                  </a:cubicBezTo>
                  <a:lnTo>
                    <a:pt x="18825" y="8735"/>
                  </a:lnTo>
                  <a:cubicBezTo>
                    <a:pt x="18942" y="8615"/>
                    <a:pt x="19098" y="8557"/>
                    <a:pt x="19253" y="8557"/>
                  </a:cubicBezTo>
                  <a:close/>
                  <a:moveTo>
                    <a:pt x="9839" y="19480"/>
                  </a:moveTo>
                  <a:lnTo>
                    <a:pt x="11339" y="20979"/>
                  </a:lnTo>
                  <a:lnTo>
                    <a:pt x="9994" y="22325"/>
                  </a:lnTo>
                  <a:lnTo>
                    <a:pt x="8923" y="22322"/>
                  </a:lnTo>
                  <a:lnTo>
                    <a:pt x="8044" y="21445"/>
                  </a:lnTo>
                  <a:cubicBezTo>
                    <a:pt x="8015" y="21415"/>
                    <a:pt x="8009" y="21377"/>
                    <a:pt x="8009" y="21360"/>
                  </a:cubicBezTo>
                  <a:cubicBezTo>
                    <a:pt x="8009" y="21341"/>
                    <a:pt x="8015" y="21304"/>
                    <a:pt x="8044" y="21275"/>
                  </a:cubicBezTo>
                  <a:lnTo>
                    <a:pt x="9839" y="19480"/>
                  </a:lnTo>
                  <a:close/>
                  <a:moveTo>
                    <a:pt x="2252" y="1"/>
                  </a:moveTo>
                  <a:cubicBezTo>
                    <a:pt x="1010" y="1"/>
                    <a:pt x="1" y="1034"/>
                    <a:pt x="1" y="2306"/>
                  </a:cubicBezTo>
                  <a:lnTo>
                    <a:pt x="1" y="20747"/>
                  </a:lnTo>
                  <a:cubicBezTo>
                    <a:pt x="1" y="22016"/>
                    <a:pt x="1010" y="23052"/>
                    <a:pt x="2252" y="23052"/>
                  </a:cubicBezTo>
                  <a:lnTo>
                    <a:pt x="6674" y="23052"/>
                  </a:lnTo>
                  <a:cubicBezTo>
                    <a:pt x="6875" y="23052"/>
                    <a:pt x="7038" y="22889"/>
                    <a:pt x="7038" y="22689"/>
                  </a:cubicBezTo>
                  <a:cubicBezTo>
                    <a:pt x="7038" y="22485"/>
                    <a:pt x="6875" y="22325"/>
                    <a:pt x="6674" y="22325"/>
                  </a:cubicBezTo>
                  <a:lnTo>
                    <a:pt x="2252" y="22325"/>
                  </a:lnTo>
                  <a:cubicBezTo>
                    <a:pt x="1412" y="22325"/>
                    <a:pt x="730" y="21617"/>
                    <a:pt x="730" y="20747"/>
                  </a:cubicBezTo>
                  <a:lnTo>
                    <a:pt x="730" y="2306"/>
                  </a:lnTo>
                  <a:cubicBezTo>
                    <a:pt x="730" y="1436"/>
                    <a:pt x="1414" y="728"/>
                    <a:pt x="2252" y="728"/>
                  </a:cubicBezTo>
                  <a:lnTo>
                    <a:pt x="15464" y="728"/>
                  </a:lnTo>
                  <a:cubicBezTo>
                    <a:pt x="16304" y="728"/>
                    <a:pt x="16986" y="1436"/>
                    <a:pt x="16986" y="2306"/>
                  </a:cubicBezTo>
                  <a:lnTo>
                    <a:pt x="16986" y="7159"/>
                  </a:lnTo>
                  <a:cubicBezTo>
                    <a:pt x="16986" y="7361"/>
                    <a:pt x="17149" y="7524"/>
                    <a:pt x="17350" y="7524"/>
                  </a:cubicBezTo>
                  <a:cubicBezTo>
                    <a:pt x="17550" y="7524"/>
                    <a:pt x="17714" y="7361"/>
                    <a:pt x="17714" y="7159"/>
                  </a:cubicBezTo>
                  <a:lnTo>
                    <a:pt x="17714" y="2306"/>
                  </a:lnTo>
                  <a:cubicBezTo>
                    <a:pt x="17714" y="1037"/>
                    <a:pt x="16705" y="1"/>
                    <a:pt x="15464" y="1"/>
                  </a:cubicBezTo>
                  <a:close/>
                  <a:moveTo>
                    <a:pt x="19251" y="7832"/>
                  </a:moveTo>
                  <a:cubicBezTo>
                    <a:pt x="18895" y="7832"/>
                    <a:pt x="18559" y="7970"/>
                    <a:pt x="18308" y="8223"/>
                  </a:cubicBezTo>
                  <a:lnTo>
                    <a:pt x="9386" y="17143"/>
                  </a:lnTo>
                  <a:cubicBezTo>
                    <a:pt x="8887" y="17641"/>
                    <a:pt x="8866" y="18441"/>
                    <a:pt x="9325" y="18965"/>
                  </a:cubicBezTo>
                  <a:lnTo>
                    <a:pt x="7529" y="20760"/>
                  </a:lnTo>
                  <a:cubicBezTo>
                    <a:pt x="7368" y="20921"/>
                    <a:pt x="7280" y="21134"/>
                    <a:pt x="7280" y="21361"/>
                  </a:cubicBezTo>
                  <a:cubicBezTo>
                    <a:pt x="7280" y="21589"/>
                    <a:pt x="7368" y="21802"/>
                    <a:pt x="7529" y="21962"/>
                  </a:cubicBezTo>
                  <a:lnTo>
                    <a:pt x="7942" y="22376"/>
                  </a:lnTo>
                  <a:cubicBezTo>
                    <a:pt x="7836" y="22440"/>
                    <a:pt x="7764" y="22555"/>
                    <a:pt x="7764" y="22689"/>
                  </a:cubicBezTo>
                  <a:cubicBezTo>
                    <a:pt x="7764" y="22889"/>
                    <a:pt x="7928" y="23052"/>
                    <a:pt x="8128" y="23052"/>
                  </a:cubicBezTo>
                  <a:lnTo>
                    <a:pt x="18320" y="23052"/>
                  </a:lnTo>
                  <a:cubicBezTo>
                    <a:pt x="18521" y="23052"/>
                    <a:pt x="18684" y="22889"/>
                    <a:pt x="18684" y="22689"/>
                  </a:cubicBezTo>
                  <a:cubicBezTo>
                    <a:pt x="18684" y="22485"/>
                    <a:pt x="18521" y="22325"/>
                    <a:pt x="18322" y="22325"/>
                  </a:cubicBezTo>
                  <a:lnTo>
                    <a:pt x="11024" y="22325"/>
                  </a:lnTo>
                  <a:lnTo>
                    <a:pt x="11856" y="21493"/>
                  </a:lnTo>
                  <a:cubicBezTo>
                    <a:pt x="12099" y="21707"/>
                    <a:pt x="12406" y="21822"/>
                    <a:pt x="12733" y="21822"/>
                  </a:cubicBezTo>
                  <a:cubicBezTo>
                    <a:pt x="13088" y="21822"/>
                    <a:pt x="13425" y="21682"/>
                    <a:pt x="13676" y="21431"/>
                  </a:cubicBezTo>
                  <a:lnTo>
                    <a:pt x="22595" y="12509"/>
                  </a:lnTo>
                  <a:cubicBezTo>
                    <a:pt x="23115" y="11990"/>
                    <a:pt x="23115" y="11143"/>
                    <a:pt x="22595" y="10623"/>
                  </a:cubicBezTo>
                  <a:cubicBezTo>
                    <a:pt x="22565" y="10594"/>
                    <a:pt x="22530" y="10569"/>
                    <a:pt x="22494" y="10552"/>
                  </a:cubicBezTo>
                  <a:lnTo>
                    <a:pt x="22595" y="10453"/>
                  </a:lnTo>
                  <a:cubicBezTo>
                    <a:pt x="22756" y="10292"/>
                    <a:pt x="22844" y="10079"/>
                    <a:pt x="22844" y="9852"/>
                  </a:cubicBezTo>
                  <a:cubicBezTo>
                    <a:pt x="22844" y="9624"/>
                    <a:pt x="22756" y="9411"/>
                    <a:pt x="22595" y="9252"/>
                  </a:cubicBezTo>
                  <a:lnTo>
                    <a:pt x="21566" y="8223"/>
                  </a:lnTo>
                  <a:cubicBezTo>
                    <a:pt x="21401" y="8058"/>
                    <a:pt x="21184" y="7975"/>
                    <a:pt x="20966" y="7975"/>
                  </a:cubicBezTo>
                  <a:cubicBezTo>
                    <a:pt x="20749" y="7975"/>
                    <a:pt x="20531" y="8058"/>
                    <a:pt x="20365" y="8223"/>
                  </a:cubicBezTo>
                  <a:lnTo>
                    <a:pt x="20265" y="8324"/>
                  </a:lnTo>
                  <a:cubicBezTo>
                    <a:pt x="20248" y="8287"/>
                    <a:pt x="20223" y="8253"/>
                    <a:pt x="20194" y="8223"/>
                  </a:cubicBezTo>
                  <a:cubicBezTo>
                    <a:pt x="19942" y="7970"/>
                    <a:pt x="19608" y="7832"/>
                    <a:pt x="19251" y="7832"/>
                  </a:cubicBezTo>
                  <a:close/>
                  <a:moveTo>
                    <a:pt x="19777" y="22325"/>
                  </a:moveTo>
                  <a:cubicBezTo>
                    <a:pt x="19575" y="22325"/>
                    <a:pt x="19412" y="22488"/>
                    <a:pt x="19412" y="22689"/>
                  </a:cubicBezTo>
                  <a:cubicBezTo>
                    <a:pt x="19412" y="22889"/>
                    <a:pt x="19575" y="23052"/>
                    <a:pt x="19777" y="23052"/>
                  </a:cubicBezTo>
                  <a:lnTo>
                    <a:pt x="19824" y="23052"/>
                  </a:lnTo>
                  <a:cubicBezTo>
                    <a:pt x="20026" y="23052"/>
                    <a:pt x="20189" y="22889"/>
                    <a:pt x="20189" y="22689"/>
                  </a:cubicBezTo>
                  <a:cubicBezTo>
                    <a:pt x="20189" y="22485"/>
                    <a:pt x="20026" y="22325"/>
                    <a:pt x="19824" y="22325"/>
                  </a:cubicBezTo>
                  <a:close/>
                  <a:moveTo>
                    <a:pt x="22641" y="22325"/>
                  </a:moveTo>
                  <a:cubicBezTo>
                    <a:pt x="22439" y="22325"/>
                    <a:pt x="22275" y="22488"/>
                    <a:pt x="22275" y="22689"/>
                  </a:cubicBezTo>
                  <a:cubicBezTo>
                    <a:pt x="22275" y="22889"/>
                    <a:pt x="22439" y="23052"/>
                    <a:pt x="22641" y="23052"/>
                  </a:cubicBezTo>
                  <a:lnTo>
                    <a:pt x="22688" y="23052"/>
                  </a:lnTo>
                  <a:cubicBezTo>
                    <a:pt x="22889" y="23052"/>
                    <a:pt x="23053" y="22889"/>
                    <a:pt x="23053" y="22689"/>
                  </a:cubicBezTo>
                  <a:cubicBezTo>
                    <a:pt x="23053" y="22485"/>
                    <a:pt x="22889" y="22325"/>
                    <a:pt x="22688" y="223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8" name="Picture 2" descr="Hình ảnh Học Sinh, Sinh Viên Clipart, Học Tập, đọc Hiểu miễn phí tải tập  tin PNG PSDComment và Vector">
            <a:extLst>
              <a:ext uri="{FF2B5EF4-FFF2-40B4-BE49-F238E27FC236}">
                <a16:creationId xmlns:a16="http://schemas.microsoft.com/office/drawing/2014/main" id="{1B808D80-F7A1-45C8-9DAD-F395DEB6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4" y="3774153"/>
            <a:ext cx="1509197" cy="15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555" y="2697040"/>
            <a:ext cx="2130667" cy="215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07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67EC-F9D7-4BED-86AE-11EA2EAA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000" y="552700"/>
            <a:ext cx="4804500" cy="6284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9B4CF-8972-4414-BE4E-7644DE5E6B80}"/>
              </a:ext>
            </a:extLst>
          </p:cNvPr>
          <p:cNvSpPr txBox="1"/>
          <p:nvPr/>
        </p:nvSpPr>
        <p:spPr>
          <a:xfrm>
            <a:off x="1419676" y="1509203"/>
            <a:ext cx="6304648" cy="2992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- Ôn lại các kiến thức đã học.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- Bài tập về nhà: Bài tập 1, 4 (Trang 98 Cánh Diều Toán 7 tập 1)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- Các em đọc và nghiên cứu trước bài: 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“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Bài tập cuối chương I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48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6" name="Google Shape;5476;p68"/>
          <p:cNvSpPr/>
          <p:nvPr/>
        </p:nvSpPr>
        <p:spPr>
          <a:xfrm>
            <a:off x="3167462" y="1790050"/>
            <a:ext cx="491700" cy="492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12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7" name="Google Shape;5477;p68"/>
          <p:cNvSpPr/>
          <p:nvPr/>
        </p:nvSpPr>
        <p:spPr>
          <a:xfrm>
            <a:off x="4326148" y="1790050"/>
            <a:ext cx="491700" cy="492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12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8" name="Google Shape;5478;p68"/>
          <p:cNvSpPr/>
          <p:nvPr/>
        </p:nvSpPr>
        <p:spPr>
          <a:xfrm>
            <a:off x="5755834" y="1890695"/>
            <a:ext cx="57443" cy="49218"/>
          </a:xfrm>
          <a:custGeom>
            <a:avLst/>
            <a:gdLst/>
            <a:ahLst/>
            <a:cxnLst/>
            <a:rect l="l" t="t" r="r" b="b"/>
            <a:pathLst>
              <a:path w="2207" h="1891" extrusionOk="0">
                <a:moveTo>
                  <a:pt x="1255" y="1"/>
                </a:moveTo>
                <a:cubicBezTo>
                  <a:pt x="1023" y="1"/>
                  <a:pt x="787" y="87"/>
                  <a:pt x="595" y="279"/>
                </a:cubicBezTo>
                <a:cubicBezTo>
                  <a:pt x="0" y="874"/>
                  <a:pt x="423" y="1891"/>
                  <a:pt x="1264" y="1891"/>
                </a:cubicBezTo>
                <a:cubicBezTo>
                  <a:pt x="1784" y="1887"/>
                  <a:pt x="2203" y="1468"/>
                  <a:pt x="2207" y="948"/>
                </a:cubicBezTo>
                <a:cubicBezTo>
                  <a:pt x="2207" y="378"/>
                  <a:pt x="1741" y="1"/>
                  <a:pt x="12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9" name="Google Shape;5479;p68"/>
          <p:cNvGrpSpPr/>
          <p:nvPr/>
        </p:nvGrpSpPr>
        <p:grpSpPr>
          <a:xfrm>
            <a:off x="5484834" y="1790050"/>
            <a:ext cx="491700" cy="492000"/>
            <a:chOff x="5484834" y="1790050"/>
            <a:chExt cx="491700" cy="492000"/>
          </a:xfrm>
        </p:grpSpPr>
        <p:sp>
          <p:nvSpPr>
            <p:cNvPr id="5480" name="Google Shape;5480;p68"/>
            <p:cNvSpPr/>
            <p:nvPr/>
          </p:nvSpPr>
          <p:spPr>
            <a:xfrm>
              <a:off x="5484834" y="1790050"/>
              <a:ext cx="491700" cy="4920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120000" algn="bl" rotWithShape="0">
                <a:schemeClr val="accen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68"/>
            <p:cNvSpPr/>
            <p:nvPr/>
          </p:nvSpPr>
          <p:spPr>
            <a:xfrm>
              <a:off x="5555266" y="1850977"/>
              <a:ext cx="370293" cy="370163"/>
            </a:xfrm>
            <a:custGeom>
              <a:avLst/>
              <a:gdLst/>
              <a:ahLst/>
              <a:cxnLst/>
              <a:rect l="l" t="t" r="r" b="b"/>
              <a:pathLst>
                <a:path w="14227" h="14222" extrusionOk="0">
                  <a:moveTo>
                    <a:pt x="7112" y="0"/>
                  </a:moveTo>
                  <a:cubicBezTo>
                    <a:pt x="3185" y="0"/>
                    <a:pt x="1" y="3184"/>
                    <a:pt x="1" y="7111"/>
                  </a:cubicBezTo>
                  <a:cubicBezTo>
                    <a:pt x="1" y="11037"/>
                    <a:pt x="3185" y="14222"/>
                    <a:pt x="7112" y="14222"/>
                  </a:cubicBezTo>
                  <a:cubicBezTo>
                    <a:pt x="11042" y="14222"/>
                    <a:pt x="14226" y="11037"/>
                    <a:pt x="14226" y="7111"/>
                  </a:cubicBezTo>
                  <a:cubicBezTo>
                    <a:pt x="14226" y="3184"/>
                    <a:pt x="11042" y="0"/>
                    <a:pt x="7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68"/>
            <p:cNvSpPr/>
            <p:nvPr/>
          </p:nvSpPr>
          <p:spPr>
            <a:xfrm>
              <a:off x="5716168" y="1850977"/>
              <a:ext cx="216236" cy="370267"/>
            </a:xfrm>
            <a:custGeom>
              <a:avLst/>
              <a:gdLst/>
              <a:ahLst/>
              <a:cxnLst/>
              <a:rect l="l" t="t" r="r" b="b"/>
              <a:pathLst>
                <a:path w="8308" h="14226" extrusionOk="0">
                  <a:moveTo>
                    <a:pt x="942" y="0"/>
                  </a:moveTo>
                  <a:cubicBezTo>
                    <a:pt x="938" y="0"/>
                    <a:pt x="934" y="0"/>
                    <a:pt x="930" y="0"/>
                  </a:cubicBezTo>
                  <a:cubicBezTo>
                    <a:pt x="620" y="0"/>
                    <a:pt x="311" y="18"/>
                    <a:pt x="1" y="60"/>
                  </a:cubicBezTo>
                  <a:cubicBezTo>
                    <a:pt x="3541" y="524"/>
                    <a:pt x="6186" y="3540"/>
                    <a:pt x="6186" y="7111"/>
                  </a:cubicBezTo>
                  <a:cubicBezTo>
                    <a:pt x="6186" y="10679"/>
                    <a:pt x="3541" y="13697"/>
                    <a:pt x="1" y="14162"/>
                  </a:cubicBezTo>
                  <a:cubicBezTo>
                    <a:pt x="322" y="14205"/>
                    <a:pt x="640" y="14226"/>
                    <a:pt x="954" y="14226"/>
                  </a:cubicBezTo>
                  <a:cubicBezTo>
                    <a:pt x="4641" y="14226"/>
                    <a:pt x="7791" y="11362"/>
                    <a:pt x="8041" y="7575"/>
                  </a:cubicBezTo>
                  <a:cubicBezTo>
                    <a:pt x="8308" y="3473"/>
                    <a:pt x="5053" y="0"/>
                    <a:pt x="94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68"/>
            <p:cNvSpPr/>
            <p:nvPr/>
          </p:nvSpPr>
          <p:spPr>
            <a:xfrm>
              <a:off x="5614427" y="1971198"/>
              <a:ext cx="251868" cy="210120"/>
            </a:xfrm>
            <a:custGeom>
              <a:avLst/>
              <a:gdLst/>
              <a:ahLst/>
              <a:cxnLst/>
              <a:rect l="l" t="t" r="r" b="b"/>
              <a:pathLst>
                <a:path w="9677" h="8073" extrusionOk="0">
                  <a:moveTo>
                    <a:pt x="4839" y="1"/>
                  </a:moveTo>
                  <a:cubicBezTo>
                    <a:pt x="2172" y="1"/>
                    <a:pt x="1" y="1813"/>
                    <a:pt x="1" y="4036"/>
                  </a:cubicBezTo>
                  <a:cubicBezTo>
                    <a:pt x="1" y="6264"/>
                    <a:pt x="2172" y="8072"/>
                    <a:pt x="4839" y="8072"/>
                  </a:cubicBezTo>
                  <a:cubicBezTo>
                    <a:pt x="7509" y="8072"/>
                    <a:pt x="9677" y="6264"/>
                    <a:pt x="9677" y="4036"/>
                  </a:cubicBezTo>
                  <a:cubicBezTo>
                    <a:pt x="9677" y="1813"/>
                    <a:pt x="7506" y="1"/>
                    <a:pt x="48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68"/>
            <p:cNvSpPr/>
            <p:nvPr/>
          </p:nvSpPr>
          <p:spPr>
            <a:xfrm>
              <a:off x="5819758" y="1979319"/>
              <a:ext cx="74022" cy="80477"/>
            </a:xfrm>
            <a:custGeom>
              <a:avLst/>
              <a:gdLst/>
              <a:ahLst/>
              <a:cxnLst/>
              <a:rect l="l" t="t" r="r" b="b"/>
              <a:pathLst>
                <a:path w="2844" h="3092" extrusionOk="0">
                  <a:moveTo>
                    <a:pt x="1280" y="1"/>
                  </a:moveTo>
                  <a:cubicBezTo>
                    <a:pt x="889" y="1"/>
                    <a:pt x="504" y="147"/>
                    <a:pt x="208" y="424"/>
                  </a:cubicBezTo>
                  <a:lnTo>
                    <a:pt x="0" y="625"/>
                  </a:lnTo>
                  <a:lnTo>
                    <a:pt x="229" y="801"/>
                  </a:lnTo>
                  <a:cubicBezTo>
                    <a:pt x="926" y="1343"/>
                    <a:pt x="1411" y="2036"/>
                    <a:pt x="1629" y="2803"/>
                  </a:cubicBezTo>
                  <a:lnTo>
                    <a:pt x="1714" y="3091"/>
                  </a:lnTo>
                  <a:lnTo>
                    <a:pt x="1981" y="2957"/>
                  </a:lnTo>
                  <a:cubicBezTo>
                    <a:pt x="2505" y="2690"/>
                    <a:pt x="2840" y="2152"/>
                    <a:pt x="2843" y="1561"/>
                  </a:cubicBezTo>
                  <a:cubicBezTo>
                    <a:pt x="2840" y="938"/>
                    <a:pt x="2470" y="375"/>
                    <a:pt x="1900" y="129"/>
                  </a:cubicBezTo>
                  <a:cubicBezTo>
                    <a:pt x="1700" y="43"/>
                    <a:pt x="1489" y="1"/>
                    <a:pt x="1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68"/>
            <p:cNvSpPr/>
            <p:nvPr/>
          </p:nvSpPr>
          <p:spPr>
            <a:xfrm>
              <a:off x="5583845" y="1979267"/>
              <a:ext cx="77224" cy="80529"/>
            </a:xfrm>
            <a:custGeom>
              <a:avLst/>
              <a:gdLst/>
              <a:ahLst/>
              <a:cxnLst/>
              <a:rect l="l" t="t" r="r" b="b"/>
              <a:pathLst>
                <a:path w="2967" h="3094" extrusionOk="0">
                  <a:moveTo>
                    <a:pt x="1686" y="0"/>
                  </a:moveTo>
                  <a:cubicBezTo>
                    <a:pt x="961" y="0"/>
                    <a:pt x="331" y="500"/>
                    <a:pt x="166" y="1204"/>
                  </a:cubicBezTo>
                  <a:cubicBezTo>
                    <a:pt x="1" y="1907"/>
                    <a:pt x="338" y="2636"/>
                    <a:pt x="986" y="2959"/>
                  </a:cubicBezTo>
                  <a:lnTo>
                    <a:pt x="1253" y="3093"/>
                  </a:lnTo>
                  <a:lnTo>
                    <a:pt x="1338" y="2805"/>
                  </a:lnTo>
                  <a:cubicBezTo>
                    <a:pt x="1556" y="2038"/>
                    <a:pt x="2041" y="1345"/>
                    <a:pt x="2738" y="799"/>
                  </a:cubicBezTo>
                  <a:lnTo>
                    <a:pt x="2967" y="623"/>
                  </a:lnTo>
                  <a:lnTo>
                    <a:pt x="2759" y="426"/>
                  </a:lnTo>
                  <a:cubicBezTo>
                    <a:pt x="2467" y="152"/>
                    <a:pt x="2084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68"/>
            <p:cNvSpPr/>
            <p:nvPr/>
          </p:nvSpPr>
          <p:spPr>
            <a:xfrm>
              <a:off x="5651256" y="2027522"/>
              <a:ext cx="57339" cy="49218"/>
            </a:xfrm>
            <a:custGeom>
              <a:avLst/>
              <a:gdLst/>
              <a:ahLst/>
              <a:cxnLst/>
              <a:rect l="l" t="t" r="r" b="b"/>
              <a:pathLst>
                <a:path w="2203" h="1891" extrusionOk="0">
                  <a:moveTo>
                    <a:pt x="1254" y="1"/>
                  </a:moveTo>
                  <a:cubicBezTo>
                    <a:pt x="1023" y="1"/>
                    <a:pt x="787" y="87"/>
                    <a:pt x="595" y="279"/>
                  </a:cubicBezTo>
                  <a:cubicBezTo>
                    <a:pt x="0" y="873"/>
                    <a:pt x="419" y="1890"/>
                    <a:pt x="1260" y="1890"/>
                  </a:cubicBezTo>
                  <a:cubicBezTo>
                    <a:pt x="1781" y="1887"/>
                    <a:pt x="2203" y="1468"/>
                    <a:pt x="2203" y="947"/>
                  </a:cubicBezTo>
                  <a:cubicBezTo>
                    <a:pt x="2203" y="378"/>
                    <a:pt x="1739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68"/>
            <p:cNvSpPr/>
            <p:nvPr/>
          </p:nvSpPr>
          <p:spPr>
            <a:xfrm>
              <a:off x="5763903" y="2027522"/>
              <a:ext cx="57339" cy="49218"/>
            </a:xfrm>
            <a:custGeom>
              <a:avLst/>
              <a:gdLst/>
              <a:ahLst/>
              <a:cxnLst/>
              <a:rect l="l" t="t" r="r" b="b"/>
              <a:pathLst>
                <a:path w="2203" h="1891" extrusionOk="0">
                  <a:moveTo>
                    <a:pt x="1254" y="1"/>
                  </a:moveTo>
                  <a:cubicBezTo>
                    <a:pt x="1023" y="1"/>
                    <a:pt x="787" y="87"/>
                    <a:pt x="595" y="279"/>
                  </a:cubicBezTo>
                  <a:cubicBezTo>
                    <a:pt x="0" y="873"/>
                    <a:pt x="422" y="1890"/>
                    <a:pt x="1263" y="1890"/>
                  </a:cubicBezTo>
                  <a:cubicBezTo>
                    <a:pt x="1780" y="1887"/>
                    <a:pt x="2203" y="1468"/>
                    <a:pt x="2203" y="947"/>
                  </a:cubicBezTo>
                  <a:cubicBezTo>
                    <a:pt x="2203" y="378"/>
                    <a:pt x="1738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68"/>
            <p:cNvSpPr/>
            <p:nvPr/>
          </p:nvSpPr>
          <p:spPr>
            <a:xfrm>
              <a:off x="5664998" y="2117499"/>
              <a:ext cx="150777" cy="34877"/>
            </a:xfrm>
            <a:custGeom>
              <a:avLst/>
              <a:gdLst/>
              <a:ahLst/>
              <a:cxnLst/>
              <a:rect l="l" t="t" r="r" b="b"/>
              <a:pathLst>
                <a:path w="5793" h="1340" extrusionOk="0">
                  <a:moveTo>
                    <a:pt x="337" y="1"/>
                  </a:moveTo>
                  <a:cubicBezTo>
                    <a:pt x="150" y="1"/>
                    <a:pt x="0" y="257"/>
                    <a:pt x="190" y="414"/>
                  </a:cubicBezTo>
                  <a:cubicBezTo>
                    <a:pt x="904" y="1012"/>
                    <a:pt x="1865" y="1339"/>
                    <a:pt x="2896" y="1339"/>
                  </a:cubicBezTo>
                  <a:cubicBezTo>
                    <a:pt x="3930" y="1339"/>
                    <a:pt x="4891" y="1012"/>
                    <a:pt x="5605" y="414"/>
                  </a:cubicBezTo>
                  <a:cubicBezTo>
                    <a:pt x="5792" y="257"/>
                    <a:pt x="5644" y="1"/>
                    <a:pt x="5457" y="1"/>
                  </a:cubicBezTo>
                  <a:cubicBezTo>
                    <a:pt x="5409" y="1"/>
                    <a:pt x="5358" y="18"/>
                    <a:pt x="5309" y="59"/>
                  </a:cubicBezTo>
                  <a:cubicBezTo>
                    <a:pt x="4676" y="586"/>
                    <a:pt x="3821" y="875"/>
                    <a:pt x="2896" y="875"/>
                  </a:cubicBezTo>
                  <a:cubicBezTo>
                    <a:pt x="1974" y="875"/>
                    <a:pt x="1115" y="586"/>
                    <a:pt x="486" y="59"/>
                  </a:cubicBezTo>
                  <a:cubicBezTo>
                    <a:pt x="437" y="18"/>
                    <a:pt x="386" y="1"/>
                    <a:pt x="3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68"/>
            <p:cNvSpPr/>
            <p:nvPr/>
          </p:nvSpPr>
          <p:spPr>
            <a:xfrm>
              <a:off x="5734310" y="1885099"/>
              <a:ext cx="85370" cy="94662"/>
            </a:xfrm>
            <a:custGeom>
              <a:avLst/>
              <a:gdLst/>
              <a:ahLst/>
              <a:cxnLst/>
              <a:rect l="l" t="t" r="r" b="b"/>
              <a:pathLst>
                <a:path w="3280" h="3637" extrusionOk="0">
                  <a:moveTo>
                    <a:pt x="2091" y="466"/>
                  </a:moveTo>
                  <a:cubicBezTo>
                    <a:pt x="2710" y="466"/>
                    <a:pt x="3019" y="1215"/>
                    <a:pt x="2583" y="1652"/>
                  </a:cubicBezTo>
                  <a:cubicBezTo>
                    <a:pt x="2441" y="1794"/>
                    <a:pt x="2265" y="1858"/>
                    <a:pt x="2094" y="1858"/>
                  </a:cubicBezTo>
                  <a:cubicBezTo>
                    <a:pt x="1736" y="1858"/>
                    <a:pt x="1394" y="1581"/>
                    <a:pt x="1394" y="1163"/>
                  </a:cubicBezTo>
                  <a:cubicBezTo>
                    <a:pt x="1394" y="779"/>
                    <a:pt x="1704" y="466"/>
                    <a:pt x="2091" y="466"/>
                  </a:cubicBezTo>
                  <a:close/>
                  <a:moveTo>
                    <a:pt x="2091" y="0"/>
                  </a:moveTo>
                  <a:cubicBezTo>
                    <a:pt x="1521" y="0"/>
                    <a:pt x="1029" y="419"/>
                    <a:pt x="944" y="990"/>
                  </a:cubicBezTo>
                  <a:lnTo>
                    <a:pt x="162" y="1251"/>
                  </a:lnTo>
                  <a:cubicBezTo>
                    <a:pt x="67" y="1282"/>
                    <a:pt x="1" y="1370"/>
                    <a:pt x="4" y="1469"/>
                  </a:cubicBezTo>
                  <a:lnTo>
                    <a:pt x="4" y="3636"/>
                  </a:lnTo>
                  <a:lnTo>
                    <a:pt x="465" y="3636"/>
                  </a:lnTo>
                  <a:lnTo>
                    <a:pt x="465" y="1638"/>
                  </a:lnTo>
                  <a:lnTo>
                    <a:pt x="972" y="1469"/>
                  </a:lnTo>
                  <a:cubicBezTo>
                    <a:pt x="1112" y="1979"/>
                    <a:pt x="1573" y="2319"/>
                    <a:pt x="2086" y="2319"/>
                  </a:cubicBezTo>
                  <a:cubicBezTo>
                    <a:pt x="2150" y="2319"/>
                    <a:pt x="2215" y="2313"/>
                    <a:pt x="2281" y="2303"/>
                  </a:cubicBezTo>
                  <a:cubicBezTo>
                    <a:pt x="2865" y="2208"/>
                    <a:pt x="3280" y="1683"/>
                    <a:pt x="3245" y="1092"/>
                  </a:cubicBezTo>
                  <a:cubicBezTo>
                    <a:pt x="3209" y="498"/>
                    <a:pt x="2731" y="30"/>
                    <a:pt x="2140" y="1"/>
                  </a:cubicBezTo>
                  <a:cubicBezTo>
                    <a:pt x="2124" y="1"/>
                    <a:pt x="2107" y="0"/>
                    <a:pt x="2091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68"/>
            <p:cNvSpPr/>
            <p:nvPr/>
          </p:nvSpPr>
          <p:spPr>
            <a:xfrm>
              <a:off x="5528901" y="1844887"/>
              <a:ext cx="402776" cy="382318"/>
            </a:xfrm>
            <a:custGeom>
              <a:avLst/>
              <a:gdLst/>
              <a:ahLst/>
              <a:cxnLst/>
              <a:rect l="l" t="t" r="r" b="b"/>
              <a:pathLst>
                <a:path w="15475" h="14689" extrusionOk="0">
                  <a:moveTo>
                    <a:pt x="8125" y="466"/>
                  </a:moveTo>
                  <a:cubicBezTo>
                    <a:pt x="11918" y="466"/>
                    <a:pt x="15003" y="3552"/>
                    <a:pt x="15003" y="7345"/>
                  </a:cubicBezTo>
                  <a:cubicBezTo>
                    <a:pt x="15003" y="11138"/>
                    <a:pt x="11921" y="14223"/>
                    <a:pt x="8125" y="14223"/>
                  </a:cubicBezTo>
                  <a:cubicBezTo>
                    <a:pt x="4332" y="14223"/>
                    <a:pt x="1246" y="11138"/>
                    <a:pt x="1246" y="7345"/>
                  </a:cubicBezTo>
                  <a:cubicBezTo>
                    <a:pt x="1246" y="3552"/>
                    <a:pt x="4332" y="466"/>
                    <a:pt x="8125" y="466"/>
                  </a:cubicBezTo>
                  <a:close/>
                  <a:moveTo>
                    <a:pt x="8120" y="0"/>
                  </a:moveTo>
                  <a:cubicBezTo>
                    <a:pt x="6708" y="0"/>
                    <a:pt x="5287" y="406"/>
                    <a:pt x="4043" y="1237"/>
                  </a:cubicBezTo>
                  <a:cubicBezTo>
                    <a:pt x="1134" y="3183"/>
                    <a:pt x="1" y="6916"/>
                    <a:pt x="1341" y="10153"/>
                  </a:cubicBezTo>
                  <a:cubicBezTo>
                    <a:pt x="2494" y="12940"/>
                    <a:pt x="5202" y="14689"/>
                    <a:pt x="8122" y="14689"/>
                  </a:cubicBezTo>
                  <a:cubicBezTo>
                    <a:pt x="8597" y="14689"/>
                    <a:pt x="9077" y="14643"/>
                    <a:pt x="9557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5" y="5396"/>
                    <a:pt x="14701" y="3527"/>
                    <a:pt x="13318" y="2152"/>
                  </a:cubicBezTo>
                  <a:cubicBezTo>
                    <a:pt x="11898" y="732"/>
                    <a:pt x="10017" y="0"/>
                    <a:pt x="8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68"/>
            <p:cNvSpPr/>
            <p:nvPr/>
          </p:nvSpPr>
          <p:spPr>
            <a:xfrm>
              <a:off x="5664998" y="2117499"/>
              <a:ext cx="150777" cy="34877"/>
            </a:xfrm>
            <a:custGeom>
              <a:avLst/>
              <a:gdLst/>
              <a:ahLst/>
              <a:cxnLst/>
              <a:rect l="l" t="t" r="r" b="b"/>
              <a:pathLst>
                <a:path w="5793" h="1340" extrusionOk="0">
                  <a:moveTo>
                    <a:pt x="337" y="1"/>
                  </a:moveTo>
                  <a:cubicBezTo>
                    <a:pt x="150" y="1"/>
                    <a:pt x="0" y="257"/>
                    <a:pt x="190" y="414"/>
                  </a:cubicBezTo>
                  <a:cubicBezTo>
                    <a:pt x="904" y="1012"/>
                    <a:pt x="1865" y="1339"/>
                    <a:pt x="2896" y="1339"/>
                  </a:cubicBezTo>
                  <a:cubicBezTo>
                    <a:pt x="3930" y="1339"/>
                    <a:pt x="4891" y="1012"/>
                    <a:pt x="5605" y="414"/>
                  </a:cubicBezTo>
                  <a:cubicBezTo>
                    <a:pt x="5792" y="257"/>
                    <a:pt x="5644" y="1"/>
                    <a:pt x="5457" y="1"/>
                  </a:cubicBezTo>
                  <a:cubicBezTo>
                    <a:pt x="5409" y="1"/>
                    <a:pt x="5358" y="18"/>
                    <a:pt x="5309" y="59"/>
                  </a:cubicBezTo>
                  <a:cubicBezTo>
                    <a:pt x="4676" y="586"/>
                    <a:pt x="3821" y="875"/>
                    <a:pt x="2896" y="875"/>
                  </a:cubicBezTo>
                  <a:cubicBezTo>
                    <a:pt x="1974" y="875"/>
                    <a:pt x="1115" y="586"/>
                    <a:pt x="486" y="59"/>
                  </a:cubicBezTo>
                  <a:cubicBezTo>
                    <a:pt x="437" y="18"/>
                    <a:pt x="386" y="1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68"/>
            <p:cNvSpPr/>
            <p:nvPr/>
          </p:nvSpPr>
          <p:spPr>
            <a:xfrm>
              <a:off x="5572965" y="1885099"/>
              <a:ext cx="326385" cy="301789"/>
            </a:xfrm>
            <a:custGeom>
              <a:avLst/>
              <a:gdLst/>
              <a:ahLst/>
              <a:cxnLst/>
              <a:rect l="l" t="t" r="r" b="b"/>
              <a:pathLst>
                <a:path w="12540" h="11595" extrusionOk="0">
                  <a:moveTo>
                    <a:pt x="8290" y="466"/>
                  </a:moveTo>
                  <a:cubicBezTo>
                    <a:pt x="8909" y="466"/>
                    <a:pt x="9218" y="1215"/>
                    <a:pt x="8782" y="1652"/>
                  </a:cubicBezTo>
                  <a:cubicBezTo>
                    <a:pt x="8640" y="1794"/>
                    <a:pt x="8464" y="1858"/>
                    <a:pt x="8293" y="1858"/>
                  </a:cubicBezTo>
                  <a:cubicBezTo>
                    <a:pt x="7935" y="1858"/>
                    <a:pt x="7593" y="1581"/>
                    <a:pt x="7593" y="1163"/>
                  </a:cubicBezTo>
                  <a:cubicBezTo>
                    <a:pt x="7593" y="779"/>
                    <a:pt x="7903" y="466"/>
                    <a:pt x="8290" y="466"/>
                  </a:cubicBezTo>
                  <a:close/>
                  <a:moveTo>
                    <a:pt x="2118" y="3868"/>
                  </a:moveTo>
                  <a:cubicBezTo>
                    <a:pt x="2447" y="3868"/>
                    <a:pt x="2765" y="3995"/>
                    <a:pt x="3005" y="4224"/>
                  </a:cubicBezTo>
                  <a:cubicBezTo>
                    <a:pt x="2280" y="4787"/>
                    <a:pt x="1752" y="5525"/>
                    <a:pt x="1516" y="6356"/>
                  </a:cubicBezTo>
                  <a:cubicBezTo>
                    <a:pt x="971" y="6081"/>
                    <a:pt x="683" y="5473"/>
                    <a:pt x="823" y="4878"/>
                  </a:cubicBezTo>
                  <a:cubicBezTo>
                    <a:pt x="964" y="4287"/>
                    <a:pt x="1495" y="3868"/>
                    <a:pt x="2104" y="3868"/>
                  </a:cubicBezTo>
                  <a:cubicBezTo>
                    <a:pt x="2109" y="3868"/>
                    <a:pt x="2113" y="3868"/>
                    <a:pt x="2118" y="3868"/>
                  </a:cubicBezTo>
                  <a:close/>
                  <a:moveTo>
                    <a:pt x="10749" y="3868"/>
                  </a:moveTo>
                  <a:cubicBezTo>
                    <a:pt x="10754" y="3868"/>
                    <a:pt x="10758" y="3868"/>
                    <a:pt x="10763" y="3868"/>
                  </a:cubicBezTo>
                  <a:cubicBezTo>
                    <a:pt x="11372" y="3868"/>
                    <a:pt x="11900" y="4287"/>
                    <a:pt x="12040" y="4878"/>
                  </a:cubicBezTo>
                  <a:cubicBezTo>
                    <a:pt x="12181" y="5473"/>
                    <a:pt x="11892" y="6081"/>
                    <a:pt x="11351" y="6356"/>
                  </a:cubicBezTo>
                  <a:cubicBezTo>
                    <a:pt x="11111" y="5525"/>
                    <a:pt x="10584" y="4787"/>
                    <a:pt x="9862" y="4224"/>
                  </a:cubicBezTo>
                  <a:cubicBezTo>
                    <a:pt x="10102" y="3995"/>
                    <a:pt x="10417" y="3868"/>
                    <a:pt x="10749" y="3868"/>
                  </a:cubicBezTo>
                  <a:close/>
                  <a:moveTo>
                    <a:pt x="8290" y="0"/>
                  </a:moveTo>
                  <a:cubicBezTo>
                    <a:pt x="7720" y="0"/>
                    <a:pt x="7228" y="419"/>
                    <a:pt x="7143" y="990"/>
                  </a:cubicBezTo>
                  <a:lnTo>
                    <a:pt x="6361" y="1251"/>
                  </a:lnTo>
                  <a:cubicBezTo>
                    <a:pt x="6266" y="1282"/>
                    <a:pt x="6200" y="1370"/>
                    <a:pt x="6203" y="1469"/>
                  </a:cubicBezTo>
                  <a:lnTo>
                    <a:pt x="6203" y="3098"/>
                  </a:lnTo>
                  <a:cubicBezTo>
                    <a:pt x="5204" y="3129"/>
                    <a:pt x="4236" y="3425"/>
                    <a:pt x="3388" y="3953"/>
                  </a:cubicBezTo>
                  <a:cubicBezTo>
                    <a:pt x="3035" y="3582"/>
                    <a:pt x="2569" y="3402"/>
                    <a:pt x="2105" y="3402"/>
                  </a:cubicBezTo>
                  <a:cubicBezTo>
                    <a:pt x="1546" y="3402"/>
                    <a:pt x="990" y="3663"/>
                    <a:pt x="640" y="4171"/>
                  </a:cubicBezTo>
                  <a:cubicBezTo>
                    <a:pt x="0" y="5100"/>
                    <a:pt x="376" y="6384"/>
                    <a:pt x="1418" y="6820"/>
                  </a:cubicBezTo>
                  <a:cubicBezTo>
                    <a:pt x="1390" y="6993"/>
                    <a:pt x="1379" y="7169"/>
                    <a:pt x="1379" y="7344"/>
                  </a:cubicBezTo>
                  <a:cubicBezTo>
                    <a:pt x="1379" y="9688"/>
                    <a:pt x="3645" y="11595"/>
                    <a:pt x="6435" y="11595"/>
                  </a:cubicBezTo>
                  <a:cubicBezTo>
                    <a:pt x="7857" y="11595"/>
                    <a:pt x="9141" y="11099"/>
                    <a:pt x="10063" y="10304"/>
                  </a:cubicBezTo>
                  <a:cubicBezTo>
                    <a:pt x="10161" y="10216"/>
                    <a:pt x="10168" y="10061"/>
                    <a:pt x="10073" y="9966"/>
                  </a:cubicBezTo>
                  <a:lnTo>
                    <a:pt x="10070" y="9966"/>
                  </a:lnTo>
                  <a:cubicBezTo>
                    <a:pt x="10025" y="9919"/>
                    <a:pt x="9966" y="9897"/>
                    <a:pt x="9907" y="9897"/>
                  </a:cubicBezTo>
                  <a:cubicBezTo>
                    <a:pt x="9855" y="9897"/>
                    <a:pt x="9802" y="9915"/>
                    <a:pt x="9760" y="9952"/>
                  </a:cubicBezTo>
                  <a:cubicBezTo>
                    <a:pt x="8923" y="10680"/>
                    <a:pt x="7741" y="11130"/>
                    <a:pt x="6432" y="11130"/>
                  </a:cubicBezTo>
                  <a:cubicBezTo>
                    <a:pt x="3902" y="11130"/>
                    <a:pt x="1840" y="9431"/>
                    <a:pt x="1840" y="7344"/>
                  </a:cubicBezTo>
                  <a:cubicBezTo>
                    <a:pt x="1840" y="5255"/>
                    <a:pt x="3902" y="3555"/>
                    <a:pt x="6432" y="3555"/>
                  </a:cubicBezTo>
                  <a:cubicBezTo>
                    <a:pt x="8965" y="3555"/>
                    <a:pt x="11023" y="5255"/>
                    <a:pt x="11023" y="7344"/>
                  </a:cubicBezTo>
                  <a:cubicBezTo>
                    <a:pt x="11020" y="7992"/>
                    <a:pt x="10826" y="8622"/>
                    <a:pt x="10464" y="9160"/>
                  </a:cubicBezTo>
                  <a:cubicBezTo>
                    <a:pt x="10404" y="9248"/>
                    <a:pt x="10415" y="9368"/>
                    <a:pt x="10492" y="9445"/>
                  </a:cubicBezTo>
                  <a:lnTo>
                    <a:pt x="10496" y="9449"/>
                  </a:lnTo>
                  <a:cubicBezTo>
                    <a:pt x="10541" y="9494"/>
                    <a:pt x="10599" y="9515"/>
                    <a:pt x="10656" y="9515"/>
                  </a:cubicBezTo>
                  <a:cubicBezTo>
                    <a:pt x="10729" y="9515"/>
                    <a:pt x="10802" y="9480"/>
                    <a:pt x="10847" y="9413"/>
                  </a:cubicBezTo>
                  <a:cubicBezTo>
                    <a:pt x="11263" y="8801"/>
                    <a:pt x="11484" y="8083"/>
                    <a:pt x="11488" y="7344"/>
                  </a:cubicBezTo>
                  <a:cubicBezTo>
                    <a:pt x="11488" y="7169"/>
                    <a:pt x="11474" y="6993"/>
                    <a:pt x="11449" y="6820"/>
                  </a:cubicBezTo>
                  <a:cubicBezTo>
                    <a:pt x="12107" y="6542"/>
                    <a:pt x="12536" y="5895"/>
                    <a:pt x="12540" y="5181"/>
                  </a:cubicBezTo>
                  <a:cubicBezTo>
                    <a:pt x="12540" y="4456"/>
                    <a:pt x="12097" y="3801"/>
                    <a:pt x="11425" y="3530"/>
                  </a:cubicBezTo>
                  <a:cubicBezTo>
                    <a:pt x="11210" y="3444"/>
                    <a:pt x="10986" y="3403"/>
                    <a:pt x="10764" y="3403"/>
                  </a:cubicBezTo>
                  <a:cubicBezTo>
                    <a:pt x="10286" y="3403"/>
                    <a:pt x="9819" y="3595"/>
                    <a:pt x="9475" y="3953"/>
                  </a:cubicBezTo>
                  <a:cubicBezTo>
                    <a:pt x="8631" y="3425"/>
                    <a:pt x="7660" y="3129"/>
                    <a:pt x="6664" y="3098"/>
                  </a:cubicBezTo>
                  <a:lnTo>
                    <a:pt x="6664" y="1638"/>
                  </a:lnTo>
                  <a:lnTo>
                    <a:pt x="7171" y="1469"/>
                  </a:lnTo>
                  <a:cubicBezTo>
                    <a:pt x="7311" y="1979"/>
                    <a:pt x="7772" y="2319"/>
                    <a:pt x="8285" y="2319"/>
                  </a:cubicBezTo>
                  <a:cubicBezTo>
                    <a:pt x="8349" y="2319"/>
                    <a:pt x="8414" y="2313"/>
                    <a:pt x="8480" y="2303"/>
                  </a:cubicBezTo>
                  <a:cubicBezTo>
                    <a:pt x="9064" y="2208"/>
                    <a:pt x="9479" y="1683"/>
                    <a:pt x="9444" y="1092"/>
                  </a:cubicBezTo>
                  <a:cubicBezTo>
                    <a:pt x="9408" y="498"/>
                    <a:pt x="8930" y="30"/>
                    <a:pt x="8339" y="1"/>
                  </a:cubicBezTo>
                  <a:cubicBezTo>
                    <a:pt x="8323" y="1"/>
                    <a:pt x="8306" y="0"/>
                    <a:pt x="8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68"/>
            <p:cNvSpPr/>
            <p:nvPr/>
          </p:nvSpPr>
          <p:spPr>
            <a:xfrm>
              <a:off x="5643734" y="2021900"/>
              <a:ext cx="70561" cy="60410"/>
            </a:xfrm>
            <a:custGeom>
              <a:avLst/>
              <a:gdLst/>
              <a:ahLst/>
              <a:cxnLst/>
              <a:rect l="l" t="t" r="r" b="b"/>
              <a:pathLst>
                <a:path w="2711" h="2321" extrusionOk="0">
                  <a:moveTo>
                    <a:pt x="1555" y="464"/>
                  </a:moveTo>
                  <a:cubicBezTo>
                    <a:pt x="1726" y="464"/>
                    <a:pt x="1900" y="528"/>
                    <a:pt x="2042" y="671"/>
                  </a:cubicBezTo>
                  <a:cubicBezTo>
                    <a:pt x="2481" y="1107"/>
                    <a:pt x="2168" y="1856"/>
                    <a:pt x="1549" y="1856"/>
                  </a:cubicBezTo>
                  <a:cubicBezTo>
                    <a:pt x="1165" y="1856"/>
                    <a:pt x="856" y="1547"/>
                    <a:pt x="856" y="1163"/>
                  </a:cubicBezTo>
                  <a:cubicBezTo>
                    <a:pt x="856" y="742"/>
                    <a:pt x="1198" y="464"/>
                    <a:pt x="1555" y="464"/>
                  </a:cubicBezTo>
                  <a:close/>
                  <a:moveTo>
                    <a:pt x="1542" y="0"/>
                  </a:moveTo>
                  <a:cubicBezTo>
                    <a:pt x="1257" y="0"/>
                    <a:pt x="966" y="106"/>
                    <a:pt x="729" y="343"/>
                  </a:cubicBezTo>
                  <a:cubicBezTo>
                    <a:pt x="1" y="1072"/>
                    <a:pt x="518" y="2321"/>
                    <a:pt x="1549" y="2321"/>
                  </a:cubicBezTo>
                  <a:cubicBezTo>
                    <a:pt x="2189" y="2321"/>
                    <a:pt x="2710" y="1804"/>
                    <a:pt x="2710" y="1163"/>
                  </a:cubicBezTo>
                  <a:cubicBezTo>
                    <a:pt x="2710" y="464"/>
                    <a:pt x="2139" y="0"/>
                    <a:pt x="15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68"/>
            <p:cNvSpPr/>
            <p:nvPr/>
          </p:nvSpPr>
          <p:spPr>
            <a:xfrm>
              <a:off x="5756381" y="2021952"/>
              <a:ext cx="70535" cy="60384"/>
            </a:xfrm>
            <a:custGeom>
              <a:avLst/>
              <a:gdLst/>
              <a:ahLst/>
              <a:cxnLst/>
              <a:rect l="l" t="t" r="r" b="b"/>
              <a:pathLst>
                <a:path w="2710" h="2320" extrusionOk="0">
                  <a:moveTo>
                    <a:pt x="1546" y="462"/>
                  </a:moveTo>
                  <a:cubicBezTo>
                    <a:pt x="1903" y="462"/>
                    <a:pt x="2245" y="740"/>
                    <a:pt x="2245" y="1161"/>
                  </a:cubicBezTo>
                  <a:cubicBezTo>
                    <a:pt x="2245" y="1545"/>
                    <a:pt x="1936" y="1854"/>
                    <a:pt x="1552" y="1854"/>
                  </a:cubicBezTo>
                  <a:cubicBezTo>
                    <a:pt x="929" y="1854"/>
                    <a:pt x="620" y="1105"/>
                    <a:pt x="1060" y="669"/>
                  </a:cubicBezTo>
                  <a:cubicBezTo>
                    <a:pt x="1201" y="526"/>
                    <a:pt x="1375" y="462"/>
                    <a:pt x="1546" y="462"/>
                  </a:cubicBezTo>
                  <a:close/>
                  <a:moveTo>
                    <a:pt x="1552" y="0"/>
                  </a:moveTo>
                  <a:cubicBezTo>
                    <a:pt x="518" y="0"/>
                    <a:pt x="1" y="1249"/>
                    <a:pt x="732" y="1977"/>
                  </a:cubicBezTo>
                  <a:cubicBezTo>
                    <a:pt x="954" y="2201"/>
                    <a:pt x="1249" y="2319"/>
                    <a:pt x="1551" y="2319"/>
                  </a:cubicBezTo>
                  <a:cubicBezTo>
                    <a:pt x="1700" y="2319"/>
                    <a:pt x="1851" y="2290"/>
                    <a:pt x="1996" y="2231"/>
                  </a:cubicBezTo>
                  <a:cubicBezTo>
                    <a:pt x="2428" y="2051"/>
                    <a:pt x="2710" y="1629"/>
                    <a:pt x="2710" y="1158"/>
                  </a:cubicBezTo>
                  <a:cubicBezTo>
                    <a:pt x="2710" y="521"/>
                    <a:pt x="2189" y="0"/>
                    <a:pt x="1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5" name="Google Shape;5495;p68"/>
          <p:cNvGrpSpPr/>
          <p:nvPr/>
        </p:nvGrpSpPr>
        <p:grpSpPr>
          <a:xfrm>
            <a:off x="3211506" y="1844874"/>
            <a:ext cx="403582" cy="382344"/>
            <a:chOff x="3211506" y="1844874"/>
            <a:chExt cx="403582" cy="382344"/>
          </a:xfrm>
        </p:grpSpPr>
        <p:sp>
          <p:nvSpPr>
            <p:cNvPr id="5496" name="Google Shape;5496;p68"/>
            <p:cNvSpPr/>
            <p:nvPr/>
          </p:nvSpPr>
          <p:spPr>
            <a:xfrm>
              <a:off x="3237872" y="1850965"/>
              <a:ext cx="370267" cy="370163"/>
            </a:xfrm>
            <a:custGeom>
              <a:avLst/>
              <a:gdLst/>
              <a:ahLst/>
              <a:cxnLst/>
              <a:rect l="l" t="t" r="r" b="b"/>
              <a:pathLst>
                <a:path w="14226" h="14222" extrusionOk="0">
                  <a:moveTo>
                    <a:pt x="7115" y="0"/>
                  </a:moveTo>
                  <a:cubicBezTo>
                    <a:pt x="3185" y="0"/>
                    <a:pt x="1" y="3184"/>
                    <a:pt x="1" y="7111"/>
                  </a:cubicBezTo>
                  <a:cubicBezTo>
                    <a:pt x="1" y="11037"/>
                    <a:pt x="3185" y="14222"/>
                    <a:pt x="7115" y="14222"/>
                  </a:cubicBezTo>
                  <a:cubicBezTo>
                    <a:pt x="11042" y="14222"/>
                    <a:pt x="14226" y="11037"/>
                    <a:pt x="14226" y="7111"/>
                  </a:cubicBezTo>
                  <a:cubicBezTo>
                    <a:pt x="14226" y="3184"/>
                    <a:pt x="11042" y="0"/>
                    <a:pt x="7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68"/>
            <p:cNvSpPr/>
            <p:nvPr/>
          </p:nvSpPr>
          <p:spPr>
            <a:xfrm>
              <a:off x="3398878" y="1850965"/>
              <a:ext cx="216210" cy="370267"/>
            </a:xfrm>
            <a:custGeom>
              <a:avLst/>
              <a:gdLst/>
              <a:ahLst/>
              <a:cxnLst/>
              <a:rect l="l" t="t" r="r" b="b"/>
              <a:pathLst>
                <a:path w="8307" h="14226" extrusionOk="0">
                  <a:moveTo>
                    <a:pt x="941" y="0"/>
                  </a:moveTo>
                  <a:cubicBezTo>
                    <a:pt x="937" y="0"/>
                    <a:pt x="933" y="0"/>
                    <a:pt x="929" y="0"/>
                  </a:cubicBezTo>
                  <a:cubicBezTo>
                    <a:pt x="616" y="0"/>
                    <a:pt x="306" y="18"/>
                    <a:pt x="0" y="60"/>
                  </a:cubicBezTo>
                  <a:cubicBezTo>
                    <a:pt x="3540" y="524"/>
                    <a:pt x="6186" y="3540"/>
                    <a:pt x="6186" y="7111"/>
                  </a:cubicBezTo>
                  <a:cubicBezTo>
                    <a:pt x="6186" y="10679"/>
                    <a:pt x="3540" y="13697"/>
                    <a:pt x="0" y="14162"/>
                  </a:cubicBezTo>
                  <a:cubicBezTo>
                    <a:pt x="320" y="14205"/>
                    <a:pt x="639" y="14226"/>
                    <a:pt x="953" y="14226"/>
                  </a:cubicBezTo>
                  <a:cubicBezTo>
                    <a:pt x="4637" y="14226"/>
                    <a:pt x="7790" y="11362"/>
                    <a:pt x="8036" y="7575"/>
                  </a:cubicBezTo>
                  <a:cubicBezTo>
                    <a:pt x="8307" y="3473"/>
                    <a:pt x="5049" y="0"/>
                    <a:pt x="94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68"/>
            <p:cNvSpPr/>
            <p:nvPr/>
          </p:nvSpPr>
          <p:spPr>
            <a:xfrm>
              <a:off x="3294378" y="1901224"/>
              <a:ext cx="257178" cy="249682"/>
            </a:xfrm>
            <a:custGeom>
              <a:avLst/>
              <a:gdLst/>
              <a:ahLst/>
              <a:cxnLst/>
              <a:rect l="l" t="t" r="r" b="b"/>
              <a:pathLst>
                <a:path w="9881" h="9593" extrusionOk="0">
                  <a:moveTo>
                    <a:pt x="4930" y="1"/>
                  </a:moveTo>
                  <a:cubicBezTo>
                    <a:pt x="4339" y="32"/>
                    <a:pt x="2404" y="310"/>
                    <a:pt x="2287" y="2485"/>
                  </a:cubicBezTo>
                  <a:lnTo>
                    <a:pt x="2287" y="2495"/>
                  </a:lnTo>
                  <a:lnTo>
                    <a:pt x="2287" y="3730"/>
                  </a:lnTo>
                  <a:lnTo>
                    <a:pt x="1823" y="3593"/>
                  </a:lnTo>
                  <a:cubicBezTo>
                    <a:pt x="1762" y="3575"/>
                    <a:pt x="1701" y="3566"/>
                    <a:pt x="1640" y="3566"/>
                  </a:cubicBezTo>
                  <a:cubicBezTo>
                    <a:pt x="1382" y="3566"/>
                    <a:pt x="1142" y="3723"/>
                    <a:pt x="1045" y="3977"/>
                  </a:cubicBezTo>
                  <a:cubicBezTo>
                    <a:pt x="922" y="4286"/>
                    <a:pt x="1060" y="4635"/>
                    <a:pt x="1359" y="4782"/>
                  </a:cubicBezTo>
                  <a:lnTo>
                    <a:pt x="1995" y="5095"/>
                  </a:lnTo>
                  <a:cubicBezTo>
                    <a:pt x="2115" y="5155"/>
                    <a:pt x="2168" y="5300"/>
                    <a:pt x="2115" y="5423"/>
                  </a:cubicBezTo>
                  <a:cubicBezTo>
                    <a:pt x="1925" y="5891"/>
                    <a:pt x="1418" y="6721"/>
                    <a:pt x="197" y="7013"/>
                  </a:cubicBezTo>
                  <a:cubicBezTo>
                    <a:pt x="78" y="7041"/>
                    <a:pt x="0" y="7157"/>
                    <a:pt x="22" y="7277"/>
                  </a:cubicBezTo>
                  <a:cubicBezTo>
                    <a:pt x="29" y="7312"/>
                    <a:pt x="166" y="8072"/>
                    <a:pt x="1341" y="8128"/>
                  </a:cubicBezTo>
                  <a:cubicBezTo>
                    <a:pt x="1397" y="8336"/>
                    <a:pt x="1482" y="8607"/>
                    <a:pt x="1570" y="8719"/>
                  </a:cubicBezTo>
                  <a:cubicBezTo>
                    <a:pt x="1616" y="8776"/>
                    <a:pt x="1683" y="8806"/>
                    <a:pt x="1752" y="8806"/>
                  </a:cubicBezTo>
                  <a:cubicBezTo>
                    <a:pt x="1778" y="8806"/>
                    <a:pt x="1804" y="8802"/>
                    <a:pt x="1830" y="8793"/>
                  </a:cubicBezTo>
                  <a:cubicBezTo>
                    <a:pt x="1833" y="8793"/>
                    <a:pt x="2199" y="8665"/>
                    <a:pt x="2608" y="8665"/>
                  </a:cubicBezTo>
                  <a:cubicBezTo>
                    <a:pt x="2707" y="8665"/>
                    <a:pt x="2808" y="8673"/>
                    <a:pt x="2907" y="8691"/>
                  </a:cubicBezTo>
                  <a:cubicBezTo>
                    <a:pt x="2914" y="8691"/>
                    <a:pt x="3515" y="8818"/>
                    <a:pt x="3888" y="9184"/>
                  </a:cubicBezTo>
                  <a:cubicBezTo>
                    <a:pt x="4061" y="9356"/>
                    <a:pt x="4275" y="9479"/>
                    <a:pt x="4508" y="9539"/>
                  </a:cubicBezTo>
                  <a:cubicBezTo>
                    <a:pt x="4650" y="9574"/>
                    <a:pt x="4795" y="9592"/>
                    <a:pt x="4940" y="9592"/>
                  </a:cubicBezTo>
                  <a:cubicBezTo>
                    <a:pt x="5086" y="9592"/>
                    <a:pt x="5231" y="9574"/>
                    <a:pt x="5373" y="9539"/>
                  </a:cubicBezTo>
                  <a:cubicBezTo>
                    <a:pt x="5609" y="9479"/>
                    <a:pt x="5820" y="9356"/>
                    <a:pt x="5992" y="9184"/>
                  </a:cubicBezTo>
                  <a:cubicBezTo>
                    <a:pt x="6362" y="8818"/>
                    <a:pt x="6971" y="8695"/>
                    <a:pt x="6974" y="8691"/>
                  </a:cubicBezTo>
                  <a:cubicBezTo>
                    <a:pt x="7074" y="8673"/>
                    <a:pt x="7177" y="8665"/>
                    <a:pt x="7277" y="8665"/>
                  </a:cubicBezTo>
                  <a:cubicBezTo>
                    <a:pt x="7684" y="8665"/>
                    <a:pt x="8049" y="8791"/>
                    <a:pt x="8054" y="8793"/>
                  </a:cubicBezTo>
                  <a:cubicBezTo>
                    <a:pt x="8079" y="8802"/>
                    <a:pt x="8105" y="8806"/>
                    <a:pt x="8131" y="8806"/>
                  </a:cubicBezTo>
                  <a:cubicBezTo>
                    <a:pt x="8200" y="8806"/>
                    <a:pt x="8268" y="8776"/>
                    <a:pt x="8311" y="8719"/>
                  </a:cubicBezTo>
                  <a:cubicBezTo>
                    <a:pt x="8399" y="8607"/>
                    <a:pt x="8487" y="8332"/>
                    <a:pt x="8543" y="8128"/>
                  </a:cubicBezTo>
                  <a:cubicBezTo>
                    <a:pt x="9719" y="8072"/>
                    <a:pt x="9856" y="7312"/>
                    <a:pt x="9863" y="7277"/>
                  </a:cubicBezTo>
                  <a:cubicBezTo>
                    <a:pt x="9880" y="7157"/>
                    <a:pt x="9806" y="7041"/>
                    <a:pt x="9687" y="7013"/>
                  </a:cubicBezTo>
                  <a:cubicBezTo>
                    <a:pt x="8466" y="6721"/>
                    <a:pt x="7963" y="5891"/>
                    <a:pt x="7769" y="5423"/>
                  </a:cubicBezTo>
                  <a:cubicBezTo>
                    <a:pt x="7716" y="5300"/>
                    <a:pt x="7769" y="5155"/>
                    <a:pt x="7889" y="5095"/>
                  </a:cubicBezTo>
                  <a:lnTo>
                    <a:pt x="8526" y="4782"/>
                  </a:lnTo>
                  <a:cubicBezTo>
                    <a:pt x="8825" y="4635"/>
                    <a:pt x="8962" y="4286"/>
                    <a:pt x="8839" y="3977"/>
                  </a:cubicBezTo>
                  <a:cubicBezTo>
                    <a:pt x="8742" y="3723"/>
                    <a:pt x="8502" y="3566"/>
                    <a:pt x="8244" y="3566"/>
                  </a:cubicBezTo>
                  <a:cubicBezTo>
                    <a:pt x="8184" y="3566"/>
                    <a:pt x="8122" y="3575"/>
                    <a:pt x="8061" y="3593"/>
                  </a:cubicBezTo>
                  <a:lnTo>
                    <a:pt x="7600" y="3730"/>
                  </a:lnTo>
                  <a:lnTo>
                    <a:pt x="7600" y="2495"/>
                  </a:lnTo>
                  <a:lnTo>
                    <a:pt x="7600" y="2485"/>
                  </a:lnTo>
                  <a:cubicBezTo>
                    <a:pt x="7484" y="310"/>
                    <a:pt x="5549" y="32"/>
                    <a:pt x="49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68"/>
            <p:cNvSpPr/>
            <p:nvPr/>
          </p:nvSpPr>
          <p:spPr>
            <a:xfrm>
              <a:off x="3211506" y="1844874"/>
              <a:ext cx="402776" cy="382344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4" y="14223"/>
                  </a:cubicBez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2" y="0"/>
                  </a:moveTo>
                  <a:cubicBezTo>
                    <a:pt x="6710" y="0"/>
                    <a:pt x="5290" y="406"/>
                    <a:pt x="4046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5" y="5396"/>
                    <a:pt x="14700" y="3527"/>
                    <a:pt x="13318" y="2152"/>
                  </a:cubicBezTo>
                  <a:cubicBezTo>
                    <a:pt x="11898" y="732"/>
                    <a:pt x="10017" y="0"/>
                    <a:pt x="81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68"/>
            <p:cNvSpPr/>
            <p:nvPr/>
          </p:nvSpPr>
          <p:spPr>
            <a:xfrm>
              <a:off x="3294456" y="1901224"/>
              <a:ext cx="257178" cy="249682"/>
            </a:xfrm>
            <a:custGeom>
              <a:avLst/>
              <a:gdLst/>
              <a:ahLst/>
              <a:cxnLst/>
              <a:rect l="l" t="t" r="r" b="b"/>
              <a:pathLst>
                <a:path w="9881" h="9593" extrusionOk="0">
                  <a:moveTo>
                    <a:pt x="4930" y="1"/>
                  </a:moveTo>
                  <a:cubicBezTo>
                    <a:pt x="4339" y="32"/>
                    <a:pt x="2404" y="310"/>
                    <a:pt x="2288" y="2485"/>
                  </a:cubicBezTo>
                  <a:lnTo>
                    <a:pt x="2288" y="2495"/>
                  </a:lnTo>
                  <a:lnTo>
                    <a:pt x="2288" y="3730"/>
                  </a:lnTo>
                  <a:lnTo>
                    <a:pt x="1824" y="3597"/>
                  </a:lnTo>
                  <a:cubicBezTo>
                    <a:pt x="1760" y="3577"/>
                    <a:pt x="1696" y="3569"/>
                    <a:pt x="1636" y="3569"/>
                  </a:cubicBezTo>
                  <a:cubicBezTo>
                    <a:pt x="1181" y="3569"/>
                    <a:pt x="845" y="4064"/>
                    <a:pt x="1074" y="4508"/>
                  </a:cubicBezTo>
                  <a:cubicBezTo>
                    <a:pt x="1141" y="4627"/>
                    <a:pt x="1243" y="4730"/>
                    <a:pt x="1370" y="4789"/>
                  </a:cubicBezTo>
                  <a:lnTo>
                    <a:pt x="1996" y="5095"/>
                  </a:lnTo>
                  <a:cubicBezTo>
                    <a:pt x="2112" y="5155"/>
                    <a:pt x="2165" y="5300"/>
                    <a:pt x="2116" y="5423"/>
                  </a:cubicBezTo>
                  <a:cubicBezTo>
                    <a:pt x="1922" y="5891"/>
                    <a:pt x="1419" y="6721"/>
                    <a:pt x="198" y="7013"/>
                  </a:cubicBezTo>
                  <a:cubicBezTo>
                    <a:pt x="78" y="7041"/>
                    <a:pt x="1" y="7157"/>
                    <a:pt x="22" y="7277"/>
                  </a:cubicBezTo>
                  <a:cubicBezTo>
                    <a:pt x="26" y="7312"/>
                    <a:pt x="163" y="8072"/>
                    <a:pt x="1342" y="8128"/>
                  </a:cubicBezTo>
                  <a:cubicBezTo>
                    <a:pt x="1394" y="8336"/>
                    <a:pt x="1479" y="8607"/>
                    <a:pt x="1570" y="8719"/>
                  </a:cubicBezTo>
                  <a:cubicBezTo>
                    <a:pt x="1616" y="8776"/>
                    <a:pt x="1682" y="8808"/>
                    <a:pt x="1752" y="8808"/>
                  </a:cubicBezTo>
                  <a:cubicBezTo>
                    <a:pt x="1778" y="8808"/>
                    <a:pt x="1804" y="8803"/>
                    <a:pt x="1831" y="8793"/>
                  </a:cubicBezTo>
                  <a:cubicBezTo>
                    <a:pt x="1833" y="8793"/>
                    <a:pt x="2197" y="8665"/>
                    <a:pt x="2607" y="8665"/>
                  </a:cubicBezTo>
                  <a:cubicBezTo>
                    <a:pt x="2706" y="8665"/>
                    <a:pt x="2807" y="8673"/>
                    <a:pt x="2907" y="8691"/>
                  </a:cubicBezTo>
                  <a:cubicBezTo>
                    <a:pt x="2914" y="8691"/>
                    <a:pt x="3516" y="8818"/>
                    <a:pt x="3889" y="9184"/>
                  </a:cubicBezTo>
                  <a:cubicBezTo>
                    <a:pt x="4061" y="9356"/>
                    <a:pt x="4272" y="9479"/>
                    <a:pt x="4508" y="9539"/>
                  </a:cubicBezTo>
                  <a:cubicBezTo>
                    <a:pt x="4651" y="9574"/>
                    <a:pt x="4796" y="9592"/>
                    <a:pt x="4941" y="9592"/>
                  </a:cubicBezTo>
                  <a:cubicBezTo>
                    <a:pt x="5086" y="9592"/>
                    <a:pt x="5231" y="9574"/>
                    <a:pt x="5374" y="9539"/>
                  </a:cubicBezTo>
                  <a:cubicBezTo>
                    <a:pt x="5606" y="9479"/>
                    <a:pt x="5821" y="9356"/>
                    <a:pt x="5993" y="9184"/>
                  </a:cubicBezTo>
                  <a:cubicBezTo>
                    <a:pt x="6362" y="8818"/>
                    <a:pt x="6968" y="8695"/>
                    <a:pt x="6975" y="8691"/>
                  </a:cubicBezTo>
                  <a:cubicBezTo>
                    <a:pt x="7074" y="8673"/>
                    <a:pt x="7175" y="8665"/>
                    <a:pt x="7273" y="8665"/>
                  </a:cubicBezTo>
                  <a:cubicBezTo>
                    <a:pt x="7682" y="8665"/>
                    <a:pt x="8048" y="8793"/>
                    <a:pt x="8051" y="8793"/>
                  </a:cubicBezTo>
                  <a:cubicBezTo>
                    <a:pt x="8077" y="8802"/>
                    <a:pt x="8103" y="8806"/>
                    <a:pt x="8129" y="8806"/>
                  </a:cubicBezTo>
                  <a:cubicBezTo>
                    <a:pt x="8199" y="8806"/>
                    <a:pt x="8265" y="8776"/>
                    <a:pt x="8312" y="8719"/>
                  </a:cubicBezTo>
                  <a:cubicBezTo>
                    <a:pt x="8400" y="8607"/>
                    <a:pt x="8488" y="8336"/>
                    <a:pt x="8540" y="8128"/>
                  </a:cubicBezTo>
                  <a:cubicBezTo>
                    <a:pt x="9719" y="8072"/>
                    <a:pt x="9856" y="7312"/>
                    <a:pt x="9860" y="7277"/>
                  </a:cubicBezTo>
                  <a:cubicBezTo>
                    <a:pt x="9881" y="7157"/>
                    <a:pt x="9803" y="7041"/>
                    <a:pt x="9684" y="7013"/>
                  </a:cubicBezTo>
                  <a:cubicBezTo>
                    <a:pt x="8463" y="6721"/>
                    <a:pt x="7960" y="5891"/>
                    <a:pt x="7766" y="5423"/>
                  </a:cubicBezTo>
                  <a:cubicBezTo>
                    <a:pt x="7713" y="5300"/>
                    <a:pt x="7766" y="5155"/>
                    <a:pt x="7886" y="5095"/>
                  </a:cubicBezTo>
                  <a:lnTo>
                    <a:pt x="8512" y="4789"/>
                  </a:lnTo>
                  <a:cubicBezTo>
                    <a:pt x="8635" y="4726"/>
                    <a:pt x="8741" y="4627"/>
                    <a:pt x="8808" y="4504"/>
                  </a:cubicBezTo>
                  <a:cubicBezTo>
                    <a:pt x="9037" y="4064"/>
                    <a:pt x="8701" y="3569"/>
                    <a:pt x="8246" y="3569"/>
                  </a:cubicBezTo>
                  <a:cubicBezTo>
                    <a:pt x="8185" y="3569"/>
                    <a:pt x="8122" y="3577"/>
                    <a:pt x="8058" y="3597"/>
                  </a:cubicBezTo>
                  <a:lnTo>
                    <a:pt x="7594" y="3730"/>
                  </a:lnTo>
                  <a:lnTo>
                    <a:pt x="7594" y="3002"/>
                  </a:lnTo>
                  <a:cubicBezTo>
                    <a:pt x="7594" y="2875"/>
                    <a:pt x="7492" y="2770"/>
                    <a:pt x="7362" y="2770"/>
                  </a:cubicBezTo>
                  <a:cubicBezTo>
                    <a:pt x="7235" y="2770"/>
                    <a:pt x="7133" y="2875"/>
                    <a:pt x="7133" y="3002"/>
                  </a:cubicBezTo>
                  <a:lnTo>
                    <a:pt x="7133" y="4033"/>
                  </a:lnTo>
                  <a:cubicBezTo>
                    <a:pt x="7129" y="4082"/>
                    <a:pt x="7147" y="4131"/>
                    <a:pt x="7175" y="4174"/>
                  </a:cubicBezTo>
                  <a:cubicBezTo>
                    <a:pt x="7219" y="4236"/>
                    <a:pt x="7289" y="4271"/>
                    <a:pt x="7363" y="4271"/>
                  </a:cubicBezTo>
                  <a:cubicBezTo>
                    <a:pt x="7385" y="4271"/>
                    <a:pt x="7407" y="4268"/>
                    <a:pt x="7428" y="4262"/>
                  </a:cubicBezTo>
                  <a:lnTo>
                    <a:pt x="8192" y="4040"/>
                  </a:lnTo>
                  <a:cubicBezTo>
                    <a:pt x="8208" y="4035"/>
                    <a:pt x="8224" y="4033"/>
                    <a:pt x="8240" y="4033"/>
                  </a:cubicBezTo>
                  <a:cubicBezTo>
                    <a:pt x="8295" y="4033"/>
                    <a:pt x="8350" y="4060"/>
                    <a:pt x="8386" y="4107"/>
                  </a:cubicBezTo>
                  <a:cubicBezTo>
                    <a:pt x="8445" y="4195"/>
                    <a:pt x="8414" y="4318"/>
                    <a:pt x="8319" y="4367"/>
                  </a:cubicBezTo>
                  <a:lnTo>
                    <a:pt x="7682" y="4680"/>
                  </a:lnTo>
                  <a:cubicBezTo>
                    <a:pt x="7344" y="4849"/>
                    <a:pt x="7196" y="5250"/>
                    <a:pt x="7337" y="5599"/>
                  </a:cubicBezTo>
                  <a:cubicBezTo>
                    <a:pt x="7548" y="6112"/>
                    <a:pt x="8076" y="6992"/>
                    <a:pt x="9293" y="7386"/>
                  </a:cubicBezTo>
                  <a:cubicBezTo>
                    <a:pt x="9173" y="7513"/>
                    <a:pt x="8918" y="7668"/>
                    <a:pt x="8396" y="7668"/>
                  </a:cubicBezTo>
                  <a:cubicBezTo>
                    <a:pt x="8384" y="7668"/>
                    <a:pt x="8373" y="7668"/>
                    <a:pt x="8361" y="7667"/>
                  </a:cubicBezTo>
                  <a:cubicBezTo>
                    <a:pt x="8252" y="7667"/>
                    <a:pt x="8157" y="7741"/>
                    <a:pt x="8132" y="7847"/>
                  </a:cubicBezTo>
                  <a:cubicBezTo>
                    <a:pt x="8097" y="8009"/>
                    <a:pt x="8044" y="8181"/>
                    <a:pt x="8006" y="8297"/>
                  </a:cubicBezTo>
                  <a:cubicBezTo>
                    <a:pt x="7832" y="8253"/>
                    <a:pt x="7568" y="8203"/>
                    <a:pt x="7278" y="8203"/>
                  </a:cubicBezTo>
                  <a:cubicBezTo>
                    <a:pt x="7149" y="8203"/>
                    <a:pt x="7016" y="8213"/>
                    <a:pt x="6883" y="8237"/>
                  </a:cubicBezTo>
                  <a:cubicBezTo>
                    <a:pt x="6855" y="8244"/>
                    <a:pt x="6137" y="8389"/>
                    <a:pt x="5666" y="8853"/>
                  </a:cubicBezTo>
                  <a:cubicBezTo>
                    <a:pt x="5557" y="8966"/>
                    <a:pt x="5416" y="9050"/>
                    <a:pt x="5261" y="9089"/>
                  </a:cubicBezTo>
                  <a:cubicBezTo>
                    <a:pt x="5156" y="9115"/>
                    <a:pt x="5048" y="9128"/>
                    <a:pt x="4941" y="9128"/>
                  </a:cubicBezTo>
                  <a:cubicBezTo>
                    <a:pt x="4834" y="9128"/>
                    <a:pt x="4726" y="9115"/>
                    <a:pt x="4621" y="9089"/>
                  </a:cubicBezTo>
                  <a:cubicBezTo>
                    <a:pt x="4466" y="9050"/>
                    <a:pt x="4325" y="8966"/>
                    <a:pt x="4216" y="8853"/>
                  </a:cubicBezTo>
                  <a:cubicBezTo>
                    <a:pt x="3745" y="8389"/>
                    <a:pt x="3027" y="8244"/>
                    <a:pt x="2995" y="8237"/>
                  </a:cubicBezTo>
                  <a:cubicBezTo>
                    <a:pt x="2864" y="8213"/>
                    <a:pt x="2731" y="8203"/>
                    <a:pt x="2603" y="8203"/>
                  </a:cubicBezTo>
                  <a:cubicBezTo>
                    <a:pt x="2314" y="8203"/>
                    <a:pt x="2049" y="8253"/>
                    <a:pt x="1876" y="8297"/>
                  </a:cubicBezTo>
                  <a:cubicBezTo>
                    <a:pt x="1838" y="8181"/>
                    <a:pt x="1785" y="8009"/>
                    <a:pt x="1750" y="7847"/>
                  </a:cubicBezTo>
                  <a:cubicBezTo>
                    <a:pt x="1726" y="7744"/>
                    <a:pt x="1631" y="7667"/>
                    <a:pt x="1528" y="7667"/>
                  </a:cubicBezTo>
                  <a:cubicBezTo>
                    <a:pt x="1526" y="7667"/>
                    <a:pt x="1523" y="7667"/>
                    <a:pt x="1521" y="7667"/>
                  </a:cubicBezTo>
                  <a:cubicBezTo>
                    <a:pt x="1509" y="7668"/>
                    <a:pt x="1497" y="7668"/>
                    <a:pt x="1485" y="7668"/>
                  </a:cubicBezTo>
                  <a:cubicBezTo>
                    <a:pt x="964" y="7668"/>
                    <a:pt x="712" y="7517"/>
                    <a:pt x="589" y="7386"/>
                  </a:cubicBezTo>
                  <a:cubicBezTo>
                    <a:pt x="1806" y="6988"/>
                    <a:pt x="2334" y="6109"/>
                    <a:pt x="2545" y="5599"/>
                  </a:cubicBezTo>
                  <a:cubicBezTo>
                    <a:pt x="2686" y="5250"/>
                    <a:pt x="2538" y="4849"/>
                    <a:pt x="2200" y="4680"/>
                  </a:cubicBezTo>
                  <a:lnTo>
                    <a:pt x="1563" y="4367"/>
                  </a:lnTo>
                  <a:cubicBezTo>
                    <a:pt x="1468" y="4318"/>
                    <a:pt x="1437" y="4195"/>
                    <a:pt x="1496" y="4107"/>
                  </a:cubicBezTo>
                  <a:cubicBezTo>
                    <a:pt x="1532" y="4060"/>
                    <a:pt x="1587" y="4033"/>
                    <a:pt x="1642" y="4033"/>
                  </a:cubicBezTo>
                  <a:cubicBezTo>
                    <a:pt x="1658" y="4033"/>
                    <a:pt x="1674" y="4035"/>
                    <a:pt x="1690" y="4040"/>
                  </a:cubicBezTo>
                  <a:lnTo>
                    <a:pt x="2453" y="4262"/>
                  </a:lnTo>
                  <a:cubicBezTo>
                    <a:pt x="2474" y="4268"/>
                    <a:pt x="2496" y="4271"/>
                    <a:pt x="2518" y="4271"/>
                  </a:cubicBezTo>
                  <a:cubicBezTo>
                    <a:pt x="2591" y="4271"/>
                    <a:pt x="2663" y="4236"/>
                    <a:pt x="2707" y="4174"/>
                  </a:cubicBezTo>
                  <a:cubicBezTo>
                    <a:pt x="2735" y="4131"/>
                    <a:pt x="2749" y="4082"/>
                    <a:pt x="2749" y="4033"/>
                  </a:cubicBezTo>
                  <a:lnTo>
                    <a:pt x="2749" y="2502"/>
                  </a:lnTo>
                  <a:cubicBezTo>
                    <a:pt x="2847" y="778"/>
                    <a:pt x="4304" y="504"/>
                    <a:pt x="4944" y="465"/>
                  </a:cubicBezTo>
                  <a:cubicBezTo>
                    <a:pt x="5504" y="497"/>
                    <a:pt x="6697" y="715"/>
                    <a:pt x="7045" y="1936"/>
                  </a:cubicBezTo>
                  <a:cubicBezTo>
                    <a:pt x="7073" y="2034"/>
                    <a:pt x="7165" y="2105"/>
                    <a:pt x="7267" y="2105"/>
                  </a:cubicBezTo>
                  <a:lnTo>
                    <a:pt x="7270" y="2105"/>
                  </a:lnTo>
                  <a:cubicBezTo>
                    <a:pt x="7425" y="2105"/>
                    <a:pt x="7534" y="1957"/>
                    <a:pt x="7492" y="1809"/>
                  </a:cubicBezTo>
                  <a:cubicBezTo>
                    <a:pt x="7059" y="251"/>
                    <a:pt x="5483" y="29"/>
                    <a:pt x="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1" name="Google Shape;5501;p68"/>
          <p:cNvGrpSpPr/>
          <p:nvPr/>
        </p:nvGrpSpPr>
        <p:grpSpPr>
          <a:xfrm>
            <a:off x="4385621" y="1859247"/>
            <a:ext cx="372740" cy="353610"/>
            <a:chOff x="4385621" y="1859247"/>
            <a:chExt cx="372740" cy="353610"/>
          </a:xfrm>
        </p:grpSpPr>
        <p:sp>
          <p:nvSpPr>
            <p:cNvPr id="5502" name="Google Shape;5502;p68"/>
            <p:cNvSpPr/>
            <p:nvPr/>
          </p:nvSpPr>
          <p:spPr>
            <a:xfrm>
              <a:off x="4409983" y="1864816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68"/>
            <p:cNvSpPr/>
            <p:nvPr/>
          </p:nvSpPr>
          <p:spPr>
            <a:xfrm>
              <a:off x="4558886" y="1864816"/>
              <a:ext cx="199475" cy="342522"/>
            </a:xfrm>
            <a:custGeom>
              <a:avLst/>
              <a:gdLst/>
              <a:ahLst/>
              <a:cxnLst/>
              <a:rect l="l" t="t" r="r" b="b"/>
              <a:pathLst>
                <a:path w="7664" h="13160" extrusionOk="0">
                  <a:moveTo>
                    <a:pt x="859" y="1"/>
                  </a:moveTo>
                  <a:cubicBezTo>
                    <a:pt x="570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3" y="13160"/>
                    <a:pt x="7186" y="10510"/>
                    <a:pt x="7417" y="7009"/>
                  </a:cubicBezTo>
                  <a:cubicBezTo>
                    <a:pt x="7663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68"/>
            <p:cNvSpPr/>
            <p:nvPr/>
          </p:nvSpPr>
          <p:spPr>
            <a:xfrm>
              <a:off x="4450456" y="1916559"/>
              <a:ext cx="260275" cy="238958"/>
            </a:xfrm>
            <a:custGeom>
              <a:avLst/>
              <a:gdLst/>
              <a:ahLst/>
              <a:cxnLst/>
              <a:rect l="l" t="t" r="r" b="b"/>
              <a:pathLst>
                <a:path w="10000" h="9181" extrusionOk="0">
                  <a:moveTo>
                    <a:pt x="5023" y="0"/>
                  </a:moveTo>
                  <a:cubicBezTo>
                    <a:pt x="3884" y="0"/>
                    <a:pt x="2754" y="424"/>
                    <a:pt x="1879" y="1246"/>
                  </a:cubicBezTo>
                  <a:cubicBezTo>
                    <a:pt x="377" y="2657"/>
                    <a:pt x="0" y="4895"/>
                    <a:pt x="954" y="6717"/>
                  </a:cubicBezTo>
                  <a:lnTo>
                    <a:pt x="426" y="8037"/>
                  </a:lnTo>
                  <a:lnTo>
                    <a:pt x="1992" y="8037"/>
                  </a:lnTo>
                  <a:cubicBezTo>
                    <a:pt x="2826" y="8772"/>
                    <a:pt x="3900" y="9180"/>
                    <a:pt x="5010" y="9180"/>
                  </a:cubicBezTo>
                  <a:cubicBezTo>
                    <a:pt x="5015" y="9180"/>
                    <a:pt x="5020" y="9180"/>
                    <a:pt x="5025" y="9180"/>
                  </a:cubicBezTo>
                  <a:cubicBezTo>
                    <a:pt x="7083" y="9180"/>
                    <a:pt x="8891" y="7808"/>
                    <a:pt x="9444" y="5823"/>
                  </a:cubicBezTo>
                  <a:cubicBezTo>
                    <a:pt x="10000" y="3839"/>
                    <a:pt x="9162" y="1732"/>
                    <a:pt x="7400" y="665"/>
                  </a:cubicBezTo>
                  <a:cubicBezTo>
                    <a:pt x="6663" y="219"/>
                    <a:pt x="5841" y="0"/>
                    <a:pt x="5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68"/>
            <p:cNvSpPr/>
            <p:nvPr/>
          </p:nvSpPr>
          <p:spPr>
            <a:xfrm>
              <a:off x="4475000" y="1938839"/>
              <a:ext cx="211552" cy="194425"/>
            </a:xfrm>
            <a:custGeom>
              <a:avLst/>
              <a:gdLst/>
              <a:ahLst/>
              <a:cxnLst/>
              <a:rect l="l" t="t" r="r" b="b"/>
              <a:pathLst>
                <a:path w="8128" h="7470" extrusionOk="0">
                  <a:moveTo>
                    <a:pt x="4084" y="0"/>
                  </a:moveTo>
                  <a:cubicBezTo>
                    <a:pt x="3157" y="0"/>
                    <a:pt x="2238" y="345"/>
                    <a:pt x="1527" y="1013"/>
                  </a:cubicBezTo>
                  <a:cubicBezTo>
                    <a:pt x="306" y="2156"/>
                    <a:pt x="0" y="3975"/>
                    <a:pt x="774" y="5460"/>
                  </a:cubicBezTo>
                  <a:lnTo>
                    <a:pt x="957" y="5812"/>
                  </a:lnTo>
                  <a:lnTo>
                    <a:pt x="753" y="6322"/>
                  </a:lnTo>
                  <a:lnTo>
                    <a:pt x="1376" y="6322"/>
                  </a:lnTo>
                  <a:lnTo>
                    <a:pt x="1619" y="6537"/>
                  </a:lnTo>
                  <a:cubicBezTo>
                    <a:pt x="2298" y="7135"/>
                    <a:pt x="3174" y="7466"/>
                    <a:pt x="4082" y="7469"/>
                  </a:cubicBezTo>
                  <a:lnTo>
                    <a:pt x="4085" y="7466"/>
                  </a:lnTo>
                  <a:cubicBezTo>
                    <a:pt x="5760" y="7466"/>
                    <a:pt x="7227" y="6350"/>
                    <a:pt x="7678" y="4735"/>
                  </a:cubicBezTo>
                  <a:cubicBezTo>
                    <a:pt x="8128" y="3124"/>
                    <a:pt x="7449" y="1407"/>
                    <a:pt x="6017" y="541"/>
                  </a:cubicBezTo>
                  <a:cubicBezTo>
                    <a:pt x="5418" y="178"/>
                    <a:pt x="4749" y="0"/>
                    <a:pt x="4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68"/>
            <p:cNvSpPr/>
            <p:nvPr/>
          </p:nvSpPr>
          <p:spPr>
            <a:xfrm>
              <a:off x="4511074" y="1966089"/>
              <a:ext cx="141225" cy="138414"/>
            </a:xfrm>
            <a:custGeom>
              <a:avLst/>
              <a:gdLst/>
              <a:ahLst/>
              <a:cxnLst/>
              <a:rect l="l" t="t" r="r" b="b"/>
              <a:pathLst>
                <a:path w="5426" h="5318" extrusionOk="0">
                  <a:moveTo>
                    <a:pt x="1512" y="1"/>
                  </a:moveTo>
                  <a:cubicBezTo>
                    <a:pt x="1391" y="1"/>
                    <a:pt x="1271" y="47"/>
                    <a:pt x="1179" y="138"/>
                  </a:cubicBezTo>
                  <a:lnTo>
                    <a:pt x="254" y="1063"/>
                  </a:lnTo>
                  <a:cubicBezTo>
                    <a:pt x="29" y="1285"/>
                    <a:pt x="0" y="1637"/>
                    <a:pt x="187" y="1894"/>
                  </a:cubicBezTo>
                  <a:cubicBezTo>
                    <a:pt x="1098" y="3168"/>
                    <a:pt x="2214" y="4283"/>
                    <a:pt x="3487" y="5198"/>
                  </a:cubicBezTo>
                  <a:cubicBezTo>
                    <a:pt x="3596" y="5275"/>
                    <a:pt x="3727" y="5317"/>
                    <a:pt x="3860" y="5317"/>
                  </a:cubicBezTo>
                  <a:cubicBezTo>
                    <a:pt x="4033" y="5317"/>
                    <a:pt x="4198" y="5247"/>
                    <a:pt x="4318" y="5127"/>
                  </a:cubicBezTo>
                  <a:lnTo>
                    <a:pt x="5243" y="4202"/>
                  </a:lnTo>
                  <a:cubicBezTo>
                    <a:pt x="5426" y="4019"/>
                    <a:pt x="5426" y="3720"/>
                    <a:pt x="5243" y="3537"/>
                  </a:cubicBezTo>
                  <a:lnTo>
                    <a:pt x="4673" y="2967"/>
                  </a:lnTo>
                  <a:cubicBezTo>
                    <a:pt x="4582" y="2875"/>
                    <a:pt x="4461" y="2830"/>
                    <a:pt x="4341" y="2830"/>
                  </a:cubicBezTo>
                  <a:cubicBezTo>
                    <a:pt x="4220" y="2830"/>
                    <a:pt x="4099" y="2875"/>
                    <a:pt x="4008" y="2967"/>
                  </a:cubicBezTo>
                  <a:lnTo>
                    <a:pt x="3853" y="3125"/>
                  </a:lnTo>
                  <a:cubicBezTo>
                    <a:pt x="3801" y="3177"/>
                    <a:pt x="3731" y="3204"/>
                    <a:pt x="3661" y="3204"/>
                  </a:cubicBezTo>
                  <a:cubicBezTo>
                    <a:pt x="3627" y="3204"/>
                    <a:pt x="3593" y="3198"/>
                    <a:pt x="3561" y="3185"/>
                  </a:cubicBezTo>
                  <a:cubicBezTo>
                    <a:pt x="2935" y="2942"/>
                    <a:pt x="2439" y="2446"/>
                    <a:pt x="2196" y="1820"/>
                  </a:cubicBezTo>
                  <a:cubicBezTo>
                    <a:pt x="2157" y="1721"/>
                    <a:pt x="2178" y="1605"/>
                    <a:pt x="2256" y="1528"/>
                  </a:cubicBezTo>
                  <a:lnTo>
                    <a:pt x="2414" y="1373"/>
                  </a:lnTo>
                  <a:cubicBezTo>
                    <a:pt x="2597" y="1190"/>
                    <a:pt x="2597" y="891"/>
                    <a:pt x="2414" y="708"/>
                  </a:cubicBezTo>
                  <a:lnTo>
                    <a:pt x="1844" y="138"/>
                  </a:lnTo>
                  <a:cubicBezTo>
                    <a:pt x="1753" y="47"/>
                    <a:pt x="1632" y="1"/>
                    <a:pt x="1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68"/>
            <p:cNvSpPr/>
            <p:nvPr/>
          </p:nvSpPr>
          <p:spPr>
            <a:xfrm>
              <a:off x="4385621" y="1859247"/>
              <a:ext cx="372558" cy="353610"/>
            </a:xfrm>
            <a:custGeom>
              <a:avLst/>
              <a:gdLst/>
              <a:ahLst/>
              <a:cxnLst/>
              <a:rect l="l" t="t" r="r" b="b"/>
              <a:pathLst>
                <a:path w="14314" h="13586" extrusionOk="0">
                  <a:moveTo>
                    <a:pt x="7516" y="429"/>
                  </a:moveTo>
                  <a:cubicBezTo>
                    <a:pt x="11027" y="429"/>
                    <a:pt x="13881" y="3283"/>
                    <a:pt x="13881" y="6794"/>
                  </a:cubicBezTo>
                  <a:cubicBezTo>
                    <a:pt x="13881" y="10302"/>
                    <a:pt x="11024" y="13155"/>
                    <a:pt x="7516" y="13155"/>
                  </a:cubicBezTo>
                  <a:cubicBezTo>
                    <a:pt x="4008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6" y="429"/>
                  </a:cubicBezTo>
                  <a:close/>
                  <a:moveTo>
                    <a:pt x="7514" y="1"/>
                  </a:moveTo>
                  <a:cubicBezTo>
                    <a:pt x="6206" y="1"/>
                    <a:pt x="4892" y="377"/>
                    <a:pt x="3740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49" y="13586"/>
                    <a:pt x="8394" y="13543"/>
                    <a:pt x="8839" y="13454"/>
                  </a:cubicBezTo>
                  <a:cubicBezTo>
                    <a:pt x="12019" y="12825"/>
                    <a:pt x="14306" y="10035"/>
                    <a:pt x="14306" y="6794"/>
                  </a:cubicBezTo>
                  <a:cubicBezTo>
                    <a:pt x="14313" y="4989"/>
                    <a:pt x="13596" y="3261"/>
                    <a:pt x="12318" y="1991"/>
                  </a:cubicBezTo>
                  <a:cubicBezTo>
                    <a:pt x="11004" y="677"/>
                    <a:pt x="9266" y="1"/>
                    <a:pt x="7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68"/>
            <p:cNvSpPr/>
            <p:nvPr/>
          </p:nvSpPr>
          <p:spPr>
            <a:xfrm>
              <a:off x="4442491" y="1911458"/>
              <a:ext cx="277037" cy="249239"/>
            </a:xfrm>
            <a:custGeom>
              <a:avLst/>
              <a:gdLst/>
              <a:ahLst/>
              <a:cxnLst/>
              <a:rect l="l" t="t" r="r" b="b"/>
              <a:pathLst>
                <a:path w="10644" h="9576" extrusionOk="0">
                  <a:moveTo>
                    <a:pt x="5330" y="0"/>
                  </a:moveTo>
                  <a:cubicBezTo>
                    <a:pt x="4349" y="0"/>
                    <a:pt x="3363" y="301"/>
                    <a:pt x="2519" y="914"/>
                  </a:cubicBezTo>
                  <a:cubicBezTo>
                    <a:pt x="626" y="2286"/>
                    <a:pt x="0" y="4830"/>
                    <a:pt x="1042" y="6924"/>
                  </a:cubicBezTo>
                  <a:lnTo>
                    <a:pt x="556" y="8141"/>
                  </a:lnTo>
                  <a:cubicBezTo>
                    <a:pt x="521" y="8229"/>
                    <a:pt x="549" y="8331"/>
                    <a:pt x="623" y="8391"/>
                  </a:cubicBezTo>
                  <a:cubicBezTo>
                    <a:pt x="662" y="8417"/>
                    <a:pt x="703" y="8434"/>
                    <a:pt x="748" y="8434"/>
                  </a:cubicBezTo>
                  <a:cubicBezTo>
                    <a:pt x="752" y="8434"/>
                    <a:pt x="756" y="8433"/>
                    <a:pt x="760" y="8433"/>
                  </a:cubicBezTo>
                  <a:lnTo>
                    <a:pt x="2227" y="8433"/>
                  </a:lnTo>
                  <a:cubicBezTo>
                    <a:pt x="3122" y="9195"/>
                    <a:pt x="4226" y="9576"/>
                    <a:pt x="5331" y="9576"/>
                  </a:cubicBezTo>
                  <a:cubicBezTo>
                    <a:pt x="6450" y="9576"/>
                    <a:pt x="7569" y="9184"/>
                    <a:pt x="8469" y="8401"/>
                  </a:cubicBezTo>
                  <a:cubicBezTo>
                    <a:pt x="10256" y="6850"/>
                    <a:pt x="10644" y="4225"/>
                    <a:pt x="9377" y="2227"/>
                  </a:cubicBezTo>
                  <a:cubicBezTo>
                    <a:pt x="9335" y="2161"/>
                    <a:pt x="9266" y="2127"/>
                    <a:pt x="9197" y="2127"/>
                  </a:cubicBezTo>
                  <a:cubicBezTo>
                    <a:pt x="9142" y="2127"/>
                    <a:pt x="9088" y="2148"/>
                    <a:pt x="9046" y="2191"/>
                  </a:cubicBezTo>
                  <a:lnTo>
                    <a:pt x="9043" y="2195"/>
                  </a:lnTo>
                  <a:cubicBezTo>
                    <a:pt x="8972" y="2265"/>
                    <a:pt x="8962" y="2374"/>
                    <a:pt x="9014" y="2459"/>
                  </a:cubicBezTo>
                  <a:cubicBezTo>
                    <a:pt x="10176" y="4292"/>
                    <a:pt x="9810" y="6699"/>
                    <a:pt x="8159" y="8106"/>
                  </a:cubicBezTo>
                  <a:cubicBezTo>
                    <a:pt x="7344" y="8801"/>
                    <a:pt x="6337" y="9148"/>
                    <a:pt x="5331" y="9148"/>
                  </a:cubicBezTo>
                  <a:cubicBezTo>
                    <a:pt x="4300" y="9148"/>
                    <a:pt x="3270" y="8785"/>
                    <a:pt x="2445" y="8060"/>
                  </a:cubicBezTo>
                  <a:cubicBezTo>
                    <a:pt x="2407" y="8025"/>
                    <a:pt x="2358" y="8004"/>
                    <a:pt x="2301" y="8004"/>
                  </a:cubicBezTo>
                  <a:lnTo>
                    <a:pt x="1070" y="8004"/>
                  </a:lnTo>
                  <a:lnTo>
                    <a:pt x="1478" y="6991"/>
                  </a:lnTo>
                  <a:cubicBezTo>
                    <a:pt x="1499" y="6934"/>
                    <a:pt x="1495" y="6867"/>
                    <a:pt x="1467" y="6811"/>
                  </a:cubicBezTo>
                  <a:cubicBezTo>
                    <a:pt x="468" y="4911"/>
                    <a:pt x="1003" y="2564"/>
                    <a:pt x="2730" y="1284"/>
                  </a:cubicBezTo>
                  <a:cubicBezTo>
                    <a:pt x="3507" y="708"/>
                    <a:pt x="4419" y="425"/>
                    <a:pt x="5327" y="425"/>
                  </a:cubicBezTo>
                  <a:cubicBezTo>
                    <a:pt x="6439" y="425"/>
                    <a:pt x="7545" y="850"/>
                    <a:pt x="8388" y="1681"/>
                  </a:cubicBezTo>
                  <a:cubicBezTo>
                    <a:pt x="8430" y="1722"/>
                    <a:pt x="8485" y="1742"/>
                    <a:pt x="8539" y="1742"/>
                  </a:cubicBezTo>
                  <a:cubicBezTo>
                    <a:pt x="8593" y="1742"/>
                    <a:pt x="8647" y="1722"/>
                    <a:pt x="8687" y="1681"/>
                  </a:cubicBezTo>
                  <a:lnTo>
                    <a:pt x="8691" y="1678"/>
                  </a:lnTo>
                  <a:cubicBezTo>
                    <a:pt x="8775" y="1593"/>
                    <a:pt x="8775" y="1460"/>
                    <a:pt x="8691" y="1375"/>
                  </a:cubicBezTo>
                  <a:cubicBezTo>
                    <a:pt x="7766" y="466"/>
                    <a:pt x="6552" y="0"/>
                    <a:pt x="5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68"/>
            <p:cNvSpPr/>
            <p:nvPr/>
          </p:nvSpPr>
          <p:spPr>
            <a:xfrm>
              <a:off x="4505296" y="1956017"/>
              <a:ext cx="156269" cy="153718"/>
            </a:xfrm>
            <a:custGeom>
              <a:avLst/>
              <a:gdLst/>
              <a:ahLst/>
              <a:cxnLst/>
              <a:rect l="l" t="t" r="r" b="b"/>
              <a:pathLst>
                <a:path w="6004" h="5906" extrusionOk="0">
                  <a:moveTo>
                    <a:pt x="1731" y="1"/>
                  </a:moveTo>
                  <a:cubicBezTo>
                    <a:pt x="1676" y="1"/>
                    <a:pt x="1621" y="22"/>
                    <a:pt x="1581" y="64"/>
                  </a:cubicBezTo>
                  <a:lnTo>
                    <a:pt x="335" y="1306"/>
                  </a:lnTo>
                  <a:cubicBezTo>
                    <a:pt x="40" y="1598"/>
                    <a:pt x="1" y="2063"/>
                    <a:pt x="244" y="2400"/>
                  </a:cubicBezTo>
                  <a:cubicBezTo>
                    <a:pt x="757" y="3111"/>
                    <a:pt x="1331" y="3776"/>
                    <a:pt x="1964" y="4385"/>
                  </a:cubicBezTo>
                  <a:cubicBezTo>
                    <a:pt x="2005" y="4425"/>
                    <a:pt x="2058" y="4446"/>
                    <a:pt x="2112" y="4446"/>
                  </a:cubicBezTo>
                  <a:cubicBezTo>
                    <a:pt x="2166" y="4446"/>
                    <a:pt x="2221" y="4425"/>
                    <a:pt x="2263" y="4385"/>
                  </a:cubicBezTo>
                  <a:lnTo>
                    <a:pt x="2267" y="4381"/>
                  </a:lnTo>
                  <a:cubicBezTo>
                    <a:pt x="2348" y="4300"/>
                    <a:pt x="2348" y="4163"/>
                    <a:pt x="2263" y="4082"/>
                  </a:cubicBezTo>
                  <a:cubicBezTo>
                    <a:pt x="1647" y="3488"/>
                    <a:pt x="1088" y="2844"/>
                    <a:pt x="592" y="2151"/>
                  </a:cubicBezTo>
                  <a:cubicBezTo>
                    <a:pt x="472" y="1985"/>
                    <a:pt x="490" y="1757"/>
                    <a:pt x="634" y="1612"/>
                  </a:cubicBezTo>
                  <a:lnTo>
                    <a:pt x="1728" y="522"/>
                  </a:lnTo>
                  <a:lnTo>
                    <a:pt x="2640" y="1429"/>
                  </a:lnTo>
                  <a:lnTo>
                    <a:pt x="2182" y="1887"/>
                  </a:lnTo>
                  <a:cubicBezTo>
                    <a:pt x="2126" y="1943"/>
                    <a:pt x="2105" y="2028"/>
                    <a:pt x="2129" y="2105"/>
                  </a:cubicBezTo>
                  <a:cubicBezTo>
                    <a:pt x="2422" y="2977"/>
                    <a:pt x="3009" y="3569"/>
                    <a:pt x="3885" y="3861"/>
                  </a:cubicBezTo>
                  <a:cubicBezTo>
                    <a:pt x="3908" y="3868"/>
                    <a:pt x="3931" y="3871"/>
                    <a:pt x="3954" y="3871"/>
                  </a:cubicBezTo>
                  <a:cubicBezTo>
                    <a:pt x="4009" y="3871"/>
                    <a:pt x="4063" y="3850"/>
                    <a:pt x="4103" y="3808"/>
                  </a:cubicBezTo>
                  <a:lnTo>
                    <a:pt x="4561" y="3354"/>
                  </a:lnTo>
                  <a:lnTo>
                    <a:pt x="5469" y="4262"/>
                  </a:lnTo>
                  <a:lnTo>
                    <a:pt x="4378" y="5356"/>
                  </a:lnTo>
                  <a:cubicBezTo>
                    <a:pt x="4297" y="5437"/>
                    <a:pt x="4189" y="5479"/>
                    <a:pt x="4080" y="5479"/>
                  </a:cubicBezTo>
                  <a:cubicBezTo>
                    <a:pt x="3996" y="5479"/>
                    <a:pt x="3912" y="5454"/>
                    <a:pt x="3839" y="5402"/>
                  </a:cubicBezTo>
                  <a:cubicBezTo>
                    <a:pt x="3558" y="5198"/>
                    <a:pt x="3287" y="4987"/>
                    <a:pt x="3023" y="4765"/>
                  </a:cubicBezTo>
                  <a:cubicBezTo>
                    <a:pt x="2984" y="4732"/>
                    <a:pt x="2936" y="4716"/>
                    <a:pt x="2889" y="4716"/>
                  </a:cubicBezTo>
                  <a:cubicBezTo>
                    <a:pt x="2834" y="4716"/>
                    <a:pt x="2780" y="4737"/>
                    <a:pt x="2738" y="4779"/>
                  </a:cubicBezTo>
                  <a:lnTo>
                    <a:pt x="2735" y="4782"/>
                  </a:lnTo>
                  <a:cubicBezTo>
                    <a:pt x="2647" y="4870"/>
                    <a:pt x="2654" y="5015"/>
                    <a:pt x="2749" y="5096"/>
                  </a:cubicBezTo>
                  <a:cubicBezTo>
                    <a:pt x="3020" y="5321"/>
                    <a:pt x="3301" y="5539"/>
                    <a:pt x="3590" y="5747"/>
                  </a:cubicBezTo>
                  <a:cubicBezTo>
                    <a:pt x="3739" y="5854"/>
                    <a:pt x="3911" y="5906"/>
                    <a:pt x="4083" y="5906"/>
                  </a:cubicBezTo>
                  <a:cubicBezTo>
                    <a:pt x="4301" y="5906"/>
                    <a:pt x="4517" y="5822"/>
                    <a:pt x="4680" y="5659"/>
                  </a:cubicBezTo>
                  <a:lnTo>
                    <a:pt x="5926" y="4413"/>
                  </a:lnTo>
                  <a:cubicBezTo>
                    <a:pt x="5986" y="4353"/>
                    <a:pt x="6003" y="4258"/>
                    <a:pt x="5972" y="4181"/>
                  </a:cubicBezTo>
                  <a:cubicBezTo>
                    <a:pt x="5961" y="4153"/>
                    <a:pt x="5944" y="4125"/>
                    <a:pt x="5926" y="4103"/>
                  </a:cubicBezTo>
                  <a:lnTo>
                    <a:pt x="4716" y="2897"/>
                  </a:lnTo>
                  <a:cubicBezTo>
                    <a:pt x="4673" y="2854"/>
                    <a:pt x="4618" y="2833"/>
                    <a:pt x="4563" y="2833"/>
                  </a:cubicBezTo>
                  <a:cubicBezTo>
                    <a:pt x="4507" y="2833"/>
                    <a:pt x="4452" y="2854"/>
                    <a:pt x="4409" y="2897"/>
                  </a:cubicBezTo>
                  <a:lnTo>
                    <a:pt x="3899" y="3407"/>
                  </a:lnTo>
                  <a:cubicBezTo>
                    <a:pt x="3262" y="3160"/>
                    <a:pt x="2830" y="2728"/>
                    <a:pt x="2587" y="2091"/>
                  </a:cubicBezTo>
                  <a:lnTo>
                    <a:pt x="3097" y="1581"/>
                  </a:lnTo>
                  <a:cubicBezTo>
                    <a:pt x="3182" y="1496"/>
                    <a:pt x="3182" y="1359"/>
                    <a:pt x="3097" y="1278"/>
                  </a:cubicBezTo>
                  <a:lnTo>
                    <a:pt x="1883" y="64"/>
                  </a:lnTo>
                  <a:cubicBezTo>
                    <a:pt x="1841" y="22"/>
                    <a:pt x="1786" y="1"/>
                    <a:pt x="1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3" name="Google Shape;5523;p68"/>
          <p:cNvSpPr/>
          <p:nvPr/>
        </p:nvSpPr>
        <p:spPr>
          <a:xfrm>
            <a:off x="7382591" y="2152975"/>
            <a:ext cx="163413" cy="144990"/>
          </a:xfrm>
          <a:custGeom>
            <a:avLst/>
            <a:gdLst/>
            <a:ahLst/>
            <a:cxnLst/>
            <a:rect l="l" t="t" r="r" b="b"/>
            <a:pathLst>
              <a:path w="2998" h="2660" extrusionOk="0">
                <a:moveTo>
                  <a:pt x="841" y="1"/>
                </a:moveTo>
                <a:cubicBezTo>
                  <a:pt x="824" y="1"/>
                  <a:pt x="805" y="2"/>
                  <a:pt x="786" y="5"/>
                </a:cubicBezTo>
                <a:cubicBezTo>
                  <a:pt x="1" y="126"/>
                  <a:pt x="786" y="2628"/>
                  <a:pt x="786" y="2628"/>
                </a:cubicBezTo>
                <a:cubicBezTo>
                  <a:pt x="838" y="2649"/>
                  <a:pt x="897" y="2660"/>
                  <a:pt x="963" y="2660"/>
                </a:cubicBezTo>
                <a:cubicBezTo>
                  <a:pt x="1651" y="2660"/>
                  <a:pt x="2998" y="1541"/>
                  <a:pt x="2298" y="1136"/>
                </a:cubicBezTo>
                <a:cubicBezTo>
                  <a:pt x="2207" y="1083"/>
                  <a:pt x="2122" y="1060"/>
                  <a:pt x="2042" y="1060"/>
                </a:cubicBezTo>
                <a:cubicBezTo>
                  <a:pt x="1450" y="1060"/>
                  <a:pt x="1167" y="2338"/>
                  <a:pt x="1167" y="2338"/>
                </a:cubicBezTo>
                <a:cubicBezTo>
                  <a:pt x="1167" y="2338"/>
                  <a:pt x="1553" y="1"/>
                  <a:pt x="8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29" name="Google Shape;5529;p68"/>
          <p:cNvGrpSpPr/>
          <p:nvPr/>
        </p:nvGrpSpPr>
        <p:grpSpPr>
          <a:xfrm>
            <a:off x="3230235" y="529324"/>
            <a:ext cx="500925" cy="995200"/>
            <a:chOff x="7716950" y="794850"/>
            <a:chExt cx="500925" cy="995200"/>
          </a:xfrm>
        </p:grpSpPr>
        <p:sp>
          <p:nvSpPr>
            <p:cNvPr id="5530" name="Google Shape;5530;p68"/>
            <p:cNvSpPr/>
            <p:nvPr/>
          </p:nvSpPr>
          <p:spPr>
            <a:xfrm>
              <a:off x="7999250" y="817650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68"/>
            <p:cNvSpPr/>
            <p:nvPr/>
          </p:nvSpPr>
          <p:spPr>
            <a:xfrm>
              <a:off x="7999325" y="851675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68"/>
            <p:cNvSpPr/>
            <p:nvPr/>
          </p:nvSpPr>
          <p:spPr>
            <a:xfrm>
              <a:off x="8098475" y="817650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68"/>
            <p:cNvSpPr/>
            <p:nvPr/>
          </p:nvSpPr>
          <p:spPr>
            <a:xfrm>
              <a:off x="7729725" y="1566575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68"/>
            <p:cNvSpPr/>
            <p:nvPr/>
          </p:nvSpPr>
          <p:spPr>
            <a:xfrm>
              <a:off x="7762525" y="1687650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68"/>
            <p:cNvSpPr/>
            <p:nvPr/>
          </p:nvSpPr>
          <p:spPr>
            <a:xfrm>
              <a:off x="7845325" y="1744275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68"/>
            <p:cNvSpPr/>
            <p:nvPr/>
          </p:nvSpPr>
          <p:spPr>
            <a:xfrm>
              <a:off x="7746600" y="932700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68"/>
            <p:cNvSpPr/>
            <p:nvPr/>
          </p:nvSpPr>
          <p:spPr>
            <a:xfrm>
              <a:off x="7826400" y="960850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68"/>
            <p:cNvSpPr/>
            <p:nvPr/>
          </p:nvSpPr>
          <p:spPr>
            <a:xfrm>
              <a:off x="7986500" y="828850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68"/>
            <p:cNvSpPr/>
            <p:nvPr/>
          </p:nvSpPr>
          <p:spPr>
            <a:xfrm>
              <a:off x="8086125" y="794850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68"/>
            <p:cNvSpPr/>
            <p:nvPr/>
          </p:nvSpPr>
          <p:spPr>
            <a:xfrm>
              <a:off x="7716950" y="1618350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68"/>
            <p:cNvSpPr/>
            <p:nvPr/>
          </p:nvSpPr>
          <p:spPr>
            <a:xfrm>
              <a:off x="7734025" y="909875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68"/>
            <p:cNvSpPr/>
            <p:nvPr/>
          </p:nvSpPr>
          <p:spPr>
            <a:xfrm>
              <a:off x="7814225" y="938100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3" name="Google Shape;5543;p68"/>
          <p:cNvGrpSpPr/>
          <p:nvPr/>
        </p:nvGrpSpPr>
        <p:grpSpPr>
          <a:xfrm>
            <a:off x="4719528" y="436349"/>
            <a:ext cx="1134950" cy="991675"/>
            <a:chOff x="959625" y="1923513"/>
            <a:chExt cx="1134950" cy="991675"/>
          </a:xfrm>
        </p:grpSpPr>
        <p:sp>
          <p:nvSpPr>
            <p:cNvPr id="5544" name="Google Shape;5544;p68"/>
            <p:cNvSpPr/>
            <p:nvPr/>
          </p:nvSpPr>
          <p:spPr>
            <a:xfrm>
              <a:off x="960825" y="1934788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68"/>
            <p:cNvSpPr/>
            <p:nvPr/>
          </p:nvSpPr>
          <p:spPr>
            <a:xfrm>
              <a:off x="978800" y="1923513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68"/>
            <p:cNvSpPr/>
            <p:nvPr/>
          </p:nvSpPr>
          <p:spPr>
            <a:xfrm>
              <a:off x="959625" y="2216063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68"/>
            <p:cNvSpPr/>
            <p:nvPr/>
          </p:nvSpPr>
          <p:spPr>
            <a:xfrm>
              <a:off x="964025" y="22004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68"/>
            <p:cNvSpPr/>
            <p:nvPr/>
          </p:nvSpPr>
          <p:spPr>
            <a:xfrm>
              <a:off x="1014175" y="2235763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68"/>
            <p:cNvSpPr/>
            <p:nvPr/>
          </p:nvSpPr>
          <p:spPr>
            <a:xfrm>
              <a:off x="980725" y="222968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68"/>
            <p:cNvSpPr/>
            <p:nvPr/>
          </p:nvSpPr>
          <p:spPr>
            <a:xfrm>
              <a:off x="995975" y="2240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68"/>
            <p:cNvSpPr/>
            <p:nvPr/>
          </p:nvSpPr>
          <p:spPr>
            <a:xfrm>
              <a:off x="1063525" y="22705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68"/>
            <p:cNvSpPr/>
            <p:nvPr/>
          </p:nvSpPr>
          <p:spPr>
            <a:xfrm>
              <a:off x="1030125" y="22644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68"/>
            <p:cNvSpPr/>
            <p:nvPr/>
          </p:nvSpPr>
          <p:spPr>
            <a:xfrm>
              <a:off x="1045375" y="22752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68"/>
            <p:cNvSpPr/>
            <p:nvPr/>
          </p:nvSpPr>
          <p:spPr>
            <a:xfrm>
              <a:off x="1112975" y="23053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68"/>
            <p:cNvSpPr/>
            <p:nvPr/>
          </p:nvSpPr>
          <p:spPr>
            <a:xfrm>
              <a:off x="1079525" y="22992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68"/>
            <p:cNvSpPr/>
            <p:nvPr/>
          </p:nvSpPr>
          <p:spPr>
            <a:xfrm>
              <a:off x="1094800" y="231001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68"/>
            <p:cNvSpPr/>
            <p:nvPr/>
          </p:nvSpPr>
          <p:spPr>
            <a:xfrm>
              <a:off x="1162375" y="23401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68"/>
            <p:cNvSpPr/>
            <p:nvPr/>
          </p:nvSpPr>
          <p:spPr>
            <a:xfrm>
              <a:off x="1128900" y="23340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68"/>
            <p:cNvSpPr/>
            <p:nvPr/>
          </p:nvSpPr>
          <p:spPr>
            <a:xfrm>
              <a:off x="1144200" y="234476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68"/>
            <p:cNvSpPr/>
            <p:nvPr/>
          </p:nvSpPr>
          <p:spPr>
            <a:xfrm>
              <a:off x="1211750" y="23749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68"/>
            <p:cNvSpPr/>
            <p:nvPr/>
          </p:nvSpPr>
          <p:spPr>
            <a:xfrm>
              <a:off x="1178350" y="23688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68"/>
            <p:cNvSpPr/>
            <p:nvPr/>
          </p:nvSpPr>
          <p:spPr>
            <a:xfrm>
              <a:off x="1193625" y="23796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68"/>
            <p:cNvSpPr/>
            <p:nvPr/>
          </p:nvSpPr>
          <p:spPr>
            <a:xfrm>
              <a:off x="1261175" y="2409763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68"/>
            <p:cNvSpPr/>
            <p:nvPr/>
          </p:nvSpPr>
          <p:spPr>
            <a:xfrm>
              <a:off x="1227750" y="24036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68"/>
            <p:cNvSpPr/>
            <p:nvPr/>
          </p:nvSpPr>
          <p:spPr>
            <a:xfrm>
              <a:off x="1243000" y="24143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68"/>
            <p:cNvSpPr/>
            <p:nvPr/>
          </p:nvSpPr>
          <p:spPr>
            <a:xfrm>
              <a:off x="1310550" y="24444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68"/>
            <p:cNvSpPr/>
            <p:nvPr/>
          </p:nvSpPr>
          <p:spPr>
            <a:xfrm>
              <a:off x="1277150" y="24384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68"/>
            <p:cNvSpPr/>
            <p:nvPr/>
          </p:nvSpPr>
          <p:spPr>
            <a:xfrm>
              <a:off x="1292400" y="24491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68"/>
            <p:cNvSpPr/>
            <p:nvPr/>
          </p:nvSpPr>
          <p:spPr>
            <a:xfrm>
              <a:off x="1359975" y="24792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68"/>
            <p:cNvSpPr/>
            <p:nvPr/>
          </p:nvSpPr>
          <p:spPr>
            <a:xfrm>
              <a:off x="1326550" y="24732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68"/>
            <p:cNvSpPr/>
            <p:nvPr/>
          </p:nvSpPr>
          <p:spPr>
            <a:xfrm>
              <a:off x="1341800" y="24839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68"/>
            <p:cNvSpPr/>
            <p:nvPr/>
          </p:nvSpPr>
          <p:spPr>
            <a:xfrm>
              <a:off x="1409375" y="25140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68"/>
            <p:cNvSpPr/>
            <p:nvPr/>
          </p:nvSpPr>
          <p:spPr>
            <a:xfrm>
              <a:off x="1375975" y="25080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68"/>
            <p:cNvSpPr/>
            <p:nvPr/>
          </p:nvSpPr>
          <p:spPr>
            <a:xfrm>
              <a:off x="1391200" y="25187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68"/>
            <p:cNvSpPr/>
            <p:nvPr/>
          </p:nvSpPr>
          <p:spPr>
            <a:xfrm>
              <a:off x="1458750" y="254888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68"/>
            <p:cNvSpPr/>
            <p:nvPr/>
          </p:nvSpPr>
          <p:spPr>
            <a:xfrm>
              <a:off x="1425350" y="25428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68"/>
            <p:cNvSpPr/>
            <p:nvPr/>
          </p:nvSpPr>
          <p:spPr>
            <a:xfrm>
              <a:off x="1440625" y="25535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68"/>
            <p:cNvSpPr/>
            <p:nvPr/>
          </p:nvSpPr>
          <p:spPr>
            <a:xfrm>
              <a:off x="1508175" y="258366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68"/>
            <p:cNvSpPr/>
            <p:nvPr/>
          </p:nvSpPr>
          <p:spPr>
            <a:xfrm>
              <a:off x="1474750" y="25775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68"/>
            <p:cNvSpPr/>
            <p:nvPr/>
          </p:nvSpPr>
          <p:spPr>
            <a:xfrm>
              <a:off x="1490000" y="25883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68"/>
            <p:cNvSpPr/>
            <p:nvPr/>
          </p:nvSpPr>
          <p:spPr>
            <a:xfrm>
              <a:off x="1557550" y="26184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68"/>
            <p:cNvSpPr/>
            <p:nvPr/>
          </p:nvSpPr>
          <p:spPr>
            <a:xfrm>
              <a:off x="1524150" y="26123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68"/>
            <p:cNvSpPr/>
            <p:nvPr/>
          </p:nvSpPr>
          <p:spPr>
            <a:xfrm>
              <a:off x="1539400" y="26231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68"/>
            <p:cNvSpPr/>
            <p:nvPr/>
          </p:nvSpPr>
          <p:spPr>
            <a:xfrm>
              <a:off x="1606950" y="2653288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68"/>
            <p:cNvSpPr/>
            <p:nvPr/>
          </p:nvSpPr>
          <p:spPr>
            <a:xfrm>
              <a:off x="1573550" y="26471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68"/>
            <p:cNvSpPr/>
            <p:nvPr/>
          </p:nvSpPr>
          <p:spPr>
            <a:xfrm>
              <a:off x="1588800" y="26579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68"/>
            <p:cNvSpPr/>
            <p:nvPr/>
          </p:nvSpPr>
          <p:spPr>
            <a:xfrm>
              <a:off x="1656400" y="2688013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68"/>
            <p:cNvSpPr/>
            <p:nvPr/>
          </p:nvSpPr>
          <p:spPr>
            <a:xfrm>
              <a:off x="1622925" y="268193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68"/>
            <p:cNvSpPr/>
            <p:nvPr/>
          </p:nvSpPr>
          <p:spPr>
            <a:xfrm>
              <a:off x="1638200" y="269268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68"/>
            <p:cNvSpPr/>
            <p:nvPr/>
          </p:nvSpPr>
          <p:spPr>
            <a:xfrm>
              <a:off x="1705750" y="272283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68"/>
            <p:cNvSpPr/>
            <p:nvPr/>
          </p:nvSpPr>
          <p:spPr>
            <a:xfrm>
              <a:off x="1672350" y="27167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68"/>
            <p:cNvSpPr/>
            <p:nvPr/>
          </p:nvSpPr>
          <p:spPr>
            <a:xfrm>
              <a:off x="1687650" y="27274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68"/>
            <p:cNvSpPr/>
            <p:nvPr/>
          </p:nvSpPr>
          <p:spPr>
            <a:xfrm>
              <a:off x="1755200" y="2757638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68"/>
            <p:cNvSpPr/>
            <p:nvPr/>
          </p:nvSpPr>
          <p:spPr>
            <a:xfrm>
              <a:off x="1721750" y="27515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68"/>
            <p:cNvSpPr/>
            <p:nvPr/>
          </p:nvSpPr>
          <p:spPr>
            <a:xfrm>
              <a:off x="1737000" y="276226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68"/>
            <p:cNvSpPr/>
            <p:nvPr/>
          </p:nvSpPr>
          <p:spPr>
            <a:xfrm>
              <a:off x="1804550" y="27924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68"/>
            <p:cNvSpPr/>
            <p:nvPr/>
          </p:nvSpPr>
          <p:spPr>
            <a:xfrm>
              <a:off x="1771150" y="27863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68"/>
            <p:cNvSpPr/>
            <p:nvPr/>
          </p:nvSpPr>
          <p:spPr>
            <a:xfrm>
              <a:off x="1786425" y="279706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68"/>
            <p:cNvSpPr/>
            <p:nvPr/>
          </p:nvSpPr>
          <p:spPr>
            <a:xfrm>
              <a:off x="1853950" y="28271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68"/>
            <p:cNvSpPr/>
            <p:nvPr/>
          </p:nvSpPr>
          <p:spPr>
            <a:xfrm>
              <a:off x="1820550" y="28211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68"/>
            <p:cNvSpPr/>
            <p:nvPr/>
          </p:nvSpPr>
          <p:spPr>
            <a:xfrm>
              <a:off x="1835825" y="283188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68"/>
            <p:cNvSpPr/>
            <p:nvPr/>
          </p:nvSpPr>
          <p:spPr>
            <a:xfrm>
              <a:off x="1903400" y="28620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68"/>
            <p:cNvSpPr/>
            <p:nvPr/>
          </p:nvSpPr>
          <p:spPr>
            <a:xfrm>
              <a:off x="1869925" y="28559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68"/>
            <p:cNvSpPr/>
            <p:nvPr/>
          </p:nvSpPr>
          <p:spPr>
            <a:xfrm>
              <a:off x="1885225" y="28666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68"/>
            <p:cNvSpPr/>
            <p:nvPr/>
          </p:nvSpPr>
          <p:spPr>
            <a:xfrm>
              <a:off x="1553700" y="2387213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68"/>
            <p:cNvSpPr/>
            <p:nvPr/>
          </p:nvSpPr>
          <p:spPr>
            <a:xfrm>
              <a:off x="1548650" y="2392163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7" name="Google Shape;5607;p68"/>
          <p:cNvGrpSpPr/>
          <p:nvPr/>
        </p:nvGrpSpPr>
        <p:grpSpPr>
          <a:xfrm>
            <a:off x="832738" y="3193038"/>
            <a:ext cx="491350" cy="799475"/>
            <a:chOff x="2865675" y="4906313"/>
            <a:chExt cx="491350" cy="799475"/>
          </a:xfrm>
        </p:grpSpPr>
        <p:sp>
          <p:nvSpPr>
            <p:cNvPr id="5608" name="Google Shape;5608;p68"/>
            <p:cNvSpPr/>
            <p:nvPr/>
          </p:nvSpPr>
          <p:spPr>
            <a:xfrm>
              <a:off x="2884425" y="490961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68"/>
            <p:cNvSpPr/>
            <p:nvPr/>
          </p:nvSpPr>
          <p:spPr>
            <a:xfrm>
              <a:off x="2915425" y="493578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68"/>
            <p:cNvSpPr/>
            <p:nvPr/>
          </p:nvSpPr>
          <p:spPr>
            <a:xfrm>
              <a:off x="3037575" y="551066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68"/>
            <p:cNvSpPr/>
            <p:nvPr/>
          </p:nvSpPr>
          <p:spPr>
            <a:xfrm>
              <a:off x="3050125" y="556023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68"/>
            <p:cNvSpPr/>
            <p:nvPr/>
          </p:nvSpPr>
          <p:spPr>
            <a:xfrm>
              <a:off x="2893750" y="494666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68"/>
            <p:cNvSpPr/>
            <p:nvPr/>
          </p:nvSpPr>
          <p:spPr>
            <a:xfrm>
              <a:off x="2906250" y="499646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68"/>
            <p:cNvSpPr/>
            <p:nvPr/>
          </p:nvSpPr>
          <p:spPr>
            <a:xfrm>
              <a:off x="2865675" y="490631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68"/>
            <p:cNvSpPr/>
            <p:nvPr/>
          </p:nvSpPr>
          <p:spPr>
            <a:xfrm>
              <a:off x="3018725" y="550736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68"/>
            <p:cNvSpPr/>
            <p:nvPr/>
          </p:nvSpPr>
          <p:spPr>
            <a:xfrm>
              <a:off x="3031325" y="555696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68"/>
            <p:cNvSpPr/>
            <p:nvPr/>
          </p:nvSpPr>
          <p:spPr>
            <a:xfrm>
              <a:off x="2874800" y="494346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68"/>
            <p:cNvSpPr/>
            <p:nvPr/>
          </p:nvSpPr>
          <p:spPr>
            <a:xfrm>
              <a:off x="2887700" y="499303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9" name="Google Shape;5619;p68"/>
          <p:cNvGrpSpPr/>
          <p:nvPr/>
        </p:nvGrpSpPr>
        <p:grpSpPr>
          <a:xfrm>
            <a:off x="1531500" y="3542238"/>
            <a:ext cx="814400" cy="1093000"/>
            <a:chOff x="1531500" y="3542238"/>
            <a:chExt cx="814400" cy="1093000"/>
          </a:xfrm>
        </p:grpSpPr>
        <p:sp>
          <p:nvSpPr>
            <p:cNvPr id="5620" name="Google Shape;5620;p68"/>
            <p:cNvSpPr/>
            <p:nvPr/>
          </p:nvSpPr>
          <p:spPr>
            <a:xfrm>
              <a:off x="1576200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68"/>
            <p:cNvSpPr/>
            <p:nvPr/>
          </p:nvSpPr>
          <p:spPr>
            <a:xfrm>
              <a:off x="1551175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68"/>
            <p:cNvSpPr/>
            <p:nvPr/>
          </p:nvSpPr>
          <p:spPr>
            <a:xfrm>
              <a:off x="2123450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68"/>
            <p:cNvSpPr/>
            <p:nvPr/>
          </p:nvSpPr>
          <p:spPr>
            <a:xfrm>
              <a:off x="2075275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68"/>
            <p:cNvSpPr/>
            <p:nvPr/>
          </p:nvSpPr>
          <p:spPr>
            <a:xfrm>
              <a:off x="2081575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68"/>
            <p:cNvSpPr/>
            <p:nvPr/>
          </p:nvSpPr>
          <p:spPr>
            <a:xfrm>
              <a:off x="2097400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68"/>
            <p:cNvSpPr/>
            <p:nvPr/>
          </p:nvSpPr>
          <p:spPr>
            <a:xfrm>
              <a:off x="2054275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68"/>
            <p:cNvSpPr/>
            <p:nvPr/>
          </p:nvSpPr>
          <p:spPr>
            <a:xfrm>
              <a:off x="2018625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68"/>
            <p:cNvSpPr/>
            <p:nvPr/>
          </p:nvSpPr>
          <p:spPr>
            <a:xfrm>
              <a:off x="2014400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68"/>
            <p:cNvSpPr/>
            <p:nvPr/>
          </p:nvSpPr>
          <p:spPr>
            <a:xfrm>
              <a:off x="2023575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68"/>
            <p:cNvSpPr/>
            <p:nvPr/>
          </p:nvSpPr>
          <p:spPr>
            <a:xfrm>
              <a:off x="2313375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68"/>
            <p:cNvSpPr/>
            <p:nvPr/>
          </p:nvSpPr>
          <p:spPr>
            <a:xfrm>
              <a:off x="2254900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68"/>
            <p:cNvSpPr/>
            <p:nvPr/>
          </p:nvSpPr>
          <p:spPr>
            <a:xfrm>
              <a:off x="2136325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68"/>
            <p:cNvSpPr/>
            <p:nvPr/>
          </p:nvSpPr>
          <p:spPr>
            <a:xfrm>
              <a:off x="2150700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68"/>
            <p:cNvSpPr/>
            <p:nvPr/>
          </p:nvSpPr>
          <p:spPr>
            <a:xfrm>
              <a:off x="2145925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68"/>
            <p:cNvSpPr/>
            <p:nvPr/>
          </p:nvSpPr>
          <p:spPr>
            <a:xfrm>
              <a:off x="2198775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68"/>
            <p:cNvSpPr/>
            <p:nvPr/>
          </p:nvSpPr>
          <p:spPr>
            <a:xfrm>
              <a:off x="1531500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68"/>
            <p:cNvSpPr/>
            <p:nvPr/>
          </p:nvSpPr>
          <p:spPr>
            <a:xfrm>
              <a:off x="1564100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68"/>
            <p:cNvSpPr/>
            <p:nvPr/>
          </p:nvSpPr>
          <p:spPr>
            <a:xfrm>
              <a:off x="1536325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68"/>
            <p:cNvSpPr/>
            <p:nvPr/>
          </p:nvSpPr>
          <p:spPr>
            <a:xfrm>
              <a:off x="1543875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68"/>
            <p:cNvSpPr/>
            <p:nvPr/>
          </p:nvSpPr>
          <p:spPr>
            <a:xfrm>
              <a:off x="1533225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68"/>
            <p:cNvSpPr/>
            <p:nvPr/>
          </p:nvSpPr>
          <p:spPr>
            <a:xfrm>
              <a:off x="1593850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68"/>
            <p:cNvSpPr/>
            <p:nvPr/>
          </p:nvSpPr>
          <p:spPr>
            <a:xfrm>
              <a:off x="1758400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68"/>
            <p:cNvSpPr/>
            <p:nvPr/>
          </p:nvSpPr>
          <p:spPr>
            <a:xfrm>
              <a:off x="1818725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68"/>
            <p:cNvSpPr/>
            <p:nvPr/>
          </p:nvSpPr>
          <p:spPr>
            <a:xfrm>
              <a:off x="1653525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68"/>
            <p:cNvSpPr/>
            <p:nvPr/>
          </p:nvSpPr>
          <p:spPr>
            <a:xfrm>
              <a:off x="1610725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68"/>
            <p:cNvSpPr/>
            <p:nvPr/>
          </p:nvSpPr>
          <p:spPr>
            <a:xfrm>
              <a:off x="1702975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68"/>
            <p:cNvSpPr/>
            <p:nvPr/>
          </p:nvSpPr>
          <p:spPr>
            <a:xfrm>
              <a:off x="1991875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68"/>
            <p:cNvSpPr/>
            <p:nvPr/>
          </p:nvSpPr>
          <p:spPr>
            <a:xfrm>
              <a:off x="1988725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68"/>
            <p:cNvSpPr/>
            <p:nvPr/>
          </p:nvSpPr>
          <p:spPr>
            <a:xfrm>
              <a:off x="1972750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68"/>
            <p:cNvSpPr/>
            <p:nvPr/>
          </p:nvSpPr>
          <p:spPr>
            <a:xfrm>
              <a:off x="1949100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68"/>
            <p:cNvSpPr/>
            <p:nvPr/>
          </p:nvSpPr>
          <p:spPr>
            <a:xfrm>
              <a:off x="1883150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68"/>
            <p:cNvSpPr/>
            <p:nvPr/>
          </p:nvSpPr>
          <p:spPr>
            <a:xfrm>
              <a:off x="1969950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3" name="Google Shape;5653;p68"/>
          <p:cNvGrpSpPr/>
          <p:nvPr/>
        </p:nvGrpSpPr>
        <p:grpSpPr>
          <a:xfrm>
            <a:off x="559275" y="274000"/>
            <a:ext cx="682425" cy="1193700"/>
            <a:chOff x="559275" y="274000"/>
            <a:chExt cx="682425" cy="1193700"/>
          </a:xfrm>
        </p:grpSpPr>
        <p:sp>
          <p:nvSpPr>
            <p:cNvPr id="5654" name="Google Shape;5654;p68"/>
            <p:cNvSpPr/>
            <p:nvPr/>
          </p:nvSpPr>
          <p:spPr>
            <a:xfrm>
              <a:off x="559275" y="274000"/>
              <a:ext cx="473375" cy="130625"/>
            </a:xfrm>
            <a:custGeom>
              <a:avLst/>
              <a:gdLst/>
              <a:ahLst/>
              <a:cxnLst/>
              <a:rect l="l" t="t" r="r" b="b"/>
              <a:pathLst>
                <a:path w="18935" h="5225" extrusionOk="0">
                  <a:moveTo>
                    <a:pt x="9790" y="405"/>
                  </a:moveTo>
                  <a:cubicBezTo>
                    <a:pt x="10062" y="405"/>
                    <a:pt x="10333" y="408"/>
                    <a:pt x="10604" y="415"/>
                  </a:cubicBezTo>
                  <a:lnTo>
                    <a:pt x="10604" y="415"/>
                  </a:lnTo>
                  <a:cubicBezTo>
                    <a:pt x="10635" y="464"/>
                    <a:pt x="10688" y="500"/>
                    <a:pt x="10764" y="500"/>
                  </a:cubicBezTo>
                  <a:cubicBezTo>
                    <a:pt x="12383" y="516"/>
                    <a:pt x="13994" y="656"/>
                    <a:pt x="15586" y="953"/>
                  </a:cubicBezTo>
                  <a:cubicBezTo>
                    <a:pt x="16223" y="1070"/>
                    <a:pt x="16906" y="1184"/>
                    <a:pt x="17481" y="1504"/>
                  </a:cubicBezTo>
                  <a:cubicBezTo>
                    <a:pt x="18633" y="2139"/>
                    <a:pt x="18629" y="3479"/>
                    <a:pt x="17306" y="3973"/>
                  </a:cubicBezTo>
                  <a:cubicBezTo>
                    <a:pt x="15932" y="4487"/>
                    <a:pt x="14113" y="4408"/>
                    <a:pt x="12655" y="4527"/>
                  </a:cubicBezTo>
                  <a:cubicBezTo>
                    <a:pt x="11145" y="4652"/>
                    <a:pt x="9629" y="4740"/>
                    <a:pt x="8115" y="4758"/>
                  </a:cubicBezTo>
                  <a:cubicBezTo>
                    <a:pt x="7922" y="4760"/>
                    <a:pt x="7730" y="4761"/>
                    <a:pt x="7537" y="4761"/>
                  </a:cubicBezTo>
                  <a:cubicBezTo>
                    <a:pt x="6232" y="4761"/>
                    <a:pt x="4919" y="4710"/>
                    <a:pt x="3624" y="4554"/>
                  </a:cubicBezTo>
                  <a:cubicBezTo>
                    <a:pt x="2798" y="4454"/>
                    <a:pt x="1899" y="4304"/>
                    <a:pt x="1186" y="3843"/>
                  </a:cubicBezTo>
                  <a:cubicBezTo>
                    <a:pt x="387" y="3327"/>
                    <a:pt x="417" y="2298"/>
                    <a:pt x="1223" y="1769"/>
                  </a:cubicBezTo>
                  <a:cubicBezTo>
                    <a:pt x="1561" y="1547"/>
                    <a:pt x="1999" y="1442"/>
                    <a:pt x="2384" y="1339"/>
                  </a:cubicBezTo>
                  <a:cubicBezTo>
                    <a:pt x="4790" y="689"/>
                    <a:pt x="7296" y="405"/>
                    <a:pt x="9790" y="405"/>
                  </a:cubicBezTo>
                  <a:close/>
                  <a:moveTo>
                    <a:pt x="9410" y="1"/>
                  </a:moveTo>
                  <a:cubicBezTo>
                    <a:pt x="6796" y="1"/>
                    <a:pt x="4042" y="275"/>
                    <a:pt x="1655" y="1143"/>
                  </a:cubicBezTo>
                  <a:cubicBezTo>
                    <a:pt x="875" y="1426"/>
                    <a:pt x="1" y="2061"/>
                    <a:pt x="111" y="3008"/>
                  </a:cubicBezTo>
                  <a:cubicBezTo>
                    <a:pt x="243" y="4121"/>
                    <a:pt x="1655" y="4583"/>
                    <a:pt x="2577" y="4786"/>
                  </a:cubicBezTo>
                  <a:cubicBezTo>
                    <a:pt x="4056" y="5112"/>
                    <a:pt x="5611" y="5224"/>
                    <a:pt x="7176" y="5224"/>
                  </a:cubicBezTo>
                  <a:cubicBezTo>
                    <a:pt x="9025" y="5224"/>
                    <a:pt x="10888" y="5068"/>
                    <a:pt x="12655" y="4924"/>
                  </a:cubicBezTo>
                  <a:cubicBezTo>
                    <a:pt x="14169" y="4800"/>
                    <a:pt x="15968" y="4865"/>
                    <a:pt x="17411" y="4354"/>
                  </a:cubicBezTo>
                  <a:cubicBezTo>
                    <a:pt x="18191" y="4079"/>
                    <a:pt x="18934" y="3382"/>
                    <a:pt x="18790" y="2481"/>
                  </a:cubicBezTo>
                  <a:cubicBezTo>
                    <a:pt x="18618" y="1403"/>
                    <a:pt x="17349" y="938"/>
                    <a:pt x="16432" y="722"/>
                  </a:cubicBezTo>
                  <a:cubicBezTo>
                    <a:pt x="14833" y="346"/>
                    <a:pt x="13175" y="175"/>
                    <a:pt x="11532" y="123"/>
                  </a:cubicBezTo>
                  <a:lnTo>
                    <a:pt x="11532" y="123"/>
                  </a:lnTo>
                  <a:cubicBezTo>
                    <a:pt x="11501" y="81"/>
                    <a:pt x="11452" y="52"/>
                    <a:pt x="11386" y="49"/>
                  </a:cubicBezTo>
                  <a:cubicBezTo>
                    <a:pt x="10742" y="19"/>
                    <a:pt x="10081" y="1"/>
                    <a:pt x="9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68"/>
            <p:cNvSpPr/>
            <p:nvPr/>
          </p:nvSpPr>
          <p:spPr>
            <a:xfrm>
              <a:off x="559275" y="1337100"/>
              <a:ext cx="473375" cy="130600"/>
            </a:xfrm>
            <a:custGeom>
              <a:avLst/>
              <a:gdLst/>
              <a:ahLst/>
              <a:cxnLst/>
              <a:rect l="l" t="t" r="r" b="b"/>
              <a:pathLst>
                <a:path w="18935" h="5224" extrusionOk="0">
                  <a:moveTo>
                    <a:pt x="9790" y="404"/>
                  </a:moveTo>
                  <a:cubicBezTo>
                    <a:pt x="10062" y="404"/>
                    <a:pt x="10333" y="408"/>
                    <a:pt x="10604" y="414"/>
                  </a:cubicBezTo>
                  <a:lnTo>
                    <a:pt x="10604" y="414"/>
                  </a:lnTo>
                  <a:cubicBezTo>
                    <a:pt x="10635" y="464"/>
                    <a:pt x="10688" y="499"/>
                    <a:pt x="10764" y="500"/>
                  </a:cubicBezTo>
                  <a:cubicBezTo>
                    <a:pt x="12383" y="516"/>
                    <a:pt x="13994" y="656"/>
                    <a:pt x="15586" y="952"/>
                  </a:cubicBezTo>
                  <a:cubicBezTo>
                    <a:pt x="16223" y="1071"/>
                    <a:pt x="16906" y="1186"/>
                    <a:pt x="17481" y="1503"/>
                  </a:cubicBezTo>
                  <a:cubicBezTo>
                    <a:pt x="18633" y="2139"/>
                    <a:pt x="18629" y="3479"/>
                    <a:pt x="17306" y="3973"/>
                  </a:cubicBezTo>
                  <a:cubicBezTo>
                    <a:pt x="15932" y="4487"/>
                    <a:pt x="14113" y="4408"/>
                    <a:pt x="12655" y="4528"/>
                  </a:cubicBezTo>
                  <a:cubicBezTo>
                    <a:pt x="11145" y="4651"/>
                    <a:pt x="9629" y="4740"/>
                    <a:pt x="8115" y="4757"/>
                  </a:cubicBezTo>
                  <a:cubicBezTo>
                    <a:pt x="7922" y="4759"/>
                    <a:pt x="7730" y="4760"/>
                    <a:pt x="7537" y="4760"/>
                  </a:cubicBezTo>
                  <a:cubicBezTo>
                    <a:pt x="6232" y="4760"/>
                    <a:pt x="4919" y="4710"/>
                    <a:pt x="3624" y="4554"/>
                  </a:cubicBezTo>
                  <a:cubicBezTo>
                    <a:pt x="2798" y="4454"/>
                    <a:pt x="1899" y="4303"/>
                    <a:pt x="1186" y="3842"/>
                  </a:cubicBezTo>
                  <a:cubicBezTo>
                    <a:pt x="387" y="3327"/>
                    <a:pt x="417" y="2298"/>
                    <a:pt x="1223" y="1768"/>
                  </a:cubicBezTo>
                  <a:cubicBezTo>
                    <a:pt x="1561" y="1546"/>
                    <a:pt x="1999" y="1443"/>
                    <a:pt x="2384" y="1339"/>
                  </a:cubicBezTo>
                  <a:cubicBezTo>
                    <a:pt x="4790" y="689"/>
                    <a:pt x="7296" y="404"/>
                    <a:pt x="9790" y="404"/>
                  </a:cubicBezTo>
                  <a:close/>
                  <a:moveTo>
                    <a:pt x="9410" y="0"/>
                  </a:moveTo>
                  <a:cubicBezTo>
                    <a:pt x="6796" y="0"/>
                    <a:pt x="4042" y="274"/>
                    <a:pt x="1655" y="1143"/>
                  </a:cubicBezTo>
                  <a:cubicBezTo>
                    <a:pt x="875" y="1426"/>
                    <a:pt x="1" y="2060"/>
                    <a:pt x="111" y="3008"/>
                  </a:cubicBezTo>
                  <a:cubicBezTo>
                    <a:pt x="243" y="4120"/>
                    <a:pt x="1655" y="4583"/>
                    <a:pt x="2577" y="4786"/>
                  </a:cubicBezTo>
                  <a:cubicBezTo>
                    <a:pt x="4056" y="5112"/>
                    <a:pt x="5611" y="5224"/>
                    <a:pt x="7176" y="5224"/>
                  </a:cubicBezTo>
                  <a:cubicBezTo>
                    <a:pt x="9025" y="5224"/>
                    <a:pt x="10888" y="5067"/>
                    <a:pt x="12655" y="4923"/>
                  </a:cubicBezTo>
                  <a:cubicBezTo>
                    <a:pt x="14169" y="4800"/>
                    <a:pt x="15968" y="4865"/>
                    <a:pt x="17411" y="4353"/>
                  </a:cubicBezTo>
                  <a:cubicBezTo>
                    <a:pt x="18191" y="4079"/>
                    <a:pt x="18934" y="3383"/>
                    <a:pt x="18790" y="2481"/>
                  </a:cubicBezTo>
                  <a:cubicBezTo>
                    <a:pt x="18618" y="1403"/>
                    <a:pt x="17349" y="938"/>
                    <a:pt x="16432" y="722"/>
                  </a:cubicBezTo>
                  <a:cubicBezTo>
                    <a:pt x="14833" y="345"/>
                    <a:pt x="13175" y="175"/>
                    <a:pt x="11533" y="122"/>
                  </a:cubicBezTo>
                  <a:lnTo>
                    <a:pt x="11533" y="122"/>
                  </a:lnTo>
                  <a:cubicBezTo>
                    <a:pt x="11501" y="81"/>
                    <a:pt x="11452" y="52"/>
                    <a:pt x="11386" y="49"/>
                  </a:cubicBezTo>
                  <a:cubicBezTo>
                    <a:pt x="10742" y="18"/>
                    <a:pt x="10081" y="0"/>
                    <a:pt x="94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68"/>
            <p:cNvSpPr/>
            <p:nvPr/>
          </p:nvSpPr>
          <p:spPr>
            <a:xfrm>
              <a:off x="778525" y="345075"/>
              <a:ext cx="30250" cy="1061250"/>
            </a:xfrm>
            <a:custGeom>
              <a:avLst/>
              <a:gdLst/>
              <a:ahLst/>
              <a:cxnLst/>
              <a:rect l="l" t="t" r="r" b="b"/>
              <a:pathLst>
                <a:path w="1210" h="42450" extrusionOk="0">
                  <a:moveTo>
                    <a:pt x="314" y="1"/>
                  </a:moveTo>
                  <a:cubicBezTo>
                    <a:pt x="216" y="1"/>
                    <a:pt x="116" y="64"/>
                    <a:pt x="113" y="191"/>
                  </a:cubicBezTo>
                  <a:cubicBezTo>
                    <a:pt x="0" y="5211"/>
                    <a:pt x="161" y="10249"/>
                    <a:pt x="232" y="15268"/>
                  </a:cubicBezTo>
                  <a:cubicBezTo>
                    <a:pt x="329" y="22116"/>
                    <a:pt x="447" y="28963"/>
                    <a:pt x="609" y="35809"/>
                  </a:cubicBezTo>
                  <a:cubicBezTo>
                    <a:pt x="662" y="37958"/>
                    <a:pt x="690" y="40112"/>
                    <a:pt x="809" y="42259"/>
                  </a:cubicBezTo>
                  <a:cubicBezTo>
                    <a:pt x="816" y="42386"/>
                    <a:pt x="918" y="42450"/>
                    <a:pt x="1017" y="42450"/>
                  </a:cubicBezTo>
                  <a:cubicBezTo>
                    <a:pt x="1115" y="42450"/>
                    <a:pt x="1210" y="42387"/>
                    <a:pt x="1203" y="42259"/>
                  </a:cubicBezTo>
                  <a:cubicBezTo>
                    <a:pt x="924" y="37246"/>
                    <a:pt x="916" y="32206"/>
                    <a:pt x="822" y="27185"/>
                  </a:cubicBezTo>
                  <a:cubicBezTo>
                    <a:pt x="693" y="20340"/>
                    <a:pt x="583" y="13491"/>
                    <a:pt x="520" y="6643"/>
                  </a:cubicBezTo>
                  <a:cubicBezTo>
                    <a:pt x="500" y="4494"/>
                    <a:pt x="458" y="2340"/>
                    <a:pt x="507" y="191"/>
                  </a:cubicBezTo>
                  <a:cubicBezTo>
                    <a:pt x="510" y="64"/>
                    <a:pt x="413" y="1"/>
                    <a:pt x="3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68"/>
            <p:cNvSpPr/>
            <p:nvPr/>
          </p:nvSpPr>
          <p:spPr>
            <a:xfrm>
              <a:off x="645975" y="1342275"/>
              <a:ext cx="162375" cy="115225"/>
            </a:xfrm>
            <a:custGeom>
              <a:avLst/>
              <a:gdLst/>
              <a:ahLst/>
              <a:cxnLst/>
              <a:rect l="l" t="t" r="r" b="b"/>
              <a:pathLst>
                <a:path w="6495" h="4609" extrusionOk="0">
                  <a:moveTo>
                    <a:pt x="3404" y="1"/>
                  </a:moveTo>
                  <a:cubicBezTo>
                    <a:pt x="3254" y="1"/>
                    <a:pt x="3119" y="198"/>
                    <a:pt x="3255" y="339"/>
                  </a:cubicBezTo>
                  <a:cubicBezTo>
                    <a:pt x="4050" y="1150"/>
                    <a:pt x="4902" y="1882"/>
                    <a:pt x="5819" y="2544"/>
                  </a:cubicBezTo>
                  <a:lnTo>
                    <a:pt x="5819" y="2544"/>
                  </a:lnTo>
                  <a:cubicBezTo>
                    <a:pt x="3965" y="3143"/>
                    <a:pt x="2100" y="3703"/>
                    <a:pt x="222" y="4222"/>
                  </a:cubicBezTo>
                  <a:cubicBezTo>
                    <a:pt x="1" y="4282"/>
                    <a:pt x="70" y="4608"/>
                    <a:pt x="274" y="4608"/>
                  </a:cubicBezTo>
                  <a:cubicBezTo>
                    <a:pt x="292" y="4608"/>
                    <a:pt x="311" y="4606"/>
                    <a:pt x="330" y="4600"/>
                  </a:cubicBezTo>
                  <a:cubicBezTo>
                    <a:pt x="2336" y="4045"/>
                    <a:pt x="4327" y="3444"/>
                    <a:pt x="6307" y="2798"/>
                  </a:cubicBezTo>
                  <a:cubicBezTo>
                    <a:pt x="6475" y="2742"/>
                    <a:pt x="6495" y="2535"/>
                    <a:pt x="6353" y="2439"/>
                  </a:cubicBezTo>
                  <a:cubicBezTo>
                    <a:pt x="5334" y="1734"/>
                    <a:pt x="4400" y="946"/>
                    <a:pt x="3534" y="59"/>
                  </a:cubicBezTo>
                  <a:cubicBezTo>
                    <a:pt x="3494" y="18"/>
                    <a:pt x="3448" y="1"/>
                    <a:pt x="34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68"/>
            <p:cNvSpPr/>
            <p:nvPr/>
          </p:nvSpPr>
          <p:spPr>
            <a:xfrm>
              <a:off x="580325" y="1358250"/>
              <a:ext cx="49875" cy="75275"/>
            </a:xfrm>
            <a:custGeom>
              <a:avLst/>
              <a:gdLst/>
              <a:ahLst/>
              <a:cxnLst/>
              <a:rect l="l" t="t" r="r" b="b"/>
              <a:pathLst>
                <a:path w="1995" h="3011" extrusionOk="0">
                  <a:moveTo>
                    <a:pt x="1725" y="0"/>
                  </a:moveTo>
                  <a:cubicBezTo>
                    <a:pt x="1665" y="0"/>
                    <a:pt x="1606" y="28"/>
                    <a:pt x="1568" y="96"/>
                  </a:cubicBezTo>
                  <a:cubicBezTo>
                    <a:pt x="1074" y="969"/>
                    <a:pt x="582" y="1843"/>
                    <a:pt x="88" y="2716"/>
                  </a:cubicBezTo>
                  <a:cubicBezTo>
                    <a:pt x="1" y="2867"/>
                    <a:pt x="137" y="3010"/>
                    <a:pt x="270" y="3010"/>
                  </a:cubicBezTo>
                  <a:cubicBezTo>
                    <a:pt x="330" y="3010"/>
                    <a:pt x="389" y="2982"/>
                    <a:pt x="427" y="2913"/>
                  </a:cubicBezTo>
                  <a:cubicBezTo>
                    <a:pt x="921" y="2040"/>
                    <a:pt x="1413" y="1167"/>
                    <a:pt x="1907" y="294"/>
                  </a:cubicBezTo>
                  <a:cubicBezTo>
                    <a:pt x="1994" y="142"/>
                    <a:pt x="1858" y="0"/>
                    <a:pt x="1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68"/>
            <p:cNvSpPr/>
            <p:nvPr/>
          </p:nvSpPr>
          <p:spPr>
            <a:xfrm>
              <a:off x="604825" y="1351950"/>
              <a:ext cx="59550" cy="93800"/>
            </a:xfrm>
            <a:custGeom>
              <a:avLst/>
              <a:gdLst/>
              <a:ahLst/>
              <a:cxnLst/>
              <a:rect l="l" t="t" r="r" b="b"/>
              <a:pathLst>
                <a:path w="2382" h="3752" extrusionOk="0">
                  <a:moveTo>
                    <a:pt x="2109" y="1"/>
                  </a:moveTo>
                  <a:cubicBezTo>
                    <a:pt x="2049" y="1"/>
                    <a:pt x="1989" y="27"/>
                    <a:pt x="1948" y="92"/>
                  </a:cubicBezTo>
                  <a:cubicBezTo>
                    <a:pt x="1255" y="1174"/>
                    <a:pt x="632" y="2295"/>
                    <a:pt x="75" y="3452"/>
                  </a:cubicBezTo>
                  <a:cubicBezTo>
                    <a:pt x="1" y="3608"/>
                    <a:pt x="138" y="3752"/>
                    <a:pt x="266" y="3752"/>
                  </a:cubicBezTo>
                  <a:cubicBezTo>
                    <a:pt x="325" y="3752"/>
                    <a:pt x="382" y="3722"/>
                    <a:pt x="416" y="3651"/>
                  </a:cubicBezTo>
                  <a:cubicBezTo>
                    <a:pt x="972" y="2493"/>
                    <a:pt x="1597" y="1373"/>
                    <a:pt x="2287" y="291"/>
                  </a:cubicBezTo>
                  <a:cubicBezTo>
                    <a:pt x="2382" y="142"/>
                    <a:pt x="2246" y="1"/>
                    <a:pt x="2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68"/>
            <p:cNvSpPr/>
            <p:nvPr/>
          </p:nvSpPr>
          <p:spPr>
            <a:xfrm>
              <a:off x="635450" y="1346800"/>
              <a:ext cx="55475" cy="101725"/>
            </a:xfrm>
            <a:custGeom>
              <a:avLst/>
              <a:gdLst/>
              <a:ahLst/>
              <a:cxnLst/>
              <a:rect l="l" t="t" r="r" b="b"/>
              <a:pathLst>
                <a:path w="2219" h="4069" extrusionOk="0">
                  <a:moveTo>
                    <a:pt x="1980" y="0"/>
                  </a:moveTo>
                  <a:cubicBezTo>
                    <a:pt x="1901" y="0"/>
                    <a:pt x="1823" y="41"/>
                    <a:pt x="1791" y="136"/>
                  </a:cubicBezTo>
                  <a:cubicBezTo>
                    <a:pt x="1364" y="1417"/>
                    <a:pt x="799" y="2627"/>
                    <a:pt x="93" y="3777"/>
                  </a:cubicBezTo>
                  <a:cubicBezTo>
                    <a:pt x="0" y="3927"/>
                    <a:pt x="137" y="4069"/>
                    <a:pt x="273" y="4069"/>
                  </a:cubicBezTo>
                  <a:cubicBezTo>
                    <a:pt x="333" y="4069"/>
                    <a:pt x="392" y="4041"/>
                    <a:pt x="432" y="3976"/>
                  </a:cubicBezTo>
                  <a:cubicBezTo>
                    <a:pt x="1157" y="2797"/>
                    <a:pt x="1735" y="1553"/>
                    <a:pt x="2170" y="242"/>
                  </a:cubicBezTo>
                  <a:cubicBezTo>
                    <a:pt x="2219" y="96"/>
                    <a:pt x="2099" y="0"/>
                    <a:pt x="19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68"/>
            <p:cNvSpPr/>
            <p:nvPr/>
          </p:nvSpPr>
          <p:spPr>
            <a:xfrm>
              <a:off x="676175" y="1343100"/>
              <a:ext cx="54225" cy="102325"/>
            </a:xfrm>
            <a:custGeom>
              <a:avLst/>
              <a:gdLst/>
              <a:ahLst/>
              <a:cxnLst/>
              <a:rect l="l" t="t" r="r" b="b"/>
              <a:pathLst>
                <a:path w="2169" h="4093" extrusionOk="0">
                  <a:moveTo>
                    <a:pt x="1901" y="0"/>
                  </a:moveTo>
                  <a:cubicBezTo>
                    <a:pt x="1842" y="0"/>
                    <a:pt x="1785" y="29"/>
                    <a:pt x="1749" y="98"/>
                  </a:cubicBezTo>
                  <a:cubicBezTo>
                    <a:pt x="1109" y="1318"/>
                    <a:pt x="548" y="2567"/>
                    <a:pt x="56" y="3854"/>
                  </a:cubicBezTo>
                  <a:cubicBezTo>
                    <a:pt x="0" y="3998"/>
                    <a:pt x="119" y="4093"/>
                    <a:pt x="241" y="4093"/>
                  </a:cubicBezTo>
                  <a:cubicBezTo>
                    <a:pt x="320" y="4093"/>
                    <a:pt x="400" y="4053"/>
                    <a:pt x="435" y="3960"/>
                  </a:cubicBezTo>
                  <a:cubicBezTo>
                    <a:pt x="915" y="2708"/>
                    <a:pt x="1466" y="1487"/>
                    <a:pt x="2089" y="298"/>
                  </a:cubicBezTo>
                  <a:cubicBezTo>
                    <a:pt x="2169" y="143"/>
                    <a:pt x="2032" y="0"/>
                    <a:pt x="1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68"/>
            <p:cNvSpPr/>
            <p:nvPr/>
          </p:nvSpPr>
          <p:spPr>
            <a:xfrm>
              <a:off x="710925" y="1365025"/>
              <a:ext cx="37700" cy="62300"/>
            </a:xfrm>
            <a:custGeom>
              <a:avLst/>
              <a:gdLst/>
              <a:ahLst/>
              <a:cxnLst/>
              <a:rect l="l" t="t" r="r" b="b"/>
              <a:pathLst>
                <a:path w="1508" h="2492" extrusionOk="0">
                  <a:moveTo>
                    <a:pt x="1269" y="1"/>
                  </a:moveTo>
                  <a:cubicBezTo>
                    <a:pt x="1190" y="1"/>
                    <a:pt x="1111" y="42"/>
                    <a:pt x="1078" y="136"/>
                  </a:cubicBezTo>
                  <a:cubicBezTo>
                    <a:pt x="826" y="860"/>
                    <a:pt x="498" y="1546"/>
                    <a:pt x="93" y="2199"/>
                  </a:cubicBezTo>
                  <a:cubicBezTo>
                    <a:pt x="1" y="2350"/>
                    <a:pt x="137" y="2491"/>
                    <a:pt x="274" y="2491"/>
                  </a:cubicBezTo>
                  <a:cubicBezTo>
                    <a:pt x="334" y="2491"/>
                    <a:pt x="394" y="2464"/>
                    <a:pt x="434" y="2398"/>
                  </a:cubicBezTo>
                  <a:cubicBezTo>
                    <a:pt x="855" y="1716"/>
                    <a:pt x="1194" y="996"/>
                    <a:pt x="1457" y="242"/>
                  </a:cubicBezTo>
                  <a:cubicBezTo>
                    <a:pt x="1507" y="96"/>
                    <a:pt x="1389" y="1"/>
                    <a:pt x="1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68"/>
            <p:cNvSpPr/>
            <p:nvPr/>
          </p:nvSpPr>
          <p:spPr>
            <a:xfrm>
              <a:off x="745150" y="1379950"/>
              <a:ext cx="27825" cy="41125"/>
            </a:xfrm>
            <a:custGeom>
              <a:avLst/>
              <a:gdLst/>
              <a:ahLst/>
              <a:cxnLst/>
              <a:rect l="l" t="t" r="r" b="b"/>
              <a:pathLst>
                <a:path w="1113" h="1645" extrusionOk="0">
                  <a:moveTo>
                    <a:pt x="847" y="1"/>
                  </a:moveTo>
                  <a:cubicBezTo>
                    <a:pt x="788" y="1"/>
                    <a:pt x="731" y="30"/>
                    <a:pt x="695" y="101"/>
                  </a:cubicBezTo>
                  <a:lnTo>
                    <a:pt x="78" y="1347"/>
                  </a:lnTo>
                  <a:cubicBezTo>
                    <a:pt x="1" y="1502"/>
                    <a:pt x="137" y="1645"/>
                    <a:pt x="266" y="1645"/>
                  </a:cubicBezTo>
                  <a:cubicBezTo>
                    <a:pt x="325" y="1645"/>
                    <a:pt x="382" y="1616"/>
                    <a:pt x="418" y="1544"/>
                  </a:cubicBezTo>
                  <a:lnTo>
                    <a:pt x="1035" y="299"/>
                  </a:lnTo>
                  <a:cubicBezTo>
                    <a:pt x="1112" y="143"/>
                    <a:pt x="976" y="1"/>
                    <a:pt x="8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68"/>
            <p:cNvSpPr/>
            <p:nvPr/>
          </p:nvSpPr>
          <p:spPr>
            <a:xfrm>
              <a:off x="1012000" y="329550"/>
              <a:ext cx="19575" cy="1081500"/>
            </a:xfrm>
            <a:custGeom>
              <a:avLst/>
              <a:gdLst/>
              <a:ahLst/>
              <a:cxnLst/>
              <a:rect l="l" t="t" r="r" b="b"/>
              <a:pathLst>
                <a:path w="783" h="43260" extrusionOk="0">
                  <a:moveTo>
                    <a:pt x="288" y="1"/>
                  </a:moveTo>
                  <a:cubicBezTo>
                    <a:pt x="189" y="1"/>
                    <a:pt x="89" y="64"/>
                    <a:pt x="86" y="191"/>
                  </a:cubicBezTo>
                  <a:cubicBezTo>
                    <a:pt x="1" y="5117"/>
                    <a:pt x="122" y="10055"/>
                    <a:pt x="152" y="14983"/>
                  </a:cubicBezTo>
                  <a:cubicBezTo>
                    <a:pt x="200" y="22371"/>
                    <a:pt x="250" y="29760"/>
                    <a:pt x="288" y="37150"/>
                  </a:cubicBezTo>
                  <a:cubicBezTo>
                    <a:pt x="300" y="39121"/>
                    <a:pt x="337" y="41097"/>
                    <a:pt x="303" y="43069"/>
                  </a:cubicBezTo>
                  <a:cubicBezTo>
                    <a:pt x="301" y="43196"/>
                    <a:pt x="399" y="43259"/>
                    <a:pt x="497" y="43259"/>
                  </a:cubicBezTo>
                  <a:cubicBezTo>
                    <a:pt x="596" y="43259"/>
                    <a:pt x="695" y="43196"/>
                    <a:pt x="696" y="43069"/>
                  </a:cubicBezTo>
                  <a:cubicBezTo>
                    <a:pt x="782" y="38142"/>
                    <a:pt x="660" y="33203"/>
                    <a:pt x="630" y="28277"/>
                  </a:cubicBezTo>
                  <a:cubicBezTo>
                    <a:pt x="585" y="20889"/>
                    <a:pt x="535" y="13498"/>
                    <a:pt x="494" y="6110"/>
                  </a:cubicBezTo>
                  <a:cubicBezTo>
                    <a:pt x="484" y="4139"/>
                    <a:pt x="446" y="2163"/>
                    <a:pt x="480" y="191"/>
                  </a:cubicBezTo>
                  <a:cubicBezTo>
                    <a:pt x="483" y="64"/>
                    <a:pt x="386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68"/>
            <p:cNvSpPr/>
            <p:nvPr/>
          </p:nvSpPr>
          <p:spPr>
            <a:xfrm>
              <a:off x="566375" y="338900"/>
              <a:ext cx="16725" cy="1066425"/>
            </a:xfrm>
            <a:custGeom>
              <a:avLst/>
              <a:gdLst/>
              <a:ahLst/>
              <a:cxnLst/>
              <a:rect l="l" t="t" r="r" b="b"/>
              <a:pathLst>
                <a:path w="669" h="42657" extrusionOk="0">
                  <a:moveTo>
                    <a:pt x="193" y="1"/>
                  </a:moveTo>
                  <a:cubicBezTo>
                    <a:pt x="95" y="1"/>
                    <a:pt x="1" y="63"/>
                    <a:pt x="9" y="189"/>
                  </a:cubicBezTo>
                  <a:cubicBezTo>
                    <a:pt x="296" y="5056"/>
                    <a:pt x="113" y="9991"/>
                    <a:pt x="133" y="14866"/>
                  </a:cubicBezTo>
                  <a:cubicBezTo>
                    <a:pt x="160" y="22113"/>
                    <a:pt x="176" y="29358"/>
                    <a:pt x="175" y="36606"/>
                  </a:cubicBezTo>
                  <a:cubicBezTo>
                    <a:pt x="175" y="38558"/>
                    <a:pt x="202" y="40514"/>
                    <a:pt x="155" y="42466"/>
                  </a:cubicBezTo>
                  <a:cubicBezTo>
                    <a:pt x="152" y="42593"/>
                    <a:pt x="249" y="42656"/>
                    <a:pt x="347" y="42656"/>
                  </a:cubicBezTo>
                  <a:cubicBezTo>
                    <a:pt x="446" y="42656"/>
                    <a:pt x="545" y="42593"/>
                    <a:pt x="548" y="42466"/>
                  </a:cubicBezTo>
                  <a:cubicBezTo>
                    <a:pt x="669" y="37578"/>
                    <a:pt x="570" y="32676"/>
                    <a:pt x="563" y="27787"/>
                  </a:cubicBezTo>
                  <a:cubicBezTo>
                    <a:pt x="551" y="20542"/>
                    <a:pt x="534" y="13295"/>
                    <a:pt x="483" y="6050"/>
                  </a:cubicBezTo>
                  <a:cubicBezTo>
                    <a:pt x="468" y="4103"/>
                    <a:pt x="518" y="2136"/>
                    <a:pt x="404" y="190"/>
                  </a:cubicBezTo>
                  <a:cubicBezTo>
                    <a:pt x="395" y="64"/>
                    <a:pt x="292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68"/>
            <p:cNvSpPr/>
            <p:nvPr/>
          </p:nvSpPr>
          <p:spPr>
            <a:xfrm>
              <a:off x="776675" y="277225"/>
              <a:ext cx="88550" cy="75350"/>
            </a:xfrm>
            <a:custGeom>
              <a:avLst/>
              <a:gdLst/>
              <a:ahLst/>
              <a:cxnLst/>
              <a:rect l="l" t="t" r="r" b="b"/>
              <a:pathLst>
                <a:path w="3542" h="3014" extrusionOk="0">
                  <a:moveTo>
                    <a:pt x="3257" y="0"/>
                  </a:moveTo>
                  <a:cubicBezTo>
                    <a:pt x="3212" y="0"/>
                    <a:pt x="3167" y="17"/>
                    <a:pt x="3126" y="59"/>
                  </a:cubicBezTo>
                  <a:cubicBezTo>
                    <a:pt x="2213" y="1002"/>
                    <a:pt x="1227" y="1861"/>
                    <a:pt x="167" y="2634"/>
                  </a:cubicBezTo>
                  <a:cubicBezTo>
                    <a:pt x="0" y="2758"/>
                    <a:pt x="107" y="3013"/>
                    <a:pt x="264" y="3013"/>
                  </a:cubicBezTo>
                  <a:cubicBezTo>
                    <a:pt x="296" y="3013"/>
                    <a:pt x="331" y="3002"/>
                    <a:pt x="366" y="2977"/>
                  </a:cubicBezTo>
                  <a:cubicBezTo>
                    <a:pt x="1454" y="2183"/>
                    <a:pt x="2468" y="1305"/>
                    <a:pt x="3405" y="338"/>
                  </a:cubicBezTo>
                  <a:cubicBezTo>
                    <a:pt x="3541" y="198"/>
                    <a:pt x="3406" y="0"/>
                    <a:pt x="32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68"/>
            <p:cNvSpPr/>
            <p:nvPr/>
          </p:nvSpPr>
          <p:spPr>
            <a:xfrm>
              <a:off x="562175" y="340075"/>
              <a:ext cx="227100" cy="16200"/>
            </a:xfrm>
            <a:custGeom>
              <a:avLst/>
              <a:gdLst/>
              <a:ahLst/>
              <a:cxnLst/>
              <a:rect l="l" t="t" r="r" b="b"/>
              <a:pathLst>
                <a:path w="9084" h="648" extrusionOk="0">
                  <a:moveTo>
                    <a:pt x="6065" y="1"/>
                  </a:moveTo>
                  <a:cubicBezTo>
                    <a:pt x="4126" y="1"/>
                    <a:pt x="2188" y="85"/>
                    <a:pt x="254" y="254"/>
                  </a:cubicBezTo>
                  <a:cubicBezTo>
                    <a:pt x="10" y="273"/>
                    <a:pt x="1" y="648"/>
                    <a:pt x="236" y="648"/>
                  </a:cubicBezTo>
                  <a:cubicBezTo>
                    <a:pt x="242" y="648"/>
                    <a:pt x="248" y="648"/>
                    <a:pt x="254" y="647"/>
                  </a:cubicBezTo>
                  <a:cubicBezTo>
                    <a:pt x="2188" y="478"/>
                    <a:pt x="4126" y="394"/>
                    <a:pt x="6065" y="394"/>
                  </a:cubicBezTo>
                  <a:cubicBezTo>
                    <a:pt x="6987" y="394"/>
                    <a:pt x="7908" y="413"/>
                    <a:pt x="8830" y="451"/>
                  </a:cubicBezTo>
                  <a:cubicBezTo>
                    <a:pt x="8834" y="451"/>
                    <a:pt x="8838" y="451"/>
                    <a:pt x="8841" y="451"/>
                  </a:cubicBezTo>
                  <a:cubicBezTo>
                    <a:pt x="9084" y="451"/>
                    <a:pt x="9080" y="69"/>
                    <a:pt x="8830" y="57"/>
                  </a:cubicBezTo>
                  <a:cubicBezTo>
                    <a:pt x="7908" y="20"/>
                    <a:pt x="6987" y="1"/>
                    <a:pt x="6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68"/>
            <p:cNvSpPr/>
            <p:nvPr/>
          </p:nvSpPr>
          <p:spPr>
            <a:xfrm>
              <a:off x="1057950" y="348925"/>
              <a:ext cx="98400" cy="518525"/>
            </a:xfrm>
            <a:custGeom>
              <a:avLst/>
              <a:gdLst/>
              <a:ahLst/>
              <a:cxnLst/>
              <a:rect l="l" t="t" r="r" b="b"/>
              <a:pathLst>
                <a:path w="3936" h="20741" extrusionOk="0">
                  <a:moveTo>
                    <a:pt x="296" y="1"/>
                  </a:moveTo>
                  <a:cubicBezTo>
                    <a:pt x="139" y="1"/>
                    <a:pt x="1" y="198"/>
                    <a:pt x="150" y="330"/>
                  </a:cubicBezTo>
                  <a:cubicBezTo>
                    <a:pt x="1635" y="1645"/>
                    <a:pt x="1542" y="3783"/>
                    <a:pt x="1571" y="5606"/>
                  </a:cubicBezTo>
                  <a:cubicBezTo>
                    <a:pt x="1605" y="7787"/>
                    <a:pt x="1641" y="9970"/>
                    <a:pt x="1676" y="12151"/>
                  </a:cubicBezTo>
                  <a:cubicBezTo>
                    <a:pt x="1704" y="13987"/>
                    <a:pt x="1598" y="15880"/>
                    <a:pt x="1827" y="17705"/>
                  </a:cubicBezTo>
                  <a:cubicBezTo>
                    <a:pt x="1979" y="18926"/>
                    <a:pt x="2394" y="20121"/>
                    <a:pt x="3544" y="20717"/>
                  </a:cubicBezTo>
                  <a:cubicBezTo>
                    <a:pt x="3576" y="20733"/>
                    <a:pt x="3607" y="20741"/>
                    <a:pt x="3637" y="20741"/>
                  </a:cubicBezTo>
                  <a:cubicBezTo>
                    <a:pt x="3817" y="20741"/>
                    <a:pt x="3935" y="20477"/>
                    <a:pt x="3743" y="20378"/>
                  </a:cubicBezTo>
                  <a:cubicBezTo>
                    <a:pt x="2112" y="19530"/>
                    <a:pt x="2151" y="17401"/>
                    <a:pt x="2126" y="15808"/>
                  </a:cubicBezTo>
                  <a:cubicBezTo>
                    <a:pt x="2092" y="13692"/>
                    <a:pt x="2058" y="11574"/>
                    <a:pt x="2026" y="9456"/>
                  </a:cubicBezTo>
                  <a:cubicBezTo>
                    <a:pt x="1996" y="7541"/>
                    <a:pt x="2051" y="5604"/>
                    <a:pt x="1907" y="3695"/>
                  </a:cubicBezTo>
                  <a:cubicBezTo>
                    <a:pt x="1806" y="2329"/>
                    <a:pt x="1485" y="989"/>
                    <a:pt x="426" y="53"/>
                  </a:cubicBezTo>
                  <a:cubicBezTo>
                    <a:pt x="385" y="16"/>
                    <a:pt x="340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68"/>
            <p:cNvSpPr/>
            <p:nvPr/>
          </p:nvSpPr>
          <p:spPr>
            <a:xfrm>
              <a:off x="1069300" y="860700"/>
              <a:ext cx="90975" cy="548425"/>
            </a:xfrm>
            <a:custGeom>
              <a:avLst/>
              <a:gdLst/>
              <a:ahLst/>
              <a:cxnLst/>
              <a:rect l="l" t="t" r="r" b="b"/>
              <a:pathLst>
                <a:path w="3639" h="21937" extrusionOk="0">
                  <a:moveTo>
                    <a:pt x="3328" y="1"/>
                  </a:moveTo>
                  <a:cubicBezTo>
                    <a:pt x="3300" y="1"/>
                    <a:pt x="3270" y="7"/>
                    <a:pt x="3240" y="21"/>
                  </a:cubicBezTo>
                  <a:cubicBezTo>
                    <a:pt x="2166" y="512"/>
                    <a:pt x="1796" y="1622"/>
                    <a:pt x="1652" y="2724"/>
                  </a:cubicBezTo>
                  <a:cubicBezTo>
                    <a:pt x="1388" y="4755"/>
                    <a:pt x="1429" y="6861"/>
                    <a:pt x="1336" y="8907"/>
                  </a:cubicBezTo>
                  <a:cubicBezTo>
                    <a:pt x="1239" y="11058"/>
                    <a:pt x="1141" y="13208"/>
                    <a:pt x="1044" y="15360"/>
                  </a:cubicBezTo>
                  <a:cubicBezTo>
                    <a:pt x="951" y="17426"/>
                    <a:pt x="1139" y="19785"/>
                    <a:pt x="86" y="21642"/>
                  </a:cubicBezTo>
                  <a:cubicBezTo>
                    <a:pt x="0" y="21794"/>
                    <a:pt x="136" y="21937"/>
                    <a:pt x="270" y="21937"/>
                  </a:cubicBezTo>
                  <a:cubicBezTo>
                    <a:pt x="329" y="21937"/>
                    <a:pt x="388" y="21908"/>
                    <a:pt x="427" y="21841"/>
                  </a:cubicBezTo>
                  <a:cubicBezTo>
                    <a:pt x="1220" y="20445"/>
                    <a:pt x="1279" y="18882"/>
                    <a:pt x="1350" y="17315"/>
                  </a:cubicBezTo>
                  <a:cubicBezTo>
                    <a:pt x="1443" y="15296"/>
                    <a:pt x="1532" y="13274"/>
                    <a:pt x="1624" y="11253"/>
                  </a:cubicBezTo>
                  <a:cubicBezTo>
                    <a:pt x="1715" y="9233"/>
                    <a:pt x="1807" y="7212"/>
                    <a:pt x="1897" y="5190"/>
                  </a:cubicBezTo>
                  <a:cubicBezTo>
                    <a:pt x="1967" y="3636"/>
                    <a:pt x="1731" y="1142"/>
                    <a:pt x="3438" y="359"/>
                  </a:cubicBezTo>
                  <a:cubicBezTo>
                    <a:pt x="3639" y="268"/>
                    <a:pt x="3515" y="1"/>
                    <a:pt x="3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68"/>
            <p:cNvSpPr/>
            <p:nvPr/>
          </p:nvSpPr>
          <p:spPr>
            <a:xfrm>
              <a:off x="1188400" y="823775"/>
              <a:ext cx="53300" cy="65750"/>
            </a:xfrm>
            <a:custGeom>
              <a:avLst/>
              <a:gdLst/>
              <a:ahLst/>
              <a:cxnLst/>
              <a:rect l="l" t="t" r="r" b="b"/>
              <a:pathLst>
                <a:path w="2132" h="2630" extrusionOk="0">
                  <a:moveTo>
                    <a:pt x="1423" y="1"/>
                  </a:moveTo>
                  <a:cubicBezTo>
                    <a:pt x="1364" y="1"/>
                    <a:pt x="1305" y="29"/>
                    <a:pt x="1267" y="97"/>
                  </a:cubicBezTo>
                  <a:lnTo>
                    <a:pt x="59" y="2271"/>
                  </a:lnTo>
                  <a:cubicBezTo>
                    <a:pt x="1" y="2376"/>
                    <a:pt x="49" y="2532"/>
                    <a:pt x="178" y="2560"/>
                  </a:cubicBezTo>
                  <a:cubicBezTo>
                    <a:pt x="388" y="2606"/>
                    <a:pt x="594" y="2629"/>
                    <a:pt x="796" y="2629"/>
                  </a:cubicBezTo>
                  <a:cubicBezTo>
                    <a:pt x="1180" y="2629"/>
                    <a:pt x="1554" y="2547"/>
                    <a:pt x="1927" y="2387"/>
                  </a:cubicBezTo>
                  <a:cubicBezTo>
                    <a:pt x="2132" y="2299"/>
                    <a:pt x="2003" y="2029"/>
                    <a:pt x="1812" y="2029"/>
                  </a:cubicBezTo>
                  <a:cubicBezTo>
                    <a:pt x="1785" y="2029"/>
                    <a:pt x="1757" y="2034"/>
                    <a:pt x="1728" y="2046"/>
                  </a:cubicBezTo>
                  <a:cubicBezTo>
                    <a:pt x="1428" y="2175"/>
                    <a:pt x="1121" y="2239"/>
                    <a:pt x="808" y="2239"/>
                  </a:cubicBezTo>
                  <a:cubicBezTo>
                    <a:pt x="719" y="2239"/>
                    <a:pt x="629" y="2233"/>
                    <a:pt x="539" y="2223"/>
                  </a:cubicBezTo>
                  <a:lnTo>
                    <a:pt x="539" y="2223"/>
                  </a:lnTo>
                  <a:lnTo>
                    <a:pt x="1610" y="297"/>
                  </a:lnTo>
                  <a:cubicBezTo>
                    <a:pt x="1694" y="143"/>
                    <a:pt x="1556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68"/>
            <p:cNvSpPr/>
            <p:nvPr/>
          </p:nvSpPr>
          <p:spPr>
            <a:xfrm>
              <a:off x="1227650" y="842500"/>
              <a:ext cx="13450" cy="71775"/>
            </a:xfrm>
            <a:custGeom>
              <a:avLst/>
              <a:gdLst/>
              <a:ahLst/>
              <a:cxnLst/>
              <a:rect l="l" t="t" r="r" b="b"/>
              <a:pathLst>
                <a:path w="538" h="2871" extrusionOk="0">
                  <a:moveTo>
                    <a:pt x="349" y="1"/>
                  </a:moveTo>
                  <a:cubicBezTo>
                    <a:pt x="250" y="1"/>
                    <a:pt x="143" y="64"/>
                    <a:pt x="128" y="188"/>
                  </a:cubicBezTo>
                  <a:cubicBezTo>
                    <a:pt x="25" y="1018"/>
                    <a:pt x="1" y="1847"/>
                    <a:pt x="61" y="2682"/>
                  </a:cubicBezTo>
                  <a:cubicBezTo>
                    <a:pt x="70" y="2807"/>
                    <a:pt x="173" y="2871"/>
                    <a:pt x="272" y="2871"/>
                  </a:cubicBezTo>
                  <a:cubicBezTo>
                    <a:pt x="370" y="2871"/>
                    <a:pt x="463" y="2808"/>
                    <a:pt x="455" y="2682"/>
                  </a:cubicBezTo>
                  <a:cubicBezTo>
                    <a:pt x="395" y="1847"/>
                    <a:pt x="419" y="1018"/>
                    <a:pt x="522" y="188"/>
                  </a:cubicBezTo>
                  <a:cubicBezTo>
                    <a:pt x="537" y="63"/>
                    <a:pt x="447" y="1"/>
                    <a:pt x="3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2" name="Google Shape;5672;p68"/>
          <p:cNvGrpSpPr/>
          <p:nvPr/>
        </p:nvGrpSpPr>
        <p:grpSpPr>
          <a:xfrm>
            <a:off x="8119200" y="2152975"/>
            <a:ext cx="766000" cy="583375"/>
            <a:chOff x="8119200" y="2152975"/>
            <a:chExt cx="766000" cy="583375"/>
          </a:xfrm>
        </p:grpSpPr>
        <p:sp>
          <p:nvSpPr>
            <p:cNvPr id="5673" name="Google Shape;5673;p68"/>
            <p:cNvSpPr/>
            <p:nvPr/>
          </p:nvSpPr>
          <p:spPr>
            <a:xfrm>
              <a:off x="8129000" y="2200200"/>
              <a:ext cx="71850" cy="76075"/>
            </a:xfrm>
            <a:custGeom>
              <a:avLst/>
              <a:gdLst/>
              <a:ahLst/>
              <a:cxnLst/>
              <a:rect l="l" t="t" r="r" b="b"/>
              <a:pathLst>
                <a:path w="2874" h="3043" extrusionOk="0">
                  <a:moveTo>
                    <a:pt x="279" y="0"/>
                  </a:moveTo>
                  <a:cubicBezTo>
                    <a:pt x="134" y="0"/>
                    <a:pt x="0" y="198"/>
                    <a:pt x="128" y="341"/>
                  </a:cubicBezTo>
                  <a:cubicBezTo>
                    <a:pt x="908" y="1220"/>
                    <a:pt x="1687" y="2101"/>
                    <a:pt x="2467" y="2980"/>
                  </a:cubicBezTo>
                  <a:cubicBezTo>
                    <a:pt x="2506" y="3024"/>
                    <a:pt x="2552" y="3043"/>
                    <a:pt x="2596" y="3043"/>
                  </a:cubicBezTo>
                  <a:cubicBezTo>
                    <a:pt x="2740" y="3043"/>
                    <a:pt x="2873" y="2845"/>
                    <a:pt x="2746" y="2701"/>
                  </a:cubicBezTo>
                  <a:cubicBezTo>
                    <a:pt x="1966" y="1822"/>
                    <a:pt x="1187" y="941"/>
                    <a:pt x="407" y="62"/>
                  </a:cubicBezTo>
                  <a:cubicBezTo>
                    <a:pt x="368" y="18"/>
                    <a:pt x="323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68"/>
            <p:cNvSpPr/>
            <p:nvPr/>
          </p:nvSpPr>
          <p:spPr>
            <a:xfrm>
              <a:off x="8119200" y="2199525"/>
              <a:ext cx="77200" cy="83400"/>
            </a:xfrm>
            <a:custGeom>
              <a:avLst/>
              <a:gdLst/>
              <a:ahLst/>
              <a:cxnLst/>
              <a:rect l="l" t="t" r="r" b="b"/>
              <a:pathLst>
                <a:path w="3088" h="3336" extrusionOk="0">
                  <a:moveTo>
                    <a:pt x="2812" y="0"/>
                  </a:moveTo>
                  <a:cubicBezTo>
                    <a:pt x="2767" y="0"/>
                    <a:pt x="2721" y="19"/>
                    <a:pt x="2681" y="65"/>
                  </a:cubicBezTo>
                  <a:cubicBezTo>
                    <a:pt x="1830" y="1040"/>
                    <a:pt x="979" y="2015"/>
                    <a:pt x="127" y="2992"/>
                  </a:cubicBezTo>
                  <a:cubicBezTo>
                    <a:pt x="1" y="3138"/>
                    <a:pt x="133" y="3336"/>
                    <a:pt x="277" y="3336"/>
                  </a:cubicBezTo>
                  <a:cubicBezTo>
                    <a:pt x="321" y="3336"/>
                    <a:pt x="367" y="3317"/>
                    <a:pt x="407" y="3272"/>
                  </a:cubicBezTo>
                  <a:cubicBezTo>
                    <a:pt x="1258" y="2297"/>
                    <a:pt x="2109" y="1322"/>
                    <a:pt x="2960" y="344"/>
                  </a:cubicBezTo>
                  <a:cubicBezTo>
                    <a:pt x="3087" y="198"/>
                    <a:pt x="2956" y="0"/>
                    <a:pt x="28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68"/>
            <p:cNvSpPr/>
            <p:nvPr/>
          </p:nvSpPr>
          <p:spPr>
            <a:xfrm>
              <a:off x="8245625" y="2152975"/>
              <a:ext cx="40950" cy="70425"/>
            </a:xfrm>
            <a:custGeom>
              <a:avLst/>
              <a:gdLst/>
              <a:ahLst/>
              <a:cxnLst/>
              <a:rect l="l" t="t" r="r" b="b"/>
              <a:pathLst>
                <a:path w="1638" h="2817" extrusionOk="0">
                  <a:moveTo>
                    <a:pt x="700" y="0"/>
                  </a:moveTo>
                  <a:cubicBezTo>
                    <a:pt x="434" y="0"/>
                    <a:pt x="171" y="147"/>
                    <a:pt x="59" y="414"/>
                  </a:cubicBezTo>
                  <a:cubicBezTo>
                    <a:pt x="0" y="555"/>
                    <a:pt x="117" y="647"/>
                    <a:pt x="240" y="647"/>
                  </a:cubicBezTo>
                  <a:cubicBezTo>
                    <a:pt x="319" y="647"/>
                    <a:pt x="401" y="608"/>
                    <a:pt x="439" y="518"/>
                  </a:cubicBezTo>
                  <a:cubicBezTo>
                    <a:pt x="475" y="431"/>
                    <a:pt x="569" y="394"/>
                    <a:pt x="666" y="394"/>
                  </a:cubicBezTo>
                  <a:cubicBezTo>
                    <a:pt x="760" y="394"/>
                    <a:pt x="856" y="428"/>
                    <a:pt x="907" y="487"/>
                  </a:cubicBezTo>
                  <a:cubicBezTo>
                    <a:pt x="1140" y="757"/>
                    <a:pt x="767" y="1075"/>
                    <a:pt x="500" y="1091"/>
                  </a:cubicBezTo>
                  <a:cubicBezTo>
                    <a:pt x="293" y="1104"/>
                    <a:pt x="217" y="1437"/>
                    <a:pt x="449" y="1477"/>
                  </a:cubicBezTo>
                  <a:cubicBezTo>
                    <a:pt x="742" y="1530"/>
                    <a:pt x="1100" y="1709"/>
                    <a:pt x="1103" y="2053"/>
                  </a:cubicBezTo>
                  <a:cubicBezTo>
                    <a:pt x="1104" y="2244"/>
                    <a:pt x="924" y="2429"/>
                    <a:pt x="741" y="2429"/>
                  </a:cubicBezTo>
                  <a:cubicBezTo>
                    <a:pt x="670" y="2429"/>
                    <a:pt x="599" y="2401"/>
                    <a:pt x="537" y="2335"/>
                  </a:cubicBezTo>
                  <a:cubicBezTo>
                    <a:pt x="497" y="2292"/>
                    <a:pt x="451" y="2274"/>
                    <a:pt x="407" y="2274"/>
                  </a:cubicBezTo>
                  <a:cubicBezTo>
                    <a:pt x="259" y="2274"/>
                    <a:pt x="126" y="2471"/>
                    <a:pt x="258" y="2614"/>
                  </a:cubicBezTo>
                  <a:cubicBezTo>
                    <a:pt x="388" y="2754"/>
                    <a:pt x="558" y="2816"/>
                    <a:pt x="730" y="2816"/>
                  </a:cubicBezTo>
                  <a:cubicBezTo>
                    <a:pt x="1024" y="2816"/>
                    <a:pt x="1325" y="2635"/>
                    <a:pt x="1451" y="2349"/>
                  </a:cubicBezTo>
                  <a:cubicBezTo>
                    <a:pt x="1638" y="1917"/>
                    <a:pt x="1382" y="1516"/>
                    <a:pt x="1022" y="1285"/>
                  </a:cubicBezTo>
                  <a:lnTo>
                    <a:pt x="1022" y="1285"/>
                  </a:lnTo>
                  <a:cubicBezTo>
                    <a:pt x="1352" y="1042"/>
                    <a:pt x="1540" y="618"/>
                    <a:pt x="1233" y="249"/>
                  </a:cubicBezTo>
                  <a:cubicBezTo>
                    <a:pt x="1093" y="80"/>
                    <a:pt x="895" y="0"/>
                    <a:pt x="7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68"/>
            <p:cNvSpPr/>
            <p:nvPr/>
          </p:nvSpPr>
          <p:spPr>
            <a:xfrm>
              <a:off x="8308075" y="2228850"/>
              <a:ext cx="54025" cy="12200"/>
            </a:xfrm>
            <a:custGeom>
              <a:avLst/>
              <a:gdLst/>
              <a:ahLst/>
              <a:cxnLst/>
              <a:rect l="l" t="t" r="r" b="b"/>
              <a:pathLst>
                <a:path w="2161" h="488" extrusionOk="0">
                  <a:moveTo>
                    <a:pt x="239" y="1"/>
                  </a:moveTo>
                  <a:cubicBezTo>
                    <a:pt x="1" y="1"/>
                    <a:pt x="5" y="381"/>
                    <a:pt x="253" y="395"/>
                  </a:cubicBezTo>
                  <a:lnTo>
                    <a:pt x="1906" y="487"/>
                  </a:lnTo>
                  <a:cubicBezTo>
                    <a:pt x="1911" y="487"/>
                    <a:pt x="1915" y="487"/>
                    <a:pt x="1919" y="487"/>
                  </a:cubicBezTo>
                  <a:cubicBezTo>
                    <a:pt x="2161" y="487"/>
                    <a:pt x="2155" y="107"/>
                    <a:pt x="1906" y="93"/>
                  </a:cubicBezTo>
                  <a:lnTo>
                    <a:pt x="253" y="1"/>
                  </a:lnTo>
                  <a:cubicBezTo>
                    <a:pt x="248" y="1"/>
                    <a:pt x="244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68"/>
            <p:cNvSpPr/>
            <p:nvPr/>
          </p:nvSpPr>
          <p:spPr>
            <a:xfrm>
              <a:off x="8303150" y="2258700"/>
              <a:ext cx="55825" cy="13925"/>
            </a:xfrm>
            <a:custGeom>
              <a:avLst/>
              <a:gdLst/>
              <a:ahLst/>
              <a:cxnLst/>
              <a:rect l="l" t="t" r="r" b="b"/>
              <a:pathLst>
                <a:path w="2233" h="557" extrusionOk="0">
                  <a:moveTo>
                    <a:pt x="267" y="1"/>
                  </a:moveTo>
                  <a:cubicBezTo>
                    <a:pt x="68" y="1"/>
                    <a:pt x="1" y="324"/>
                    <a:pt x="223" y="389"/>
                  </a:cubicBezTo>
                  <a:cubicBezTo>
                    <a:pt x="606" y="502"/>
                    <a:pt x="990" y="556"/>
                    <a:pt x="1378" y="556"/>
                  </a:cubicBezTo>
                  <a:cubicBezTo>
                    <a:pt x="1582" y="556"/>
                    <a:pt x="1786" y="541"/>
                    <a:pt x="1993" y="512"/>
                  </a:cubicBezTo>
                  <a:cubicBezTo>
                    <a:pt x="2232" y="478"/>
                    <a:pt x="2145" y="131"/>
                    <a:pt x="1920" y="131"/>
                  </a:cubicBezTo>
                  <a:cubicBezTo>
                    <a:pt x="1909" y="131"/>
                    <a:pt x="1898" y="131"/>
                    <a:pt x="1887" y="133"/>
                  </a:cubicBezTo>
                  <a:cubicBezTo>
                    <a:pt x="1721" y="156"/>
                    <a:pt x="1556" y="168"/>
                    <a:pt x="1392" y="168"/>
                  </a:cubicBezTo>
                  <a:cubicBezTo>
                    <a:pt x="1032" y="168"/>
                    <a:pt x="676" y="113"/>
                    <a:pt x="327" y="10"/>
                  </a:cubicBezTo>
                  <a:cubicBezTo>
                    <a:pt x="306" y="4"/>
                    <a:pt x="286" y="1"/>
                    <a:pt x="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68"/>
            <p:cNvSpPr/>
            <p:nvPr/>
          </p:nvSpPr>
          <p:spPr>
            <a:xfrm>
              <a:off x="8456250" y="2187550"/>
              <a:ext cx="63950" cy="88925"/>
            </a:xfrm>
            <a:custGeom>
              <a:avLst/>
              <a:gdLst/>
              <a:ahLst/>
              <a:cxnLst/>
              <a:rect l="l" t="t" r="r" b="b"/>
              <a:pathLst>
                <a:path w="2558" h="3557" extrusionOk="0">
                  <a:moveTo>
                    <a:pt x="1910" y="1"/>
                  </a:moveTo>
                  <a:cubicBezTo>
                    <a:pt x="945" y="1"/>
                    <a:pt x="8" y="755"/>
                    <a:pt x="5" y="1781"/>
                  </a:cubicBezTo>
                  <a:cubicBezTo>
                    <a:pt x="1" y="2805"/>
                    <a:pt x="949" y="3556"/>
                    <a:pt x="1910" y="3556"/>
                  </a:cubicBezTo>
                  <a:cubicBezTo>
                    <a:pt x="2050" y="3556"/>
                    <a:pt x="2190" y="3540"/>
                    <a:pt x="2328" y="3507"/>
                  </a:cubicBezTo>
                  <a:cubicBezTo>
                    <a:pt x="2558" y="3453"/>
                    <a:pt x="2483" y="3122"/>
                    <a:pt x="2274" y="3122"/>
                  </a:cubicBezTo>
                  <a:cubicBezTo>
                    <a:pt x="2258" y="3122"/>
                    <a:pt x="2241" y="3124"/>
                    <a:pt x="2223" y="3128"/>
                  </a:cubicBezTo>
                  <a:cubicBezTo>
                    <a:pt x="2118" y="3153"/>
                    <a:pt x="2010" y="3165"/>
                    <a:pt x="1902" y="3165"/>
                  </a:cubicBezTo>
                  <a:cubicBezTo>
                    <a:pt x="1151" y="3165"/>
                    <a:pt x="398" y="2579"/>
                    <a:pt x="398" y="1781"/>
                  </a:cubicBezTo>
                  <a:cubicBezTo>
                    <a:pt x="396" y="980"/>
                    <a:pt x="1148" y="391"/>
                    <a:pt x="1900" y="391"/>
                  </a:cubicBezTo>
                  <a:cubicBezTo>
                    <a:pt x="2007" y="391"/>
                    <a:pt x="2114" y="403"/>
                    <a:pt x="2219" y="428"/>
                  </a:cubicBezTo>
                  <a:cubicBezTo>
                    <a:pt x="2237" y="432"/>
                    <a:pt x="2254" y="434"/>
                    <a:pt x="2270" y="434"/>
                  </a:cubicBezTo>
                  <a:cubicBezTo>
                    <a:pt x="2481" y="434"/>
                    <a:pt x="2554" y="103"/>
                    <a:pt x="2325" y="49"/>
                  </a:cubicBezTo>
                  <a:cubicBezTo>
                    <a:pt x="2188" y="16"/>
                    <a:pt x="2049" y="1"/>
                    <a:pt x="19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68"/>
            <p:cNvSpPr/>
            <p:nvPr/>
          </p:nvSpPr>
          <p:spPr>
            <a:xfrm>
              <a:off x="8541900" y="2164775"/>
              <a:ext cx="42975" cy="66950"/>
            </a:xfrm>
            <a:custGeom>
              <a:avLst/>
              <a:gdLst/>
              <a:ahLst/>
              <a:cxnLst/>
              <a:rect l="l" t="t" r="r" b="b"/>
              <a:pathLst>
                <a:path w="1719" h="2678" extrusionOk="0">
                  <a:moveTo>
                    <a:pt x="700" y="1"/>
                  </a:moveTo>
                  <a:cubicBezTo>
                    <a:pt x="596" y="1"/>
                    <a:pt x="492" y="30"/>
                    <a:pt x="396" y="94"/>
                  </a:cubicBezTo>
                  <a:cubicBezTo>
                    <a:pt x="221" y="212"/>
                    <a:pt x="328" y="468"/>
                    <a:pt x="491" y="468"/>
                  </a:cubicBezTo>
                  <a:cubicBezTo>
                    <a:pt x="524" y="468"/>
                    <a:pt x="559" y="458"/>
                    <a:pt x="594" y="434"/>
                  </a:cubicBezTo>
                  <a:cubicBezTo>
                    <a:pt x="646" y="400"/>
                    <a:pt x="691" y="385"/>
                    <a:pt x="729" y="385"/>
                  </a:cubicBezTo>
                  <a:cubicBezTo>
                    <a:pt x="901" y="385"/>
                    <a:pt x="939" y="686"/>
                    <a:pt x="895" y="824"/>
                  </a:cubicBezTo>
                  <a:cubicBezTo>
                    <a:pt x="845" y="977"/>
                    <a:pt x="719" y="1090"/>
                    <a:pt x="603" y="1196"/>
                  </a:cubicBezTo>
                  <a:cubicBezTo>
                    <a:pt x="469" y="1313"/>
                    <a:pt x="580" y="1527"/>
                    <a:pt x="741" y="1532"/>
                  </a:cubicBezTo>
                  <a:cubicBezTo>
                    <a:pt x="1052" y="1541"/>
                    <a:pt x="1313" y="1942"/>
                    <a:pt x="1062" y="2191"/>
                  </a:cubicBezTo>
                  <a:cubicBezTo>
                    <a:pt x="994" y="2259"/>
                    <a:pt x="900" y="2289"/>
                    <a:pt x="804" y="2289"/>
                  </a:cubicBezTo>
                  <a:cubicBezTo>
                    <a:pt x="662" y="2289"/>
                    <a:pt x="515" y="2222"/>
                    <a:pt x="439" y="2113"/>
                  </a:cubicBezTo>
                  <a:cubicBezTo>
                    <a:pt x="396" y="2051"/>
                    <a:pt x="336" y="2025"/>
                    <a:pt x="275" y="2025"/>
                  </a:cubicBezTo>
                  <a:cubicBezTo>
                    <a:pt x="136" y="2025"/>
                    <a:pt x="0" y="2165"/>
                    <a:pt x="100" y="2312"/>
                  </a:cubicBezTo>
                  <a:cubicBezTo>
                    <a:pt x="260" y="2545"/>
                    <a:pt x="538" y="2677"/>
                    <a:pt x="811" y="2677"/>
                  </a:cubicBezTo>
                  <a:cubicBezTo>
                    <a:pt x="1045" y="2677"/>
                    <a:pt x="1276" y="2581"/>
                    <a:pt x="1427" y="2370"/>
                  </a:cubicBezTo>
                  <a:cubicBezTo>
                    <a:pt x="1719" y="1962"/>
                    <a:pt x="1494" y="1450"/>
                    <a:pt x="1102" y="1237"/>
                  </a:cubicBezTo>
                  <a:lnTo>
                    <a:pt x="1102" y="1237"/>
                  </a:lnTo>
                  <a:cubicBezTo>
                    <a:pt x="1297" y="984"/>
                    <a:pt x="1417" y="669"/>
                    <a:pt x="1263" y="361"/>
                  </a:cubicBezTo>
                  <a:cubicBezTo>
                    <a:pt x="1152" y="142"/>
                    <a:pt x="928" y="1"/>
                    <a:pt x="7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68"/>
            <p:cNvSpPr/>
            <p:nvPr/>
          </p:nvSpPr>
          <p:spPr>
            <a:xfrm>
              <a:off x="8639650" y="2187675"/>
              <a:ext cx="16500" cy="84125"/>
            </a:xfrm>
            <a:custGeom>
              <a:avLst/>
              <a:gdLst/>
              <a:ahLst/>
              <a:cxnLst/>
              <a:rect l="l" t="t" r="r" b="b"/>
              <a:pathLst>
                <a:path w="660" h="3365" extrusionOk="0">
                  <a:moveTo>
                    <a:pt x="418" y="1"/>
                  </a:moveTo>
                  <a:cubicBezTo>
                    <a:pt x="341" y="1"/>
                    <a:pt x="270" y="43"/>
                    <a:pt x="251" y="142"/>
                  </a:cubicBezTo>
                  <a:cubicBezTo>
                    <a:pt x="64" y="1147"/>
                    <a:pt x="1" y="2154"/>
                    <a:pt x="67" y="3174"/>
                  </a:cubicBezTo>
                  <a:cubicBezTo>
                    <a:pt x="75" y="3301"/>
                    <a:pt x="178" y="3365"/>
                    <a:pt x="277" y="3365"/>
                  </a:cubicBezTo>
                  <a:cubicBezTo>
                    <a:pt x="375" y="3365"/>
                    <a:pt x="469" y="3302"/>
                    <a:pt x="460" y="3174"/>
                  </a:cubicBezTo>
                  <a:cubicBezTo>
                    <a:pt x="396" y="2189"/>
                    <a:pt x="450" y="1219"/>
                    <a:pt x="631" y="247"/>
                  </a:cubicBezTo>
                  <a:cubicBezTo>
                    <a:pt x="659" y="99"/>
                    <a:pt x="533" y="1"/>
                    <a:pt x="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68"/>
            <p:cNvSpPr/>
            <p:nvPr/>
          </p:nvSpPr>
          <p:spPr>
            <a:xfrm>
              <a:off x="8614925" y="2211950"/>
              <a:ext cx="66450" cy="15000"/>
            </a:xfrm>
            <a:custGeom>
              <a:avLst/>
              <a:gdLst/>
              <a:ahLst/>
              <a:cxnLst/>
              <a:rect l="l" t="t" r="r" b="b"/>
              <a:pathLst>
                <a:path w="2658" h="600" extrusionOk="0">
                  <a:moveTo>
                    <a:pt x="2428" y="1"/>
                  </a:moveTo>
                  <a:cubicBezTo>
                    <a:pt x="2421" y="1"/>
                    <a:pt x="2413" y="1"/>
                    <a:pt x="2406" y="2"/>
                  </a:cubicBezTo>
                  <a:lnTo>
                    <a:pt x="253" y="205"/>
                  </a:lnTo>
                  <a:cubicBezTo>
                    <a:pt x="10" y="227"/>
                    <a:pt x="1" y="600"/>
                    <a:pt x="231" y="600"/>
                  </a:cubicBezTo>
                  <a:cubicBezTo>
                    <a:pt x="238" y="600"/>
                    <a:pt x="245" y="599"/>
                    <a:pt x="253" y="599"/>
                  </a:cubicBezTo>
                  <a:lnTo>
                    <a:pt x="2406" y="395"/>
                  </a:lnTo>
                  <a:cubicBezTo>
                    <a:pt x="2649" y="372"/>
                    <a:pt x="2657" y="1"/>
                    <a:pt x="2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68"/>
            <p:cNvSpPr/>
            <p:nvPr/>
          </p:nvSpPr>
          <p:spPr>
            <a:xfrm>
              <a:off x="8725725" y="2173225"/>
              <a:ext cx="75400" cy="91675"/>
            </a:xfrm>
            <a:custGeom>
              <a:avLst/>
              <a:gdLst/>
              <a:ahLst/>
              <a:cxnLst/>
              <a:rect l="l" t="t" r="r" b="b"/>
              <a:pathLst>
                <a:path w="3016" h="3667" extrusionOk="0">
                  <a:moveTo>
                    <a:pt x="290" y="0"/>
                  </a:moveTo>
                  <a:cubicBezTo>
                    <a:pt x="45" y="0"/>
                    <a:pt x="50" y="384"/>
                    <a:pt x="300" y="394"/>
                  </a:cubicBezTo>
                  <a:cubicBezTo>
                    <a:pt x="1202" y="434"/>
                    <a:pt x="2692" y="845"/>
                    <a:pt x="2411" y="2070"/>
                  </a:cubicBezTo>
                  <a:cubicBezTo>
                    <a:pt x="2251" y="2773"/>
                    <a:pt x="1299" y="2862"/>
                    <a:pt x="689" y="3166"/>
                  </a:cubicBezTo>
                  <a:lnTo>
                    <a:pt x="689" y="3166"/>
                  </a:lnTo>
                  <a:cubicBezTo>
                    <a:pt x="466" y="2325"/>
                    <a:pt x="411" y="1480"/>
                    <a:pt x="517" y="609"/>
                  </a:cubicBezTo>
                  <a:cubicBezTo>
                    <a:pt x="532" y="483"/>
                    <a:pt x="441" y="420"/>
                    <a:pt x="342" y="420"/>
                  </a:cubicBezTo>
                  <a:cubicBezTo>
                    <a:pt x="243" y="420"/>
                    <a:pt x="137" y="483"/>
                    <a:pt x="122" y="607"/>
                  </a:cubicBezTo>
                  <a:cubicBezTo>
                    <a:pt x="1" y="1599"/>
                    <a:pt x="87" y="2563"/>
                    <a:pt x="379" y="3519"/>
                  </a:cubicBezTo>
                  <a:cubicBezTo>
                    <a:pt x="403" y="3599"/>
                    <a:pt x="488" y="3667"/>
                    <a:pt x="575" y="3667"/>
                  </a:cubicBezTo>
                  <a:cubicBezTo>
                    <a:pt x="607" y="3667"/>
                    <a:pt x="639" y="3658"/>
                    <a:pt x="668" y="3636"/>
                  </a:cubicBezTo>
                  <a:cubicBezTo>
                    <a:pt x="1489" y="3027"/>
                    <a:pt x="3016" y="3068"/>
                    <a:pt x="2808" y="1644"/>
                  </a:cubicBezTo>
                  <a:cubicBezTo>
                    <a:pt x="2629" y="421"/>
                    <a:pt x="1362" y="49"/>
                    <a:pt x="300" y="0"/>
                  </a:cubicBezTo>
                  <a:cubicBezTo>
                    <a:pt x="297" y="0"/>
                    <a:pt x="294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68"/>
            <p:cNvSpPr/>
            <p:nvPr/>
          </p:nvSpPr>
          <p:spPr>
            <a:xfrm>
              <a:off x="8823550" y="2154525"/>
              <a:ext cx="9850" cy="59275"/>
            </a:xfrm>
            <a:custGeom>
              <a:avLst/>
              <a:gdLst/>
              <a:ahLst/>
              <a:cxnLst/>
              <a:rect l="l" t="t" r="r" b="b"/>
              <a:pathLst>
                <a:path w="394" h="2371" extrusionOk="0">
                  <a:moveTo>
                    <a:pt x="196" y="1"/>
                  </a:moveTo>
                  <a:cubicBezTo>
                    <a:pt x="98" y="1"/>
                    <a:pt x="0" y="64"/>
                    <a:pt x="0" y="190"/>
                  </a:cubicBezTo>
                  <a:lnTo>
                    <a:pt x="0" y="2180"/>
                  </a:lnTo>
                  <a:cubicBezTo>
                    <a:pt x="0" y="2307"/>
                    <a:pt x="98" y="2371"/>
                    <a:pt x="197" y="2371"/>
                  </a:cubicBezTo>
                  <a:cubicBezTo>
                    <a:pt x="295" y="2371"/>
                    <a:pt x="394" y="2307"/>
                    <a:pt x="394" y="2180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68"/>
            <p:cNvSpPr/>
            <p:nvPr/>
          </p:nvSpPr>
          <p:spPr>
            <a:xfrm>
              <a:off x="8134575" y="2359900"/>
              <a:ext cx="63875" cy="81375"/>
            </a:xfrm>
            <a:custGeom>
              <a:avLst/>
              <a:gdLst/>
              <a:ahLst/>
              <a:cxnLst/>
              <a:rect l="l" t="t" r="r" b="b"/>
              <a:pathLst>
                <a:path w="2555" h="3255" extrusionOk="0">
                  <a:moveTo>
                    <a:pt x="703" y="0"/>
                  </a:moveTo>
                  <a:cubicBezTo>
                    <a:pt x="539" y="0"/>
                    <a:pt x="363" y="49"/>
                    <a:pt x="182" y="161"/>
                  </a:cubicBezTo>
                  <a:cubicBezTo>
                    <a:pt x="1" y="275"/>
                    <a:pt x="110" y="532"/>
                    <a:pt x="278" y="532"/>
                  </a:cubicBezTo>
                  <a:cubicBezTo>
                    <a:pt x="310" y="532"/>
                    <a:pt x="344" y="523"/>
                    <a:pt x="379" y="501"/>
                  </a:cubicBezTo>
                  <a:cubicBezTo>
                    <a:pt x="484" y="436"/>
                    <a:pt x="587" y="409"/>
                    <a:pt x="683" y="409"/>
                  </a:cubicBezTo>
                  <a:cubicBezTo>
                    <a:pt x="1153" y="409"/>
                    <a:pt x="1439" y="1079"/>
                    <a:pt x="864" y="1373"/>
                  </a:cubicBezTo>
                  <a:cubicBezTo>
                    <a:pt x="693" y="1462"/>
                    <a:pt x="769" y="1740"/>
                    <a:pt x="957" y="1740"/>
                  </a:cubicBezTo>
                  <a:cubicBezTo>
                    <a:pt x="959" y="1740"/>
                    <a:pt x="962" y="1740"/>
                    <a:pt x="964" y="1740"/>
                  </a:cubicBezTo>
                  <a:cubicBezTo>
                    <a:pt x="1021" y="1737"/>
                    <a:pt x="1085" y="1736"/>
                    <a:pt x="1152" y="1736"/>
                  </a:cubicBezTo>
                  <a:cubicBezTo>
                    <a:pt x="1579" y="1736"/>
                    <a:pt x="2139" y="1810"/>
                    <a:pt x="2018" y="2362"/>
                  </a:cubicBezTo>
                  <a:cubicBezTo>
                    <a:pt x="1930" y="2767"/>
                    <a:pt x="1565" y="2876"/>
                    <a:pt x="1190" y="2876"/>
                  </a:cubicBezTo>
                  <a:cubicBezTo>
                    <a:pt x="974" y="2876"/>
                    <a:pt x="754" y="2840"/>
                    <a:pt x="583" y="2803"/>
                  </a:cubicBezTo>
                  <a:cubicBezTo>
                    <a:pt x="567" y="2800"/>
                    <a:pt x="551" y="2798"/>
                    <a:pt x="536" y="2798"/>
                  </a:cubicBezTo>
                  <a:cubicBezTo>
                    <a:pt x="323" y="2798"/>
                    <a:pt x="247" y="3132"/>
                    <a:pt x="477" y="3183"/>
                  </a:cubicBezTo>
                  <a:cubicBezTo>
                    <a:pt x="679" y="3226"/>
                    <a:pt x="906" y="3255"/>
                    <a:pt x="1132" y="3255"/>
                  </a:cubicBezTo>
                  <a:cubicBezTo>
                    <a:pt x="1726" y="3255"/>
                    <a:pt x="2318" y="3054"/>
                    <a:pt x="2437" y="2377"/>
                  </a:cubicBezTo>
                  <a:cubicBezTo>
                    <a:pt x="2554" y="1708"/>
                    <a:pt x="2009" y="1444"/>
                    <a:pt x="1457" y="1368"/>
                  </a:cubicBezTo>
                  <a:lnTo>
                    <a:pt x="1457" y="1368"/>
                  </a:lnTo>
                  <a:cubicBezTo>
                    <a:pt x="1816" y="804"/>
                    <a:pt x="1368" y="0"/>
                    <a:pt x="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68"/>
            <p:cNvSpPr/>
            <p:nvPr/>
          </p:nvSpPr>
          <p:spPr>
            <a:xfrm>
              <a:off x="8185825" y="2364575"/>
              <a:ext cx="60200" cy="75275"/>
            </a:xfrm>
            <a:custGeom>
              <a:avLst/>
              <a:gdLst/>
              <a:ahLst/>
              <a:cxnLst/>
              <a:rect l="l" t="t" r="r" b="b"/>
              <a:pathLst>
                <a:path w="2408" h="3011" extrusionOk="0">
                  <a:moveTo>
                    <a:pt x="1849" y="0"/>
                  </a:moveTo>
                  <a:cubicBezTo>
                    <a:pt x="1840" y="0"/>
                    <a:pt x="1830" y="1"/>
                    <a:pt x="1820" y="2"/>
                  </a:cubicBezTo>
                  <a:cubicBezTo>
                    <a:pt x="1290" y="71"/>
                    <a:pt x="762" y="141"/>
                    <a:pt x="232" y="211"/>
                  </a:cubicBezTo>
                  <a:cubicBezTo>
                    <a:pt x="75" y="233"/>
                    <a:pt x="1" y="360"/>
                    <a:pt x="62" y="508"/>
                  </a:cubicBezTo>
                  <a:cubicBezTo>
                    <a:pt x="187" y="798"/>
                    <a:pt x="310" y="1087"/>
                    <a:pt x="433" y="1376"/>
                  </a:cubicBezTo>
                  <a:cubicBezTo>
                    <a:pt x="461" y="1441"/>
                    <a:pt x="529" y="1472"/>
                    <a:pt x="597" y="1472"/>
                  </a:cubicBezTo>
                  <a:cubicBezTo>
                    <a:pt x="652" y="1472"/>
                    <a:pt x="708" y="1452"/>
                    <a:pt x="742" y="1415"/>
                  </a:cubicBezTo>
                  <a:cubicBezTo>
                    <a:pt x="847" y="1307"/>
                    <a:pt x="986" y="1259"/>
                    <a:pt x="1127" y="1259"/>
                  </a:cubicBezTo>
                  <a:cubicBezTo>
                    <a:pt x="1408" y="1259"/>
                    <a:pt x="1701" y="1448"/>
                    <a:pt x="1763" y="1739"/>
                  </a:cubicBezTo>
                  <a:cubicBezTo>
                    <a:pt x="1882" y="2297"/>
                    <a:pt x="1271" y="2614"/>
                    <a:pt x="799" y="2614"/>
                  </a:cubicBezTo>
                  <a:cubicBezTo>
                    <a:pt x="760" y="2614"/>
                    <a:pt x="721" y="2612"/>
                    <a:pt x="683" y="2608"/>
                  </a:cubicBezTo>
                  <a:cubicBezTo>
                    <a:pt x="674" y="2606"/>
                    <a:pt x="665" y="2606"/>
                    <a:pt x="656" y="2606"/>
                  </a:cubicBezTo>
                  <a:cubicBezTo>
                    <a:pt x="433" y="2606"/>
                    <a:pt x="445" y="2971"/>
                    <a:pt x="683" y="3001"/>
                  </a:cubicBezTo>
                  <a:cubicBezTo>
                    <a:pt x="731" y="3007"/>
                    <a:pt x="780" y="3010"/>
                    <a:pt x="829" y="3010"/>
                  </a:cubicBezTo>
                  <a:cubicBezTo>
                    <a:pt x="1576" y="3010"/>
                    <a:pt x="2408" y="2343"/>
                    <a:pt x="2111" y="1534"/>
                  </a:cubicBezTo>
                  <a:cubicBezTo>
                    <a:pt x="1959" y="1121"/>
                    <a:pt x="1534" y="868"/>
                    <a:pt x="1119" y="868"/>
                  </a:cubicBezTo>
                  <a:cubicBezTo>
                    <a:pt x="970" y="868"/>
                    <a:pt x="821" y="901"/>
                    <a:pt x="687" y="971"/>
                  </a:cubicBezTo>
                  <a:lnTo>
                    <a:pt x="687" y="971"/>
                  </a:lnTo>
                  <a:cubicBezTo>
                    <a:pt x="630" y="837"/>
                    <a:pt x="573" y="703"/>
                    <a:pt x="516" y="569"/>
                  </a:cubicBezTo>
                  <a:lnTo>
                    <a:pt x="516" y="569"/>
                  </a:lnTo>
                  <a:cubicBezTo>
                    <a:pt x="951" y="512"/>
                    <a:pt x="1385" y="455"/>
                    <a:pt x="1821" y="397"/>
                  </a:cubicBezTo>
                  <a:cubicBezTo>
                    <a:pt x="2059" y="364"/>
                    <a:pt x="2070" y="0"/>
                    <a:pt x="1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68"/>
            <p:cNvSpPr/>
            <p:nvPr/>
          </p:nvSpPr>
          <p:spPr>
            <a:xfrm>
              <a:off x="8306975" y="2371100"/>
              <a:ext cx="56250" cy="16275"/>
            </a:xfrm>
            <a:custGeom>
              <a:avLst/>
              <a:gdLst/>
              <a:ahLst/>
              <a:cxnLst/>
              <a:rect l="l" t="t" r="r" b="b"/>
              <a:pathLst>
                <a:path w="2250" h="651" extrusionOk="0">
                  <a:moveTo>
                    <a:pt x="307" y="0"/>
                  </a:moveTo>
                  <a:cubicBezTo>
                    <a:pt x="85" y="0"/>
                    <a:pt x="0" y="343"/>
                    <a:pt x="238" y="383"/>
                  </a:cubicBezTo>
                  <a:cubicBezTo>
                    <a:pt x="795" y="471"/>
                    <a:pt x="1352" y="560"/>
                    <a:pt x="1907" y="647"/>
                  </a:cubicBezTo>
                  <a:cubicBezTo>
                    <a:pt x="1920" y="649"/>
                    <a:pt x="1932" y="650"/>
                    <a:pt x="1943" y="650"/>
                  </a:cubicBezTo>
                  <a:cubicBezTo>
                    <a:pt x="2166" y="650"/>
                    <a:pt x="2250" y="306"/>
                    <a:pt x="2013" y="268"/>
                  </a:cubicBezTo>
                  <a:cubicBezTo>
                    <a:pt x="1456" y="181"/>
                    <a:pt x="901" y="90"/>
                    <a:pt x="344" y="3"/>
                  </a:cubicBezTo>
                  <a:cubicBezTo>
                    <a:pt x="331" y="1"/>
                    <a:pt x="319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68"/>
            <p:cNvSpPr/>
            <p:nvPr/>
          </p:nvSpPr>
          <p:spPr>
            <a:xfrm>
              <a:off x="8320475" y="2398975"/>
              <a:ext cx="50050" cy="9875"/>
            </a:xfrm>
            <a:custGeom>
              <a:avLst/>
              <a:gdLst/>
              <a:ahLst/>
              <a:cxnLst/>
              <a:rect l="l" t="t" r="r" b="b"/>
              <a:pathLst>
                <a:path w="2002" h="395" extrusionOk="0">
                  <a:moveTo>
                    <a:pt x="255" y="0"/>
                  </a:moveTo>
                  <a:cubicBezTo>
                    <a:pt x="0" y="0"/>
                    <a:pt x="0" y="394"/>
                    <a:pt x="255" y="394"/>
                  </a:cubicBezTo>
                  <a:lnTo>
                    <a:pt x="1746" y="394"/>
                  </a:lnTo>
                  <a:cubicBezTo>
                    <a:pt x="2001" y="394"/>
                    <a:pt x="2001" y="0"/>
                    <a:pt x="17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68"/>
            <p:cNvSpPr/>
            <p:nvPr/>
          </p:nvSpPr>
          <p:spPr>
            <a:xfrm>
              <a:off x="8461700" y="2345125"/>
              <a:ext cx="60525" cy="74975"/>
            </a:xfrm>
            <a:custGeom>
              <a:avLst/>
              <a:gdLst/>
              <a:ahLst/>
              <a:cxnLst/>
              <a:rect l="l" t="t" r="r" b="b"/>
              <a:pathLst>
                <a:path w="2421" h="2999" extrusionOk="0">
                  <a:moveTo>
                    <a:pt x="1679" y="0"/>
                  </a:moveTo>
                  <a:cubicBezTo>
                    <a:pt x="827" y="0"/>
                    <a:pt x="1" y="718"/>
                    <a:pt x="74" y="1625"/>
                  </a:cubicBezTo>
                  <a:cubicBezTo>
                    <a:pt x="139" y="2427"/>
                    <a:pt x="906" y="2998"/>
                    <a:pt x="1671" y="2998"/>
                  </a:cubicBezTo>
                  <a:cubicBezTo>
                    <a:pt x="1856" y="2998"/>
                    <a:pt x="2041" y="2965"/>
                    <a:pt x="2216" y="2893"/>
                  </a:cubicBezTo>
                  <a:cubicBezTo>
                    <a:pt x="2421" y="2809"/>
                    <a:pt x="2364" y="2498"/>
                    <a:pt x="2184" y="2498"/>
                  </a:cubicBezTo>
                  <a:cubicBezTo>
                    <a:pt x="2161" y="2498"/>
                    <a:pt x="2136" y="2503"/>
                    <a:pt x="2110" y="2514"/>
                  </a:cubicBezTo>
                  <a:cubicBezTo>
                    <a:pt x="1968" y="2572"/>
                    <a:pt x="1817" y="2599"/>
                    <a:pt x="1666" y="2599"/>
                  </a:cubicBezTo>
                  <a:cubicBezTo>
                    <a:pt x="1117" y="2599"/>
                    <a:pt x="567" y="2237"/>
                    <a:pt x="475" y="1656"/>
                  </a:cubicBezTo>
                  <a:cubicBezTo>
                    <a:pt x="363" y="952"/>
                    <a:pt x="1026" y="399"/>
                    <a:pt x="1680" y="399"/>
                  </a:cubicBezTo>
                  <a:cubicBezTo>
                    <a:pt x="1786" y="399"/>
                    <a:pt x="1892" y="413"/>
                    <a:pt x="1994" y="444"/>
                  </a:cubicBezTo>
                  <a:cubicBezTo>
                    <a:pt x="2015" y="450"/>
                    <a:pt x="2035" y="453"/>
                    <a:pt x="2053" y="453"/>
                  </a:cubicBezTo>
                  <a:cubicBezTo>
                    <a:pt x="2253" y="453"/>
                    <a:pt x="2321" y="130"/>
                    <a:pt x="2100" y="62"/>
                  </a:cubicBezTo>
                  <a:cubicBezTo>
                    <a:pt x="1962" y="20"/>
                    <a:pt x="1820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68"/>
            <p:cNvSpPr/>
            <p:nvPr/>
          </p:nvSpPr>
          <p:spPr>
            <a:xfrm>
              <a:off x="8536900" y="2324275"/>
              <a:ext cx="45775" cy="47675"/>
            </a:xfrm>
            <a:custGeom>
              <a:avLst/>
              <a:gdLst/>
              <a:ahLst/>
              <a:cxnLst/>
              <a:rect l="l" t="t" r="r" b="b"/>
              <a:pathLst>
                <a:path w="1831" h="1907" extrusionOk="0">
                  <a:moveTo>
                    <a:pt x="1228" y="0"/>
                  </a:moveTo>
                  <a:cubicBezTo>
                    <a:pt x="1194" y="0"/>
                    <a:pt x="1159" y="12"/>
                    <a:pt x="1123" y="39"/>
                  </a:cubicBezTo>
                  <a:cubicBezTo>
                    <a:pt x="647" y="397"/>
                    <a:pt x="276" y="850"/>
                    <a:pt x="40" y="1399"/>
                  </a:cubicBezTo>
                  <a:cubicBezTo>
                    <a:pt x="1" y="1488"/>
                    <a:pt x="4" y="1618"/>
                    <a:pt x="110" y="1669"/>
                  </a:cubicBezTo>
                  <a:cubicBezTo>
                    <a:pt x="455" y="1828"/>
                    <a:pt x="807" y="1906"/>
                    <a:pt x="1171" y="1906"/>
                  </a:cubicBezTo>
                  <a:cubicBezTo>
                    <a:pt x="1310" y="1906"/>
                    <a:pt x="1452" y="1895"/>
                    <a:pt x="1596" y="1872"/>
                  </a:cubicBezTo>
                  <a:cubicBezTo>
                    <a:pt x="1830" y="1832"/>
                    <a:pt x="1749" y="1489"/>
                    <a:pt x="1527" y="1489"/>
                  </a:cubicBezTo>
                  <a:cubicBezTo>
                    <a:pt x="1515" y="1489"/>
                    <a:pt x="1503" y="1490"/>
                    <a:pt x="1490" y="1492"/>
                  </a:cubicBezTo>
                  <a:cubicBezTo>
                    <a:pt x="1380" y="1510"/>
                    <a:pt x="1271" y="1519"/>
                    <a:pt x="1162" y="1519"/>
                  </a:cubicBezTo>
                  <a:cubicBezTo>
                    <a:pt x="927" y="1519"/>
                    <a:pt x="694" y="1478"/>
                    <a:pt x="471" y="1397"/>
                  </a:cubicBezTo>
                  <a:lnTo>
                    <a:pt x="471" y="1397"/>
                  </a:lnTo>
                  <a:cubicBezTo>
                    <a:pt x="675" y="999"/>
                    <a:pt x="956" y="652"/>
                    <a:pt x="1318" y="379"/>
                  </a:cubicBezTo>
                  <a:cubicBezTo>
                    <a:pt x="1485" y="255"/>
                    <a:pt x="1382" y="0"/>
                    <a:pt x="1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68"/>
            <p:cNvSpPr/>
            <p:nvPr/>
          </p:nvSpPr>
          <p:spPr>
            <a:xfrm>
              <a:off x="8569775" y="2348525"/>
              <a:ext cx="14150" cy="43425"/>
            </a:xfrm>
            <a:custGeom>
              <a:avLst/>
              <a:gdLst/>
              <a:ahLst/>
              <a:cxnLst/>
              <a:rect l="l" t="t" r="r" b="b"/>
              <a:pathLst>
                <a:path w="566" h="1737" extrusionOk="0">
                  <a:moveTo>
                    <a:pt x="284" y="1"/>
                  </a:moveTo>
                  <a:cubicBezTo>
                    <a:pt x="277" y="1"/>
                    <a:pt x="269" y="1"/>
                    <a:pt x="262" y="1"/>
                  </a:cubicBezTo>
                  <a:cubicBezTo>
                    <a:pt x="179" y="4"/>
                    <a:pt x="90" y="59"/>
                    <a:pt x="72" y="146"/>
                  </a:cubicBezTo>
                  <a:lnTo>
                    <a:pt x="72" y="150"/>
                  </a:lnTo>
                  <a:cubicBezTo>
                    <a:pt x="53" y="245"/>
                    <a:pt x="99" y="375"/>
                    <a:pt x="211" y="391"/>
                  </a:cubicBezTo>
                  <a:cubicBezTo>
                    <a:pt x="219" y="394"/>
                    <a:pt x="228" y="394"/>
                    <a:pt x="236" y="395"/>
                  </a:cubicBezTo>
                  <a:cubicBezTo>
                    <a:pt x="241" y="396"/>
                    <a:pt x="246" y="396"/>
                    <a:pt x="251" y="397"/>
                  </a:cubicBezTo>
                  <a:lnTo>
                    <a:pt x="251" y="397"/>
                  </a:lnTo>
                  <a:cubicBezTo>
                    <a:pt x="234" y="398"/>
                    <a:pt x="220" y="398"/>
                    <a:pt x="208" y="398"/>
                  </a:cubicBezTo>
                  <a:cubicBezTo>
                    <a:pt x="182" y="398"/>
                    <a:pt x="169" y="397"/>
                    <a:pt x="162" y="397"/>
                  </a:cubicBezTo>
                  <a:cubicBezTo>
                    <a:pt x="143" y="397"/>
                    <a:pt x="183" y="407"/>
                    <a:pt x="145" y="487"/>
                  </a:cubicBezTo>
                  <a:cubicBezTo>
                    <a:pt x="99" y="581"/>
                    <a:pt x="112" y="753"/>
                    <a:pt x="99" y="857"/>
                  </a:cubicBezTo>
                  <a:cubicBezTo>
                    <a:pt x="70" y="1089"/>
                    <a:pt x="44" y="1320"/>
                    <a:pt x="16" y="1549"/>
                  </a:cubicBezTo>
                  <a:cubicBezTo>
                    <a:pt x="0" y="1674"/>
                    <a:pt x="90" y="1736"/>
                    <a:pt x="189" y="1736"/>
                  </a:cubicBezTo>
                  <a:cubicBezTo>
                    <a:pt x="287" y="1736"/>
                    <a:pt x="394" y="1674"/>
                    <a:pt x="409" y="1549"/>
                  </a:cubicBezTo>
                  <a:cubicBezTo>
                    <a:pt x="457" y="1147"/>
                    <a:pt x="543" y="732"/>
                    <a:pt x="558" y="325"/>
                  </a:cubicBezTo>
                  <a:cubicBezTo>
                    <a:pt x="565" y="147"/>
                    <a:pt x="472" y="1"/>
                    <a:pt x="2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68"/>
            <p:cNvSpPr/>
            <p:nvPr/>
          </p:nvSpPr>
          <p:spPr>
            <a:xfrm>
              <a:off x="8627825" y="2351425"/>
              <a:ext cx="45775" cy="77700"/>
            </a:xfrm>
            <a:custGeom>
              <a:avLst/>
              <a:gdLst/>
              <a:ahLst/>
              <a:cxnLst/>
              <a:rect l="l" t="t" r="r" b="b"/>
              <a:pathLst>
                <a:path w="1831" h="3108" extrusionOk="0">
                  <a:moveTo>
                    <a:pt x="946" y="0"/>
                  </a:moveTo>
                  <a:cubicBezTo>
                    <a:pt x="606" y="0"/>
                    <a:pt x="260" y="355"/>
                    <a:pt x="299" y="726"/>
                  </a:cubicBezTo>
                  <a:cubicBezTo>
                    <a:pt x="344" y="1164"/>
                    <a:pt x="722" y="1431"/>
                    <a:pt x="1018" y="1706"/>
                  </a:cubicBezTo>
                  <a:cubicBezTo>
                    <a:pt x="1326" y="1991"/>
                    <a:pt x="1556" y="2519"/>
                    <a:pt x="1002" y="2674"/>
                  </a:cubicBezTo>
                  <a:cubicBezTo>
                    <a:pt x="885" y="2707"/>
                    <a:pt x="763" y="2719"/>
                    <a:pt x="639" y="2719"/>
                  </a:cubicBezTo>
                  <a:cubicBezTo>
                    <a:pt x="508" y="2719"/>
                    <a:pt x="376" y="2706"/>
                    <a:pt x="251" y="2691"/>
                  </a:cubicBezTo>
                  <a:cubicBezTo>
                    <a:pt x="242" y="2690"/>
                    <a:pt x="233" y="2690"/>
                    <a:pt x="225" y="2690"/>
                  </a:cubicBezTo>
                  <a:cubicBezTo>
                    <a:pt x="0" y="2690"/>
                    <a:pt x="10" y="3057"/>
                    <a:pt x="251" y="3085"/>
                  </a:cubicBezTo>
                  <a:cubicBezTo>
                    <a:pt x="365" y="3098"/>
                    <a:pt x="491" y="3107"/>
                    <a:pt x="620" y="3107"/>
                  </a:cubicBezTo>
                  <a:cubicBezTo>
                    <a:pt x="1080" y="3107"/>
                    <a:pt x="1582" y="2990"/>
                    <a:pt x="1738" y="2521"/>
                  </a:cubicBezTo>
                  <a:cubicBezTo>
                    <a:pt x="1831" y="2236"/>
                    <a:pt x="1731" y="1951"/>
                    <a:pt x="1562" y="1718"/>
                  </a:cubicBezTo>
                  <a:cubicBezTo>
                    <a:pt x="1439" y="1546"/>
                    <a:pt x="1277" y="1414"/>
                    <a:pt x="1119" y="1274"/>
                  </a:cubicBezTo>
                  <a:cubicBezTo>
                    <a:pt x="998" y="1164"/>
                    <a:pt x="869" y="1062"/>
                    <a:pt x="797" y="912"/>
                  </a:cubicBezTo>
                  <a:cubicBezTo>
                    <a:pt x="671" y="806"/>
                    <a:pt x="673" y="696"/>
                    <a:pt x="803" y="581"/>
                  </a:cubicBezTo>
                  <a:cubicBezTo>
                    <a:pt x="819" y="458"/>
                    <a:pt x="856" y="396"/>
                    <a:pt x="914" y="396"/>
                  </a:cubicBezTo>
                  <a:cubicBezTo>
                    <a:pt x="947" y="396"/>
                    <a:pt x="988" y="417"/>
                    <a:pt x="1036" y="458"/>
                  </a:cubicBezTo>
                  <a:cubicBezTo>
                    <a:pt x="1076" y="505"/>
                    <a:pt x="1122" y="524"/>
                    <a:pt x="1166" y="524"/>
                  </a:cubicBezTo>
                  <a:cubicBezTo>
                    <a:pt x="1308" y="524"/>
                    <a:pt x="1439" y="327"/>
                    <a:pt x="1316" y="180"/>
                  </a:cubicBezTo>
                  <a:cubicBezTo>
                    <a:pt x="1209" y="54"/>
                    <a:pt x="1078" y="0"/>
                    <a:pt x="9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68"/>
            <p:cNvSpPr/>
            <p:nvPr/>
          </p:nvSpPr>
          <p:spPr>
            <a:xfrm>
              <a:off x="8697825" y="2353100"/>
              <a:ext cx="13625" cy="72075"/>
            </a:xfrm>
            <a:custGeom>
              <a:avLst/>
              <a:gdLst/>
              <a:ahLst/>
              <a:cxnLst/>
              <a:rect l="l" t="t" r="r" b="b"/>
              <a:pathLst>
                <a:path w="545" h="2883" extrusionOk="0">
                  <a:moveTo>
                    <a:pt x="302" y="1"/>
                  </a:moveTo>
                  <a:cubicBezTo>
                    <a:pt x="227" y="1"/>
                    <a:pt x="158" y="44"/>
                    <a:pt x="145" y="143"/>
                  </a:cubicBezTo>
                  <a:cubicBezTo>
                    <a:pt x="30" y="994"/>
                    <a:pt x="0" y="1838"/>
                    <a:pt x="69" y="2694"/>
                  </a:cubicBezTo>
                  <a:cubicBezTo>
                    <a:pt x="78" y="2820"/>
                    <a:pt x="181" y="2883"/>
                    <a:pt x="280" y="2883"/>
                  </a:cubicBezTo>
                  <a:cubicBezTo>
                    <a:pt x="378" y="2883"/>
                    <a:pt x="472" y="2820"/>
                    <a:pt x="462" y="2694"/>
                  </a:cubicBezTo>
                  <a:cubicBezTo>
                    <a:pt x="398" y="1876"/>
                    <a:pt x="415" y="1061"/>
                    <a:pt x="524" y="248"/>
                  </a:cubicBezTo>
                  <a:cubicBezTo>
                    <a:pt x="545" y="99"/>
                    <a:pt x="416" y="1"/>
                    <a:pt x="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68"/>
            <p:cNvSpPr/>
            <p:nvPr/>
          </p:nvSpPr>
          <p:spPr>
            <a:xfrm>
              <a:off x="8731300" y="2359875"/>
              <a:ext cx="16175" cy="61125"/>
            </a:xfrm>
            <a:custGeom>
              <a:avLst/>
              <a:gdLst/>
              <a:ahLst/>
              <a:cxnLst/>
              <a:rect l="l" t="t" r="r" b="b"/>
              <a:pathLst>
                <a:path w="647" h="2445" extrusionOk="0">
                  <a:moveTo>
                    <a:pt x="453" y="0"/>
                  </a:moveTo>
                  <a:cubicBezTo>
                    <a:pt x="368" y="0"/>
                    <a:pt x="278" y="45"/>
                    <a:pt x="247" y="136"/>
                  </a:cubicBezTo>
                  <a:cubicBezTo>
                    <a:pt x="237" y="163"/>
                    <a:pt x="227" y="190"/>
                    <a:pt x="217" y="216"/>
                  </a:cubicBezTo>
                  <a:cubicBezTo>
                    <a:pt x="199" y="269"/>
                    <a:pt x="203" y="316"/>
                    <a:pt x="222" y="353"/>
                  </a:cubicBezTo>
                  <a:lnTo>
                    <a:pt x="222" y="353"/>
                  </a:lnTo>
                  <a:cubicBezTo>
                    <a:pt x="152" y="988"/>
                    <a:pt x="84" y="1621"/>
                    <a:pt x="14" y="2256"/>
                  </a:cubicBezTo>
                  <a:cubicBezTo>
                    <a:pt x="0" y="2382"/>
                    <a:pt x="91" y="2445"/>
                    <a:pt x="189" y="2445"/>
                  </a:cubicBezTo>
                  <a:cubicBezTo>
                    <a:pt x="288" y="2445"/>
                    <a:pt x="394" y="2381"/>
                    <a:pt x="408" y="2256"/>
                  </a:cubicBezTo>
                  <a:cubicBezTo>
                    <a:pt x="483" y="1567"/>
                    <a:pt x="558" y="879"/>
                    <a:pt x="634" y="187"/>
                  </a:cubicBezTo>
                  <a:cubicBezTo>
                    <a:pt x="647" y="62"/>
                    <a:pt x="553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68"/>
            <p:cNvSpPr/>
            <p:nvPr/>
          </p:nvSpPr>
          <p:spPr>
            <a:xfrm>
              <a:off x="8730475" y="2337025"/>
              <a:ext cx="74475" cy="83775"/>
            </a:xfrm>
            <a:custGeom>
              <a:avLst/>
              <a:gdLst/>
              <a:ahLst/>
              <a:cxnLst/>
              <a:rect l="l" t="t" r="r" b="b"/>
              <a:pathLst>
                <a:path w="2979" h="3351" extrusionOk="0">
                  <a:moveTo>
                    <a:pt x="2786" y="0"/>
                  </a:moveTo>
                  <a:cubicBezTo>
                    <a:pt x="2688" y="0"/>
                    <a:pt x="2584" y="63"/>
                    <a:pt x="2575" y="189"/>
                  </a:cubicBezTo>
                  <a:cubicBezTo>
                    <a:pt x="2510" y="1055"/>
                    <a:pt x="2446" y="1921"/>
                    <a:pt x="2380" y="2785"/>
                  </a:cubicBezTo>
                  <a:lnTo>
                    <a:pt x="2380" y="2785"/>
                  </a:lnTo>
                  <a:cubicBezTo>
                    <a:pt x="1641" y="2236"/>
                    <a:pt x="985" y="1602"/>
                    <a:pt x="402" y="885"/>
                  </a:cubicBezTo>
                  <a:cubicBezTo>
                    <a:pt x="363" y="837"/>
                    <a:pt x="317" y="817"/>
                    <a:pt x="272" y="817"/>
                  </a:cubicBezTo>
                  <a:cubicBezTo>
                    <a:pt x="131" y="817"/>
                    <a:pt x="0" y="1015"/>
                    <a:pt x="120" y="1163"/>
                  </a:cubicBezTo>
                  <a:cubicBezTo>
                    <a:pt x="796" y="1990"/>
                    <a:pt x="1571" y="2706"/>
                    <a:pt x="2449" y="3319"/>
                  </a:cubicBezTo>
                  <a:cubicBezTo>
                    <a:pt x="2480" y="3341"/>
                    <a:pt x="2513" y="3351"/>
                    <a:pt x="2545" y="3351"/>
                  </a:cubicBezTo>
                  <a:cubicBezTo>
                    <a:pt x="2646" y="3351"/>
                    <a:pt x="2738" y="3252"/>
                    <a:pt x="2745" y="3148"/>
                  </a:cubicBezTo>
                  <a:cubicBezTo>
                    <a:pt x="2821" y="2164"/>
                    <a:pt x="2894" y="1176"/>
                    <a:pt x="2969" y="189"/>
                  </a:cubicBezTo>
                  <a:cubicBezTo>
                    <a:pt x="2979" y="63"/>
                    <a:pt x="2885" y="0"/>
                    <a:pt x="2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68"/>
            <p:cNvSpPr/>
            <p:nvPr/>
          </p:nvSpPr>
          <p:spPr>
            <a:xfrm>
              <a:off x="8840050" y="2323125"/>
              <a:ext cx="45150" cy="48900"/>
            </a:xfrm>
            <a:custGeom>
              <a:avLst/>
              <a:gdLst/>
              <a:ahLst/>
              <a:cxnLst/>
              <a:rect l="l" t="t" r="r" b="b"/>
              <a:pathLst>
                <a:path w="1806" h="1956" extrusionOk="0">
                  <a:moveTo>
                    <a:pt x="563" y="0"/>
                  </a:moveTo>
                  <a:cubicBezTo>
                    <a:pt x="409" y="0"/>
                    <a:pt x="257" y="66"/>
                    <a:pt x="143" y="219"/>
                  </a:cubicBezTo>
                  <a:cubicBezTo>
                    <a:pt x="38" y="363"/>
                    <a:pt x="177" y="503"/>
                    <a:pt x="321" y="503"/>
                  </a:cubicBezTo>
                  <a:cubicBezTo>
                    <a:pt x="381" y="503"/>
                    <a:pt x="442" y="478"/>
                    <a:pt x="487" y="419"/>
                  </a:cubicBezTo>
                  <a:cubicBezTo>
                    <a:pt x="506" y="394"/>
                    <a:pt x="531" y="384"/>
                    <a:pt x="559" y="384"/>
                  </a:cubicBezTo>
                  <a:cubicBezTo>
                    <a:pt x="634" y="384"/>
                    <a:pt x="728" y="457"/>
                    <a:pt x="766" y="498"/>
                  </a:cubicBezTo>
                  <a:cubicBezTo>
                    <a:pt x="872" y="612"/>
                    <a:pt x="869" y="735"/>
                    <a:pt x="800" y="870"/>
                  </a:cubicBezTo>
                  <a:cubicBezTo>
                    <a:pt x="669" y="1122"/>
                    <a:pt x="374" y="1269"/>
                    <a:pt x="135" y="1397"/>
                  </a:cubicBezTo>
                  <a:cubicBezTo>
                    <a:pt x="10" y="1463"/>
                    <a:pt x="0" y="1673"/>
                    <a:pt x="135" y="1736"/>
                  </a:cubicBezTo>
                  <a:cubicBezTo>
                    <a:pt x="447" y="1882"/>
                    <a:pt x="769" y="1956"/>
                    <a:pt x="1100" y="1956"/>
                  </a:cubicBezTo>
                  <a:cubicBezTo>
                    <a:pt x="1256" y="1956"/>
                    <a:pt x="1414" y="1939"/>
                    <a:pt x="1573" y="1906"/>
                  </a:cubicBezTo>
                  <a:cubicBezTo>
                    <a:pt x="1805" y="1858"/>
                    <a:pt x="1728" y="1522"/>
                    <a:pt x="1513" y="1522"/>
                  </a:cubicBezTo>
                  <a:cubicBezTo>
                    <a:pt x="1498" y="1522"/>
                    <a:pt x="1483" y="1524"/>
                    <a:pt x="1467" y="1527"/>
                  </a:cubicBezTo>
                  <a:cubicBezTo>
                    <a:pt x="1341" y="1553"/>
                    <a:pt x="1215" y="1566"/>
                    <a:pt x="1090" y="1566"/>
                  </a:cubicBezTo>
                  <a:cubicBezTo>
                    <a:pt x="954" y="1566"/>
                    <a:pt x="819" y="1551"/>
                    <a:pt x="687" y="1520"/>
                  </a:cubicBezTo>
                  <a:lnTo>
                    <a:pt x="687" y="1520"/>
                  </a:lnTo>
                  <a:cubicBezTo>
                    <a:pt x="1048" y="1268"/>
                    <a:pt x="1374" y="905"/>
                    <a:pt x="1197" y="459"/>
                  </a:cubicBezTo>
                  <a:cubicBezTo>
                    <a:pt x="1089" y="187"/>
                    <a:pt x="822" y="0"/>
                    <a:pt x="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68"/>
            <p:cNvSpPr/>
            <p:nvPr/>
          </p:nvSpPr>
          <p:spPr>
            <a:xfrm>
              <a:off x="8308050" y="2490150"/>
              <a:ext cx="58325" cy="9875"/>
            </a:xfrm>
            <a:custGeom>
              <a:avLst/>
              <a:gdLst/>
              <a:ahLst/>
              <a:cxnLst/>
              <a:rect l="l" t="t" r="r" b="b"/>
              <a:pathLst>
                <a:path w="2333" h="395" extrusionOk="0">
                  <a:moveTo>
                    <a:pt x="254" y="1"/>
                  </a:moveTo>
                  <a:cubicBezTo>
                    <a:pt x="0" y="1"/>
                    <a:pt x="0" y="395"/>
                    <a:pt x="254" y="395"/>
                  </a:cubicBezTo>
                  <a:lnTo>
                    <a:pt x="2077" y="395"/>
                  </a:lnTo>
                  <a:cubicBezTo>
                    <a:pt x="2332" y="395"/>
                    <a:pt x="2332" y="1"/>
                    <a:pt x="20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68"/>
            <p:cNvSpPr/>
            <p:nvPr/>
          </p:nvSpPr>
          <p:spPr>
            <a:xfrm>
              <a:off x="8312200" y="2510875"/>
              <a:ext cx="45875" cy="9875"/>
            </a:xfrm>
            <a:custGeom>
              <a:avLst/>
              <a:gdLst/>
              <a:ahLst/>
              <a:cxnLst/>
              <a:rect l="l" t="t" r="r" b="b"/>
              <a:pathLst>
                <a:path w="1835" h="395" extrusionOk="0">
                  <a:moveTo>
                    <a:pt x="255" y="1"/>
                  </a:moveTo>
                  <a:cubicBezTo>
                    <a:pt x="0" y="1"/>
                    <a:pt x="0" y="395"/>
                    <a:pt x="255" y="395"/>
                  </a:cubicBezTo>
                  <a:lnTo>
                    <a:pt x="1581" y="395"/>
                  </a:lnTo>
                  <a:cubicBezTo>
                    <a:pt x="1834" y="395"/>
                    <a:pt x="1834" y="1"/>
                    <a:pt x="15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68"/>
            <p:cNvSpPr/>
            <p:nvPr/>
          </p:nvSpPr>
          <p:spPr>
            <a:xfrm>
              <a:off x="8439000" y="2494350"/>
              <a:ext cx="75925" cy="95025"/>
            </a:xfrm>
            <a:custGeom>
              <a:avLst/>
              <a:gdLst/>
              <a:ahLst/>
              <a:cxnLst/>
              <a:rect l="l" t="t" r="r" b="b"/>
              <a:pathLst>
                <a:path w="3037" h="3801" extrusionOk="0">
                  <a:moveTo>
                    <a:pt x="2449" y="1"/>
                  </a:moveTo>
                  <a:cubicBezTo>
                    <a:pt x="2439" y="1"/>
                    <a:pt x="2428" y="2"/>
                    <a:pt x="2417" y="3"/>
                  </a:cubicBezTo>
                  <a:cubicBezTo>
                    <a:pt x="689" y="262"/>
                    <a:pt x="0" y="2574"/>
                    <a:pt x="1543" y="3588"/>
                  </a:cubicBezTo>
                  <a:cubicBezTo>
                    <a:pt x="1739" y="3716"/>
                    <a:pt x="2003" y="3800"/>
                    <a:pt x="2249" y="3800"/>
                  </a:cubicBezTo>
                  <a:cubicBezTo>
                    <a:pt x="2586" y="3800"/>
                    <a:pt x="2890" y="3643"/>
                    <a:pt x="2939" y="3226"/>
                  </a:cubicBezTo>
                  <a:cubicBezTo>
                    <a:pt x="3036" y="2406"/>
                    <a:pt x="2152" y="2212"/>
                    <a:pt x="1513" y="2212"/>
                  </a:cubicBezTo>
                  <a:cubicBezTo>
                    <a:pt x="1456" y="2212"/>
                    <a:pt x="1400" y="2214"/>
                    <a:pt x="1347" y="2216"/>
                  </a:cubicBezTo>
                  <a:cubicBezTo>
                    <a:pt x="1099" y="2229"/>
                    <a:pt x="1093" y="2610"/>
                    <a:pt x="1335" y="2610"/>
                  </a:cubicBezTo>
                  <a:cubicBezTo>
                    <a:pt x="1339" y="2610"/>
                    <a:pt x="1343" y="2610"/>
                    <a:pt x="1347" y="2610"/>
                  </a:cubicBezTo>
                  <a:cubicBezTo>
                    <a:pt x="1429" y="2606"/>
                    <a:pt x="1502" y="2603"/>
                    <a:pt x="1571" y="2603"/>
                  </a:cubicBezTo>
                  <a:cubicBezTo>
                    <a:pt x="1726" y="2603"/>
                    <a:pt x="1862" y="2617"/>
                    <a:pt x="2040" y="2662"/>
                  </a:cubicBezTo>
                  <a:cubicBezTo>
                    <a:pt x="2470" y="2676"/>
                    <a:pt x="2484" y="2925"/>
                    <a:pt x="2085" y="3409"/>
                  </a:cubicBezTo>
                  <a:cubicBezTo>
                    <a:pt x="1994" y="3373"/>
                    <a:pt x="1907" y="3335"/>
                    <a:pt x="1818" y="3299"/>
                  </a:cubicBezTo>
                  <a:cubicBezTo>
                    <a:pt x="1439" y="3083"/>
                    <a:pt x="1181" y="2657"/>
                    <a:pt x="1093" y="2238"/>
                  </a:cubicBezTo>
                  <a:cubicBezTo>
                    <a:pt x="898" y="1299"/>
                    <a:pt x="1635" y="516"/>
                    <a:pt x="2523" y="383"/>
                  </a:cubicBezTo>
                  <a:cubicBezTo>
                    <a:pt x="2760" y="349"/>
                    <a:pt x="2675" y="1"/>
                    <a:pt x="2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68"/>
            <p:cNvSpPr/>
            <p:nvPr/>
          </p:nvSpPr>
          <p:spPr>
            <a:xfrm>
              <a:off x="8519475" y="2497075"/>
              <a:ext cx="58600" cy="75375"/>
            </a:xfrm>
            <a:custGeom>
              <a:avLst/>
              <a:gdLst/>
              <a:ahLst/>
              <a:cxnLst/>
              <a:rect l="l" t="t" r="r" b="b"/>
              <a:pathLst>
                <a:path w="2344" h="3015" extrusionOk="0">
                  <a:moveTo>
                    <a:pt x="721" y="1"/>
                  </a:moveTo>
                  <a:cubicBezTo>
                    <a:pt x="500" y="1"/>
                    <a:pt x="281" y="88"/>
                    <a:pt x="120" y="284"/>
                  </a:cubicBezTo>
                  <a:cubicBezTo>
                    <a:pt x="0" y="433"/>
                    <a:pt x="131" y="630"/>
                    <a:pt x="272" y="630"/>
                  </a:cubicBezTo>
                  <a:cubicBezTo>
                    <a:pt x="316" y="630"/>
                    <a:pt x="362" y="610"/>
                    <a:pt x="400" y="563"/>
                  </a:cubicBezTo>
                  <a:cubicBezTo>
                    <a:pt x="493" y="450"/>
                    <a:pt x="624" y="394"/>
                    <a:pt x="756" y="394"/>
                  </a:cubicBezTo>
                  <a:cubicBezTo>
                    <a:pt x="873" y="394"/>
                    <a:pt x="991" y="438"/>
                    <a:pt x="1086" y="527"/>
                  </a:cubicBezTo>
                  <a:cubicBezTo>
                    <a:pt x="1285" y="713"/>
                    <a:pt x="1278" y="1024"/>
                    <a:pt x="1208" y="1260"/>
                  </a:cubicBezTo>
                  <a:cubicBezTo>
                    <a:pt x="1072" y="1721"/>
                    <a:pt x="648" y="2022"/>
                    <a:pt x="278" y="2292"/>
                  </a:cubicBezTo>
                  <a:cubicBezTo>
                    <a:pt x="154" y="2384"/>
                    <a:pt x="144" y="2614"/>
                    <a:pt x="326" y="2651"/>
                  </a:cubicBezTo>
                  <a:cubicBezTo>
                    <a:pt x="885" y="2772"/>
                    <a:pt x="1445" y="2889"/>
                    <a:pt x="2008" y="3009"/>
                  </a:cubicBezTo>
                  <a:cubicBezTo>
                    <a:pt x="2024" y="3013"/>
                    <a:pt x="2039" y="3014"/>
                    <a:pt x="2054" y="3014"/>
                  </a:cubicBezTo>
                  <a:cubicBezTo>
                    <a:pt x="2266" y="3014"/>
                    <a:pt x="2344" y="2680"/>
                    <a:pt x="2112" y="2630"/>
                  </a:cubicBezTo>
                  <a:cubicBezTo>
                    <a:pt x="1685" y="2538"/>
                    <a:pt x="1259" y="2448"/>
                    <a:pt x="830" y="2357"/>
                  </a:cubicBezTo>
                  <a:lnTo>
                    <a:pt x="830" y="2357"/>
                  </a:lnTo>
                  <a:cubicBezTo>
                    <a:pt x="1359" y="1912"/>
                    <a:pt x="1839" y="1321"/>
                    <a:pt x="1578" y="597"/>
                  </a:cubicBezTo>
                  <a:cubicBezTo>
                    <a:pt x="1445" y="230"/>
                    <a:pt x="1081" y="1"/>
                    <a:pt x="7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68"/>
            <p:cNvSpPr/>
            <p:nvPr/>
          </p:nvSpPr>
          <p:spPr>
            <a:xfrm>
              <a:off x="8629550" y="2498475"/>
              <a:ext cx="48225" cy="72425"/>
            </a:xfrm>
            <a:custGeom>
              <a:avLst/>
              <a:gdLst/>
              <a:ahLst/>
              <a:cxnLst/>
              <a:rect l="l" t="t" r="r" b="b"/>
              <a:pathLst>
                <a:path w="1929" h="2897" extrusionOk="0">
                  <a:moveTo>
                    <a:pt x="1214" y="1"/>
                  </a:moveTo>
                  <a:cubicBezTo>
                    <a:pt x="645" y="1"/>
                    <a:pt x="0" y="181"/>
                    <a:pt x="91" y="870"/>
                  </a:cubicBezTo>
                  <a:cubicBezTo>
                    <a:pt x="130" y="1150"/>
                    <a:pt x="332" y="1336"/>
                    <a:pt x="552" y="1487"/>
                  </a:cubicBezTo>
                  <a:cubicBezTo>
                    <a:pt x="717" y="1601"/>
                    <a:pt x="927" y="1686"/>
                    <a:pt x="1065" y="1838"/>
                  </a:cubicBezTo>
                  <a:cubicBezTo>
                    <a:pt x="1292" y="2089"/>
                    <a:pt x="1079" y="2523"/>
                    <a:pt x="763" y="2523"/>
                  </a:cubicBezTo>
                  <a:cubicBezTo>
                    <a:pt x="715" y="2523"/>
                    <a:pt x="663" y="2513"/>
                    <a:pt x="611" y="2490"/>
                  </a:cubicBezTo>
                  <a:cubicBezTo>
                    <a:pt x="582" y="2477"/>
                    <a:pt x="553" y="2471"/>
                    <a:pt x="526" y="2471"/>
                  </a:cubicBezTo>
                  <a:cubicBezTo>
                    <a:pt x="337" y="2471"/>
                    <a:pt x="209" y="2741"/>
                    <a:pt x="412" y="2830"/>
                  </a:cubicBezTo>
                  <a:cubicBezTo>
                    <a:pt x="515" y="2875"/>
                    <a:pt x="624" y="2896"/>
                    <a:pt x="733" y="2896"/>
                  </a:cubicBezTo>
                  <a:cubicBezTo>
                    <a:pt x="1180" y="2896"/>
                    <a:pt x="1618" y="2540"/>
                    <a:pt x="1580" y="2043"/>
                  </a:cubicBezTo>
                  <a:cubicBezTo>
                    <a:pt x="1557" y="1729"/>
                    <a:pt x="1330" y="1523"/>
                    <a:pt x="1086" y="1357"/>
                  </a:cubicBezTo>
                  <a:cubicBezTo>
                    <a:pt x="926" y="1248"/>
                    <a:pt x="683" y="1157"/>
                    <a:pt x="571" y="992"/>
                  </a:cubicBezTo>
                  <a:cubicBezTo>
                    <a:pt x="239" y="496"/>
                    <a:pt x="787" y="395"/>
                    <a:pt x="1212" y="395"/>
                  </a:cubicBezTo>
                  <a:cubicBezTo>
                    <a:pt x="1373" y="395"/>
                    <a:pt x="1516" y="409"/>
                    <a:pt x="1587" y="422"/>
                  </a:cubicBezTo>
                  <a:cubicBezTo>
                    <a:pt x="1601" y="425"/>
                    <a:pt x="1614" y="426"/>
                    <a:pt x="1627" y="426"/>
                  </a:cubicBezTo>
                  <a:cubicBezTo>
                    <a:pt x="1846" y="426"/>
                    <a:pt x="1929" y="85"/>
                    <a:pt x="1692" y="42"/>
                  </a:cubicBezTo>
                  <a:cubicBezTo>
                    <a:pt x="1555" y="18"/>
                    <a:pt x="1388" y="1"/>
                    <a:pt x="1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68"/>
            <p:cNvSpPr/>
            <p:nvPr/>
          </p:nvSpPr>
          <p:spPr>
            <a:xfrm>
              <a:off x="8695000" y="2498625"/>
              <a:ext cx="9850" cy="71725"/>
            </a:xfrm>
            <a:custGeom>
              <a:avLst/>
              <a:gdLst/>
              <a:ahLst/>
              <a:cxnLst/>
              <a:rect l="l" t="t" r="r" b="b"/>
              <a:pathLst>
                <a:path w="394" h="2869" extrusionOk="0">
                  <a:moveTo>
                    <a:pt x="197" y="0"/>
                  </a:moveTo>
                  <a:cubicBezTo>
                    <a:pt x="98" y="0"/>
                    <a:pt x="0" y="64"/>
                    <a:pt x="0" y="190"/>
                  </a:cubicBezTo>
                  <a:lnTo>
                    <a:pt x="0" y="2678"/>
                  </a:lnTo>
                  <a:cubicBezTo>
                    <a:pt x="0" y="2805"/>
                    <a:pt x="98" y="2868"/>
                    <a:pt x="197" y="2868"/>
                  </a:cubicBezTo>
                  <a:cubicBezTo>
                    <a:pt x="295" y="2868"/>
                    <a:pt x="394" y="2805"/>
                    <a:pt x="394" y="2678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68"/>
            <p:cNvSpPr/>
            <p:nvPr/>
          </p:nvSpPr>
          <p:spPr>
            <a:xfrm>
              <a:off x="8726300" y="2502525"/>
              <a:ext cx="16000" cy="63600"/>
            </a:xfrm>
            <a:custGeom>
              <a:avLst/>
              <a:gdLst/>
              <a:ahLst/>
              <a:cxnLst/>
              <a:rect l="l" t="t" r="r" b="b"/>
              <a:pathLst>
                <a:path w="640" h="2544" extrusionOk="0">
                  <a:moveTo>
                    <a:pt x="399" y="1"/>
                  </a:moveTo>
                  <a:cubicBezTo>
                    <a:pt x="321" y="1"/>
                    <a:pt x="246" y="43"/>
                    <a:pt x="222" y="142"/>
                  </a:cubicBezTo>
                  <a:cubicBezTo>
                    <a:pt x="49" y="873"/>
                    <a:pt x="1" y="1607"/>
                    <a:pt x="86" y="2355"/>
                  </a:cubicBezTo>
                  <a:cubicBezTo>
                    <a:pt x="101" y="2480"/>
                    <a:pt x="207" y="2543"/>
                    <a:pt x="306" y="2543"/>
                  </a:cubicBezTo>
                  <a:cubicBezTo>
                    <a:pt x="404" y="2543"/>
                    <a:pt x="494" y="2481"/>
                    <a:pt x="480" y="2355"/>
                  </a:cubicBezTo>
                  <a:cubicBezTo>
                    <a:pt x="400" y="1643"/>
                    <a:pt x="437" y="945"/>
                    <a:pt x="605" y="248"/>
                  </a:cubicBezTo>
                  <a:cubicBezTo>
                    <a:pt x="639" y="98"/>
                    <a:pt x="516" y="1"/>
                    <a:pt x="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68"/>
            <p:cNvSpPr/>
            <p:nvPr/>
          </p:nvSpPr>
          <p:spPr>
            <a:xfrm>
              <a:off x="8726250" y="2490400"/>
              <a:ext cx="70100" cy="79175"/>
            </a:xfrm>
            <a:custGeom>
              <a:avLst/>
              <a:gdLst/>
              <a:ahLst/>
              <a:cxnLst/>
              <a:rect l="l" t="t" r="r" b="b"/>
              <a:pathLst>
                <a:path w="2804" h="3167" extrusionOk="0">
                  <a:moveTo>
                    <a:pt x="2612" y="0"/>
                  </a:moveTo>
                  <a:cubicBezTo>
                    <a:pt x="2513" y="0"/>
                    <a:pt x="2409" y="63"/>
                    <a:pt x="2399" y="189"/>
                  </a:cubicBezTo>
                  <a:cubicBezTo>
                    <a:pt x="2335" y="967"/>
                    <a:pt x="2272" y="1747"/>
                    <a:pt x="2208" y="2526"/>
                  </a:cubicBezTo>
                  <a:lnTo>
                    <a:pt x="2208" y="2526"/>
                  </a:lnTo>
                  <a:cubicBezTo>
                    <a:pt x="1611" y="1920"/>
                    <a:pt x="1012" y="1314"/>
                    <a:pt x="416" y="710"/>
                  </a:cubicBezTo>
                  <a:cubicBezTo>
                    <a:pt x="375" y="668"/>
                    <a:pt x="329" y="651"/>
                    <a:pt x="285" y="651"/>
                  </a:cubicBezTo>
                  <a:cubicBezTo>
                    <a:pt x="134" y="651"/>
                    <a:pt x="0" y="849"/>
                    <a:pt x="137" y="989"/>
                  </a:cubicBezTo>
                  <a:cubicBezTo>
                    <a:pt x="836" y="1695"/>
                    <a:pt x="1533" y="2402"/>
                    <a:pt x="2229" y="3109"/>
                  </a:cubicBezTo>
                  <a:cubicBezTo>
                    <a:pt x="2268" y="3149"/>
                    <a:pt x="2315" y="3167"/>
                    <a:pt x="2360" y="3167"/>
                  </a:cubicBezTo>
                  <a:cubicBezTo>
                    <a:pt x="2460" y="3167"/>
                    <a:pt x="2555" y="3082"/>
                    <a:pt x="2565" y="2969"/>
                  </a:cubicBezTo>
                  <a:cubicBezTo>
                    <a:pt x="2641" y="2042"/>
                    <a:pt x="2715" y="1115"/>
                    <a:pt x="2793" y="189"/>
                  </a:cubicBezTo>
                  <a:cubicBezTo>
                    <a:pt x="2803" y="63"/>
                    <a:pt x="2710" y="0"/>
                    <a:pt x="26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68"/>
            <p:cNvSpPr/>
            <p:nvPr/>
          </p:nvSpPr>
          <p:spPr>
            <a:xfrm>
              <a:off x="8835625" y="2469350"/>
              <a:ext cx="49200" cy="41050"/>
            </a:xfrm>
            <a:custGeom>
              <a:avLst/>
              <a:gdLst/>
              <a:ahLst/>
              <a:cxnLst/>
              <a:rect l="l" t="t" r="r" b="b"/>
              <a:pathLst>
                <a:path w="1968" h="1642" extrusionOk="0">
                  <a:moveTo>
                    <a:pt x="1197" y="0"/>
                  </a:moveTo>
                  <a:cubicBezTo>
                    <a:pt x="1152" y="0"/>
                    <a:pt x="1107" y="18"/>
                    <a:pt x="1066" y="60"/>
                  </a:cubicBezTo>
                  <a:cubicBezTo>
                    <a:pt x="738" y="408"/>
                    <a:pt x="409" y="754"/>
                    <a:pt x="83" y="1102"/>
                  </a:cubicBezTo>
                  <a:cubicBezTo>
                    <a:pt x="1" y="1188"/>
                    <a:pt x="4" y="1354"/>
                    <a:pt x="121" y="1411"/>
                  </a:cubicBezTo>
                  <a:cubicBezTo>
                    <a:pt x="432" y="1563"/>
                    <a:pt x="760" y="1642"/>
                    <a:pt x="1092" y="1642"/>
                  </a:cubicBezTo>
                  <a:cubicBezTo>
                    <a:pt x="1311" y="1642"/>
                    <a:pt x="1532" y="1607"/>
                    <a:pt x="1750" y="1537"/>
                  </a:cubicBezTo>
                  <a:cubicBezTo>
                    <a:pt x="1967" y="1467"/>
                    <a:pt x="1904" y="1147"/>
                    <a:pt x="1708" y="1147"/>
                  </a:cubicBezTo>
                  <a:cubicBezTo>
                    <a:pt x="1688" y="1147"/>
                    <a:pt x="1667" y="1151"/>
                    <a:pt x="1644" y="1158"/>
                  </a:cubicBezTo>
                  <a:cubicBezTo>
                    <a:pt x="1457" y="1218"/>
                    <a:pt x="1268" y="1249"/>
                    <a:pt x="1080" y="1249"/>
                  </a:cubicBezTo>
                  <a:cubicBezTo>
                    <a:pt x="904" y="1249"/>
                    <a:pt x="730" y="1222"/>
                    <a:pt x="559" y="1168"/>
                  </a:cubicBezTo>
                  <a:lnTo>
                    <a:pt x="559" y="1168"/>
                  </a:lnTo>
                  <a:cubicBezTo>
                    <a:pt x="820" y="892"/>
                    <a:pt x="1082" y="616"/>
                    <a:pt x="1342" y="339"/>
                  </a:cubicBezTo>
                  <a:cubicBezTo>
                    <a:pt x="1478" y="198"/>
                    <a:pt x="1345" y="0"/>
                    <a:pt x="1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68"/>
            <p:cNvSpPr/>
            <p:nvPr/>
          </p:nvSpPr>
          <p:spPr>
            <a:xfrm>
              <a:off x="8863300" y="2465200"/>
              <a:ext cx="15500" cy="71900"/>
            </a:xfrm>
            <a:custGeom>
              <a:avLst/>
              <a:gdLst/>
              <a:ahLst/>
              <a:cxnLst/>
              <a:rect l="l" t="t" r="r" b="b"/>
              <a:pathLst>
                <a:path w="620" h="2876" extrusionOk="0">
                  <a:moveTo>
                    <a:pt x="379" y="1"/>
                  </a:moveTo>
                  <a:cubicBezTo>
                    <a:pt x="302" y="1"/>
                    <a:pt x="230" y="44"/>
                    <a:pt x="211" y="143"/>
                  </a:cubicBezTo>
                  <a:cubicBezTo>
                    <a:pt x="46" y="988"/>
                    <a:pt x="1" y="1829"/>
                    <a:pt x="81" y="2687"/>
                  </a:cubicBezTo>
                  <a:cubicBezTo>
                    <a:pt x="92" y="2812"/>
                    <a:pt x="197" y="2875"/>
                    <a:pt x="295" y="2875"/>
                  </a:cubicBezTo>
                  <a:cubicBezTo>
                    <a:pt x="393" y="2875"/>
                    <a:pt x="486" y="2813"/>
                    <a:pt x="474" y="2687"/>
                  </a:cubicBezTo>
                  <a:cubicBezTo>
                    <a:pt x="397" y="1865"/>
                    <a:pt x="433" y="1056"/>
                    <a:pt x="590" y="247"/>
                  </a:cubicBezTo>
                  <a:cubicBezTo>
                    <a:pt x="620" y="98"/>
                    <a:pt x="494" y="1"/>
                    <a:pt x="3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68"/>
            <p:cNvSpPr/>
            <p:nvPr/>
          </p:nvSpPr>
          <p:spPr>
            <a:xfrm>
              <a:off x="8307200" y="2676025"/>
              <a:ext cx="51775" cy="14775"/>
            </a:xfrm>
            <a:custGeom>
              <a:avLst/>
              <a:gdLst/>
              <a:ahLst/>
              <a:cxnLst/>
              <a:rect l="l" t="t" r="r" b="b"/>
              <a:pathLst>
                <a:path w="2071" h="591" extrusionOk="0">
                  <a:moveTo>
                    <a:pt x="315" y="1"/>
                  </a:moveTo>
                  <a:cubicBezTo>
                    <a:pt x="89" y="1"/>
                    <a:pt x="0" y="349"/>
                    <a:pt x="240" y="382"/>
                  </a:cubicBezTo>
                  <a:cubicBezTo>
                    <a:pt x="736" y="451"/>
                    <a:pt x="1231" y="518"/>
                    <a:pt x="1726" y="588"/>
                  </a:cubicBezTo>
                  <a:cubicBezTo>
                    <a:pt x="1737" y="590"/>
                    <a:pt x="1748" y="590"/>
                    <a:pt x="1758" y="590"/>
                  </a:cubicBezTo>
                  <a:cubicBezTo>
                    <a:pt x="1984" y="590"/>
                    <a:pt x="2071" y="242"/>
                    <a:pt x="1832" y="209"/>
                  </a:cubicBezTo>
                  <a:cubicBezTo>
                    <a:pt x="1337" y="142"/>
                    <a:pt x="842" y="73"/>
                    <a:pt x="345" y="3"/>
                  </a:cubicBezTo>
                  <a:cubicBezTo>
                    <a:pt x="335" y="1"/>
                    <a:pt x="325" y="1"/>
                    <a:pt x="3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68"/>
            <p:cNvSpPr/>
            <p:nvPr/>
          </p:nvSpPr>
          <p:spPr>
            <a:xfrm>
              <a:off x="8308200" y="2696600"/>
              <a:ext cx="58225" cy="13825"/>
            </a:xfrm>
            <a:custGeom>
              <a:avLst/>
              <a:gdLst/>
              <a:ahLst/>
              <a:cxnLst/>
              <a:rect l="l" t="t" r="r" b="b"/>
              <a:pathLst>
                <a:path w="2329" h="553" extrusionOk="0">
                  <a:moveTo>
                    <a:pt x="232" y="1"/>
                  </a:moveTo>
                  <a:cubicBezTo>
                    <a:pt x="0" y="1"/>
                    <a:pt x="7" y="374"/>
                    <a:pt x="252" y="395"/>
                  </a:cubicBezTo>
                  <a:lnTo>
                    <a:pt x="2077" y="551"/>
                  </a:lnTo>
                  <a:cubicBezTo>
                    <a:pt x="2084" y="552"/>
                    <a:pt x="2090" y="552"/>
                    <a:pt x="2097" y="552"/>
                  </a:cubicBezTo>
                  <a:cubicBezTo>
                    <a:pt x="2329" y="552"/>
                    <a:pt x="2321" y="178"/>
                    <a:pt x="2077" y="158"/>
                  </a:cubicBezTo>
                  <a:lnTo>
                    <a:pt x="252" y="1"/>
                  </a:lnTo>
                  <a:cubicBezTo>
                    <a:pt x="245" y="1"/>
                    <a:pt x="239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68"/>
            <p:cNvSpPr/>
            <p:nvPr/>
          </p:nvSpPr>
          <p:spPr>
            <a:xfrm>
              <a:off x="8479825" y="2643375"/>
              <a:ext cx="65400" cy="88300"/>
            </a:xfrm>
            <a:custGeom>
              <a:avLst/>
              <a:gdLst/>
              <a:ahLst/>
              <a:cxnLst/>
              <a:rect l="l" t="t" r="r" b="b"/>
              <a:pathLst>
                <a:path w="2616" h="3532" extrusionOk="0">
                  <a:moveTo>
                    <a:pt x="937" y="0"/>
                  </a:moveTo>
                  <a:cubicBezTo>
                    <a:pt x="697" y="0"/>
                    <a:pt x="455" y="15"/>
                    <a:pt x="210" y="46"/>
                  </a:cubicBezTo>
                  <a:cubicBezTo>
                    <a:pt x="114" y="59"/>
                    <a:pt x="1" y="126"/>
                    <a:pt x="14" y="242"/>
                  </a:cubicBezTo>
                  <a:cubicBezTo>
                    <a:pt x="72" y="769"/>
                    <a:pt x="132" y="1294"/>
                    <a:pt x="192" y="1821"/>
                  </a:cubicBezTo>
                  <a:cubicBezTo>
                    <a:pt x="205" y="1925"/>
                    <a:pt x="279" y="2019"/>
                    <a:pt x="383" y="2019"/>
                  </a:cubicBezTo>
                  <a:cubicBezTo>
                    <a:pt x="401" y="2019"/>
                    <a:pt x="420" y="2016"/>
                    <a:pt x="440" y="2010"/>
                  </a:cubicBezTo>
                  <a:cubicBezTo>
                    <a:pt x="669" y="1941"/>
                    <a:pt x="908" y="1863"/>
                    <a:pt x="1137" y="1863"/>
                  </a:cubicBezTo>
                  <a:cubicBezTo>
                    <a:pt x="1309" y="1863"/>
                    <a:pt x="1475" y="1906"/>
                    <a:pt x="1628" y="2029"/>
                  </a:cubicBezTo>
                  <a:cubicBezTo>
                    <a:pt x="2115" y="2422"/>
                    <a:pt x="1847" y="3146"/>
                    <a:pt x="1243" y="3146"/>
                  </a:cubicBezTo>
                  <a:cubicBezTo>
                    <a:pt x="1198" y="3146"/>
                    <a:pt x="1151" y="3142"/>
                    <a:pt x="1103" y="3134"/>
                  </a:cubicBezTo>
                  <a:cubicBezTo>
                    <a:pt x="1090" y="3132"/>
                    <a:pt x="1077" y="3131"/>
                    <a:pt x="1064" y="3131"/>
                  </a:cubicBezTo>
                  <a:cubicBezTo>
                    <a:pt x="844" y="3131"/>
                    <a:pt x="761" y="3473"/>
                    <a:pt x="997" y="3513"/>
                  </a:cubicBezTo>
                  <a:cubicBezTo>
                    <a:pt x="1068" y="3526"/>
                    <a:pt x="1140" y="3532"/>
                    <a:pt x="1210" y="3532"/>
                  </a:cubicBezTo>
                  <a:cubicBezTo>
                    <a:pt x="1849" y="3532"/>
                    <a:pt x="2422" y="3039"/>
                    <a:pt x="2294" y="2337"/>
                  </a:cubicBezTo>
                  <a:cubicBezTo>
                    <a:pt x="2177" y="1694"/>
                    <a:pt x="1699" y="1492"/>
                    <a:pt x="1173" y="1492"/>
                  </a:cubicBezTo>
                  <a:cubicBezTo>
                    <a:pt x="969" y="1492"/>
                    <a:pt x="758" y="1523"/>
                    <a:pt x="558" y="1570"/>
                  </a:cubicBezTo>
                  <a:lnTo>
                    <a:pt x="558" y="1570"/>
                  </a:lnTo>
                  <a:cubicBezTo>
                    <a:pt x="514" y="1185"/>
                    <a:pt x="470" y="800"/>
                    <a:pt x="427" y="415"/>
                  </a:cubicBezTo>
                  <a:lnTo>
                    <a:pt x="427" y="415"/>
                  </a:lnTo>
                  <a:cubicBezTo>
                    <a:pt x="595" y="399"/>
                    <a:pt x="762" y="392"/>
                    <a:pt x="929" y="392"/>
                  </a:cubicBezTo>
                  <a:cubicBezTo>
                    <a:pt x="1382" y="392"/>
                    <a:pt x="1830" y="449"/>
                    <a:pt x="2282" y="564"/>
                  </a:cubicBezTo>
                  <a:cubicBezTo>
                    <a:pt x="2302" y="569"/>
                    <a:pt x="2320" y="572"/>
                    <a:pt x="2337" y="572"/>
                  </a:cubicBezTo>
                  <a:cubicBezTo>
                    <a:pt x="2543" y="572"/>
                    <a:pt x="2615" y="245"/>
                    <a:pt x="2387" y="186"/>
                  </a:cubicBezTo>
                  <a:cubicBezTo>
                    <a:pt x="1905" y="63"/>
                    <a:pt x="1425" y="0"/>
                    <a:pt x="9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68"/>
            <p:cNvSpPr/>
            <p:nvPr/>
          </p:nvSpPr>
          <p:spPr>
            <a:xfrm>
              <a:off x="8556325" y="2639275"/>
              <a:ext cx="48100" cy="92200"/>
            </a:xfrm>
            <a:custGeom>
              <a:avLst/>
              <a:gdLst/>
              <a:ahLst/>
              <a:cxnLst/>
              <a:rect l="l" t="t" r="r" b="b"/>
              <a:pathLst>
                <a:path w="1924" h="3688" extrusionOk="0">
                  <a:moveTo>
                    <a:pt x="1246" y="1"/>
                  </a:moveTo>
                  <a:cubicBezTo>
                    <a:pt x="900" y="1"/>
                    <a:pt x="563" y="54"/>
                    <a:pt x="217" y="169"/>
                  </a:cubicBezTo>
                  <a:cubicBezTo>
                    <a:pt x="1" y="241"/>
                    <a:pt x="65" y="560"/>
                    <a:pt x="258" y="560"/>
                  </a:cubicBezTo>
                  <a:cubicBezTo>
                    <a:pt x="278" y="560"/>
                    <a:pt x="300" y="557"/>
                    <a:pt x="322" y="549"/>
                  </a:cubicBezTo>
                  <a:cubicBezTo>
                    <a:pt x="637" y="446"/>
                    <a:pt x="944" y="391"/>
                    <a:pt x="1261" y="391"/>
                  </a:cubicBezTo>
                  <a:cubicBezTo>
                    <a:pt x="1317" y="391"/>
                    <a:pt x="1373" y="393"/>
                    <a:pt x="1429" y="396"/>
                  </a:cubicBezTo>
                  <a:lnTo>
                    <a:pt x="1429" y="396"/>
                  </a:lnTo>
                  <a:cubicBezTo>
                    <a:pt x="1014" y="1394"/>
                    <a:pt x="649" y="2408"/>
                    <a:pt x="341" y="3445"/>
                  </a:cubicBezTo>
                  <a:cubicBezTo>
                    <a:pt x="297" y="3592"/>
                    <a:pt x="417" y="3688"/>
                    <a:pt x="536" y="3688"/>
                  </a:cubicBezTo>
                  <a:cubicBezTo>
                    <a:pt x="614" y="3688"/>
                    <a:pt x="691" y="3646"/>
                    <a:pt x="720" y="3550"/>
                  </a:cubicBezTo>
                  <a:cubicBezTo>
                    <a:pt x="1048" y="2455"/>
                    <a:pt x="1434" y="1380"/>
                    <a:pt x="1881" y="328"/>
                  </a:cubicBezTo>
                  <a:cubicBezTo>
                    <a:pt x="1924" y="227"/>
                    <a:pt x="1904" y="57"/>
                    <a:pt x="1763" y="38"/>
                  </a:cubicBezTo>
                  <a:cubicBezTo>
                    <a:pt x="1587" y="13"/>
                    <a:pt x="1415" y="1"/>
                    <a:pt x="12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68"/>
            <p:cNvSpPr/>
            <p:nvPr/>
          </p:nvSpPr>
          <p:spPr>
            <a:xfrm>
              <a:off x="8606725" y="2701525"/>
              <a:ext cx="20675" cy="26575"/>
            </a:xfrm>
            <a:custGeom>
              <a:avLst/>
              <a:gdLst/>
              <a:ahLst/>
              <a:cxnLst/>
              <a:rect l="l" t="t" r="r" b="b"/>
              <a:pathLst>
                <a:path w="827" h="1063" extrusionOk="0">
                  <a:moveTo>
                    <a:pt x="559" y="0"/>
                  </a:moveTo>
                  <a:cubicBezTo>
                    <a:pt x="501" y="0"/>
                    <a:pt x="444" y="29"/>
                    <a:pt x="409" y="99"/>
                  </a:cubicBezTo>
                  <a:cubicBezTo>
                    <a:pt x="297" y="321"/>
                    <a:pt x="187" y="542"/>
                    <a:pt x="78" y="764"/>
                  </a:cubicBezTo>
                  <a:cubicBezTo>
                    <a:pt x="0" y="919"/>
                    <a:pt x="138" y="1062"/>
                    <a:pt x="267" y="1062"/>
                  </a:cubicBezTo>
                  <a:cubicBezTo>
                    <a:pt x="326" y="1062"/>
                    <a:pt x="383" y="1033"/>
                    <a:pt x="417" y="963"/>
                  </a:cubicBezTo>
                  <a:cubicBezTo>
                    <a:pt x="529" y="741"/>
                    <a:pt x="639" y="520"/>
                    <a:pt x="750" y="298"/>
                  </a:cubicBezTo>
                  <a:cubicBezTo>
                    <a:pt x="827" y="143"/>
                    <a:pt x="689" y="0"/>
                    <a:pt x="5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68"/>
            <p:cNvSpPr/>
            <p:nvPr/>
          </p:nvSpPr>
          <p:spPr>
            <a:xfrm>
              <a:off x="8635950" y="2642925"/>
              <a:ext cx="49500" cy="93425"/>
            </a:xfrm>
            <a:custGeom>
              <a:avLst/>
              <a:gdLst/>
              <a:ahLst/>
              <a:cxnLst/>
              <a:rect l="l" t="t" r="r" b="b"/>
              <a:pathLst>
                <a:path w="1980" h="3737" extrusionOk="0">
                  <a:moveTo>
                    <a:pt x="929" y="0"/>
                  </a:moveTo>
                  <a:cubicBezTo>
                    <a:pt x="682" y="0"/>
                    <a:pt x="429" y="48"/>
                    <a:pt x="225" y="101"/>
                  </a:cubicBezTo>
                  <a:cubicBezTo>
                    <a:pt x="0" y="158"/>
                    <a:pt x="71" y="487"/>
                    <a:pt x="275" y="487"/>
                  </a:cubicBezTo>
                  <a:cubicBezTo>
                    <a:pt x="292" y="487"/>
                    <a:pt x="310" y="484"/>
                    <a:pt x="329" y="479"/>
                  </a:cubicBezTo>
                  <a:cubicBezTo>
                    <a:pt x="479" y="440"/>
                    <a:pt x="719" y="372"/>
                    <a:pt x="923" y="372"/>
                  </a:cubicBezTo>
                  <a:cubicBezTo>
                    <a:pt x="1008" y="372"/>
                    <a:pt x="1088" y="384"/>
                    <a:pt x="1152" y="415"/>
                  </a:cubicBezTo>
                  <a:cubicBezTo>
                    <a:pt x="1653" y="657"/>
                    <a:pt x="1389" y="1262"/>
                    <a:pt x="1310" y="1617"/>
                  </a:cubicBezTo>
                  <a:lnTo>
                    <a:pt x="892" y="3491"/>
                  </a:lnTo>
                  <a:cubicBezTo>
                    <a:pt x="858" y="3640"/>
                    <a:pt x="982" y="3737"/>
                    <a:pt x="1099" y="3737"/>
                  </a:cubicBezTo>
                  <a:cubicBezTo>
                    <a:pt x="1176" y="3737"/>
                    <a:pt x="1249" y="3694"/>
                    <a:pt x="1271" y="3596"/>
                  </a:cubicBezTo>
                  <a:lnTo>
                    <a:pt x="1716" y="1599"/>
                  </a:lnTo>
                  <a:cubicBezTo>
                    <a:pt x="1795" y="1251"/>
                    <a:pt x="1980" y="796"/>
                    <a:pt x="1808" y="444"/>
                  </a:cubicBezTo>
                  <a:cubicBezTo>
                    <a:pt x="1641" y="103"/>
                    <a:pt x="1291" y="0"/>
                    <a:pt x="9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68"/>
            <p:cNvSpPr/>
            <p:nvPr/>
          </p:nvSpPr>
          <p:spPr>
            <a:xfrm>
              <a:off x="8695075" y="2643125"/>
              <a:ext cx="61700" cy="89750"/>
            </a:xfrm>
            <a:custGeom>
              <a:avLst/>
              <a:gdLst/>
              <a:ahLst/>
              <a:cxnLst/>
              <a:rect l="l" t="t" r="r" b="b"/>
              <a:pathLst>
                <a:path w="2468" h="3590" extrusionOk="0">
                  <a:moveTo>
                    <a:pt x="1528" y="0"/>
                  </a:moveTo>
                  <a:cubicBezTo>
                    <a:pt x="900" y="0"/>
                    <a:pt x="271" y="447"/>
                    <a:pt x="269" y="1140"/>
                  </a:cubicBezTo>
                  <a:cubicBezTo>
                    <a:pt x="268" y="1835"/>
                    <a:pt x="899" y="2285"/>
                    <a:pt x="1530" y="2285"/>
                  </a:cubicBezTo>
                  <a:cubicBezTo>
                    <a:pt x="1629" y="2285"/>
                    <a:pt x="1729" y="2273"/>
                    <a:pt x="1825" y="2250"/>
                  </a:cubicBezTo>
                  <a:lnTo>
                    <a:pt x="1825" y="2250"/>
                  </a:lnTo>
                  <a:cubicBezTo>
                    <a:pt x="1893" y="2787"/>
                    <a:pt x="1493" y="3212"/>
                    <a:pt x="1022" y="3212"/>
                  </a:cubicBezTo>
                  <a:cubicBezTo>
                    <a:pt x="827" y="3212"/>
                    <a:pt x="620" y="3139"/>
                    <a:pt x="429" y="2971"/>
                  </a:cubicBezTo>
                  <a:cubicBezTo>
                    <a:pt x="388" y="2935"/>
                    <a:pt x="343" y="2920"/>
                    <a:pt x="299" y="2920"/>
                  </a:cubicBezTo>
                  <a:cubicBezTo>
                    <a:pt x="140" y="2920"/>
                    <a:pt x="1" y="3119"/>
                    <a:pt x="150" y="3250"/>
                  </a:cubicBezTo>
                  <a:cubicBezTo>
                    <a:pt x="418" y="3486"/>
                    <a:pt x="722" y="3590"/>
                    <a:pt x="1013" y="3590"/>
                  </a:cubicBezTo>
                  <a:cubicBezTo>
                    <a:pt x="1785" y="3590"/>
                    <a:pt x="2468" y="2860"/>
                    <a:pt x="2157" y="1942"/>
                  </a:cubicBezTo>
                  <a:cubicBezTo>
                    <a:pt x="2126" y="1851"/>
                    <a:pt x="2052" y="1800"/>
                    <a:pt x="1968" y="1800"/>
                  </a:cubicBezTo>
                  <a:cubicBezTo>
                    <a:pt x="1935" y="1800"/>
                    <a:pt x="1901" y="1808"/>
                    <a:pt x="1868" y="1824"/>
                  </a:cubicBezTo>
                  <a:cubicBezTo>
                    <a:pt x="1762" y="1876"/>
                    <a:pt x="1644" y="1900"/>
                    <a:pt x="1524" y="1900"/>
                  </a:cubicBezTo>
                  <a:cubicBezTo>
                    <a:pt x="1102" y="1900"/>
                    <a:pt x="660" y="1599"/>
                    <a:pt x="661" y="1140"/>
                  </a:cubicBezTo>
                  <a:cubicBezTo>
                    <a:pt x="662" y="684"/>
                    <a:pt x="1102" y="387"/>
                    <a:pt x="1522" y="387"/>
                  </a:cubicBezTo>
                  <a:cubicBezTo>
                    <a:pt x="1644" y="387"/>
                    <a:pt x="1764" y="411"/>
                    <a:pt x="1871" y="464"/>
                  </a:cubicBezTo>
                  <a:cubicBezTo>
                    <a:pt x="1903" y="480"/>
                    <a:pt x="1934" y="487"/>
                    <a:pt x="1963" y="487"/>
                  </a:cubicBezTo>
                  <a:cubicBezTo>
                    <a:pt x="2146" y="487"/>
                    <a:pt x="2267" y="221"/>
                    <a:pt x="2071" y="123"/>
                  </a:cubicBezTo>
                  <a:cubicBezTo>
                    <a:pt x="1901" y="40"/>
                    <a:pt x="1715" y="0"/>
                    <a:pt x="15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3" name="Google Shape;5713;p68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5714" name="Google Shape;5714;p68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68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6" name="Google Shape;5716;p68"/>
          <p:cNvGrpSpPr/>
          <p:nvPr/>
        </p:nvGrpSpPr>
        <p:grpSpPr>
          <a:xfrm>
            <a:off x="8337675" y="3171275"/>
            <a:ext cx="373125" cy="345125"/>
            <a:chOff x="8185275" y="3018875"/>
            <a:chExt cx="373125" cy="345125"/>
          </a:xfrm>
        </p:grpSpPr>
        <p:sp>
          <p:nvSpPr>
            <p:cNvPr id="5717" name="Google Shape;5717;p68"/>
            <p:cNvSpPr/>
            <p:nvPr/>
          </p:nvSpPr>
          <p:spPr>
            <a:xfrm>
              <a:off x="8185275" y="30232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68"/>
            <p:cNvSpPr/>
            <p:nvPr/>
          </p:nvSpPr>
          <p:spPr>
            <a:xfrm>
              <a:off x="8202925" y="30188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45528B5-BB2E-4929-9E39-AE44713E7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212" y="1756667"/>
            <a:ext cx="4840642" cy="24130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/>
              <a:t>CẢM ƠN CÁC EM ĐÃ CHÚ Ý BÀI GIẢNG!</a:t>
            </a:r>
            <a:endParaRPr lang="vi-VN" sz="3600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421572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</a:rPr>
              <a:t>KHỞI ĐỘNG</a:t>
            </a:r>
            <a:endParaRPr dirty="0"/>
          </a:p>
        </p:txBody>
      </p: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9506645-544D-4ED7-A0EA-68D0355CAF03}"/>
              </a:ext>
            </a:extLst>
          </p:cNvPr>
          <p:cNvSpPr txBox="1"/>
          <p:nvPr/>
        </p:nvSpPr>
        <p:spPr>
          <a:xfrm>
            <a:off x="1062635" y="3474685"/>
            <a:ext cx="5434984" cy="49699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dirty="0"/>
              <a:t>Tia </a:t>
            </a:r>
            <a:r>
              <a:rPr lang="nl-NL" sz="2000" b="1" i="1" dirty="0"/>
              <a:t>OC có đặc điểm gì?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6" name="Picture 2" descr="Kỹ thuật đặt câu hỏi | Hiệp Sĩ Top">
            <a:extLst>
              <a:ext uri="{FF2B5EF4-FFF2-40B4-BE49-F238E27FC236}">
                <a16:creationId xmlns:a16="http://schemas.microsoft.com/office/drawing/2014/main" id="{6A51689F-F4EA-4813-ABF8-EC805A79D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70" y="241701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5"/>
          <p:cNvSpPr>
            <a:spLocks/>
          </p:cNvSpPr>
          <p:nvPr/>
        </p:nvSpPr>
        <p:spPr bwMode="auto">
          <a:xfrm>
            <a:off x="4002088" y="2363788"/>
            <a:ext cx="817563" cy="125413"/>
          </a:xfrm>
          <a:custGeom>
            <a:avLst/>
            <a:gdLst>
              <a:gd name="T0" fmla="*/ 89 w 515"/>
              <a:gd name="T1" fmla="*/ 79 h 79"/>
              <a:gd name="T2" fmla="*/ 412 w 515"/>
              <a:gd name="T3" fmla="*/ 79 h 79"/>
              <a:gd name="T4" fmla="*/ 515 w 515"/>
              <a:gd name="T5" fmla="*/ 0 h 79"/>
              <a:gd name="T6" fmla="*/ 0 w 515"/>
              <a:gd name="T7" fmla="*/ 0 h 79"/>
              <a:gd name="T8" fmla="*/ 89 w 515"/>
              <a:gd name="T9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5" h="79">
                <a:moveTo>
                  <a:pt x="89" y="79"/>
                </a:moveTo>
                <a:lnTo>
                  <a:pt x="412" y="79"/>
                </a:lnTo>
                <a:lnTo>
                  <a:pt x="515" y="0"/>
                </a:lnTo>
                <a:lnTo>
                  <a:pt x="0" y="0"/>
                </a:lnTo>
                <a:lnTo>
                  <a:pt x="89" y="79"/>
                </a:lnTo>
                <a:close/>
              </a:path>
            </a:pathLst>
          </a:custGeom>
          <a:solidFill>
            <a:srgbClr val="000080"/>
          </a:solidFill>
          <a:ln w="285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592263" y="2363788"/>
            <a:ext cx="817563" cy="125413"/>
          </a:xfrm>
          <a:custGeom>
            <a:avLst/>
            <a:gdLst>
              <a:gd name="T0" fmla="*/ 89 w 515"/>
              <a:gd name="T1" fmla="*/ 79 h 79"/>
              <a:gd name="T2" fmla="*/ 412 w 515"/>
              <a:gd name="T3" fmla="*/ 79 h 79"/>
              <a:gd name="T4" fmla="*/ 515 w 515"/>
              <a:gd name="T5" fmla="*/ 0 h 79"/>
              <a:gd name="T6" fmla="*/ 0 w 515"/>
              <a:gd name="T7" fmla="*/ 0 h 79"/>
              <a:gd name="T8" fmla="*/ 89 w 515"/>
              <a:gd name="T9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5" h="79">
                <a:moveTo>
                  <a:pt x="89" y="79"/>
                </a:moveTo>
                <a:lnTo>
                  <a:pt x="412" y="79"/>
                </a:lnTo>
                <a:lnTo>
                  <a:pt x="515" y="0"/>
                </a:lnTo>
                <a:lnTo>
                  <a:pt x="0" y="0"/>
                </a:lnTo>
                <a:lnTo>
                  <a:pt x="89" y="79"/>
                </a:lnTo>
                <a:close/>
              </a:path>
            </a:pathLst>
          </a:custGeom>
          <a:solidFill>
            <a:srgbClr val="000080"/>
          </a:solidFill>
          <a:ln w="285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360863" y="2498725"/>
            <a:ext cx="87313" cy="77788"/>
          </a:xfrm>
          <a:prstGeom prst="rect">
            <a:avLst/>
          </a:prstGeom>
          <a:solidFill>
            <a:srgbClr val="000080"/>
          </a:solidFill>
          <a:ln w="28575">
            <a:solidFill>
              <a:srgbClr val="000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52625" y="2498725"/>
            <a:ext cx="87313" cy="77788"/>
          </a:xfrm>
          <a:prstGeom prst="rect">
            <a:avLst/>
          </a:prstGeom>
          <a:solidFill>
            <a:srgbClr val="000080"/>
          </a:solidFill>
          <a:ln w="28575">
            <a:solidFill>
              <a:srgbClr val="000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450975" y="2576513"/>
            <a:ext cx="3487738" cy="320675"/>
          </a:xfrm>
          <a:prstGeom prst="rect">
            <a:avLst/>
          </a:prstGeom>
          <a:solidFill>
            <a:srgbClr val="000080"/>
          </a:solidFill>
          <a:ln w="0">
            <a:solidFill>
              <a:srgbClr val="000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rc 10"/>
          <p:cNvSpPr>
            <a:spLocks/>
          </p:cNvSpPr>
          <p:nvPr/>
        </p:nvSpPr>
        <p:spPr bwMode="auto">
          <a:xfrm>
            <a:off x="2185988" y="1508125"/>
            <a:ext cx="2011363" cy="1063625"/>
          </a:xfrm>
          <a:custGeom>
            <a:avLst/>
            <a:gdLst>
              <a:gd name="G0" fmla="+- 18165 0 0"/>
              <a:gd name="G1" fmla="+- 21600 0 0"/>
              <a:gd name="G2" fmla="+- 21600 0 0"/>
              <a:gd name="T0" fmla="*/ 0 w 36388"/>
              <a:gd name="T1" fmla="*/ 9913 h 21600"/>
              <a:gd name="T2" fmla="*/ 36388 w 36388"/>
              <a:gd name="T3" fmla="*/ 10003 h 21600"/>
              <a:gd name="T4" fmla="*/ 18165 w 363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88" h="21600" fill="none" extrusionOk="0">
                <a:moveTo>
                  <a:pt x="-1" y="9912"/>
                </a:moveTo>
                <a:cubicBezTo>
                  <a:pt x="3975" y="3734"/>
                  <a:pt x="10818" y="-1"/>
                  <a:pt x="18165" y="0"/>
                </a:cubicBezTo>
                <a:cubicBezTo>
                  <a:pt x="25549" y="0"/>
                  <a:pt x="32422" y="3772"/>
                  <a:pt x="36387" y="10003"/>
                </a:cubicBezTo>
              </a:path>
              <a:path w="36388" h="21600" stroke="0" extrusionOk="0">
                <a:moveTo>
                  <a:pt x="-1" y="9912"/>
                </a:moveTo>
                <a:cubicBezTo>
                  <a:pt x="3975" y="3734"/>
                  <a:pt x="10818" y="-1"/>
                  <a:pt x="18165" y="0"/>
                </a:cubicBezTo>
                <a:cubicBezTo>
                  <a:pt x="25549" y="0"/>
                  <a:pt x="32422" y="3772"/>
                  <a:pt x="36387" y="10003"/>
                </a:cubicBezTo>
                <a:lnTo>
                  <a:pt x="18165" y="2160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450975" y="2576513"/>
            <a:ext cx="0" cy="320675"/>
          </a:xfrm>
          <a:prstGeom prst="line">
            <a:avLst/>
          </a:prstGeom>
          <a:noFill/>
          <a:ln w="7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450975" y="2897188"/>
            <a:ext cx="3487738" cy="0"/>
          </a:xfrm>
          <a:prstGeom prst="line">
            <a:avLst/>
          </a:prstGeom>
          <a:noFill/>
          <a:ln w="7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938713" y="2576513"/>
            <a:ext cx="0" cy="320675"/>
          </a:xfrm>
          <a:prstGeom prst="line">
            <a:avLst/>
          </a:prstGeom>
          <a:noFill/>
          <a:ln w="7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450975" y="2576513"/>
            <a:ext cx="3487738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952625" y="2498725"/>
            <a:ext cx="0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952625" y="2498725"/>
            <a:ext cx="8731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2039938" y="2498725"/>
            <a:ext cx="0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60863" y="2498725"/>
            <a:ext cx="0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360863" y="2498725"/>
            <a:ext cx="8731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4448175" y="2498725"/>
            <a:ext cx="0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3738" y="2479675"/>
            <a:ext cx="85725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1592263" y="2363788"/>
            <a:ext cx="81756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1733550" y="2489200"/>
            <a:ext cx="51276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2246313" y="2363788"/>
            <a:ext cx="163513" cy="1254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1592263" y="2363788"/>
            <a:ext cx="141288" cy="1254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2181225" y="1993900"/>
            <a:ext cx="1014413" cy="5826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3195638" y="1993900"/>
            <a:ext cx="1012825" cy="5826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2268538" y="1897063"/>
            <a:ext cx="53975" cy="587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" name="Line 29"/>
          <p:cNvSpPr>
            <a:spLocks noChangeShapeType="1"/>
          </p:cNvSpPr>
          <p:nvPr/>
        </p:nvSpPr>
        <p:spPr bwMode="auto">
          <a:xfrm>
            <a:off x="2889250" y="1536700"/>
            <a:ext cx="22225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" name="Line 30"/>
          <p:cNvSpPr>
            <a:spLocks noChangeShapeType="1"/>
          </p:cNvSpPr>
          <p:nvPr/>
        </p:nvSpPr>
        <p:spPr bwMode="auto">
          <a:xfrm>
            <a:off x="2595563" y="1644650"/>
            <a:ext cx="42863" cy="6826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" name="Line 31"/>
          <p:cNvSpPr>
            <a:spLocks noChangeShapeType="1"/>
          </p:cNvSpPr>
          <p:nvPr/>
        </p:nvSpPr>
        <p:spPr bwMode="auto">
          <a:xfrm>
            <a:off x="2474913" y="1722438"/>
            <a:ext cx="44450" cy="6826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" name="Line 32"/>
          <p:cNvSpPr>
            <a:spLocks noChangeShapeType="1"/>
          </p:cNvSpPr>
          <p:nvPr/>
        </p:nvSpPr>
        <p:spPr bwMode="auto">
          <a:xfrm>
            <a:off x="2355850" y="1809750"/>
            <a:ext cx="53975" cy="587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" name="Line 33"/>
          <p:cNvSpPr>
            <a:spLocks noChangeShapeType="1"/>
          </p:cNvSpPr>
          <p:nvPr/>
        </p:nvSpPr>
        <p:spPr bwMode="auto">
          <a:xfrm>
            <a:off x="3336925" y="1508125"/>
            <a:ext cx="0" cy="873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" name="Line 34"/>
          <p:cNvSpPr>
            <a:spLocks noChangeShapeType="1"/>
          </p:cNvSpPr>
          <p:nvPr/>
        </p:nvSpPr>
        <p:spPr bwMode="auto">
          <a:xfrm flipH="1">
            <a:off x="3478213" y="1536700"/>
            <a:ext cx="22225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" name="Line 35"/>
          <p:cNvSpPr>
            <a:spLocks noChangeShapeType="1"/>
          </p:cNvSpPr>
          <p:nvPr/>
        </p:nvSpPr>
        <p:spPr bwMode="auto">
          <a:xfrm flipH="1">
            <a:off x="3608388" y="1585913"/>
            <a:ext cx="33338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" name="Line 36"/>
          <p:cNvSpPr>
            <a:spLocks noChangeShapeType="1"/>
          </p:cNvSpPr>
          <p:nvPr/>
        </p:nvSpPr>
        <p:spPr bwMode="auto">
          <a:xfrm flipH="1">
            <a:off x="3751263" y="1644650"/>
            <a:ext cx="42863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" name="Line 37"/>
          <p:cNvSpPr>
            <a:spLocks noChangeShapeType="1"/>
          </p:cNvSpPr>
          <p:nvPr/>
        </p:nvSpPr>
        <p:spPr bwMode="auto">
          <a:xfrm flipH="1">
            <a:off x="3870325" y="1731963"/>
            <a:ext cx="65088" cy="587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9" name="Line 38"/>
          <p:cNvSpPr>
            <a:spLocks noChangeShapeType="1"/>
          </p:cNvSpPr>
          <p:nvPr/>
        </p:nvSpPr>
        <p:spPr bwMode="auto">
          <a:xfrm flipH="1">
            <a:off x="3979863" y="1809750"/>
            <a:ext cx="65088" cy="587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0" name="Line 39"/>
          <p:cNvSpPr>
            <a:spLocks noChangeShapeType="1"/>
          </p:cNvSpPr>
          <p:nvPr/>
        </p:nvSpPr>
        <p:spPr bwMode="auto">
          <a:xfrm flipH="1">
            <a:off x="4067175" y="1906588"/>
            <a:ext cx="65088" cy="492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1" name="Line 40"/>
          <p:cNvSpPr>
            <a:spLocks noChangeShapeType="1"/>
          </p:cNvSpPr>
          <p:nvPr/>
        </p:nvSpPr>
        <p:spPr bwMode="auto">
          <a:xfrm>
            <a:off x="3052763" y="1508125"/>
            <a:ext cx="0" cy="968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0" name="Group 1029"/>
          <p:cNvGrpSpPr/>
          <p:nvPr/>
        </p:nvGrpSpPr>
        <p:grpSpPr>
          <a:xfrm>
            <a:off x="3108325" y="1654175"/>
            <a:ext cx="173038" cy="922338"/>
            <a:chOff x="3108325" y="1654175"/>
            <a:chExt cx="173038" cy="922338"/>
          </a:xfrm>
        </p:grpSpPr>
        <p:sp>
          <p:nvSpPr>
            <p:cNvPr id="1452" name="Line 41"/>
            <p:cNvSpPr>
              <a:spLocks noChangeShapeType="1"/>
            </p:cNvSpPr>
            <p:nvPr/>
          </p:nvSpPr>
          <p:spPr bwMode="auto">
            <a:xfrm flipH="1">
              <a:off x="3108325" y="1654175"/>
              <a:ext cx="87313" cy="8731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" name="Line 42"/>
            <p:cNvSpPr>
              <a:spLocks noChangeShapeType="1"/>
            </p:cNvSpPr>
            <p:nvPr/>
          </p:nvSpPr>
          <p:spPr bwMode="auto">
            <a:xfrm>
              <a:off x="3195638" y="1654175"/>
              <a:ext cx="85725" cy="8731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" name="Line 43"/>
            <p:cNvSpPr>
              <a:spLocks noChangeShapeType="1"/>
            </p:cNvSpPr>
            <p:nvPr/>
          </p:nvSpPr>
          <p:spPr bwMode="auto">
            <a:xfrm>
              <a:off x="3195638" y="1654175"/>
              <a:ext cx="0" cy="92233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55" name="Line 44"/>
          <p:cNvSpPr>
            <a:spLocks noChangeShapeType="1"/>
          </p:cNvSpPr>
          <p:nvPr/>
        </p:nvSpPr>
        <p:spPr bwMode="auto">
          <a:xfrm>
            <a:off x="3195638" y="1508125"/>
            <a:ext cx="0" cy="873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6" name="Line 45"/>
          <p:cNvSpPr>
            <a:spLocks noChangeShapeType="1"/>
          </p:cNvSpPr>
          <p:nvPr/>
        </p:nvSpPr>
        <p:spPr bwMode="auto">
          <a:xfrm>
            <a:off x="2747963" y="1585913"/>
            <a:ext cx="33338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" name="Line 46"/>
          <p:cNvSpPr>
            <a:spLocks noChangeShapeType="1"/>
          </p:cNvSpPr>
          <p:nvPr/>
        </p:nvSpPr>
        <p:spPr bwMode="auto">
          <a:xfrm>
            <a:off x="4002088" y="2363788"/>
            <a:ext cx="81756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8" name="Line 47"/>
          <p:cNvSpPr>
            <a:spLocks noChangeShapeType="1"/>
          </p:cNvSpPr>
          <p:nvPr/>
        </p:nvSpPr>
        <p:spPr bwMode="auto">
          <a:xfrm>
            <a:off x="4143375" y="2489200"/>
            <a:ext cx="51276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9" name="Line 48"/>
          <p:cNvSpPr>
            <a:spLocks noChangeShapeType="1"/>
          </p:cNvSpPr>
          <p:nvPr/>
        </p:nvSpPr>
        <p:spPr bwMode="auto">
          <a:xfrm flipH="1">
            <a:off x="4656138" y="2363788"/>
            <a:ext cx="163513" cy="1254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1" name="Line 49"/>
          <p:cNvSpPr>
            <a:spLocks noChangeShapeType="1"/>
          </p:cNvSpPr>
          <p:nvPr/>
        </p:nvSpPr>
        <p:spPr bwMode="auto">
          <a:xfrm>
            <a:off x="4002088" y="2363788"/>
            <a:ext cx="141288" cy="1254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2" name="Rectangle 50"/>
          <p:cNvSpPr>
            <a:spLocks noChangeArrowheads="1"/>
          </p:cNvSpPr>
          <p:nvPr/>
        </p:nvSpPr>
        <p:spPr bwMode="auto">
          <a:xfrm>
            <a:off x="3097213" y="2606675"/>
            <a:ext cx="338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.VnTime" pitchFamily="34" charset="0"/>
                <a:cs typeface="Arial" pitchFamily="34" charset="0"/>
              </a:rPr>
              <a:t>O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3" name="Rectangle 51"/>
          <p:cNvSpPr>
            <a:spLocks noChangeArrowheads="1"/>
          </p:cNvSpPr>
          <p:nvPr/>
        </p:nvSpPr>
        <p:spPr bwMode="auto">
          <a:xfrm>
            <a:off x="3097213" y="1246188"/>
            <a:ext cx="3159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.VnTime" pitchFamily="34" charset="0"/>
                <a:cs typeface="Arial" pitchFamily="34" charset="0"/>
              </a:rPr>
              <a:t>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4" name="Rectangle 52"/>
          <p:cNvSpPr>
            <a:spLocks noChangeArrowheads="1"/>
          </p:cNvSpPr>
          <p:nvPr/>
        </p:nvSpPr>
        <p:spPr bwMode="auto">
          <a:xfrm>
            <a:off x="4284663" y="1878013"/>
            <a:ext cx="30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B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Rectangle 53"/>
          <p:cNvSpPr>
            <a:spLocks noChangeArrowheads="1"/>
          </p:cNvSpPr>
          <p:nvPr/>
        </p:nvSpPr>
        <p:spPr bwMode="auto">
          <a:xfrm>
            <a:off x="1952625" y="1878013"/>
            <a:ext cx="3159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Oval 54"/>
          <p:cNvSpPr>
            <a:spLocks noChangeArrowheads="1"/>
          </p:cNvSpPr>
          <p:nvPr/>
        </p:nvSpPr>
        <p:spPr bwMode="auto">
          <a:xfrm>
            <a:off x="3173413" y="1489075"/>
            <a:ext cx="42863" cy="381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Oval 55"/>
          <p:cNvSpPr>
            <a:spLocks noChangeArrowheads="1"/>
          </p:cNvSpPr>
          <p:nvPr/>
        </p:nvSpPr>
        <p:spPr bwMode="auto">
          <a:xfrm>
            <a:off x="3173413" y="2557463"/>
            <a:ext cx="42863" cy="381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Oval 56"/>
          <p:cNvSpPr>
            <a:spLocks noChangeArrowheads="1"/>
          </p:cNvSpPr>
          <p:nvPr/>
        </p:nvSpPr>
        <p:spPr bwMode="auto">
          <a:xfrm>
            <a:off x="2159000" y="1974850"/>
            <a:ext cx="44450" cy="381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Oval 57"/>
          <p:cNvSpPr>
            <a:spLocks noChangeArrowheads="1"/>
          </p:cNvSpPr>
          <p:nvPr/>
        </p:nvSpPr>
        <p:spPr bwMode="auto">
          <a:xfrm>
            <a:off x="4164722" y="1974850"/>
            <a:ext cx="44450" cy="381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TextBox 1030"/>
          <p:cNvSpPr txBox="1"/>
          <p:nvPr/>
        </p:nvSpPr>
        <p:spPr>
          <a:xfrm>
            <a:off x="1507153" y="2903368"/>
            <a:ext cx="346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002060"/>
                </a:solidFill>
              </a:rPr>
              <a:t>Cân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Robevan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khi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cân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bằng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109119" y="1655408"/>
            <a:ext cx="173038" cy="922338"/>
            <a:chOff x="3108325" y="1654175"/>
            <a:chExt cx="173038" cy="922338"/>
          </a:xfrm>
        </p:grpSpPr>
        <p:sp>
          <p:nvSpPr>
            <p:cNvPr id="75" name="Line 41"/>
            <p:cNvSpPr>
              <a:spLocks noChangeShapeType="1"/>
            </p:cNvSpPr>
            <p:nvPr/>
          </p:nvSpPr>
          <p:spPr bwMode="auto">
            <a:xfrm flipH="1">
              <a:off x="3108325" y="1654175"/>
              <a:ext cx="87313" cy="87313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42"/>
            <p:cNvSpPr>
              <a:spLocks noChangeShapeType="1"/>
            </p:cNvSpPr>
            <p:nvPr/>
          </p:nvSpPr>
          <p:spPr bwMode="auto">
            <a:xfrm>
              <a:off x="3195638" y="1654175"/>
              <a:ext cx="85725" cy="87313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43"/>
            <p:cNvSpPr>
              <a:spLocks noChangeShapeType="1"/>
            </p:cNvSpPr>
            <p:nvPr/>
          </p:nvSpPr>
          <p:spPr bwMode="auto">
            <a:xfrm>
              <a:off x="3195638" y="1654175"/>
              <a:ext cx="0" cy="92233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3" name="Google Shape;5363;p67"/>
          <p:cNvSpPr txBox="1">
            <a:spLocks noGrp="1"/>
          </p:cNvSpPr>
          <p:nvPr>
            <p:ph type="title"/>
          </p:nvPr>
        </p:nvSpPr>
        <p:spPr>
          <a:xfrm>
            <a:off x="872082" y="1635005"/>
            <a:ext cx="7399835" cy="18731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accent4"/>
                </a:solidFill>
              </a:rPr>
              <a:t>BÀI 2</a:t>
            </a:r>
            <a:r>
              <a:rPr lang="en-US" b="1" dirty="0">
                <a:solidFill>
                  <a:schemeClr val="accent4"/>
                </a:solidFill>
              </a:rPr>
              <a:t>. TIA PHÂN GIÁC CỦA MỘT GÓC.</a:t>
            </a:r>
            <a:endParaRPr b="1" dirty="0">
              <a:solidFill>
                <a:schemeClr val="accent4"/>
              </a:solidFill>
            </a:endParaRPr>
          </a:p>
        </p:txBody>
      </p:sp>
      <p:grpSp>
        <p:nvGrpSpPr>
          <p:cNvPr id="5405" name="Google Shape;5405;p67"/>
          <p:cNvGrpSpPr/>
          <p:nvPr/>
        </p:nvGrpSpPr>
        <p:grpSpPr>
          <a:xfrm>
            <a:off x="1521875" y="323438"/>
            <a:ext cx="1134950" cy="991675"/>
            <a:chOff x="1369475" y="171038"/>
            <a:chExt cx="1134950" cy="991675"/>
          </a:xfrm>
        </p:grpSpPr>
        <p:sp>
          <p:nvSpPr>
            <p:cNvPr id="5406" name="Google Shape;5406;p67"/>
            <p:cNvSpPr/>
            <p:nvPr/>
          </p:nvSpPr>
          <p:spPr>
            <a:xfrm>
              <a:off x="1370675" y="182313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67"/>
            <p:cNvSpPr/>
            <p:nvPr/>
          </p:nvSpPr>
          <p:spPr>
            <a:xfrm>
              <a:off x="1388650" y="171038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67"/>
            <p:cNvSpPr/>
            <p:nvPr/>
          </p:nvSpPr>
          <p:spPr>
            <a:xfrm>
              <a:off x="1369475" y="463588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67"/>
            <p:cNvSpPr/>
            <p:nvPr/>
          </p:nvSpPr>
          <p:spPr>
            <a:xfrm>
              <a:off x="1373875" y="4479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67"/>
            <p:cNvSpPr/>
            <p:nvPr/>
          </p:nvSpPr>
          <p:spPr>
            <a:xfrm>
              <a:off x="1424025" y="483288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67"/>
            <p:cNvSpPr/>
            <p:nvPr/>
          </p:nvSpPr>
          <p:spPr>
            <a:xfrm>
              <a:off x="1390575" y="47721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67"/>
            <p:cNvSpPr/>
            <p:nvPr/>
          </p:nvSpPr>
          <p:spPr>
            <a:xfrm>
              <a:off x="1405825" y="4879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67"/>
            <p:cNvSpPr/>
            <p:nvPr/>
          </p:nvSpPr>
          <p:spPr>
            <a:xfrm>
              <a:off x="1473375" y="5181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67"/>
            <p:cNvSpPr/>
            <p:nvPr/>
          </p:nvSpPr>
          <p:spPr>
            <a:xfrm>
              <a:off x="1439975" y="5120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67"/>
            <p:cNvSpPr/>
            <p:nvPr/>
          </p:nvSpPr>
          <p:spPr>
            <a:xfrm>
              <a:off x="1455225" y="5227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67"/>
            <p:cNvSpPr/>
            <p:nvPr/>
          </p:nvSpPr>
          <p:spPr>
            <a:xfrm>
              <a:off x="1522825" y="5528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67"/>
            <p:cNvSpPr/>
            <p:nvPr/>
          </p:nvSpPr>
          <p:spPr>
            <a:xfrm>
              <a:off x="1489375" y="5468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67"/>
            <p:cNvSpPr/>
            <p:nvPr/>
          </p:nvSpPr>
          <p:spPr>
            <a:xfrm>
              <a:off x="1504650" y="55753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67"/>
            <p:cNvSpPr/>
            <p:nvPr/>
          </p:nvSpPr>
          <p:spPr>
            <a:xfrm>
              <a:off x="1572225" y="58766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67"/>
            <p:cNvSpPr/>
            <p:nvPr/>
          </p:nvSpPr>
          <p:spPr>
            <a:xfrm>
              <a:off x="1538750" y="5815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67"/>
            <p:cNvSpPr/>
            <p:nvPr/>
          </p:nvSpPr>
          <p:spPr>
            <a:xfrm>
              <a:off x="1554050" y="5922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67"/>
            <p:cNvSpPr/>
            <p:nvPr/>
          </p:nvSpPr>
          <p:spPr>
            <a:xfrm>
              <a:off x="1621600" y="6224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67"/>
            <p:cNvSpPr/>
            <p:nvPr/>
          </p:nvSpPr>
          <p:spPr>
            <a:xfrm>
              <a:off x="1588200" y="6163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67"/>
            <p:cNvSpPr/>
            <p:nvPr/>
          </p:nvSpPr>
          <p:spPr>
            <a:xfrm>
              <a:off x="1603475" y="6271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67"/>
            <p:cNvSpPr/>
            <p:nvPr/>
          </p:nvSpPr>
          <p:spPr>
            <a:xfrm>
              <a:off x="1671025" y="657288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67"/>
            <p:cNvSpPr/>
            <p:nvPr/>
          </p:nvSpPr>
          <p:spPr>
            <a:xfrm>
              <a:off x="1637600" y="65116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67"/>
            <p:cNvSpPr/>
            <p:nvPr/>
          </p:nvSpPr>
          <p:spPr>
            <a:xfrm>
              <a:off x="1652850" y="66191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67"/>
            <p:cNvSpPr/>
            <p:nvPr/>
          </p:nvSpPr>
          <p:spPr>
            <a:xfrm>
              <a:off x="1720400" y="6920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67"/>
            <p:cNvSpPr/>
            <p:nvPr/>
          </p:nvSpPr>
          <p:spPr>
            <a:xfrm>
              <a:off x="1687000" y="6859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67"/>
            <p:cNvSpPr/>
            <p:nvPr/>
          </p:nvSpPr>
          <p:spPr>
            <a:xfrm>
              <a:off x="1702250" y="6967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67"/>
            <p:cNvSpPr/>
            <p:nvPr/>
          </p:nvSpPr>
          <p:spPr>
            <a:xfrm>
              <a:off x="1769825" y="7267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67"/>
            <p:cNvSpPr/>
            <p:nvPr/>
          </p:nvSpPr>
          <p:spPr>
            <a:xfrm>
              <a:off x="1736400" y="7207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67"/>
            <p:cNvSpPr/>
            <p:nvPr/>
          </p:nvSpPr>
          <p:spPr>
            <a:xfrm>
              <a:off x="1751650" y="7314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67"/>
            <p:cNvSpPr/>
            <p:nvPr/>
          </p:nvSpPr>
          <p:spPr>
            <a:xfrm>
              <a:off x="1819225" y="76161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67"/>
            <p:cNvSpPr/>
            <p:nvPr/>
          </p:nvSpPr>
          <p:spPr>
            <a:xfrm>
              <a:off x="1785825" y="75556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67"/>
            <p:cNvSpPr/>
            <p:nvPr/>
          </p:nvSpPr>
          <p:spPr>
            <a:xfrm>
              <a:off x="1801050" y="7662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67"/>
            <p:cNvSpPr/>
            <p:nvPr/>
          </p:nvSpPr>
          <p:spPr>
            <a:xfrm>
              <a:off x="1868600" y="7964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67"/>
            <p:cNvSpPr/>
            <p:nvPr/>
          </p:nvSpPr>
          <p:spPr>
            <a:xfrm>
              <a:off x="1835200" y="7903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67"/>
            <p:cNvSpPr/>
            <p:nvPr/>
          </p:nvSpPr>
          <p:spPr>
            <a:xfrm>
              <a:off x="1850475" y="8010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67"/>
            <p:cNvSpPr/>
            <p:nvPr/>
          </p:nvSpPr>
          <p:spPr>
            <a:xfrm>
              <a:off x="1918025" y="83118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67"/>
            <p:cNvSpPr/>
            <p:nvPr/>
          </p:nvSpPr>
          <p:spPr>
            <a:xfrm>
              <a:off x="1884600" y="82511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67"/>
            <p:cNvSpPr/>
            <p:nvPr/>
          </p:nvSpPr>
          <p:spPr>
            <a:xfrm>
              <a:off x="1899850" y="8358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67"/>
            <p:cNvSpPr/>
            <p:nvPr/>
          </p:nvSpPr>
          <p:spPr>
            <a:xfrm>
              <a:off x="1967400" y="8659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67"/>
            <p:cNvSpPr/>
            <p:nvPr/>
          </p:nvSpPr>
          <p:spPr>
            <a:xfrm>
              <a:off x="1934000" y="8598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67"/>
            <p:cNvSpPr/>
            <p:nvPr/>
          </p:nvSpPr>
          <p:spPr>
            <a:xfrm>
              <a:off x="1949250" y="87066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67"/>
            <p:cNvSpPr/>
            <p:nvPr/>
          </p:nvSpPr>
          <p:spPr>
            <a:xfrm>
              <a:off x="2016800" y="900813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67"/>
            <p:cNvSpPr/>
            <p:nvPr/>
          </p:nvSpPr>
          <p:spPr>
            <a:xfrm>
              <a:off x="1983400" y="894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67"/>
            <p:cNvSpPr/>
            <p:nvPr/>
          </p:nvSpPr>
          <p:spPr>
            <a:xfrm>
              <a:off x="1998650" y="905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67"/>
            <p:cNvSpPr/>
            <p:nvPr/>
          </p:nvSpPr>
          <p:spPr>
            <a:xfrm>
              <a:off x="2066250" y="935538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67"/>
            <p:cNvSpPr/>
            <p:nvPr/>
          </p:nvSpPr>
          <p:spPr>
            <a:xfrm>
              <a:off x="2032775" y="92946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67"/>
            <p:cNvSpPr/>
            <p:nvPr/>
          </p:nvSpPr>
          <p:spPr>
            <a:xfrm>
              <a:off x="2048050" y="94021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67"/>
            <p:cNvSpPr/>
            <p:nvPr/>
          </p:nvSpPr>
          <p:spPr>
            <a:xfrm>
              <a:off x="2115600" y="9703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67"/>
            <p:cNvSpPr/>
            <p:nvPr/>
          </p:nvSpPr>
          <p:spPr>
            <a:xfrm>
              <a:off x="2082200" y="9642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67"/>
            <p:cNvSpPr/>
            <p:nvPr/>
          </p:nvSpPr>
          <p:spPr>
            <a:xfrm>
              <a:off x="2097500" y="9750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67"/>
            <p:cNvSpPr/>
            <p:nvPr/>
          </p:nvSpPr>
          <p:spPr>
            <a:xfrm>
              <a:off x="2165050" y="1005163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67"/>
            <p:cNvSpPr/>
            <p:nvPr/>
          </p:nvSpPr>
          <p:spPr>
            <a:xfrm>
              <a:off x="2131600" y="9990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67"/>
            <p:cNvSpPr/>
            <p:nvPr/>
          </p:nvSpPr>
          <p:spPr>
            <a:xfrm>
              <a:off x="2146850" y="100978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67"/>
            <p:cNvSpPr/>
            <p:nvPr/>
          </p:nvSpPr>
          <p:spPr>
            <a:xfrm>
              <a:off x="2214400" y="10399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67"/>
            <p:cNvSpPr/>
            <p:nvPr/>
          </p:nvSpPr>
          <p:spPr>
            <a:xfrm>
              <a:off x="2181000" y="1033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67"/>
            <p:cNvSpPr/>
            <p:nvPr/>
          </p:nvSpPr>
          <p:spPr>
            <a:xfrm>
              <a:off x="2196275" y="104458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67"/>
            <p:cNvSpPr/>
            <p:nvPr/>
          </p:nvSpPr>
          <p:spPr>
            <a:xfrm>
              <a:off x="2263800" y="107471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67"/>
            <p:cNvSpPr/>
            <p:nvPr/>
          </p:nvSpPr>
          <p:spPr>
            <a:xfrm>
              <a:off x="2230400" y="10686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67"/>
            <p:cNvSpPr/>
            <p:nvPr/>
          </p:nvSpPr>
          <p:spPr>
            <a:xfrm>
              <a:off x="2245675" y="107941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67"/>
            <p:cNvSpPr/>
            <p:nvPr/>
          </p:nvSpPr>
          <p:spPr>
            <a:xfrm>
              <a:off x="2313250" y="110953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67"/>
            <p:cNvSpPr/>
            <p:nvPr/>
          </p:nvSpPr>
          <p:spPr>
            <a:xfrm>
              <a:off x="2279775" y="1103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67"/>
            <p:cNvSpPr/>
            <p:nvPr/>
          </p:nvSpPr>
          <p:spPr>
            <a:xfrm>
              <a:off x="2295075" y="11141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67"/>
            <p:cNvSpPr/>
            <p:nvPr/>
          </p:nvSpPr>
          <p:spPr>
            <a:xfrm>
              <a:off x="1963550" y="634738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67"/>
            <p:cNvSpPr/>
            <p:nvPr/>
          </p:nvSpPr>
          <p:spPr>
            <a:xfrm>
              <a:off x="1958500" y="639688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3"/>
          <p:cNvSpPr/>
          <p:nvPr/>
        </p:nvSpPr>
        <p:spPr>
          <a:xfrm>
            <a:off x="4029777" y="751624"/>
            <a:ext cx="1084500" cy="10845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4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5080212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rgbClr val="FF0000"/>
                </a:solidFill>
              </a:rPr>
              <a:t>ĐỊNH NGHĨA</a:t>
            </a:r>
            <a:endParaRPr sz="5400" dirty="0">
              <a:solidFill>
                <a:srgbClr val="FF0000"/>
              </a:solidFill>
            </a:endParaRPr>
          </a:p>
        </p:txBody>
      </p:sp>
      <p:sp>
        <p:nvSpPr>
          <p:cNvPr id="1735" name="Google Shape;1735;p43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01</a:t>
            </a:r>
            <a:endParaRPr dirty="0">
              <a:solidFill>
                <a:srgbClr val="FF0000"/>
              </a:solidFill>
            </a:endParaRPr>
          </a:p>
        </p:txBody>
      </p:sp>
      <p:cxnSp>
        <p:nvCxnSpPr>
          <p:cNvPr id="1737" name="Google Shape;1737;p43"/>
          <p:cNvCxnSpPr>
            <a:cxnSpLocks/>
            <a:stCxn id="1733" idx="4"/>
            <a:endCxn id="1734" idx="0"/>
          </p:cNvCxnSpPr>
          <p:nvPr/>
        </p:nvCxnSpPr>
        <p:spPr>
          <a:xfrm>
            <a:off x="4572027" y="1836124"/>
            <a:ext cx="359967" cy="392526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38" name="Google Shape;1738;p43"/>
          <p:cNvGrpSpPr/>
          <p:nvPr/>
        </p:nvGrpSpPr>
        <p:grpSpPr>
          <a:xfrm>
            <a:off x="2106748" y="751622"/>
            <a:ext cx="1165483" cy="1003630"/>
            <a:chOff x="2106748" y="751622"/>
            <a:chExt cx="1165483" cy="1003630"/>
          </a:xfrm>
        </p:grpSpPr>
        <p:sp>
          <p:nvSpPr>
            <p:cNvPr id="1739" name="Google Shape;1739;p43"/>
            <p:cNvSpPr/>
            <p:nvPr/>
          </p:nvSpPr>
          <p:spPr>
            <a:xfrm rot="-451723">
              <a:off x="2198405" y="781704"/>
              <a:ext cx="22066" cy="970362"/>
            </a:xfrm>
            <a:custGeom>
              <a:avLst/>
              <a:gdLst/>
              <a:ahLst/>
              <a:cxnLst/>
              <a:rect l="l" t="t" r="r" b="b"/>
              <a:pathLst>
                <a:path w="1060" h="46614" extrusionOk="0">
                  <a:moveTo>
                    <a:pt x="532" y="0"/>
                  </a:moveTo>
                  <a:cubicBezTo>
                    <a:pt x="335" y="0"/>
                    <a:pt x="138" y="127"/>
                    <a:pt x="136" y="381"/>
                  </a:cubicBezTo>
                  <a:cubicBezTo>
                    <a:pt x="0" y="15664"/>
                    <a:pt x="272" y="30950"/>
                    <a:pt x="136" y="46233"/>
                  </a:cubicBezTo>
                  <a:cubicBezTo>
                    <a:pt x="133" y="46487"/>
                    <a:pt x="329" y="46614"/>
                    <a:pt x="526" y="46614"/>
                  </a:cubicBezTo>
                  <a:cubicBezTo>
                    <a:pt x="723" y="46614"/>
                    <a:pt x="921" y="46487"/>
                    <a:pt x="923" y="46233"/>
                  </a:cubicBezTo>
                  <a:cubicBezTo>
                    <a:pt x="1059" y="30950"/>
                    <a:pt x="787" y="15664"/>
                    <a:pt x="923" y="381"/>
                  </a:cubicBezTo>
                  <a:cubicBezTo>
                    <a:pt x="925" y="127"/>
                    <a:pt x="728" y="0"/>
                    <a:pt x="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3"/>
            <p:cNvSpPr/>
            <p:nvPr/>
          </p:nvSpPr>
          <p:spPr>
            <a:xfrm rot="-451723">
              <a:off x="2257437" y="1666465"/>
              <a:ext cx="1017387" cy="22233"/>
            </a:xfrm>
            <a:custGeom>
              <a:avLst/>
              <a:gdLst/>
              <a:ahLst/>
              <a:cxnLst/>
              <a:rect l="l" t="t" r="r" b="b"/>
              <a:pathLst>
                <a:path w="48873" h="1068" extrusionOk="0">
                  <a:moveTo>
                    <a:pt x="506" y="0"/>
                  </a:moveTo>
                  <a:cubicBezTo>
                    <a:pt x="1" y="0"/>
                    <a:pt x="0" y="788"/>
                    <a:pt x="508" y="788"/>
                  </a:cubicBezTo>
                  <a:cubicBezTo>
                    <a:pt x="11236" y="814"/>
                    <a:pt x="21996" y="1068"/>
                    <a:pt x="32742" y="1068"/>
                  </a:cubicBezTo>
                  <a:cubicBezTo>
                    <a:pt x="37954" y="1068"/>
                    <a:pt x="43163" y="1008"/>
                    <a:pt x="48364" y="833"/>
                  </a:cubicBezTo>
                  <a:cubicBezTo>
                    <a:pt x="48864" y="818"/>
                    <a:pt x="48872" y="46"/>
                    <a:pt x="48380" y="46"/>
                  </a:cubicBezTo>
                  <a:cubicBezTo>
                    <a:pt x="48375" y="46"/>
                    <a:pt x="48369" y="46"/>
                    <a:pt x="48364" y="46"/>
                  </a:cubicBezTo>
                  <a:cubicBezTo>
                    <a:pt x="43163" y="220"/>
                    <a:pt x="37954" y="280"/>
                    <a:pt x="32742" y="280"/>
                  </a:cubicBezTo>
                  <a:cubicBezTo>
                    <a:pt x="21995" y="280"/>
                    <a:pt x="11234" y="26"/>
                    <a:pt x="508" y="0"/>
                  </a:cubicBezTo>
                  <a:cubicBezTo>
                    <a:pt x="507" y="0"/>
                    <a:pt x="507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3"/>
            <p:cNvSpPr/>
            <p:nvPr/>
          </p:nvSpPr>
          <p:spPr>
            <a:xfrm rot="-451723">
              <a:off x="2204830" y="806288"/>
              <a:ext cx="892215" cy="877976"/>
            </a:xfrm>
            <a:custGeom>
              <a:avLst/>
              <a:gdLst/>
              <a:ahLst/>
              <a:cxnLst/>
              <a:rect l="l" t="t" r="r" b="b"/>
              <a:pathLst>
                <a:path w="42860" h="42176" extrusionOk="0">
                  <a:moveTo>
                    <a:pt x="42283" y="0"/>
                  </a:moveTo>
                  <a:cubicBezTo>
                    <a:pt x="42194" y="0"/>
                    <a:pt x="42102" y="33"/>
                    <a:pt x="42020" y="113"/>
                  </a:cubicBezTo>
                  <a:cubicBezTo>
                    <a:pt x="27938" y="13728"/>
                    <a:pt x="13502" y="27041"/>
                    <a:pt x="262" y="41494"/>
                  </a:cubicBezTo>
                  <a:cubicBezTo>
                    <a:pt x="0" y="41781"/>
                    <a:pt x="264" y="42176"/>
                    <a:pt x="557" y="42176"/>
                  </a:cubicBezTo>
                  <a:cubicBezTo>
                    <a:pt x="646" y="42176"/>
                    <a:pt x="738" y="42139"/>
                    <a:pt x="819" y="42051"/>
                  </a:cubicBezTo>
                  <a:cubicBezTo>
                    <a:pt x="14058" y="27598"/>
                    <a:pt x="28493" y="14285"/>
                    <a:pt x="42577" y="669"/>
                  </a:cubicBezTo>
                  <a:cubicBezTo>
                    <a:pt x="42860" y="395"/>
                    <a:pt x="42589" y="0"/>
                    <a:pt x="4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3"/>
            <p:cNvSpPr/>
            <p:nvPr/>
          </p:nvSpPr>
          <p:spPr>
            <a:xfrm rot="-451723">
              <a:off x="2927522" y="940328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4" y="0"/>
                  </a:moveTo>
                  <a:cubicBezTo>
                    <a:pt x="197" y="0"/>
                    <a:pt x="0" y="128"/>
                    <a:pt x="0" y="382"/>
                  </a:cubicBezTo>
                  <a:lnTo>
                    <a:pt x="0" y="2870"/>
                  </a:lnTo>
                  <a:cubicBezTo>
                    <a:pt x="0" y="3123"/>
                    <a:pt x="197" y="3250"/>
                    <a:pt x="395" y="3250"/>
                  </a:cubicBezTo>
                  <a:cubicBezTo>
                    <a:pt x="591" y="3250"/>
                    <a:pt x="787" y="3123"/>
                    <a:pt x="787" y="2870"/>
                  </a:cubicBezTo>
                  <a:lnTo>
                    <a:pt x="787" y="382"/>
                  </a:lnTo>
                  <a:cubicBezTo>
                    <a:pt x="787" y="128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3"/>
            <p:cNvSpPr/>
            <p:nvPr/>
          </p:nvSpPr>
          <p:spPr>
            <a:xfrm rot="-451723">
              <a:off x="2940408" y="1037855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3"/>
                    <a:pt x="197" y="3250"/>
                    <a:pt x="394" y="3250"/>
                  </a:cubicBezTo>
                  <a:cubicBezTo>
                    <a:pt x="591" y="3250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8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3"/>
            <p:cNvSpPr/>
            <p:nvPr/>
          </p:nvSpPr>
          <p:spPr>
            <a:xfrm rot="-451723">
              <a:off x="2953293" y="1135381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1"/>
                  </a:moveTo>
                  <a:cubicBezTo>
                    <a:pt x="196" y="1"/>
                    <a:pt x="0" y="128"/>
                    <a:pt x="0" y="382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9"/>
                  </a:cubicBezTo>
                  <a:lnTo>
                    <a:pt x="787" y="382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3"/>
            <p:cNvSpPr/>
            <p:nvPr/>
          </p:nvSpPr>
          <p:spPr>
            <a:xfrm rot="-451723">
              <a:off x="2966178" y="1232907"/>
              <a:ext cx="16404" cy="67634"/>
            </a:xfrm>
            <a:custGeom>
              <a:avLst/>
              <a:gdLst/>
              <a:ahLst/>
              <a:cxnLst/>
              <a:rect l="l" t="t" r="r" b="b"/>
              <a:pathLst>
                <a:path w="788" h="3249" extrusionOk="0">
                  <a:moveTo>
                    <a:pt x="393" y="1"/>
                  </a:moveTo>
                  <a:cubicBezTo>
                    <a:pt x="197" y="1"/>
                    <a:pt x="0" y="128"/>
                    <a:pt x="0" y="381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1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3"/>
            <p:cNvSpPr/>
            <p:nvPr/>
          </p:nvSpPr>
          <p:spPr>
            <a:xfrm rot="-451723">
              <a:off x="2979065" y="1330433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5" y="3249"/>
                  </a:cubicBezTo>
                  <a:cubicBezTo>
                    <a:pt x="591" y="3249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3"/>
            <p:cNvSpPr/>
            <p:nvPr/>
          </p:nvSpPr>
          <p:spPr>
            <a:xfrm rot="-451723">
              <a:off x="2991950" y="1427960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6" y="0"/>
                    <a:pt x="0" y="127"/>
                    <a:pt x="0" y="380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0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3"/>
            <p:cNvSpPr/>
            <p:nvPr/>
          </p:nvSpPr>
          <p:spPr>
            <a:xfrm rot="-451723">
              <a:off x="3004836" y="1525507"/>
              <a:ext cx="16404" cy="67613"/>
            </a:xfrm>
            <a:custGeom>
              <a:avLst/>
              <a:gdLst/>
              <a:ahLst/>
              <a:cxnLst/>
              <a:rect l="l" t="t" r="r" b="b"/>
              <a:pathLst>
                <a:path w="788" h="3248" extrusionOk="0">
                  <a:moveTo>
                    <a:pt x="394" y="0"/>
                  </a:moveTo>
                  <a:cubicBezTo>
                    <a:pt x="197" y="0"/>
                    <a:pt x="0" y="127"/>
                    <a:pt x="0" y="380"/>
                  </a:cubicBezTo>
                  <a:lnTo>
                    <a:pt x="0" y="2867"/>
                  </a:lnTo>
                  <a:cubicBezTo>
                    <a:pt x="0" y="3121"/>
                    <a:pt x="197" y="3248"/>
                    <a:pt x="394" y="3248"/>
                  </a:cubicBezTo>
                  <a:cubicBezTo>
                    <a:pt x="591" y="3248"/>
                    <a:pt x="787" y="3121"/>
                    <a:pt x="787" y="2867"/>
                  </a:cubicBezTo>
                  <a:lnTo>
                    <a:pt x="787" y="380"/>
                  </a:lnTo>
                  <a:cubicBezTo>
                    <a:pt x="787" y="127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3"/>
            <p:cNvSpPr/>
            <p:nvPr/>
          </p:nvSpPr>
          <p:spPr>
            <a:xfrm rot="-451723">
              <a:off x="2112791" y="793676"/>
              <a:ext cx="75711" cy="97215"/>
            </a:xfrm>
            <a:custGeom>
              <a:avLst/>
              <a:gdLst/>
              <a:ahLst/>
              <a:cxnLst/>
              <a:rect l="l" t="t" r="r" b="b"/>
              <a:pathLst>
                <a:path w="3637" h="4670" extrusionOk="0">
                  <a:moveTo>
                    <a:pt x="1775" y="1360"/>
                  </a:moveTo>
                  <a:cubicBezTo>
                    <a:pt x="1995" y="2180"/>
                    <a:pt x="2279" y="2975"/>
                    <a:pt x="2623" y="3751"/>
                  </a:cubicBezTo>
                  <a:lnTo>
                    <a:pt x="2623" y="3751"/>
                  </a:lnTo>
                  <a:cubicBezTo>
                    <a:pt x="2067" y="3820"/>
                    <a:pt x="1509" y="3860"/>
                    <a:pt x="948" y="3876"/>
                  </a:cubicBezTo>
                  <a:lnTo>
                    <a:pt x="948" y="3876"/>
                  </a:lnTo>
                  <a:cubicBezTo>
                    <a:pt x="1175" y="3020"/>
                    <a:pt x="1449" y="2182"/>
                    <a:pt x="1775" y="1360"/>
                  </a:cubicBezTo>
                  <a:close/>
                  <a:moveTo>
                    <a:pt x="1703" y="0"/>
                  </a:moveTo>
                  <a:cubicBezTo>
                    <a:pt x="1587" y="0"/>
                    <a:pt x="1476" y="60"/>
                    <a:pt x="1412" y="206"/>
                  </a:cubicBezTo>
                  <a:cubicBezTo>
                    <a:pt x="843" y="1489"/>
                    <a:pt x="388" y="2804"/>
                    <a:pt x="59" y="4171"/>
                  </a:cubicBezTo>
                  <a:cubicBezTo>
                    <a:pt x="0" y="4418"/>
                    <a:pt x="178" y="4670"/>
                    <a:pt x="438" y="4670"/>
                  </a:cubicBezTo>
                  <a:cubicBezTo>
                    <a:pt x="1402" y="4670"/>
                    <a:pt x="2351" y="4589"/>
                    <a:pt x="3304" y="4443"/>
                  </a:cubicBezTo>
                  <a:cubicBezTo>
                    <a:pt x="3576" y="4402"/>
                    <a:pt x="3636" y="4067"/>
                    <a:pt x="3541" y="3865"/>
                  </a:cubicBezTo>
                  <a:cubicBezTo>
                    <a:pt x="3004" y="2751"/>
                    <a:pt x="2611" y="1595"/>
                    <a:pt x="2348" y="388"/>
                  </a:cubicBezTo>
                  <a:cubicBezTo>
                    <a:pt x="2305" y="190"/>
                    <a:pt x="2159" y="105"/>
                    <a:pt x="2005" y="105"/>
                  </a:cubicBezTo>
                  <a:cubicBezTo>
                    <a:pt x="1994" y="105"/>
                    <a:pt x="1983" y="105"/>
                    <a:pt x="1972" y="106"/>
                  </a:cubicBezTo>
                  <a:lnTo>
                    <a:pt x="1972" y="106"/>
                  </a:lnTo>
                  <a:cubicBezTo>
                    <a:pt x="1894" y="40"/>
                    <a:pt x="1797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3"/>
            <p:cNvSpPr/>
            <p:nvPr/>
          </p:nvSpPr>
          <p:spPr>
            <a:xfrm rot="-451723">
              <a:off x="2132995" y="809053"/>
              <a:ext cx="32121" cy="69737"/>
            </a:xfrm>
            <a:custGeom>
              <a:avLst/>
              <a:gdLst/>
              <a:ahLst/>
              <a:cxnLst/>
              <a:rect l="l" t="t" r="r" b="b"/>
              <a:pathLst>
                <a:path w="1543" h="3350" extrusionOk="0">
                  <a:moveTo>
                    <a:pt x="676" y="1"/>
                  </a:moveTo>
                  <a:cubicBezTo>
                    <a:pt x="523" y="1"/>
                    <a:pt x="379" y="86"/>
                    <a:pt x="341" y="284"/>
                  </a:cubicBezTo>
                  <a:cubicBezTo>
                    <a:pt x="167" y="1170"/>
                    <a:pt x="57" y="2062"/>
                    <a:pt x="13" y="2961"/>
                  </a:cubicBezTo>
                  <a:cubicBezTo>
                    <a:pt x="1" y="3198"/>
                    <a:pt x="204" y="3349"/>
                    <a:pt x="413" y="3349"/>
                  </a:cubicBezTo>
                  <a:cubicBezTo>
                    <a:pt x="479" y="3349"/>
                    <a:pt x="545" y="3334"/>
                    <a:pt x="605" y="3302"/>
                  </a:cubicBezTo>
                  <a:cubicBezTo>
                    <a:pt x="700" y="3252"/>
                    <a:pt x="779" y="3194"/>
                    <a:pt x="845" y="3127"/>
                  </a:cubicBezTo>
                  <a:lnTo>
                    <a:pt x="845" y="3127"/>
                  </a:lnTo>
                  <a:cubicBezTo>
                    <a:pt x="891" y="3145"/>
                    <a:pt x="936" y="3154"/>
                    <a:pt x="980" y="3154"/>
                  </a:cubicBezTo>
                  <a:cubicBezTo>
                    <a:pt x="1319" y="3154"/>
                    <a:pt x="1542" y="2636"/>
                    <a:pt x="1178" y="2414"/>
                  </a:cubicBezTo>
                  <a:cubicBezTo>
                    <a:pt x="1084" y="2357"/>
                    <a:pt x="988" y="2298"/>
                    <a:pt x="892" y="2241"/>
                  </a:cubicBezTo>
                  <a:cubicBezTo>
                    <a:pt x="879" y="2233"/>
                    <a:pt x="866" y="2227"/>
                    <a:pt x="853" y="2221"/>
                  </a:cubicBezTo>
                  <a:lnTo>
                    <a:pt x="853" y="2221"/>
                  </a:lnTo>
                  <a:cubicBezTo>
                    <a:pt x="906" y="1642"/>
                    <a:pt x="988" y="1068"/>
                    <a:pt x="1099" y="496"/>
                  </a:cubicBezTo>
                  <a:cubicBezTo>
                    <a:pt x="1159" y="196"/>
                    <a:pt x="907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3"/>
            <p:cNvSpPr/>
            <p:nvPr/>
          </p:nvSpPr>
          <p:spPr>
            <a:xfrm rot="-451723">
              <a:off x="3163727" y="1582278"/>
              <a:ext cx="104355" cy="70195"/>
            </a:xfrm>
            <a:custGeom>
              <a:avLst/>
              <a:gdLst/>
              <a:ahLst/>
              <a:cxnLst/>
              <a:rect l="l" t="t" r="r" b="b"/>
              <a:pathLst>
                <a:path w="5013" h="3372" extrusionOk="0">
                  <a:moveTo>
                    <a:pt x="810" y="854"/>
                  </a:moveTo>
                  <a:cubicBezTo>
                    <a:pt x="1697" y="1041"/>
                    <a:pt x="2564" y="1281"/>
                    <a:pt x="3416" y="1575"/>
                  </a:cubicBezTo>
                  <a:lnTo>
                    <a:pt x="3416" y="1575"/>
                  </a:lnTo>
                  <a:cubicBezTo>
                    <a:pt x="2593" y="1914"/>
                    <a:pt x="1756" y="2211"/>
                    <a:pt x="905" y="2472"/>
                  </a:cubicBezTo>
                  <a:lnTo>
                    <a:pt x="905" y="2472"/>
                  </a:lnTo>
                  <a:cubicBezTo>
                    <a:pt x="840" y="1934"/>
                    <a:pt x="810" y="1396"/>
                    <a:pt x="810" y="854"/>
                  </a:cubicBezTo>
                  <a:close/>
                  <a:moveTo>
                    <a:pt x="438" y="0"/>
                  </a:moveTo>
                  <a:cubicBezTo>
                    <a:pt x="242" y="0"/>
                    <a:pt x="40" y="127"/>
                    <a:pt x="31" y="380"/>
                  </a:cubicBezTo>
                  <a:cubicBezTo>
                    <a:pt x="1" y="1290"/>
                    <a:pt x="63" y="2184"/>
                    <a:pt x="201" y="3083"/>
                  </a:cubicBezTo>
                  <a:cubicBezTo>
                    <a:pt x="228" y="3260"/>
                    <a:pt x="421" y="3372"/>
                    <a:pt x="592" y="3372"/>
                  </a:cubicBezTo>
                  <a:cubicBezTo>
                    <a:pt x="625" y="3372"/>
                    <a:pt x="657" y="3368"/>
                    <a:pt x="687" y="3359"/>
                  </a:cubicBezTo>
                  <a:cubicBezTo>
                    <a:pt x="2049" y="2964"/>
                    <a:pt x="3374" y="2472"/>
                    <a:pt x="4668" y="1887"/>
                  </a:cubicBezTo>
                  <a:cubicBezTo>
                    <a:pt x="5013" y="1733"/>
                    <a:pt x="4850" y="1278"/>
                    <a:pt x="4573" y="1169"/>
                  </a:cubicBezTo>
                  <a:cubicBezTo>
                    <a:pt x="3375" y="692"/>
                    <a:pt x="2150" y="327"/>
                    <a:pt x="887" y="68"/>
                  </a:cubicBezTo>
                  <a:cubicBezTo>
                    <a:pt x="856" y="62"/>
                    <a:pt x="826" y="59"/>
                    <a:pt x="798" y="59"/>
                  </a:cubicBezTo>
                  <a:cubicBezTo>
                    <a:pt x="756" y="59"/>
                    <a:pt x="718" y="65"/>
                    <a:pt x="682" y="76"/>
                  </a:cubicBezTo>
                  <a:lnTo>
                    <a:pt x="682" y="76"/>
                  </a:lnTo>
                  <a:cubicBezTo>
                    <a:pt x="613" y="25"/>
                    <a:pt x="526" y="0"/>
                    <a:pt x="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3"/>
            <p:cNvSpPr/>
            <p:nvPr/>
          </p:nvSpPr>
          <p:spPr>
            <a:xfrm rot="-451723">
              <a:off x="3176990" y="1597680"/>
              <a:ext cx="38282" cy="41426"/>
            </a:xfrm>
            <a:custGeom>
              <a:avLst/>
              <a:gdLst/>
              <a:ahLst/>
              <a:cxnLst/>
              <a:rect l="l" t="t" r="r" b="b"/>
              <a:pathLst>
                <a:path w="1839" h="1990" extrusionOk="0">
                  <a:moveTo>
                    <a:pt x="499" y="0"/>
                  </a:moveTo>
                  <a:cubicBezTo>
                    <a:pt x="345" y="0"/>
                    <a:pt x="197" y="85"/>
                    <a:pt x="151" y="282"/>
                  </a:cubicBezTo>
                  <a:cubicBezTo>
                    <a:pt x="59" y="671"/>
                    <a:pt x="9" y="1069"/>
                    <a:pt x="3" y="1469"/>
                  </a:cubicBezTo>
                  <a:cubicBezTo>
                    <a:pt x="1" y="1707"/>
                    <a:pt x="209" y="1857"/>
                    <a:pt x="413" y="1857"/>
                  </a:cubicBezTo>
                  <a:cubicBezTo>
                    <a:pt x="509" y="1857"/>
                    <a:pt x="604" y="1823"/>
                    <a:pt x="676" y="1750"/>
                  </a:cubicBezTo>
                  <a:lnTo>
                    <a:pt x="676" y="1750"/>
                  </a:lnTo>
                  <a:cubicBezTo>
                    <a:pt x="684" y="1766"/>
                    <a:pt x="692" y="1783"/>
                    <a:pt x="700" y="1799"/>
                  </a:cubicBezTo>
                  <a:cubicBezTo>
                    <a:pt x="769" y="1932"/>
                    <a:pt x="889" y="1990"/>
                    <a:pt x="1013" y="1990"/>
                  </a:cubicBezTo>
                  <a:cubicBezTo>
                    <a:pt x="1152" y="1990"/>
                    <a:pt x="1296" y="1918"/>
                    <a:pt x="1380" y="1799"/>
                  </a:cubicBezTo>
                  <a:cubicBezTo>
                    <a:pt x="1492" y="1637"/>
                    <a:pt x="1607" y="1477"/>
                    <a:pt x="1720" y="1315"/>
                  </a:cubicBezTo>
                  <a:cubicBezTo>
                    <a:pt x="1839" y="1146"/>
                    <a:pt x="1796" y="981"/>
                    <a:pt x="1684" y="872"/>
                  </a:cubicBezTo>
                  <a:lnTo>
                    <a:pt x="1684" y="872"/>
                  </a:lnTo>
                  <a:cubicBezTo>
                    <a:pt x="1733" y="704"/>
                    <a:pt x="1687" y="508"/>
                    <a:pt x="1512" y="426"/>
                  </a:cubicBezTo>
                  <a:cubicBezTo>
                    <a:pt x="1438" y="391"/>
                    <a:pt x="1362" y="356"/>
                    <a:pt x="1287" y="320"/>
                  </a:cubicBezTo>
                  <a:cubicBezTo>
                    <a:pt x="1220" y="289"/>
                    <a:pt x="1151" y="273"/>
                    <a:pt x="1084" y="273"/>
                  </a:cubicBezTo>
                  <a:cubicBezTo>
                    <a:pt x="1025" y="273"/>
                    <a:pt x="967" y="286"/>
                    <a:pt x="914" y="312"/>
                  </a:cubicBezTo>
                  <a:lnTo>
                    <a:pt x="914" y="312"/>
                  </a:lnTo>
                  <a:cubicBezTo>
                    <a:pt x="872" y="119"/>
                    <a:pt x="681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3"/>
            <p:cNvSpPr/>
            <p:nvPr/>
          </p:nvSpPr>
          <p:spPr>
            <a:xfrm rot="-451723">
              <a:off x="2213818" y="1241488"/>
              <a:ext cx="301450" cy="185542"/>
            </a:xfrm>
            <a:custGeom>
              <a:avLst/>
              <a:gdLst/>
              <a:ahLst/>
              <a:cxnLst/>
              <a:rect l="l" t="t" r="r" b="b"/>
              <a:pathLst>
                <a:path w="14481" h="8913" extrusionOk="0">
                  <a:moveTo>
                    <a:pt x="3443" y="1"/>
                  </a:moveTo>
                  <a:cubicBezTo>
                    <a:pt x="2457" y="1"/>
                    <a:pt x="1457" y="100"/>
                    <a:pt x="466" y="299"/>
                  </a:cubicBezTo>
                  <a:cubicBezTo>
                    <a:pt x="1" y="391"/>
                    <a:pt x="159" y="1066"/>
                    <a:pt x="590" y="1066"/>
                  </a:cubicBezTo>
                  <a:cubicBezTo>
                    <a:pt x="618" y="1066"/>
                    <a:pt x="647" y="1063"/>
                    <a:pt x="678" y="1057"/>
                  </a:cubicBezTo>
                  <a:cubicBezTo>
                    <a:pt x="1613" y="870"/>
                    <a:pt x="2555" y="776"/>
                    <a:pt x="3482" y="776"/>
                  </a:cubicBezTo>
                  <a:cubicBezTo>
                    <a:pt x="8309" y="776"/>
                    <a:pt x="12721" y="3336"/>
                    <a:pt x="13669" y="8629"/>
                  </a:cubicBezTo>
                  <a:cubicBezTo>
                    <a:pt x="13704" y="8827"/>
                    <a:pt x="13846" y="8912"/>
                    <a:pt x="13998" y="8912"/>
                  </a:cubicBezTo>
                  <a:cubicBezTo>
                    <a:pt x="14228" y="8912"/>
                    <a:pt x="14481" y="8717"/>
                    <a:pt x="14428" y="8418"/>
                  </a:cubicBezTo>
                  <a:cubicBezTo>
                    <a:pt x="13412" y="2753"/>
                    <a:pt x="8624" y="1"/>
                    <a:pt x="3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3"/>
            <p:cNvSpPr/>
            <p:nvPr/>
          </p:nvSpPr>
          <p:spPr>
            <a:xfrm rot="-451723">
              <a:off x="2252520" y="1616438"/>
              <a:ext cx="79209" cy="54894"/>
            </a:xfrm>
            <a:custGeom>
              <a:avLst/>
              <a:gdLst/>
              <a:ahLst/>
              <a:cxnLst/>
              <a:rect l="l" t="t" r="r" b="b"/>
              <a:pathLst>
                <a:path w="3805" h="2637" extrusionOk="0">
                  <a:moveTo>
                    <a:pt x="542" y="0"/>
                  </a:moveTo>
                  <a:cubicBezTo>
                    <a:pt x="216" y="0"/>
                    <a:pt x="0" y="513"/>
                    <a:pt x="350" y="748"/>
                  </a:cubicBezTo>
                  <a:cubicBezTo>
                    <a:pt x="1253" y="1354"/>
                    <a:pt x="2155" y="1962"/>
                    <a:pt x="3059" y="2569"/>
                  </a:cubicBezTo>
                  <a:cubicBezTo>
                    <a:pt x="3129" y="2616"/>
                    <a:pt x="3199" y="2637"/>
                    <a:pt x="3264" y="2637"/>
                  </a:cubicBezTo>
                  <a:cubicBezTo>
                    <a:pt x="3590" y="2637"/>
                    <a:pt x="3805" y="2123"/>
                    <a:pt x="3457" y="1889"/>
                  </a:cubicBezTo>
                  <a:cubicBezTo>
                    <a:pt x="2552" y="1282"/>
                    <a:pt x="1651" y="674"/>
                    <a:pt x="747" y="68"/>
                  </a:cubicBezTo>
                  <a:cubicBezTo>
                    <a:pt x="676" y="21"/>
                    <a:pt x="607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3"/>
            <p:cNvSpPr/>
            <p:nvPr/>
          </p:nvSpPr>
          <p:spPr>
            <a:xfrm rot="-451723">
              <a:off x="2243905" y="1536473"/>
              <a:ext cx="121217" cy="76565"/>
            </a:xfrm>
            <a:custGeom>
              <a:avLst/>
              <a:gdLst/>
              <a:ahLst/>
              <a:cxnLst/>
              <a:rect l="l" t="t" r="r" b="b"/>
              <a:pathLst>
                <a:path w="5823" h="3678" extrusionOk="0">
                  <a:moveTo>
                    <a:pt x="562" y="0"/>
                  </a:moveTo>
                  <a:cubicBezTo>
                    <a:pt x="223" y="0"/>
                    <a:pt x="0" y="518"/>
                    <a:pt x="364" y="741"/>
                  </a:cubicBezTo>
                  <a:cubicBezTo>
                    <a:pt x="1930" y="1700"/>
                    <a:pt x="3496" y="2658"/>
                    <a:pt x="5061" y="3617"/>
                  </a:cubicBezTo>
                  <a:cubicBezTo>
                    <a:pt x="5130" y="3659"/>
                    <a:pt x="5197" y="3677"/>
                    <a:pt x="5261" y="3677"/>
                  </a:cubicBezTo>
                  <a:cubicBezTo>
                    <a:pt x="5599" y="3677"/>
                    <a:pt x="5823" y="3160"/>
                    <a:pt x="5459" y="2937"/>
                  </a:cubicBezTo>
                  <a:cubicBezTo>
                    <a:pt x="3893" y="1978"/>
                    <a:pt x="2327" y="1020"/>
                    <a:pt x="762" y="61"/>
                  </a:cubicBezTo>
                  <a:cubicBezTo>
                    <a:pt x="693" y="19"/>
                    <a:pt x="625" y="0"/>
                    <a:pt x="5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3"/>
            <p:cNvSpPr/>
            <p:nvPr/>
          </p:nvSpPr>
          <p:spPr>
            <a:xfrm rot="-451723">
              <a:off x="2234065" y="1444473"/>
              <a:ext cx="184313" cy="105230"/>
            </a:xfrm>
            <a:custGeom>
              <a:avLst/>
              <a:gdLst/>
              <a:ahLst/>
              <a:cxnLst/>
              <a:rect l="l" t="t" r="r" b="b"/>
              <a:pathLst>
                <a:path w="8854" h="5055" extrusionOk="0">
                  <a:moveTo>
                    <a:pt x="601" y="1"/>
                  </a:moveTo>
                  <a:cubicBezTo>
                    <a:pt x="240" y="1"/>
                    <a:pt x="0" y="531"/>
                    <a:pt x="390" y="727"/>
                  </a:cubicBezTo>
                  <a:cubicBezTo>
                    <a:pt x="3007" y="2057"/>
                    <a:pt x="5574" y="3480"/>
                    <a:pt x="8089" y="4995"/>
                  </a:cubicBezTo>
                  <a:cubicBezTo>
                    <a:pt x="8157" y="5036"/>
                    <a:pt x="8225" y="5054"/>
                    <a:pt x="8288" y="5054"/>
                  </a:cubicBezTo>
                  <a:cubicBezTo>
                    <a:pt x="8629" y="5054"/>
                    <a:pt x="8854" y="4536"/>
                    <a:pt x="8487" y="4315"/>
                  </a:cubicBezTo>
                  <a:cubicBezTo>
                    <a:pt x="5970" y="2800"/>
                    <a:pt x="3405" y="1379"/>
                    <a:pt x="787" y="47"/>
                  </a:cubicBezTo>
                  <a:cubicBezTo>
                    <a:pt x="723" y="15"/>
                    <a:pt x="661" y="1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3"/>
            <p:cNvSpPr/>
            <p:nvPr/>
          </p:nvSpPr>
          <p:spPr>
            <a:xfrm rot="-451723">
              <a:off x="2226625" y="1356270"/>
              <a:ext cx="232734" cy="128003"/>
            </a:xfrm>
            <a:custGeom>
              <a:avLst/>
              <a:gdLst/>
              <a:ahLst/>
              <a:cxnLst/>
              <a:rect l="l" t="t" r="r" b="b"/>
              <a:pathLst>
                <a:path w="11180" h="6149" extrusionOk="0">
                  <a:moveTo>
                    <a:pt x="590" y="0"/>
                  </a:moveTo>
                  <a:cubicBezTo>
                    <a:pt x="234" y="0"/>
                    <a:pt x="0" y="525"/>
                    <a:pt x="383" y="730"/>
                  </a:cubicBezTo>
                  <a:lnTo>
                    <a:pt x="10401" y="6099"/>
                  </a:lnTo>
                  <a:cubicBezTo>
                    <a:pt x="10466" y="6134"/>
                    <a:pt x="10530" y="6149"/>
                    <a:pt x="10590" y="6149"/>
                  </a:cubicBezTo>
                  <a:cubicBezTo>
                    <a:pt x="10945" y="6149"/>
                    <a:pt x="11180" y="5623"/>
                    <a:pt x="10797" y="5419"/>
                  </a:cubicBezTo>
                  <a:lnTo>
                    <a:pt x="781" y="50"/>
                  </a:lnTo>
                  <a:cubicBezTo>
                    <a:pt x="715" y="16"/>
                    <a:pt x="651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3"/>
            <p:cNvSpPr/>
            <p:nvPr/>
          </p:nvSpPr>
          <p:spPr>
            <a:xfrm rot="-451723">
              <a:off x="2219064" y="1277135"/>
              <a:ext cx="285296" cy="156273"/>
            </a:xfrm>
            <a:custGeom>
              <a:avLst/>
              <a:gdLst/>
              <a:ahLst/>
              <a:cxnLst/>
              <a:rect l="l" t="t" r="r" b="b"/>
              <a:pathLst>
                <a:path w="13705" h="7507" extrusionOk="0">
                  <a:moveTo>
                    <a:pt x="504" y="0"/>
                  </a:moveTo>
                  <a:cubicBezTo>
                    <a:pt x="125" y="0"/>
                    <a:pt x="1" y="634"/>
                    <a:pt x="429" y="783"/>
                  </a:cubicBezTo>
                  <a:cubicBezTo>
                    <a:pt x="4830" y="2307"/>
                    <a:pt x="8898" y="5158"/>
                    <a:pt x="12932" y="7452"/>
                  </a:cubicBezTo>
                  <a:cubicBezTo>
                    <a:pt x="12999" y="7490"/>
                    <a:pt x="13065" y="7507"/>
                    <a:pt x="13127" y="7507"/>
                  </a:cubicBezTo>
                  <a:cubicBezTo>
                    <a:pt x="13474" y="7507"/>
                    <a:pt x="13704" y="6985"/>
                    <a:pt x="13329" y="6772"/>
                  </a:cubicBezTo>
                  <a:cubicBezTo>
                    <a:pt x="9225" y="4439"/>
                    <a:pt x="5117" y="1577"/>
                    <a:pt x="637" y="24"/>
                  </a:cubicBezTo>
                  <a:cubicBezTo>
                    <a:pt x="590" y="8"/>
                    <a:pt x="546" y="0"/>
                    <a:pt x="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3"/>
            <p:cNvSpPr/>
            <p:nvPr/>
          </p:nvSpPr>
          <p:spPr>
            <a:xfrm rot="-451723">
              <a:off x="2382868" y="1130861"/>
              <a:ext cx="48275" cy="79729"/>
            </a:xfrm>
            <a:custGeom>
              <a:avLst/>
              <a:gdLst/>
              <a:ahLst/>
              <a:cxnLst/>
              <a:rect l="l" t="t" r="r" b="b"/>
              <a:pathLst>
                <a:path w="2319" h="3830" extrusionOk="0">
                  <a:moveTo>
                    <a:pt x="1789" y="1"/>
                  </a:moveTo>
                  <a:cubicBezTo>
                    <a:pt x="1673" y="1"/>
                    <a:pt x="1562" y="61"/>
                    <a:pt x="1497" y="205"/>
                  </a:cubicBezTo>
                  <a:cubicBezTo>
                    <a:pt x="1046" y="1213"/>
                    <a:pt x="593" y="2219"/>
                    <a:pt x="142" y="3227"/>
                  </a:cubicBezTo>
                  <a:cubicBezTo>
                    <a:pt x="1" y="3542"/>
                    <a:pt x="277" y="3829"/>
                    <a:pt x="530" y="3829"/>
                  </a:cubicBezTo>
                  <a:cubicBezTo>
                    <a:pt x="646" y="3829"/>
                    <a:pt x="757" y="3770"/>
                    <a:pt x="822" y="3625"/>
                  </a:cubicBezTo>
                  <a:cubicBezTo>
                    <a:pt x="1273" y="2617"/>
                    <a:pt x="1726" y="1610"/>
                    <a:pt x="2177" y="602"/>
                  </a:cubicBezTo>
                  <a:cubicBezTo>
                    <a:pt x="2318" y="287"/>
                    <a:pt x="2043" y="1"/>
                    <a:pt x="1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3"/>
            <p:cNvSpPr/>
            <p:nvPr/>
          </p:nvSpPr>
          <p:spPr>
            <a:xfrm rot="-451723">
              <a:off x="2408398" y="1128287"/>
              <a:ext cx="54395" cy="81269"/>
            </a:xfrm>
            <a:custGeom>
              <a:avLst/>
              <a:gdLst/>
              <a:ahLst/>
              <a:cxnLst/>
              <a:rect l="l" t="t" r="r" b="b"/>
              <a:pathLst>
                <a:path w="2613" h="3904" extrusionOk="0">
                  <a:moveTo>
                    <a:pt x="557" y="1"/>
                  </a:moveTo>
                  <a:cubicBezTo>
                    <a:pt x="275" y="1"/>
                    <a:pt x="1" y="281"/>
                    <a:pt x="206" y="572"/>
                  </a:cubicBezTo>
                  <a:cubicBezTo>
                    <a:pt x="872" y="1520"/>
                    <a:pt x="1390" y="2532"/>
                    <a:pt x="1757" y="3631"/>
                  </a:cubicBezTo>
                  <a:cubicBezTo>
                    <a:pt x="1820" y="3821"/>
                    <a:pt x="1977" y="3904"/>
                    <a:pt x="2134" y="3904"/>
                  </a:cubicBezTo>
                  <a:cubicBezTo>
                    <a:pt x="2374" y="3904"/>
                    <a:pt x="2612" y="3713"/>
                    <a:pt x="2515" y="3421"/>
                  </a:cubicBezTo>
                  <a:cubicBezTo>
                    <a:pt x="2130" y="2261"/>
                    <a:pt x="1591" y="1176"/>
                    <a:pt x="886" y="175"/>
                  </a:cubicBezTo>
                  <a:cubicBezTo>
                    <a:pt x="800" y="52"/>
                    <a:pt x="678" y="1"/>
                    <a:pt x="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3"/>
            <p:cNvSpPr/>
            <p:nvPr/>
          </p:nvSpPr>
          <p:spPr>
            <a:xfrm rot="-451723">
              <a:off x="2393870" y="1176775"/>
              <a:ext cx="64949" cy="19235"/>
            </a:xfrm>
            <a:custGeom>
              <a:avLst/>
              <a:gdLst/>
              <a:ahLst/>
              <a:cxnLst/>
              <a:rect l="l" t="t" r="r" b="b"/>
              <a:pathLst>
                <a:path w="3120" h="924" extrusionOk="0">
                  <a:moveTo>
                    <a:pt x="2570" y="1"/>
                  </a:moveTo>
                  <a:cubicBezTo>
                    <a:pt x="2536" y="1"/>
                    <a:pt x="2499" y="6"/>
                    <a:pt x="2460" y="16"/>
                  </a:cubicBezTo>
                  <a:cubicBezTo>
                    <a:pt x="2149" y="98"/>
                    <a:pt x="1839" y="140"/>
                    <a:pt x="1529" y="140"/>
                  </a:cubicBezTo>
                  <a:cubicBezTo>
                    <a:pt x="1242" y="140"/>
                    <a:pt x="955" y="104"/>
                    <a:pt x="667" y="33"/>
                  </a:cubicBezTo>
                  <a:cubicBezTo>
                    <a:pt x="630" y="24"/>
                    <a:pt x="596" y="20"/>
                    <a:pt x="563" y="20"/>
                  </a:cubicBezTo>
                  <a:cubicBezTo>
                    <a:pt x="148" y="20"/>
                    <a:pt x="0" y="679"/>
                    <a:pt x="458" y="792"/>
                  </a:cubicBezTo>
                  <a:cubicBezTo>
                    <a:pt x="816" y="879"/>
                    <a:pt x="1176" y="924"/>
                    <a:pt x="1536" y="924"/>
                  </a:cubicBezTo>
                  <a:cubicBezTo>
                    <a:pt x="1915" y="924"/>
                    <a:pt x="2293" y="874"/>
                    <a:pt x="2669" y="775"/>
                  </a:cubicBezTo>
                  <a:cubicBezTo>
                    <a:pt x="3119" y="653"/>
                    <a:pt x="2978" y="1"/>
                    <a:pt x="2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3"/>
            <p:cNvSpPr/>
            <p:nvPr/>
          </p:nvSpPr>
          <p:spPr>
            <a:xfrm rot="-451723">
              <a:off x="2719785" y="1389791"/>
              <a:ext cx="24751" cy="119427"/>
            </a:xfrm>
            <a:custGeom>
              <a:avLst/>
              <a:gdLst/>
              <a:ahLst/>
              <a:cxnLst/>
              <a:rect l="l" t="t" r="r" b="b"/>
              <a:pathLst>
                <a:path w="1189" h="5737" extrusionOk="0">
                  <a:moveTo>
                    <a:pt x="645" y="0"/>
                  </a:moveTo>
                  <a:cubicBezTo>
                    <a:pt x="493" y="0"/>
                    <a:pt x="351" y="86"/>
                    <a:pt x="315" y="285"/>
                  </a:cubicBezTo>
                  <a:cubicBezTo>
                    <a:pt x="0" y="2016"/>
                    <a:pt x="16" y="3729"/>
                    <a:pt x="368" y="5453"/>
                  </a:cubicBezTo>
                  <a:cubicBezTo>
                    <a:pt x="409" y="5651"/>
                    <a:pt x="554" y="5736"/>
                    <a:pt x="707" y="5736"/>
                  </a:cubicBezTo>
                  <a:cubicBezTo>
                    <a:pt x="938" y="5736"/>
                    <a:pt x="1188" y="5542"/>
                    <a:pt x="1127" y="5244"/>
                  </a:cubicBezTo>
                  <a:cubicBezTo>
                    <a:pt x="804" y="3662"/>
                    <a:pt x="783" y="2083"/>
                    <a:pt x="1074" y="494"/>
                  </a:cubicBezTo>
                  <a:cubicBezTo>
                    <a:pt x="1128" y="196"/>
                    <a:pt x="875" y="0"/>
                    <a:pt x="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3"/>
            <p:cNvSpPr/>
            <p:nvPr/>
          </p:nvSpPr>
          <p:spPr>
            <a:xfrm rot="-451723">
              <a:off x="2724759" y="1382204"/>
              <a:ext cx="79687" cy="123653"/>
            </a:xfrm>
            <a:custGeom>
              <a:avLst/>
              <a:gdLst/>
              <a:ahLst/>
              <a:cxnLst/>
              <a:rect l="l" t="t" r="r" b="b"/>
              <a:pathLst>
                <a:path w="3828" h="5940" extrusionOk="0">
                  <a:moveTo>
                    <a:pt x="1406" y="1"/>
                  </a:moveTo>
                  <a:cubicBezTo>
                    <a:pt x="926" y="1"/>
                    <a:pt x="457" y="214"/>
                    <a:pt x="184" y="665"/>
                  </a:cubicBezTo>
                  <a:cubicBezTo>
                    <a:pt x="0" y="968"/>
                    <a:pt x="272" y="1251"/>
                    <a:pt x="543" y="1251"/>
                  </a:cubicBezTo>
                  <a:cubicBezTo>
                    <a:pt x="662" y="1251"/>
                    <a:pt x="781" y="1197"/>
                    <a:pt x="861" y="1064"/>
                  </a:cubicBezTo>
                  <a:cubicBezTo>
                    <a:pt x="984" y="863"/>
                    <a:pt x="1175" y="778"/>
                    <a:pt x="1373" y="778"/>
                  </a:cubicBezTo>
                  <a:cubicBezTo>
                    <a:pt x="1688" y="778"/>
                    <a:pt x="2022" y="992"/>
                    <a:pt x="2125" y="1288"/>
                  </a:cubicBezTo>
                  <a:cubicBezTo>
                    <a:pt x="2399" y="2069"/>
                    <a:pt x="1551" y="2613"/>
                    <a:pt x="881" y="2721"/>
                  </a:cubicBezTo>
                  <a:cubicBezTo>
                    <a:pt x="408" y="2797"/>
                    <a:pt x="582" y="3451"/>
                    <a:pt x="987" y="3494"/>
                  </a:cubicBezTo>
                  <a:cubicBezTo>
                    <a:pt x="1338" y="3531"/>
                    <a:pt x="1760" y="3542"/>
                    <a:pt x="2071" y="3729"/>
                  </a:cubicBezTo>
                  <a:cubicBezTo>
                    <a:pt x="2479" y="3973"/>
                    <a:pt x="3021" y="4804"/>
                    <a:pt x="2333" y="5083"/>
                  </a:cubicBezTo>
                  <a:cubicBezTo>
                    <a:pt x="2164" y="5151"/>
                    <a:pt x="1973" y="5176"/>
                    <a:pt x="1779" y="5176"/>
                  </a:cubicBezTo>
                  <a:cubicBezTo>
                    <a:pt x="1522" y="5176"/>
                    <a:pt x="1258" y="5132"/>
                    <a:pt x="1029" y="5090"/>
                  </a:cubicBezTo>
                  <a:cubicBezTo>
                    <a:pt x="1000" y="5085"/>
                    <a:pt x="973" y="5082"/>
                    <a:pt x="946" y="5082"/>
                  </a:cubicBezTo>
                  <a:cubicBezTo>
                    <a:pt x="510" y="5082"/>
                    <a:pt x="349" y="5761"/>
                    <a:pt x="818" y="5849"/>
                  </a:cubicBezTo>
                  <a:cubicBezTo>
                    <a:pt x="1095" y="5900"/>
                    <a:pt x="1414" y="5939"/>
                    <a:pt x="1736" y="5939"/>
                  </a:cubicBezTo>
                  <a:cubicBezTo>
                    <a:pt x="2496" y="5939"/>
                    <a:pt x="3267" y="5721"/>
                    <a:pt x="3508" y="4931"/>
                  </a:cubicBezTo>
                  <a:cubicBezTo>
                    <a:pt x="3828" y="3883"/>
                    <a:pt x="3067" y="3288"/>
                    <a:pt x="2196" y="2976"/>
                  </a:cubicBezTo>
                  <a:lnTo>
                    <a:pt x="2196" y="2976"/>
                  </a:lnTo>
                  <a:cubicBezTo>
                    <a:pt x="2898" y="2424"/>
                    <a:pt x="3316" y="1522"/>
                    <a:pt x="2744" y="691"/>
                  </a:cubicBezTo>
                  <a:cubicBezTo>
                    <a:pt x="2436" y="241"/>
                    <a:pt x="1915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3"/>
            <p:cNvSpPr/>
            <p:nvPr/>
          </p:nvSpPr>
          <p:spPr>
            <a:xfrm rot="-451723">
              <a:off x="3038973" y="1014254"/>
              <a:ext cx="123611" cy="476500"/>
            </a:xfrm>
            <a:custGeom>
              <a:avLst/>
              <a:gdLst/>
              <a:ahLst/>
              <a:cxnLst/>
              <a:rect l="l" t="t" r="r" b="b"/>
              <a:pathLst>
                <a:path w="5938" h="22890" extrusionOk="0">
                  <a:moveTo>
                    <a:pt x="264" y="1"/>
                  </a:moveTo>
                  <a:cubicBezTo>
                    <a:pt x="137" y="1"/>
                    <a:pt x="0" y="144"/>
                    <a:pt x="75" y="300"/>
                  </a:cubicBezTo>
                  <a:cubicBezTo>
                    <a:pt x="1018" y="2241"/>
                    <a:pt x="1962" y="4182"/>
                    <a:pt x="2905" y="6126"/>
                  </a:cubicBezTo>
                  <a:cubicBezTo>
                    <a:pt x="3392" y="7127"/>
                    <a:pt x="3876" y="8126"/>
                    <a:pt x="4362" y="9127"/>
                  </a:cubicBezTo>
                  <a:cubicBezTo>
                    <a:pt x="4825" y="10077"/>
                    <a:pt x="5825" y="11383"/>
                    <a:pt x="5160" y="12384"/>
                  </a:cubicBezTo>
                  <a:cubicBezTo>
                    <a:pt x="3035" y="15582"/>
                    <a:pt x="1340" y="19003"/>
                    <a:pt x="137" y="22648"/>
                  </a:cubicBezTo>
                  <a:cubicBezTo>
                    <a:pt x="87" y="22794"/>
                    <a:pt x="207" y="22889"/>
                    <a:pt x="327" y="22889"/>
                  </a:cubicBezTo>
                  <a:cubicBezTo>
                    <a:pt x="406" y="22889"/>
                    <a:pt x="485" y="22848"/>
                    <a:pt x="516" y="22754"/>
                  </a:cubicBezTo>
                  <a:cubicBezTo>
                    <a:pt x="1209" y="20656"/>
                    <a:pt x="2055" y="18614"/>
                    <a:pt x="3073" y="16654"/>
                  </a:cubicBezTo>
                  <a:cubicBezTo>
                    <a:pt x="3559" y="15719"/>
                    <a:pt x="4080" y="14801"/>
                    <a:pt x="4636" y="13908"/>
                  </a:cubicBezTo>
                  <a:cubicBezTo>
                    <a:pt x="5028" y="13278"/>
                    <a:pt x="5871" y="12468"/>
                    <a:pt x="5907" y="11696"/>
                  </a:cubicBezTo>
                  <a:cubicBezTo>
                    <a:pt x="5937" y="11068"/>
                    <a:pt x="5392" y="10355"/>
                    <a:pt x="5128" y="9813"/>
                  </a:cubicBezTo>
                  <a:cubicBezTo>
                    <a:pt x="4614" y="8753"/>
                    <a:pt x="4099" y="7694"/>
                    <a:pt x="3587" y="6635"/>
                  </a:cubicBezTo>
                  <a:cubicBezTo>
                    <a:pt x="2529" y="4456"/>
                    <a:pt x="1471" y="2280"/>
                    <a:pt x="413" y="102"/>
                  </a:cubicBezTo>
                  <a:cubicBezTo>
                    <a:pt x="379" y="31"/>
                    <a:pt x="323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3"/>
            <p:cNvSpPr/>
            <p:nvPr/>
          </p:nvSpPr>
          <p:spPr>
            <a:xfrm rot="-451723">
              <a:off x="3204081" y="1181493"/>
              <a:ext cx="59432" cy="95383"/>
            </a:xfrm>
            <a:custGeom>
              <a:avLst/>
              <a:gdLst/>
              <a:ahLst/>
              <a:cxnLst/>
              <a:rect l="l" t="t" r="r" b="b"/>
              <a:pathLst>
                <a:path w="2855" h="4582" extrusionOk="0">
                  <a:moveTo>
                    <a:pt x="2428" y="0"/>
                  </a:moveTo>
                  <a:cubicBezTo>
                    <a:pt x="1195" y="0"/>
                    <a:pt x="1" y="994"/>
                    <a:pt x="7" y="2290"/>
                  </a:cubicBezTo>
                  <a:cubicBezTo>
                    <a:pt x="12" y="3585"/>
                    <a:pt x="1185" y="4581"/>
                    <a:pt x="2426" y="4581"/>
                  </a:cubicBezTo>
                  <a:cubicBezTo>
                    <a:pt x="2484" y="4581"/>
                    <a:pt x="2542" y="4579"/>
                    <a:pt x="2600" y="4575"/>
                  </a:cubicBezTo>
                  <a:cubicBezTo>
                    <a:pt x="2844" y="4555"/>
                    <a:pt x="2854" y="4180"/>
                    <a:pt x="2618" y="4180"/>
                  </a:cubicBezTo>
                  <a:cubicBezTo>
                    <a:pt x="2612" y="4180"/>
                    <a:pt x="2606" y="4181"/>
                    <a:pt x="2600" y="4181"/>
                  </a:cubicBezTo>
                  <a:cubicBezTo>
                    <a:pt x="2550" y="4185"/>
                    <a:pt x="2501" y="4187"/>
                    <a:pt x="2451" y="4187"/>
                  </a:cubicBezTo>
                  <a:cubicBezTo>
                    <a:pt x="1419" y="4187"/>
                    <a:pt x="400" y="3390"/>
                    <a:pt x="401" y="2290"/>
                  </a:cubicBezTo>
                  <a:cubicBezTo>
                    <a:pt x="401" y="1191"/>
                    <a:pt x="1419" y="395"/>
                    <a:pt x="2450" y="395"/>
                  </a:cubicBezTo>
                  <a:cubicBezTo>
                    <a:pt x="2500" y="395"/>
                    <a:pt x="2551" y="397"/>
                    <a:pt x="2601" y="400"/>
                  </a:cubicBezTo>
                  <a:cubicBezTo>
                    <a:pt x="2607" y="401"/>
                    <a:pt x="2613" y="401"/>
                    <a:pt x="2619" y="401"/>
                  </a:cubicBezTo>
                  <a:cubicBezTo>
                    <a:pt x="2855" y="401"/>
                    <a:pt x="2849" y="25"/>
                    <a:pt x="2601" y="7"/>
                  </a:cubicBezTo>
                  <a:cubicBezTo>
                    <a:pt x="2544" y="2"/>
                    <a:pt x="2486" y="0"/>
                    <a:pt x="2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43"/>
          <p:cNvGrpSpPr/>
          <p:nvPr/>
        </p:nvGrpSpPr>
        <p:grpSpPr>
          <a:xfrm>
            <a:off x="6379100" y="2828538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0" name="Google Shape;1800;p43"/>
          <p:cNvGrpSpPr/>
          <p:nvPr/>
        </p:nvGrpSpPr>
        <p:grpSpPr>
          <a:xfrm>
            <a:off x="1999628" y="3084957"/>
            <a:ext cx="745681" cy="929720"/>
            <a:chOff x="1999628" y="3084957"/>
            <a:chExt cx="745681" cy="929720"/>
          </a:xfrm>
        </p:grpSpPr>
        <p:sp>
          <p:nvSpPr>
            <p:cNvPr id="1801" name="Google Shape;1801;p43"/>
            <p:cNvSpPr/>
            <p:nvPr/>
          </p:nvSpPr>
          <p:spPr>
            <a:xfrm rot="961257">
              <a:off x="2504052" y="31113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 rot="961257">
              <a:off x="2499429" y="31447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 rot="961257">
              <a:off x="2619863" y="31231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 rot="961257">
              <a:off x="2033718" y="37607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 rot="961257">
              <a:off x="2056125" y="38657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 rot="961257">
              <a:off x="2129378" y="39349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 rot="961257">
              <a:off x="2143756" y="31752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 rot="961257">
              <a:off x="2223555" y="32034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 rot="961257">
              <a:off x="2492168" y="31202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 rot="961257">
              <a:off x="2613057" y="30988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 rot="961257">
              <a:off x="2016594" y="38066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 rot="961257">
              <a:off x="2136745" y="31508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 rot="961257">
              <a:off x="2216919" y="31791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43"/>
          <p:cNvGrpSpPr/>
          <p:nvPr/>
        </p:nvGrpSpPr>
        <p:grpSpPr>
          <a:xfrm>
            <a:off x="857838" y="1160688"/>
            <a:ext cx="491350" cy="799475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>
            <a:off x="533438" y="2702175"/>
            <a:ext cx="373125" cy="345125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9" name="Google Shape;1829;p43"/>
          <p:cNvGrpSpPr/>
          <p:nvPr/>
        </p:nvGrpSpPr>
        <p:grpSpPr>
          <a:xfrm>
            <a:off x="8237438" y="3268113"/>
            <a:ext cx="373125" cy="345125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43"/>
          <p:cNvGrpSpPr/>
          <p:nvPr/>
        </p:nvGrpSpPr>
        <p:grpSpPr>
          <a:xfrm>
            <a:off x="6331837" y="762855"/>
            <a:ext cx="861654" cy="752835"/>
            <a:chOff x="6331838" y="762855"/>
            <a:chExt cx="861654" cy="752835"/>
          </a:xfrm>
        </p:grpSpPr>
        <p:sp>
          <p:nvSpPr>
            <p:cNvPr id="1833" name="Google Shape;1833;p43"/>
            <p:cNvSpPr/>
            <p:nvPr/>
          </p:nvSpPr>
          <p:spPr>
            <a:xfrm>
              <a:off x="633274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634639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633183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633517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637324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634785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635943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641071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638535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639693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644825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642286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643445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648575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646034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647195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652323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649788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650947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656076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653538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654696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659824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657288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658446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663576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661038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662196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667326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664791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665946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671074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668539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669699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674827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672289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73447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78575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76039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77197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82325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79790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80947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86079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683538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684697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89826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87290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88451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93580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91040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92198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97326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94790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95950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701076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698541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699700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704830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702289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703450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678283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677899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6" name="Google Shape;1896;p43"/>
          <p:cNvGrpSpPr/>
          <p:nvPr/>
        </p:nvGrpSpPr>
        <p:grpSpPr>
          <a:xfrm>
            <a:off x="429563" y="3921550"/>
            <a:ext cx="580875" cy="378050"/>
            <a:chOff x="429563" y="3921550"/>
            <a:chExt cx="580875" cy="378050"/>
          </a:xfrm>
        </p:grpSpPr>
        <p:sp>
          <p:nvSpPr>
            <p:cNvPr id="1897" name="Google Shape;1897;p43"/>
            <p:cNvSpPr/>
            <p:nvPr/>
          </p:nvSpPr>
          <p:spPr>
            <a:xfrm>
              <a:off x="467288" y="3965275"/>
              <a:ext cx="51975" cy="78350"/>
            </a:xfrm>
            <a:custGeom>
              <a:avLst/>
              <a:gdLst/>
              <a:ahLst/>
              <a:cxnLst/>
              <a:rect l="l" t="t" r="r" b="b"/>
              <a:pathLst>
                <a:path w="2079" h="3134" extrusionOk="0">
                  <a:moveTo>
                    <a:pt x="684" y="1"/>
                  </a:moveTo>
                  <a:cubicBezTo>
                    <a:pt x="511" y="1"/>
                    <a:pt x="336" y="45"/>
                    <a:pt x="182" y="134"/>
                  </a:cubicBezTo>
                  <a:cubicBezTo>
                    <a:pt x="1" y="244"/>
                    <a:pt x="114" y="503"/>
                    <a:pt x="285" y="503"/>
                  </a:cubicBezTo>
                  <a:cubicBezTo>
                    <a:pt x="317" y="503"/>
                    <a:pt x="350" y="495"/>
                    <a:pt x="384" y="475"/>
                  </a:cubicBezTo>
                  <a:cubicBezTo>
                    <a:pt x="489" y="414"/>
                    <a:pt x="589" y="387"/>
                    <a:pt x="681" y="387"/>
                  </a:cubicBezTo>
                  <a:cubicBezTo>
                    <a:pt x="1185" y="387"/>
                    <a:pt x="1422" y="1189"/>
                    <a:pt x="768" y="1380"/>
                  </a:cubicBezTo>
                  <a:cubicBezTo>
                    <a:pt x="562" y="1439"/>
                    <a:pt x="590" y="1766"/>
                    <a:pt x="808" y="1766"/>
                  </a:cubicBezTo>
                  <a:cubicBezTo>
                    <a:pt x="812" y="1766"/>
                    <a:pt x="815" y="1766"/>
                    <a:pt x="819" y="1766"/>
                  </a:cubicBezTo>
                  <a:cubicBezTo>
                    <a:pt x="834" y="1765"/>
                    <a:pt x="849" y="1765"/>
                    <a:pt x="864" y="1765"/>
                  </a:cubicBezTo>
                  <a:cubicBezTo>
                    <a:pt x="1195" y="1765"/>
                    <a:pt x="1562" y="1962"/>
                    <a:pt x="1532" y="2339"/>
                  </a:cubicBezTo>
                  <a:cubicBezTo>
                    <a:pt x="1516" y="2559"/>
                    <a:pt x="1313" y="2752"/>
                    <a:pt x="1095" y="2752"/>
                  </a:cubicBezTo>
                  <a:cubicBezTo>
                    <a:pt x="1009" y="2752"/>
                    <a:pt x="921" y="2722"/>
                    <a:pt x="841" y="2651"/>
                  </a:cubicBezTo>
                  <a:cubicBezTo>
                    <a:pt x="799" y="2614"/>
                    <a:pt x="754" y="2599"/>
                    <a:pt x="709" y="2599"/>
                  </a:cubicBezTo>
                  <a:cubicBezTo>
                    <a:pt x="551" y="2599"/>
                    <a:pt x="412" y="2798"/>
                    <a:pt x="561" y="2930"/>
                  </a:cubicBezTo>
                  <a:cubicBezTo>
                    <a:pt x="717" y="3068"/>
                    <a:pt x="912" y="3133"/>
                    <a:pt x="1107" y="3133"/>
                  </a:cubicBezTo>
                  <a:cubicBezTo>
                    <a:pt x="1452" y="3133"/>
                    <a:pt x="1796" y="2929"/>
                    <a:pt x="1916" y="2568"/>
                  </a:cubicBezTo>
                  <a:cubicBezTo>
                    <a:pt x="2078" y="2078"/>
                    <a:pt x="1756" y="1655"/>
                    <a:pt x="1331" y="1469"/>
                  </a:cubicBezTo>
                  <a:lnTo>
                    <a:pt x="1331" y="1469"/>
                  </a:lnTo>
                  <a:cubicBezTo>
                    <a:pt x="1567" y="1215"/>
                    <a:pt x="1670" y="847"/>
                    <a:pt x="1509" y="502"/>
                  </a:cubicBezTo>
                  <a:cubicBezTo>
                    <a:pt x="1356" y="170"/>
                    <a:pt x="1023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70438" y="3970300"/>
              <a:ext cx="48425" cy="68875"/>
            </a:xfrm>
            <a:custGeom>
              <a:avLst/>
              <a:gdLst/>
              <a:ahLst/>
              <a:cxnLst/>
              <a:rect l="l" t="t" r="r" b="b"/>
              <a:pathLst>
                <a:path w="1937" h="2755" extrusionOk="0">
                  <a:moveTo>
                    <a:pt x="1316" y="0"/>
                  </a:moveTo>
                  <a:cubicBezTo>
                    <a:pt x="965" y="0"/>
                    <a:pt x="616" y="253"/>
                    <a:pt x="480" y="610"/>
                  </a:cubicBezTo>
                  <a:cubicBezTo>
                    <a:pt x="236" y="1247"/>
                    <a:pt x="757" y="1800"/>
                    <a:pt x="1264" y="2144"/>
                  </a:cubicBezTo>
                  <a:lnTo>
                    <a:pt x="1264" y="2144"/>
                  </a:lnTo>
                  <a:cubicBezTo>
                    <a:pt x="1082" y="2287"/>
                    <a:pt x="871" y="2362"/>
                    <a:pt x="642" y="2362"/>
                  </a:cubicBezTo>
                  <a:cubicBezTo>
                    <a:pt x="541" y="2362"/>
                    <a:pt x="436" y="2347"/>
                    <a:pt x="329" y="2317"/>
                  </a:cubicBezTo>
                  <a:cubicBezTo>
                    <a:pt x="309" y="2311"/>
                    <a:pt x="289" y="2308"/>
                    <a:pt x="271" y="2308"/>
                  </a:cubicBezTo>
                  <a:cubicBezTo>
                    <a:pt x="69" y="2308"/>
                    <a:pt x="0" y="2633"/>
                    <a:pt x="223" y="2696"/>
                  </a:cubicBezTo>
                  <a:cubicBezTo>
                    <a:pt x="362" y="2735"/>
                    <a:pt x="502" y="2755"/>
                    <a:pt x="639" y="2755"/>
                  </a:cubicBezTo>
                  <a:cubicBezTo>
                    <a:pt x="1050" y="2755"/>
                    <a:pt x="1438" y="2580"/>
                    <a:pt x="1721" y="2248"/>
                  </a:cubicBezTo>
                  <a:cubicBezTo>
                    <a:pt x="1802" y="2153"/>
                    <a:pt x="1798" y="2006"/>
                    <a:pt x="1682" y="1939"/>
                  </a:cubicBezTo>
                  <a:cubicBezTo>
                    <a:pt x="1354" y="1751"/>
                    <a:pt x="981" y="1505"/>
                    <a:pt x="855" y="1126"/>
                  </a:cubicBezTo>
                  <a:cubicBezTo>
                    <a:pt x="768" y="861"/>
                    <a:pt x="991" y="364"/>
                    <a:pt x="1288" y="364"/>
                  </a:cubicBezTo>
                  <a:cubicBezTo>
                    <a:pt x="1358" y="364"/>
                    <a:pt x="1433" y="392"/>
                    <a:pt x="1509" y="458"/>
                  </a:cubicBezTo>
                  <a:cubicBezTo>
                    <a:pt x="1550" y="495"/>
                    <a:pt x="1596" y="511"/>
                    <a:pt x="1641" y="511"/>
                  </a:cubicBezTo>
                  <a:cubicBezTo>
                    <a:pt x="1799" y="511"/>
                    <a:pt x="1937" y="313"/>
                    <a:pt x="1788" y="181"/>
                  </a:cubicBezTo>
                  <a:cubicBezTo>
                    <a:pt x="1644" y="55"/>
                    <a:pt x="1480" y="0"/>
                    <a:pt x="1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641188" y="3971050"/>
              <a:ext cx="14000" cy="67925"/>
            </a:xfrm>
            <a:custGeom>
              <a:avLst/>
              <a:gdLst/>
              <a:ahLst/>
              <a:cxnLst/>
              <a:rect l="l" t="t" r="r" b="b"/>
              <a:pathLst>
                <a:path w="560" h="2717" extrusionOk="0">
                  <a:moveTo>
                    <a:pt x="289" y="0"/>
                  </a:moveTo>
                  <a:cubicBezTo>
                    <a:pt x="190" y="0"/>
                    <a:pt x="85" y="64"/>
                    <a:pt x="75" y="189"/>
                  </a:cubicBezTo>
                  <a:cubicBezTo>
                    <a:pt x="0" y="991"/>
                    <a:pt x="32" y="1780"/>
                    <a:pt x="156" y="2574"/>
                  </a:cubicBezTo>
                  <a:cubicBezTo>
                    <a:pt x="172" y="2674"/>
                    <a:pt x="242" y="2717"/>
                    <a:pt x="317" y="2717"/>
                  </a:cubicBezTo>
                  <a:cubicBezTo>
                    <a:pt x="432" y="2717"/>
                    <a:pt x="560" y="2618"/>
                    <a:pt x="535" y="2468"/>
                  </a:cubicBezTo>
                  <a:cubicBezTo>
                    <a:pt x="418" y="1710"/>
                    <a:pt x="398" y="952"/>
                    <a:pt x="468" y="189"/>
                  </a:cubicBezTo>
                  <a:cubicBezTo>
                    <a:pt x="480" y="63"/>
                    <a:pt x="387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669963" y="3971050"/>
              <a:ext cx="15150" cy="67825"/>
            </a:xfrm>
            <a:custGeom>
              <a:avLst/>
              <a:gdLst/>
              <a:ahLst/>
              <a:cxnLst/>
              <a:rect l="l" t="t" r="r" b="b"/>
              <a:pathLst>
                <a:path w="606" h="2713" extrusionOk="0">
                  <a:moveTo>
                    <a:pt x="299" y="0"/>
                  </a:moveTo>
                  <a:cubicBezTo>
                    <a:pt x="200" y="0"/>
                    <a:pt x="95" y="64"/>
                    <a:pt x="83" y="189"/>
                  </a:cubicBezTo>
                  <a:cubicBezTo>
                    <a:pt x="0" y="991"/>
                    <a:pt x="42" y="1780"/>
                    <a:pt x="198" y="2570"/>
                  </a:cubicBezTo>
                  <a:cubicBezTo>
                    <a:pt x="216" y="2669"/>
                    <a:pt x="288" y="2712"/>
                    <a:pt x="364" y="2712"/>
                  </a:cubicBezTo>
                  <a:cubicBezTo>
                    <a:pt x="479" y="2712"/>
                    <a:pt x="605" y="2614"/>
                    <a:pt x="577" y="2464"/>
                  </a:cubicBezTo>
                  <a:cubicBezTo>
                    <a:pt x="428" y="1708"/>
                    <a:pt x="399" y="954"/>
                    <a:pt x="475" y="189"/>
                  </a:cubicBezTo>
                  <a:cubicBezTo>
                    <a:pt x="488" y="63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665038" y="3958650"/>
              <a:ext cx="84275" cy="69325"/>
            </a:xfrm>
            <a:custGeom>
              <a:avLst/>
              <a:gdLst/>
              <a:ahLst/>
              <a:cxnLst/>
              <a:rect l="l" t="t" r="r" b="b"/>
              <a:pathLst>
                <a:path w="3371" h="2773" extrusionOk="0">
                  <a:moveTo>
                    <a:pt x="3179" y="0"/>
                  </a:moveTo>
                  <a:cubicBezTo>
                    <a:pt x="3080" y="0"/>
                    <a:pt x="2976" y="63"/>
                    <a:pt x="2966" y="189"/>
                  </a:cubicBezTo>
                  <a:cubicBezTo>
                    <a:pt x="2907" y="862"/>
                    <a:pt x="2847" y="1533"/>
                    <a:pt x="2789" y="2205"/>
                  </a:cubicBezTo>
                  <a:lnTo>
                    <a:pt x="2789" y="2205"/>
                  </a:lnTo>
                  <a:cubicBezTo>
                    <a:pt x="2006" y="1595"/>
                    <a:pt x="1221" y="983"/>
                    <a:pt x="439" y="373"/>
                  </a:cubicBezTo>
                  <a:cubicBezTo>
                    <a:pt x="398" y="342"/>
                    <a:pt x="354" y="329"/>
                    <a:pt x="311" y="329"/>
                  </a:cubicBezTo>
                  <a:cubicBezTo>
                    <a:pt x="145" y="329"/>
                    <a:pt x="1" y="528"/>
                    <a:pt x="160" y="652"/>
                  </a:cubicBezTo>
                  <a:cubicBezTo>
                    <a:pt x="1043" y="1341"/>
                    <a:pt x="1929" y="2032"/>
                    <a:pt x="2814" y="2721"/>
                  </a:cubicBezTo>
                  <a:cubicBezTo>
                    <a:pt x="2859" y="2756"/>
                    <a:pt x="2909" y="2773"/>
                    <a:pt x="2956" y="2773"/>
                  </a:cubicBezTo>
                  <a:cubicBezTo>
                    <a:pt x="3053" y="2773"/>
                    <a:pt x="3139" y="2703"/>
                    <a:pt x="3150" y="2582"/>
                  </a:cubicBezTo>
                  <a:cubicBezTo>
                    <a:pt x="3219" y="1783"/>
                    <a:pt x="3289" y="987"/>
                    <a:pt x="3359" y="189"/>
                  </a:cubicBezTo>
                  <a:cubicBezTo>
                    <a:pt x="3370" y="63"/>
                    <a:pt x="3277" y="0"/>
                    <a:pt x="3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805888" y="3921550"/>
              <a:ext cx="50850" cy="66975"/>
            </a:xfrm>
            <a:custGeom>
              <a:avLst/>
              <a:gdLst/>
              <a:ahLst/>
              <a:cxnLst/>
              <a:rect l="l" t="t" r="r" b="b"/>
              <a:pathLst>
                <a:path w="2034" h="2679" extrusionOk="0">
                  <a:moveTo>
                    <a:pt x="1642" y="1"/>
                  </a:moveTo>
                  <a:cubicBezTo>
                    <a:pt x="1582" y="1"/>
                    <a:pt x="1522" y="28"/>
                    <a:pt x="1482" y="94"/>
                  </a:cubicBezTo>
                  <a:lnTo>
                    <a:pt x="69" y="2380"/>
                  </a:lnTo>
                  <a:cubicBezTo>
                    <a:pt x="0" y="2491"/>
                    <a:pt x="82" y="2679"/>
                    <a:pt x="221" y="2679"/>
                  </a:cubicBezTo>
                  <a:cubicBezTo>
                    <a:pt x="227" y="2679"/>
                    <a:pt x="233" y="2678"/>
                    <a:pt x="239" y="2678"/>
                  </a:cubicBezTo>
                  <a:cubicBezTo>
                    <a:pt x="754" y="2615"/>
                    <a:pt x="1268" y="2550"/>
                    <a:pt x="1784" y="2487"/>
                  </a:cubicBezTo>
                  <a:cubicBezTo>
                    <a:pt x="2024" y="2458"/>
                    <a:pt x="2034" y="2092"/>
                    <a:pt x="1810" y="2092"/>
                  </a:cubicBezTo>
                  <a:cubicBezTo>
                    <a:pt x="1802" y="2092"/>
                    <a:pt x="1793" y="2092"/>
                    <a:pt x="1784" y="2094"/>
                  </a:cubicBezTo>
                  <a:cubicBezTo>
                    <a:pt x="1396" y="2141"/>
                    <a:pt x="1009" y="2189"/>
                    <a:pt x="621" y="2237"/>
                  </a:cubicBezTo>
                  <a:lnTo>
                    <a:pt x="621" y="2237"/>
                  </a:lnTo>
                  <a:lnTo>
                    <a:pt x="1821" y="293"/>
                  </a:lnTo>
                  <a:cubicBezTo>
                    <a:pt x="1914" y="142"/>
                    <a:pt x="1779" y="1"/>
                    <a:pt x="1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845163" y="3925375"/>
              <a:ext cx="15575" cy="92375"/>
            </a:xfrm>
            <a:custGeom>
              <a:avLst/>
              <a:gdLst/>
              <a:ahLst/>
              <a:cxnLst/>
              <a:rect l="l" t="t" r="r" b="b"/>
              <a:pathLst>
                <a:path w="623" h="3695" extrusionOk="0">
                  <a:moveTo>
                    <a:pt x="193" y="1"/>
                  </a:moveTo>
                  <a:cubicBezTo>
                    <a:pt x="94" y="1"/>
                    <a:pt x="0" y="64"/>
                    <a:pt x="8" y="191"/>
                  </a:cubicBezTo>
                  <a:cubicBezTo>
                    <a:pt x="80" y="1295"/>
                    <a:pt x="150" y="2399"/>
                    <a:pt x="221" y="3504"/>
                  </a:cubicBezTo>
                  <a:cubicBezTo>
                    <a:pt x="229" y="3631"/>
                    <a:pt x="332" y="3694"/>
                    <a:pt x="430" y="3694"/>
                  </a:cubicBezTo>
                  <a:cubicBezTo>
                    <a:pt x="529" y="3694"/>
                    <a:pt x="623" y="3631"/>
                    <a:pt x="615" y="3504"/>
                  </a:cubicBezTo>
                  <a:cubicBezTo>
                    <a:pt x="543" y="2400"/>
                    <a:pt x="473" y="1296"/>
                    <a:pt x="402" y="191"/>
                  </a:cubicBezTo>
                  <a:cubicBezTo>
                    <a:pt x="394" y="64"/>
                    <a:pt x="291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869888" y="3929850"/>
              <a:ext cx="58475" cy="98875"/>
            </a:xfrm>
            <a:custGeom>
              <a:avLst/>
              <a:gdLst/>
              <a:ahLst/>
              <a:cxnLst/>
              <a:rect l="l" t="t" r="r" b="b"/>
              <a:pathLst>
                <a:path w="2339" h="3955" extrusionOk="0">
                  <a:moveTo>
                    <a:pt x="2065" y="1"/>
                  </a:moveTo>
                  <a:cubicBezTo>
                    <a:pt x="2005" y="1"/>
                    <a:pt x="1945" y="28"/>
                    <a:pt x="1904" y="92"/>
                  </a:cubicBezTo>
                  <a:cubicBezTo>
                    <a:pt x="1169" y="1239"/>
                    <a:pt x="556" y="2449"/>
                    <a:pt x="57" y="3717"/>
                  </a:cubicBezTo>
                  <a:cubicBezTo>
                    <a:pt x="0" y="3860"/>
                    <a:pt x="119" y="3954"/>
                    <a:pt x="241" y="3954"/>
                  </a:cubicBezTo>
                  <a:cubicBezTo>
                    <a:pt x="320" y="3954"/>
                    <a:pt x="401" y="3915"/>
                    <a:pt x="436" y="3823"/>
                  </a:cubicBezTo>
                  <a:cubicBezTo>
                    <a:pt x="922" y="2585"/>
                    <a:pt x="1527" y="1412"/>
                    <a:pt x="2243" y="293"/>
                  </a:cubicBezTo>
                  <a:cubicBezTo>
                    <a:pt x="2339" y="142"/>
                    <a:pt x="2202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926338" y="3948675"/>
              <a:ext cx="59025" cy="87275"/>
            </a:xfrm>
            <a:custGeom>
              <a:avLst/>
              <a:gdLst/>
              <a:ahLst/>
              <a:cxnLst/>
              <a:rect l="l" t="t" r="r" b="b"/>
              <a:pathLst>
                <a:path w="2361" h="3491" extrusionOk="0">
                  <a:moveTo>
                    <a:pt x="1018" y="400"/>
                  </a:moveTo>
                  <a:cubicBezTo>
                    <a:pt x="1169" y="446"/>
                    <a:pt x="1319" y="495"/>
                    <a:pt x="1469" y="542"/>
                  </a:cubicBezTo>
                  <a:cubicBezTo>
                    <a:pt x="1557" y="672"/>
                    <a:pt x="1548" y="772"/>
                    <a:pt x="1441" y="840"/>
                  </a:cubicBezTo>
                  <a:cubicBezTo>
                    <a:pt x="1345" y="1021"/>
                    <a:pt x="1094" y="1210"/>
                    <a:pt x="914" y="1366"/>
                  </a:cubicBezTo>
                  <a:lnTo>
                    <a:pt x="914" y="1366"/>
                  </a:lnTo>
                  <a:cubicBezTo>
                    <a:pt x="812" y="1252"/>
                    <a:pt x="729" y="1128"/>
                    <a:pt x="695" y="988"/>
                  </a:cubicBezTo>
                  <a:cubicBezTo>
                    <a:pt x="645" y="788"/>
                    <a:pt x="811" y="452"/>
                    <a:pt x="1018" y="400"/>
                  </a:cubicBezTo>
                  <a:close/>
                  <a:moveTo>
                    <a:pt x="863" y="1855"/>
                  </a:moveTo>
                  <a:lnTo>
                    <a:pt x="863" y="1855"/>
                  </a:lnTo>
                  <a:cubicBezTo>
                    <a:pt x="888" y="1878"/>
                    <a:pt x="912" y="1901"/>
                    <a:pt x="937" y="1923"/>
                  </a:cubicBezTo>
                  <a:cubicBezTo>
                    <a:pt x="1146" y="2117"/>
                    <a:pt x="1525" y="2368"/>
                    <a:pt x="1561" y="2675"/>
                  </a:cubicBezTo>
                  <a:cubicBezTo>
                    <a:pt x="1589" y="2930"/>
                    <a:pt x="1362" y="3096"/>
                    <a:pt x="1131" y="3096"/>
                  </a:cubicBezTo>
                  <a:cubicBezTo>
                    <a:pt x="1060" y="3096"/>
                    <a:pt x="988" y="3081"/>
                    <a:pt x="924" y="3047"/>
                  </a:cubicBezTo>
                  <a:cubicBezTo>
                    <a:pt x="456" y="2806"/>
                    <a:pt x="593" y="2197"/>
                    <a:pt x="863" y="1855"/>
                  </a:cubicBezTo>
                  <a:close/>
                  <a:moveTo>
                    <a:pt x="1140" y="1"/>
                  </a:moveTo>
                  <a:cubicBezTo>
                    <a:pt x="793" y="1"/>
                    <a:pt x="455" y="217"/>
                    <a:pt x="330" y="578"/>
                  </a:cubicBezTo>
                  <a:cubicBezTo>
                    <a:pt x="198" y="957"/>
                    <a:pt x="357" y="1289"/>
                    <a:pt x="591" y="1571"/>
                  </a:cubicBezTo>
                  <a:lnTo>
                    <a:pt x="591" y="1571"/>
                  </a:lnTo>
                  <a:cubicBezTo>
                    <a:pt x="205" y="2046"/>
                    <a:pt x="0" y="2827"/>
                    <a:pt x="545" y="3282"/>
                  </a:cubicBezTo>
                  <a:cubicBezTo>
                    <a:pt x="709" y="3419"/>
                    <a:pt x="929" y="3490"/>
                    <a:pt x="1148" y="3490"/>
                  </a:cubicBezTo>
                  <a:cubicBezTo>
                    <a:pt x="1463" y="3490"/>
                    <a:pt x="1774" y="3342"/>
                    <a:pt x="1904" y="3034"/>
                  </a:cubicBezTo>
                  <a:cubicBezTo>
                    <a:pt x="2115" y="2535"/>
                    <a:pt x="1734" y="2119"/>
                    <a:pt x="1392" y="1803"/>
                  </a:cubicBezTo>
                  <a:cubicBezTo>
                    <a:pt x="1334" y="1749"/>
                    <a:pt x="1268" y="1693"/>
                    <a:pt x="1200" y="1635"/>
                  </a:cubicBezTo>
                  <a:lnTo>
                    <a:pt x="1200" y="1635"/>
                  </a:lnTo>
                  <a:cubicBezTo>
                    <a:pt x="1667" y="1209"/>
                    <a:pt x="2360" y="725"/>
                    <a:pt x="1640" y="171"/>
                  </a:cubicBezTo>
                  <a:cubicBezTo>
                    <a:pt x="1488" y="54"/>
                    <a:pt x="1313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438038" y="4089950"/>
              <a:ext cx="568100" cy="31325"/>
            </a:xfrm>
            <a:custGeom>
              <a:avLst/>
              <a:gdLst/>
              <a:ahLst/>
              <a:cxnLst/>
              <a:rect l="l" t="t" r="r" b="b"/>
              <a:pathLst>
                <a:path w="22724" h="1253" extrusionOk="0">
                  <a:moveTo>
                    <a:pt x="22490" y="1"/>
                  </a:moveTo>
                  <a:cubicBezTo>
                    <a:pt x="22483" y="1"/>
                    <a:pt x="22477" y="1"/>
                    <a:pt x="22470" y="1"/>
                  </a:cubicBezTo>
                  <a:cubicBezTo>
                    <a:pt x="15701" y="573"/>
                    <a:pt x="8914" y="859"/>
                    <a:pt x="2122" y="859"/>
                  </a:cubicBezTo>
                  <a:cubicBezTo>
                    <a:pt x="1499" y="859"/>
                    <a:pt x="876" y="857"/>
                    <a:pt x="253" y="852"/>
                  </a:cubicBezTo>
                  <a:cubicBezTo>
                    <a:pt x="251" y="852"/>
                    <a:pt x="250" y="852"/>
                    <a:pt x="249" y="852"/>
                  </a:cubicBezTo>
                  <a:cubicBezTo>
                    <a:pt x="1" y="852"/>
                    <a:pt x="1" y="1243"/>
                    <a:pt x="253" y="1245"/>
                  </a:cubicBezTo>
                  <a:cubicBezTo>
                    <a:pt x="876" y="1250"/>
                    <a:pt x="1499" y="1253"/>
                    <a:pt x="2122" y="1253"/>
                  </a:cubicBezTo>
                  <a:cubicBezTo>
                    <a:pt x="8914" y="1253"/>
                    <a:pt x="15703" y="967"/>
                    <a:pt x="22470" y="395"/>
                  </a:cubicBezTo>
                  <a:cubicBezTo>
                    <a:pt x="22714" y="374"/>
                    <a:pt x="22723" y="1"/>
                    <a:pt x="22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29563" y="4159575"/>
              <a:ext cx="572750" cy="126150"/>
            </a:xfrm>
            <a:custGeom>
              <a:avLst/>
              <a:gdLst/>
              <a:ahLst/>
              <a:cxnLst/>
              <a:rect l="l" t="t" r="r" b="b"/>
              <a:pathLst>
                <a:path w="22910" h="5046" extrusionOk="0">
                  <a:moveTo>
                    <a:pt x="22661" y="1"/>
                  </a:moveTo>
                  <a:cubicBezTo>
                    <a:pt x="22660" y="1"/>
                    <a:pt x="22658" y="1"/>
                    <a:pt x="22656" y="1"/>
                  </a:cubicBezTo>
                  <a:cubicBezTo>
                    <a:pt x="16028" y="145"/>
                    <a:pt x="9398" y="290"/>
                    <a:pt x="2769" y="436"/>
                  </a:cubicBezTo>
                  <a:cubicBezTo>
                    <a:pt x="2662" y="437"/>
                    <a:pt x="2574" y="523"/>
                    <a:pt x="2573" y="632"/>
                  </a:cubicBezTo>
                  <a:cubicBezTo>
                    <a:pt x="2551" y="1946"/>
                    <a:pt x="2321" y="3200"/>
                    <a:pt x="1881" y="4428"/>
                  </a:cubicBezTo>
                  <a:lnTo>
                    <a:pt x="1881" y="4428"/>
                  </a:lnTo>
                  <a:cubicBezTo>
                    <a:pt x="1290" y="3524"/>
                    <a:pt x="809" y="2574"/>
                    <a:pt x="433" y="1554"/>
                  </a:cubicBezTo>
                  <a:cubicBezTo>
                    <a:pt x="398" y="1461"/>
                    <a:pt x="318" y="1421"/>
                    <a:pt x="239" y="1421"/>
                  </a:cubicBezTo>
                  <a:cubicBezTo>
                    <a:pt x="119" y="1421"/>
                    <a:pt x="1" y="1515"/>
                    <a:pt x="53" y="1660"/>
                  </a:cubicBezTo>
                  <a:cubicBezTo>
                    <a:pt x="484" y="2831"/>
                    <a:pt x="1048" y="3925"/>
                    <a:pt x="1761" y="4952"/>
                  </a:cubicBezTo>
                  <a:cubicBezTo>
                    <a:pt x="1805" y="5016"/>
                    <a:pt x="1867" y="5045"/>
                    <a:pt x="1928" y="5045"/>
                  </a:cubicBezTo>
                  <a:cubicBezTo>
                    <a:pt x="2007" y="5045"/>
                    <a:pt x="2085" y="4995"/>
                    <a:pt x="2121" y="4905"/>
                  </a:cubicBezTo>
                  <a:cubicBezTo>
                    <a:pt x="2474" y="4005"/>
                    <a:pt x="2735" y="3086"/>
                    <a:pt x="2863" y="2125"/>
                  </a:cubicBezTo>
                  <a:cubicBezTo>
                    <a:pt x="2889" y="1925"/>
                    <a:pt x="2843" y="1139"/>
                    <a:pt x="2959" y="994"/>
                  </a:cubicBezTo>
                  <a:cubicBezTo>
                    <a:pt x="3107" y="811"/>
                    <a:pt x="3385" y="771"/>
                    <a:pt x="3671" y="771"/>
                  </a:cubicBezTo>
                  <a:cubicBezTo>
                    <a:pt x="3893" y="771"/>
                    <a:pt x="4119" y="796"/>
                    <a:pt x="4292" y="796"/>
                  </a:cubicBezTo>
                  <a:cubicBezTo>
                    <a:pt x="4304" y="796"/>
                    <a:pt x="4316" y="795"/>
                    <a:pt x="4328" y="795"/>
                  </a:cubicBezTo>
                  <a:cubicBezTo>
                    <a:pt x="6344" y="751"/>
                    <a:pt x="8358" y="708"/>
                    <a:pt x="10373" y="662"/>
                  </a:cubicBezTo>
                  <a:lnTo>
                    <a:pt x="22656" y="394"/>
                  </a:lnTo>
                  <a:cubicBezTo>
                    <a:pt x="22906" y="389"/>
                    <a:pt x="22909" y="1"/>
                    <a:pt x="2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529163" y="4219100"/>
              <a:ext cx="49200" cy="65000"/>
            </a:xfrm>
            <a:custGeom>
              <a:avLst/>
              <a:gdLst/>
              <a:ahLst/>
              <a:cxnLst/>
              <a:rect l="l" t="t" r="r" b="b"/>
              <a:pathLst>
                <a:path w="1968" h="2600" extrusionOk="0">
                  <a:moveTo>
                    <a:pt x="879" y="1"/>
                  </a:moveTo>
                  <a:cubicBezTo>
                    <a:pt x="656" y="1"/>
                    <a:pt x="436" y="103"/>
                    <a:pt x="312" y="311"/>
                  </a:cubicBezTo>
                  <a:cubicBezTo>
                    <a:pt x="223" y="462"/>
                    <a:pt x="359" y="604"/>
                    <a:pt x="494" y="604"/>
                  </a:cubicBezTo>
                  <a:cubicBezTo>
                    <a:pt x="553" y="604"/>
                    <a:pt x="612" y="577"/>
                    <a:pt x="652" y="510"/>
                  </a:cubicBezTo>
                  <a:cubicBezTo>
                    <a:pt x="699" y="430"/>
                    <a:pt x="785" y="394"/>
                    <a:pt x="875" y="394"/>
                  </a:cubicBezTo>
                  <a:cubicBezTo>
                    <a:pt x="983" y="394"/>
                    <a:pt x="1097" y="447"/>
                    <a:pt x="1151" y="541"/>
                  </a:cubicBezTo>
                  <a:cubicBezTo>
                    <a:pt x="1307" y="815"/>
                    <a:pt x="972" y="1097"/>
                    <a:pt x="751" y="1163"/>
                  </a:cubicBezTo>
                  <a:cubicBezTo>
                    <a:pt x="566" y="1219"/>
                    <a:pt x="560" y="1491"/>
                    <a:pt x="751" y="1542"/>
                  </a:cubicBezTo>
                  <a:cubicBezTo>
                    <a:pt x="1020" y="1616"/>
                    <a:pt x="1253" y="1729"/>
                    <a:pt x="1470" y="1892"/>
                  </a:cubicBezTo>
                  <a:lnTo>
                    <a:pt x="1470" y="1892"/>
                  </a:lnTo>
                  <a:cubicBezTo>
                    <a:pt x="1259" y="2099"/>
                    <a:pt x="982" y="2205"/>
                    <a:pt x="695" y="2205"/>
                  </a:cubicBezTo>
                  <a:cubicBezTo>
                    <a:pt x="572" y="2205"/>
                    <a:pt x="447" y="2185"/>
                    <a:pt x="324" y="2146"/>
                  </a:cubicBezTo>
                  <a:cubicBezTo>
                    <a:pt x="302" y="2139"/>
                    <a:pt x="281" y="2136"/>
                    <a:pt x="261" y="2136"/>
                  </a:cubicBezTo>
                  <a:cubicBezTo>
                    <a:pt x="67" y="2136"/>
                    <a:pt x="1" y="2455"/>
                    <a:pt x="219" y="2526"/>
                  </a:cubicBezTo>
                  <a:cubicBezTo>
                    <a:pt x="375" y="2575"/>
                    <a:pt x="532" y="2599"/>
                    <a:pt x="686" y="2599"/>
                  </a:cubicBezTo>
                  <a:cubicBezTo>
                    <a:pt x="1164" y="2599"/>
                    <a:pt x="1614" y="2368"/>
                    <a:pt x="1917" y="1966"/>
                  </a:cubicBezTo>
                  <a:cubicBezTo>
                    <a:pt x="1967" y="1901"/>
                    <a:pt x="1946" y="1780"/>
                    <a:pt x="1887" y="1728"/>
                  </a:cubicBezTo>
                  <a:cubicBezTo>
                    <a:pt x="1692" y="1556"/>
                    <a:pt x="1485" y="1418"/>
                    <a:pt x="1258" y="1312"/>
                  </a:cubicBezTo>
                  <a:lnTo>
                    <a:pt x="1258" y="1312"/>
                  </a:lnTo>
                  <a:cubicBezTo>
                    <a:pt x="1554" y="1050"/>
                    <a:pt x="1714" y="635"/>
                    <a:pt x="1446" y="278"/>
                  </a:cubicBezTo>
                  <a:cubicBezTo>
                    <a:pt x="1309" y="95"/>
                    <a:pt x="1092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599738" y="4269275"/>
              <a:ext cx="12725" cy="9875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cubicBezTo>
                    <a:pt x="509" y="394"/>
                    <a:pt x="509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39738" y="4228975"/>
              <a:ext cx="55650" cy="54600"/>
            </a:xfrm>
            <a:custGeom>
              <a:avLst/>
              <a:gdLst/>
              <a:ahLst/>
              <a:cxnLst/>
              <a:rect l="l" t="t" r="r" b="b"/>
              <a:pathLst>
                <a:path w="2226" h="2184" extrusionOk="0">
                  <a:moveTo>
                    <a:pt x="620" y="0"/>
                  </a:moveTo>
                  <a:cubicBezTo>
                    <a:pt x="473" y="0"/>
                    <a:pt x="324" y="36"/>
                    <a:pt x="190" y="109"/>
                  </a:cubicBezTo>
                  <a:cubicBezTo>
                    <a:pt x="1" y="209"/>
                    <a:pt x="116" y="472"/>
                    <a:pt x="292" y="472"/>
                  </a:cubicBezTo>
                  <a:cubicBezTo>
                    <a:pt x="322" y="472"/>
                    <a:pt x="355" y="464"/>
                    <a:pt x="387" y="446"/>
                  </a:cubicBezTo>
                  <a:cubicBezTo>
                    <a:pt x="461" y="405"/>
                    <a:pt x="535" y="386"/>
                    <a:pt x="610" y="386"/>
                  </a:cubicBezTo>
                  <a:cubicBezTo>
                    <a:pt x="676" y="386"/>
                    <a:pt x="742" y="401"/>
                    <a:pt x="808" y="430"/>
                  </a:cubicBezTo>
                  <a:cubicBezTo>
                    <a:pt x="1043" y="530"/>
                    <a:pt x="1030" y="612"/>
                    <a:pt x="920" y="805"/>
                  </a:cubicBezTo>
                  <a:cubicBezTo>
                    <a:pt x="721" y="1153"/>
                    <a:pt x="520" y="1499"/>
                    <a:pt x="321" y="1849"/>
                  </a:cubicBezTo>
                  <a:cubicBezTo>
                    <a:pt x="247" y="1980"/>
                    <a:pt x="343" y="2142"/>
                    <a:pt x="492" y="2145"/>
                  </a:cubicBezTo>
                  <a:cubicBezTo>
                    <a:pt x="986" y="2158"/>
                    <a:pt x="1478" y="2171"/>
                    <a:pt x="1972" y="2184"/>
                  </a:cubicBezTo>
                  <a:cubicBezTo>
                    <a:pt x="1974" y="2184"/>
                    <a:pt x="1977" y="2184"/>
                    <a:pt x="1979" y="2184"/>
                  </a:cubicBezTo>
                  <a:cubicBezTo>
                    <a:pt x="2225" y="2184"/>
                    <a:pt x="2223" y="1794"/>
                    <a:pt x="1972" y="1790"/>
                  </a:cubicBezTo>
                  <a:cubicBezTo>
                    <a:pt x="1590" y="1780"/>
                    <a:pt x="1209" y="1770"/>
                    <a:pt x="828" y="1760"/>
                  </a:cubicBezTo>
                  <a:lnTo>
                    <a:pt x="828" y="1760"/>
                  </a:lnTo>
                  <a:cubicBezTo>
                    <a:pt x="961" y="1527"/>
                    <a:pt x="1094" y="1294"/>
                    <a:pt x="1229" y="1061"/>
                  </a:cubicBezTo>
                  <a:cubicBezTo>
                    <a:pt x="1382" y="795"/>
                    <a:pt x="1523" y="639"/>
                    <a:pt x="1329" y="361"/>
                  </a:cubicBezTo>
                  <a:cubicBezTo>
                    <a:pt x="1164" y="123"/>
                    <a:pt x="894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714988" y="4265625"/>
              <a:ext cx="23050" cy="13800"/>
            </a:xfrm>
            <a:custGeom>
              <a:avLst/>
              <a:gdLst/>
              <a:ahLst/>
              <a:cxnLst/>
              <a:rect l="l" t="t" r="r" b="b"/>
              <a:pathLst>
                <a:path w="922" h="552" extrusionOk="0">
                  <a:moveTo>
                    <a:pt x="619" y="1"/>
                  </a:moveTo>
                  <a:cubicBezTo>
                    <a:pt x="589" y="1"/>
                    <a:pt x="558" y="7"/>
                    <a:pt x="527" y="23"/>
                  </a:cubicBezTo>
                  <a:cubicBezTo>
                    <a:pt x="416" y="78"/>
                    <a:pt x="308" y="133"/>
                    <a:pt x="196" y="189"/>
                  </a:cubicBezTo>
                  <a:cubicBezTo>
                    <a:pt x="1" y="288"/>
                    <a:pt x="121" y="552"/>
                    <a:pt x="302" y="552"/>
                  </a:cubicBezTo>
                  <a:cubicBezTo>
                    <a:pt x="332" y="552"/>
                    <a:pt x="363" y="545"/>
                    <a:pt x="395" y="529"/>
                  </a:cubicBezTo>
                  <a:cubicBezTo>
                    <a:pt x="505" y="474"/>
                    <a:pt x="615" y="418"/>
                    <a:pt x="726" y="363"/>
                  </a:cubicBezTo>
                  <a:cubicBezTo>
                    <a:pt x="922" y="265"/>
                    <a:pt x="801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746938" y="4215550"/>
              <a:ext cx="60750" cy="52525"/>
            </a:xfrm>
            <a:custGeom>
              <a:avLst/>
              <a:gdLst/>
              <a:ahLst/>
              <a:cxnLst/>
              <a:rect l="l" t="t" r="r" b="b"/>
              <a:pathLst>
                <a:path w="2430" h="2101" extrusionOk="0">
                  <a:moveTo>
                    <a:pt x="1488" y="1"/>
                  </a:moveTo>
                  <a:cubicBezTo>
                    <a:pt x="1444" y="1"/>
                    <a:pt x="1398" y="16"/>
                    <a:pt x="1357" y="52"/>
                  </a:cubicBezTo>
                  <a:cubicBezTo>
                    <a:pt x="841" y="506"/>
                    <a:pt x="408" y="1036"/>
                    <a:pt x="65" y="1633"/>
                  </a:cubicBezTo>
                  <a:cubicBezTo>
                    <a:pt x="0" y="1747"/>
                    <a:pt x="62" y="1883"/>
                    <a:pt x="184" y="1922"/>
                  </a:cubicBezTo>
                  <a:cubicBezTo>
                    <a:pt x="559" y="2042"/>
                    <a:pt x="939" y="2101"/>
                    <a:pt x="1321" y="2101"/>
                  </a:cubicBezTo>
                  <a:cubicBezTo>
                    <a:pt x="1613" y="2101"/>
                    <a:pt x="1907" y="2066"/>
                    <a:pt x="2201" y="1998"/>
                  </a:cubicBezTo>
                  <a:cubicBezTo>
                    <a:pt x="2429" y="1944"/>
                    <a:pt x="2357" y="1612"/>
                    <a:pt x="2146" y="1612"/>
                  </a:cubicBezTo>
                  <a:cubicBezTo>
                    <a:pt x="2129" y="1612"/>
                    <a:pt x="2112" y="1614"/>
                    <a:pt x="2095" y="1618"/>
                  </a:cubicBezTo>
                  <a:cubicBezTo>
                    <a:pt x="1837" y="1679"/>
                    <a:pt x="1582" y="1708"/>
                    <a:pt x="1328" y="1708"/>
                  </a:cubicBezTo>
                  <a:cubicBezTo>
                    <a:pt x="1063" y="1708"/>
                    <a:pt x="800" y="1676"/>
                    <a:pt x="538" y="1613"/>
                  </a:cubicBezTo>
                  <a:lnTo>
                    <a:pt x="538" y="1613"/>
                  </a:lnTo>
                  <a:cubicBezTo>
                    <a:pt x="841" y="1133"/>
                    <a:pt x="1206" y="710"/>
                    <a:pt x="1635" y="331"/>
                  </a:cubicBezTo>
                  <a:cubicBezTo>
                    <a:pt x="1786" y="199"/>
                    <a:pt x="1646" y="1"/>
                    <a:pt x="14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783388" y="4215375"/>
              <a:ext cx="15775" cy="84225"/>
            </a:xfrm>
            <a:custGeom>
              <a:avLst/>
              <a:gdLst/>
              <a:ahLst/>
              <a:cxnLst/>
              <a:rect l="l" t="t" r="r" b="b"/>
              <a:pathLst>
                <a:path w="631" h="3369" extrusionOk="0">
                  <a:moveTo>
                    <a:pt x="243" y="1"/>
                  </a:moveTo>
                  <a:cubicBezTo>
                    <a:pt x="129" y="1"/>
                    <a:pt x="1" y="98"/>
                    <a:pt x="27" y="247"/>
                  </a:cubicBezTo>
                  <a:cubicBezTo>
                    <a:pt x="193" y="1222"/>
                    <a:pt x="236" y="2195"/>
                    <a:pt x="163" y="3180"/>
                  </a:cubicBezTo>
                  <a:cubicBezTo>
                    <a:pt x="153" y="3306"/>
                    <a:pt x="247" y="3369"/>
                    <a:pt x="346" y="3369"/>
                  </a:cubicBezTo>
                  <a:cubicBezTo>
                    <a:pt x="444" y="3369"/>
                    <a:pt x="547" y="3306"/>
                    <a:pt x="556" y="3180"/>
                  </a:cubicBezTo>
                  <a:cubicBezTo>
                    <a:pt x="631" y="2158"/>
                    <a:pt x="578" y="1150"/>
                    <a:pt x="406" y="141"/>
                  </a:cubicBezTo>
                  <a:cubicBezTo>
                    <a:pt x="389" y="43"/>
                    <a:pt x="319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837438" y="4219675"/>
              <a:ext cx="9875" cy="55150"/>
            </a:xfrm>
            <a:custGeom>
              <a:avLst/>
              <a:gdLst/>
              <a:ahLst/>
              <a:cxnLst/>
              <a:rect l="l" t="t" r="r" b="b"/>
              <a:pathLst>
                <a:path w="395" h="2206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2014"/>
                  </a:lnTo>
                  <a:cubicBezTo>
                    <a:pt x="1" y="2142"/>
                    <a:pt x="99" y="2206"/>
                    <a:pt x="197" y="2206"/>
                  </a:cubicBezTo>
                  <a:cubicBezTo>
                    <a:pt x="296" y="2206"/>
                    <a:pt x="394" y="2142"/>
                    <a:pt x="394" y="2014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815088" y="4233825"/>
              <a:ext cx="75250" cy="18300"/>
            </a:xfrm>
            <a:custGeom>
              <a:avLst/>
              <a:gdLst/>
              <a:ahLst/>
              <a:cxnLst/>
              <a:rect l="l" t="t" r="r" b="b"/>
              <a:pathLst>
                <a:path w="3010" h="732" extrusionOk="0">
                  <a:moveTo>
                    <a:pt x="2790" y="0"/>
                  </a:moveTo>
                  <a:cubicBezTo>
                    <a:pt x="2780" y="0"/>
                    <a:pt x="2770" y="1"/>
                    <a:pt x="2760" y="3"/>
                  </a:cubicBezTo>
                  <a:cubicBezTo>
                    <a:pt x="1924" y="114"/>
                    <a:pt x="1086" y="224"/>
                    <a:pt x="250" y="336"/>
                  </a:cubicBezTo>
                  <a:cubicBezTo>
                    <a:pt x="14" y="366"/>
                    <a:pt x="1" y="732"/>
                    <a:pt x="222" y="732"/>
                  </a:cubicBezTo>
                  <a:cubicBezTo>
                    <a:pt x="231" y="732"/>
                    <a:pt x="240" y="731"/>
                    <a:pt x="250" y="730"/>
                  </a:cubicBezTo>
                  <a:cubicBezTo>
                    <a:pt x="1086" y="618"/>
                    <a:pt x="1924" y="508"/>
                    <a:pt x="2760" y="396"/>
                  </a:cubicBezTo>
                  <a:cubicBezTo>
                    <a:pt x="2996" y="366"/>
                    <a:pt x="3010" y="0"/>
                    <a:pt x="27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890413" y="4211000"/>
              <a:ext cx="57850" cy="60050"/>
            </a:xfrm>
            <a:custGeom>
              <a:avLst/>
              <a:gdLst/>
              <a:ahLst/>
              <a:cxnLst/>
              <a:rect l="l" t="t" r="r" b="b"/>
              <a:pathLst>
                <a:path w="2314" h="2402" extrusionOk="0">
                  <a:moveTo>
                    <a:pt x="1090" y="0"/>
                  </a:moveTo>
                  <a:cubicBezTo>
                    <a:pt x="779" y="0"/>
                    <a:pt x="469" y="120"/>
                    <a:pt x="226" y="363"/>
                  </a:cubicBezTo>
                  <a:cubicBezTo>
                    <a:pt x="86" y="500"/>
                    <a:pt x="220" y="698"/>
                    <a:pt x="372" y="698"/>
                  </a:cubicBezTo>
                  <a:cubicBezTo>
                    <a:pt x="416" y="698"/>
                    <a:pt x="462" y="681"/>
                    <a:pt x="503" y="641"/>
                  </a:cubicBezTo>
                  <a:cubicBezTo>
                    <a:pt x="667" y="477"/>
                    <a:pt x="887" y="389"/>
                    <a:pt x="1107" y="389"/>
                  </a:cubicBezTo>
                  <a:cubicBezTo>
                    <a:pt x="1237" y="389"/>
                    <a:pt x="1366" y="419"/>
                    <a:pt x="1485" y="483"/>
                  </a:cubicBezTo>
                  <a:lnTo>
                    <a:pt x="1485" y="483"/>
                  </a:lnTo>
                  <a:cubicBezTo>
                    <a:pt x="1143" y="1087"/>
                    <a:pt x="694" y="1606"/>
                    <a:pt x="142" y="2036"/>
                  </a:cubicBezTo>
                  <a:cubicBezTo>
                    <a:pt x="0" y="2147"/>
                    <a:pt x="126" y="2369"/>
                    <a:pt x="281" y="2373"/>
                  </a:cubicBezTo>
                  <a:cubicBezTo>
                    <a:pt x="874" y="2381"/>
                    <a:pt x="1468" y="2390"/>
                    <a:pt x="2060" y="2402"/>
                  </a:cubicBezTo>
                  <a:cubicBezTo>
                    <a:pt x="2061" y="2402"/>
                    <a:pt x="2062" y="2402"/>
                    <a:pt x="2063" y="2402"/>
                  </a:cubicBezTo>
                  <a:cubicBezTo>
                    <a:pt x="2314" y="2402"/>
                    <a:pt x="2313" y="2011"/>
                    <a:pt x="2060" y="2008"/>
                  </a:cubicBezTo>
                  <a:cubicBezTo>
                    <a:pt x="1642" y="2001"/>
                    <a:pt x="1223" y="1994"/>
                    <a:pt x="804" y="1988"/>
                  </a:cubicBezTo>
                  <a:lnTo>
                    <a:pt x="804" y="1988"/>
                  </a:lnTo>
                  <a:cubicBezTo>
                    <a:pt x="1254" y="1565"/>
                    <a:pt x="1626" y="1072"/>
                    <a:pt x="1913" y="520"/>
                  </a:cubicBezTo>
                  <a:cubicBezTo>
                    <a:pt x="1949" y="450"/>
                    <a:pt x="1953" y="336"/>
                    <a:pt x="1883" y="283"/>
                  </a:cubicBezTo>
                  <a:cubicBezTo>
                    <a:pt x="1647" y="95"/>
                    <a:pt x="1367" y="0"/>
                    <a:pt x="1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997738" y="4261000"/>
              <a:ext cx="12700" cy="9875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52" y="1"/>
                  </a:moveTo>
                  <a:cubicBezTo>
                    <a:pt x="0" y="1"/>
                    <a:pt x="0" y="394"/>
                    <a:pt x="252" y="394"/>
                  </a:cubicBezTo>
                  <a:cubicBezTo>
                    <a:pt x="507" y="394"/>
                    <a:pt x="507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3" name="Google Shape;1643;p42"/>
          <p:cNvGrpSpPr/>
          <p:nvPr/>
        </p:nvGrpSpPr>
        <p:grpSpPr>
          <a:xfrm>
            <a:off x="8092963" y="4178320"/>
            <a:ext cx="331043" cy="416396"/>
            <a:chOff x="8092963" y="4178320"/>
            <a:chExt cx="331043" cy="416396"/>
          </a:xfrm>
        </p:grpSpPr>
        <p:sp>
          <p:nvSpPr>
            <p:cNvPr id="1644" name="Google Shape;1644;p42"/>
            <p:cNvSpPr/>
            <p:nvPr/>
          </p:nvSpPr>
          <p:spPr>
            <a:xfrm>
              <a:off x="8367881" y="4360309"/>
              <a:ext cx="50042" cy="74125"/>
            </a:xfrm>
            <a:custGeom>
              <a:avLst/>
              <a:gdLst/>
              <a:ahLst/>
              <a:cxnLst/>
              <a:rect l="l" t="t" r="r" b="b"/>
              <a:pathLst>
                <a:path w="3842" h="5691" extrusionOk="0">
                  <a:moveTo>
                    <a:pt x="419" y="1"/>
                  </a:moveTo>
                  <a:lnTo>
                    <a:pt x="0" y="5690"/>
                  </a:lnTo>
                  <a:lnTo>
                    <a:pt x="277" y="5690"/>
                  </a:lnTo>
                  <a:cubicBezTo>
                    <a:pt x="2247" y="5690"/>
                    <a:pt x="3842" y="4093"/>
                    <a:pt x="3842" y="2128"/>
                  </a:cubicBezTo>
                  <a:lnTo>
                    <a:pt x="3842" y="1918"/>
                  </a:lnTo>
                  <a:cubicBezTo>
                    <a:pt x="3842" y="858"/>
                    <a:pt x="2982" y="1"/>
                    <a:pt x="1925" y="1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8099059" y="4360309"/>
              <a:ext cx="50055" cy="74125"/>
            </a:xfrm>
            <a:custGeom>
              <a:avLst/>
              <a:gdLst/>
              <a:ahLst/>
              <a:cxnLst/>
              <a:rect l="l" t="t" r="r" b="b"/>
              <a:pathLst>
                <a:path w="3843" h="5691" extrusionOk="0">
                  <a:moveTo>
                    <a:pt x="1919" y="1"/>
                  </a:moveTo>
                  <a:cubicBezTo>
                    <a:pt x="860" y="1"/>
                    <a:pt x="0" y="858"/>
                    <a:pt x="0" y="1918"/>
                  </a:cubicBezTo>
                  <a:lnTo>
                    <a:pt x="0" y="2128"/>
                  </a:lnTo>
                  <a:cubicBezTo>
                    <a:pt x="0" y="4093"/>
                    <a:pt x="1596" y="5690"/>
                    <a:pt x="3564" y="5690"/>
                  </a:cubicBezTo>
                  <a:lnTo>
                    <a:pt x="3843" y="5690"/>
                  </a:lnTo>
                  <a:lnTo>
                    <a:pt x="3422" y="1"/>
                  </a:ln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8153300" y="4521274"/>
              <a:ext cx="210380" cy="67391"/>
            </a:xfrm>
            <a:custGeom>
              <a:avLst/>
              <a:gdLst/>
              <a:ahLst/>
              <a:cxnLst/>
              <a:rect l="l" t="t" r="r" b="b"/>
              <a:pathLst>
                <a:path w="16152" h="5174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3" y="3368"/>
                    <a:pt x="2174" y="3761"/>
                  </a:cubicBezTo>
                  <a:lnTo>
                    <a:pt x="246" y="4687"/>
                  </a:lnTo>
                  <a:cubicBezTo>
                    <a:pt x="0" y="4806"/>
                    <a:pt x="83" y="5173"/>
                    <a:pt x="356" y="5173"/>
                  </a:cubicBezTo>
                  <a:lnTo>
                    <a:pt x="15796" y="5173"/>
                  </a:lnTo>
                  <a:cubicBezTo>
                    <a:pt x="16069" y="5173"/>
                    <a:pt x="16152" y="4806"/>
                    <a:pt x="15908" y="4687"/>
                  </a:cubicBezTo>
                  <a:lnTo>
                    <a:pt x="13979" y="3761"/>
                  </a:lnTo>
                  <a:cubicBezTo>
                    <a:pt x="13159" y="3369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5"/>
                    <a:pt x="9273" y="1721"/>
                    <a:pt x="8076" y="1721"/>
                  </a:cubicBezTo>
                  <a:cubicBezTo>
                    <a:pt x="6881" y="1721"/>
                    <a:pt x="5113" y="1095"/>
                    <a:pt x="3516" y="0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2"/>
            <p:cNvSpPr/>
            <p:nvPr/>
          </p:nvSpPr>
          <p:spPr>
            <a:xfrm>
              <a:off x="8137148" y="4214532"/>
              <a:ext cx="242682" cy="329129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2" y="1"/>
                    <a:pt x="0" y="4425"/>
                    <a:pt x="384" y="9616"/>
                  </a:cubicBezTo>
                  <a:lnTo>
                    <a:pt x="993" y="17887"/>
                  </a:lnTo>
                  <a:cubicBezTo>
                    <a:pt x="1315" y="22248"/>
                    <a:pt x="6690" y="25269"/>
                    <a:pt x="9319" y="25269"/>
                  </a:cubicBezTo>
                  <a:cubicBezTo>
                    <a:pt x="11946" y="25269"/>
                    <a:pt x="17322" y="22247"/>
                    <a:pt x="17643" y="17887"/>
                  </a:cubicBezTo>
                  <a:cubicBezTo>
                    <a:pt x="17639" y="17886"/>
                    <a:pt x="18248" y="9616"/>
                    <a:pt x="18248" y="9616"/>
                  </a:cubicBezTo>
                  <a:cubicBezTo>
                    <a:pt x="18632" y="4425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8200924" y="4219938"/>
              <a:ext cx="178013" cy="323710"/>
            </a:xfrm>
            <a:custGeom>
              <a:avLst/>
              <a:gdLst/>
              <a:ahLst/>
              <a:cxnLst/>
              <a:rect l="l" t="t" r="r" b="b"/>
              <a:pathLst>
                <a:path w="13667" h="24853" extrusionOk="0">
                  <a:moveTo>
                    <a:pt x="7123" y="1"/>
                  </a:moveTo>
                  <a:lnTo>
                    <a:pt x="7123" y="1"/>
                  </a:lnTo>
                  <a:cubicBezTo>
                    <a:pt x="9573" y="1751"/>
                    <a:pt x="11095" y="4701"/>
                    <a:pt x="10856" y="7952"/>
                  </a:cubicBezTo>
                  <a:lnTo>
                    <a:pt x="10246" y="16223"/>
                  </a:lnTo>
                  <a:cubicBezTo>
                    <a:pt x="9924" y="20583"/>
                    <a:pt x="4549" y="23604"/>
                    <a:pt x="1922" y="23604"/>
                  </a:cubicBezTo>
                  <a:cubicBezTo>
                    <a:pt x="1377" y="23604"/>
                    <a:pt x="712" y="23472"/>
                    <a:pt x="0" y="23228"/>
                  </a:cubicBezTo>
                  <a:lnTo>
                    <a:pt x="0" y="23228"/>
                  </a:lnTo>
                  <a:cubicBezTo>
                    <a:pt x="1562" y="24264"/>
                    <a:pt x="3258" y="24852"/>
                    <a:pt x="4420" y="24852"/>
                  </a:cubicBezTo>
                  <a:cubicBezTo>
                    <a:pt x="7047" y="24852"/>
                    <a:pt x="12424" y="21829"/>
                    <a:pt x="12744" y="17471"/>
                  </a:cubicBezTo>
                  <a:lnTo>
                    <a:pt x="13354" y="9200"/>
                  </a:lnTo>
                  <a:cubicBezTo>
                    <a:pt x="13667" y="4951"/>
                    <a:pt x="10969" y="1215"/>
                    <a:pt x="712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8165936" y="4273190"/>
              <a:ext cx="20827" cy="64812"/>
            </a:xfrm>
            <a:custGeom>
              <a:avLst/>
              <a:gdLst/>
              <a:ahLst/>
              <a:cxnLst/>
              <a:rect l="l" t="t" r="r" b="b"/>
              <a:pathLst>
                <a:path w="1599" h="4976" extrusionOk="0">
                  <a:moveTo>
                    <a:pt x="1599" y="1"/>
                  </a:moveTo>
                  <a:cubicBezTo>
                    <a:pt x="670" y="1141"/>
                    <a:pt x="132" y="2509"/>
                    <a:pt x="36" y="3961"/>
                  </a:cubicBezTo>
                  <a:cubicBezTo>
                    <a:pt x="0" y="4509"/>
                    <a:pt x="435" y="4976"/>
                    <a:pt x="986" y="4976"/>
                  </a:cubicBezTo>
                  <a:lnTo>
                    <a:pt x="1599" y="497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CBA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8165936" y="4321738"/>
              <a:ext cx="20827" cy="16268"/>
            </a:xfrm>
            <a:custGeom>
              <a:avLst/>
              <a:gdLst/>
              <a:ahLst/>
              <a:cxnLst/>
              <a:rect l="l" t="t" r="r" b="b"/>
              <a:pathLst>
                <a:path w="1599" h="1249" extrusionOk="0">
                  <a:moveTo>
                    <a:pt x="56" y="0"/>
                  </a:moveTo>
                  <a:cubicBezTo>
                    <a:pt x="49" y="78"/>
                    <a:pt x="42" y="157"/>
                    <a:pt x="36" y="234"/>
                  </a:cubicBezTo>
                  <a:cubicBezTo>
                    <a:pt x="0" y="782"/>
                    <a:pt x="435" y="1249"/>
                    <a:pt x="986" y="1249"/>
                  </a:cubicBezTo>
                  <a:lnTo>
                    <a:pt x="1599" y="1249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rgbClr val="BC9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8224788" y="4238931"/>
              <a:ext cx="67391" cy="20397"/>
            </a:xfrm>
            <a:custGeom>
              <a:avLst/>
              <a:gdLst/>
              <a:ahLst/>
              <a:cxnLst/>
              <a:rect l="l" t="t" r="r" b="b"/>
              <a:pathLst>
                <a:path w="5174" h="1566" extrusionOk="0">
                  <a:moveTo>
                    <a:pt x="2587" y="0"/>
                  </a:moveTo>
                  <a:cubicBezTo>
                    <a:pt x="1688" y="0"/>
                    <a:pt x="819" y="164"/>
                    <a:pt x="11" y="478"/>
                  </a:cubicBezTo>
                  <a:cubicBezTo>
                    <a:pt x="4" y="554"/>
                    <a:pt x="1" y="633"/>
                    <a:pt x="1" y="712"/>
                  </a:cubicBezTo>
                  <a:lnTo>
                    <a:pt x="2" y="1566"/>
                  </a:lnTo>
                  <a:lnTo>
                    <a:pt x="5174" y="1566"/>
                  </a:lnTo>
                  <a:lnTo>
                    <a:pt x="5174" y="712"/>
                  </a:lnTo>
                  <a:cubicBezTo>
                    <a:pt x="5174" y="633"/>
                    <a:pt x="5169" y="554"/>
                    <a:pt x="5162" y="478"/>
                  </a:cubicBezTo>
                  <a:cubicBezTo>
                    <a:pt x="4356" y="164"/>
                    <a:pt x="3488" y="0"/>
                    <a:pt x="2587" y="0"/>
                  </a:cubicBezTo>
                  <a:close/>
                </a:path>
              </a:pathLst>
            </a:custGeom>
            <a:solidFill>
              <a:srgbClr val="CBA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8330249" y="4273151"/>
              <a:ext cx="20814" cy="64838"/>
            </a:xfrm>
            <a:custGeom>
              <a:avLst/>
              <a:gdLst/>
              <a:ahLst/>
              <a:cxnLst/>
              <a:rect l="l" t="t" r="r" b="b"/>
              <a:pathLst>
                <a:path w="1598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612" y="4977"/>
                  </a:lnTo>
                  <a:cubicBezTo>
                    <a:pt x="613" y="4977"/>
                    <a:pt x="614" y="4977"/>
                    <a:pt x="615" y="4977"/>
                  </a:cubicBezTo>
                  <a:cubicBezTo>
                    <a:pt x="1163" y="4977"/>
                    <a:pt x="1598" y="4511"/>
                    <a:pt x="1562" y="3964"/>
                  </a:cubicBezTo>
                  <a:cubicBezTo>
                    <a:pt x="1464" y="2512"/>
                    <a:pt x="928" y="1142"/>
                    <a:pt x="1" y="1"/>
                  </a:cubicBezTo>
                  <a:close/>
                </a:path>
              </a:pathLst>
            </a:custGeom>
            <a:solidFill>
              <a:srgbClr val="BC9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8186712" y="4259330"/>
              <a:ext cx="143496" cy="78671"/>
            </a:xfrm>
            <a:custGeom>
              <a:avLst/>
              <a:gdLst/>
              <a:ahLst/>
              <a:cxnLst/>
              <a:rect l="l" t="t" r="r" b="b"/>
              <a:pathLst>
                <a:path w="11017" h="6040" extrusionOk="0">
                  <a:moveTo>
                    <a:pt x="65" y="0"/>
                  </a:moveTo>
                  <a:cubicBezTo>
                    <a:pt x="30" y="0"/>
                    <a:pt x="1" y="29"/>
                    <a:pt x="1" y="65"/>
                  </a:cubicBezTo>
                  <a:lnTo>
                    <a:pt x="1" y="6040"/>
                  </a:lnTo>
                  <a:lnTo>
                    <a:pt x="11017" y="6040"/>
                  </a:lnTo>
                  <a:lnTo>
                    <a:pt x="11017" y="65"/>
                  </a:lnTo>
                  <a:cubicBezTo>
                    <a:pt x="11017" y="29"/>
                    <a:pt x="10988" y="0"/>
                    <a:pt x="109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>
              <a:off x="8186712" y="4259330"/>
              <a:ext cx="143535" cy="78671"/>
            </a:xfrm>
            <a:custGeom>
              <a:avLst/>
              <a:gdLst/>
              <a:ahLst/>
              <a:cxnLst/>
              <a:rect l="l" t="t" r="r" b="b"/>
              <a:pathLst>
                <a:path w="11020" h="6040" extrusionOk="0">
                  <a:moveTo>
                    <a:pt x="8523" y="0"/>
                  </a:moveTo>
                  <a:lnTo>
                    <a:pt x="8523" y="3735"/>
                  </a:lnTo>
                  <a:cubicBezTo>
                    <a:pt x="8523" y="4318"/>
                    <a:pt x="8049" y="4791"/>
                    <a:pt x="7467" y="4791"/>
                  </a:cubicBezTo>
                  <a:lnTo>
                    <a:pt x="1" y="4791"/>
                  </a:lnTo>
                  <a:lnTo>
                    <a:pt x="1" y="6040"/>
                  </a:lnTo>
                  <a:lnTo>
                    <a:pt x="11018" y="6040"/>
                  </a:lnTo>
                  <a:lnTo>
                    <a:pt x="11018" y="65"/>
                  </a:lnTo>
                  <a:cubicBezTo>
                    <a:pt x="11020" y="29"/>
                    <a:pt x="10990" y="0"/>
                    <a:pt x="10955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8196235" y="4184442"/>
              <a:ext cx="124480" cy="74881"/>
            </a:xfrm>
            <a:custGeom>
              <a:avLst/>
              <a:gdLst/>
              <a:ahLst/>
              <a:cxnLst/>
              <a:rect l="l" t="t" r="r" b="b"/>
              <a:pathLst>
                <a:path w="9557" h="5749" extrusionOk="0">
                  <a:moveTo>
                    <a:pt x="4779" y="1"/>
                  </a:moveTo>
                  <a:cubicBezTo>
                    <a:pt x="2140" y="1"/>
                    <a:pt x="0" y="2140"/>
                    <a:pt x="0" y="4779"/>
                  </a:cubicBezTo>
                  <a:lnTo>
                    <a:pt x="0" y="5749"/>
                  </a:lnTo>
                  <a:lnTo>
                    <a:pt x="2193" y="5749"/>
                  </a:lnTo>
                  <a:lnTo>
                    <a:pt x="2193" y="4895"/>
                  </a:lnTo>
                  <a:cubicBezTo>
                    <a:pt x="2193" y="3467"/>
                    <a:pt x="3349" y="2311"/>
                    <a:pt x="4777" y="2311"/>
                  </a:cubicBezTo>
                  <a:cubicBezTo>
                    <a:pt x="6205" y="2311"/>
                    <a:pt x="7361" y="3467"/>
                    <a:pt x="7361" y="4895"/>
                  </a:cubicBezTo>
                  <a:lnTo>
                    <a:pt x="7361" y="5749"/>
                  </a:lnTo>
                  <a:lnTo>
                    <a:pt x="9557" y="5749"/>
                  </a:lnTo>
                  <a:lnTo>
                    <a:pt x="9557" y="4779"/>
                  </a:lnTo>
                  <a:cubicBezTo>
                    <a:pt x="9557" y="2140"/>
                    <a:pt x="7417" y="1"/>
                    <a:pt x="4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8241019" y="4287805"/>
              <a:ext cx="34959" cy="50198"/>
            </a:xfrm>
            <a:custGeom>
              <a:avLst/>
              <a:gdLst/>
              <a:ahLst/>
              <a:cxnLst/>
              <a:rect l="l" t="t" r="r" b="b"/>
              <a:pathLst>
                <a:path w="2684" h="3854" extrusionOk="0">
                  <a:moveTo>
                    <a:pt x="1342" y="1"/>
                  </a:moveTo>
                  <a:cubicBezTo>
                    <a:pt x="602" y="1"/>
                    <a:pt x="0" y="602"/>
                    <a:pt x="0" y="1343"/>
                  </a:cubicBezTo>
                  <a:cubicBezTo>
                    <a:pt x="0" y="1825"/>
                    <a:pt x="256" y="2247"/>
                    <a:pt x="636" y="2483"/>
                  </a:cubicBezTo>
                  <a:lnTo>
                    <a:pt x="636" y="3854"/>
                  </a:lnTo>
                  <a:lnTo>
                    <a:pt x="2049" y="3854"/>
                  </a:lnTo>
                  <a:lnTo>
                    <a:pt x="2049" y="2483"/>
                  </a:lnTo>
                  <a:cubicBezTo>
                    <a:pt x="2430" y="2247"/>
                    <a:pt x="2684" y="1823"/>
                    <a:pt x="2684" y="1343"/>
                  </a:cubicBezTo>
                  <a:cubicBezTo>
                    <a:pt x="2684" y="602"/>
                    <a:pt x="2084" y="1"/>
                    <a:pt x="1342" y="1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8249277" y="4321738"/>
              <a:ext cx="18430" cy="16268"/>
            </a:xfrm>
            <a:custGeom>
              <a:avLst/>
              <a:gdLst/>
              <a:ahLst/>
              <a:cxnLst/>
              <a:rect l="l" t="t" r="r" b="b"/>
              <a:pathLst>
                <a:path w="1415" h="1249" extrusionOk="0">
                  <a:moveTo>
                    <a:pt x="1" y="0"/>
                  </a:moveTo>
                  <a:lnTo>
                    <a:pt x="1" y="1249"/>
                  </a:lnTo>
                  <a:lnTo>
                    <a:pt x="1414" y="1249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rgbClr val="665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8092963" y="4178320"/>
              <a:ext cx="331043" cy="416396"/>
            </a:xfrm>
            <a:custGeom>
              <a:avLst/>
              <a:gdLst/>
              <a:ahLst/>
              <a:cxnLst/>
              <a:rect l="l" t="t" r="r" b="b"/>
              <a:pathLst>
                <a:path w="25416" h="31969" extrusionOk="0">
                  <a:moveTo>
                    <a:pt x="12708" y="3249"/>
                  </a:moveTo>
                  <a:cubicBezTo>
                    <a:pt x="13537" y="3249"/>
                    <a:pt x="14255" y="3728"/>
                    <a:pt x="14602" y="4422"/>
                  </a:cubicBezTo>
                  <a:cubicBezTo>
                    <a:pt x="13987" y="4265"/>
                    <a:pt x="13348" y="4186"/>
                    <a:pt x="12708" y="4186"/>
                  </a:cubicBezTo>
                  <a:cubicBezTo>
                    <a:pt x="12069" y="4186"/>
                    <a:pt x="11429" y="4265"/>
                    <a:pt x="10812" y="4422"/>
                  </a:cubicBezTo>
                  <a:cubicBezTo>
                    <a:pt x="11161" y="3728"/>
                    <a:pt x="11880" y="3249"/>
                    <a:pt x="12708" y="3249"/>
                  </a:cubicBezTo>
                  <a:close/>
                  <a:moveTo>
                    <a:pt x="6732" y="8888"/>
                  </a:moveTo>
                  <a:lnTo>
                    <a:pt x="6732" y="11791"/>
                  </a:lnTo>
                  <a:lnTo>
                    <a:pt x="6588" y="11791"/>
                  </a:lnTo>
                  <a:cubicBezTo>
                    <a:pt x="6308" y="11791"/>
                    <a:pt x="6086" y="11554"/>
                    <a:pt x="6106" y="11276"/>
                  </a:cubicBezTo>
                  <a:cubicBezTo>
                    <a:pt x="6162" y="10441"/>
                    <a:pt x="6376" y="9633"/>
                    <a:pt x="6732" y="8888"/>
                  </a:cubicBezTo>
                  <a:close/>
                  <a:moveTo>
                    <a:pt x="12707" y="8874"/>
                  </a:moveTo>
                  <a:cubicBezTo>
                    <a:pt x="13187" y="8874"/>
                    <a:pt x="13580" y="9267"/>
                    <a:pt x="13580" y="9748"/>
                  </a:cubicBezTo>
                  <a:cubicBezTo>
                    <a:pt x="13580" y="10053"/>
                    <a:pt x="13425" y="10330"/>
                    <a:pt x="13166" y="10491"/>
                  </a:cubicBezTo>
                  <a:cubicBezTo>
                    <a:pt x="13028" y="10577"/>
                    <a:pt x="12945" y="10725"/>
                    <a:pt x="12945" y="10888"/>
                  </a:cubicBezTo>
                  <a:lnTo>
                    <a:pt x="12945" y="11791"/>
                  </a:lnTo>
                  <a:lnTo>
                    <a:pt x="12468" y="11791"/>
                  </a:lnTo>
                  <a:lnTo>
                    <a:pt x="12468" y="10888"/>
                  </a:lnTo>
                  <a:cubicBezTo>
                    <a:pt x="12468" y="10725"/>
                    <a:pt x="12385" y="10577"/>
                    <a:pt x="12247" y="10491"/>
                  </a:cubicBezTo>
                  <a:cubicBezTo>
                    <a:pt x="11989" y="10329"/>
                    <a:pt x="11833" y="10050"/>
                    <a:pt x="11833" y="9748"/>
                  </a:cubicBezTo>
                  <a:cubicBezTo>
                    <a:pt x="11833" y="9265"/>
                    <a:pt x="12226" y="8874"/>
                    <a:pt x="12707" y="8874"/>
                  </a:cubicBezTo>
                  <a:close/>
                  <a:moveTo>
                    <a:pt x="12709" y="5123"/>
                  </a:moveTo>
                  <a:cubicBezTo>
                    <a:pt x="13421" y="5123"/>
                    <a:pt x="14139" y="5234"/>
                    <a:pt x="14825" y="5464"/>
                  </a:cubicBezTo>
                  <a:lnTo>
                    <a:pt x="14825" y="5751"/>
                  </a:lnTo>
                  <a:lnTo>
                    <a:pt x="13022" y="5751"/>
                  </a:lnTo>
                  <a:cubicBezTo>
                    <a:pt x="12764" y="5751"/>
                    <a:pt x="12554" y="5961"/>
                    <a:pt x="12554" y="6219"/>
                  </a:cubicBezTo>
                  <a:cubicBezTo>
                    <a:pt x="12554" y="6477"/>
                    <a:pt x="12764" y="6688"/>
                    <a:pt x="13022" y="6688"/>
                  </a:cubicBezTo>
                  <a:lnTo>
                    <a:pt x="17749" y="6688"/>
                  </a:lnTo>
                  <a:lnTo>
                    <a:pt x="17749" y="11791"/>
                  </a:lnTo>
                  <a:lnTo>
                    <a:pt x="13883" y="11791"/>
                  </a:lnTo>
                  <a:lnTo>
                    <a:pt x="13883" y="11125"/>
                  </a:lnTo>
                  <a:cubicBezTo>
                    <a:pt x="14285" y="10785"/>
                    <a:pt x="14519" y="10286"/>
                    <a:pt x="14519" y="9748"/>
                  </a:cubicBezTo>
                  <a:cubicBezTo>
                    <a:pt x="14519" y="8749"/>
                    <a:pt x="13705" y="7938"/>
                    <a:pt x="12708" y="7938"/>
                  </a:cubicBezTo>
                  <a:cubicBezTo>
                    <a:pt x="11709" y="7938"/>
                    <a:pt x="10899" y="8750"/>
                    <a:pt x="10899" y="9748"/>
                  </a:cubicBezTo>
                  <a:cubicBezTo>
                    <a:pt x="10899" y="10286"/>
                    <a:pt x="11132" y="10785"/>
                    <a:pt x="11534" y="11125"/>
                  </a:cubicBezTo>
                  <a:lnTo>
                    <a:pt x="11534" y="11791"/>
                  </a:lnTo>
                  <a:lnTo>
                    <a:pt x="7667" y="11791"/>
                  </a:lnTo>
                  <a:lnTo>
                    <a:pt x="7667" y="6688"/>
                  </a:lnTo>
                  <a:lnTo>
                    <a:pt x="10835" y="6688"/>
                  </a:lnTo>
                  <a:cubicBezTo>
                    <a:pt x="11094" y="6688"/>
                    <a:pt x="11305" y="6477"/>
                    <a:pt x="11305" y="6219"/>
                  </a:cubicBezTo>
                  <a:cubicBezTo>
                    <a:pt x="11305" y="5961"/>
                    <a:pt x="11094" y="5751"/>
                    <a:pt x="10835" y="5751"/>
                  </a:cubicBezTo>
                  <a:lnTo>
                    <a:pt x="10590" y="5751"/>
                  </a:lnTo>
                  <a:lnTo>
                    <a:pt x="10590" y="5464"/>
                  </a:lnTo>
                  <a:cubicBezTo>
                    <a:pt x="11263" y="5239"/>
                    <a:pt x="11983" y="5123"/>
                    <a:pt x="12709" y="5123"/>
                  </a:cubicBezTo>
                  <a:close/>
                  <a:moveTo>
                    <a:pt x="18683" y="8888"/>
                  </a:moveTo>
                  <a:cubicBezTo>
                    <a:pt x="19042" y="9633"/>
                    <a:pt x="19254" y="10438"/>
                    <a:pt x="19309" y="11276"/>
                  </a:cubicBezTo>
                  <a:cubicBezTo>
                    <a:pt x="19327" y="11554"/>
                    <a:pt x="19106" y="11791"/>
                    <a:pt x="18827" y="11791"/>
                  </a:cubicBezTo>
                  <a:lnTo>
                    <a:pt x="18683" y="11791"/>
                  </a:lnTo>
                  <a:lnTo>
                    <a:pt x="18683" y="8888"/>
                  </a:lnTo>
                  <a:close/>
                  <a:moveTo>
                    <a:pt x="4415" y="14701"/>
                  </a:moveTo>
                  <a:lnTo>
                    <a:pt x="4415" y="14701"/>
                  </a:lnTo>
                  <a:cubicBezTo>
                    <a:pt x="4415" y="14701"/>
                    <a:pt x="4480" y="15576"/>
                    <a:pt x="4672" y="18194"/>
                  </a:cubicBezTo>
                  <a:lnTo>
                    <a:pt x="4672" y="18194"/>
                  </a:lnTo>
                  <a:cubicBezTo>
                    <a:pt x="4634" y="17664"/>
                    <a:pt x="4416" y="14701"/>
                    <a:pt x="4415" y="14701"/>
                  </a:cubicBezTo>
                  <a:close/>
                  <a:moveTo>
                    <a:pt x="3456" y="14440"/>
                  </a:moveTo>
                  <a:lnTo>
                    <a:pt x="3804" y="19184"/>
                  </a:lnTo>
                  <a:cubicBezTo>
                    <a:pt x="2203" y="19067"/>
                    <a:pt x="937" y="17727"/>
                    <a:pt x="937" y="16097"/>
                  </a:cubicBezTo>
                  <a:lnTo>
                    <a:pt x="937" y="15888"/>
                  </a:lnTo>
                  <a:cubicBezTo>
                    <a:pt x="937" y="15090"/>
                    <a:pt x="1586" y="14440"/>
                    <a:pt x="2384" y="14440"/>
                  </a:cubicBezTo>
                  <a:close/>
                  <a:moveTo>
                    <a:pt x="23031" y="14440"/>
                  </a:moveTo>
                  <a:cubicBezTo>
                    <a:pt x="23829" y="14440"/>
                    <a:pt x="24479" y="15090"/>
                    <a:pt x="24479" y="15888"/>
                  </a:cubicBezTo>
                  <a:lnTo>
                    <a:pt x="24479" y="16097"/>
                  </a:lnTo>
                  <a:cubicBezTo>
                    <a:pt x="24479" y="17727"/>
                    <a:pt x="23212" y="19067"/>
                    <a:pt x="21610" y="19184"/>
                  </a:cubicBezTo>
                  <a:lnTo>
                    <a:pt x="21960" y="14440"/>
                  </a:lnTo>
                  <a:close/>
                  <a:moveTo>
                    <a:pt x="8614" y="27173"/>
                  </a:moveTo>
                  <a:cubicBezTo>
                    <a:pt x="10025" y="27998"/>
                    <a:pt x="11543" y="28516"/>
                    <a:pt x="12707" y="28516"/>
                  </a:cubicBezTo>
                  <a:cubicBezTo>
                    <a:pt x="13823" y="28516"/>
                    <a:pt x="15340" y="28034"/>
                    <a:pt x="16800" y="27179"/>
                  </a:cubicBezTo>
                  <a:lnTo>
                    <a:pt x="16800" y="27961"/>
                  </a:lnTo>
                  <a:cubicBezTo>
                    <a:pt x="16802" y="29042"/>
                    <a:pt x="17432" y="30043"/>
                    <a:pt x="18408" y="30511"/>
                  </a:cubicBezTo>
                  <a:lnTo>
                    <a:pt x="19492" y="31032"/>
                  </a:lnTo>
                  <a:lnTo>
                    <a:pt x="5921" y="31032"/>
                  </a:lnTo>
                  <a:lnTo>
                    <a:pt x="7007" y="30511"/>
                  </a:lnTo>
                  <a:cubicBezTo>
                    <a:pt x="7983" y="30043"/>
                    <a:pt x="8614" y="29040"/>
                    <a:pt x="8614" y="27958"/>
                  </a:cubicBezTo>
                  <a:lnTo>
                    <a:pt x="8614" y="27173"/>
                  </a:lnTo>
                  <a:close/>
                  <a:moveTo>
                    <a:pt x="12708" y="0"/>
                  </a:moveTo>
                  <a:cubicBezTo>
                    <a:pt x="11451" y="0"/>
                    <a:pt x="10233" y="452"/>
                    <a:pt x="9283" y="1274"/>
                  </a:cubicBezTo>
                  <a:cubicBezTo>
                    <a:pt x="9088" y="1442"/>
                    <a:pt x="9066" y="1739"/>
                    <a:pt x="9234" y="1934"/>
                  </a:cubicBezTo>
                  <a:cubicBezTo>
                    <a:pt x="9327" y="2041"/>
                    <a:pt x="9458" y="2096"/>
                    <a:pt x="9589" y="2096"/>
                  </a:cubicBezTo>
                  <a:cubicBezTo>
                    <a:pt x="9697" y="2096"/>
                    <a:pt x="9806" y="2059"/>
                    <a:pt x="9894" y="1983"/>
                  </a:cubicBezTo>
                  <a:cubicBezTo>
                    <a:pt x="10676" y="1309"/>
                    <a:pt x="11675" y="937"/>
                    <a:pt x="12708" y="937"/>
                  </a:cubicBezTo>
                  <a:cubicBezTo>
                    <a:pt x="15084" y="937"/>
                    <a:pt x="17019" y="2870"/>
                    <a:pt x="17019" y="5248"/>
                  </a:cubicBezTo>
                  <a:lnTo>
                    <a:pt x="17019" y="5750"/>
                  </a:lnTo>
                  <a:lnTo>
                    <a:pt x="15763" y="5750"/>
                  </a:lnTo>
                  <a:lnTo>
                    <a:pt x="15763" y="5364"/>
                  </a:lnTo>
                  <a:cubicBezTo>
                    <a:pt x="15763" y="3685"/>
                    <a:pt x="14398" y="2309"/>
                    <a:pt x="12708" y="2309"/>
                  </a:cubicBezTo>
                  <a:cubicBezTo>
                    <a:pt x="11018" y="2309"/>
                    <a:pt x="9654" y="3686"/>
                    <a:pt x="9654" y="5364"/>
                  </a:cubicBezTo>
                  <a:lnTo>
                    <a:pt x="9654" y="5750"/>
                  </a:lnTo>
                  <a:lnTo>
                    <a:pt x="8399" y="5750"/>
                  </a:lnTo>
                  <a:cubicBezTo>
                    <a:pt x="8399" y="5140"/>
                    <a:pt x="8359" y="4496"/>
                    <a:pt x="8716" y="3620"/>
                  </a:cubicBezTo>
                  <a:cubicBezTo>
                    <a:pt x="8812" y="3382"/>
                    <a:pt x="8697" y="3108"/>
                    <a:pt x="8459" y="3010"/>
                  </a:cubicBezTo>
                  <a:cubicBezTo>
                    <a:pt x="8402" y="2987"/>
                    <a:pt x="8342" y="2975"/>
                    <a:pt x="8283" y="2975"/>
                  </a:cubicBezTo>
                  <a:cubicBezTo>
                    <a:pt x="8099" y="2975"/>
                    <a:pt x="7923" y="3087"/>
                    <a:pt x="7849" y="3267"/>
                  </a:cubicBezTo>
                  <a:cubicBezTo>
                    <a:pt x="7783" y="3432"/>
                    <a:pt x="7724" y="3599"/>
                    <a:pt x="7674" y="3768"/>
                  </a:cubicBezTo>
                  <a:cubicBezTo>
                    <a:pt x="4720" y="5636"/>
                    <a:pt x="3049" y="8937"/>
                    <a:pt x="3308" y="12431"/>
                  </a:cubicBezTo>
                  <a:lnTo>
                    <a:pt x="3387" y="13504"/>
                  </a:lnTo>
                  <a:lnTo>
                    <a:pt x="2387" y="13504"/>
                  </a:lnTo>
                  <a:cubicBezTo>
                    <a:pt x="1071" y="13504"/>
                    <a:pt x="0" y="14573"/>
                    <a:pt x="0" y="15889"/>
                  </a:cubicBezTo>
                  <a:lnTo>
                    <a:pt x="0" y="16099"/>
                  </a:lnTo>
                  <a:cubicBezTo>
                    <a:pt x="0" y="18270"/>
                    <a:pt x="1724" y="20045"/>
                    <a:pt x="3875" y="20128"/>
                  </a:cubicBezTo>
                  <a:lnTo>
                    <a:pt x="3918" y="20702"/>
                  </a:lnTo>
                  <a:cubicBezTo>
                    <a:pt x="3998" y="21794"/>
                    <a:pt x="4374" y="22863"/>
                    <a:pt x="5035" y="23879"/>
                  </a:cubicBezTo>
                  <a:cubicBezTo>
                    <a:pt x="5124" y="24016"/>
                    <a:pt x="5275" y="24091"/>
                    <a:pt x="5429" y="24091"/>
                  </a:cubicBezTo>
                  <a:cubicBezTo>
                    <a:pt x="5795" y="24091"/>
                    <a:pt x="6026" y="23682"/>
                    <a:pt x="5820" y="23369"/>
                  </a:cubicBezTo>
                  <a:cubicBezTo>
                    <a:pt x="5246" y="22487"/>
                    <a:pt x="4922" y="21566"/>
                    <a:pt x="4852" y="20633"/>
                  </a:cubicBezTo>
                  <a:cubicBezTo>
                    <a:pt x="4782" y="19689"/>
                    <a:pt x="4723" y="18882"/>
                    <a:pt x="4672" y="18194"/>
                  </a:cubicBezTo>
                  <a:lnTo>
                    <a:pt x="4672" y="18194"/>
                  </a:lnTo>
                  <a:cubicBezTo>
                    <a:pt x="4676" y="18246"/>
                    <a:pt x="4678" y="18275"/>
                    <a:pt x="4678" y="18275"/>
                  </a:cubicBezTo>
                  <a:cubicBezTo>
                    <a:pt x="4678" y="18275"/>
                    <a:pt x="4575" y="16883"/>
                    <a:pt x="4242" y="12363"/>
                  </a:cubicBezTo>
                  <a:cubicBezTo>
                    <a:pt x="4032" y="9509"/>
                    <a:pt x="5251" y="6796"/>
                    <a:pt x="7466" y="5061"/>
                  </a:cubicBezTo>
                  <a:lnTo>
                    <a:pt x="7466" y="5061"/>
                  </a:lnTo>
                  <a:cubicBezTo>
                    <a:pt x="7460" y="5197"/>
                    <a:pt x="7462" y="5265"/>
                    <a:pt x="7462" y="5753"/>
                  </a:cubicBezTo>
                  <a:lnTo>
                    <a:pt x="7264" y="5753"/>
                  </a:lnTo>
                  <a:cubicBezTo>
                    <a:pt x="6970" y="5753"/>
                    <a:pt x="6732" y="5992"/>
                    <a:pt x="6732" y="6285"/>
                  </a:cubicBezTo>
                  <a:lnTo>
                    <a:pt x="6732" y="7122"/>
                  </a:lnTo>
                  <a:cubicBezTo>
                    <a:pt x="5810" y="8307"/>
                    <a:pt x="5272" y="9720"/>
                    <a:pt x="5172" y="11214"/>
                  </a:cubicBezTo>
                  <a:cubicBezTo>
                    <a:pt x="5117" y="12032"/>
                    <a:pt x="5769" y="12728"/>
                    <a:pt x="6588" y="12728"/>
                  </a:cubicBezTo>
                  <a:lnTo>
                    <a:pt x="18828" y="12728"/>
                  </a:lnTo>
                  <a:cubicBezTo>
                    <a:pt x="19647" y="12728"/>
                    <a:pt x="20299" y="12035"/>
                    <a:pt x="20246" y="11214"/>
                  </a:cubicBezTo>
                  <a:cubicBezTo>
                    <a:pt x="20147" y="9719"/>
                    <a:pt x="19607" y="8307"/>
                    <a:pt x="18685" y="7122"/>
                  </a:cubicBezTo>
                  <a:lnTo>
                    <a:pt x="18685" y="6285"/>
                  </a:lnTo>
                  <a:cubicBezTo>
                    <a:pt x="18685" y="5991"/>
                    <a:pt x="18446" y="5753"/>
                    <a:pt x="18152" y="5753"/>
                  </a:cubicBezTo>
                  <a:lnTo>
                    <a:pt x="17954" y="5753"/>
                  </a:lnTo>
                  <a:cubicBezTo>
                    <a:pt x="17954" y="5236"/>
                    <a:pt x="17957" y="5186"/>
                    <a:pt x="17951" y="5061"/>
                  </a:cubicBezTo>
                  <a:lnTo>
                    <a:pt x="17951" y="5061"/>
                  </a:lnTo>
                  <a:cubicBezTo>
                    <a:pt x="20167" y="6796"/>
                    <a:pt x="21384" y="9509"/>
                    <a:pt x="21174" y="12363"/>
                  </a:cubicBezTo>
                  <a:cubicBezTo>
                    <a:pt x="20993" y="14821"/>
                    <a:pt x="20759" y="17995"/>
                    <a:pt x="20564" y="20633"/>
                  </a:cubicBezTo>
                  <a:cubicBezTo>
                    <a:pt x="20277" y="24537"/>
                    <a:pt x="15347" y="27582"/>
                    <a:pt x="12707" y="27582"/>
                  </a:cubicBezTo>
                  <a:cubicBezTo>
                    <a:pt x="11389" y="27582"/>
                    <a:pt x="9068" y="26706"/>
                    <a:pt x="7196" y="24981"/>
                  </a:cubicBezTo>
                  <a:cubicBezTo>
                    <a:pt x="7106" y="24898"/>
                    <a:pt x="6993" y="24857"/>
                    <a:pt x="6880" y="24857"/>
                  </a:cubicBezTo>
                  <a:cubicBezTo>
                    <a:pt x="6753" y="24857"/>
                    <a:pt x="6627" y="24908"/>
                    <a:pt x="6535" y="25008"/>
                  </a:cubicBezTo>
                  <a:cubicBezTo>
                    <a:pt x="6358" y="25199"/>
                    <a:pt x="6371" y="25494"/>
                    <a:pt x="6561" y="25670"/>
                  </a:cubicBezTo>
                  <a:cubicBezTo>
                    <a:pt x="6908" y="25990"/>
                    <a:pt x="7283" y="26291"/>
                    <a:pt x="7676" y="26571"/>
                  </a:cubicBezTo>
                  <a:lnTo>
                    <a:pt x="7676" y="27961"/>
                  </a:lnTo>
                  <a:cubicBezTo>
                    <a:pt x="7676" y="28686"/>
                    <a:pt x="7254" y="29356"/>
                    <a:pt x="6601" y="29669"/>
                  </a:cubicBezTo>
                  <a:lnTo>
                    <a:pt x="4672" y="30594"/>
                  </a:lnTo>
                  <a:cubicBezTo>
                    <a:pt x="4365" y="30741"/>
                    <a:pt x="4205" y="31076"/>
                    <a:pt x="4279" y="31406"/>
                  </a:cubicBezTo>
                  <a:cubicBezTo>
                    <a:pt x="4355" y="31738"/>
                    <a:pt x="4645" y="31969"/>
                    <a:pt x="4987" y="31969"/>
                  </a:cubicBezTo>
                  <a:lnTo>
                    <a:pt x="20427" y="31969"/>
                  </a:lnTo>
                  <a:cubicBezTo>
                    <a:pt x="20767" y="31969"/>
                    <a:pt x="21056" y="31738"/>
                    <a:pt x="21133" y="31406"/>
                  </a:cubicBezTo>
                  <a:cubicBezTo>
                    <a:pt x="21209" y="31075"/>
                    <a:pt x="21046" y="30741"/>
                    <a:pt x="20741" y="30594"/>
                  </a:cubicBezTo>
                  <a:lnTo>
                    <a:pt x="18812" y="29669"/>
                  </a:lnTo>
                  <a:cubicBezTo>
                    <a:pt x="18159" y="29354"/>
                    <a:pt x="17737" y="28683"/>
                    <a:pt x="17737" y="27961"/>
                  </a:cubicBezTo>
                  <a:lnTo>
                    <a:pt x="17737" y="26571"/>
                  </a:lnTo>
                  <a:cubicBezTo>
                    <a:pt x="19675" y="25182"/>
                    <a:pt x="21319" y="23134"/>
                    <a:pt x="21498" y="20702"/>
                  </a:cubicBezTo>
                  <a:lnTo>
                    <a:pt x="21541" y="20128"/>
                  </a:lnTo>
                  <a:cubicBezTo>
                    <a:pt x="23692" y="20045"/>
                    <a:pt x="25416" y="18270"/>
                    <a:pt x="25416" y="16099"/>
                  </a:cubicBezTo>
                  <a:lnTo>
                    <a:pt x="25416" y="15889"/>
                  </a:lnTo>
                  <a:cubicBezTo>
                    <a:pt x="25414" y="14573"/>
                    <a:pt x="24345" y="13501"/>
                    <a:pt x="23031" y="13501"/>
                  </a:cubicBezTo>
                  <a:lnTo>
                    <a:pt x="22031" y="13501"/>
                  </a:lnTo>
                  <a:lnTo>
                    <a:pt x="22110" y="12429"/>
                  </a:lnTo>
                  <a:cubicBezTo>
                    <a:pt x="22365" y="8935"/>
                    <a:pt x="20698" y="5632"/>
                    <a:pt x="17742" y="3765"/>
                  </a:cubicBezTo>
                  <a:cubicBezTo>
                    <a:pt x="17102" y="1591"/>
                    <a:pt x="15087" y="0"/>
                    <a:pt x="1270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8187546" y="4372124"/>
              <a:ext cx="60801" cy="12217"/>
            </a:xfrm>
            <a:custGeom>
              <a:avLst/>
              <a:gdLst/>
              <a:ahLst/>
              <a:cxnLst/>
              <a:rect l="l" t="t" r="r" b="b"/>
              <a:pathLst>
                <a:path w="4668" h="938" extrusionOk="0">
                  <a:moveTo>
                    <a:pt x="468" y="1"/>
                  </a:moveTo>
                  <a:cubicBezTo>
                    <a:pt x="210" y="1"/>
                    <a:pt x="0" y="212"/>
                    <a:pt x="0" y="470"/>
                  </a:cubicBezTo>
                  <a:cubicBezTo>
                    <a:pt x="0" y="728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7" y="938"/>
                    <a:pt x="4668" y="728"/>
                    <a:pt x="4668" y="470"/>
                  </a:cubicBezTo>
                  <a:cubicBezTo>
                    <a:pt x="4668" y="212"/>
                    <a:pt x="4457" y="1"/>
                    <a:pt x="419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2"/>
            <p:cNvSpPr/>
            <p:nvPr/>
          </p:nvSpPr>
          <p:spPr>
            <a:xfrm>
              <a:off x="8252404" y="4372124"/>
              <a:ext cx="77030" cy="76704"/>
            </a:xfrm>
            <a:custGeom>
              <a:avLst/>
              <a:gdLst/>
              <a:ahLst/>
              <a:cxnLst/>
              <a:rect l="l" t="t" r="r" b="b"/>
              <a:pathLst>
                <a:path w="5914" h="5889" extrusionOk="0">
                  <a:moveTo>
                    <a:pt x="2962" y="1"/>
                  </a:moveTo>
                  <a:cubicBezTo>
                    <a:pt x="2016" y="1"/>
                    <a:pt x="1247" y="771"/>
                    <a:pt x="1247" y="1716"/>
                  </a:cubicBezTo>
                  <a:lnTo>
                    <a:pt x="1247" y="4174"/>
                  </a:lnTo>
                  <a:cubicBezTo>
                    <a:pt x="1247" y="4603"/>
                    <a:pt x="897" y="4951"/>
                    <a:pt x="468" y="4951"/>
                  </a:cubicBezTo>
                  <a:cubicBezTo>
                    <a:pt x="210" y="4951"/>
                    <a:pt x="0" y="5162"/>
                    <a:pt x="0" y="5421"/>
                  </a:cubicBezTo>
                  <a:cubicBezTo>
                    <a:pt x="0" y="5679"/>
                    <a:pt x="210" y="5888"/>
                    <a:pt x="468" y="5888"/>
                  </a:cubicBezTo>
                  <a:cubicBezTo>
                    <a:pt x="469" y="5888"/>
                    <a:pt x="470" y="5888"/>
                    <a:pt x="471" y="5888"/>
                  </a:cubicBezTo>
                  <a:cubicBezTo>
                    <a:pt x="1415" y="5888"/>
                    <a:pt x="2183" y="5120"/>
                    <a:pt x="2183" y="4174"/>
                  </a:cubicBezTo>
                  <a:lnTo>
                    <a:pt x="2183" y="1716"/>
                  </a:lnTo>
                  <a:cubicBezTo>
                    <a:pt x="2183" y="1288"/>
                    <a:pt x="2533" y="938"/>
                    <a:pt x="2962" y="938"/>
                  </a:cubicBezTo>
                  <a:lnTo>
                    <a:pt x="5446" y="938"/>
                  </a:lnTo>
                  <a:cubicBezTo>
                    <a:pt x="5704" y="938"/>
                    <a:pt x="5914" y="728"/>
                    <a:pt x="5914" y="470"/>
                  </a:cubicBezTo>
                  <a:cubicBezTo>
                    <a:pt x="5914" y="212"/>
                    <a:pt x="5704" y="1"/>
                    <a:pt x="5446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2"/>
            <p:cNvSpPr/>
            <p:nvPr/>
          </p:nvSpPr>
          <p:spPr>
            <a:xfrm>
              <a:off x="8211749" y="4478184"/>
              <a:ext cx="93520" cy="22937"/>
            </a:xfrm>
            <a:custGeom>
              <a:avLst/>
              <a:gdLst/>
              <a:ahLst/>
              <a:cxnLst/>
              <a:rect l="l" t="t" r="r" b="b"/>
              <a:pathLst>
                <a:path w="7180" h="1761" extrusionOk="0">
                  <a:moveTo>
                    <a:pt x="3591" y="1"/>
                  </a:moveTo>
                  <a:cubicBezTo>
                    <a:pt x="2605" y="1"/>
                    <a:pt x="1619" y="226"/>
                    <a:pt x="719" y="676"/>
                  </a:cubicBezTo>
                  <a:lnTo>
                    <a:pt x="325" y="875"/>
                  </a:lnTo>
                  <a:cubicBezTo>
                    <a:pt x="94" y="991"/>
                    <a:pt x="0" y="1272"/>
                    <a:pt x="116" y="1502"/>
                  </a:cubicBezTo>
                  <a:cubicBezTo>
                    <a:pt x="200" y="1666"/>
                    <a:pt x="364" y="1761"/>
                    <a:pt x="535" y="1761"/>
                  </a:cubicBezTo>
                  <a:cubicBezTo>
                    <a:pt x="606" y="1761"/>
                    <a:pt x="678" y="1744"/>
                    <a:pt x="745" y="1710"/>
                  </a:cubicBezTo>
                  <a:lnTo>
                    <a:pt x="1138" y="1513"/>
                  </a:lnTo>
                  <a:cubicBezTo>
                    <a:pt x="1906" y="1128"/>
                    <a:pt x="2748" y="936"/>
                    <a:pt x="3590" y="936"/>
                  </a:cubicBezTo>
                  <a:cubicBezTo>
                    <a:pt x="4432" y="936"/>
                    <a:pt x="5274" y="1128"/>
                    <a:pt x="6041" y="1513"/>
                  </a:cubicBezTo>
                  <a:lnTo>
                    <a:pt x="6434" y="1710"/>
                  </a:lnTo>
                  <a:cubicBezTo>
                    <a:pt x="6502" y="1743"/>
                    <a:pt x="6574" y="1759"/>
                    <a:pt x="6645" y="1759"/>
                  </a:cubicBezTo>
                  <a:cubicBezTo>
                    <a:pt x="6816" y="1759"/>
                    <a:pt x="6980" y="1666"/>
                    <a:pt x="7062" y="1502"/>
                  </a:cubicBezTo>
                  <a:cubicBezTo>
                    <a:pt x="7179" y="1271"/>
                    <a:pt x="7086" y="989"/>
                    <a:pt x="6853" y="875"/>
                  </a:cubicBezTo>
                  <a:lnTo>
                    <a:pt x="6463" y="676"/>
                  </a:lnTo>
                  <a:cubicBezTo>
                    <a:pt x="5563" y="226"/>
                    <a:pt x="4577" y="1"/>
                    <a:pt x="3591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42"/>
          <p:cNvGrpSpPr/>
          <p:nvPr/>
        </p:nvGrpSpPr>
        <p:grpSpPr>
          <a:xfrm>
            <a:off x="403894" y="2041780"/>
            <a:ext cx="861654" cy="752835"/>
            <a:chOff x="999988" y="3311780"/>
            <a:chExt cx="861654" cy="752835"/>
          </a:xfrm>
        </p:grpSpPr>
        <p:sp>
          <p:nvSpPr>
            <p:cNvPr id="1663" name="Google Shape;1663;p42"/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2"/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2"/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2"/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2"/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2"/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2"/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2"/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2"/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2"/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2"/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2"/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2"/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2"/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2"/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2"/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2"/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2"/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2"/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2"/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2"/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2"/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2"/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2"/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42"/>
          <p:cNvGrpSpPr/>
          <p:nvPr/>
        </p:nvGrpSpPr>
        <p:grpSpPr>
          <a:xfrm>
            <a:off x="7682450" y="1228850"/>
            <a:ext cx="373125" cy="345125"/>
            <a:chOff x="7682450" y="1228850"/>
            <a:chExt cx="373125" cy="345125"/>
          </a:xfrm>
        </p:grpSpPr>
        <p:sp>
          <p:nvSpPr>
            <p:cNvPr id="1727" name="Google Shape;1727;p42"/>
            <p:cNvSpPr/>
            <p:nvPr/>
          </p:nvSpPr>
          <p:spPr>
            <a:xfrm>
              <a:off x="7682450" y="12332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2"/>
            <p:cNvSpPr/>
            <p:nvPr/>
          </p:nvSpPr>
          <p:spPr>
            <a:xfrm>
              <a:off x="7700100" y="12288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90BB4A8-7818-458C-A383-3426EEA3CF15}"/>
              </a:ext>
            </a:extLst>
          </p:cNvPr>
          <p:cNvSpPr txBox="1"/>
          <p:nvPr/>
        </p:nvSpPr>
        <p:spPr>
          <a:xfrm>
            <a:off x="1064355" y="443041"/>
            <a:ext cx="684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HĐ1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Oz (ở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25).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81" y="1035917"/>
            <a:ext cx="2532774" cy="258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81367" y="3403757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002060"/>
                </a:solidFill>
              </a:rPr>
              <a:t>Hình</a:t>
            </a:r>
            <a:r>
              <a:rPr lang="en-US" sz="2000" b="1" dirty="0">
                <a:solidFill>
                  <a:srgbClr val="002060"/>
                </a:solidFill>
              </a:rPr>
              <a:t> 25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265546" y="1035917"/>
            <a:ext cx="42050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Mỗi điểm </a:t>
            </a:r>
            <a:r>
              <a:rPr kumimoji="0" lang="nl-NL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nl-NL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khác </a:t>
            </a:r>
            <a:r>
              <a:rPr kumimoji="0" lang="nl-NL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thuộc </a:t>
            </a:r>
            <a:r>
              <a:rPr kumimoji="0" lang="nl-NL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Oz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có phải là điểm nằm trong góc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xOy hay không? Tia Oz có nằm trong góc xOy?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6539" y="2794615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356930" y="3425272"/>
            <a:ext cx="420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c) So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xOz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zOy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3" name="Google Shape;1643;p42"/>
          <p:cNvGrpSpPr/>
          <p:nvPr/>
        </p:nvGrpSpPr>
        <p:grpSpPr>
          <a:xfrm>
            <a:off x="8092963" y="4178320"/>
            <a:ext cx="331043" cy="416396"/>
            <a:chOff x="8092963" y="4178320"/>
            <a:chExt cx="331043" cy="416396"/>
          </a:xfrm>
        </p:grpSpPr>
        <p:sp>
          <p:nvSpPr>
            <p:cNvPr id="1644" name="Google Shape;1644;p42"/>
            <p:cNvSpPr/>
            <p:nvPr/>
          </p:nvSpPr>
          <p:spPr>
            <a:xfrm>
              <a:off x="8367881" y="4360309"/>
              <a:ext cx="50042" cy="74125"/>
            </a:xfrm>
            <a:custGeom>
              <a:avLst/>
              <a:gdLst/>
              <a:ahLst/>
              <a:cxnLst/>
              <a:rect l="l" t="t" r="r" b="b"/>
              <a:pathLst>
                <a:path w="3842" h="5691" extrusionOk="0">
                  <a:moveTo>
                    <a:pt x="419" y="1"/>
                  </a:moveTo>
                  <a:lnTo>
                    <a:pt x="0" y="5690"/>
                  </a:lnTo>
                  <a:lnTo>
                    <a:pt x="277" y="5690"/>
                  </a:lnTo>
                  <a:cubicBezTo>
                    <a:pt x="2247" y="5690"/>
                    <a:pt x="3842" y="4093"/>
                    <a:pt x="3842" y="2128"/>
                  </a:cubicBezTo>
                  <a:lnTo>
                    <a:pt x="3842" y="1918"/>
                  </a:lnTo>
                  <a:cubicBezTo>
                    <a:pt x="3842" y="858"/>
                    <a:pt x="2982" y="1"/>
                    <a:pt x="1925" y="1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8099059" y="4360309"/>
              <a:ext cx="50055" cy="74125"/>
            </a:xfrm>
            <a:custGeom>
              <a:avLst/>
              <a:gdLst/>
              <a:ahLst/>
              <a:cxnLst/>
              <a:rect l="l" t="t" r="r" b="b"/>
              <a:pathLst>
                <a:path w="3843" h="5691" extrusionOk="0">
                  <a:moveTo>
                    <a:pt x="1919" y="1"/>
                  </a:moveTo>
                  <a:cubicBezTo>
                    <a:pt x="860" y="1"/>
                    <a:pt x="0" y="858"/>
                    <a:pt x="0" y="1918"/>
                  </a:cubicBezTo>
                  <a:lnTo>
                    <a:pt x="0" y="2128"/>
                  </a:lnTo>
                  <a:cubicBezTo>
                    <a:pt x="0" y="4093"/>
                    <a:pt x="1596" y="5690"/>
                    <a:pt x="3564" y="5690"/>
                  </a:cubicBezTo>
                  <a:lnTo>
                    <a:pt x="3843" y="5690"/>
                  </a:lnTo>
                  <a:lnTo>
                    <a:pt x="3422" y="1"/>
                  </a:ln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8153300" y="4521274"/>
              <a:ext cx="210380" cy="67391"/>
            </a:xfrm>
            <a:custGeom>
              <a:avLst/>
              <a:gdLst/>
              <a:ahLst/>
              <a:cxnLst/>
              <a:rect l="l" t="t" r="r" b="b"/>
              <a:pathLst>
                <a:path w="16152" h="5174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3" y="3368"/>
                    <a:pt x="2174" y="3761"/>
                  </a:cubicBezTo>
                  <a:lnTo>
                    <a:pt x="246" y="4687"/>
                  </a:lnTo>
                  <a:cubicBezTo>
                    <a:pt x="0" y="4806"/>
                    <a:pt x="83" y="5173"/>
                    <a:pt x="356" y="5173"/>
                  </a:cubicBezTo>
                  <a:lnTo>
                    <a:pt x="15796" y="5173"/>
                  </a:lnTo>
                  <a:cubicBezTo>
                    <a:pt x="16069" y="5173"/>
                    <a:pt x="16152" y="4806"/>
                    <a:pt x="15908" y="4687"/>
                  </a:cubicBezTo>
                  <a:lnTo>
                    <a:pt x="13979" y="3761"/>
                  </a:lnTo>
                  <a:cubicBezTo>
                    <a:pt x="13159" y="3369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5"/>
                    <a:pt x="9273" y="1721"/>
                    <a:pt x="8076" y="1721"/>
                  </a:cubicBezTo>
                  <a:cubicBezTo>
                    <a:pt x="6881" y="1721"/>
                    <a:pt x="5113" y="1095"/>
                    <a:pt x="3516" y="0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2"/>
            <p:cNvSpPr/>
            <p:nvPr/>
          </p:nvSpPr>
          <p:spPr>
            <a:xfrm>
              <a:off x="8137148" y="4214532"/>
              <a:ext cx="242682" cy="329129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2" y="1"/>
                    <a:pt x="0" y="4425"/>
                    <a:pt x="384" y="9616"/>
                  </a:cubicBezTo>
                  <a:lnTo>
                    <a:pt x="993" y="17887"/>
                  </a:lnTo>
                  <a:cubicBezTo>
                    <a:pt x="1315" y="22248"/>
                    <a:pt x="6690" y="25269"/>
                    <a:pt x="9319" y="25269"/>
                  </a:cubicBezTo>
                  <a:cubicBezTo>
                    <a:pt x="11946" y="25269"/>
                    <a:pt x="17322" y="22247"/>
                    <a:pt x="17643" y="17887"/>
                  </a:cubicBezTo>
                  <a:cubicBezTo>
                    <a:pt x="17639" y="17886"/>
                    <a:pt x="18248" y="9616"/>
                    <a:pt x="18248" y="9616"/>
                  </a:cubicBezTo>
                  <a:cubicBezTo>
                    <a:pt x="18632" y="4425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8200924" y="4219938"/>
              <a:ext cx="178013" cy="323710"/>
            </a:xfrm>
            <a:custGeom>
              <a:avLst/>
              <a:gdLst/>
              <a:ahLst/>
              <a:cxnLst/>
              <a:rect l="l" t="t" r="r" b="b"/>
              <a:pathLst>
                <a:path w="13667" h="24853" extrusionOk="0">
                  <a:moveTo>
                    <a:pt x="7123" y="1"/>
                  </a:moveTo>
                  <a:lnTo>
                    <a:pt x="7123" y="1"/>
                  </a:lnTo>
                  <a:cubicBezTo>
                    <a:pt x="9573" y="1751"/>
                    <a:pt x="11095" y="4701"/>
                    <a:pt x="10856" y="7952"/>
                  </a:cubicBezTo>
                  <a:lnTo>
                    <a:pt x="10246" y="16223"/>
                  </a:lnTo>
                  <a:cubicBezTo>
                    <a:pt x="9924" y="20583"/>
                    <a:pt x="4549" y="23604"/>
                    <a:pt x="1922" y="23604"/>
                  </a:cubicBezTo>
                  <a:cubicBezTo>
                    <a:pt x="1377" y="23604"/>
                    <a:pt x="712" y="23472"/>
                    <a:pt x="0" y="23228"/>
                  </a:cubicBezTo>
                  <a:lnTo>
                    <a:pt x="0" y="23228"/>
                  </a:lnTo>
                  <a:cubicBezTo>
                    <a:pt x="1562" y="24264"/>
                    <a:pt x="3258" y="24852"/>
                    <a:pt x="4420" y="24852"/>
                  </a:cubicBezTo>
                  <a:cubicBezTo>
                    <a:pt x="7047" y="24852"/>
                    <a:pt x="12424" y="21829"/>
                    <a:pt x="12744" y="17471"/>
                  </a:cubicBezTo>
                  <a:lnTo>
                    <a:pt x="13354" y="9200"/>
                  </a:lnTo>
                  <a:cubicBezTo>
                    <a:pt x="13667" y="4951"/>
                    <a:pt x="10969" y="1215"/>
                    <a:pt x="712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8165936" y="4273190"/>
              <a:ext cx="20827" cy="64812"/>
            </a:xfrm>
            <a:custGeom>
              <a:avLst/>
              <a:gdLst/>
              <a:ahLst/>
              <a:cxnLst/>
              <a:rect l="l" t="t" r="r" b="b"/>
              <a:pathLst>
                <a:path w="1599" h="4976" extrusionOk="0">
                  <a:moveTo>
                    <a:pt x="1599" y="1"/>
                  </a:moveTo>
                  <a:cubicBezTo>
                    <a:pt x="670" y="1141"/>
                    <a:pt x="132" y="2509"/>
                    <a:pt x="36" y="3961"/>
                  </a:cubicBezTo>
                  <a:cubicBezTo>
                    <a:pt x="0" y="4509"/>
                    <a:pt x="435" y="4976"/>
                    <a:pt x="986" y="4976"/>
                  </a:cubicBezTo>
                  <a:lnTo>
                    <a:pt x="1599" y="497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CBA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8165936" y="4321738"/>
              <a:ext cx="20827" cy="16268"/>
            </a:xfrm>
            <a:custGeom>
              <a:avLst/>
              <a:gdLst/>
              <a:ahLst/>
              <a:cxnLst/>
              <a:rect l="l" t="t" r="r" b="b"/>
              <a:pathLst>
                <a:path w="1599" h="1249" extrusionOk="0">
                  <a:moveTo>
                    <a:pt x="56" y="0"/>
                  </a:moveTo>
                  <a:cubicBezTo>
                    <a:pt x="49" y="78"/>
                    <a:pt x="42" y="157"/>
                    <a:pt x="36" y="234"/>
                  </a:cubicBezTo>
                  <a:cubicBezTo>
                    <a:pt x="0" y="782"/>
                    <a:pt x="435" y="1249"/>
                    <a:pt x="986" y="1249"/>
                  </a:cubicBezTo>
                  <a:lnTo>
                    <a:pt x="1599" y="1249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rgbClr val="BC9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8224788" y="4238931"/>
              <a:ext cx="67391" cy="20397"/>
            </a:xfrm>
            <a:custGeom>
              <a:avLst/>
              <a:gdLst/>
              <a:ahLst/>
              <a:cxnLst/>
              <a:rect l="l" t="t" r="r" b="b"/>
              <a:pathLst>
                <a:path w="5174" h="1566" extrusionOk="0">
                  <a:moveTo>
                    <a:pt x="2587" y="0"/>
                  </a:moveTo>
                  <a:cubicBezTo>
                    <a:pt x="1688" y="0"/>
                    <a:pt x="819" y="164"/>
                    <a:pt x="11" y="478"/>
                  </a:cubicBezTo>
                  <a:cubicBezTo>
                    <a:pt x="4" y="554"/>
                    <a:pt x="1" y="633"/>
                    <a:pt x="1" y="712"/>
                  </a:cubicBezTo>
                  <a:lnTo>
                    <a:pt x="2" y="1566"/>
                  </a:lnTo>
                  <a:lnTo>
                    <a:pt x="5174" y="1566"/>
                  </a:lnTo>
                  <a:lnTo>
                    <a:pt x="5174" y="712"/>
                  </a:lnTo>
                  <a:cubicBezTo>
                    <a:pt x="5174" y="633"/>
                    <a:pt x="5169" y="554"/>
                    <a:pt x="5162" y="478"/>
                  </a:cubicBezTo>
                  <a:cubicBezTo>
                    <a:pt x="4356" y="164"/>
                    <a:pt x="3488" y="0"/>
                    <a:pt x="2587" y="0"/>
                  </a:cubicBezTo>
                  <a:close/>
                </a:path>
              </a:pathLst>
            </a:custGeom>
            <a:solidFill>
              <a:srgbClr val="CBA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8330249" y="4273151"/>
              <a:ext cx="20814" cy="64838"/>
            </a:xfrm>
            <a:custGeom>
              <a:avLst/>
              <a:gdLst/>
              <a:ahLst/>
              <a:cxnLst/>
              <a:rect l="l" t="t" r="r" b="b"/>
              <a:pathLst>
                <a:path w="1598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612" y="4977"/>
                  </a:lnTo>
                  <a:cubicBezTo>
                    <a:pt x="613" y="4977"/>
                    <a:pt x="614" y="4977"/>
                    <a:pt x="615" y="4977"/>
                  </a:cubicBezTo>
                  <a:cubicBezTo>
                    <a:pt x="1163" y="4977"/>
                    <a:pt x="1598" y="4511"/>
                    <a:pt x="1562" y="3964"/>
                  </a:cubicBezTo>
                  <a:cubicBezTo>
                    <a:pt x="1464" y="2512"/>
                    <a:pt x="928" y="1142"/>
                    <a:pt x="1" y="1"/>
                  </a:cubicBezTo>
                  <a:close/>
                </a:path>
              </a:pathLst>
            </a:custGeom>
            <a:solidFill>
              <a:srgbClr val="BC9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8186712" y="4259330"/>
              <a:ext cx="143496" cy="78671"/>
            </a:xfrm>
            <a:custGeom>
              <a:avLst/>
              <a:gdLst/>
              <a:ahLst/>
              <a:cxnLst/>
              <a:rect l="l" t="t" r="r" b="b"/>
              <a:pathLst>
                <a:path w="11017" h="6040" extrusionOk="0">
                  <a:moveTo>
                    <a:pt x="65" y="0"/>
                  </a:moveTo>
                  <a:cubicBezTo>
                    <a:pt x="30" y="0"/>
                    <a:pt x="1" y="29"/>
                    <a:pt x="1" y="65"/>
                  </a:cubicBezTo>
                  <a:lnTo>
                    <a:pt x="1" y="6040"/>
                  </a:lnTo>
                  <a:lnTo>
                    <a:pt x="11017" y="6040"/>
                  </a:lnTo>
                  <a:lnTo>
                    <a:pt x="11017" y="65"/>
                  </a:lnTo>
                  <a:cubicBezTo>
                    <a:pt x="11017" y="29"/>
                    <a:pt x="10988" y="0"/>
                    <a:pt x="109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>
              <a:off x="8186712" y="4259330"/>
              <a:ext cx="143535" cy="78671"/>
            </a:xfrm>
            <a:custGeom>
              <a:avLst/>
              <a:gdLst/>
              <a:ahLst/>
              <a:cxnLst/>
              <a:rect l="l" t="t" r="r" b="b"/>
              <a:pathLst>
                <a:path w="11020" h="6040" extrusionOk="0">
                  <a:moveTo>
                    <a:pt x="8523" y="0"/>
                  </a:moveTo>
                  <a:lnTo>
                    <a:pt x="8523" y="3735"/>
                  </a:lnTo>
                  <a:cubicBezTo>
                    <a:pt x="8523" y="4318"/>
                    <a:pt x="8049" y="4791"/>
                    <a:pt x="7467" y="4791"/>
                  </a:cubicBezTo>
                  <a:lnTo>
                    <a:pt x="1" y="4791"/>
                  </a:lnTo>
                  <a:lnTo>
                    <a:pt x="1" y="6040"/>
                  </a:lnTo>
                  <a:lnTo>
                    <a:pt x="11018" y="6040"/>
                  </a:lnTo>
                  <a:lnTo>
                    <a:pt x="11018" y="65"/>
                  </a:lnTo>
                  <a:cubicBezTo>
                    <a:pt x="11020" y="29"/>
                    <a:pt x="10990" y="0"/>
                    <a:pt x="10955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8196235" y="4184442"/>
              <a:ext cx="124480" cy="74881"/>
            </a:xfrm>
            <a:custGeom>
              <a:avLst/>
              <a:gdLst/>
              <a:ahLst/>
              <a:cxnLst/>
              <a:rect l="l" t="t" r="r" b="b"/>
              <a:pathLst>
                <a:path w="9557" h="5749" extrusionOk="0">
                  <a:moveTo>
                    <a:pt x="4779" y="1"/>
                  </a:moveTo>
                  <a:cubicBezTo>
                    <a:pt x="2140" y="1"/>
                    <a:pt x="0" y="2140"/>
                    <a:pt x="0" y="4779"/>
                  </a:cubicBezTo>
                  <a:lnTo>
                    <a:pt x="0" y="5749"/>
                  </a:lnTo>
                  <a:lnTo>
                    <a:pt x="2193" y="5749"/>
                  </a:lnTo>
                  <a:lnTo>
                    <a:pt x="2193" y="4895"/>
                  </a:lnTo>
                  <a:cubicBezTo>
                    <a:pt x="2193" y="3467"/>
                    <a:pt x="3349" y="2311"/>
                    <a:pt x="4777" y="2311"/>
                  </a:cubicBezTo>
                  <a:cubicBezTo>
                    <a:pt x="6205" y="2311"/>
                    <a:pt x="7361" y="3467"/>
                    <a:pt x="7361" y="4895"/>
                  </a:cubicBezTo>
                  <a:lnTo>
                    <a:pt x="7361" y="5749"/>
                  </a:lnTo>
                  <a:lnTo>
                    <a:pt x="9557" y="5749"/>
                  </a:lnTo>
                  <a:lnTo>
                    <a:pt x="9557" y="4779"/>
                  </a:lnTo>
                  <a:cubicBezTo>
                    <a:pt x="9557" y="2140"/>
                    <a:pt x="7417" y="1"/>
                    <a:pt x="4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8241019" y="4287805"/>
              <a:ext cx="34959" cy="50198"/>
            </a:xfrm>
            <a:custGeom>
              <a:avLst/>
              <a:gdLst/>
              <a:ahLst/>
              <a:cxnLst/>
              <a:rect l="l" t="t" r="r" b="b"/>
              <a:pathLst>
                <a:path w="2684" h="3854" extrusionOk="0">
                  <a:moveTo>
                    <a:pt x="1342" y="1"/>
                  </a:moveTo>
                  <a:cubicBezTo>
                    <a:pt x="602" y="1"/>
                    <a:pt x="0" y="602"/>
                    <a:pt x="0" y="1343"/>
                  </a:cubicBezTo>
                  <a:cubicBezTo>
                    <a:pt x="0" y="1825"/>
                    <a:pt x="256" y="2247"/>
                    <a:pt x="636" y="2483"/>
                  </a:cubicBezTo>
                  <a:lnTo>
                    <a:pt x="636" y="3854"/>
                  </a:lnTo>
                  <a:lnTo>
                    <a:pt x="2049" y="3854"/>
                  </a:lnTo>
                  <a:lnTo>
                    <a:pt x="2049" y="2483"/>
                  </a:lnTo>
                  <a:cubicBezTo>
                    <a:pt x="2430" y="2247"/>
                    <a:pt x="2684" y="1823"/>
                    <a:pt x="2684" y="1343"/>
                  </a:cubicBezTo>
                  <a:cubicBezTo>
                    <a:pt x="2684" y="602"/>
                    <a:pt x="2084" y="1"/>
                    <a:pt x="1342" y="1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8249277" y="4321738"/>
              <a:ext cx="18430" cy="16268"/>
            </a:xfrm>
            <a:custGeom>
              <a:avLst/>
              <a:gdLst/>
              <a:ahLst/>
              <a:cxnLst/>
              <a:rect l="l" t="t" r="r" b="b"/>
              <a:pathLst>
                <a:path w="1415" h="1249" extrusionOk="0">
                  <a:moveTo>
                    <a:pt x="1" y="0"/>
                  </a:moveTo>
                  <a:lnTo>
                    <a:pt x="1" y="1249"/>
                  </a:lnTo>
                  <a:lnTo>
                    <a:pt x="1414" y="1249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rgbClr val="665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8092963" y="4178320"/>
              <a:ext cx="331043" cy="416396"/>
            </a:xfrm>
            <a:custGeom>
              <a:avLst/>
              <a:gdLst/>
              <a:ahLst/>
              <a:cxnLst/>
              <a:rect l="l" t="t" r="r" b="b"/>
              <a:pathLst>
                <a:path w="25416" h="31969" extrusionOk="0">
                  <a:moveTo>
                    <a:pt x="12708" y="3249"/>
                  </a:moveTo>
                  <a:cubicBezTo>
                    <a:pt x="13537" y="3249"/>
                    <a:pt x="14255" y="3728"/>
                    <a:pt x="14602" y="4422"/>
                  </a:cubicBezTo>
                  <a:cubicBezTo>
                    <a:pt x="13987" y="4265"/>
                    <a:pt x="13348" y="4186"/>
                    <a:pt x="12708" y="4186"/>
                  </a:cubicBezTo>
                  <a:cubicBezTo>
                    <a:pt x="12069" y="4186"/>
                    <a:pt x="11429" y="4265"/>
                    <a:pt x="10812" y="4422"/>
                  </a:cubicBezTo>
                  <a:cubicBezTo>
                    <a:pt x="11161" y="3728"/>
                    <a:pt x="11880" y="3249"/>
                    <a:pt x="12708" y="3249"/>
                  </a:cubicBezTo>
                  <a:close/>
                  <a:moveTo>
                    <a:pt x="6732" y="8888"/>
                  </a:moveTo>
                  <a:lnTo>
                    <a:pt x="6732" y="11791"/>
                  </a:lnTo>
                  <a:lnTo>
                    <a:pt x="6588" y="11791"/>
                  </a:lnTo>
                  <a:cubicBezTo>
                    <a:pt x="6308" y="11791"/>
                    <a:pt x="6086" y="11554"/>
                    <a:pt x="6106" y="11276"/>
                  </a:cubicBezTo>
                  <a:cubicBezTo>
                    <a:pt x="6162" y="10441"/>
                    <a:pt x="6376" y="9633"/>
                    <a:pt x="6732" y="8888"/>
                  </a:cubicBezTo>
                  <a:close/>
                  <a:moveTo>
                    <a:pt x="12707" y="8874"/>
                  </a:moveTo>
                  <a:cubicBezTo>
                    <a:pt x="13187" y="8874"/>
                    <a:pt x="13580" y="9267"/>
                    <a:pt x="13580" y="9748"/>
                  </a:cubicBezTo>
                  <a:cubicBezTo>
                    <a:pt x="13580" y="10053"/>
                    <a:pt x="13425" y="10330"/>
                    <a:pt x="13166" y="10491"/>
                  </a:cubicBezTo>
                  <a:cubicBezTo>
                    <a:pt x="13028" y="10577"/>
                    <a:pt x="12945" y="10725"/>
                    <a:pt x="12945" y="10888"/>
                  </a:cubicBezTo>
                  <a:lnTo>
                    <a:pt x="12945" y="11791"/>
                  </a:lnTo>
                  <a:lnTo>
                    <a:pt x="12468" y="11791"/>
                  </a:lnTo>
                  <a:lnTo>
                    <a:pt x="12468" y="10888"/>
                  </a:lnTo>
                  <a:cubicBezTo>
                    <a:pt x="12468" y="10725"/>
                    <a:pt x="12385" y="10577"/>
                    <a:pt x="12247" y="10491"/>
                  </a:cubicBezTo>
                  <a:cubicBezTo>
                    <a:pt x="11989" y="10329"/>
                    <a:pt x="11833" y="10050"/>
                    <a:pt x="11833" y="9748"/>
                  </a:cubicBezTo>
                  <a:cubicBezTo>
                    <a:pt x="11833" y="9265"/>
                    <a:pt x="12226" y="8874"/>
                    <a:pt x="12707" y="8874"/>
                  </a:cubicBezTo>
                  <a:close/>
                  <a:moveTo>
                    <a:pt x="12709" y="5123"/>
                  </a:moveTo>
                  <a:cubicBezTo>
                    <a:pt x="13421" y="5123"/>
                    <a:pt x="14139" y="5234"/>
                    <a:pt x="14825" y="5464"/>
                  </a:cubicBezTo>
                  <a:lnTo>
                    <a:pt x="14825" y="5751"/>
                  </a:lnTo>
                  <a:lnTo>
                    <a:pt x="13022" y="5751"/>
                  </a:lnTo>
                  <a:cubicBezTo>
                    <a:pt x="12764" y="5751"/>
                    <a:pt x="12554" y="5961"/>
                    <a:pt x="12554" y="6219"/>
                  </a:cubicBezTo>
                  <a:cubicBezTo>
                    <a:pt x="12554" y="6477"/>
                    <a:pt x="12764" y="6688"/>
                    <a:pt x="13022" y="6688"/>
                  </a:cubicBezTo>
                  <a:lnTo>
                    <a:pt x="17749" y="6688"/>
                  </a:lnTo>
                  <a:lnTo>
                    <a:pt x="17749" y="11791"/>
                  </a:lnTo>
                  <a:lnTo>
                    <a:pt x="13883" y="11791"/>
                  </a:lnTo>
                  <a:lnTo>
                    <a:pt x="13883" y="11125"/>
                  </a:lnTo>
                  <a:cubicBezTo>
                    <a:pt x="14285" y="10785"/>
                    <a:pt x="14519" y="10286"/>
                    <a:pt x="14519" y="9748"/>
                  </a:cubicBezTo>
                  <a:cubicBezTo>
                    <a:pt x="14519" y="8749"/>
                    <a:pt x="13705" y="7938"/>
                    <a:pt x="12708" y="7938"/>
                  </a:cubicBezTo>
                  <a:cubicBezTo>
                    <a:pt x="11709" y="7938"/>
                    <a:pt x="10899" y="8750"/>
                    <a:pt x="10899" y="9748"/>
                  </a:cubicBezTo>
                  <a:cubicBezTo>
                    <a:pt x="10899" y="10286"/>
                    <a:pt x="11132" y="10785"/>
                    <a:pt x="11534" y="11125"/>
                  </a:cubicBezTo>
                  <a:lnTo>
                    <a:pt x="11534" y="11791"/>
                  </a:lnTo>
                  <a:lnTo>
                    <a:pt x="7667" y="11791"/>
                  </a:lnTo>
                  <a:lnTo>
                    <a:pt x="7667" y="6688"/>
                  </a:lnTo>
                  <a:lnTo>
                    <a:pt x="10835" y="6688"/>
                  </a:lnTo>
                  <a:cubicBezTo>
                    <a:pt x="11094" y="6688"/>
                    <a:pt x="11305" y="6477"/>
                    <a:pt x="11305" y="6219"/>
                  </a:cubicBezTo>
                  <a:cubicBezTo>
                    <a:pt x="11305" y="5961"/>
                    <a:pt x="11094" y="5751"/>
                    <a:pt x="10835" y="5751"/>
                  </a:cubicBezTo>
                  <a:lnTo>
                    <a:pt x="10590" y="5751"/>
                  </a:lnTo>
                  <a:lnTo>
                    <a:pt x="10590" y="5464"/>
                  </a:lnTo>
                  <a:cubicBezTo>
                    <a:pt x="11263" y="5239"/>
                    <a:pt x="11983" y="5123"/>
                    <a:pt x="12709" y="5123"/>
                  </a:cubicBezTo>
                  <a:close/>
                  <a:moveTo>
                    <a:pt x="18683" y="8888"/>
                  </a:moveTo>
                  <a:cubicBezTo>
                    <a:pt x="19042" y="9633"/>
                    <a:pt x="19254" y="10438"/>
                    <a:pt x="19309" y="11276"/>
                  </a:cubicBezTo>
                  <a:cubicBezTo>
                    <a:pt x="19327" y="11554"/>
                    <a:pt x="19106" y="11791"/>
                    <a:pt x="18827" y="11791"/>
                  </a:cubicBezTo>
                  <a:lnTo>
                    <a:pt x="18683" y="11791"/>
                  </a:lnTo>
                  <a:lnTo>
                    <a:pt x="18683" y="8888"/>
                  </a:lnTo>
                  <a:close/>
                  <a:moveTo>
                    <a:pt x="4415" y="14701"/>
                  </a:moveTo>
                  <a:lnTo>
                    <a:pt x="4415" y="14701"/>
                  </a:lnTo>
                  <a:cubicBezTo>
                    <a:pt x="4415" y="14701"/>
                    <a:pt x="4480" y="15576"/>
                    <a:pt x="4672" y="18194"/>
                  </a:cubicBezTo>
                  <a:lnTo>
                    <a:pt x="4672" y="18194"/>
                  </a:lnTo>
                  <a:cubicBezTo>
                    <a:pt x="4634" y="17664"/>
                    <a:pt x="4416" y="14701"/>
                    <a:pt x="4415" y="14701"/>
                  </a:cubicBezTo>
                  <a:close/>
                  <a:moveTo>
                    <a:pt x="3456" y="14440"/>
                  </a:moveTo>
                  <a:lnTo>
                    <a:pt x="3804" y="19184"/>
                  </a:lnTo>
                  <a:cubicBezTo>
                    <a:pt x="2203" y="19067"/>
                    <a:pt x="937" y="17727"/>
                    <a:pt x="937" y="16097"/>
                  </a:cubicBezTo>
                  <a:lnTo>
                    <a:pt x="937" y="15888"/>
                  </a:lnTo>
                  <a:cubicBezTo>
                    <a:pt x="937" y="15090"/>
                    <a:pt x="1586" y="14440"/>
                    <a:pt x="2384" y="14440"/>
                  </a:cubicBezTo>
                  <a:close/>
                  <a:moveTo>
                    <a:pt x="23031" y="14440"/>
                  </a:moveTo>
                  <a:cubicBezTo>
                    <a:pt x="23829" y="14440"/>
                    <a:pt x="24479" y="15090"/>
                    <a:pt x="24479" y="15888"/>
                  </a:cubicBezTo>
                  <a:lnTo>
                    <a:pt x="24479" y="16097"/>
                  </a:lnTo>
                  <a:cubicBezTo>
                    <a:pt x="24479" y="17727"/>
                    <a:pt x="23212" y="19067"/>
                    <a:pt x="21610" y="19184"/>
                  </a:cubicBezTo>
                  <a:lnTo>
                    <a:pt x="21960" y="14440"/>
                  </a:lnTo>
                  <a:close/>
                  <a:moveTo>
                    <a:pt x="8614" y="27173"/>
                  </a:moveTo>
                  <a:cubicBezTo>
                    <a:pt x="10025" y="27998"/>
                    <a:pt x="11543" y="28516"/>
                    <a:pt x="12707" y="28516"/>
                  </a:cubicBezTo>
                  <a:cubicBezTo>
                    <a:pt x="13823" y="28516"/>
                    <a:pt x="15340" y="28034"/>
                    <a:pt x="16800" y="27179"/>
                  </a:cubicBezTo>
                  <a:lnTo>
                    <a:pt x="16800" y="27961"/>
                  </a:lnTo>
                  <a:cubicBezTo>
                    <a:pt x="16802" y="29042"/>
                    <a:pt x="17432" y="30043"/>
                    <a:pt x="18408" y="30511"/>
                  </a:cubicBezTo>
                  <a:lnTo>
                    <a:pt x="19492" y="31032"/>
                  </a:lnTo>
                  <a:lnTo>
                    <a:pt x="5921" y="31032"/>
                  </a:lnTo>
                  <a:lnTo>
                    <a:pt x="7007" y="30511"/>
                  </a:lnTo>
                  <a:cubicBezTo>
                    <a:pt x="7983" y="30043"/>
                    <a:pt x="8614" y="29040"/>
                    <a:pt x="8614" y="27958"/>
                  </a:cubicBezTo>
                  <a:lnTo>
                    <a:pt x="8614" y="27173"/>
                  </a:lnTo>
                  <a:close/>
                  <a:moveTo>
                    <a:pt x="12708" y="0"/>
                  </a:moveTo>
                  <a:cubicBezTo>
                    <a:pt x="11451" y="0"/>
                    <a:pt x="10233" y="452"/>
                    <a:pt x="9283" y="1274"/>
                  </a:cubicBezTo>
                  <a:cubicBezTo>
                    <a:pt x="9088" y="1442"/>
                    <a:pt x="9066" y="1739"/>
                    <a:pt x="9234" y="1934"/>
                  </a:cubicBezTo>
                  <a:cubicBezTo>
                    <a:pt x="9327" y="2041"/>
                    <a:pt x="9458" y="2096"/>
                    <a:pt x="9589" y="2096"/>
                  </a:cubicBezTo>
                  <a:cubicBezTo>
                    <a:pt x="9697" y="2096"/>
                    <a:pt x="9806" y="2059"/>
                    <a:pt x="9894" y="1983"/>
                  </a:cubicBezTo>
                  <a:cubicBezTo>
                    <a:pt x="10676" y="1309"/>
                    <a:pt x="11675" y="937"/>
                    <a:pt x="12708" y="937"/>
                  </a:cubicBezTo>
                  <a:cubicBezTo>
                    <a:pt x="15084" y="937"/>
                    <a:pt x="17019" y="2870"/>
                    <a:pt x="17019" y="5248"/>
                  </a:cubicBezTo>
                  <a:lnTo>
                    <a:pt x="17019" y="5750"/>
                  </a:lnTo>
                  <a:lnTo>
                    <a:pt x="15763" y="5750"/>
                  </a:lnTo>
                  <a:lnTo>
                    <a:pt x="15763" y="5364"/>
                  </a:lnTo>
                  <a:cubicBezTo>
                    <a:pt x="15763" y="3685"/>
                    <a:pt x="14398" y="2309"/>
                    <a:pt x="12708" y="2309"/>
                  </a:cubicBezTo>
                  <a:cubicBezTo>
                    <a:pt x="11018" y="2309"/>
                    <a:pt x="9654" y="3686"/>
                    <a:pt x="9654" y="5364"/>
                  </a:cubicBezTo>
                  <a:lnTo>
                    <a:pt x="9654" y="5750"/>
                  </a:lnTo>
                  <a:lnTo>
                    <a:pt x="8399" y="5750"/>
                  </a:lnTo>
                  <a:cubicBezTo>
                    <a:pt x="8399" y="5140"/>
                    <a:pt x="8359" y="4496"/>
                    <a:pt x="8716" y="3620"/>
                  </a:cubicBezTo>
                  <a:cubicBezTo>
                    <a:pt x="8812" y="3382"/>
                    <a:pt x="8697" y="3108"/>
                    <a:pt x="8459" y="3010"/>
                  </a:cubicBezTo>
                  <a:cubicBezTo>
                    <a:pt x="8402" y="2987"/>
                    <a:pt x="8342" y="2975"/>
                    <a:pt x="8283" y="2975"/>
                  </a:cubicBezTo>
                  <a:cubicBezTo>
                    <a:pt x="8099" y="2975"/>
                    <a:pt x="7923" y="3087"/>
                    <a:pt x="7849" y="3267"/>
                  </a:cubicBezTo>
                  <a:cubicBezTo>
                    <a:pt x="7783" y="3432"/>
                    <a:pt x="7724" y="3599"/>
                    <a:pt x="7674" y="3768"/>
                  </a:cubicBezTo>
                  <a:cubicBezTo>
                    <a:pt x="4720" y="5636"/>
                    <a:pt x="3049" y="8937"/>
                    <a:pt x="3308" y="12431"/>
                  </a:cubicBezTo>
                  <a:lnTo>
                    <a:pt x="3387" y="13504"/>
                  </a:lnTo>
                  <a:lnTo>
                    <a:pt x="2387" y="13504"/>
                  </a:lnTo>
                  <a:cubicBezTo>
                    <a:pt x="1071" y="13504"/>
                    <a:pt x="0" y="14573"/>
                    <a:pt x="0" y="15889"/>
                  </a:cubicBezTo>
                  <a:lnTo>
                    <a:pt x="0" y="16099"/>
                  </a:lnTo>
                  <a:cubicBezTo>
                    <a:pt x="0" y="18270"/>
                    <a:pt x="1724" y="20045"/>
                    <a:pt x="3875" y="20128"/>
                  </a:cubicBezTo>
                  <a:lnTo>
                    <a:pt x="3918" y="20702"/>
                  </a:lnTo>
                  <a:cubicBezTo>
                    <a:pt x="3998" y="21794"/>
                    <a:pt x="4374" y="22863"/>
                    <a:pt x="5035" y="23879"/>
                  </a:cubicBezTo>
                  <a:cubicBezTo>
                    <a:pt x="5124" y="24016"/>
                    <a:pt x="5275" y="24091"/>
                    <a:pt x="5429" y="24091"/>
                  </a:cubicBezTo>
                  <a:cubicBezTo>
                    <a:pt x="5795" y="24091"/>
                    <a:pt x="6026" y="23682"/>
                    <a:pt x="5820" y="23369"/>
                  </a:cubicBezTo>
                  <a:cubicBezTo>
                    <a:pt x="5246" y="22487"/>
                    <a:pt x="4922" y="21566"/>
                    <a:pt x="4852" y="20633"/>
                  </a:cubicBezTo>
                  <a:cubicBezTo>
                    <a:pt x="4782" y="19689"/>
                    <a:pt x="4723" y="18882"/>
                    <a:pt x="4672" y="18194"/>
                  </a:cubicBezTo>
                  <a:lnTo>
                    <a:pt x="4672" y="18194"/>
                  </a:lnTo>
                  <a:cubicBezTo>
                    <a:pt x="4676" y="18246"/>
                    <a:pt x="4678" y="18275"/>
                    <a:pt x="4678" y="18275"/>
                  </a:cubicBezTo>
                  <a:cubicBezTo>
                    <a:pt x="4678" y="18275"/>
                    <a:pt x="4575" y="16883"/>
                    <a:pt x="4242" y="12363"/>
                  </a:cubicBezTo>
                  <a:cubicBezTo>
                    <a:pt x="4032" y="9509"/>
                    <a:pt x="5251" y="6796"/>
                    <a:pt x="7466" y="5061"/>
                  </a:cubicBezTo>
                  <a:lnTo>
                    <a:pt x="7466" y="5061"/>
                  </a:lnTo>
                  <a:cubicBezTo>
                    <a:pt x="7460" y="5197"/>
                    <a:pt x="7462" y="5265"/>
                    <a:pt x="7462" y="5753"/>
                  </a:cubicBezTo>
                  <a:lnTo>
                    <a:pt x="7264" y="5753"/>
                  </a:lnTo>
                  <a:cubicBezTo>
                    <a:pt x="6970" y="5753"/>
                    <a:pt x="6732" y="5992"/>
                    <a:pt x="6732" y="6285"/>
                  </a:cubicBezTo>
                  <a:lnTo>
                    <a:pt x="6732" y="7122"/>
                  </a:lnTo>
                  <a:cubicBezTo>
                    <a:pt x="5810" y="8307"/>
                    <a:pt x="5272" y="9720"/>
                    <a:pt x="5172" y="11214"/>
                  </a:cubicBezTo>
                  <a:cubicBezTo>
                    <a:pt x="5117" y="12032"/>
                    <a:pt x="5769" y="12728"/>
                    <a:pt x="6588" y="12728"/>
                  </a:cubicBezTo>
                  <a:lnTo>
                    <a:pt x="18828" y="12728"/>
                  </a:lnTo>
                  <a:cubicBezTo>
                    <a:pt x="19647" y="12728"/>
                    <a:pt x="20299" y="12035"/>
                    <a:pt x="20246" y="11214"/>
                  </a:cubicBezTo>
                  <a:cubicBezTo>
                    <a:pt x="20147" y="9719"/>
                    <a:pt x="19607" y="8307"/>
                    <a:pt x="18685" y="7122"/>
                  </a:cubicBezTo>
                  <a:lnTo>
                    <a:pt x="18685" y="6285"/>
                  </a:lnTo>
                  <a:cubicBezTo>
                    <a:pt x="18685" y="5991"/>
                    <a:pt x="18446" y="5753"/>
                    <a:pt x="18152" y="5753"/>
                  </a:cubicBezTo>
                  <a:lnTo>
                    <a:pt x="17954" y="5753"/>
                  </a:lnTo>
                  <a:cubicBezTo>
                    <a:pt x="17954" y="5236"/>
                    <a:pt x="17957" y="5186"/>
                    <a:pt x="17951" y="5061"/>
                  </a:cubicBezTo>
                  <a:lnTo>
                    <a:pt x="17951" y="5061"/>
                  </a:lnTo>
                  <a:cubicBezTo>
                    <a:pt x="20167" y="6796"/>
                    <a:pt x="21384" y="9509"/>
                    <a:pt x="21174" y="12363"/>
                  </a:cubicBezTo>
                  <a:cubicBezTo>
                    <a:pt x="20993" y="14821"/>
                    <a:pt x="20759" y="17995"/>
                    <a:pt x="20564" y="20633"/>
                  </a:cubicBezTo>
                  <a:cubicBezTo>
                    <a:pt x="20277" y="24537"/>
                    <a:pt x="15347" y="27582"/>
                    <a:pt x="12707" y="27582"/>
                  </a:cubicBezTo>
                  <a:cubicBezTo>
                    <a:pt x="11389" y="27582"/>
                    <a:pt x="9068" y="26706"/>
                    <a:pt x="7196" y="24981"/>
                  </a:cubicBezTo>
                  <a:cubicBezTo>
                    <a:pt x="7106" y="24898"/>
                    <a:pt x="6993" y="24857"/>
                    <a:pt x="6880" y="24857"/>
                  </a:cubicBezTo>
                  <a:cubicBezTo>
                    <a:pt x="6753" y="24857"/>
                    <a:pt x="6627" y="24908"/>
                    <a:pt x="6535" y="25008"/>
                  </a:cubicBezTo>
                  <a:cubicBezTo>
                    <a:pt x="6358" y="25199"/>
                    <a:pt x="6371" y="25494"/>
                    <a:pt x="6561" y="25670"/>
                  </a:cubicBezTo>
                  <a:cubicBezTo>
                    <a:pt x="6908" y="25990"/>
                    <a:pt x="7283" y="26291"/>
                    <a:pt x="7676" y="26571"/>
                  </a:cubicBezTo>
                  <a:lnTo>
                    <a:pt x="7676" y="27961"/>
                  </a:lnTo>
                  <a:cubicBezTo>
                    <a:pt x="7676" y="28686"/>
                    <a:pt x="7254" y="29356"/>
                    <a:pt x="6601" y="29669"/>
                  </a:cubicBezTo>
                  <a:lnTo>
                    <a:pt x="4672" y="30594"/>
                  </a:lnTo>
                  <a:cubicBezTo>
                    <a:pt x="4365" y="30741"/>
                    <a:pt x="4205" y="31076"/>
                    <a:pt x="4279" y="31406"/>
                  </a:cubicBezTo>
                  <a:cubicBezTo>
                    <a:pt x="4355" y="31738"/>
                    <a:pt x="4645" y="31969"/>
                    <a:pt x="4987" y="31969"/>
                  </a:cubicBezTo>
                  <a:lnTo>
                    <a:pt x="20427" y="31969"/>
                  </a:lnTo>
                  <a:cubicBezTo>
                    <a:pt x="20767" y="31969"/>
                    <a:pt x="21056" y="31738"/>
                    <a:pt x="21133" y="31406"/>
                  </a:cubicBezTo>
                  <a:cubicBezTo>
                    <a:pt x="21209" y="31075"/>
                    <a:pt x="21046" y="30741"/>
                    <a:pt x="20741" y="30594"/>
                  </a:cubicBezTo>
                  <a:lnTo>
                    <a:pt x="18812" y="29669"/>
                  </a:lnTo>
                  <a:cubicBezTo>
                    <a:pt x="18159" y="29354"/>
                    <a:pt x="17737" y="28683"/>
                    <a:pt x="17737" y="27961"/>
                  </a:cubicBezTo>
                  <a:lnTo>
                    <a:pt x="17737" y="26571"/>
                  </a:lnTo>
                  <a:cubicBezTo>
                    <a:pt x="19675" y="25182"/>
                    <a:pt x="21319" y="23134"/>
                    <a:pt x="21498" y="20702"/>
                  </a:cubicBezTo>
                  <a:lnTo>
                    <a:pt x="21541" y="20128"/>
                  </a:lnTo>
                  <a:cubicBezTo>
                    <a:pt x="23692" y="20045"/>
                    <a:pt x="25416" y="18270"/>
                    <a:pt x="25416" y="16099"/>
                  </a:cubicBezTo>
                  <a:lnTo>
                    <a:pt x="25416" y="15889"/>
                  </a:lnTo>
                  <a:cubicBezTo>
                    <a:pt x="25414" y="14573"/>
                    <a:pt x="24345" y="13501"/>
                    <a:pt x="23031" y="13501"/>
                  </a:cubicBezTo>
                  <a:lnTo>
                    <a:pt x="22031" y="13501"/>
                  </a:lnTo>
                  <a:lnTo>
                    <a:pt x="22110" y="12429"/>
                  </a:lnTo>
                  <a:cubicBezTo>
                    <a:pt x="22365" y="8935"/>
                    <a:pt x="20698" y="5632"/>
                    <a:pt x="17742" y="3765"/>
                  </a:cubicBezTo>
                  <a:cubicBezTo>
                    <a:pt x="17102" y="1591"/>
                    <a:pt x="15087" y="0"/>
                    <a:pt x="1270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8187546" y="4372124"/>
              <a:ext cx="60801" cy="12217"/>
            </a:xfrm>
            <a:custGeom>
              <a:avLst/>
              <a:gdLst/>
              <a:ahLst/>
              <a:cxnLst/>
              <a:rect l="l" t="t" r="r" b="b"/>
              <a:pathLst>
                <a:path w="4668" h="938" extrusionOk="0">
                  <a:moveTo>
                    <a:pt x="468" y="1"/>
                  </a:moveTo>
                  <a:cubicBezTo>
                    <a:pt x="210" y="1"/>
                    <a:pt x="0" y="212"/>
                    <a:pt x="0" y="470"/>
                  </a:cubicBezTo>
                  <a:cubicBezTo>
                    <a:pt x="0" y="728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7" y="938"/>
                    <a:pt x="4668" y="728"/>
                    <a:pt x="4668" y="470"/>
                  </a:cubicBezTo>
                  <a:cubicBezTo>
                    <a:pt x="4668" y="212"/>
                    <a:pt x="4457" y="1"/>
                    <a:pt x="419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2"/>
            <p:cNvSpPr/>
            <p:nvPr/>
          </p:nvSpPr>
          <p:spPr>
            <a:xfrm>
              <a:off x="8252404" y="4372124"/>
              <a:ext cx="77030" cy="76704"/>
            </a:xfrm>
            <a:custGeom>
              <a:avLst/>
              <a:gdLst/>
              <a:ahLst/>
              <a:cxnLst/>
              <a:rect l="l" t="t" r="r" b="b"/>
              <a:pathLst>
                <a:path w="5914" h="5889" extrusionOk="0">
                  <a:moveTo>
                    <a:pt x="2962" y="1"/>
                  </a:moveTo>
                  <a:cubicBezTo>
                    <a:pt x="2016" y="1"/>
                    <a:pt x="1247" y="771"/>
                    <a:pt x="1247" y="1716"/>
                  </a:cubicBezTo>
                  <a:lnTo>
                    <a:pt x="1247" y="4174"/>
                  </a:lnTo>
                  <a:cubicBezTo>
                    <a:pt x="1247" y="4603"/>
                    <a:pt x="897" y="4951"/>
                    <a:pt x="468" y="4951"/>
                  </a:cubicBezTo>
                  <a:cubicBezTo>
                    <a:pt x="210" y="4951"/>
                    <a:pt x="0" y="5162"/>
                    <a:pt x="0" y="5421"/>
                  </a:cubicBezTo>
                  <a:cubicBezTo>
                    <a:pt x="0" y="5679"/>
                    <a:pt x="210" y="5888"/>
                    <a:pt x="468" y="5888"/>
                  </a:cubicBezTo>
                  <a:cubicBezTo>
                    <a:pt x="469" y="5888"/>
                    <a:pt x="470" y="5888"/>
                    <a:pt x="471" y="5888"/>
                  </a:cubicBezTo>
                  <a:cubicBezTo>
                    <a:pt x="1415" y="5888"/>
                    <a:pt x="2183" y="5120"/>
                    <a:pt x="2183" y="4174"/>
                  </a:cubicBezTo>
                  <a:lnTo>
                    <a:pt x="2183" y="1716"/>
                  </a:lnTo>
                  <a:cubicBezTo>
                    <a:pt x="2183" y="1288"/>
                    <a:pt x="2533" y="938"/>
                    <a:pt x="2962" y="938"/>
                  </a:cubicBezTo>
                  <a:lnTo>
                    <a:pt x="5446" y="938"/>
                  </a:lnTo>
                  <a:cubicBezTo>
                    <a:pt x="5704" y="938"/>
                    <a:pt x="5914" y="728"/>
                    <a:pt x="5914" y="470"/>
                  </a:cubicBezTo>
                  <a:cubicBezTo>
                    <a:pt x="5914" y="212"/>
                    <a:pt x="5704" y="1"/>
                    <a:pt x="5446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2"/>
            <p:cNvSpPr/>
            <p:nvPr/>
          </p:nvSpPr>
          <p:spPr>
            <a:xfrm>
              <a:off x="8211749" y="4478184"/>
              <a:ext cx="93520" cy="22937"/>
            </a:xfrm>
            <a:custGeom>
              <a:avLst/>
              <a:gdLst/>
              <a:ahLst/>
              <a:cxnLst/>
              <a:rect l="l" t="t" r="r" b="b"/>
              <a:pathLst>
                <a:path w="7180" h="1761" extrusionOk="0">
                  <a:moveTo>
                    <a:pt x="3591" y="1"/>
                  </a:moveTo>
                  <a:cubicBezTo>
                    <a:pt x="2605" y="1"/>
                    <a:pt x="1619" y="226"/>
                    <a:pt x="719" y="676"/>
                  </a:cubicBezTo>
                  <a:lnTo>
                    <a:pt x="325" y="875"/>
                  </a:lnTo>
                  <a:cubicBezTo>
                    <a:pt x="94" y="991"/>
                    <a:pt x="0" y="1272"/>
                    <a:pt x="116" y="1502"/>
                  </a:cubicBezTo>
                  <a:cubicBezTo>
                    <a:pt x="200" y="1666"/>
                    <a:pt x="364" y="1761"/>
                    <a:pt x="535" y="1761"/>
                  </a:cubicBezTo>
                  <a:cubicBezTo>
                    <a:pt x="606" y="1761"/>
                    <a:pt x="678" y="1744"/>
                    <a:pt x="745" y="1710"/>
                  </a:cubicBezTo>
                  <a:lnTo>
                    <a:pt x="1138" y="1513"/>
                  </a:lnTo>
                  <a:cubicBezTo>
                    <a:pt x="1906" y="1128"/>
                    <a:pt x="2748" y="936"/>
                    <a:pt x="3590" y="936"/>
                  </a:cubicBezTo>
                  <a:cubicBezTo>
                    <a:pt x="4432" y="936"/>
                    <a:pt x="5274" y="1128"/>
                    <a:pt x="6041" y="1513"/>
                  </a:cubicBezTo>
                  <a:lnTo>
                    <a:pt x="6434" y="1710"/>
                  </a:lnTo>
                  <a:cubicBezTo>
                    <a:pt x="6502" y="1743"/>
                    <a:pt x="6574" y="1759"/>
                    <a:pt x="6645" y="1759"/>
                  </a:cubicBezTo>
                  <a:cubicBezTo>
                    <a:pt x="6816" y="1759"/>
                    <a:pt x="6980" y="1666"/>
                    <a:pt x="7062" y="1502"/>
                  </a:cubicBezTo>
                  <a:cubicBezTo>
                    <a:pt x="7179" y="1271"/>
                    <a:pt x="7086" y="989"/>
                    <a:pt x="6853" y="875"/>
                  </a:cubicBezTo>
                  <a:lnTo>
                    <a:pt x="6463" y="676"/>
                  </a:lnTo>
                  <a:cubicBezTo>
                    <a:pt x="5563" y="226"/>
                    <a:pt x="4577" y="1"/>
                    <a:pt x="3591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42"/>
          <p:cNvGrpSpPr/>
          <p:nvPr/>
        </p:nvGrpSpPr>
        <p:grpSpPr>
          <a:xfrm>
            <a:off x="403894" y="2041780"/>
            <a:ext cx="861654" cy="752835"/>
            <a:chOff x="999988" y="3311780"/>
            <a:chExt cx="861654" cy="752835"/>
          </a:xfrm>
        </p:grpSpPr>
        <p:sp>
          <p:nvSpPr>
            <p:cNvPr id="1663" name="Google Shape;1663;p42"/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2"/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2"/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2"/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2"/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2"/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2"/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2"/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2"/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2"/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2"/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2"/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2"/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2"/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2"/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2"/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2"/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2"/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2"/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2"/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2"/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2"/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2"/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2"/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42"/>
          <p:cNvGrpSpPr/>
          <p:nvPr/>
        </p:nvGrpSpPr>
        <p:grpSpPr>
          <a:xfrm>
            <a:off x="7682450" y="1228850"/>
            <a:ext cx="373125" cy="345125"/>
            <a:chOff x="7682450" y="1228850"/>
            <a:chExt cx="373125" cy="345125"/>
          </a:xfrm>
        </p:grpSpPr>
        <p:sp>
          <p:nvSpPr>
            <p:cNvPr id="1727" name="Google Shape;1727;p42"/>
            <p:cNvSpPr/>
            <p:nvPr/>
          </p:nvSpPr>
          <p:spPr>
            <a:xfrm>
              <a:off x="7682450" y="12332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2"/>
            <p:cNvSpPr/>
            <p:nvPr/>
          </p:nvSpPr>
          <p:spPr>
            <a:xfrm>
              <a:off x="7700100" y="12288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90BB4A8-7818-458C-A383-3426EEA3CF15}"/>
              </a:ext>
            </a:extLst>
          </p:cNvPr>
          <p:cNvSpPr txBox="1"/>
          <p:nvPr/>
        </p:nvSpPr>
        <p:spPr>
          <a:xfrm>
            <a:off x="1064355" y="443041"/>
            <a:ext cx="684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HĐ1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Oz (ở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25).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81" y="1035917"/>
            <a:ext cx="2532774" cy="258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81367" y="3403757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002060"/>
                </a:solidFill>
              </a:rPr>
              <a:t>Hình</a:t>
            </a:r>
            <a:r>
              <a:rPr lang="en-US" sz="2000" b="1" dirty="0">
                <a:solidFill>
                  <a:srgbClr val="002060"/>
                </a:solidFill>
              </a:rPr>
              <a:t> 25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265547" y="1220582"/>
            <a:ext cx="42825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Mỗi điểm </a:t>
            </a:r>
            <a:r>
              <a:rPr kumimoji="0" lang="nl-NL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nl-NL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khác </a:t>
            </a:r>
            <a:r>
              <a:rPr kumimoji="0" lang="nl-NL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thuộc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Oz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là điểm nằm trong góc</a:t>
            </a:r>
            <a:r>
              <a:rPr kumimoji="0" lang="nl-NL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xOy. Tia Oz là tia nằm trong góc xOy.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42045" y="2393799"/>
                <a:ext cx="3170291" cy="154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39700" algn="just">
                  <a:lnSpc>
                    <a:spcPct val="130000"/>
                  </a:lnSpc>
                </a:pPr>
                <a:r>
                  <a:rPr lang="en-US" sz="2400" dirty="0">
                    <a:solidFill>
                      <a:srgbClr val="00040C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m:rPr>
                        <m:nor/>
                      </m:rPr>
                      <a:rPr lang="en-US" sz="2400" i="1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39700" algn="just">
                  <a:lnSpc>
                    <a:spcPct val="130000"/>
                  </a:lnSpc>
                </a:pPr>
                <a:r>
                  <a:rPr lang="en-US" sz="2400" dirty="0"/>
                  <a:t>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400" b="0" i="1" dirty="0">
                  <a:latin typeface="Cambria Math"/>
                </a:endParaRPr>
              </a:p>
              <a:p>
                <a:pPr marL="139700" algn="just">
                  <a:lnSpc>
                    <a:spcPct val="130000"/>
                  </a:lnSpc>
                </a:pPr>
                <a:r>
                  <a:rPr lang="en-US" sz="2400" b="0" dirty="0"/>
                  <a:t>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b="0" i="1" dirty="0"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045" y="2393799"/>
                <a:ext cx="3170291" cy="15487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151357" y="3861775"/>
                <a:ext cx="2156168" cy="535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39700" algn="just">
                  <a:lnSpc>
                    <a:spcPct val="130000"/>
                  </a:lnSpc>
                </a:pPr>
                <a:r>
                  <a:rPr lang="en-US" sz="2400" dirty="0">
                    <a:solidFill>
                      <a:srgbClr val="00040C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𝑦𝑂𝑧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357" y="3861775"/>
                <a:ext cx="2156168" cy="535596"/>
              </a:xfrm>
              <a:prstGeom prst="rect">
                <a:avLst/>
              </a:prstGeom>
              <a:blipFill rotWithShape="1">
                <a:blip r:embed="rId5"/>
                <a:stretch>
                  <a:fillRect r="-2994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6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7" name="Google Shape;2047;p44"/>
          <p:cNvGrpSpPr/>
          <p:nvPr/>
        </p:nvGrpSpPr>
        <p:grpSpPr>
          <a:xfrm>
            <a:off x="626831" y="2116565"/>
            <a:ext cx="1029668" cy="910369"/>
            <a:chOff x="1719115" y="1255459"/>
            <a:chExt cx="1029668" cy="910369"/>
          </a:xfrm>
        </p:grpSpPr>
        <p:sp>
          <p:nvSpPr>
            <p:cNvPr id="2048" name="Google Shape;2048;p44"/>
            <p:cNvSpPr/>
            <p:nvPr/>
          </p:nvSpPr>
          <p:spPr>
            <a:xfrm rot="2670099">
              <a:off x="2493201" y="1424196"/>
              <a:ext cx="218566" cy="195042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4"/>
            <p:cNvSpPr/>
            <p:nvPr/>
          </p:nvSpPr>
          <p:spPr>
            <a:xfrm rot="2670099">
              <a:off x="2481335" y="1453388"/>
              <a:ext cx="218541" cy="161018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4"/>
            <p:cNvSpPr/>
            <p:nvPr/>
          </p:nvSpPr>
          <p:spPr>
            <a:xfrm rot="2670099">
              <a:off x="2628192" y="1466480"/>
              <a:ext cx="87721" cy="65347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4"/>
            <p:cNvSpPr/>
            <p:nvPr/>
          </p:nvSpPr>
          <p:spPr>
            <a:xfrm rot="2670099">
              <a:off x="1761340" y="1777039"/>
              <a:ext cx="251714" cy="223466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4"/>
            <p:cNvSpPr/>
            <p:nvPr/>
          </p:nvSpPr>
          <p:spPr>
            <a:xfrm rot="2670099">
              <a:off x="1777568" y="1848667"/>
              <a:ext cx="81822" cy="71297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4"/>
            <p:cNvSpPr/>
            <p:nvPr/>
          </p:nvSpPr>
          <p:spPr>
            <a:xfrm rot="2670099">
              <a:off x="1826841" y="1931982"/>
              <a:ext cx="14999" cy="13324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4"/>
            <p:cNvSpPr/>
            <p:nvPr/>
          </p:nvSpPr>
          <p:spPr>
            <a:xfrm rot="2670099">
              <a:off x="1991205" y="1332732"/>
              <a:ext cx="468380" cy="780917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4"/>
            <p:cNvSpPr/>
            <p:nvPr/>
          </p:nvSpPr>
          <p:spPr>
            <a:xfrm rot="2670099">
              <a:off x="2071010" y="1360881"/>
              <a:ext cx="308787" cy="724619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4"/>
            <p:cNvSpPr/>
            <p:nvPr/>
          </p:nvSpPr>
          <p:spPr>
            <a:xfrm rot="2670099">
              <a:off x="2484266" y="1429922"/>
              <a:ext cx="226865" cy="168793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4"/>
            <p:cNvSpPr/>
            <p:nvPr/>
          </p:nvSpPr>
          <p:spPr>
            <a:xfrm rot="2670099">
              <a:off x="2631475" y="1443315"/>
              <a:ext cx="95896" cy="73097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4"/>
            <p:cNvSpPr/>
            <p:nvPr/>
          </p:nvSpPr>
          <p:spPr>
            <a:xfrm rot="2670099">
              <a:off x="1741040" y="1810438"/>
              <a:ext cx="239865" cy="156693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4"/>
            <p:cNvSpPr/>
            <p:nvPr/>
          </p:nvSpPr>
          <p:spPr>
            <a:xfrm rot="2670099">
              <a:off x="1994341" y="1309451"/>
              <a:ext cx="476705" cy="788617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4"/>
            <p:cNvSpPr/>
            <p:nvPr/>
          </p:nvSpPr>
          <p:spPr>
            <a:xfrm rot="2670099">
              <a:off x="2074441" y="1337806"/>
              <a:ext cx="316737" cy="732294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A13C552-D582-482A-A53A-4F5D41906F04}"/>
              </a:ext>
            </a:extLst>
          </p:cNvPr>
          <p:cNvGrpSpPr/>
          <p:nvPr/>
        </p:nvGrpSpPr>
        <p:grpSpPr>
          <a:xfrm>
            <a:off x="962996" y="652062"/>
            <a:ext cx="7630286" cy="1062438"/>
            <a:chOff x="1627666" y="2571750"/>
            <a:chExt cx="9467678" cy="1113664"/>
          </a:xfrm>
        </p:grpSpPr>
        <p:sp>
          <p:nvSpPr>
            <p:cNvPr id="132" name="Freeform 3">
              <a:extLst>
                <a:ext uri="{FF2B5EF4-FFF2-40B4-BE49-F238E27FC236}">
                  <a16:creationId xmlns:a16="http://schemas.microsoft.com/office/drawing/2014/main" id="{8F20D934-2A00-4813-A298-24174F1497FD}"/>
                </a:ext>
              </a:extLst>
            </p:cNvPr>
            <p:cNvSpPr/>
            <p:nvPr/>
          </p:nvSpPr>
          <p:spPr>
            <a:xfrm>
              <a:off x="1627666" y="2571751"/>
              <a:ext cx="9467678" cy="1113663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 defTabSz="457200">
                <a:lnSpc>
                  <a:spcPct val="13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1000" dirty="0">
                  <a:solidFill>
                    <a:srgbClr val="F2F4CF"/>
                  </a:solidFill>
                  <a:ea typeface="Times New Roman" panose="02020603050405020304" pitchFamily="18" charset="0"/>
                </a:rPr>
                <a:t>           </a:t>
              </a:r>
              <a:endParaRPr lang="en-US" sz="1000" b="1" dirty="0">
                <a:solidFill>
                  <a:srgbClr val="F2F4CF"/>
                </a:solidFill>
                <a:ea typeface="Calibri" panose="020F0502020204030204" pitchFamily="34" charset="0"/>
              </a:endParaRPr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0B205088-5313-4440-950C-2AA0F818D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CBDD229E-59F9-4AD8-99A2-A8DAAB1B78FB}"/>
              </a:ext>
            </a:extLst>
          </p:cNvPr>
          <p:cNvSpPr txBox="1"/>
          <p:nvPr/>
        </p:nvSpPr>
        <p:spPr>
          <a:xfrm>
            <a:off x="1672937" y="749848"/>
            <a:ext cx="692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Tia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tia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nằm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Google Shape;1641;p42">
                <a:extLst>
                  <a:ext uri="{FF2B5EF4-FFF2-40B4-BE49-F238E27FC236}">
                    <a16:creationId xmlns:a16="http://schemas.microsoft.com/office/drawing/2014/main" id="{6E016247-CAAA-43A4-A8CD-5D1BFF9EA5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971" y="3774830"/>
                <a:ext cx="7435722" cy="1056943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200" b="0" i="0" u="none" strike="noStrike" cap="none">
                    <a:solidFill>
                      <a:srgbClr val="000000"/>
                    </a:solidFill>
                    <a:latin typeface="Arial" panose="020B0604020202020204" pitchFamily="34" charset="0"/>
                    <a:ea typeface="Didact Gothic"/>
                    <a:cs typeface="Arial" panose="020B0604020202020204" pitchFamily="34" charset="0"/>
                    <a:sym typeface="Didact Gothic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9pPr>
              </a:lstStyle>
              <a:p>
                <a:pPr marL="482600" indent="-342900" algn="just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Tia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Oz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xOy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Oz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xOy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𝑥𝑂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8" name="Google Shape;1641;p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E016247-CAAA-43A4-A8CD-5D1BFF9EA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71" y="3774830"/>
                <a:ext cx="7435722" cy="1056943"/>
              </a:xfrm>
              <a:prstGeom prst="rect">
                <a:avLst/>
              </a:prstGeom>
              <a:blipFill rotWithShape="1">
                <a:blip r:embed="rId5"/>
                <a:stretch>
                  <a:fillRect r="-1227" b="-11932"/>
                </a:stretch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55" y="1739899"/>
            <a:ext cx="2836717" cy="203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45"/>
          <p:cNvSpPr txBox="1">
            <a:spLocks noGrp="1"/>
          </p:cNvSpPr>
          <p:nvPr>
            <p:ph type="subTitle" idx="1"/>
          </p:nvPr>
        </p:nvSpPr>
        <p:spPr>
          <a:xfrm>
            <a:off x="498429" y="869995"/>
            <a:ext cx="8326426" cy="600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a) Trong hình 27a, tia </a:t>
            </a:r>
            <a:r>
              <a:rPr lang="en" sz="2000" b="1" i="1" dirty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 có phải là tia phân giác của góc </a:t>
            </a:r>
            <a:r>
              <a:rPr lang="en" sz="2000" b="1" i="1" dirty="0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 hay không?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Google Shape;2065;p45"/>
          <p:cNvSpPr txBox="1">
            <a:spLocks noGrp="1"/>
          </p:cNvSpPr>
          <p:nvPr>
            <p:ph type="subTitle" idx="2"/>
          </p:nvPr>
        </p:nvSpPr>
        <p:spPr>
          <a:xfrm>
            <a:off x="499894" y="1279899"/>
            <a:ext cx="8291230" cy="600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b) Trong hình 27b, tia </a:t>
            </a:r>
            <a:r>
              <a:rPr lang="en" sz="2000" b="1" i="1" dirty="0">
                <a:latin typeface="Times New Roman" pitchFamily="18" charset="0"/>
                <a:cs typeface="Times New Roman" pitchFamily="18" charset="0"/>
              </a:rPr>
              <a:t>Bn</a:t>
            </a: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 có phải là tia phân giác của góc </a:t>
            </a:r>
            <a:r>
              <a:rPr lang="en" sz="2000" b="1" i="1" dirty="0">
                <a:latin typeface="Times New Roman" pitchFamily="18" charset="0"/>
                <a:cs typeface="Times New Roman" pitchFamily="18" charset="0"/>
              </a:rPr>
              <a:t>mBp</a:t>
            </a: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 hay không?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530918" y="285284"/>
            <a:ext cx="1235538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</a:rPr>
              <a:t>Ví dụ 1</a:t>
            </a:r>
            <a:endParaRPr sz="2400" b="1" dirty="0">
              <a:solidFill>
                <a:srgbClr val="002060"/>
              </a:solidFill>
            </a:endParaRPr>
          </a:p>
        </p:txBody>
      </p:sp>
      <p:sp>
        <p:nvSpPr>
          <p:cNvPr id="58" name="Google Shape;2065;p45"/>
          <p:cNvSpPr txBox="1">
            <a:spLocks noGrp="1"/>
          </p:cNvSpPr>
          <p:nvPr>
            <p:ph type="subTitle" idx="4294967295"/>
          </p:nvPr>
        </p:nvSpPr>
        <p:spPr>
          <a:xfrm>
            <a:off x="719138" y="1671638"/>
            <a:ext cx="8424862" cy="601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c) Trong hình 27c, tia </a:t>
            </a:r>
            <a:r>
              <a:rPr lang="en" sz="2000" b="1" i="1" dirty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 có phải là tia phân giác của góc </a:t>
            </a:r>
            <a:r>
              <a:rPr lang="en" sz="2000" b="1" i="1" dirty="0">
                <a:latin typeface="Times New Roman" pitchFamily="18" charset="0"/>
                <a:cs typeface="Times New Roman" pitchFamily="18" charset="0"/>
              </a:rPr>
              <a:t>rCv</a:t>
            </a: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 hay không?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28" name="Google Shape;2228;p45"/>
          <p:cNvGrpSpPr/>
          <p:nvPr/>
        </p:nvGrpSpPr>
        <p:grpSpPr>
          <a:xfrm>
            <a:off x="8210870" y="610031"/>
            <a:ext cx="373125" cy="345125"/>
            <a:chOff x="5541325" y="1410988"/>
            <a:chExt cx="373125" cy="345125"/>
          </a:xfrm>
        </p:grpSpPr>
        <p:sp>
          <p:nvSpPr>
            <p:cNvPr id="2229" name="Google Shape;2229;p45"/>
            <p:cNvSpPr/>
            <p:nvPr/>
          </p:nvSpPr>
          <p:spPr>
            <a:xfrm>
              <a:off x="5541325" y="1415388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5"/>
            <p:cNvSpPr/>
            <p:nvPr/>
          </p:nvSpPr>
          <p:spPr>
            <a:xfrm>
              <a:off x="5558975" y="1410988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61" y="2351519"/>
            <a:ext cx="2379166" cy="182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873" y="2351518"/>
            <a:ext cx="1714854" cy="171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82" y="2351519"/>
            <a:ext cx="1775665" cy="154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5468" y="3773839"/>
            <a:ext cx="4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2060"/>
                </a:solidFill>
              </a:rPr>
              <a:t>a)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879188" y="3752040"/>
            <a:ext cx="4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2060"/>
                </a:solidFill>
              </a:rPr>
              <a:t>c)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295886" y="3889341"/>
            <a:ext cx="4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2060"/>
                </a:solidFill>
              </a:rPr>
              <a:t>b)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9709" y="4173949"/>
            <a:ext cx="1371600" cy="410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002060"/>
                </a:solidFill>
              </a:rPr>
              <a:t>Hình</a:t>
            </a:r>
            <a:r>
              <a:rPr lang="en-US" sz="2000" b="1" dirty="0">
                <a:solidFill>
                  <a:srgbClr val="002060"/>
                </a:solidFill>
              </a:rPr>
              <a:t> 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build="p"/>
      <p:bldP spid="57" grpId="0" build="p"/>
      <p:bldP spid="2066" grpId="0" animBg="1"/>
      <p:bldP spid="5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45"/>
          <p:cNvSpPr txBox="1">
            <a:spLocks noGrp="1"/>
          </p:cNvSpPr>
          <p:nvPr>
            <p:ph type="subTitle" idx="1"/>
          </p:nvPr>
        </p:nvSpPr>
        <p:spPr>
          <a:xfrm>
            <a:off x="1542924" y="2345973"/>
            <a:ext cx="613194" cy="600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a)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Google Shape;2065;p45"/>
          <p:cNvSpPr txBox="1">
            <a:spLocks noGrp="1"/>
          </p:cNvSpPr>
          <p:nvPr>
            <p:ph type="subTitle" idx="2"/>
          </p:nvPr>
        </p:nvSpPr>
        <p:spPr>
          <a:xfrm>
            <a:off x="4220256" y="2345973"/>
            <a:ext cx="476900" cy="600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b)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530918" y="500444"/>
            <a:ext cx="1235538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</a:rPr>
              <a:t>Ví dụ 1</a:t>
            </a:r>
            <a:endParaRPr sz="2400" b="1" dirty="0">
              <a:solidFill>
                <a:srgbClr val="002060"/>
              </a:solidFill>
            </a:endParaRPr>
          </a:p>
        </p:txBody>
      </p:sp>
      <p:sp>
        <p:nvSpPr>
          <p:cNvPr id="58" name="Google Shape;2065;p45"/>
          <p:cNvSpPr txBox="1">
            <a:spLocks noGrp="1"/>
          </p:cNvSpPr>
          <p:nvPr>
            <p:ph type="subTitle" idx="4294967295"/>
          </p:nvPr>
        </p:nvSpPr>
        <p:spPr>
          <a:xfrm>
            <a:off x="8723313" y="2278063"/>
            <a:ext cx="420687" cy="600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c)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Google Shape;2065;p45"/>
          <p:cNvSpPr txBox="1">
            <a:spLocks noGrp="1"/>
          </p:cNvSpPr>
          <p:nvPr>
            <p:ph type="subTitle" idx="4294967295"/>
          </p:nvPr>
        </p:nvSpPr>
        <p:spPr>
          <a:xfrm>
            <a:off x="0" y="2905125"/>
            <a:ext cx="2222500" cy="11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" sz="2000" b="1" i="1" dirty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 là tia phân giác của góc </a:t>
            </a:r>
            <a:r>
              <a:rPr lang="en" sz="2000" b="1" i="1" dirty="0">
                <a:latin typeface="Times New Roman" pitchFamily="18" charset="0"/>
                <a:cs typeface="Times New Roman" pitchFamily="18" charset="0"/>
              </a:rPr>
              <a:t>xAy.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Google Shape;2065;p45"/>
              <p:cNvSpPr txBox="1">
                <a:spLocks noGrp="1"/>
              </p:cNvSpPr>
              <p:nvPr>
                <p:ph type="subTitle" idx="4294967295"/>
              </p:nvPr>
            </p:nvSpPr>
            <p:spPr>
              <a:xfrm>
                <a:off x="6491288" y="2838450"/>
                <a:ext cx="2652712" cy="169068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39700" algn="l">
                  <a:lnSpc>
                    <a:spcPct val="130000"/>
                  </a:lnSpc>
                </a:pPr>
                <a:r>
                  <a:rPr lang="en" sz="2000" b="1" dirty="0">
                    <a:latin typeface="Times New Roman" pitchFamily="18" charset="0"/>
                    <a:cs typeface="Times New Roman" pitchFamily="18" charset="0"/>
                  </a:rPr>
                  <a:t>Tia </a:t>
                </a:r>
                <a:r>
                  <a:rPr lang="en" sz="2000" b="1" i="1" dirty="0">
                    <a:latin typeface="Times New Roman" pitchFamily="18" charset="0"/>
                    <a:cs typeface="Times New Roman" pitchFamily="18" charset="0"/>
                  </a:rPr>
                  <a:t>Bn</a:t>
                </a:r>
                <a:r>
                  <a:rPr lang="en" sz="2000" b="1" dirty="0">
                    <a:latin typeface="Times New Roman" pitchFamily="18" charset="0"/>
                    <a:cs typeface="Times New Roman" pitchFamily="18" charset="0"/>
                  </a:rPr>
                  <a:t> không phải là</a:t>
                </a:r>
              </a:p>
              <a:p>
                <a:pPr marL="139700" algn="l">
                  <a:lnSpc>
                    <a:spcPct val="130000"/>
                  </a:lnSpc>
                </a:pPr>
                <a:r>
                  <a:rPr lang="en" sz="2000" b="1" dirty="0">
                    <a:latin typeface="Times New Roman" pitchFamily="18" charset="0"/>
                    <a:cs typeface="Times New Roman" pitchFamily="18" charset="0"/>
                  </a:rPr>
                  <a:t>tia phân giác của góc</a:t>
                </a:r>
              </a:p>
              <a:p>
                <a:pPr marL="139700" algn="l">
                  <a:lnSpc>
                    <a:spcPct val="130000"/>
                  </a:lnSpc>
                </a:pPr>
                <a:r>
                  <a:rPr lang="en" sz="2000" b="1" i="1" dirty="0">
                    <a:latin typeface="Times New Roman" pitchFamily="18" charset="0"/>
                    <a:cs typeface="Times New Roman" pitchFamily="18" charset="0"/>
                  </a:rPr>
                  <a:t>mBp</a:t>
                </a:r>
                <a:r>
                  <a:rPr lang="en" sz="2000" b="1" dirty="0">
                    <a:latin typeface="Times New Roman" pitchFamily="18" charset="0"/>
                    <a:cs typeface="Times New Roman" pitchFamily="18" charset="0"/>
                  </a:rPr>
                  <a:t> 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𝑚𝐵𝑛</m:t>
                        </m:r>
                      </m:e>
                    </m:acc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=30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>
                    <a:latin typeface="Cambria Math"/>
                  </a:rPr>
                  <a:t> khác  </a:t>
                </a:r>
                <a:r>
                  <a:rPr lang="en-US" sz="2000" b="1" dirty="0" err="1">
                    <a:latin typeface="Cambria Math"/>
                  </a:rPr>
                  <a:t>với</a:t>
                </a:r>
                <a:r>
                  <a:rPr lang="en-US" sz="2000" b="1" dirty="0">
                    <a:latin typeface="Cambria Math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𝐵𝑛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6</m:t>
                        </m:r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i="1" dirty="0">
                    <a:latin typeface="Cambria Math"/>
                  </a:rPr>
                  <a:t>. </a:t>
                </a:r>
                <a:endParaRPr lang="en-US" sz="2000" b="1" dirty="0">
                  <a:latin typeface="Cambria Math"/>
                </a:endParaRPr>
              </a:p>
              <a:p>
                <a:pPr marL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endParaRPr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Google Shape;2065;p4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3291742" y="2838547"/>
                <a:ext cx="2654222" cy="1690417"/>
              </a:xfrm>
              <a:prstGeom prst="rect">
                <a:avLst/>
              </a:prstGeom>
              <a:blipFill rotWithShape="1">
                <a:blip r:embed="rId6"/>
                <a:stretch>
                  <a:fillRect l="-2529" r="-8506" b="-6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Google Shape;2065;p45"/>
          <p:cNvSpPr txBox="1">
            <a:spLocks noGrp="1"/>
          </p:cNvSpPr>
          <p:nvPr>
            <p:ph type="subTitle" idx="4294967295"/>
          </p:nvPr>
        </p:nvSpPr>
        <p:spPr>
          <a:xfrm>
            <a:off x="6646863" y="2870200"/>
            <a:ext cx="2497137" cy="1712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" sz="2000" b="1" i="1" dirty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 không phải là tia phân giác của góc </a:t>
            </a:r>
            <a:r>
              <a:rPr lang="en" sz="2000" b="1" i="1" dirty="0">
                <a:latin typeface="Times New Roman" pitchFamily="18" charset="0"/>
                <a:cs typeface="Times New Roman" pitchFamily="18" charset="0"/>
              </a:rPr>
              <a:t>rCv</a:t>
            </a: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 vì tia Cs không nằm trong góc rCv.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28" name="Google Shape;2228;p45"/>
          <p:cNvGrpSpPr/>
          <p:nvPr/>
        </p:nvGrpSpPr>
        <p:grpSpPr>
          <a:xfrm>
            <a:off x="8210870" y="610031"/>
            <a:ext cx="373125" cy="345125"/>
            <a:chOff x="5541325" y="1410988"/>
            <a:chExt cx="373125" cy="345125"/>
          </a:xfrm>
        </p:grpSpPr>
        <p:sp>
          <p:nvSpPr>
            <p:cNvPr id="2229" name="Google Shape;2229;p45"/>
            <p:cNvSpPr/>
            <p:nvPr/>
          </p:nvSpPr>
          <p:spPr>
            <a:xfrm>
              <a:off x="5541325" y="1415388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5"/>
            <p:cNvSpPr/>
            <p:nvPr/>
          </p:nvSpPr>
          <p:spPr>
            <a:xfrm>
              <a:off x="5558975" y="1410988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3124727" y="1143000"/>
            <a:ext cx="0" cy="32835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978238" y="1143000"/>
            <a:ext cx="0" cy="32835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0" y="1143000"/>
            <a:ext cx="2148878" cy="164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90" y="1143000"/>
            <a:ext cx="1473799" cy="147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49" y="1164515"/>
            <a:ext cx="1630196" cy="141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4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build="p"/>
      <p:bldP spid="57" grpId="0" build="p"/>
      <p:bldP spid="58" grpId="0" build="p"/>
      <p:bldP spid="63" grpId="0" build="p"/>
      <p:bldP spid="64" grpId="0" build="p"/>
      <p:bldP spid="6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ÀO MỪNG CÁC EM ĐẾN VỚI TIẾT HỌC!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KHỞI ĐỘNG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BÀI 2. TIA PHÂN GIÁC CỦA MỘT GÓC.&amp;quot;&quot;/&gt;&lt;property id=&quot;20307&quot; value=&quot;284&quot;/&gt;&lt;/object&gt;&lt;object type=&quot;3&quot; unique_id=&quot;10006&quot;&gt;&lt;property id=&quot;20148&quot; value=&quot;5&quot;/&gt;&lt;property id=&quot;20300&quot; value=&quot;Slide 4 - &amp;quot;ĐỊNH NGHĨA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ĐỊNH NGHĨA&amp;quot;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59&quot;/&gt;&lt;/object&gt;&lt;object type=&quot;3&quot; unique_id=&quot;10009&quot;&gt;&lt;property id=&quot;20148&quot; value=&quot;5&quot;/&gt;&lt;property id=&quot;20300&quot; value=&quot;Slide 8&quot;/&gt;&lt;property id=&quot;20307&quot; value=&quot;261&quot;/&gt;&lt;/object&gt;&lt;object type=&quot;3&quot; unique_id=&quot;10010&quot;&gt;&lt;property id=&quot;20148&quot; value=&quot;5&quot;/&gt;&lt;property id=&quot;20300&quot; value=&quot;Slide 9 - &amp;quot;Ví dụ 1&amp;quot;&quot;/&gt;&lt;property id=&quot;20307&quot; value=&quot;262&quot;/&gt;&lt;/object&gt;&lt;object type=&quot;3&quot; unique_id=&quot;10011&quot;&gt;&lt;property id=&quot;20148&quot; value=&quot;5&quot;/&gt;&lt;property id=&quot;20300&quot; value=&quot;Slide 11 - &amp;quot;TIA PHÂN GIÁC CỦA MỘT GÓC&amp;quot;&quot;/&gt;&lt;property id=&quot;20307&quot; value=&quot;266&quot;/&gt;&lt;/object&gt;&lt;object type=&quot;3&quot; unique_id=&quot;10012&quot;&gt;&lt;property id=&quot;20148&quot; value=&quot;5&quot;/&gt;&lt;property id=&quot;20300&quot; value=&quot;Slide 12 - &amp;quot;HĐ2.  Cho góc xOy. Vẽ tia phân giác của góc đó bằng thước và compa.&amp;quot;&quot;/&gt;&lt;property id=&quot;20307&quot; value=&quot;263&quot;/&gt;&lt;/object&gt;&lt;object type=&quot;3&quot; unique_id=&quot;10014&quot;&gt;&lt;property id=&quot;20148&quot; value=&quot;5&quot;/&gt;&lt;property id=&quot;20300&quot; value=&quot;Slide 13 - &amp;quot;Ví dụ 2. &amp;quot;&quot;/&gt;&lt;property id=&quot;20307&quot; value=&quot;265&quot;/&gt;&lt;/object&gt;&lt;object type=&quot;3&quot; unique_id=&quot;10015&quot;&gt;&lt;property id=&quot;20148&quot; value=&quot;5&quot;/&gt;&lt;property id=&quot;20300&quot; value=&quot;Slide 15 - &amp;quot;BÀI TẬP&amp;quot;&quot;/&gt;&lt;property id=&quot;20307&quot; value=&quot;272&quot;/&gt;&lt;/object&gt;&lt;object type=&quot;3&quot; unique_id=&quot;10016&quot;&gt;&lt;property id=&quot;20148&quot; value=&quot;5&quot;/&gt;&lt;property id=&quot;20300&quot; value=&quot;Slide 16 - &amp;quot;Bài tập 2. Trong hình 30, tính số đo của mỗi góc mOp, qOr, pOq.&amp;quot;&quot;/&gt;&lt;property id=&quot;20307&quot; value=&quot;267&quot;/&gt;&lt;/object&gt;&lt;object type=&quot;3&quot; unique_id=&quot;10017&quot;&gt;&lt;property id=&quot;20148&quot; value=&quot;5&quot;/&gt;&lt;property id=&quot;20300&quot; value=&quot;Slide 14 - &amp;quot;HĐ3.  Cho góc mIn. Vẽ tia phân giác của góc đó bằng                     thước hai lề (thước có hai cạnh song song)&quot;/&gt;&lt;property id=&quot;20307&quot; value=&quot;268&quot;/&gt;&lt;/object&gt;&lt;object type=&quot;3&quot; unique_id=&quot;10032&quot;&gt;&lt;property id=&quot;20148&quot; value=&quot;5&quot;/&gt;&lt;property id=&quot;20300&quot; value=&quot;Slide 18 - &amp;quot;LUYỆN TẬP&amp;quot;&quot;/&gt;&lt;property id=&quot;20307&quot; value=&quot;311&quot;/&gt;&lt;/object&gt;&lt;object type=&quot;3&quot; unique_id=&quot;10038&quot;&gt;&lt;property id=&quot;20148&quot; value=&quot;5&quot;/&gt;&lt;property id=&quot;20300&quot; value=&quot;Slide 25 - &amp;quot;HƯỚNG DẪN VỀ NHÀ&amp;quot;&quot;/&gt;&lt;property id=&quot;20307&quot; value=&quot;312&quot;/&gt;&lt;/object&gt;&lt;object type=&quot;3&quot; unique_id=&quot;10039&quot;&gt;&lt;property id=&quot;20148&quot; value=&quot;5&quot;/&gt;&lt;property id=&quot;20300&quot; value=&quot;Slide 26 - &amp;quot;CẢM ƠN CÁC EM ĐÃ CHÚ Ý BÀI GIẢNG!&amp;quot;&quot;/&gt;&lt;property id=&quot;20307&quot; value=&quot;285&quot;/&gt;&lt;/object&gt;&lt;object type=&quot;3&quot; unique_id=&quot;10157&quot;&gt;&lt;property id=&quot;20148&quot; value=&quot;5&quot;/&gt;&lt;property id=&quot;20300&quot; value=&quot;Slide 7&quot;/&gt;&lt;property id=&quot;20307&quot; value=&quot;314&quot;/&gt;&lt;/object&gt;&lt;object type=&quot;3&quot; unique_id=&quot;10158&quot;&gt;&lt;property id=&quot;20148&quot; value=&quot;5&quot;/&gt;&lt;property id=&quot;20300&quot; value=&quot;Slide 10 - &amp;quot;Ví dụ 1&amp;quot;&quot;/&gt;&lt;property id=&quot;20307&quot; value=&quot;313&quot;/&gt;&lt;/object&gt;&lt;object type=&quot;3&quot; unique_id=&quot;26275&quot;&gt;&lt;property id=&quot;20148&quot; value=&quot;5&quot;/&gt;&lt;property id=&quot;20300&quot; value=&quot;Slide 17 - &amp;quot;Bài tập 3. Trong hình 31 có góc vuông xOy, các tia On, Oz, Om nằm trong góc đó và và  𝑥𝑂𝑛  = 𝑛𝑂𝑧  và và  𝑦&quot;/&gt;&lt;property id=&quot;20307&quot; value=&quot;315&quot;/&gt;&lt;/object&gt;&lt;object type=&quot;3&quot; unique_id=&quot;27038&quot;&gt;&lt;property id=&quot;20148&quot; value=&quot;5&quot;/&gt;&lt;property id=&quot;20300&quot; value=&quot;Slide 20&quot;/&gt;&lt;property id=&quot;20307&quot; value=&quot;316&quot;/&gt;&lt;/object&gt;&lt;object type=&quot;3&quot; unique_id=&quot;27039&quot;&gt;&lt;property id=&quot;20148&quot; value=&quot;5&quot;/&gt;&lt;property id=&quot;20300&quot; value=&quot;Slide 19&quot;/&gt;&lt;property id=&quot;20307&quot; value=&quot;317&quot;/&gt;&lt;/object&gt;&lt;object type=&quot;3&quot; unique_id=&quot;27040&quot;&gt;&lt;property id=&quot;20148&quot; value=&quot;5&quot;/&gt;&lt;property id=&quot;20300&quot; value=&quot;Slide 21&quot;/&gt;&lt;property id=&quot;20307&quot; value=&quot;318&quot;/&gt;&lt;/object&gt;&lt;object type=&quot;3&quot; unique_id=&quot;27041&quot;&gt;&lt;property id=&quot;20148&quot; value=&quot;5&quot;/&gt;&lt;property id=&quot;20300&quot; value=&quot;Slide 22&quot;/&gt;&lt;property id=&quot;20307&quot; value=&quot;319&quot;/&gt;&lt;/object&gt;&lt;object type=&quot;3&quot; unique_id=&quot;27042&quot;&gt;&lt;property id=&quot;20148&quot; value=&quot;5&quot;/&gt;&lt;property id=&quot;20300&quot; value=&quot;Slide 23&quot;/&gt;&lt;property id=&quot;20307&quot; value=&quot;320&quot;/&gt;&lt;/object&gt;&lt;object type=&quot;3&quot; unique_id=&quot;27043&quot;&gt;&lt;property id=&quot;20148&quot; value=&quot;5&quot;/&gt;&lt;property id=&quot;20300&quot; value=&quot;Slide 24&quot;/&gt;&lt;property id=&quot;20307&quot; value=&quot;321&quot;/&gt;&lt;/object&gt;&lt;/object&gt;&lt;object type=&quot;8&quot; unique_id=&quot;1007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1640</TotalTime>
  <Words>940</Words>
  <Application>Microsoft Office PowerPoint</Application>
  <PresentationFormat>On-screen Show (16:9)</PresentationFormat>
  <Paragraphs>108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Times New Roman</vt:lpstr>
      <vt:lpstr>Wingdings</vt:lpstr>
      <vt:lpstr>Cambria Math</vt:lpstr>
      <vt:lpstr>Calibri Light</vt:lpstr>
      <vt:lpstr>.VnTime</vt:lpstr>
      <vt:lpstr>MS Sans Serif</vt:lpstr>
      <vt:lpstr>Arial</vt:lpstr>
      <vt:lpstr>Calibri</vt:lpstr>
      <vt:lpstr>Bahiana</vt:lpstr>
      <vt:lpstr>Retrospect</vt:lpstr>
      <vt:lpstr>CHÀO MỪNG CÁC EM ĐẾN VỚI TIẾT HỌC!</vt:lpstr>
      <vt:lpstr>KHỞI ĐỘNG</vt:lpstr>
      <vt:lpstr>BÀI 2. TIA PHÂN GIÁC CỦA MỘT GÓC.</vt:lpstr>
      <vt:lpstr>ĐỊNH NGHĨA</vt:lpstr>
      <vt:lpstr>PowerPoint Presentation</vt:lpstr>
      <vt:lpstr>PowerPoint Presentation</vt:lpstr>
      <vt:lpstr>PowerPoint Presentation</vt:lpstr>
      <vt:lpstr>Ví dụ 1</vt:lpstr>
      <vt:lpstr>Ví dụ 1</vt:lpstr>
      <vt:lpstr>TIA PHÂN GIÁC CỦA MỘT GÓC</vt:lpstr>
      <vt:lpstr>HĐ2.  Cho góc xOy. Vẽ tia phân giác của góc đó bằng thước và compa.</vt:lpstr>
      <vt:lpstr>Ví dụ 2. </vt:lpstr>
      <vt:lpstr>HĐ3.  Cho góc mIn. Vẽ tia phân giác của góc đó bằng                     thước hai lề (thước có hai cạnh song song).</vt:lpstr>
      <vt:lpstr>BÀI TẬP</vt:lpstr>
      <vt:lpstr>Bài tập 2. Trong hình 30, tính số đo của mỗi góc mOp, qOr, pOq.</vt:lpstr>
      <vt:lpstr>Bài tập 3. Trong hình 31 có góc vuông xOy, các tia On, Oz, Om nằm trong góc đó và và (xOn) ̂ =(nOz) ̂ và và (yOm) ̂ =(mOz) ̂. a) Các tia Om, On có tương ứng là tia phân giác của góc yOz và xOz hay không? b) Cho biết số đo góc mOn.</vt:lpstr>
      <vt:lpstr>HƯỚNG DẪN VỀ NHÀ</vt:lpstr>
      <vt:lpstr>CẢM ƠN CÁC EM ĐÃ CHÚ Ý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Website@VnTeach.Com</dc:creator>
  <cp:keywords>Website@VnTeach.Com</cp:keywords>
  <cp:lastModifiedBy>nguyen hong hanh</cp:lastModifiedBy>
  <cp:revision>3</cp:revision>
  <dcterms:modified xsi:type="dcterms:W3CDTF">2024-08-20T08:07:30Z</dcterms:modified>
</cp:coreProperties>
</file>