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302" r:id="rId24"/>
    <p:sldId id="303" r:id="rId25"/>
    <p:sldId id="304" r:id="rId26"/>
    <p:sldId id="299" r:id="rId27"/>
  </p:sldIdLst>
  <p:sldSz cx="18288000" cy="10287000"/>
  <p:notesSz cx="6858000" cy="9144000"/>
  <p:embeddedFontLs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27" d="100"/>
          <a:sy n="27" d="100"/>
        </p:scale>
        <p:origin x="84" y="2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svg"/><Relationship Id="rId5" Type="http://schemas.openxmlformats.org/officeDocument/2006/relationships/image" Target="../media/image6.sv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7.sv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9.png"/><Relationship Id="rId7" Type="http://schemas.openxmlformats.org/officeDocument/2006/relationships/image" Target="../media/image4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5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45.svg"/><Relationship Id="rId7" Type="http://schemas.openxmlformats.org/officeDocument/2006/relationships/image" Target="../media/image41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7.svg"/><Relationship Id="rId7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17" Type="http://schemas.openxmlformats.org/officeDocument/2006/relationships/image" Target="../media/image47.sv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4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10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914445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1"/>
            <a:ext cx="14021765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5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" y="6073832"/>
            <a:ext cx="1686674" cy="238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7" y="7024220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6" y="8429971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80" y="23540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51"/>
            <a:ext cx="3462885" cy="271994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3" y="2170859"/>
            <a:ext cx="9788541" cy="593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88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914445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8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1"/>
            <a:ext cx="3462885" cy="271994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7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72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 defTabSz="914445">
              <a:lnSpc>
                <a:spcPct val="150000"/>
              </a:lnSpc>
            </a:pPr>
            <a:r>
              <a:rPr lang="en-US" sz="72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88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914445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34795" y="1380761"/>
            <a:ext cx="8293277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10659"/>
              </a:lnSpc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4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6" y="3222465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90" y="3222465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6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2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6" y="5540230"/>
            <a:ext cx="4819652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8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ct val="150000"/>
              </a:lnSpc>
            </a:pP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6" y="5060489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1311</Words>
  <Application>Microsoft Office PowerPoint</Application>
  <PresentationFormat>Custom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Symbol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cp:lastModifiedBy>Tú Anh</cp:lastModifiedBy>
  <cp:revision>1</cp:revision>
  <dcterms:created xsi:type="dcterms:W3CDTF">2006-08-16T00:00:00Z</dcterms:created>
  <dcterms:modified xsi:type="dcterms:W3CDTF">2024-09-16T15:53:03Z</dcterms:modified>
  <dc:identifier>DAFNewJNOJw</dc:identifier>
</cp:coreProperties>
</file>