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5" r:id="rId28"/>
    <p:sldId id="30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6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sv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8.svg"/><Relationship Id="rId10" Type="http://schemas.openxmlformats.org/officeDocument/2006/relationships/image" Target="../media/image69.png"/><Relationship Id="rId4" Type="http://schemas.openxmlformats.org/officeDocument/2006/relationships/image" Target="../media/image17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5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95.png"/><Relationship Id="rId7" Type="http://schemas.openxmlformats.org/officeDocument/2006/relationships/image" Target="../media/image6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9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60800" y="5156200"/>
            <a:ext cx="9347843" cy="47928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855" y="2833350"/>
            <a:ext cx="3221588" cy="28057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049221"/>
            <a:ext cx="1124449" cy="1589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20911" y="4682813"/>
            <a:ext cx="884883" cy="11371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76937" y="5619980"/>
            <a:ext cx="3056137" cy="48025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91986" y="156934"/>
            <a:ext cx="1628925" cy="16438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633187" y="872900"/>
            <a:ext cx="2308590" cy="181329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4537975" y="1447239"/>
            <a:ext cx="6525694" cy="39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1600" y="0"/>
            <a:ext cx="2281435" cy="19993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86970" y="4114800"/>
            <a:ext cx="2005030" cy="274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166117" y="2002542"/>
                <a:ext cx="4470400" cy="1863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67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17" y="2002542"/>
                <a:ext cx="4470400" cy="1863331"/>
              </a:xfrm>
              <a:prstGeom prst="rect">
                <a:avLst/>
              </a:prstGeom>
              <a:blipFill>
                <a:blip r:embed="rId6"/>
                <a:stretch>
                  <a:fillRect l="-2589" r="-2452" b="-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4597400" y="817410"/>
            <a:ext cx="299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3886079" y="3772812"/>
            <a:ext cx="4165843" cy="23577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6197602" y="2108200"/>
            <a:ext cx="48498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nl-NL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6566780" y="1891354"/>
            <a:ext cx="4308373" cy="3569646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7487775" y="3804223"/>
            <a:ext cx="762000" cy="178765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166117" y="4234596"/>
                <a:ext cx="4664063" cy="1874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à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ằ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ề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í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ủ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ẳ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17" y="4234596"/>
                <a:ext cx="4664063" cy="1874744"/>
              </a:xfrm>
              <a:prstGeom prst="rect">
                <a:avLst/>
              </a:prstGeom>
              <a:blipFill>
                <a:blip r:embed="rId8"/>
                <a:stretch>
                  <a:fillRect l="-2484" r="-2484" b="-7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1632" y="4699000"/>
            <a:ext cx="1529851" cy="21630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64800" y="163295"/>
            <a:ext cx="1628925" cy="16438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27504" y="4241800"/>
            <a:ext cx="4628098" cy="274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133945" y="1625289"/>
                <a:ext cx="6651875" cy="4464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Ở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400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ì</a:t>
                </a:r>
                <a:r>
                  <a:rPr lang="vi-VN" sz="2400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í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ấ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 defTabSz="609630">
                  <a:lnSpc>
                    <a:spcPct val="150000"/>
                  </a:lnSpc>
                  <a:buFontTx/>
                  <a:buChar char="+"/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đỉ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ộ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ạ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ạ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ò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ạ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ằ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ề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í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ủ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ẳ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ứ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ạ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 defTabSz="609630">
                  <a:lnSpc>
                    <a:spcPct val="150000"/>
                  </a:lnSpc>
                  <a:buFontTx/>
                  <a:buChar char="+"/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ư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ậ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ọ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ề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 defTabSz="609630">
                  <a:lnSpc>
                    <a:spcPct val="150000"/>
                  </a:lnSpc>
                  <a:buFontTx/>
                  <a:buChar char="+"/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ươ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ự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ở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ì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ũ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ó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ề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45" y="1625289"/>
                <a:ext cx="6651875" cy="4464684"/>
              </a:xfrm>
              <a:prstGeom prst="rect">
                <a:avLst/>
              </a:prstGeom>
              <a:blipFill>
                <a:blip r:embed="rId8"/>
                <a:stretch>
                  <a:fillRect l="-1375" r="-1467" b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3019426" y="1085220"/>
            <a:ext cx="6153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nl-NL" sz="32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7892379" y="2038638"/>
            <a:ext cx="3472499" cy="3264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34017" y="5207000"/>
            <a:ext cx="884883" cy="11371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61475" y="-34032"/>
            <a:ext cx="1628925" cy="16438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645" y="-118744"/>
            <a:ext cx="2308590" cy="181329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3298675" y="1823938"/>
            <a:ext cx="71628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189939" y="1602700"/>
            <a:ext cx="20320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2372817" y="2755113"/>
            <a:ext cx="8226275" cy="2920131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3098870"/>
            <a:ext cx="1972444" cy="37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2149" y="635000"/>
            <a:ext cx="10820400" cy="57912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3846" y="178074"/>
            <a:ext cx="1736743" cy="16641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5990" y="5157208"/>
            <a:ext cx="1133965" cy="142068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82973" y="4459227"/>
            <a:ext cx="691159" cy="86591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5029200" y="753652"/>
            <a:ext cx="213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2056222" y="1946866"/>
            <a:ext cx="8092254" cy="242852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2049873" y="1350065"/>
            <a:ext cx="8414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2253099" y="4990487"/>
                <a:ext cx="1754711" cy="4238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0963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099" y="4990487"/>
                <a:ext cx="1754711" cy="423899"/>
              </a:xfrm>
              <a:prstGeom prst="rect">
                <a:avLst/>
              </a:prstGeom>
              <a:blipFill>
                <a:blip r:embed="rId7"/>
                <a:stretch>
                  <a:fillRect t="-23188" b="-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5390528" y="4942354"/>
                <a:ext cx="1986021" cy="42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0963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28" y="4942354"/>
                <a:ext cx="1986021" cy="424219"/>
              </a:xfrm>
              <a:prstGeom prst="rect">
                <a:avLst/>
              </a:prstGeom>
              <a:blipFill>
                <a:blip r:embed="rId8"/>
                <a:stretch>
                  <a:fillRect t="-21739" r="-8282" b="-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4109821" y="5611346"/>
                <a:ext cx="1986021" cy="42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0963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21" y="5611346"/>
                <a:ext cx="1986021" cy="424219"/>
              </a:xfrm>
              <a:prstGeom prst="rect">
                <a:avLst/>
              </a:prstGeom>
              <a:blipFill>
                <a:blip r:embed="rId9"/>
                <a:stretch>
                  <a:fillRect t="-21429" r="-8282" b="-4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6102349" y="5611346"/>
                <a:ext cx="1986021" cy="42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0963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349" y="5611346"/>
                <a:ext cx="1986021" cy="424219"/>
              </a:xfrm>
              <a:prstGeom prst="rect">
                <a:avLst/>
              </a:prstGeom>
              <a:blipFill>
                <a:blip r:embed="rId10"/>
                <a:stretch>
                  <a:fillRect t="-21429" b="-4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7881202" y="4942354"/>
            <a:ext cx="23013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2939928" y="4413540"/>
            <a:ext cx="362073" cy="528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8852494" y="4352002"/>
            <a:ext cx="362073" cy="528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6021465" y="4375390"/>
            <a:ext cx="362073" cy="528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21800" y="5379305"/>
            <a:ext cx="2997200" cy="1585791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2308590" cy="18132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1727200" y="1213052"/>
                <a:ext cx="8301434" cy="446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 fontAlgn="base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b="1" i="1" u="sng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2667" b="1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667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 defTabSz="609630" fontAlgn="base">
                  <a:lnSpc>
                    <a:spcPct val="150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 defTabSz="609630" fontAlgn="base">
                  <a:lnSpc>
                    <a:spcPct val="150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1213052"/>
                <a:ext cx="8301434" cy="4463658"/>
              </a:xfrm>
              <a:prstGeom prst="rect">
                <a:avLst/>
              </a:prstGeom>
              <a:blipFill>
                <a:blip r:embed="rId6"/>
                <a:stretch>
                  <a:fillRect l="-1395" r="-1395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163637" y="990599"/>
            <a:ext cx="2438400" cy="8636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4013200" y="814091"/>
                <a:ext cx="6705600" cy="1268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814091"/>
                <a:ext cx="6705600" cy="1268296"/>
              </a:xfrm>
              <a:prstGeom prst="rect">
                <a:avLst/>
              </a:prstGeom>
              <a:blipFill>
                <a:blip r:embed="rId2"/>
                <a:stretch>
                  <a:fillRect l="-1727" r="-172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163637" y="2515874"/>
            <a:ext cx="4267200" cy="335152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7366000" y="2179132"/>
            <a:ext cx="213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5744369" y="3180219"/>
                <a:ext cx="5486400" cy="1893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69" y="3180219"/>
                <a:ext cx="5486400" cy="1893788"/>
              </a:xfrm>
              <a:prstGeom prst="rect">
                <a:avLst/>
              </a:prstGeom>
              <a:blipFill>
                <a:blip r:embed="rId4"/>
                <a:stretch>
                  <a:fillRect l="-2111" r="-2111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1828800" y="900212"/>
            <a:ext cx="20320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5130800" y="1281810"/>
                <a:ext cx="5740400" cy="432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00" y="1281810"/>
                <a:ext cx="5740400" cy="4326056"/>
              </a:xfrm>
              <a:prstGeom prst="rect">
                <a:avLst/>
              </a:prstGeom>
              <a:blipFill>
                <a:blip r:embed="rId2"/>
                <a:stretch>
                  <a:fillRect l="-2019" r="-2019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206500" y="1949027"/>
            <a:ext cx="3276600" cy="4223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5400" y="5823374"/>
            <a:ext cx="1944521" cy="94044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75951" y="4694971"/>
            <a:ext cx="1529851" cy="21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67793" y="-18992"/>
            <a:ext cx="2024207" cy="1409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5601" y="11216"/>
            <a:ext cx="1408071" cy="185716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5029200" y="1132576"/>
            <a:ext cx="213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7714494" y="1991458"/>
            <a:ext cx="3782181" cy="33718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323975" y="1861674"/>
                <a:ext cx="7010400" cy="3975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861674"/>
                <a:ext cx="7010400" cy="3975704"/>
              </a:xfrm>
              <a:prstGeom prst="rect">
                <a:avLst/>
              </a:prstGeom>
              <a:blipFill>
                <a:blip r:embed="rId7"/>
                <a:stretch>
                  <a:fillRect l="-1304" r="-1391" b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2406" y="176332"/>
            <a:ext cx="2380245" cy="18003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0700873" y="4967965"/>
            <a:ext cx="1610655" cy="1864969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4876800" y="939800"/>
            <a:ext cx="2438400" cy="8636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1808163" y="2406995"/>
                <a:ext cx="3972719" cy="2534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63" y="2406995"/>
                <a:ext cx="3972719" cy="2534989"/>
              </a:xfrm>
              <a:prstGeom prst="rect">
                <a:avLst/>
              </a:prstGeom>
              <a:blipFill>
                <a:blip r:embed="rId6"/>
                <a:stretch>
                  <a:fillRect l="-2919" r="-3072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6411119" y="2057400"/>
            <a:ext cx="4334933" cy="3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4089400"/>
            <a:ext cx="1371600" cy="27432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5029200" y="990600"/>
            <a:ext cx="213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1651000" y="1435973"/>
                <a:ext cx="8890000" cy="4700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 fontAlgn="base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 fontAlgn="base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 fontAlgn="base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 fontAlgn="base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 fontAlgn="base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/>
                <a:r>
                  <a:rPr lang="en-US" sz="2400" dirty="0" err="1">
                    <a:solidFill>
                      <a:srgbClr val="000000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/>
                    <a:ea typeface="Calibri" panose="020F0502020204030204" pitchFamily="34" charset="0"/>
                  </a:rPr>
                  <a:t>ậ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0000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1435973"/>
                <a:ext cx="8890000" cy="4700774"/>
              </a:xfrm>
              <a:prstGeom prst="rect">
                <a:avLst/>
              </a:prstGeom>
              <a:blipFill>
                <a:blip r:embed="rId4"/>
                <a:stretch>
                  <a:fillRect l="-1097" r="-1029" b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6221942" y="2793205"/>
            <a:ext cx="4334933" cy="3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3846" y="178074"/>
            <a:ext cx="1736743" cy="16641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5990" y="5157208"/>
            <a:ext cx="1133965" cy="142068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902943" y="946939"/>
            <a:ext cx="6386115" cy="81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106"/>
              </a:lnSpc>
            </a:pPr>
            <a:r>
              <a:rPr lang="en-US" sz="44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82973" y="4459227"/>
            <a:ext cx="691159" cy="865917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4456885" y="2209409"/>
            <a:ext cx="6628689" cy="125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Quan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sát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hai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tạo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bởi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kim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giờ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kim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phút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tạo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bởi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kim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phút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kim giây. 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923571" y="1835840"/>
            <a:ext cx="3493066" cy="411965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4723229" y="3930839"/>
            <a:ext cx="6096000" cy="710053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Hai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này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liên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gì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đặc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biệt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055" y="5612021"/>
            <a:ext cx="1924968" cy="124597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1914913" y="995332"/>
            <a:ext cx="7112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1914913" y="1775599"/>
            <a:ext cx="1066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3302000" y="1844437"/>
                <a:ext cx="5588000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1844437"/>
                <a:ext cx="5588000" cy="913199"/>
              </a:xfrm>
              <a:prstGeom prst="rect">
                <a:avLst/>
              </a:prstGeom>
              <a:blipFill>
                <a:blip r:embed="rId4"/>
                <a:stretch>
                  <a:fillRect l="-2074" t="-6711" b="-17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4114800" y="3027895"/>
                <a:ext cx="3962400" cy="1426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027895"/>
                <a:ext cx="3962400" cy="1426288"/>
              </a:xfrm>
              <a:prstGeom prst="rect">
                <a:avLst/>
              </a:prstGeom>
              <a:blipFill>
                <a:blip r:embed="rId5"/>
                <a:stretch>
                  <a:fillRect l="-2923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5029200" y="2436166"/>
            <a:ext cx="213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3804884" y="4656017"/>
            <a:ext cx="6304316" cy="125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667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Đị</a:t>
            </a:r>
            <a:r>
              <a:rPr lang="vi-VN" sz="2667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667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2667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ĩ</a:t>
            </a:r>
            <a:r>
              <a:rPr lang="vi-VN" sz="2667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ó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ù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ó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ó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ổ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ố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ằ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2667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1914913" y="4875421"/>
            <a:ext cx="1494719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8673600" y="455563"/>
            <a:ext cx="3363265" cy="15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9766" y="-330200"/>
            <a:ext cx="2082800" cy="18252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34514" y="5325912"/>
            <a:ext cx="740973" cy="15320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2135" y="4275620"/>
            <a:ext cx="1972444" cy="3793162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5791200" y="908734"/>
            <a:ext cx="1066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5130801" y="3571006"/>
            <a:ext cx="4227123" cy="25400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2590800" y="1619958"/>
                <a:ext cx="7467600" cy="2493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667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619958"/>
                <a:ext cx="7467600" cy="2493824"/>
              </a:xfrm>
              <a:prstGeom prst="rect">
                <a:avLst/>
              </a:prstGeom>
              <a:blipFill>
                <a:blip r:embed="rId9"/>
                <a:stretch>
                  <a:fillRect l="-1551" r="-1551" b="-5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89932" y="37358"/>
            <a:ext cx="1602069" cy="21756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0248" y="4657614"/>
            <a:ext cx="1529851" cy="21630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3600" y="5336320"/>
            <a:ext cx="1184145" cy="15216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589931" y="3112463"/>
            <a:ext cx="1972444" cy="379316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5029200" y="990600"/>
            <a:ext cx="213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2163402" y="1462524"/>
                <a:ext cx="7865197" cy="1694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402" y="1462524"/>
                <a:ext cx="7865197" cy="1694695"/>
              </a:xfrm>
              <a:prstGeom prst="rect">
                <a:avLst/>
              </a:prstGeom>
              <a:blipFill>
                <a:blip r:embed="rId10"/>
                <a:stretch>
                  <a:fillRect l="-1240" r="-1163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2177645" y="3363125"/>
                <a:ext cx="7865196" cy="1962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45" y="3363125"/>
                <a:ext cx="7865196" cy="1962460"/>
              </a:xfrm>
              <a:prstGeom prst="rect">
                <a:avLst/>
              </a:prstGeom>
              <a:blipFill>
                <a:blip r:embed="rId11"/>
                <a:stretch>
                  <a:fillRect l="-1163" r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6404786" y="3988973"/>
            <a:ext cx="3911600" cy="21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60800" y="5472822"/>
            <a:ext cx="8730317" cy="4476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5584" y="3443535"/>
            <a:ext cx="2790575" cy="24303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0551" y="4409313"/>
            <a:ext cx="1035843" cy="14645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57469" y="5246505"/>
            <a:ext cx="685800" cy="88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5819929"/>
            <a:ext cx="2771669" cy="43554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55972" y="152782"/>
            <a:ext cx="1628925" cy="16438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59897" y="789282"/>
            <a:ext cx="2308590" cy="181329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3427450" y="1183449"/>
            <a:ext cx="5337101" cy="187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400"/>
              </a:spcAft>
            </a:pPr>
            <a:r>
              <a:rPr lang="vi-VN" sz="2667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667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67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2667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4835834" y="2710145"/>
            <a:ext cx="5383580" cy="29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3846" y="178074"/>
            <a:ext cx="1736743" cy="16641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5990" y="5157208"/>
            <a:ext cx="1133965" cy="142068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82973" y="4459227"/>
            <a:ext cx="691159" cy="8659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1940645" y="927790"/>
            <a:ext cx="20320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4216400" y="867386"/>
            <a:ext cx="6299200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1443319" y="2353393"/>
            <a:ext cx="9305363" cy="2151215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062217" y="5157208"/>
            <a:ext cx="1477783" cy="50699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2727832" y="5157208"/>
                <a:ext cx="7644403" cy="502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𝑚𝑂𝑛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𝑛𝑂𝑝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32" y="5157208"/>
                <a:ext cx="7644403" cy="502766"/>
              </a:xfrm>
              <a:prstGeom prst="rect">
                <a:avLst/>
              </a:prstGeom>
              <a:blipFill>
                <a:blip r:embed="rId7"/>
                <a:stretch>
                  <a:fillRect l="-1515" t="-12195" r="-1276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31800"/>
            <a:ext cx="10820400" cy="6096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60000" y="65851"/>
            <a:ext cx="1778617" cy="941050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84200"/>
            <a:ext cx="2308590" cy="181329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2575322" y="472953"/>
            <a:ext cx="704135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322" y="1626191"/>
            <a:ext cx="3294709" cy="1712596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659" y="3338788"/>
            <a:ext cx="3569207" cy="1834314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5831" y="3140075"/>
            <a:ext cx="2997200" cy="2033027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7295" y="1516804"/>
            <a:ext cx="3445313" cy="191219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1666178" y="5539051"/>
            <a:ext cx="8859645" cy="125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ó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ó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ổ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ằ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2667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ư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ắ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đã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ó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ề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67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ù</a:t>
            </a:r>
            <a:r>
              <a:rPr lang="vi-VN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667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2053467" y="977900"/>
            <a:ext cx="2438400" cy="8636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 defTabSz="609630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667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088267" y="2159000"/>
                <a:ext cx="4368800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/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67" y="2159000"/>
                <a:ext cx="4368800" cy="913199"/>
              </a:xfrm>
              <a:prstGeom prst="rect">
                <a:avLst/>
              </a:prstGeom>
              <a:blipFill>
                <a:blip r:embed="rId2"/>
                <a:stretch>
                  <a:fillRect l="-2654" t="-6667" r="-265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016000" y="2948424"/>
            <a:ext cx="4513335" cy="2817376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6096000" y="685800"/>
            <a:ext cx="19050" cy="54864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7743825" y="1945263"/>
            <a:ext cx="213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6727825" y="2630924"/>
                <a:ext cx="4165600" cy="1979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2667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2667" i="1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solidFill>
                      <a:srgbClr val="000000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825" y="2630924"/>
                <a:ext cx="4165600" cy="1979644"/>
              </a:xfrm>
              <a:prstGeom prst="rect">
                <a:avLst/>
              </a:prstGeom>
              <a:blipFill>
                <a:blip r:embed="rId4"/>
                <a:stretch>
                  <a:fillRect l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9358">
            <a:off x="8673600" y="482450"/>
            <a:ext cx="3363265" cy="1504297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355232" y="3064838"/>
            <a:ext cx="1972444" cy="37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03213" y="219499"/>
            <a:ext cx="1934343" cy="14630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0520004" y="111232"/>
            <a:ext cx="1631163" cy="1888715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56945" y="4445000"/>
            <a:ext cx="1529851" cy="216302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2794000" y="13462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3098800" y="2542641"/>
            <a:ext cx="7213600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3124200" y="3565466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pt-B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3098800" y="4453357"/>
            <a:ext cx="7137400" cy="63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pt-B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“Góc ở vị trí đặc biệt</a:t>
            </a:r>
            <a:r>
              <a:rPr lang="vi-VN" sz="2667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2001" y="2394945"/>
            <a:ext cx="886359" cy="88635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2000" y="3401878"/>
            <a:ext cx="886359" cy="88635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2853" y="4640156"/>
            <a:ext cx="886359" cy="8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8400" y="5892587"/>
            <a:ext cx="10148359" cy="5203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63038" y="6172200"/>
            <a:ext cx="3472629" cy="54569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74459" y="4827949"/>
            <a:ext cx="1529851" cy="21630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54774" y="5412743"/>
            <a:ext cx="1184145" cy="15216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6266" y="163294"/>
            <a:ext cx="1628925" cy="16438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74352" y="231264"/>
            <a:ext cx="2792345" cy="24471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721967" y="4042539"/>
            <a:ext cx="1972444" cy="37931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820400" y="1553251"/>
            <a:ext cx="4628098" cy="2743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0935191" y="4042539"/>
            <a:ext cx="1972444" cy="379316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2066083" y="2137025"/>
            <a:ext cx="8027283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4443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21800" y="5379305"/>
            <a:ext cx="2997200" cy="1585791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84200"/>
            <a:ext cx="2308590" cy="181329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1371600" y="633684"/>
            <a:ext cx="94488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8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 defTabSz="609630">
              <a:lnSpc>
                <a:spcPct val="150000"/>
              </a:lnSpc>
            </a:pPr>
            <a:r>
              <a:rPr lang="en-US" sz="48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4800" b="1" dirty="0" err="1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8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2336800" y="2776626"/>
            <a:ext cx="7518400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489863" y="920507"/>
            <a:ext cx="5528851" cy="811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7106"/>
              </a:lnSpc>
            </a:pP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4289" y="2209800"/>
            <a:ext cx="999023" cy="957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54777" y="2148310"/>
            <a:ext cx="999023" cy="957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29393" y="2148310"/>
            <a:ext cx="999023" cy="95724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74799" y="3694130"/>
            <a:ext cx="1778000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20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64288" y="3376834"/>
            <a:ext cx="942670" cy="372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46"/>
              </a:lnSpc>
            </a:pPr>
            <a:r>
              <a:rPr lang="en-US" sz="32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4489450" y="3693486"/>
            <a:ext cx="3213101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320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5754776" y="3330775"/>
            <a:ext cx="942670" cy="372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46"/>
              </a:lnSpc>
            </a:pPr>
            <a:r>
              <a:rPr lang="en-US" sz="32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8739903" y="3693485"/>
            <a:ext cx="1778000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3200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9104864" y="3373659"/>
            <a:ext cx="942670" cy="372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46"/>
              </a:lnSpc>
            </a:pPr>
            <a:r>
              <a:rPr lang="en-US" sz="32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5524180"/>
            <a:ext cx="2679784" cy="1296041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022350" y="1198246"/>
            <a:ext cx="658490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022350" y="3303448"/>
            <a:ext cx="1066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2454275" y="2076611"/>
                <a:ext cx="8686800" cy="309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275" y="2076611"/>
                <a:ext cx="8686800" cy="3094693"/>
              </a:xfrm>
              <a:prstGeom prst="rect">
                <a:avLst/>
              </a:prstGeom>
              <a:blipFill>
                <a:blip r:embed="rId4"/>
                <a:stretch>
                  <a:fillRect l="-1333" r="-1333" b="-4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1560471" y="1176602"/>
            <a:ext cx="4696640" cy="49668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1" y="-85878"/>
            <a:ext cx="1408071" cy="18571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6959600" y="2815797"/>
                <a:ext cx="3098800" cy="1257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ạ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ẳ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ắ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ẳ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667" i="1" dirty="0">
                    <a:solidFill>
                      <a:srgbClr val="000000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0" y="2815797"/>
                <a:ext cx="3098800" cy="1257460"/>
              </a:xfrm>
              <a:prstGeom prst="rect">
                <a:avLst/>
              </a:prstGeom>
              <a:blipFill>
                <a:blip r:embed="rId5"/>
                <a:stretch>
                  <a:fillRect l="-3740" r="-3740" b="-1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15200" y="5654569"/>
            <a:ext cx="4876800" cy="2731008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45685" y="5170507"/>
            <a:ext cx="740973" cy="1532088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35830" y="6172200"/>
            <a:ext cx="1362421" cy="495426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22475" y="3463969"/>
            <a:ext cx="2005030" cy="27432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4597400" y="817410"/>
            <a:ext cx="2997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5293011"/>
            <a:ext cx="2024207" cy="1409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23317" y="95011"/>
            <a:ext cx="2311115" cy="17480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0459085" y="4733945"/>
            <a:ext cx="1801007" cy="20853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2260600" y="1879040"/>
                <a:ext cx="7670800" cy="3812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2667" i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2667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2667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 defTabSz="609630">
                  <a:lnSpc>
                    <a:spcPct val="150000"/>
                  </a:lnSpc>
                  <a:spcAft>
                    <a:spcPts val="400"/>
                  </a:spcAft>
                  <a:buFont typeface="Symbol" panose="05050102010706020507" pitchFamily="18" charset="2"/>
                  <a:buChar char="-"/>
                </a:pP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2667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 defTabSz="609630">
                  <a:lnSpc>
                    <a:spcPct val="150000"/>
                  </a:lnSpc>
                  <a:spcAft>
                    <a:spcPts val="400"/>
                  </a:spcAft>
                  <a:buFont typeface="Symbol" panose="05050102010706020507" pitchFamily="18" charset="2"/>
                  <a:buChar char="-"/>
                </a:pP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00" y="1879040"/>
                <a:ext cx="7670800" cy="3812967"/>
              </a:xfrm>
              <a:prstGeom prst="rect">
                <a:avLst/>
              </a:prstGeom>
              <a:blipFill>
                <a:blip r:embed="rId6"/>
                <a:stretch>
                  <a:fillRect l="-1590" r="-1510" b="-3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3019426" y="1090301"/>
            <a:ext cx="6153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nl-NL" sz="32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4000" y="3915620"/>
            <a:ext cx="1371600" cy="27432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212791"/>
            <a:ext cx="3177965" cy="236622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000" y="3683000"/>
            <a:ext cx="4258402" cy="1647596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1527399" y="892050"/>
            <a:ext cx="913720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5797550"/>
            <a:ext cx="1625600" cy="1052207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1625600" y="1041400"/>
            <a:ext cx="1066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2922523" y="1110238"/>
                <a:ext cx="6346955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667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523" y="1110238"/>
                <a:ext cx="6346955" cy="502766"/>
              </a:xfrm>
              <a:prstGeom prst="rect">
                <a:avLst/>
              </a:prstGeom>
              <a:blipFill>
                <a:blip r:embed="rId4"/>
                <a:stretch>
                  <a:fillRect l="-1823" t="-12048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1625600" y="1957939"/>
                <a:ext cx="5257801" cy="371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2667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0" y="1957939"/>
                <a:ext cx="5257801" cy="3710375"/>
              </a:xfrm>
              <a:prstGeom prst="rect">
                <a:avLst/>
              </a:prstGeom>
              <a:blipFill>
                <a:blip r:embed="rId5"/>
                <a:stretch>
                  <a:fillRect l="-2204" r="-220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6959600" y="1854201"/>
            <a:ext cx="4308373" cy="3678827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09358">
            <a:off x="8791136" y="462880"/>
            <a:ext cx="3363265" cy="1504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1208</Words>
  <Application>Microsoft Office PowerPoint</Application>
  <PresentationFormat>Widescreen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2024-09-16T15:47:40Z</dcterms:created>
  <dcterms:modified xsi:type="dcterms:W3CDTF">2024-09-16T15:49:08Z</dcterms:modified>
</cp:coreProperties>
</file>