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1" r:id="rId2"/>
    <p:sldId id="290" r:id="rId3"/>
    <p:sldId id="277" r:id="rId4"/>
    <p:sldId id="257" r:id="rId5"/>
    <p:sldId id="259" r:id="rId6"/>
    <p:sldId id="281" r:id="rId7"/>
    <p:sldId id="283" r:id="rId8"/>
    <p:sldId id="282" r:id="rId9"/>
    <p:sldId id="284" r:id="rId10"/>
    <p:sldId id="279" r:id="rId11"/>
    <p:sldId id="262" r:id="rId12"/>
    <p:sldId id="287" r:id="rId13"/>
    <p:sldId id="288" r:id="rId14"/>
    <p:sldId id="28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930" y="-4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9/21/2021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9/21/2021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9/21/2021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9/21/2021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9/21/2021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185057" y="66886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569793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smtClean="0">
                <a:latin typeface="Times New Roman" panose="02020603050405020304" pitchFamily="18" charset="0"/>
                <a:cs typeface="Times New Roman" panose="02020603050405020304" pitchFamily="18" charset="0"/>
              </a:rPr>
              <a:t>Em hãy </a:t>
            </a:r>
            <a:r>
              <a:rPr lang="it-IT" sz="2800" dirty="0">
                <a:latin typeface="Times New Roman" panose="02020603050405020304" pitchFamily="18" charset="0"/>
                <a:cs typeface="Times New Roman" panose="02020603050405020304" pitchFamily="18" charset="0"/>
              </a:rPr>
              <a:t>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188258" y="1209020"/>
            <a:ext cx="5831542" cy="336232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1419" y="1373325"/>
            <a:ext cx="4286381" cy="303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524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123543" y="3352800"/>
            <a:ext cx="3461657" cy="3276600"/>
          </a:xfrm>
          <a:prstGeom prst="rect">
            <a:avLst/>
          </a:prstGeom>
          <a:noFill/>
          <a:ln>
            <a:noFill/>
          </a:ln>
        </p:spPr>
      </p:pic>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3200" dirty="0" err="1">
                <a:latin typeface="Times New Roman" pitchFamily="18" charset="0"/>
                <a:cs typeface="Times New Roman" pitchFamily="18" charset="0"/>
              </a:rPr>
              <a:t>Bộ</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não</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cầu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thủ</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tin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nl-NL" sz="3200" dirty="0">
                <a:solidFill>
                  <a:srgbClr val="002060"/>
                </a:solidFill>
                <a:latin typeface="Times New Roman" pitchFamily="18" charset="0"/>
                <a:cs typeface="Times New Roman" pitchFamily="18" charset="0"/>
              </a:rPr>
              <a:t>m</a:t>
            </a:r>
            <a:r>
              <a:rPr lang="nl-NL" sz="3200" dirty="0" smtClean="0">
                <a:solidFill>
                  <a:srgbClr val="002060"/>
                </a:solidFill>
                <a:latin typeface="Times New Roman" pitchFamily="18" charset="0"/>
                <a:cs typeface="Times New Roman" pitchFamily="18" charset="0"/>
              </a:rPr>
              <a:t>ắt </a:t>
            </a:r>
            <a:r>
              <a:rPr lang="nl-NL" sz="3200" dirty="0">
                <a:solidFill>
                  <a:srgbClr val="002060"/>
                </a:solidFill>
                <a:latin typeface="Times New Roman" pitchFamily="18" charset="0"/>
                <a:cs typeface="Times New Roman" pitchFamily="18" charset="0"/>
              </a:rPr>
              <a:t>theo dõi thủ môn đối </a:t>
            </a:r>
            <a:r>
              <a:rPr lang="nl-NL" sz="3200" dirty="0" smtClean="0">
                <a:solidFill>
                  <a:srgbClr val="002060"/>
                </a:solidFill>
                <a:latin typeface="Times New Roman" pitchFamily="18" charset="0"/>
                <a:cs typeface="Times New Roman" pitchFamily="18" charset="0"/>
              </a:rPr>
              <a:t>phương</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731</TotalTime>
  <Words>747</Words>
  <Application>Microsoft Office PowerPoint</Application>
  <PresentationFormat>On-screen Show (4:3)</PresentationFormat>
  <Paragraphs>70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VHC Hung Yen</cp:lastModifiedBy>
  <cp:revision>115</cp:revision>
  <dcterms:created xsi:type="dcterms:W3CDTF">2021-07-05T09:11:44Z</dcterms:created>
  <dcterms:modified xsi:type="dcterms:W3CDTF">2021-09-21T06:47:06Z</dcterms:modified>
</cp:coreProperties>
</file>