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311" r:id="rId9"/>
    <p:sldId id="300" r:id="rId10"/>
    <p:sldId id="301" r:id="rId11"/>
    <p:sldId id="259" r:id="rId12"/>
    <p:sldId id="307" r:id="rId13"/>
    <p:sldId id="308" r:id="rId14"/>
    <p:sldId id="309" r:id="rId15"/>
    <p:sldId id="296" r:id="rId16"/>
    <p:sldId id="3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4660"/>
  </p:normalViewPr>
  <p:slideViewPr>
    <p:cSldViewPr snapToGrid="0">
      <p:cViewPr>
        <p:scale>
          <a:sx n="93" d="100"/>
          <a:sy n="93" d="100"/>
        </p:scale>
        <p:origin x="-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6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0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9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4376A-8384-43D5-BC86-20ED2AAC31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microsoft.com/office/2007/relationships/hdphoto" Target="../media/hdphoto8.wdp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17.gif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9.wdp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microsoft.com/office/2007/relationships/hdphoto" Target="../media/hdphoto10.wdp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17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28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30.png"/><Relationship Id="rId10" Type="http://schemas.openxmlformats.org/officeDocument/2006/relationships/image" Target="../media/image12.png"/><Relationship Id="rId4" Type="http://schemas.openxmlformats.org/officeDocument/2006/relationships/image" Target="../media/image17.gif"/><Relationship Id="rId9" Type="http://schemas.microsoft.com/office/2007/relationships/hdphoto" Target="../media/hdphoto9.wdp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gif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sa de trabalho feminina mínima com teclado, notebook e café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61015" y="3077839"/>
            <a:ext cx="9069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u="sng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XỬ LÍ THÔNG TIN (TIẾP)</a:t>
            </a:r>
            <a:endParaRPr lang="en-US" sz="4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ình ảnh yêu xa đẹp, tâm trạng, lãng mạn, ý nghĩa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1637938"/>
            <a:ext cx="5338483" cy="41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ạng xã hội điều khiển cảm xúc người dù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49" y="1927424"/>
            <a:ext cx="5414547" cy="360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85048" y="5806662"/>
            <a:ext cx="1011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7 20-11 ý tưởng | giáo dục, thiệp, cảm ơn thầy c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07620" y="1555394"/>
            <a:ext cx="787792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</p:txBody>
      </p:sp>
    </p:spTree>
    <p:extLst>
      <p:ext uri="{BB962C8B-B14F-4D97-AF65-F5344CB8AC3E}">
        <p14:creationId xmlns:p14="http://schemas.microsoft.com/office/powerpoint/2010/main" val="39791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86" y="1152265"/>
            <a:ext cx="7148735" cy="8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6" y="2033588"/>
            <a:ext cx="4443053" cy="61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28" y="2033587"/>
            <a:ext cx="4552021" cy="61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6" y="2639612"/>
            <a:ext cx="4254275" cy="79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28" y="2752727"/>
            <a:ext cx="4237808" cy="63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246" r="-7087" b="-8146"/>
          <a:stretch/>
        </p:blipFill>
        <p:spPr bwMode="auto">
          <a:xfrm>
            <a:off x="1930402" y="3412624"/>
            <a:ext cx="7299584" cy="29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55030" y="6368095"/>
            <a:ext cx="5024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6400" y="202074"/>
            <a:ext cx="894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5" y="1469572"/>
            <a:ext cx="10004572" cy="283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7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196"/>
            <a:ext cx="12353925" cy="325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406400" y="838191"/>
            <a:ext cx="894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328991" y="1676400"/>
            <a:ext cx="1117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tin.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28992" y="2906495"/>
            <a:ext cx="109948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465138" indent="-465138">
              <a:buFontTx/>
              <a:buChar char="-"/>
              <a:tabLst>
                <a:tab pos="465138" algn="l"/>
              </a:tabLs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>
              <a:buFontTx/>
              <a:buChar char="-"/>
              <a:tabLst>
                <a:tab pos="465138" algn="l"/>
              </a:tabLst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5138" indent="-465138">
              <a:buFontTx/>
              <a:buChar char="-"/>
              <a:tabLst>
                <a:tab pos="465138" algn="l"/>
              </a:tabLst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5138" indent="-465138">
              <a:tabLst>
                <a:tab pos="465138" algn="l"/>
              </a:tabLst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41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25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8432800" cy="6788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 DỤNG 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00" y="914401"/>
            <a:ext cx="1178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209801"/>
            <a:ext cx="11379200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tin: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200"/>
              </a:spcBef>
            </a:pP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tin: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"/>
              </a:spcBef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tin: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"/>
              </a:spcBef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400" y="2674466"/>
            <a:ext cx="1137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548743"/>
            <a:ext cx="1178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448629"/>
            <a:ext cx="1178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392057"/>
            <a:ext cx="1168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15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1" grpId="0"/>
      <p:bldP spid="12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1457" y="2487706"/>
            <a:ext cx="7078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968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TRỐN TÌM CÙNG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282922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47892"/>
            <a:ext cx="2438400" cy="1282922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24704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28077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5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856128" y="835932"/>
            <a:ext cx="58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iPhon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96" y="541298"/>
            <a:ext cx="1298924" cy="13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181130" y="724738"/>
            <a:ext cx="589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Theo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4" y="2258212"/>
            <a:ext cx="2729785" cy="120118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Thực hiện các tính toán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256378"/>
            <a:ext cx="2438400" cy="120635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668229" y="2271392"/>
            <a:ext cx="2438400" cy="1191341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423675" y="2258212"/>
            <a:ext cx="2438400" cy="120118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44"/>
            <a:ext cx="12192000" cy="7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123743" y="386060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027353" y="4075373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844061" y="4583628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7342692" y="3684997"/>
            <a:ext cx="1317165" cy="2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9069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0" y="-10312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7" y="3525941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1" y="-2039938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160348" y="307370"/>
            <a:ext cx="58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con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8" y="432986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3160348" y="41281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01600" y="203993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49600" y="207367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586955" y="207367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42400" y="203993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404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971799" y="1655442"/>
            <a:ext cx="6414247" cy="3227294"/>
          </a:xfrm>
          <a:prstGeom prst="cloudCallout">
            <a:avLst>
              <a:gd name="adj1" fmla="val -29428"/>
              <a:gd name="adj2" fmla="val 720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át triển giáo dục trong thời đại 4.0: Lấy công nghệ thông tin làm &amp;quot;chìa  khóa&amp;quot; - Báo Quảng Ninh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6" y="1761565"/>
            <a:ext cx="5698273" cy="37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ơ sở giáo dục ngoài công lập không được thu học phí nếu không tổ chức học  trực tuyế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20" y="1770696"/>
            <a:ext cx="5769400" cy="36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916" y="5674659"/>
            <a:ext cx="569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4147" y="5674659"/>
            <a:ext cx="569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23647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498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VHC Hung Yen</cp:lastModifiedBy>
  <cp:revision>81</cp:revision>
  <dcterms:created xsi:type="dcterms:W3CDTF">2021-08-02T01:32:40Z</dcterms:created>
  <dcterms:modified xsi:type="dcterms:W3CDTF">2021-09-28T04:41:56Z</dcterms:modified>
</cp:coreProperties>
</file>