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wmf" ContentType="image/x-wm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media/media1.webm" ContentType="video/webm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6" r:id="rId3"/>
    <p:sldId id="380" r:id="rId4"/>
    <p:sldId id="383" r:id="rId6"/>
    <p:sldId id="386" r:id="rId7"/>
    <p:sldId id="379" r:id="rId8"/>
    <p:sldId id="387" r:id="rId9"/>
    <p:sldId id="381" r:id="rId10"/>
    <p:sldId id="284" r:id="rId11"/>
    <p:sldId id="315" r:id="rId12"/>
    <p:sldId id="285" r:id="rId13"/>
    <p:sldId id="337" r:id="rId14"/>
    <p:sldId id="260" r:id="rId15"/>
    <p:sldId id="303" r:id="rId16"/>
    <p:sldId id="286" r:id="rId17"/>
    <p:sldId id="259" r:id="rId18"/>
    <p:sldId id="338" r:id="rId19"/>
    <p:sldId id="301" r:id="rId20"/>
    <p:sldId id="359" r:id="rId21"/>
    <p:sldId id="360" r:id="rId22"/>
    <p:sldId id="262" r:id="rId23"/>
    <p:sldId id="305" r:id="rId24"/>
    <p:sldId id="306" r:id="rId25"/>
    <p:sldId id="307" r:id="rId26"/>
    <p:sldId id="289" r:id="rId27"/>
    <p:sldId id="308" r:id="rId28"/>
    <p:sldId id="288" r:id="rId29"/>
    <p:sldId id="362" r:id="rId30"/>
    <p:sldId id="263" r:id="rId31"/>
    <p:sldId id="302" r:id="rId32"/>
    <p:sldId id="267" r:id="rId33"/>
    <p:sldId id="310" r:id="rId34"/>
    <p:sldId id="312" r:id="rId35"/>
    <p:sldId id="363" r:id="rId36"/>
    <p:sldId id="281" r:id="rId37"/>
    <p:sldId id="336" r:id="rId38"/>
    <p:sldId id="365" r:id="rId39"/>
    <p:sldId id="314" r:id="rId40"/>
  </p:sldIdLst>
  <p:sldSz cx="18288000" cy="10287000"/>
  <p:notesSz cx="6858000" cy="9144000"/>
  <p:embeddedFontLst>
    <p:embeddedFont>
      <p:font typeface="Calibri" panose="020F0502020204030204"/>
      <p:regular r:id="rId45"/>
      <p:bold r:id="rId46"/>
      <p:italic r:id="rId47"/>
      <p:boldItalic r:id="rId48"/>
    </p:embeddedFont>
    <p:embeddedFont>
      <p:font typeface="#9Slide03 AllRoundGothic" panose="020B0703020202020104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Maven Pro Bold" panose="00000800000000000000"/>
      <p:bold r:id="rId54"/>
    </p:embeddedFont>
    <p:embeddedFont>
      <p:font typeface="Verdana" panose="020B0604030504040204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D41D5"/>
    <a:srgbClr val="0766D4"/>
    <a:srgbClr val="660033"/>
    <a:srgbClr val="660066"/>
    <a:srgbClr val="FFFF00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4622" autoAdjust="0"/>
  </p:normalViewPr>
  <p:slideViewPr>
    <p:cSldViewPr>
      <p:cViewPr>
        <p:scale>
          <a:sx n="60" d="100"/>
          <a:sy n="60" d="100"/>
        </p:scale>
        <p:origin x="-269" y="187"/>
      </p:cViewPr>
      <p:guideLst>
        <p:guide orient="horz" pos="2128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14.fntdata"/><Relationship Id="rId57" Type="http://schemas.openxmlformats.org/officeDocument/2006/relationships/font" Target="fonts/font13.fntdata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7D848-6333-4AA5-9A44-2BCD3042CAF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7F81D-6856-4C2C-9846-B80987333D8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759cd5bbe_0_16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759cd5bbe_0_16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2736"/>
            <a:ext cx="16459200" cy="8776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1D2D5-4706-4A9D-8577-1822C83E5A6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17" Type="http://schemas.openxmlformats.org/officeDocument/2006/relationships/image" Target="../media/image9.png"/><Relationship Id="rId16" Type="http://schemas.openxmlformats.org/officeDocument/2006/relationships/image" Target="../media/image8.svg"/><Relationship Id="rId15" Type="http://schemas.openxmlformats.org/officeDocument/2006/relationships/image" Target="../media/image8.png"/><Relationship Id="rId14" Type="http://schemas.openxmlformats.org/officeDocument/2006/relationships/image" Target="../media/image7.svg"/><Relationship Id="rId13" Type="http://schemas.openxmlformats.org/officeDocument/2006/relationships/image" Target="../media/image7.png"/><Relationship Id="rId12" Type="http://schemas.openxmlformats.org/officeDocument/2006/relationships/image" Target="../media/image6.svg"/><Relationship Id="rId11" Type="http://schemas.openxmlformats.org/officeDocument/2006/relationships/image" Target="../media/image6.png"/><Relationship Id="rId10" Type="http://schemas.openxmlformats.org/officeDocument/2006/relationships/image" Target="../media/image5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sv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4.png"/><Relationship Id="rId7" Type="http://schemas.openxmlformats.org/officeDocument/2006/relationships/image" Target="../media/image11.svg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12.svg"/><Relationship Id="rId3" Type="http://schemas.openxmlformats.org/officeDocument/2006/relationships/image" Target="../media/image28.png"/><Relationship Id="rId2" Type="http://schemas.openxmlformats.org/officeDocument/2006/relationships/image" Target="../media/image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sv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33.wmf"/><Relationship Id="rId1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openxmlformats.org/officeDocument/2006/relationships/image" Target="../media/image14.svg"/><Relationship Id="rId3" Type="http://schemas.openxmlformats.org/officeDocument/2006/relationships/image" Target="../media/image36.png"/><Relationship Id="rId2" Type="http://schemas.openxmlformats.org/officeDocument/2006/relationships/image" Target="../media/image13.sv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image" Target="../media/image41.jpe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tags" Target="../tags/tag1.xml"/><Relationship Id="rId2" Type="http://schemas.microsoft.com/office/2007/relationships/media" Target="../media/media1.webm"/><Relationship Id="rId1" Type="http://schemas.openxmlformats.org/officeDocument/2006/relationships/video" Target="../media/media1.webm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4.svg"/><Relationship Id="rId3" Type="http://schemas.openxmlformats.org/officeDocument/2006/relationships/image" Target="../media/image36.png"/><Relationship Id="rId2" Type="http://schemas.openxmlformats.org/officeDocument/2006/relationships/image" Target="../media/image15.svg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openxmlformats.org/officeDocument/2006/relationships/image" Target="../media/image27.png"/><Relationship Id="rId4" Type="http://schemas.openxmlformats.org/officeDocument/2006/relationships/image" Target="../media/image14.svg"/><Relationship Id="rId3" Type="http://schemas.openxmlformats.org/officeDocument/2006/relationships/image" Target="../media/image36.png"/><Relationship Id="rId2" Type="http://schemas.openxmlformats.org/officeDocument/2006/relationships/image" Target="../media/image15.svg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14.svg"/><Relationship Id="rId3" Type="http://schemas.openxmlformats.org/officeDocument/2006/relationships/image" Target="../media/image36.png"/><Relationship Id="rId2" Type="http://schemas.openxmlformats.org/officeDocument/2006/relationships/image" Target="../media/image15.sv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16.svg"/><Relationship Id="rId1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w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49.wmf"/><Relationship Id="rId1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4.svg"/><Relationship Id="rId17" Type="http://schemas.openxmlformats.org/officeDocument/2006/relationships/image" Target="../media/image36.png"/><Relationship Id="rId16" Type="http://schemas.openxmlformats.org/officeDocument/2006/relationships/image" Target="../media/image28.png"/><Relationship Id="rId15" Type="http://schemas.openxmlformats.org/officeDocument/2006/relationships/image" Target="../media/image16.svg"/><Relationship Id="rId14" Type="http://schemas.openxmlformats.org/officeDocument/2006/relationships/image" Target="../media/image48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1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17" Type="http://schemas.openxmlformats.org/officeDocument/2006/relationships/image" Target="../media/image9.png"/><Relationship Id="rId16" Type="http://schemas.openxmlformats.org/officeDocument/2006/relationships/image" Target="../media/image8.svg"/><Relationship Id="rId15" Type="http://schemas.openxmlformats.org/officeDocument/2006/relationships/image" Target="../media/image8.png"/><Relationship Id="rId14" Type="http://schemas.openxmlformats.org/officeDocument/2006/relationships/image" Target="../media/image7.svg"/><Relationship Id="rId13" Type="http://schemas.openxmlformats.org/officeDocument/2006/relationships/image" Target="../media/image7.png"/><Relationship Id="rId12" Type="http://schemas.openxmlformats.org/officeDocument/2006/relationships/image" Target="../media/image6.svg"/><Relationship Id="rId11" Type="http://schemas.openxmlformats.org/officeDocument/2006/relationships/image" Target="../media/image6.png"/><Relationship Id="rId10" Type="http://schemas.openxmlformats.org/officeDocument/2006/relationships/image" Target="../media/image5.sv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.svg"/><Relationship Id="rId7" Type="http://schemas.openxmlformats.org/officeDocument/2006/relationships/image" Target="../media/image2.png"/><Relationship Id="rId6" Type="http://schemas.openxmlformats.org/officeDocument/2006/relationships/image" Target="../media/image11.svg"/><Relationship Id="rId5" Type="http://schemas.openxmlformats.org/officeDocument/2006/relationships/image" Target="../media/image24.png"/><Relationship Id="rId4" Type="http://schemas.openxmlformats.org/officeDocument/2006/relationships/image" Target="../media/image1.svg"/><Relationship Id="rId3" Type="http://schemas.openxmlformats.org/officeDocument/2006/relationships/image" Target="../media/image1.png"/><Relationship Id="rId2" Type="http://schemas.openxmlformats.org/officeDocument/2006/relationships/image" Target="../media/image10.sv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sv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4862" y="2063824"/>
            <a:ext cx="13418275" cy="3695420"/>
            <a:chOff x="0" y="0"/>
            <a:chExt cx="71956569" cy="1981698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1811787" cy="19672202"/>
            </a:xfrm>
            <a:custGeom>
              <a:avLst/>
              <a:gdLst/>
              <a:ahLst/>
              <a:cxnLst/>
              <a:rect l="l" t="t" r="r" b="b"/>
              <a:pathLst>
                <a:path w="71811787" h="19672202">
                  <a:moveTo>
                    <a:pt x="0" y="0"/>
                  </a:moveTo>
                  <a:lnTo>
                    <a:pt x="71811787" y="0"/>
                  </a:lnTo>
                  <a:lnTo>
                    <a:pt x="71811787" y="19672202"/>
                  </a:lnTo>
                  <a:lnTo>
                    <a:pt x="0" y="19672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1956569" cy="19816983"/>
            </a:xfrm>
            <a:custGeom>
              <a:avLst/>
              <a:gdLst/>
              <a:ahLst/>
              <a:cxnLst/>
              <a:rect l="l" t="t" r="r" b="b"/>
              <a:pathLst>
                <a:path w="71956569" h="19816983">
                  <a:moveTo>
                    <a:pt x="71811790" y="19672202"/>
                  </a:moveTo>
                  <a:lnTo>
                    <a:pt x="71956569" y="19672202"/>
                  </a:lnTo>
                  <a:lnTo>
                    <a:pt x="71956569" y="19816983"/>
                  </a:lnTo>
                  <a:lnTo>
                    <a:pt x="71811790" y="19816983"/>
                  </a:lnTo>
                  <a:lnTo>
                    <a:pt x="71811790" y="196722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72202"/>
                  </a:lnTo>
                  <a:lnTo>
                    <a:pt x="0" y="19672202"/>
                  </a:lnTo>
                  <a:lnTo>
                    <a:pt x="0" y="144780"/>
                  </a:lnTo>
                  <a:close/>
                  <a:moveTo>
                    <a:pt x="0" y="19672202"/>
                  </a:moveTo>
                  <a:lnTo>
                    <a:pt x="144780" y="19672202"/>
                  </a:lnTo>
                  <a:lnTo>
                    <a:pt x="144780" y="19816983"/>
                  </a:lnTo>
                  <a:lnTo>
                    <a:pt x="0" y="19816983"/>
                  </a:lnTo>
                  <a:lnTo>
                    <a:pt x="0" y="19672202"/>
                  </a:lnTo>
                  <a:close/>
                  <a:moveTo>
                    <a:pt x="71811790" y="144780"/>
                  </a:moveTo>
                  <a:lnTo>
                    <a:pt x="71956569" y="144780"/>
                  </a:lnTo>
                  <a:lnTo>
                    <a:pt x="71956569" y="19672202"/>
                  </a:lnTo>
                  <a:lnTo>
                    <a:pt x="71811790" y="19672202"/>
                  </a:lnTo>
                  <a:lnTo>
                    <a:pt x="71811790" y="144780"/>
                  </a:lnTo>
                  <a:close/>
                  <a:moveTo>
                    <a:pt x="144780" y="19672202"/>
                  </a:moveTo>
                  <a:lnTo>
                    <a:pt x="71811790" y="19672202"/>
                  </a:lnTo>
                  <a:lnTo>
                    <a:pt x="71811790" y="19816983"/>
                  </a:lnTo>
                  <a:lnTo>
                    <a:pt x="144780" y="19816983"/>
                  </a:lnTo>
                  <a:lnTo>
                    <a:pt x="144780" y="19672202"/>
                  </a:lnTo>
                  <a:close/>
                  <a:moveTo>
                    <a:pt x="71811790" y="0"/>
                  </a:moveTo>
                  <a:lnTo>
                    <a:pt x="71956569" y="0"/>
                  </a:lnTo>
                  <a:lnTo>
                    <a:pt x="71956569" y="144780"/>
                  </a:lnTo>
                  <a:lnTo>
                    <a:pt x="71811790" y="144780"/>
                  </a:lnTo>
                  <a:lnTo>
                    <a:pt x="7181179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1811790" y="0"/>
                  </a:lnTo>
                  <a:lnTo>
                    <a:pt x="7181179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434862" y="5730669"/>
            <a:ext cx="13418275" cy="1696085"/>
            <a:chOff x="0" y="0"/>
            <a:chExt cx="107597611" cy="136004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597612" cy="13600460"/>
            </a:xfrm>
            <a:custGeom>
              <a:avLst/>
              <a:gdLst/>
              <a:ahLst/>
              <a:cxnLst/>
              <a:rect l="l" t="t" r="r" b="b"/>
              <a:pathLst>
                <a:path w="107597612" h="13600460">
                  <a:moveTo>
                    <a:pt x="107371555" y="0"/>
                  </a:moveTo>
                  <a:lnTo>
                    <a:pt x="0" y="0"/>
                  </a:lnTo>
                  <a:lnTo>
                    <a:pt x="0" y="13600460"/>
                  </a:lnTo>
                  <a:lnTo>
                    <a:pt x="107597612" y="13600460"/>
                  </a:lnTo>
                  <a:lnTo>
                    <a:pt x="107597612" y="0"/>
                  </a:lnTo>
                  <a:lnTo>
                    <a:pt x="107371555" y="0"/>
                  </a:lnTo>
                  <a:close/>
                  <a:moveTo>
                    <a:pt x="107371555" y="13374399"/>
                  </a:moveTo>
                  <a:lnTo>
                    <a:pt x="228600" y="13374399"/>
                  </a:lnTo>
                  <a:lnTo>
                    <a:pt x="228600" y="228600"/>
                  </a:lnTo>
                  <a:lnTo>
                    <a:pt x="107371555" y="228600"/>
                  </a:lnTo>
                  <a:lnTo>
                    <a:pt x="107371555" y="1337439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448560" y="3217545"/>
            <a:ext cx="13120370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5"/>
              </a:lnSpc>
            </a:pP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Bài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2: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Phản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ứng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hóa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học</a:t>
            </a:r>
            <a:endParaRPr lang="en-US" sz="4800" dirty="0">
              <a:solidFill>
                <a:srgbClr val="000000"/>
              </a:solidFill>
              <a:latin typeface="Muli Black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061056" y="1290655"/>
            <a:ext cx="1525987" cy="15259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2964" y="4674674"/>
            <a:ext cx="1525987" cy="15259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48981">
            <a:off x="2007904" y="7258426"/>
            <a:ext cx="2461654" cy="24751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68596">
            <a:off x="15313185" y="7031275"/>
            <a:ext cx="1471886" cy="2319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4736">
            <a:off x="2014522" y="704092"/>
            <a:ext cx="1021943" cy="26638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68536" y="2816642"/>
            <a:ext cx="862628" cy="8626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1550" y="6083198"/>
            <a:ext cx="862628" cy="8626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50073" y="8219370"/>
            <a:ext cx="3587854" cy="7436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297181" y="8346401"/>
            <a:ext cx="489603" cy="489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55049" y="6222942"/>
            <a:ext cx="489603" cy="489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02864" y="630785"/>
            <a:ext cx="489603" cy="48960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989357" y="1028700"/>
            <a:ext cx="489603" cy="4896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34273" y="292504"/>
            <a:ext cx="2554623" cy="14723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80127"/>
            <a:ext cx="18288000" cy="22125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latin typeface="#9Slide03 AllRoundGothic" panose="020B0703020202020104" pitchFamily="34" charset="0"/>
              </a:rPr>
              <a:t>BÁO CÁO KẾT QUẢ HOẠT ĐỘNG NHÓM </a:t>
            </a:r>
            <a:endParaRPr lang="en-US" sz="3200" b="1" dirty="0">
              <a:solidFill>
                <a:srgbClr val="660033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18288000" cy="64008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495300"/>
            <a:ext cx="16840200" cy="9124315"/>
            <a:chOff x="0" y="0"/>
            <a:chExt cx="74794926" cy="2705178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650144" cy="26907008"/>
            </a:xfrm>
            <a:custGeom>
              <a:avLst/>
              <a:gdLst/>
              <a:ahLst/>
              <a:cxnLst/>
              <a:rect l="l" t="t" r="r" b="b"/>
              <a:pathLst>
                <a:path w="74650144" h="26907008">
                  <a:moveTo>
                    <a:pt x="0" y="0"/>
                  </a:moveTo>
                  <a:lnTo>
                    <a:pt x="74650144" y="0"/>
                  </a:lnTo>
                  <a:lnTo>
                    <a:pt x="74650144" y="26907008"/>
                  </a:lnTo>
                  <a:lnTo>
                    <a:pt x="0" y="2690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794926" cy="27051788"/>
            </a:xfrm>
            <a:custGeom>
              <a:avLst/>
              <a:gdLst/>
              <a:ahLst/>
              <a:cxnLst/>
              <a:rect l="l" t="t" r="r" b="b"/>
              <a:pathLst>
                <a:path w="74794926" h="27051788">
                  <a:moveTo>
                    <a:pt x="74650147" y="26907006"/>
                  </a:moveTo>
                  <a:lnTo>
                    <a:pt x="74794926" y="26907006"/>
                  </a:lnTo>
                  <a:lnTo>
                    <a:pt x="74794926" y="27051788"/>
                  </a:lnTo>
                  <a:lnTo>
                    <a:pt x="74650147" y="27051788"/>
                  </a:lnTo>
                  <a:lnTo>
                    <a:pt x="74650147" y="26907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907006"/>
                  </a:lnTo>
                  <a:lnTo>
                    <a:pt x="0" y="26907006"/>
                  </a:lnTo>
                  <a:lnTo>
                    <a:pt x="0" y="144780"/>
                  </a:lnTo>
                  <a:close/>
                  <a:moveTo>
                    <a:pt x="0" y="26907006"/>
                  </a:moveTo>
                  <a:lnTo>
                    <a:pt x="144780" y="26907006"/>
                  </a:lnTo>
                  <a:lnTo>
                    <a:pt x="144780" y="27051788"/>
                  </a:lnTo>
                  <a:lnTo>
                    <a:pt x="0" y="27051788"/>
                  </a:lnTo>
                  <a:lnTo>
                    <a:pt x="0" y="26907006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26907006"/>
                  </a:lnTo>
                  <a:lnTo>
                    <a:pt x="74650147" y="26907006"/>
                  </a:lnTo>
                  <a:lnTo>
                    <a:pt x="74650147" y="144780"/>
                  </a:lnTo>
                  <a:close/>
                  <a:moveTo>
                    <a:pt x="144780" y="26907006"/>
                  </a:moveTo>
                  <a:lnTo>
                    <a:pt x="74650147" y="26907006"/>
                  </a:lnTo>
                  <a:lnTo>
                    <a:pt x="74650147" y="27051788"/>
                  </a:lnTo>
                  <a:lnTo>
                    <a:pt x="144780" y="27051788"/>
                  </a:lnTo>
                  <a:lnTo>
                    <a:pt x="144780" y="26907006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939218" y="8382000"/>
            <a:ext cx="640165" cy="640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08618" y="3101015"/>
            <a:ext cx="640165" cy="640165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417320" y="1943100"/>
          <a:ext cx="16162020" cy="7429373"/>
        </p:xfrm>
        <a:graphic>
          <a:graphicData uri="http://schemas.openxmlformats.org/drawingml/2006/table">
            <a:tbl>
              <a:tblPr firstRow="1" firstCol="1" bandRow="1"/>
              <a:tblGrid>
                <a:gridCol w="7277100"/>
                <a:gridCol w="4187825"/>
                <a:gridCol w="4697095"/>
              </a:tblGrid>
              <a:tr h="521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Kết quả quan sát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0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TN1: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(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: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3200" b="1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: ….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Có vệt mờ dần chuyển thành giọt chất lỏng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Nước đá - chảy thành dạng lỏng - sôi, chuyển thành hơi nước - hơi nước ngưng tụ thành nước lỏng</a:t>
                      </a:r>
                      <a:endParaRPr lang="en-US" sz="32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Phần ngưng tụ là chất nước ở thể lỏng</a:t>
                      </a:r>
                      <a:endParaRPr lang="en-US" sz="32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TN2: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419600" y="571500"/>
            <a:ext cx="9372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0" y="1655201"/>
            <a:ext cx="12579122" cy="8005480"/>
            <a:chOff x="0" y="0"/>
            <a:chExt cx="67456540" cy="1144271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7311757" cy="11297937"/>
            </a:xfrm>
            <a:custGeom>
              <a:avLst/>
              <a:gdLst/>
              <a:ahLst/>
              <a:cxnLst/>
              <a:rect l="l" t="t" r="r" b="b"/>
              <a:pathLst>
                <a:path w="67311757" h="11297937">
                  <a:moveTo>
                    <a:pt x="0" y="0"/>
                  </a:moveTo>
                  <a:lnTo>
                    <a:pt x="67311757" y="0"/>
                  </a:lnTo>
                  <a:lnTo>
                    <a:pt x="67311757" y="11297937"/>
                  </a:lnTo>
                  <a:lnTo>
                    <a:pt x="0" y="11297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8EF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7456540" cy="11442717"/>
            </a:xfrm>
            <a:custGeom>
              <a:avLst/>
              <a:gdLst/>
              <a:ahLst/>
              <a:cxnLst/>
              <a:rect l="l" t="t" r="r" b="b"/>
              <a:pathLst>
                <a:path w="67456540" h="11442717">
                  <a:moveTo>
                    <a:pt x="67311761" y="11297938"/>
                  </a:moveTo>
                  <a:lnTo>
                    <a:pt x="67456540" y="11297938"/>
                  </a:lnTo>
                  <a:lnTo>
                    <a:pt x="67456540" y="11442717"/>
                  </a:lnTo>
                  <a:lnTo>
                    <a:pt x="67311761" y="11442717"/>
                  </a:lnTo>
                  <a:lnTo>
                    <a:pt x="67311761" y="112979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297938"/>
                  </a:lnTo>
                  <a:lnTo>
                    <a:pt x="0" y="11297938"/>
                  </a:lnTo>
                  <a:lnTo>
                    <a:pt x="0" y="144780"/>
                  </a:lnTo>
                  <a:close/>
                  <a:moveTo>
                    <a:pt x="0" y="11297938"/>
                  </a:moveTo>
                  <a:lnTo>
                    <a:pt x="144780" y="11297938"/>
                  </a:lnTo>
                  <a:lnTo>
                    <a:pt x="144780" y="11442717"/>
                  </a:lnTo>
                  <a:lnTo>
                    <a:pt x="0" y="11442717"/>
                  </a:lnTo>
                  <a:lnTo>
                    <a:pt x="0" y="11297938"/>
                  </a:lnTo>
                  <a:close/>
                  <a:moveTo>
                    <a:pt x="67311761" y="144780"/>
                  </a:moveTo>
                  <a:lnTo>
                    <a:pt x="67456540" y="144780"/>
                  </a:lnTo>
                  <a:lnTo>
                    <a:pt x="67456540" y="11297938"/>
                  </a:lnTo>
                  <a:lnTo>
                    <a:pt x="67311761" y="11297938"/>
                  </a:lnTo>
                  <a:lnTo>
                    <a:pt x="67311761" y="144780"/>
                  </a:lnTo>
                  <a:close/>
                  <a:moveTo>
                    <a:pt x="144780" y="11297938"/>
                  </a:moveTo>
                  <a:lnTo>
                    <a:pt x="67311761" y="11297938"/>
                  </a:lnTo>
                  <a:lnTo>
                    <a:pt x="67311761" y="11442717"/>
                  </a:lnTo>
                  <a:lnTo>
                    <a:pt x="144780" y="11442717"/>
                  </a:lnTo>
                  <a:lnTo>
                    <a:pt x="144780" y="11297938"/>
                  </a:lnTo>
                  <a:close/>
                  <a:moveTo>
                    <a:pt x="67311761" y="0"/>
                  </a:moveTo>
                  <a:lnTo>
                    <a:pt x="67456540" y="0"/>
                  </a:lnTo>
                  <a:lnTo>
                    <a:pt x="67456540" y="144780"/>
                  </a:lnTo>
                  <a:lnTo>
                    <a:pt x="67311761" y="144780"/>
                  </a:lnTo>
                  <a:lnTo>
                    <a:pt x="6731176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7311761" y="0"/>
                  </a:lnTo>
                  <a:lnTo>
                    <a:pt x="6731176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25871" y="1825516"/>
            <a:ext cx="489603" cy="489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78301" y="1472313"/>
            <a:ext cx="1303055" cy="1303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083226" y="954135"/>
            <a:ext cx="651528" cy="651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3971" y="8154053"/>
            <a:ext cx="1303055" cy="13030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7014499" y="7909252"/>
            <a:ext cx="489603" cy="489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14499" y="2541369"/>
            <a:ext cx="1849933" cy="23357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29797">
            <a:off x="2241843" y="1207733"/>
            <a:ext cx="1232657" cy="19425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87759">
            <a:off x="16398170" y="8830898"/>
            <a:ext cx="1232657" cy="19425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3925" y="523596"/>
            <a:ext cx="1131605" cy="113160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267200" y="2576205"/>
            <a:ext cx="1043940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883023" y="5295900"/>
            <a:ext cx="26171023" cy="4038600"/>
          </a:xfrm>
          <a:prstGeom prst="rect">
            <a:avLst/>
          </a:prstGeom>
          <a:solidFill>
            <a:srgbClr val="6600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4773729" y="1103403"/>
            <a:ext cx="83439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32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72540" y="2884358"/>
            <a:ext cx="82296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139106" y="5600700"/>
            <a:ext cx="1058959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10 phút - 10 Minute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716000" y="266700"/>
            <a:ext cx="4426085" cy="24717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80127"/>
            <a:ext cx="18288000" cy="22125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660033"/>
                </a:solidFill>
                <a:latin typeface="#9Slide03 AllRoundGothic" panose="020B0703020202020104" pitchFamily="34" charset="0"/>
              </a:rPr>
              <a:t>BÁO CÁO KẾT QUẢ HOẠT ĐỘNG NHÓM </a:t>
            </a:r>
            <a:endParaRPr lang="en-US" sz="7200" b="1" dirty="0">
              <a:solidFill>
                <a:srgbClr val="660033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495300"/>
            <a:ext cx="16840200" cy="8836793"/>
            <a:chOff x="0" y="0"/>
            <a:chExt cx="74794926" cy="2705178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650144" cy="26907008"/>
            </a:xfrm>
            <a:custGeom>
              <a:avLst/>
              <a:gdLst/>
              <a:ahLst/>
              <a:cxnLst/>
              <a:rect l="l" t="t" r="r" b="b"/>
              <a:pathLst>
                <a:path w="74650144" h="26907008">
                  <a:moveTo>
                    <a:pt x="0" y="0"/>
                  </a:moveTo>
                  <a:lnTo>
                    <a:pt x="74650144" y="0"/>
                  </a:lnTo>
                  <a:lnTo>
                    <a:pt x="74650144" y="26907008"/>
                  </a:lnTo>
                  <a:lnTo>
                    <a:pt x="0" y="2690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794926" cy="27051788"/>
            </a:xfrm>
            <a:custGeom>
              <a:avLst/>
              <a:gdLst/>
              <a:ahLst/>
              <a:cxnLst/>
              <a:rect l="l" t="t" r="r" b="b"/>
              <a:pathLst>
                <a:path w="74794926" h="27051788">
                  <a:moveTo>
                    <a:pt x="74650147" y="26907006"/>
                  </a:moveTo>
                  <a:lnTo>
                    <a:pt x="74794926" y="26907006"/>
                  </a:lnTo>
                  <a:lnTo>
                    <a:pt x="74794926" y="27051788"/>
                  </a:lnTo>
                  <a:lnTo>
                    <a:pt x="74650147" y="27051788"/>
                  </a:lnTo>
                  <a:lnTo>
                    <a:pt x="74650147" y="26907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907006"/>
                  </a:lnTo>
                  <a:lnTo>
                    <a:pt x="0" y="26907006"/>
                  </a:lnTo>
                  <a:lnTo>
                    <a:pt x="0" y="144780"/>
                  </a:lnTo>
                  <a:close/>
                  <a:moveTo>
                    <a:pt x="0" y="26907006"/>
                  </a:moveTo>
                  <a:lnTo>
                    <a:pt x="144780" y="26907006"/>
                  </a:lnTo>
                  <a:lnTo>
                    <a:pt x="144780" y="27051788"/>
                  </a:lnTo>
                  <a:lnTo>
                    <a:pt x="0" y="27051788"/>
                  </a:lnTo>
                  <a:lnTo>
                    <a:pt x="0" y="26907006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26907006"/>
                  </a:lnTo>
                  <a:lnTo>
                    <a:pt x="74650147" y="26907006"/>
                  </a:lnTo>
                  <a:lnTo>
                    <a:pt x="74650147" y="144780"/>
                  </a:lnTo>
                  <a:close/>
                  <a:moveTo>
                    <a:pt x="144780" y="26907006"/>
                  </a:moveTo>
                  <a:lnTo>
                    <a:pt x="74650147" y="26907006"/>
                  </a:lnTo>
                  <a:lnTo>
                    <a:pt x="74650147" y="27051788"/>
                  </a:lnTo>
                  <a:lnTo>
                    <a:pt x="144780" y="27051788"/>
                  </a:lnTo>
                  <a:lnTo>
                    <a:pt x="144780" y="26907006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939218" y="8382000"/>
            <a:ext cx="640165" cy="640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08618" y="3101015"/>
            <a:ext cx="640165" cy="640165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348740" y="1156335"/>
          <a:ext cx="16477615" cy="6621780"/>
        </p:xfrm>
        <a:graphic>
          <a:graphicData uri="http://schemas.openxmlformats.org/drawingml/2006/table">
            <a:tbl>
              <a:tblPr firstRow="1" firstCol="1" bandRow="1"/>
              <a:tblGrid>
                <a:gridCol w="7841615"/>
                <a:gridCol w="4321810"/>
                <a:gridCol w="4314190"/>
              </a:tblGrid>
              <a:tr h="541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Kết quả quan sát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TN1: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7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TN2: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bột Fe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7:4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 ố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1,2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Ống1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thành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30 - 45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nguội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Bột Fe tách khỏi hỗn hợp tập trung về thành ống nghiệm giữ nam châm</a:t>
                      </a:r>
                      <a:r>
                        <a:rPr lang="vi-VN" sz="32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vi-VN" sz="32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bám dính vào ống nghiệm</a:t>
                      </a:r>
                      <a:endParaRPr lang="en-US" sz="32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Nam châm không bám dính được vào thành ống nghiệm mà bị rơi xuống</a:t>
                      </a:r>
                      <a:endParaRPr lang="en-US" sz="32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Ống 1 Fe vẫn là Fe, S vẫn là S riêng rẽ, còn ở Ống 2 chất đã bị biến đổi thành chất khác (không bắt nam châm) </a:t>
                      </a:r>
                      <a:endParaRPr lang="en-US" sz="32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495800" y="57150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-13970"/>
            <a:ext cx="2320290" cy="171386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40915" y="342900"/>
            <a:ext cx="11610340" cy="1000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4000" dirty="0">
                <a:solidFill>
                  <a:srgbClr val="004AAD"/>
                </a:solidFill>
                <a:latin typeface="Maven Pro Bold Bold"/>
              </a:rPr>
              <a:t>Ống nghiệm nào có biến đổi vật lý? vì sao?</a:t>
            </a:r>
            <a:endParaRPr lang="en-US" sz="4000" dirty="0">
              <a:solidFill>
                <a:srgbClr val="004AAD"/>
              </a:solidFill>
              <a:latin typeface="Maven Pro Bold 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1085" y="1485900"/>
            <a:ext cx="11520170" cy="2098040"/>
            <a:chOff x="2738935" y="1598615"/>
            <a:chExt cx="8663234" cy="3766008"/>
          </a:xfrm>
        </p:grpSpPr>
        <p:sp>
          <p:nvSpPr>
            <p:cNvPr id="2" name="Rectangle 4"/>
            <p:cNvSpPr/>
            <p:nvPr/>
          </p:nvSpPr>
          <p:spPr>
            <a:xfrm>
              <a:off x="2738935" y="1598615"/>
              <a:ext cx="8663234" cy="3766008"/>
            </a:xfrm>
            <a:prstGeom prst="rect">
              <a:avLst/>
            </a:prstGeom>
            <a:solidFill>
              <a:srgbClr val="FFE8A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965179" y="1812303"/>
              <a:ext cx="8220173" cy="3265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 nghiệm 1 là biến đổi vật lý vì Fe và S chỉ trộn đều vào nhau còn tính chất của từng chất được giữ nguyên</a:t>
              </a:r>
              <a:endParaRPr lang="en-US" alt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5"/>
          <p:cNvSpPr txBox="1"/>
          <p:nvPr/>
        </p:nvSpPr>
        <p:spPr>
          <a:xfrm>
            <a:off x="2042795" y="3792855"/>
            <a:ext cx="12820650" cy="1000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4000" dirty="0">
                <a:solidFill>
                  <a:srgbClr val="004AAD"/>
                </a:solidFill>
                <a:latin typeface="Maven Pro Bold Bold"/>
              </a:rPr>
              <a:t>Hiện tượng ở ống nghiệm 2 có gì khác ống 1? </a:t>
            </a:r>
            <a:endParaRPr lang="en-US" sz="4000" dirty="0">
              <a:solidFill>
                <a:srgbClr val="004AAD"/>
              </a:solidFill>
              <a:latin typeface="Maven Pro Bold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664585"/>
            <a:ext cx="2320290" cy="171386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62200" y="4938395"/>
            <a:ext cx="11520170" cy="2195830"/>
            <a:chOff x="2738935" y="1598615"/>
            <a:chExt cx="8663234" cy="3766008"/>
          </a:xfrm>
        </p:grpSpPr>
        <p:sp>
          <p:nvSpPr>
            <p:cNvPr id="10" name="Rectangle 4"/>
            <p:cNvSpPr/>
            <p:nvPr/>
          </p:nvSpPr>
          <p:spPr>
            <a:xfrm>
              <a:off x="2738935" y="1598615"/>
              <a:ext cx="8663234" cy="3766008"/>
            </a:xfrm>
            <a:prstGeom prst="rect">
              <a:avLst/>
            </a:prstGeom>
            <a:solidFill>
              <a:srgbClr val="FFE8A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5"/>
            <p:cNvSpPr/>
            <p:nvPr/>
          </p:nvSpPr>
          <p:spPr>
            <a:xfrm>
              <a:off x="2965179" y="1812303"/>
              <a:ext cx="8220173" cy="3265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vi-VN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 nghiệm 2 xuất hiện chất mới không phải là Fe( không bắt nam châm) và cũng không phải S(không có màu vàng) </a:t>
              </a:r>
              <a:endParaRPr lang="en-US" alt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5"/>
          <p:cNvSpPr txBox="1"/>
          <p:nvPr/>
        </p:nvSpPr>
        <p:spPr>
          <a:xfrm>
            <a:off x="914400" y="7505700"/>
            <a:ext cx="12820650" cy="200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4000" dirty="0">
                <a:solidFill>
                  <a:srgbClr val="004AAD"/>
                </a:solidFill>
                <a:latin typeface="Maven Pro Bold Bold"/>
              </a:rPr>
              <a:t>=&gt; Ở ống nghiệm 2 là biến đổi hóa học. </a:t>
            </a:r>
            <a:endParaRPr lang="en-US" sz="4000" dirty="0">
              <a:solidFill>
                <a:srgbClr val="004AAD"/>
              </a:solidFill>
              <a:latin typeface="Maven Pro Bold Bold"/>
            </a:endParaRPr>
          </a:p>
          <a:p>
            <a:pPr algn="ctr">
              <a:lnSpc>
                <a:spcPts val="7800"/>
              </a:lnSpc>
            </a:pPr>
            <a:r>
              <a:rPr lang="en-US" sz="4000" dirty="0">
                <a:solidFill>
                  <a:srgbClr val="004AAD"/>
                </a:solidFill>
                <a:latin typeface="Maven Pro Bold Bold"/>
              </a:rPr>
              <a:t>Vậy biến đối hóa học là thế nào? </a:t>
            </a:r>
            <a:endParaRPr lang="en-US" sz="4000" dirty="0">
              <a:solidFill>
                <a:srgbClr val="004AAD"/>
              </a:solidFill>
              <a:latin typeface="Maven Pro Bold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8343900"/>
            <a:ext cx="2320290" cy="1713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1538" y1="10615" x2="51538" y2="10615"/>
                        <a14:foregroundMark x1="54615" y1="27846" x2="54615" y2="27846"/>
                        <a14:foregroundMark x1="54308" y1="12462" x2="54308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950" y="6985"/>
            <a:ext cx="2320290" cy="1713865"/>
          </a:xfrm>
          <a:prstGeom prst="rect">
            <a:avLst/>
          </a:prstGeom>
        </p:spPr>
      </p:pic>
      <p:sp>
        <p:nvSpPr>
          <p:cNvPr id="15" name="TextBox 5"/>
          <p:cNvSpPr txBox="1"/>
          <p:nvPr/>
        </p:nvSpPr>
        <p:spPr>
          <a:xfrm>
            <a:off x="2247265" y="363855"/>
            <a:ext cx="11610340" cy="1000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4000" dirty="0">
                <a:solidFill>
                  <a:srgbClr val="004AAD"/>
                </a:solidFill>
                <a:latin typeface="Maven Pro Bold Bold"/>
              </a:rPr>
              <a:t>Ống nghiệm nào có biến đổi vật lý? vì sao?</a:t>
            </a:r>
            <a:endParaRPr lang="en-US" sz="4000" dirty="0">
              <a:solidFill>
                <a:srgbClr val="004AAD"/>
              </a:solidFill>
              <a:latin typeface="Maven Pro Bol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8171" y="1195540"/>
            <a:ext cx="12579122" cy="2133808"/>
            <a:chOff x="0" y="0"/>
            <a:chExt cx="67456540" cy="1144271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7311757" cy="11297937"/>
            </a:xfrm>
            <a:custGeom>
              <a:avLst/>
              <a:gdLst/>
              <a:ahLst/>
              <a:cxnLst/>
              <a:rect l="l" t="t" r="r" b="b"/>
              <a:pathLst>
                <a:path w="67311757" h="11297937">
                  <a:moveTo>
                    <a:pt x="0" y="0"/>
                  </a:moveTo>
                  <a:lnTo>
                    <a:pt x="67311757" y="0"/>
                  </a:lnTo>
                  <a:lnTo>
                    <a:pt x="67311757" y="11297937"/>
                  </a:lnTo>
                  <a:lnTo>
                    <a:pt x="0" y="11297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8EF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7456540" cy="11442717"/>
            </a:xfrm>
            <a:custGeom>
              <a:avLst/>
              <a:gdLst/>
              <a:ahLst/>
              <a:cxnLst/>
              <a:rect l="l" t="t" r="r" b="b"/>
              <a:pathLst>
                <a:path w="67456540" h="11442717">
                  <a:moveTo>
                    <a:pt x="67311761" y="11297938"/>
                  </a:moveTo>
                  <a:lnTo>
                    <a:pt x="67456540" y="11297938"/>
                  </a:lnTo>
                  <a:lnTo>
                    <a:pt x="67456540" y="11442717"/>
                  </a:lnTo>
                  <a:lnTo>
                    <a:pt x="67311761" y="11442717"/>
                  </a:lnTo>
                  <a:lnTo>
                    <a:pt x="67311761" y="112979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297938"/>
                  </a:lnTo>
                  <a:lnTo>
                    <a:pt x="0" y="11297938"/>
                  </a:lnTo>
                  <a:lnTo>
                    <a:pt x="0" y="144780"/>
                  </a:lnTo>
                  <a:close/>
                  <a:moveTo>
                    <a:pt x="0" y="11297938"/>
                  </a:moveTo>
                  <a:lnTo>
                    <a:pt x="144780" y="11297938"/>
                  </a:lnTo>
                  <a:lnTo>
                    <a:pt x="144780" y="11442717"/>
                  </a:lnTo>
                  <a:lnTo>
                    <a:pt x="0" y="11442717"/>
                  </a:lnTo>
                  <a:lnTo>
                    <a:pt x="0" y="11297938"/>
                  </a:lnTo>
                  <a:close/>
                  <a:moveTo>
                    <a:pt x="67311761" y="144780"/>
                  </a:moveTo>
                  <a:lnTo>
                    <a:pt x="67456540" y="144780"/>
                  </a:lnTo>
                  <a:lnTo>
                    <a:pt x="67456540" y="11297938"/>
                  </a:lnTo>
                  <a:lnTo>
                    <a:pt x="67311761" y="11297938"/>
                  </a:lnTo>
                  <a:lnTo>
                    <a:pt x="67311761" y="144780"/>
                  </a:lnTo>
                  <a:close/>
                  <a:moveTo>
                    <a:pt x="144780" y="11297938"/>
                  </a:moveTo>
                  <a:lnTo>
                    <a:pt x="67311761" y="11297938"/>
                  </a:lnTo>
                  <a:lnTo>
                    <a:pt x="67311761" y="11442717"/>
                  </a:lnTo>
                  <a:lnTo>
                    <a:pt x="144780" y="11442717"/>
                  </a:lnTo>
                  <a:lnTo>
                    <a:pt x="144780" y="11297938"/>
                  </a:lnTo>
                  <a:close/>
                  <a:moveTo>
                    <a:pt x="67311761" y="0"/>
                  </a:moveTo>
                  <a:lnTo>
                    <a:pt x="67456540" y="0"/>
                  </a:lnTo>
                  <a:lnTo>
                    <a:pt x="67456540" y="144780"/>
                  </a:lnTo>
                  <a:lnTo>
                    <a:pt x="67311761" y="144780"/>
                  </a:lnTo>
                  <a:lnTo>
                    <a:pt x="6731176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7311761" y="0"/>
                  </a:lnTo>
                  <a:lnTo>
                    <a:pt x="6731176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68390" y="1881888"/>
            <a:ext cx="11758684" cy="92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3600" dirty="0" smtClean="0">
                <a:solidFill>
                  <a:srgbClr val="FFFF00"/>
                </a:solidFill>
                <a:latin typeface="Agrandir Grand Black Bold"/>
              </a:rPr>
              <a:t>2. </a:t>
            </a:r>
            <a:r>
              <a:rPr lang="en-US" sz="3600" dirty="0" err="1" smtClean="0">
                <a:solidFill>
                  <a:srgbClr val="FFFF00"/>
                </a:solidFill>
                <a:latin typeface="Agrandir Grand Black Bold"/>
              </a:rPr>
              <a:t>Biến</a:t>
            </a:r>
            <a:r>
              <a:rPr lang="en-US" sz="3600" dirty="0" smtClean="0">
                <a:solidFill>
                  <a:srgbClr val="FFFF00"/>
                </a:solidFill>
                <a:latin typeface="Agrandir Grand Black Bold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grandir Grand Black Bold"/>
              </a:rPr>
              <a:t>đổi</a:t>
            </a:r>
            <a:r>
              <a:rPr lang="en-US" sz="3600" dirty="0" smtClean="0">
                <a:solidFill>
                  <a:srgbClr val="FFFF00"/>
                </a:solidFill>
                <a:latin typeface="Agrandir Grand Black Bold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grandir Grand Black Bold"/>
              </a:rPr>
              <a:t>hóa</a:t>
            </a:r>
            <a:r>
              <a:rPr lang="en-US" sz="3600" dirty="0" smtClean="0">
                <a:solidFill>
                  <a:srgbClr val="FFFF00"/>
                </a:solidFill>
                <a:latin typeface="Agrandir Grand Black Bold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grandir Grand Black Bold"/>
              </a:rPr>
              <a:t>học</a:t>
            </a:r>
            <a:endParaRPr lang="en-US" sz="3600" dirty="0">
              <a:solidFill>
                <a:srgbClr val="FFFF00"/>
              </a:solidFill>
              <a:latin typeface="Agrandir Grand Black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871" y="1825516"/>
            <a:ext cx="489603" cy="489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8301" y="1472313"/>
            <a:ext cx="1303055" cy="1303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3226" y="954135"/>
            <a:ext cx="651528" cy="651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971" y="8154053"/>
            <a:ext cx="1303055" cy="13030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4499" y="7909252"/>
            <a:ext cx="489603" cy="489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4499" y="2541369"/>
            <a:ext cx="1849933" cy="23357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29797">
            <a:off x="2241843" y="1207733"/>
            <a:ext cx="1232657" cy="19425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987759">
            <a:off x="16398170" y="8830898"/>
            <a:ext cx="1232657" cy="19425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925" y="523596"/>
            <a:ext cx="1131605" cy="11316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95600" y="3924300"/>
            <a:ext cx="1205865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VD1: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…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VD2: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43330" y="1755140"/>
            <a:ext cx="15445105" cy="5864225"/>
            <a:chOff x="2738935" y="1598615"/>
            <a:chExt cx="7806836" cy="2953413"/>
          </a:xfrm>
        </p:grpSpPr>
        <p:sp>
          <p:nvSpPr>
            <p:cNvPr id="5" name="Rectangle 4"/>
            <p:cNvSpPr/>
            <p:nvPr/>
          </p:nvSpPr>
          <p:spPr>
            <a:xfrm>
              <a:off x="2738935" y="1598615"/>
              <a:ext cx="7806836" cy="29534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08884" y="1692958"/>
              <a:ext cx="7680802" cy="2731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2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47800" y="1866900"/>
            <a:ext cx="1465453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Font typeface="Wingdings" panose="05000000000000000000" pitchFamily="2" charset="2"/>
              <a:buNone/>
            </a:pPr>
            <a:r>
              <a:rPr lang="en-US" sz="36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Nghiên cứu thông tin:</a:t>
            </a:r>
            <a:endParaRPr lang="en-US" sz="36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phản ứng hóa học?</a:t>
            </a:r>
            <a:endParaRPr lang="en-US" sz="36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viết, đọc phản ứng hóa học?</a:t>
            </a:r>
            <a:endParaRPr lang="en-US" sz="36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phản ứng lượng chất nào tăng dần, lượng chất nào giảm dần?</a:t>
            </a:r>
            <a:endParaRPr lang="en-US" sz="36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 được gọi là phản ứng xảy ra hoàn toàn? </a:t>
            </a:r>
            <a:endParaRPr lang="en-US" sz="36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76200" y="571500"/>
            <a:ext cx="7522845" cy="1000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3600" dirty="0" smtClean="0">
                <a:solidFill>
                  <a:srgbClr val="1D41D5"/>
                </a:solidFill>
                <a:latin typeface="Maven Pro Bold Bold"/>
              </a:rPr>
              <a:t>II. </a:t>
            </a:r>
            <a:r>
              <a:rPr lang="en-US" sz="3600" dirty="0" err="1" smtClean="0">
                <a:solidFill>
                  <a:srgbClr val="1D41D5"/>
                </a:solidFill>
                <a:latin typeface="Maven Pro Bold Bold"/>
              </a:rPr>
              <a:t>PHẢN ỨNG HÓA HỌC</a:t>
            </a:r>
            <a:endParaRPr lang="en-US" sz="3600" dirty="0" err="1" smtClean="0">
              <a:solidFill>
                <a:srgbClr val="1D41D5"/>
              </a:solidFill>
              <a:latin typeface="Maven Pro Bold Bold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/>
          <p:nvPr/>
        </p:nvSpPr>
        <p:spPr>
          <a:xfrm>
            <a:off x="1189355" y="2476500"/>
            <a:ext cx="13855065" cy="147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Maven Pro Bold Bold"/>
              </a:rPr>
              <a:t>Cách viết phản ứng hóa học:</a:t>
            </a:r>
            <a:endParaRPr lang="en-US" sz="3200" dirty="0">
              <a:solidFill>
                <a:srgbClr val="0000FF"/>
              </a:solidFill>
              <a:latin typeface="Maven Pro Bold Bold"/>
            </a:endParaRPr>
          </a:p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Maven Pro Bold Bold"/>
              </a:rPr>
              <a:t>Tên các chất phản ứng       Tên các chất sản phẩm  </a:t>
            </a:r>
            <a:endParaRPr lang="en-US" sz="3200" dirty="0">
              <a:solidFill>
                <a:srgbClr val="0000FF"/>
              </a:solidFill>
              <a:latin typeface="Maven Pro Bold Bold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43600" y="3543300"/>
          <a:ext cx="1153160" cy="51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" r:id="rId1" imgW="393700" imgH="203200" progId="Equation.3">
                  <p:embed/>
                </p:oleObj>
              </mc:Choice>
              <mc:Fallback>
                <p:oleObj name="" r:id="rId1" imgW="393700" imgH="203200" progId="Equation.3">
                  <p:embed/>
                  <p:pic>
                    <p:nvPicPr>
                      <p:cNvPr id="0" name="Picture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43600" y="3543300"/>
                        <a:ext cx="1153160" cy="51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876300" y="1257300"/>
            <a:ext cx="15678785" cy="114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Quá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114300"/>
            <a:ext cx="6727825" cy="1000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3600" dirty="0" smtClean="0">
                <a:solidFill>
                  <a:srgbClr val="0000FF"/>
                </a:solidFill>
                <a:latin typeface="Maven Pro Bold Bold"/>
              </a:rPr>
              <a:t>II. </a:t>
            </a:r>
            <a:r>
              <a:rPr lang="en-US" sz="3600" dirty="0" err="1" smtClean="0">
                <a:solidFill>
                  <a:srgbClr val="0000FF"/>
                </a:solidFill>
                <a:latin typeface="Maven Pro Bold Bold"/>
              </a:rPr>
              <a:t>PHẢN ỨNG HÓA HỌC</a:t>
            </a:r>
            <a:endParaRPr lang="en-US" sz="3600" dirty="0" err="1" smtClean="0">
              <a:solidFill>
                <a:srgbClr val="0000FF"/>
              </a:solidFill>
              <a:latin typeface="Maven Pro Bold Bold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200" y="1257300"/>
            <a:ext cx="99377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5800" y="4152900"/>
            <a:ext cx="15678785" cy="65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(phản ứng hóa học của thí nghiệm 2)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95800" y="4820285"/>
          <a:ext cx="899160" cy="647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" r:id="rId3" imgW="393700" imgH="215900" progId="Equation.3">
                  <p:embed/>
                </p:oleObj>
              </mc:Choice>
              <mc:Fallback>
                <p:oleObj name="" r:id="rId3" imgW="393700" imgH="215900" progId="Equation.3">
                  <p:embed/>
                  <p:pic>
                    <p:nvPicPr>
                      <p:cNvPr id="0" name="Picture 10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5800" y="4820285"/>
                        <a:ext cx="899160" cy="647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0" y="4900295"/>
            <a:ext cx="15678785" cy="139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Viết: Iron  + Sulfur               Iron(II)sulfide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Đọc: Iron 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Sulfur 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Iron(II)sulfide.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762000" y="6210300"/>
            <a:ext cx="13855065" cy="147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Maven Pro Bold Bold"/>
              </a:rPr>
              <a:t>Phản ứng xảy ra hoàn toàn khi có ít nhất một chất phản ứng đã phản ứng hết. </a:t>
            </a:r>
            <a:endParaRPr lang="en-US" sz="3200" dirty="0">
              <a:solidFill>
                <a:srgbClr val="0000FF"/>
              </a:solidFill>
              <a:latin typeface="Maven Pro Bol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2455" grpId="0" animBg="1"/>
      <p:bldP spid="7" grpId="0"/>
      <p:bldP spid="8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26"/>
          <p:cNvGrpSpPr/>
          <p:nvPr/>
        </p:nvGrpSpPr>
        <p:grpSpPr>
          <a:xfrm>
            <a:off x="-400066" y="-104374"/>
            <a:ext cx="18916716" cy="10495728"/>
            <a:chOff x="-200033" y="-52187"/>
            <a:chExt cx="9458358" cy="5247864"/>
          </a:xfrm>
        </p:grpSpPr>
        <p:sp>
          <p:nvSpPr>
            <p:cNvPr id="126" name="Google Shape;126;p26"/>
            <p:cNvSpPr/>
            <p:nvPr/>
          </p:nvSpPr>
          <p:spPr>
            <a:xfrm flipH="1">
              <a:off x="-159014" y="-52187"/>
              <a:ext cx="9417339" cy="5178915"/>
            </a:xfrm>
            <a:custGeom>
              <a:avLst/>
              <a:gdLst/>
              <a:ahLst/>
              <a:cxnLst/>
              <a:rect l="l" t="t" r="r" b="b"/>
              <a:pathLst>
                <a:path w="46307" h="26227" extrusionOk="0">
                  <a:moveTo>
                    <a:pt x="43978" y="0"/>
                  </a:moveTo>
                  <a:cubicBezTo>
                    <a:pt x="40052" y="0"/>
                    <a:pt x="36587" y="2763"/>
                    <a:pt x="33999" y="6111"/>
                  </a:cubicBezTo>
                  <a:cubicBezTo>
                    <a:pt x="32570" y="7960"/>
                    <a:pt x="30493" y="9268"/>
                    <a:pt x="28222" y="9800"/>
                  </a:cubicBezTo>
                  <a:cubicBezTo>
                    <a:pt x="26639" y="10170"/>
                    <a:pt x="24941" y="10367"/>
                    <a:pt x="23604" y="11370"/>
                  </a:cubicBezTo>
                  <a:cubicBezTo>
                    <a:pt x="22472" y="12217"/>
                    <a:pt x="21784" y="13486"/>
                    <a:pt x="21291" y="14784"/>
                  </a:cubicBezTo>
                  <a:cubicBezTo>
                    <a:pt x="20506" y="16853"/>
                    <a:pt x="20265" y="20071"/>
                    <a:pt x="18032" y="21173"/>
                  </a:cubicBezTo>
                  <a:cubicBezTo>
                    <a:pt x="17547" y="21412"/>
                    <a:pt x="17019" y="21512"/>
                    <a:pt x="16450" y="21512"/>
                  </a:cubicBezTo>
                  <a:cubicBezTo>
                    <a:pt x="13442" y="21512"/>
                    <a:pt x="9289" y="18702"/>
                    <a:pt x="4349" y="18702"/>
                  </a:cubicBezTo>
                  <a:cubicBezTo>
                    <a:pt x="2959" y="18702"/>
                    <a:pt x="1507" y="18924"/>
                    <a:pt x="1" y="19494"/>
                  </a:cubicBezTo>
                  <a:lnTo>
                    <a:pt x="1" y="26227"/>
                  </a:lnTo>
                  <a:lnTo>
                    <a:pt x="46307" y="26227"/>
                  </a:lnTo>
                  <a:lnTo>
                    <a:pt x="46307" y="327"/>
                  </a:lnTo>
                  <a:cubicBezTo>
                    <a:pt x="45515" y="104"/>
                    <a:pt x="44738" y="0"/>
                    <a:pt x="43978" y="0"/>
                  </a:cubicBezTo>
                  <a:close/>
                </a:path>
              </a:pathLst>
            </a:custGeom>
            <a:solidFill>
              <a:srgbClr val="4B2C27">
                <a:alpha val="446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7" name="Google Shape;127;p26"/>
            <p:cNvSpPr/>
            <p:nvPr/>
          </p:nvSpPr>
          <p:spPr>
            <a:xfrm flipH="1">
              <a:off x="-200033" y="16762"/>
              <a:ext cx="9417339" cy="5178915"/>
            </a:xfrm>
            <a:custGeom>
              <a:avLst/>
              <a:gdLst/>
              <a:ahLst/>
              <a:cxnLst/>
              <a:rect l="l" t="t" r="r" b="b"/>
              <a:pathLst>
                <a:path w="46307" h="26227" extrusionOk="0">
                  <a:moveTo>
                    <a:pt x="43978" y="0"/>
                  </a:moveTo>
                  <a:cubicBezTo>
                    <a:pt x="40052" y="0"/>
                    <a:pt x="36587" y="2763"/>
                    <a:pt x="33999" y="6111"/>
                  </a:cubicBezTo>
                  <a:cubicBezTo>
                    <a:pt x="32570" y="7960"/>
                    <a:pt x="30493" y="9268"/>
                    <a:pt x="28222" y="9800"/>
                  </a:cubicBezTo>
                  <a:cubicBezTo>
                    <a:pt x="26639" y="10170"/>
                    <a:pt x="24941" y="10367"/>
                    <a:pt x="23604" y="11370"/>
                  </a:cubicBezTo>
                  <a:cubicBezTo>
                    <a:pt x="22472" y="12217"/>
                    <a:pt x="21784" y="13486"/>
                    <a:pt x="21291" y="14784"/>
                  </a:cubicBezTo>
                  <a:cubicBezTo>
                    <a:pt x="20506" y="16853"/>
                    <a:pt x="20265" y="20071"/>
                    <a:pt x="18032" y="21173"/>
                  </a:cubicBezTo>
                  <a:cubicBezTo>
                    <a:pt x="17547" y="21412"/>
                    <a:pt x="17019" y="21512"/>
                    <a:pt x="16450" y="21512"/>
                  </a:cubicBezTo>
                  <a:cubicBezTo>
                    <a:pt x="13442" y="21512"/>
                    <a:pt x="9289" y="18702"/>
                    <a:pt x="4349" y="18702"/>
                  </a:cubicBezTo>
                  <a:cubicBezTo>
                    <a:pt x="2959" y="18702"/>
                    <a:pt x="1507" y="18924"/>
                    <a:pt x="1" y="19494"/>
                  </a:cubicBezTo>
                  <a:lnTo>
                    <a:pt x="1" y="26227"/>
                  </a:lnTo>
                  <a:lnTo>
                    <a:pt x="46307" y="26227"/>
                  </a:lnTo>
                  <a:lnTo>
                    <a:pt x="46307" y="327"/>
                  </a:lnTo>
                  <a:cubicBezTo>
                    <a:pt x="45515" y="104"/>
                    <a:pt x="44738" y="0"/>
                    <a:pt x="43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8" name="Google Shape;128;p26"/>
          <p:cNvSpPr txBox="1">
            <a:spLocks noGrp="1"/>
          </p:cNvSpPr>
          <p:nvPr>
            <p:ph type="ctrTitle"/>
          </p:nvPr>
        </p:nvSpPr>
        <p:spPr>
          <a:xfrm>
            <a:off x="7391400" y="495300"/>
            <a:ext cx="3871595" cy="91948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vi-VN" b="1" dirty="0" smtClean="0">
                <a:solidFill>
                  <a:srgbClr val="783F04"/>
                </a:solidFill>
              </a:rPr>
              <a:t>KHỞI ĐỘNG</a:t>
            </a:r>
            <a:endParaRPr lang="vi-VN" b="1" dirty="0" smtClean="0">
              <a:solidFill>
                <a:srgbClr val="783F04"/>
              </a:solidFill>
            </a:endParaRPr>
          </a:p>
        </p:txBody>
      </p:sp>
      <p:grpSp>
        <p:nvGrpSpPr>
          <p:cNvPr id="130" name="Google Shape;130;p26"/>
          <p:cNvGrpSpPr/>
          <p:nvPr/>
        </p:nvGrpSpPr>
        <p:grpSpPr>
          <a:xfrm>
            <a:off x="1332330" y="266007"/>
            <a:ext cx="7681922" cy="8961294"/>
            <a:chOff x="800914" y="331428"/>
            <a:chExt cx="3840961" cy="4480647"/>
          </a:xfrm>
        </p:grpSpPr>
        <p:grpSp>
          <p:nvGrpSpPr>
            <p:cNvPr id="131" name="Google Shape;131;p26"/>
            <p:cNvGrpSpPr/>
            <p:nvPr/>
          </p:nvGrpSpPr>
          <p:grpSpPr>
            <a:xfrm>
              <a:off x="800914" y="331428"/>
              <a:ext cx="3235271" cy="4236526"/>
              <a:chOff x="2126900" y="2722600"/>
              <a:chExt cx="2031950" cy="2660800"/>
            </a:xfrm>
          </p:grpSpPr>
          <p:sp>
            <p:nvSpPr>
              <p:cNvPr id="132" name="Google Shape;132;p26"/>
              <p:cNvSpPr/>
              <p:nvPr/>
            </p:nvSpPr>
            <p:spPr>
              <a:xfrm>
                <a:off x="2443050" y="3910800"/>
                <a:ext cx="1414950" cy="1472600"/>
              </a:xfrm>
              <a:custGeom>
                <a:avLst/>
                <a:gdLst/>
                <a:ahLst/>
                <a:cxnLst/>
                <a:rect l="l" t="t" r="r" b="b"/>
                <a:pathLst>
                  <a:path w="56598" h="58904" extrusionOk="0">
                    <a:moveTo>
                      <a:pt x="27913" y="0"/>
                    </a:moveTo>
                    <a:lnTo>
                      <a:pt x="25905" y="614"/>
                    </a:lnTo>
                    <a:lnTo>
                      <a:pt x="25982" y="864"/>
                    </a:lnTo>
                    <a:cubicBezTo>
                      <a:pt x="26364" y="2124"/>
                      <a:pt x="26190" y="3488"/>
                      <a:pt x="25500" y="4610"/>
                    </a:cubicBezTo>
                    <a:cubicBezTo>
                      <a:pt x="24811" y="5731"/>
                      <a:pt x="23674" y="6505"/>
                      <a:pt x="22378" y="6734"/>
                    </a:cubicBezTo>
                    <a:cubicBezTo>
                      <a:pt x="22115" y="6780"/>
                      <a:pt x="21850" y="6803"/>
                      <a:pt x="21584" y="6803"/>
                    </a:cubicBezTo>
                    <a:cubicBezTo>
                      <a:pt x="21375" y="6803"/>
                      <a:pt x="21165" y="6788"/>
                      <a:pt x="20957" y="6760"/>
                    </a:cubicBezTo>
                    <a:cubicBezTo>
                      <a:pt x="18970" y="6485"/>
                      <a:pt x="17400" y="4977"/>
                      <a:pt x="17053" y="3002"/>
                    </a:cubicBezTo>
                    <a:lnTo>
                      <a:pt x="17007" y="2743"/>
                    </a:lnTo>
                    <a:lnTo>
                      <a:pt x="14942" y="3107"/>
                    </a:lnTo>
                    <a:lnTo>
                      <a:pt x="14986" y="3365"/>
                    </a:lnTo>
                    <a:cubicBezTo>
                      <a:pt x="15493" y="6240"/>
                      <a:pt x="17777" y="8439"/>
                      <a:pt x="20670" y="8837"/>
                    </a:cubicBezTo>
                    <a:cubicBezTo>
                      <a:pt x="20974" y="8879"/>
                      <a:pt x="21279" y="8900"/>
                      <a:pt x="21584" y="8900"/>
                    </a:cubicBezTo>
                    <a:cubicBezTo>
                      <a:pt x="21971" y="8900"/>
                      <a:pt x="22357" y="8866"/>
                      <a:pt x="22739" y="8799"/>
                    </a:cubicBezTo>
                    <a:cubicBezTo>
                      <a:pt x="22936" y="8764"/>
                      <a:pt x="23129" y="8719"/>
                      <a:pt x="23321" y="8664"/>
                    </a:cubicBezTo>
                    <a:cubicBezTo>
                      <a:pt x="23817" y="9371"/>
                      <a:pt x="24200" y="10150"/>
                      <a:pt x="24455" y="10973"/>
                    </a:cubicBezTo>
                    <a:cubicBezTo>
                      <a:pt x="25109" y="13085"/>
                      <a:pt x="24901" y="15327"/>
                      <a:pt x="23868" y="17289"/>
                    </a:cubicBezTo>
                    <a:cubicBezTo>
                      <a:pt x="22836" y="19250"/>
                      <a:pt x="21103" y="20690"/>
                      <a:pt x="18992" y="21345"/>
                    </a:cubicBezTo>
                    <a:cubicBezTo>
                      <a:pt x="18652" y="21450"/>
                      <a:pt x="18308" y="21534"/>
                      <a:pt x="17958" y="21596"/>
                    </a:cubicBezTo>
                    <a:cubicBezTo>
                      <a:pt x="17480" y="21680"/>
                      <a:pt x="17001" y="21721"/>
                      <a:pt x="16526" y="21721"/>
                    </a:cubicBezTo>
                    <a:cubicBezTo>
                      <a:pt x="14066" y="21721"/>
                      <a:pt x="11710" y="20618"/>
                      <a:pt x="10122" y="18669"/>
                    </a:cubicBezTo>
                    <a:cubicBezTo>
                      <a:pt x="10294" y="18162"/>
                      <a:pt x="10405" y="17638"/>
                      <a:pt x="10452" y="17105"/>
                    </a:cubicBezTo>
                    <a:cubicBezTo>
                      <a:pt x="10606" y="15324"/>
                      <a:pt x="10057" y="13589"/>
                      <a:pt x="8906" y="12220"/>
                    </a:cubicBezTo>
                    <a:cubicBezTo>
                      <a:pt x="8282" y="11476"/>
                      <a:pt x="7504" y="10879"/>
                      <a:pt x="6626" y="10468"/>
                    </a:cubicBezTo>
                    <a:lnTo>
                      <a:pt x="6389" y="10357"/>
                    </a:lnTo>
                    <a:lnTo>
                      <a:pt x="5499" y="12256"/>
                    </a:lnTo>
                    <a:lnTo>
                      <a:pt x="5737" y="12368"/>
                    </a:lnTo>
                    <a:cubicBezTo>
                      <a:pt x="7156" y="13035"/>
                      <a:pt x="8137" y="14379"/>
                      <a:pt x="8339" y="15934"/>
                    </a:cubicBezTo>
                    <a:cubicBezTo>
                      <a:pt x="8543" y="17489"/>
                      <a:pt x="7940" y="19040"/>
                      <a:pt x="6741" y="20049"/>
                    </a:cubicBezTo>
                    <a:cubicBezTo>
                      <a:pt x="5892" y="20767"/>
                      <a:pt x="4839" y="21133"/>
                      <a:pt x="3781" y="21133"/>
                    </a:cubicBezTo>
                    <a:cubicBezTo>
                      <a:pt x="2936" y="21133"/>
                      <a:pt x="2088" y="20900"/>
                      <a:pt x="1337" y="20427"/>
                    </a:cubicBezTo>
                    <a:lnTo>
                      <a:pt x="1115" y="20287"/>
                    </a:lnTo>
                    <a:lnTo>
                      <a:pt x="0" y="22064"/>
                    </a:lnTo>
                    <a:lnTo>
                      <a:pt x="222" y="22204"/>
                    </a:lnTo>
                    <a:cubicBezTo>
                      <a:pt x="1300" y="22881"/>
                      <a:pt x="2533" y="23233"/>
                      <a:pt x="3782" y="23233"/>
                    </a:cubicBezTo>
                    <a:cubicBezTo>
                      <a:pt x="4167" y="23233"/>
                      <a:pt x="4553" y="23199"/>
                      <a:pt x="4937" y="23132"/>
                    </a:cubicBezTo>
                    <a:cubicBezTo>
                      <a:pt x="6100" y="22925"/>
                      <a:pt x="7188" y="22415"/>
                      <a:pt x="8091" y="21654"/>
                    </a:cubicBezTo>
                    <a:cubicBezTo>
                      <a:pt x="8451" y="21351"/>
                      <a:pt x="8777" y="21010"/>
                      <a:pt x="9064" y="20637"/>
                    </a:cubicBezTo>
                    <a:cubicBezTo>
                      <a:pt x="11022" y="22674"/>
                      <a:pt x="13729" y="23815"/>
                      <a:pt x="16529" y="23815"/>
                    </a:cubicBezTo>
                    <a:cubicBezTo>
                      <a:pt x="16848" y="23815"/>
                      <a:pt x="17167" y="23800"/>
                      <a:pt x="17487" y="23770"/>
                    </a:cubicBezTo>
                    <a:cubicBezTo>
                      <a:pt x="18101" y="27720"/>
                      <a:pt x="20887" y="32193"/>
                      <a:pt x="25143" y="33281"/>
                    </a:cubicBezTo>
                    <a:cubicBezTo>
                      <a:pt x="25393" y="33344"/>
                      <a:pt x="25645" y="33387"/>
                      <a:pt x="25897" y="33432"/>
                    </a:cubicBezTo>
                    <a:lnTo>
                      <a:pt x="25897" y="58904"/>
                    </a:lnTo>
                    <a:lnTo>
                      <a:pt x="30088" y="58904"/>
                    </a:lnTo>
                    <a:lnTo>
                      <a:pt x="30088" y="33324"/>
                    </a:lnTo>
                    <a:cubicBezTo>
                      <a:pt x="33833" y="32440"/>
                      <a:pt x="36819" y="29541"/>
                      <a:pt x="37778" y="25792"/>
                    </a:cubicBezTo>
                    <a:cubicBezTo>
                      <a:pt x="37896" y="25329"/>
                      <a:pt x="37980" y="24859"/>
                      <a:pt x="38029" y="24384"/>
                    </a:cubicBezTo>
                    <a:cubicBezTo>
                      <a:pt x="39828" y="25729"/>
                      <a:pt x="42003" y="26444"/>
                      <a:pt x="44231" y="26444"/>
                    </a:cubicBezTo>
                    <a:cubicBezTo>
                      <a:pt x="44835" y="26444"/>
                      <a:pt x="45443" y="26391"/>
                      <a:pt x="46049" y="26284"/>
                    </a:cubicBezTo>
                    <a:cubicBezTo>
                      <a:pt x="48358" y="25878"/>
                      <a:pt x="50406" y="24740"/>
                      <a:pt x="51971" y="22995"/>
                    </a:cubicBezTo>
                    <a:cubicBezTo>
                      <a:pt x="52600" y="22290"/>
                      <a:pt x="53130" y="21501"/>
                      <a:pt x="53547" y="20652"/>
                    </a:cubicBezTo>
                    <a:cubicBezTo>
                      <a:pt x="54374" y="21048"/>
                      <a:pt x="55273" y="21271"/>
                      <a:pt x="56190" y="21308"/>
                    </a:cubicBezTo>
                    <a:lnTo>
                      <a:pt x="56437" y="21318"/>
                    </a:lnTo>
                    <a:lnTo>
                      <a:pt x="56461" y="21072"/>
                    </a:lnTo>
                    <a:cubicBezTo>
                      <a:pt x="56515" y="20535"/>
                      <a:pt x="56557" y="19999"/>
                      <a:pt x="56583" y="19479"/>
                    </a:cubicBezTo>
                    <a:lnTo>
                      <a:pt x="56597" y="19212"/>
                    </a:lnTo>
                    <a:lnTo>
                      <a:pt x="56330" y="19204"/>
                    </a:lnTo>
                    <a:cubicBezTo>
                      <a:pt x="54534" y="19151"/>
                      <a:pt x="52925" y="18061"/>
                      <a:pt x="52228" y="16428"/>
                    </a:cubicBezTo>
                    <a:cubicBezTo>
                      <a:pt x="51443" y="14583"/>
                      <a:pt x="51933" y="12461"/>
                      <a:pt x="53447" y="11150"/>
                    </a:cubicBezTo>
                    <a:lnTo>
                      <a:pt x="53645" y="10977"/>
                    </a:lnTo>
                    <a:lnTo>
                      <a:pt x="52272" y="9391"/>
                    </a:lnTo>
                    <a:lnTo>
                      <a:pt x="52074" y="9563"/>
                    </a:lnTo>
                    <a:cubicBezTo>
                      <a:pt x="49867" y="11474"/>
                      <a:pt x="49154" y="14562"/>
                      <a:pt x="50299" y="17249"/>
                    </a:cubicBezTo>
                    <a:cubicBezTo>
                      <a:pt x="50648" y="18074"/>
                      <a:pt x="51160" y="18819"/>
                      <a:pt x="51805" y="19441"/>
                    </a:cubicBezTo>
                    <a:cubicBezTo>
                      <a:pt x="51455" y="20227"/>
                      <a:pt x="50983" y="20954"/>
                      <a:pt x="50409" y="21595"/>
                    </a:cubicBezTo>
                    <a:cubicBezTo>
                      <a:pt x="49161" y="22987"/>
                      <a:pt x="47526" y="23895"/>
                      <a:pt x="45683" y="24219"/>
                    </a:cubicBezTo>
                    <a:cubicBezTo>
                      <a:pt x="45194" y="24305"/>
                      <a:pt x="44704" y="24348"/>
                      <a:pt x="44218" y="24348"/>
                    </a:cubicBezTo>
                    <a:cubicBezTo>
                      <a:pt x="42194" y="24348"/>
                      <a:pt x="40241" y="23610"/>
                      <a:pt x="38704" y="22233"/>
                    </a:cubicBezTo>
                    <a:cubicBezTo>
                      <a:pt x="38435" y="21992"/>
                      <a:pt x="38183" y="21731"/>
                      <a:pt x="37950" y="21456"/>
                    </a:cubicBezTo>
                    <a:lnTo>
                      <a:pt x="37950" y="21448"/>
                    </a:lnTo>
                    <a:cubicBezTo>
                      <a:pt x="37945" y="21412"/>
                      <a:pt x="37940" y="21376"/>
                      <a:pt x="37935" y="21339"/>
                    </a:cubicBezTo>
                    <a:lnTo>
                      <a:pt x="37889" y="21079"/>
                    </a:lnTo>
                    <a:lnTo>
                      <a:pt x="37670" y="21121"/>
                    </a:lnTo>
                    <a:cubicBezTo>
                      <a:pt x="35950" y="18893"/>
                      <a:pt x="35484" y="15906"/>
                      <a:pt x="36444" y="13253"/>
                    </a:cubicBezTo>
                    <a:cubicBezTo>
                      <a:pt x="36967" y="13139"/>
                      <a:pt x="37475" y="12963"/>
                      <a:pt x="37957" y="12729"/>
                    </a:cubicBezTo>
                    <a:cubicBezTo>
                      <a:pt x="39564" y="11947"/>
                      <a:pt x="40771" y="10583"/>
                      <a:pt x="41354" y="8892"/>
                    </a:cubicBezTo>
                    <a:cubicBezTo>
                      <a:pt x="41672" y="7976"/>
                      <a:pt x="41785" y="7003"/>
                      <a:pt x="41687" y="6039"/>
                    </a:cubicBezTo>
                    <a:lnTo>
                      <a:pt x="41659" y="5777"/>
                    </a:lnTo>
                    <a:lnTo>
                      <a:pt x="39573" y="5990"/>
                    </a:lnTo>
                    <a:lnTo>
                      <a:pt x="39598" y="6251"/>
                    </a:lnTo>
                    <a:cubicBezTo>
                      <a:pt x="39791" y="8167"/>
                      <a:pt x="38769" y="10000"/>
                      <a:pt x="37037" y="10845"/>
                    </a:cubicBezTo>
                    <a:cubicBezTo>
                      <a:pt x="36400" y="11155"/>
                      <a:pt x="35712" y="11308"/>
                      <a:pt x="35025" y="11308"/>
                    </a:cubicBezTo>
                    <a:cubicBezTo>
                      <a:pt x="34160" y="11308"/>
                      <a:pt x="33298" y="11064"/>
                      <a:pt x="32545" y="10582"/>
                    </a:cubicBezTo>
                    <a:cubicBezTo>
                      <a:pt x="31196" y="9719"/>
                      <a:pt x="30393" y="8216"/>
                      <a:pt x="30425" y="6614"/>
                    </a:cubicBezTo>
                    <a:lnTo>
                      <a:pt x="30431" y="6352"/>
                    </a:lnTo>
                    <a:lnTo>
                      <a:pt x="28333" y="6308"/>
                    </a:lnTo>
                    <a:lnTo>
                      <a:pt x="28327" y="6569"/>
                    </a:lnTo>
                    <a:cubicBezTo>
                      <a:pt x="28265" y="9488"/>
                      <a:pt x="30080" y="12088"/>
                      <a:pt x="32841" y="13040"/>
                    </a:cubicBezTo>
                    <a:cubicBezTo>
                      <a:pt x="33286" y="13193"/>
                      <a:pt x="33747" y="13300"/>
                      <a:pt x="34215" y="13357"/>
                    </a:cubicBezTo>
                    <a:cubicBezTo>
                      <a:pt x="33377" y="16440"/>
                      <a:pt x="34016" y="19759"/>
                      <a:pt x="35947" y="22310"/>
                    </a:cubicBezTo>
                    <a:cubicBezTo>
                      <a:pt x="36059" y="23319"/>
                      <a:pt x="35991" y="24315"/>
                      <a:pt x="35747" y="25273"/>
                    </a:cubicBezTo>
                    <a:cubicBezTo>
                      <a:pt x="34942" y="28420"/>
                      <a:pt x="32349" y="30819"/>
                      <a:pt x="29142" y="31384"/>
                    </a:cubicBezTo>
                    <a:cubicBezTo>
                      <a:pt x="28669" y="31468"/>
                      <a:pt x="28190" y="31509"/>
                      <a:pt x="27712" y="31509"/>
                    </a:cubicBezTo>
                    <a:cubicBezTo>
                      <a:pt x="27023" y="31509"/>
                      <a:pt x="26334" y="31422"/>
                      <a:pt x="25664" y="31249"/>
                    </a:cubicBezTo>
                    <a:cubicBezTo>
                      <a:pt x="22274" y="30383"/>
                      <a:pt x="20014" y="26589"/>
                      <a:pt x="19548" y="23368"/>
                    </a:cubicBezTo>
                    <a:cubicBezTo>
                      <a:pt x="19571" y="23362"/>
                      <a:pt x="19592" y="23356"/>
                      <a:pt x="19614" y="23349"/>
                    </a:cubicBezTo>
                    <a:cubicBezTo>
                      <a:pt x="25084" y="21653"/>
                      <a:pt x="28154" y="15823"/>
                      <a:pt x="26460" y="10353"/>
                    </a:cubicBezTo>
                    <a:cubicBezTo>
                      <a:pt x="26178" y="9449"/>
                      <a:pt x="25773" y="8587"/>
                      <a:pt x="25256" y="7793"/>
                    </a:cubicBezTo>
                    <a:cubicBezTo>
                      <a:pt x="26879" y="6728"/>
                      <a:pt x="27952" y="5038"/>
                      <a:pt x="28216" y="3117"/>
                    </a:cubicBezTo>
                    <a:cubicBezTo>
                      <a:pt x="28350" y="2157"/>
                      <a:pt x="28273" y="1179"/>
                      <a:pt x="27989" y="251"/>
                    </a:cubicBezTo>
                    <a:lnTo>
                      <a:pt x="27913" y="0"/>
                    </a:lnTo>
                    <a:close/>
                  </a:path>
                </a:pathLst>
              </a:custGeom>
              <a:solidFill>
                <a:srgbClr val="43241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3" name="Google Shape;133;p26"/>
              <p:cNvSpPr/>
              <p:nvPr/>
            </p:nvSpPr>
            <p:spPr>
              <a:xfrm>
                <a:off x="2126900" y="2722600"/>
                <a:ext cx="2031950" cy="2145925"/>
              </a:xfrm>
              <a:custGeom>
                <a:avLst/>
                <a:gdLst/>
                <a:ahLst/>
                <a:cxnLst/>
                <a:rect l="l" t="t" r="r" b="b"/>
                <a:pathLst>
                  <a:path w="81278" h="85837" extrusionOk="0">
                    <a:moveTo>
                      <a:pt x="40637" y="1"/>
                    </a:moveTo>
                    <a:cubicBezTo>
                      <a:pt x="33086" y="1"/>
                      <a:pt x="26965" y="6122"/>
                      <a:pt x="26965" y="13673"/>
                    </a:cubicBezTo>
                    <a:cubicBezTo>
                      <a:pt x="26965" y="13737"/>
                      <a:pt x="26970" y="13800"/>
                      <a:pt x="26971" y="13863"/>
                    </a:cubicBezTo>
                    <a:cubicBezTo>
                      <a:pt x="26971" y="13926"/>
                      <a:pt x="26965" y="13989"/>
                      <a:pt x="26965" y="14053"/>
                    </a:cubicBezTo>
                    <a:cubicBezTo>
                      <a:pt x="26965" y="14381"/>
                      <a:pt x="26981" y="14707"/>
                      <a:pt x="27004" y="15029"/>
                    </a:cubicBezTo>
                    <a:cubicBezTo>
                      <a:pt x="25702" y="14634"/>
                      <a:pt x="24348" y="14433"/>
                      <a:pt x="22989" y="14433"/>
                    </a:cubicBezTo>
                    <a:cubicBezTo>
                      <a:pt x="22985" y="14433"/>
                      <a:pt x="22981" y="14433"/>
                      <a:pt x="22977" y="14433"/>
                    </a:cubicBezTo>
                    <a:cubicBezTo>
                      <a:pt x="15321" y="14433"/>
                      <a:pt x="9114" y="20639"/>
                      <a:pt x="9114" y="28296"/>
                    </a:cubicBezTo>
                    <a:cubicBezTo>
                      <a:pt x="9114" y="29432"/>
                      <a:pt x="9253" y="30564"/>
                      <a:pt x="9529" y="31666"/>
                    </a:cubicBezTo>
                    <a:cubicBezTo>
                      <a:pt x="3925" y="34083"/>
                      <a:pt x="0" y="39656"/>
                      <a:pt x="0" y="46146"/>
                    </a:cubicBezTo>
                    <a:cubicBezTo>
                      <a:pt x="0" y="52273"/>
                      <a:pt x="3497" y="57578"/>
                      <a:pt x="8603" y="60186"/>
                    </a:cubicBezTo>
                    <a:cubicBezTo>
                      <a:pt x="7936" y="61884"/>
                      <a:pt x="7595" y="63692"/>
                      <a:pt x="7596" y="65517"/>
                    </a:cubicBezTo>
                    <a:cubicBezTo>
                      <a:pt x="7596" y="73591"/>
                      <a:pt x="14143" y="80138"/>
                      <a:pt x="22219" y="80138"/>
                    </a:cubicBezTo>
                    <a:cubicBezTo>
                      <a:pt x="22223" y="80138"/>
                      <a:pt x="22228" y="80138"/>
                      <a:pt x="22232" y="80138"/>
                    </a:cubicBezTo>
                    <a:cubicBezTo>
                      <a:pt x="24818" y="80138"/>
                      <a:pt x="27360" y="79449"/>
                      <a:pt x="29592" y="78142"/>
                    </a:cubicBezTo>
                    <a:cubicBezTo>
                      <a:pt x="31252" y="82633"/>
                      <a:pt x="35570" y="85836"/>
                      <a:pt x="40639" y="85836"/>
                    </a:cubicBezTo>
                    <a:cubicBezTo>
                      <a:pt x="45825" y="85836"/>
                      <a:pt x="50224" y="82481"/>
                      <a:pt x="51795" y="77826"/>
                    </a:cubicBezTo>
                    <a:cubicBezTo>
                      <a:pt x="54001" y="79093"/>
                      <a:pt x="56501" y="79760"/>
                      <a:pt x="59046" y="79760"/>
                    </a:cubicBezTo>
                    <a:cubicBezTo>
                      <a:pt x="59051" y="79760"/>
                      <a:pt x="59055" y="79760"/>
                      <a:pt x="59059" y="79760"/>
                    </a:cubicBezTo>
                    <a:cubicBezTo>
                      <a:pt x="67134" y="79760"/>
                      <a:pt x="73681" y="73213"/>
                      <a:pt x="73681" y="65137"/>
                    </a:cubicBezTo>
                    <a:cubicBezTo>
                      <a:pt x="73682" y="63313"/>
                      <a:pt x="73340" y="61506"/>
                      <a:pt x="72674" y="59807"/>
                    </a:cubicBezTo>
                    <a:cubicBezTo>
                      <a:pt x="77779" y="57199"/>
                      <a:pt x="81277" y="51894"/>
                      <a:pt x="81277" y="45767"/>
                    </a:cubicBezTo>
                    <a:lnTo>
                      <a:pt x="81277" y="45766"/>
                    </a:lnTo>
                    <a:cubicBezTo>
                      <a:pt x="81277" y="39275"/>
                      <a:pt x="77352" y="33703"/>
                      <a:pt x="71747" y="31287"/>
                    </a:cubicBezTo>
                    <a:cubicBezTo>
                      <a:pt x="72022" y="30184"/>
                      <a:pt x="72161" y="29052"/>
                      <a:pt x="72161" y="27915"/>
                    </a:cubicBezTo>
                    <a:cubicBezTo>
                      <a:pt x="72161" y="20259"/>
                      <a:pt x="65956" y="14053"/>
                      <a:pt x="58299" y="14053"/>
                    </a:cubicBezTo>
                    <a:cubicBezTo>
                      <a:pt x="56943" y="14053"/>
                      <a:pt x="55595" y="14251"/>
                      <a:pt x="54296" y="14642"/>
                    </a:cubicBezTo>
                    <a:cubicBezTo>
                      <a:pt x="54304" y="14447"/>
                      <a:pt x="54311" y="14251"/>
                      <a:pt x="54311" y="14053"/>
                    </a:cubicBezTo>
                    <a:cubicBezTo>
                      <a:pt x="54311" y="13989"/>
                      <a:pt x="54306" y="13926"/>
                      <a:pt x="54305" y="13863"/>
                    </a:cubicBezTo>
                    <a:cubicBezTo>
                      <a:pt x="54305" y="13800"/>
                      <a:pt x="54311" y="13737"/>
                      <a:pt x="54311" y="13673"/>
                    </a:cubicBezTo>
                    <a:cubicBezTo>
                      <a:pt x="54311" y="6122"/>
                      <a:pt x="48190" y="1"/>
                      <a:pt x="40637" y="1"/>
                    </a:cubicBezTo>
                    <a:close/>
                  </a:path>
                </a:pathLst>
              </a:custGeom>
              <a:solidFill>
                <a:srgbClr val="ADC22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34" name="Google Shape;134;p26"/>
            <p:cNvGrpSpPr/>
            <p:nvPr/>
          </p:nvGrpSpPr>
          <p:grpSpPr>
            <a:xfrm>
              <a:off x="2964600" y="1835175"/>
              <a:ext cx="1677275" cy="2732775"/>
              <a:chOff x="3815175" y="2743200"/>
              <a:chExt cx="1677275" cy="2732775"/>
            </a:xfrm>
          </p:grpSpPr>
          <p:sp>
            <p:nvSpPr>
              <p:cNvPr id="135" name="Google Shape;135;p26"/>
              <p:cNvSpPr/>
              <p:nvPr/>
            </p:nvSpPr>
            <p:spPr>
              <a:xfrm>
                <a:off x="4577075" y="4923950"/>
                <a:ext cx="199175" cy="552025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22081" extrusionOk="0">
                    <a:moveTo>
                      <a:pt x="1" y="0"/>
                    </a:moveTo>
                    <a:lnTo>
                      <a:pt x="1" y="22080"/>
                    </a:lnTo>
                    <a:lnTo>
                      <a:pt x="7966" y="22080"/>
                    </a:lnTo>
                    <a:lnTo>
                      <a:pt x="7966" y="0"/>
                    </a:lnTo>
                    <a:close/>
                  </a:path>
                </a:pathLst>
              </a:custGeom>
              <a:solidFill>
                <a:srgbClr val="43241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" name="Google Shape;136;p26"/>
              <p:cNvSpPr/>
              <p:nvPr/>
            </p:nvSpPr>
            <p:spPr>
              <a:xfrm>
                <a:off x="3815175" y="2743200"/>
                <a:ext cx="1677275" cy="2198525"/>
              </a:xfrm>
              <a:custGeom>
                <a:avLst/>
                <a:gdLst/>
                <a:ahLst/>
                <a:cxnLst/>
                <a:rect l="l" t="t" r="r" b="b"/>
                <a:pathLst>
                  <a:path w="67091" h="87941" extrusionOk="0">
                    <a:moveTo>
                      <a:pt x="33215" y="1"/>
                    </a:moveTo>
                    <a:cubicBezTo>
                      <a:pt x="14686" y="1"/>
                      <a:pt x="0" y="33448"/>
                      <a:pt x="0" y="53429"/>
                    </a:cubicBezTo>
                    <a:cubicBezTo>
                      <a:pt x="0" y="73413"/>
                      <a:pt x="15350" y="87940"/>
                      <a:pt x="33876" y="87940"/>
                    </a:cubicBezTo>
                    <a:cubicBezTo>
                      <a:pt x="52406" y="87940"/>
                      <a:pt x="67091" y="73414"/>
                      <a:pt x="67091" y="53429"/>
                    </a:cubicBezTo>
                    <a:cubicBezTo>
                      <a:pt x="67091" y="33450"/>
                      <a:pt x="51745" y="1"/>
                      <a:pt x="33215" y="1"/>
                    </a:cubicBez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37" name="Google Shape;137;p26"/>
            <p:cNvSpPr/>
            <p:nvPr/>
          </p:nvSpPr>
          <p:spPr>
            <a:xfrm>
              <a:off x="1298213" y="4507275"/>
              <a:ext cx="1447800" cy="304800"/>
            </a:xfrm>
            <a:prstGeom prst="ellipse">
              <a:avLst/>
            </a:prstGeom>
            <a:solidFill>
              <a:srgbClr val="5B2602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2746013" y="4450125"/>
              <a:ext cx="1447800" cy="304800"/>
            </a:xfrm>
            <a:prstGeom prst="ellipse">
              <a:avLst/>
            </a:prstGeom>
            <a:solidFill>
              <a:srgbClr val="5B2602">
                <a:alpha val="196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39" name="Google Shape;139;p26"/>
            <p:cNvGrpSpPr/>
            <p:nvPr/>
          </p:nvGrpSpPr>
          <p:grpSpPr>
            <a:xfrm>
              <a:off x="1665715" y="998974"/>
              <a:ext cx="2845577" cy="3701900"/>
              <a:chOff x="1796450" y="238125"/>
              <a:chExt cx="4026000" cy="5237550"/>
            </a:xfrm>
          </p:grpSpPr>
          <p:sp>
            <p:nvSpPr>
              <p:cNvPr id="140" name="Google Shape;140;p26"/>
              <p:cNvSpPr/>
              <p:nvPr/>
            </p:nvSpPr>
            <p:spPr>
              <a:xfrm>
                <a:off x="1796450" y="4507125"/>
                <a:ext cx="468750" cy="964000"/>
              </a:xfrm>
              <a:custGeom>
                <a:avLst/>
                <a:gdLst/>
                <a:ahLst/>
                <a:cxnLst/>
                <a:rect l="l" t="t" r="r" b="b"/>
                <a:pathLst>
                  <a:path w="18750" h="38560" extrusionOk="0">
                    <a:moveTo>
                      <a:pt x="18749" y="1"/>
                    </a:moveTo>
                    <a:cubicBezTo>
                      <a:pt x="18749" y="1"/>
                      <a:pt x="8009" y="8382"/>
                      <a:pt x="0" y="25171"/>
                    </a:cubicBezTo>
                    <a:cubicBezTo>
                      <a:pt x="0" y="25171"/>
                      <a:pt x="3018" y="33703"/>
                      <a:pt x="10702" y="38559"/>
                    </a:cubicBezTo>
                    <a:lnTo>
                      <a:pt x="16018" y="38559"/>
                    </a:lnTo>
                    <a:cubicBezTo>
                      <a:pt x="16018" y="38559"/>
                      <a:pt x="11286" y="35225"/>
                      <a:pt x="6918" y="25849"/>
                    </a:cubicBezTo>
                    <a:cubicBezTo>
                      <a:pt x="6918" y="25849"/>
                      <a:pt x="12468" y="9922"/>
                      <a:pt x="18749" y="1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1" name="Google Shape;141;p26"/>
              <p:cNvSpPr/>
              <p:nvPr/>
            </p:nvSpPr>
            <p:spPr>
              <a:xfrm>
                <a:off x="2344800" y="4263675"/>
                <a:ext cx="537075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21483" h="9717" extrusionOk="0">
                    <a:moveTo>
                      <a:pt x="10742" y="0"/>
                    </a:moveTo>
                    <a:cubicBezTo>
                      <a:pt x="5076" y="0"/>
                      <a:pt x="1593" y="3368"/>
                      <a:pt x="1593" y="3368"/>
                    </a:cubicBezTo>
                    <a:cubicBezTo>
                      <a:pt x="1593" y="3368"/>
                      <a:pt x="502" y="5462"/>
                      <a:pt x="1" y="9716"/>
                    </a:cubicBezTo>
                    <a:lnTo>
                      <a:pt x="3459" y="9716"/>
                    </a:lnTo>
                    <a:cubicBezTo>
                      <a:pt x="3459" y="9716"/>
                      <a:pt x="2982" y="6622"/>
                      <a:pt x="2868" y="4369"/>
                    </a:cubicBezTo>
                    <a:cubicBezTo>
                      <a:pt x="2868" y="4369"/>
                      <a:pt x="6895" y="2617"/>
                      <a:pt x="10741" y="2617"/>
                    </a:cubicBezTo>
                    <a:cubicBezTo>
                      <a:pt x="14586" y="2617"/>
                      <a:pt x="18615" y="4369"/>
                      <a:pt x="18615" y="4369"/>
                    </a:cubicBezTo>
                    <a:cubicBezTo>
                      <a:pt x="18501" y="6622"/>
                      <a:pt x="18023" y="9716"/>
                      <a:pt x="18023" y="9716"/>
                    </a:cubicBezTo>
                    <a:lnTo>
                      <a:pt x="21483" y="9716"/>
                    </a:lnTo>
                    <a:cubicBezTo>
                      <a:pt x="20982" y="5462"/>
                      <a:pt x="19889" y="3368"/>
                      <a:pt x="19889" y="3368"/>
                    </a:cubicBezTo>
                    <a:cubicBezTo>
                      <a:pt x="19889" y="3368"/>
                      <a:pt x="16408" y="0"/>
                      <a:pt x="10742" y="0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2" name="Google Shape;142;p26"/>
              <p:cNvSpPr/>
              <p:nvPr/>
            </p:nvSpPr>
            <p:spPr>
              <a:xfrm>
                <a:off x="2406725" y="4263675"/>
                <a:ext cx="475125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9005" h="9717" extrusionOk="0">
                    <a:moveTo>
                      <a:pt x="8265" y="0"/>
                    </a:moveTo>
                    <a:cubicBezTo>
                      <a:pt x="4246" y="0"/>
                      <a:pt x="1358" y="1680"/>
                      <a:pt x="0" y="2665"/>
                    </a:cubicBezTo>
                    <a:cubicBezTo>
                      <a:pt x="585" y="3127"/>
                      <a:pt x="1195" y="3538"/>
                      <a:pt x="1886" y="3809"/>
                    </a:cubicBezTo>
                    <a:cubicBezTo>
                      <a:pt x="3406" y="3295"/>
                      <a:pt x="5870" y="2617"/>
                      <a:pt x="8264" y="2617"/>
                    </a:cubicBezTo>
                    <a:cubicBezTo>
                      <a:pt x="12110" y="2617"/>
                      <a:pt x="16139" y="4368"/>
                      <a:pt x="16139" y="4368"/>
                    </a:cubicBezTo>
                    <a:cubicBezTo>
                      <a:pt x="16024" y="6621"/>
                      <a:pt x="15546" y="9715"/>
                      <a:pt x="15546" y="9715"/>
                    </a:cubicBezTo>
                    <a:lnTo>
                      <a:pt x="19005" y="9716"/>
                    </a:lnTo>
                    <a:cubicBezTo>
                      <a:pt x="18505" y="5462"/>
                      <a:pt x="17412" y="3368"/>
                      <a:pt x="17412" y="3368"/>
                    </a:cubicBezTo>
                    <a:cubicBezTo>
                      <a:pt x="17412" y="3368"/>
                      <a:pt x="13931" y="0"/>
                      <a:pt x="8265" y="0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3" name="Google Shape;143;p26"/>
              <p:cNvSpPr/>
              <p:nvPr/>
            </p:nvSpPr>
            <p:spPr>
              <a:xfrm>
                <a:off x="2044450" y="4463900"/>
                <a:ext cx="1137750" cy="1007225"/>
              </a:xfrm>
              <a:custGeom>
                <a:avLst/>
                <a:gdLst/>
                <a:ahLst/>
                <a:cxnLst/>
                <a:rect l="l" t="t" r="r" b="b"/>
                <a:pathLst>
                  <a:path w="45510" h="40289" extrusionOk="0">
                    <a:moveTo>
                      <a:pt x="22755" y="0"/>
                    </a:moveTo>
                    <a:cubicBezTo>
                      <a:pt x="12685" y="0"/>
                      <a:pt x="8829" y="1730"/>
                      <a:pt x="8829" y="1730"/>
                    </a:cubicBezTo>
                    <a:cubicBezTo>
                      <a:pt x="8829" y="1730"/>
                      <a:pt x="3822" y="8465"/>
                      <a:pt x="1911" y="16111"/>
                    </a:cubicBezTo>
                    <a:cubicBezTo>
                      <a:pt x="0" y="23756"/>
                      <a:pt x="1093" y="37226"/>
                      <a:pt x="1093" y="37226"/>
                    </a:cubicBezTo>
                    <a:cubicBezTo>
                      <a:pt x="1093" y="37226"/>
                      <a:pt x="2548" y="40288"/>
                      <a:pt x="6098" y="40288"/>
                    </a:cubicBezTo>
                    <a:lnTo>
                      <a:pt x="39411" y="40288"/>
                    </a:lnTo>
                    <a:cubicBezTo>
                      <a:pt x="42960" y="40288"/>
                      <a:pt x="44418" y="37226"/>
                      <a:pt x="44418" y="37226"/>
                    </a:cubicBezTo>
                    <a:cubicBezTo>
                      <a:pt x="44418" y="37226"/>
                      <a:pt x="45509" y="23756"/>
                      <a:pt x="43598" y="16111"/>
                    </a:cubicBezTo>
                    <a:cubicBezTo>
                      <a:pt x="41687" y="8465"/>
                      <a:pt x="36681" y="1730"/>
                      <a:pt x="36681" y="1730"/>
                    </a:cubicBezTo>
                    <a:cubicBezTo>
                      <a:pt x="36681" y="1730"/>
                      <a:pt x="32825" y="0"/>
                      <a:pt x="22755" y="0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4" name="Google Shape;144;p26"/>
              <p:cNvSpPr/>
              <p:nvPr/>
            </p:nvSpPr>
            <p:spPr>
              <a:xfrm>
                <a:off x="2233300" y="4447225"/>
                <a:ext cx="760025" cy="567250"/>
              </a:xfrm>
              <a:custGeom>
                <a:avLst/>
                <a:gdLst/>
                <a:ahLst/>
                <a:cxnLst/>
                <a:rect l="l" t="t" r="r" b="b"/>
                <a:pathLst>
                  <a:path w="30401" h="22690" extrusionOk="0">
                    <a:moveTo>
                      <a:pt x="15201" y="1"/>
                    </a:moveTo>
                    <a:cubicBezTo>
                      <a:pt x="9594" y="1"/>
                      <a:pt x="3644" y="1123"/>
                      <a:pt x="3644" y="1123"/>
                    </a:cubicBezTo>
                    <a:cubicBezTo>
                      <a:pt x="3644" y="1123"/>
                      <a:pt x="1" y="8251"/>
                      <a:pt x="1" y="20961"/>
                    </a:cubicBezTo>
                    <a:cubicBezTo>
                      <a:pt x="1" y="20961"/>
                      <a:pt x="5279" y="22690"/>
                      <a:pt x="15201" y="22690"/>
                    </a:cubicBezTo>
                    <a:cubicBezTo>
                      <a:pt x="25122" y="22690"/>
                      <a:pt x="30401" y="20961"/>
                      <a:pt x="30401" y="20961"/>
                    </a:cubicBezTo>
                    <a:cubicBezTo>
                      <a:pt x="30401" y="8251"/>
                      <a:pt x="26758" y="1123"/>
                      <a:pt x="26758" y="1123"/>
                    </a:cubicBezTo>
                    <a:cubicBezTo>
                      <a:pt x="26758" y="1123"/>
                      <a:pt x="20807" y="1"/>
                      <a:pt x="15201" y="1"/>
                    </a:cubicBez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5" name="Google Shape;145;p26"/>
              <p:cNvSpPr/>
              <p:nvPr/>
            </p:nvSpPr>
            <p:spPr>
              <a:xfrm>
                <a:off x="2794425" y="4903650"/>
                <a:ext cx="92925" cy="2064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8258" extrusionOk="0">
                    <a:moveTo>
                      <a:pt x="1" y="0"/>
                    </a:moveTo>
                    <a:lnTo>
                      <a:pt x="1" y="8257"/>
                    </a:lnTo>
                    <a:lnTo>
                      <a:pt x="3716" y="8257"/>
                    </a:ln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6" name="Google Shape;146;p26"/>
              <p:cNvSpPr/>
              <p:nvPr/>
            </p:nvSpPr>
            <p:spPr>
              <a:xfrm>
                <a:off x="2717050" y="5170825"/>
                <a:ext cx="247700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9081" extrusionOk="0">
                    <a:moveTo>
                      <a:pt x="0" y="0"/>
                    </a:moveTo>
                    <a:lnTo>
                      <a:pt x="0" y="7636"/>
                    </a:lnTo>
                    <a:cubicBezTo>
                      <a:pt x="0" y="7636"/>
                      <a:pt x="1890" y="9081"/>
                      <a:pt x="4954" y="9081"/>
                    </a:cubicBezTo>
                    <a:cubicBezTo>
                      <a:pt x="8018" y="9081"/>
                      <a:pt x="9907" y="7636"/>
                      <a:pt x="9907" y="7636"/>
                    </a:cubicBezTo>
                    <a:lnTo>
                      <a:pt x="9907" y="0"/>
                    </a:ln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7" name="Google Shape;147;p26"/>
              <p:cNvSpPr/>
              <p:nvPr/>
            </p:nvSpPr>
            <p:spPr>
              <a:xfrm>
                <a:off x="2339275" y="4903650"/>
                <a:ext cx="92925" cy="2064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8258" extrusionOk="0">
                    <a:moveTo>
                      <a:pt x="1" y="0"/>
                    </a:moveTo>
                    <a:lnTo>
                      <a:pt x="1" y="8257"/>
                    </a:lnTo>
                    <a:lnTo>
                      <a:pt x="3717" y="8257"/>
                    </a:lnTo>
                    <a:lnTo>
                      <a:pt x="3717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8" name="Google Shape;148;p26"/>
              <p:cNvSpPr/>
              <p:nvPr/>
            </p:nvSpPr>
            <p:spPr>
              <a:xfrm>
                <a:off x="2261900" y="5170825"/>
                <a:ext cx="247700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9081" extrusionOk="0">
                    <a:moveTo>
                      <a:pt x="0" y="0"/>
                    </a:moveTo>
                    <a:lnTo>
                      <a:pt x="0" y="7636"/>
                    </a:lnTo>
                    <a:cubicBezTo>
                      <a:pt x="0" y="7636"/>
                      <a:pt x="1890" y="9081"/>
                      <a:pt x="4954" y="9081"/>
                    </a:cubicBezTo>
                    <a:cubicBezTo>
                      <a:pt x="8017" y="9081"/>
                      <a:pt x="9907" y="7636"/>
                      <a:pt x="9907" y="7636"/>
                    </a:cubicBezTo>
                    <a:lnTo>
                      <a:pt x="9907" y="0"/>
                    </a:ln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9" name="Google Shape;149;p26"/>
              <p:cNvSpPr/>
              <p:nvPr/>
            </p:nvSpPr>
            <p:spPr>
              <a:xfrm>
                <a:off x="4301425" y="2863250"/>
                <a:ext cx="1428950" cy="934800"/>
              </a:xfrm>
              <a:custGeom>
                <a:avLst/>
                <a:gdLst/>
                <a:ahLst/>
                <a:cxnLst/>
                <a:rect l="l" t="t" r="r" b="b"/>
                <a:pathLst>
                  <a:path w="57158" h="37392" extrusionOk="0">
                    <a:moveTo>
                      <a:pt x="0" y="0"/>
                    </a:moveTo>
                    <a:lnTo>
                      <a:pt x="0" y="22156"/>
                    </a:lnTo>
                    <a:cubicBezTo>
                      <a:pt x="0" y="22156"/>
                      <a:pt x="4774" y="30897"/>
                      <a:pt x="11341" y="37094"/>
                    </a:cubicBezTo>
                    <a:cubicBezTo>
                      <a:pt x="13084" y="37293"/>
                      <a:pt x="14805" y="37391"/>
                      <a:pt x="16502" y="37391"/>
                    </a:cubicBezTo>
                    <a:cubicBezTo>
                      <a:pt x="28144" y="37391"/>
                      <a:pt x="38632" y="32793"/>
                      <a:pt x="46954" y="24982"/>
                    </a:cubicBezTo>
                    <a:cubicBezTo>
                      <a:pt x="46954" y="24982"/>
                      <a:pt x="56540" y="21207"/>
                      <a:pt x="56835" y="14642"/>
                    </a:cubicBezTo>
                    <a:cubicBezTo>
                      <a:pt x="57157" y="7481"/>
                      <a:pt x="48729" y="3193"/>
                      <a:pt x="43434" y="3193"/>
                    </a:cubicBezTo>
                    <a:cubicBezTo>
                      <a:pt x="43105" y="3193"/>
                      <a:pt x="42787" y="3210"/>
                      <a:pt x="42484" y="3243"/>
                    </a:cubicBezTo>
                    <a:cubicBezTo>
                      <a:pt x="37323" y="3818"/>
                      <a:pt x="37080" y="8473"/>
                      <a:pt x="37080" y="8473"/>
                    </a:cubicBezTo>
                    <a:cubicBezTo>
                      <a:pt x="37080" y="8473"/>
                      <a:pt x="35601" y="9747"/>
                      <a:pt x="34980" y="12138"/>
                    </a:cubicBezTo>
                    <a:cubicBezTo>
                      <a:pt x="34358" y="14528"/>
                      <a:pt x="36552" y="17431"/>
                      <a:pt x="36552" y="17431"/>
                    </a:cubicBezTo>
                    <a:cubicBezTo>
                      <a:pt x="36552" y="17431"/>
                      <a:pt x="30014" y="22275"/>
                      <a:pt x="21431" y="22275"/>
                    </a:cubicBezTo>
                    <a:cubicBezTo>
                      <a:pt x="21170" y="22275"/>
                      <a:pt x="20907" y="22270"/>
                      <a:pt x="20643" y="22261"/>
                    </a:cubicBezTo>
                    <a:cubicBezTo>
                      <a:pt x="8293" y="941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0" name="Google Shape;150;p26"/>
              <p:cNvSpPr/>
              <p:nvPr/>
            </p:nvSpPr>
            <p:spPr>
              <a:xfrm>
                <a:off x="5621900" y="2690275"/>
                <a:ext cx="160825" cy="14082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633" extrusionOk="0">
                    <a:moveTo>
                      <a:pt x="3214" y="1092"/>
                    </a:moveTo>
                    <a:cubicBezTo>
                      <a:pt x="3215" y="1092"/>
                      <a:pt x="3216" y="1092"/>
                      <a:pt x="3217" y="1092"/>
                    </a:cubicBezTo>
                    <a:cubicBezTo>
                      <a:pt x="3507" y="1092"/>
                      <a:pt x="3791" y="1166"/>
                      <a:pt x="4045" y="1306"/>
                    </a:cubicBezTo>
                    <a:cubicBezTo>
                      <a:pt x="4878" y="1763"/>
                      <a:pt x="5186" y="2812"/>
                      <a:pt x="4727" y="3646"/>
                    </a:cubicBezTo>
                    <a:cubicBezTo>
                      <a:pt x="4429" y="4188"/>
                      <a:pt x="3862" y="4530"/>
                      <a:pt x="3243" y="4540"/>
                    </a:cubicBezTo>
                    <a:cubicBezTo>
                      <a:pt x="3234" y="4540"/>
                      <a:pt x="3225" y="4540"/>
                      <a:pt x="3215" y="4540"/>
                    </a:cubicBezTo>
                    <a:cubicBezTo>
                      <a:pt x="2606" y="4540"/>
                      <a:pt x="2042" y="4219"/>
                      <a:pt x="1731" y="3694"/>
                    </a:cubicBezTo>
                    <a:cubicBezTo>
                      <a:pt x="1416" y="3160"/>
                      <a:pt x="1411" y="2499"/>
                      <a:pt x="1718" y="1961"/>
                    </a:cubicBezTo>
                    <a:cubicBezTo>
                      <a:pt x="2025" y="1423"/>
                      <a:pt x="2596" y="1092"/>
                      <a:pt x="3214" y="1092"/>
                    </a:cubicBezTo>
                    <a:close/>
                    <a:moveTo>
                      <a:pt x="3218" y="0"/>
                    </a:moveTo>
                    <a:cubicBezTo>
                      <a:pt x="2223" y="0"/>
                      <a:pt x="1259" y="528"/>
                      <a:pt x="747" y="1461"/>
                    </a:cubicBezTo>
                    <a:cubicBezTo>
                      <a:pt x="0" y="2823"/>
                      <a:pt x="499" y="4540"/>
                      <a:pt x="1860" y="5286"/>
                    </a:cubicBezTo>
                    <a:cubicBezTo>
                      <a:pt x="2275" y="5514"/>
                      <a:pt x="2739" y="5633"/>
                      <a:pt x="3211" y="5633"/>
                    </a:cubicBezTo>
                    <a:cubicBezTo>
                      <a:pt x="4207" y="5633"/>
                      <a:pt x="5174" y="5105"/>
                      <a:pt x="5686" y="4172"/>
                    </a:cubicBezTo>
                    <a:cubicBezTo>
                      <a:pt x="6432" y="2810"/>
                      <a:pt x="5932" y="1094"/>
                      <a:pt x="4571" y="348"/>
                    </a:cubicBezTo>
                    <a:cubicBezTo>
                      <a:pt x="4141" y="112"/>
                      <a:pt x="3676" y="0"/>
                      <a:pt x="3218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1" name="Google Shape;151;p26"/>
              <p:cNvSpPr/>
              <p:nvPr/>
            </p:nvSpPr>
            <p:spPr>
              <a:xfrm>
                <a:off x="5254850" y="2775175"/>
                <a:ext cx="567600" cy="567625"/>
              </a:xfrm>
              <a:custGeom>
                <a:avLst/>
                <a:gdLst/>
                <a:ahLst/>
                <a:cxnLst/>
                <a:rect l="l" t="t" r="r" b="b"/>
                <a:pathLst>
                  <a:path w="22704" h="22705" extrusionOk="0">
                    <a:moveTo>
                      <a:pt x="11351" y="0"/>
                    </a:moveTo>
                    <a:cubicBezTo>
                      <a:pt x="8341" y="0"/>
                      <a:pt x="5454" y="1196"/>
                      <a:pt x="3324" y="3325"/>
                    </a:cubicBezTo>
                    <a:cubicBezTo>
                      <a:pt x="1196" y="5454"/>
                      <a:pt x="0" y="8341"/>
                      <a:pt x="0" y="11353"/>
                    </a:cubicBezTo>
                    <a:cubicBezTo>
                      <a:pt x="0" y="14363"/>
                      <a:pt x="1196" y="17250"/>
                      <a:pt x="3324" y="19380"/>
                    </a:cubicBezTo>
                    <a:cubicBezTo>
                      <a:pt x="5454" y="21508"/>
                      <a:pt x="8341" y="22705"/>
                      <a:pt x="11351" y="22705"/>
                    </a:cubicBezTo>
                    <a:cubicBezTo>
                      <a:pt x="14363" y="22705"/>
                      <a:pt x="17250" y="21508"/>
                      <a:pt x="19379" y="19380"/>
                    </a:cubicBezTo>
                    <a:cubicBezTo>
                      <a:pt x="21508" y="17250"/>
                      <a:pt x="22704" y="14363"/>
                      <a:pt x="22704" y="11353"/>
                    </a:cubicBezTo>
                    <a:cubicBezTo>
                      <a:pt x="22704" y="8341"/>
                      <a:pt x="21508" y="5454"/>
                      <a:pt x="19379" y="3325"/>
                    </a:cubicBezTo>
                    <a:cubicBezTo>
                      <a:pt x="17250" y="1196"/>
                      <a:pt x="14363" y="0"/>
                      <a:pt x="11351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2" name="Google Shape;152;p26"/>
              <p:cNvSpPr/>
              <p:nvPr/>
            </p:nvSpPr>
            <p:spPr>
              <a:xfrm>
                <a:off x="5279275" y="2831875"/>
                <a:ext cx="518750" cy="454200"/>
              </a:xfrm>
              <a:custGeom>
                <a:avLst/>
                <a:gdLst/>
                <a:ahLst/>
                <a:cxnLst/>
                <a:rect l="l" t="t" r="r" b="b"/>
                <a:pathLst>
                  <a:path w="20750" h="18168" extrusionOk="0">
                    <a:moveTo>
                      <a:pt x="10383" y="1"/>
                    </a:moveTo>
                    <a:cubicBezTo>
                      <a:pt x="7175" y="1"/>
                      <a:pt x="4065" y="1705"/>
                      <a:pt x="2413" y="4716"/>
                    </a:cubicBezTo>
                    <a:cubicBezTo>
                      <a:pt x="0" y="9114"/>
                      <a:pt x="1609" y="14634"/>
                      <a:pt x="6007" y="17046"/>
                    </a:cubicBezTo>
                    <a:cubicBezTo>
                      <a:pt x="7392" y="17807"/>
                      <a:pt x="8890" y="18168"/>
                      <a:pt x="10367" y="18168"/>
                    </a:cubicBezTo>
                    <a:cubicBezTo>
                      <a:pt x="13575" y="18168"/>
                      <a:pt x="16685" y="16464"/>
                      <a:pt x="18337" y="13453"/>
                    </a:cubicBezTo>
                    <a:cubicBezTo>
                      <a:pt x="20749" y="9056"/>
                      <a:pt x="19140" y="3534"/>
                      <a:pt x="14743" y="1122"/>
                    </a:cubicBezTo>
                    <a:cubicBezTo>
                      <a:pt x="13357" y="362"/>
                      <a:pt x="11860" y="1"/>
                      <a:pt x="103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3" name="Google Shape;153;p26"/>
              <p:cNvSpPr/>
              <p:nvPr/>
            </p:nvSpPr>
            <p:spPr>
              <a:xfrm>
                <a:off x="5578275" y="2869725"/>
                <a:ext cx="797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351" extrusionOk="0">
                    <a:moveTo>
                      <a:pt x="1323" y="1"/>
                    </a:moveTo>
                    <a:lnTo>
                      <a:pt x="510" y="1583"/>
                    </a:lnTo>
                    <a:lnTo>
                      <a:pt x="1" y="2413"/>
                    </a:lnTo>
                    <a:lnTo>
                      <a:pt x="439" y="2654"/>
                    </a:lnTo>
                    <a:lnTo>
                      <a:pt x="891" y="1714"/>
                    </a:lnTo>
                    <a:lnTo>
                      <a:pt x="1313" y="945"/>
                    </a:lnTo>
                    <a:lnTo>
                      <a:pt x="1431" y="3209"/>
                    </a:lnTo>
                    <a:lnTo>
                      <a:pt x="1892" y="3350"/>
                    </a:lnTo>
                    <a:lnTo>
                      <a:pt x="2311" y="2493"/>
                    </a:lnTo>
                    <a:lnTo>
                      <a:pt x="3190" y="1001"/>
                    </a:lnTo>
                    <a:lnTo>
                      <a:pt x="2732" y="820"/>
                    </a:lnTo>
                    <a:lnTo>
                      <a:pt x="1857" y="2500"/>
                    </a:lnTo>
                    <a:lnTo>
                      <a:pt x="1755" y="213"/>
                    </a:lnTo>
                    <a:lnTo>
                      <a:pt x="1323" y="1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4" name="Google Shape;154;p26"/>
              <p:cNvSpPr/>
              <p:nvPr/>
            </p:nvSpPr>
            <p:spPr>
              <a:xfrm>
                <a:off x="5424050" y="3173450"/>
                <a:ext cx="6830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616" extrusionOk="0">
                    <a:moveTo>
                      <a:pt x="1671" y="1"/>
                    </a:moveTo>
                    <a:cubicBezTo>
                      <a:pt x="1594" y="1"/>
                      <a:pt x="1516" y="9"/>
                      <a:pt x="1438" y="27"/>
                    </a:cubicBezTo>
                    <a:cubicBezTo>
                      <a:pt x="1177" y="83"/>
                      <a:pt x="991" y="217"/>
                      <a:pt x="876" y="427"/>
                    </a:cubicBezTo>
                    <a:cubicBezTo>
                      <a:pt x="801" y="560"/>
                      <a:pt x="776" y="695"/>
                      <a:pt x="800" y="830"/>
                    </a:cubicBezTo>
                    <a:cubicBezTo>
                      <a:pt x="822" y="961"/>
                      <a:pt x="874" y="1085"/>
                      <a:pt x="952" y="1194"/>
                    </a:cubicBezTo>
                    <a:cubicBezTo>
                      <a:pt x="1029" y="1301"/>
                      <a:pt x="1112" y="1406"/>
                      <a:pt x="1197" y="1503"/>
                    </a:cubicBezTo>
                    <a:cubicBezTo>
                      <a:pt x="1273" y="1592"/>
                      <a:pt x="1338" y="1688"/>
                      <a:pt x="1391" y="1790"/>
                    </a:cubicBezTo>
                    <a:cubicBezTo>
                      <a:pt x="1439" y="1885"/>
                      <a:pt x="1440" y="1970"/>
                      <a:pt x="1399" y="2046"/>
                    </a:cubicBezTo>
                    <a:cubicBezTo>
                      <a:pt x="1360" y="2120"/>
                      <a:pt x="1287" y="2170"/>
                      <a:pt x="1205" y="2182"/>
                    </a:cubicBezTo>
                    <a:cubicBezTo>
                      <a:pt x="1187" y="2185"/>
                      <a:pt x="1168" y="2186"/>
                      <a:pt x="1150" y="2186"/>
                    </a:cubicBezTo>
                    <a:cubicBezTo>
                      <a:pt x="1076" y="2186"/>
                      <a:pt x="1000" y="2164"/>
                      <a:pt x="917" y="2118"/>
                    </a:cubicBezTo>
                    <a:cubicBezTo>
                      <a:pt x="717" y="2009"/>
                      <a:pt x="575" y="1799"/>
                      <a:pt x="484" y="1492"/>
                    </a:cubicBezTo>
                    <a:lnTo>
                      <a:pt x="0" y="1721"/>
                    </a:lnTo>
                    <a:lnTo>
                      <a:pt x="10" y="1776"/>
                    </a:lnTo>
                    <a:cubicBezTo>
                      <a:pt x="28" y="1858"/>
                      <a:pt x="78" y="1968"/>
                      <a:pt x="158" y="2109"/>
                    </a:cubicBezTo>
                    <a:cubicBezTo>
                      <a:pt x="248" y="2266"/>
                      <a:pt x="380" y="2393"/>
                      <a:pt x="555" y="2490"/>
                    </a:cubicBezTo>
                    <a:cubicBezTo>
                      <a:pt x="707" y="2574"/>
                      <a:pt x="866" y="2615"/>
                      <a:pt x="1031" y="2615"/>
                    </a:cubicBezTo>
                    <a:cubicBezTo>
                      <a:pt x="1121" y="2615"/>
                      <a:pt x="1212" y="2603"/>
                      <a:pt x="1306" y="2579"/>
                    </a:cubicBezTo>
                    <a:cubicBezTo>
                      <a:pt x="1572" y="2510"/>
                      <a:pt x="1765" y="2366"/>
                      <a:pt x="1884" y="2145"/>
                    </a:cubicBezTo>
                    <a:cubicBezTo>
                      <a:pt x="1958" y="2012"/>
                      <a:pt x="1984" y="1879"/>
                      <a:pt x="1961" y="1744"/>
                    </a:cubicBezTo>
                    <a:cubicBezTo>
                      <a:pt x="1937" y="1613"/>
                      <a:pt x="1884" y="1490"/>
                      <a:pt x="1805" y="1383"/>
                    </a:cubicBezTo>
                    <a:cubicBezTo>
                      <a:pt x="1725" y="1277"/>
                      <a:pt x="1642" y="1176"/>
                      <a:pt x="1558" y="1076"/>
                    </a:cubicBezTo>
                    <a:cubicBezTo>
                      <a:pt x="1479" y="990"/>
                      <a:pt x="1413" y="893"/>
                      <a:pt x="1361" y="789"/>
                    </a:cubicBezTo>
                    <a:cubicBezTo>
                      <a:pt x="1315" y="695"/>
                      <a:pt x="1310" y="614"/>
                      <a:pt x="1347" y="547"/>
                    </a:cubicBezTo>
                    <a:cubicBezTo>
                      <a:pt x="1380" y="481"/>
                      <a:pt x="1445" y="436"/>
                      <a:pt x="1518" y="427"/>
                    </a:cubicBezTo>
                    <a:cubicBezTo>
                      <a:pt x="1533" y="425"/>
                      <a:pt x="1549" y="423"/>
                      <a:pt x="1565" y="423"/>
                    </a:cubicBezTo>
                    <a:cubicBezTo>
                      <a:pt x="1626" y="423"/>
                      <a:pt x="1689" y="442"/>
                      <a:pt x="1758" y="478"/>
                    </a:cubicBezTo>
                    <a:cubicBezTo>
                      <a:pt x="1843" y="526"/>
                      <a:pt x="1931" y="603"/>
                      <a:pt x="2021" y="708"/>
                    </a:cubicBezTo>
                    <a:cubicBezTo>
                      <a:pt x="2111" y="813"/>
                      <a:pt x="2175" y="909"/>
                      <a:pt x="2212" y="997"/>
                    </a:cubicBezTo>
                    <a:lnTo>
                      <a:pt x="2731" y="616"/>
                    </a:lnTo>
                    <a:cubicBezTo>
                      <a:pt x="2660" y="519"/>
                      <a:pt x="2579" y="431"/>
                      <a:pt x="2489" y="351"/>
                    </a:cubicBezTo>
                    <a:cubicBezTo>
                      <a:pt x="2397" y="269"/>
                      <a:pt x="2296" y="198"/>
                      <a:pt x="2188" y="139"/>
                    </a:cubicBezTo>
                    <a:cubicBezTo>
                      <a:pt x="2020" y="47"/>
                      <a:pt x="1848" y="1"/>
                      <a:pt x="1671" y="1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5" name="Google Shape;155;p26"/>
              <p:cNvSpPr/>
              <p:nvPr/>
            </p:nvSpPr>
            <p:spPr>
              <a:xfrm>
                <a:off x="5664375" y="3099350"/>
                <a:ext cx="66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130" extrusionOk="0">
                    <a:moveTo>
                      <a:pt x="1329" y="1"/>
                    </a:moveTo>
                    <a:lnTo>
                      <a:pt x="510" y="1593"/>
                    </a:lnTo>
                    <a:lnTo>
                      <a:pt x="0" y="2424"/>
                    </a:lnTo>
                    <a:lnTo>
                      <a:pt x="1287" y="3130"/>
                    </a:lnTo>
                    <a:lnTo>
                      <a:pt x="1529" y="2778"/>
                    </a:lnTo>
                    <a:lnTo>
                      <a:pt x="678" y="2312"/>
                    </a:lnTo>
                    <a:lnTo>
                      <a:pt x="951" y="1758"/>
                    </a:lnTo>
                    <a:lnTo>
                      <a:pt x="1032" y="1619"/>
                    </a:lnTo>
                    <a:lnTo>
                      <a:pt x="1709" y="1990"/>
                    </a:lnTo>
                    <a:lnTo>
                      <a:pt x="1953" y="1640"/>
                    </a:lnTo>
                    <a:lnTo>
                      <a:pt x="1249" y="1255"/>
                    </a:lnTo>
                    <a:lnTo>
                      <a:pt x="1612" y="645"/>
                    </a:lnTo>
                    <a:lnTo>
                      <a:pt x="2402" y="1078"/>
                    </a:lnTo>
                    <a:lnTo>
                      <a:pt x="2646" y="724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6" name="Google Shape;156;p26"/>
              <p:cNvSpPr/>
              <p:nvPr/>
            </p:nvSpPr>
            <p:spPr>
              <a:xfrm>
                <a:off x="5363200" y="2928050"/>
                <a:ext cx="9677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706" extrusionOk="0">
                    <a:moveTo>
                      <a:pt x="728" y="0"/>
                    </a:moveTo>
                    <a:lnTo>
                      <a:pt x="306" y="1636"/>
                    </a:lnTo>
                    <a:lnTo>
                      <a:pt x="1" y="2689"/>
                    </a:lnTo>
                    <a:lnTo>
                      <a:pt x="659" y="2991"/>
                    </a:lnTo>
                    <a:lnTo>
                      <a:pt x="1421" y="2163"/>
                    </a:lnTo>
                    <a:lnTo>
                      <a:pt x="1742" y="1821"/>
                    </a:lnTo>
                    <a:lnTo>
                      <a:pt x="1609" y="2352"/>
                    </a:lnTo>
                    <a:lnTo>
                      <a:pt x="1293" y="3399"/>
                    </a:lnTo>
                    <a:lnTo>
                      <a:pt x="1962" y="3706"/>
                    </a:lnTo>
                    <a:lnTo>
                      <a:pt x="2722" y="2877"/>
                    </a:lnTo>
                    <a:lnTo>
                      <a:pt x="3871" y="1694"/>
                    </a:lnTo>
                    <a:lnTo>
                      <a:pt x="3509" y="1412"/>
                    </a:lnTo>
                    <a:lnTo>
                      <a:pt x="2401" y="2628"/>
                    </a:lnTo>
                    <a:lnTo>
                      <a:pt x="1905" y="3141"/>
                    </a:lnTo>
                    <a:lnTo>
                      <a:pt x="1868" y="3119"/>
                    </a:lnTo>
                    <a:lnTo>
                      <a:pt x="2073" y="2387"/>
                    </a:lnTo>
                    <a:lnTo>
                      <a:pt x="2539" y="880"/>
                    </a:lnTo>
                    <a:lnTo>
                      <a:pt x="2027" y="712"/>
                    </a:lnTo>
                    <a:lnTo>
                      <a:pt x="1933" y="1079"/>
                    </a:lnTo>
                    <a:lnTo>
                      <a:pt x="1157" y="1884"/>
                    </a:lnTo>
                    <a:lnTo>
                      <a:pt x="613" y="2432"/>
                    </a:lnTo>
                    <a:lnTo>
                      <a:pt x="577" y="2412"/>
                    </a:lnTo>
                    <a:lnTo>
                      <a:pt x="774" y="1674"/>
                    </a:lnTo>
                    <a:lnTo>
                      <a:pt x="1233" y="163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7" name="Google Shape;157;p26"/>
              <p:cNvSpPr/>
              <p:nvPr/>
            </p:nvSpPr>
            <p:spPr>
              <a:xfrm>
                <a:off x="5518750" y="2954750"/>
                <a:ext cx="77100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4606" extrusionOk="0">
                    <a:moveTo>
                      <a:pt x="3084" y="0"/>
                    </a:moveTo>
                    <a:lnTo>
                      <a:pt x="0" y="3733"/>
                    </a:lnTo>
                    <a:lnTo>
                      <a:pt x="1592" y="4606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8" name="Google Shape;158;p26"/>
              <p:cNvSpPr/>
              <p:nvPr/>
            </p:nvSpPr>
            <p:spPr>
              <a:xfrm>
                <a:off x="5481450" y="3048050"/>
                <a:ext cx="77100" cy="11520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4608" extrusionOk="0">
                    <a:moveTo>
                      <a:pt x="1492" y="1"/>
                    </a:moveTo>
                    <a:lnTo>
                      <a:pt x="0" y="4607"/>
                    </a:lnTo>
                    <a:lnTo>
                      <a:pt x="3084" y="874"/>
                    </a:lnTo>
                    <a:lnTo>
                      <a:pt x="1492" y="1"/>
                    </a:ln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9" name="Google Shape;159;p26"/>
              <p:cNvSpPr/>
              <p:nvPr/>
            </p:nvSpPr>
            <p:spPr>
              <a:xfrm>
                <a:off x="5508175" y="3030575"/>
                <a:ext cx="62925" cy="56800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72" extrusionOk="0">
                    <a:moveTo>
                      <a:pt x="1219" y="1"/>
                    </a:moveTo>
                    <a:cubicBezTo>
                      <a:pt x="966" y="1"/>
                      <a:pt x="715" y="85"/>
                      <a:pt x="509" y="250"/>
                    </a:cubicBezTo>
                    <a:cubicBezTo>
                      <a:pt x="150" y="538"/>
                      <a:pt x="1" y="1012"/>
                      <a:pt x="129" y="1454"/>
                    </a:cubicBezTo>
                    <a:cubicBezTo>
                      <a:pt x="258" y="1894"/>
                      <a:pt x="638" y="2215"/>
                      <a:pt x="1095" y="2265"/>
                    </a:cubicBezTo>
                    <a:cubicBezTo>
                      <a:pt x="1137" y="2269"/>
                      <a:pt x="1178" y="2271"/>
                      <a:pt x="1219" y="2271"/>
                    </a:cubicBezTo>
                    <a:cubicBezTo>
                      <a:pt x="1630" y="2271"/>
                      <a:pt x="2014" y="2048"/>
                      <a:pt x="2214" y="1682"/>
                    </a:cubicBezTo>
                    <a:cubicBezTo>
                      <a:pt x="2516" y="1132"/>
                      <a:pt x="2314" y="442"/>
                      <a:pt x="1765" y="141"/>
                    </a:cubicBezTo>
                    <a:cubicBezTo>
                      <a:pt x="1594" y="47"/>
                      <a:pt x="1406" y="1"/>
                      <a:pt x="1219" y="1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0" name="Google Shape;160;p26"/>
              <p:cNvSpPr/>
              <p:nvPr/>
            </p:nvSpPr>
            <p:spPr>
              <a:xfrm>
                <a:off x="4235850" y="2780025"/>
                <a:ext cx="549775" cy="870825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34833" extrusionOk="0">
                    <a:moveTo>
                      <a:pt x="1" y="1"/>
                    </a:moveTo>
                    <a:lnTo>
                      <a:pt x="1" y="34833"/>
                    </a:lnTo>
                    <a:cubicBezTo>
                      <a:pt x="14477" y="30464"/>
                      <a:pt x="21990" y="20757"/>
                      <a:pt x="21990" y="20757"/>
                    </a:cubicBezTo>
                    <a:cubicBezTo>
                      <a:pt x="21990" y="20757"/>
                      <a:pt x="13942" y="7284"/>
                      <a:pt x="1" y="1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1" name="Google Shape;161;p26"/>
              <p:cNvSpPr/>
              <p:nvPr/>
            </p:nvSpPr>
            <p:spPr>
              <a:xfrm>
                <a:off x="3107425" y="5255700"/>
                <a:ext cx="646800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25872" h="8617" extrusionOk="0">
                    <a:moveTo>
                      <a:pt x="11187" y="0"/>
                    </a:moveTo>
                    <a:cubicBezTo>
                      <a:pt x="11187" y="0"/>
                      <a:pt x="5275" y="2172"/>
                      <a:pt x="715" y="6682"/>
                    </a:cubicBezTo>
                    <a:cubicBezTo>
                      <a:pt x="1" y="7388"/>
                      <a:pt x="532" y="8616"/>
                      <a:pt x="1538" y="8616"/>
                    </a:cubicBezTo>
                    <a:lnTo>
                      <a:pt x="25089" y="8616"/>
                    </a:lnTo>
                    <a:cubicBezTo>
                      <a:pt x="25521" y="8616"/>
                      <a:pt x="25872" y="8266"/>
                      <a:pt x="25872" y="7834"/>
                    </a:cubicBezTo>
                    <a:lnTo>
                      <a:pt x="25872" y="0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2" name="Google Shape;162;p26"/>
              <p:cNvSpPr/>
              <p:nvPr/>
            </p:nvSpPr>
            <p:spPr>
              <a:xfrm>
                <a:off x="3342750" y="4850725"/>
                <a:ext cx="411475" cy="405000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6200" extrusionOk="0">
                    <a:moveTo>
                      <a:pt x="0" y="0"/>
                    </a:moveTo>
                    <a:lnTo>
                      <a:pt x="1774" y="16199"/>
                    </a:lnTo>
                    <a:lnTo>
                      <a:pt x="16459" y="16199"/>
                    </a:lnTo>
                    <a:lnTo>
                      <a:pt x="16459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3" name="Google Shape;163;p26"/>
              <p:cNvSpPr/>
              <p:nvPr/>
            </p:nvSpPr>
            <p:spPr>
              <a:xfrm>
                <a:off x="4151550" y="4850725"/>
                <a:ext cx="518375" cy="405000"/>
              </a:xfrm>
              <a:custGeom>
                <a:avLst/>
                <a:gdLst/>
                <a:ahLst/>
                <a:cxnLst/>
                <a:rect l="l" t="t" r="r" b="b"/>
                <a:pathLst>
                  <a:path w="20735" h="16200" extrusionOk="0">
                    <a:moveTo>
                      <a:pt x="0" y="0"/>
                    </a:moveTo>
                    <a:lnTo>
                      <a:pt x="6051" y="16199"/>
                    </a:lnTo>
                    <a:lnTo>
                      <a:pt x="20735" y="16199"/>
                    </a:lnTo>
                    <a:lnTo>
                      <a:pt x="16459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4" name="Google Shape;164;p26"/>
              <p:cNvSpPr/>
              <p:nvPr/>
            </p:nvSpPr>
            <p:spPr>
              <a:xfrm>
                <a:off x="3226950" y="3829850"/>
                <a:ext cx="1406175" cy="1185900"/>
              </a:xfrm>
              <a:custGeom>
                <a:avLst/>
                <a:gdLst/>
                <a:ahLst/>
                <a:cxnLst/>
                <a:rect l="l" t="t" r="r" b="b"/>
                <a:pathLst>
                  <a:path w="56247" h="47436" extrusionOk="0">
                    <a:moveTo>
                      <a:pt x="0" y="0"/>
                    </a:moveTo>
                    <a:cubicBezTo>
                      <a:pt x="0" y="23786"/>
                      <a:pt x="4126" y="47436"/>
                      <a:pt x="4126" y="47436"/>
                    </a:cubicBezTo>
                    <a:lnTo>
                      <a:pt x="22087" y="47436"/>
                    </a:lnTo>
                    <a:cubicBezTo>
                      <a:pt x="21965" y="31431"/>
                      <a:pt x="23059" y="15412"/>
                      <a:pt x="23059" y="15412"/>
                    </a:cubicBezTo>
                    <a:lnTo>
                      <a:pt x="27235" y="15412"/>
                    </a:lnTo>
                    <a:cubicBezTo>
                      <a:pt x="27235" y="15412"/>
                      <a:pt x="31490" y="31007"/>
                      <a:pt x="38286" y="47436"/>
                    </a:cubicBezTo>
                    <a:lnTo>
                      <a:pt x="56247" y="47436"/>
                    </a:lnTo>
                    <a:cubicBezTo>
                      <a:pt x="56247" y="47436"/>
                      <a:pt x="54003" y="33736"/>
                      <a:pt x="50293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5" name="Google Shape;165;p26"/>
              <p:cNvSpPr/>
              <p:nvPr/>
            </p:nvSpPr>
            <p:spPr>
              <a:xfrm>
                <a:off x="2390200" y="2863225"/>
                <a:ext cx="1019675" cy="1605825"/>
              </a:xfrm>
              <a:custGeom>
                <a:avLst/>
                <a:gdLst/>
                <a:ahLst/>
                <a:cxnLst/>
                <a:rect l="l" t="t" r="r" b="b"/>
                <a:pathLst>
                  <a:path w="40787" h="64233" extrusionOk="0">
                    <a:moveTo>
                      <a:pt x="40786" y="0"/>
                    </a:moveTo>
                    <a:cubicBezTo>
                      <a:pt x="40786" y="0"/>
                      <a:pt x="20575" y="14208"/>
                      <a:pt x="9290" y="42728"/>
                    </a:cubicBezTo>
                    <a:cubicBezTo>
                      <a:pt x="9290" y="42728"/>
                      <a:pt x="0" y="47185"/>
                      <a:pt x="180" y="53753"/>
                    </a:cubicBezTo>
                    <a:cubicBezTo>
                      <a:pt x="367" y="60580"/>
                      <a:pt x="8284" y="64232"/>
                      <a:pt x="13600" y="64232"/>
                    </a:cubicBezTo>
                    <a:cubicBezTo>
                      <a:pt x="14212" y="64232"/>
                      <a:pt x="14789" y="64184"/>
                      <a:pt x="15317" y="64086"/>
                    </a:cubicBezTo>
                    <a:cubicBezTo>
                      <a:pt x="20423" y="63141"/>
                      <a:pt x="20329" y="58480"/>
                      <a:pt x="20329" y="58480"/>
                    </a:cubicBezTo>
                    <a:cubicBezTo>
                      <a:pt x="20329" y="58480"/>
                      <a:pt x="21712" y="57103"/>
                      <a:pt x="22159" y="54674"/>
                    </a:cubicBezTo>
                    <a:cubicBezTo>
                      <a:pt x="22606" y="52245"/>
                      <a:pt x="20209" y="49508"/>
                      <a:pt x="20209" y="49508"/>
                    </a:cubicBezTo>
                    <a:cubicBezTo>
                      <a:pt x="25268" y="42470"/>
                      <a:pt x="40786" y="22157"/>
                      <a:pt x="40786" y="22157"/>
                    </a:cubicBezTo>
                    <a:lnTo>
                      <a:pt x="40786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6" name="Google Shape;166;p26"/>
              <p:cNvSpPr/>
              <p:nvPr/>
            </p:nvSpPr>
            <p:spPr>
              <a:xfrm>
                <a:off x="3607675" y="2741100"/>
                <a:ext cx="495800" cy="544975"/>
              </a:xfrm>
              <a:custGeom>
                <a:avLst/>
                <a:gdLst/>
                <a:ahLst/>
                <a:cxnLst/>
                <a:rect l="l" t="t" r="r" b="b"/>
                <a:pathLst>
                  <a:path w="19832" h="21799" extrusionOk="0">
                    <a:moveTo>
                      <a:pt x="0" y="0"/>
                    </a:moveTo>
                    <a:lnTo>
                      <a:pt x="0" y="21799"/>
                    </a:lnTo>
                    <a:lnTo>
                      <a:pt x="19832" y="21799"/>
                    </a:lnTo>
                    <a:lnTo>
                      <a:pt x="19832" y="0"/>
                    </a:lnTo>
                    <a:close/>
                  </a:path>
                </a:pathLst>
              </a:custGeom>
              <a:solidFill>
                <a:srgbClr val="ECD3A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7" name="Google Shape;167;p26"/>
              <p:cNvSpPr/>
              <p:nvPr/>
            </p:nvSpPr>
            <p:spPr>
              <a:xfrm>
                <a:off x="3607675" y="2741100"/>
                <a:ext cx="495800" cy="544975"/>
              </a:xfrm>
              <a:custGeom>
                <a:avLst/>
                <a:gdLst/>
                <a:ahLst/>
                <a:cxnLst/>
                <a:rect l="l" t="t" r="r" b="b"/>
                <a:pathLst>
                  <a:path w="19832" h="21799" extrusionOk="0">
                    <a:moveTo>
                      <a:pt x="0" y="0"/>
                    </a:moveTo>
                    <a:lnTo>
                      <a:pt x="0" y="21799"/>
                    </a:lnTo>
                    <a:lnTo>
                      <a:pt x="19832" y="21799"/>
                    </a:lnTo>
                    <a:lnTo>
                      <a:pt x="19832" y="0"/>
                    </a:ln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8" name="Google Shape;168;p26"/>
              <p:cNvSpPr/>
              <p:nvPr/>
            </p:nvSpPr>
            <p:spPr>
              <a:xfrm>
                <a:off x="2919325" y="2780025"/>
                <a:ext cx="549750" cy="870825"/>
              </a:xfrm>
              <a:custGeom>
                <a:avLst/>
                <a:gdLst/>
                <a:ahLst/>
                <a:cxnLst/>
                <a:rect l="l" t="t" r="r" b="b"/>
                <a:pathLst>
                  <a:path w="21990" h="34833" extrusionOk="0">
                    <a:moveTo>
                      <a:pt x="21989" y="1"/>
                    </a:moveTo>
                    <a:lnTo>
                      <a:pt x="21989" y="1"/>
                    </a:lnTo>
                    <a:cubicBezTo>
                      <a:pt x="8047" y="7286"/>
                      <a:pt x="0" y="20757"/>
                      <a:pt x="0" y="20757"/>
                    </a:cubicBezTo>
                    <a:cubicBezTo>
                      <a:pt x="0" y="20757"/>
                      <a:pt x="7514" y="30464"/>
                      <a:pt x="21988" y="34833"/>
                    </a:cubicBezTo>
                    <a:lnTo>
                      <a:pt x="21989" y="1"/>
                    </a:ln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9" name="Google Shape;169;p26"/>
              <p:cNvSpPr/>
              <p:nvPr/>
            </p:nvSpPr>
            <p:spPr>
              <a:xfrm>
                <a:off x="3133225" y="2780025"/>
                <a:ext cx="1444800" cy="1392650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55706" extrusionOk="0">
                    <a:moveTo>
                      <a:pt x="13511" y="1"/>
                    </a:moveTo>
                    <a:cubicBezTo>
                      <a:pt x="5251" y="21119"/>
                      <a:pt x="0" y="49184"/>
                      <a:pt x="0" y="49184"/>
                    </a:cubicBezTo>
                    <a:cubicBezTo>
                      <a:pt x="0" y="49184"/>
                      <a:pt x="10296" y="54200"/>
                      <a:pt x="24560" y="55706"/>
                    </a:cubicBezTo>
                    <a:cubicBezTo>
                      <a:pt x="24560" y="55706"/>
                      <a:pt x="26945" y="52429"/>
                      <a:pt x="28896" y="46057"/>
                    </a:cubicBezTo>
                    <a:cubicBezTo>
                      <a:pt x="30847" y="52429"/>
                      <a:pt x="33232" y="55706"/>
                      <a:pt x="33232" y="55706"/>
                    </a:cubicBezTo>
                    <a:cubicBezTo>
                      <a:pt x="47497" y="54200"/>
                      <a:pt x="57792" y="49184"/>
                      <a:pt x="57792" y="49184"/>
                    </a:cubicBezTo>
                    <a:cubicBezTo>
                      <a:pt x="57792" y="49184"/>
                      <a:pt x="52541" y="21119"/>
                      <a:pt x="44282" y="1"/>
                    </a:cubicBezTo>
                    <a:lnTo>
                      <a:pt x="34324" y="6232"/>
                    </a:lnTo>
                    <a:cubicBezTo>
                      <a:pt x="34324" y="6232"/>
                      <a:pt x="32935" y="9590"/>
                      <a:pt x="28896" y="13959"/>
                    </a:cubicBezTo>
                    <a:cubicBezTo>
                      <a:pt x="24858" y="9590"/>
                      <a:pt x="23469" y="6232"/>
                      <a:pt x="23469" y="6232"/>
                    </a:cubicBezTo>
                    <a:lnTo>
                      <a:pt x="13511" y="1"/>
                    </a:lnTo>
                    <a:close/>
                  </a:path>
                </a:pathLst>
              </a:custGeom>
              <a:solidFill>
                <a:srgbClr val="54413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0" name="Google Shape;170;p26"/>
              <p:cNvSpPr/>
              <p:nvPr/>
            </p:nvSpPr>
            <p:spPr>
              <a:xfrm>
                <a:off x="3109950" y="5312925"/>
                <a:ext cx="64882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25953" h="6510" extrusionOk="0">
                    <a:moveTo>
                      <a:pt x="6229" y="0"/>
                    </a:moveTo>
                    <a:cubicBezTo>
                      <a:pt x="6136" y="0"/>
                      <a:pt x="6042" y="25"/>
                      <a:pt x="5955" y="77"/>
                    </a:cubicBezTo>
                    <a:cubicBezTo>
                      <a:pt x="4202" y="1136"/>
                      <a:pt x="2241" y="2527"/>
                      <a:pt x="487" y="4262"/>
                    </a:cubicBezTo>
                    <a:cubicBezTo>
                      <a:pt x="108" y="4638"/>
                      <a:pt x="1" y="5179"/>
                      <a:pt x="205" y="5680"/>
                    </a:cubicBezTo>
                    <a:cubicBezTo>
                      <a:pt x="417" y="6191"/>
                      <a:pt x="888" y="6509"/>
                      <a:pt x="1437" y="6509"/>
                    </a:cubicBezTo>
                    <a:lnTo>
                      <a:pt x="24988" y="6509"/>
                    </a:lnTo>
                    <a:cubicBezTo>
                      <a:pt x="25521" y="6509"/>
                      <a:pt x="25953" y="6078"/>
                      <a:pt x="25953" y="5544"/>
                    </a:cubicBezTo>
                    <a:lnTo>
                      <a:pt x="25953" y="4764"/>
                    </a:lnTo>
                    <a:cubicBezTo>
                      <a:pt x="25953" y="4557"/>
                      <a:pt x="25784" y="4388"/>
                      <a:pt x="25577" y="4388"/>
                    </a:cubicBezTo>
                    <a:lnTo>
                      <a:pt x="7956" y="4388"/>
                    </a:lnTo>
                    <a:cubicBezTo>
                      <a:pt x="7956" y="2820"/>
                      <a:pt x="7306" y="1323"/>
                      <a:pt x="6705" y="283"/>
                    </a:cubicBezTo>
                    <a:cubicBezTo>
                      <a:pt x="6601" y="103"/>
                      <a:pt x="6418" y="0"/>
                      <a:pt x="6229" y="0"/>
                    </a:cubicBez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1" name="Google Shape;171;p26"/>
              <p:cNvSpPr/>
              <p:nvPr/>
            </p:nvSpPr>
            <p:spPr>
              <a:xfrm>
                <a:off x="4302775" y="5255700"/>
                <a:ext cx="6468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25873" h="8617" extrusionOk="0">
                    <a:moveTo>
                      <a:pt x="2" y="0"/>
                    </a:moveTo>
                    <a:lnTo>
                      <a:pt x="0" y="7834"/>
                    </a:lnTo>
                    <a:cubicBezTo>
                      <a:pt x="0" y="8266"/>
                      <a:pt x="351" y="8616"/>
                      <a:pt x="783" y="8616"/>
                    </a:cubicBezTo>
                    <a:lnTo>
                      <a:pt x="24335" y="8616"/>
                    </a:lnTo>
                    <a:cubicBezTo>
                      <a:pt x="25340" y="8616"/>
                      <a:pt x="25873" y="7388"/>
                      <a:pt x="25157" y="6682"/>
                    </a:cubicBezTo>
                    <a:cubicBezTo>
                      <a:pt x="20599" y="2172"/>
                      <a:pt x="14686" y="0"/>
                      <a:pt x="14686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2" name="Google Shape;172;p26"/>
              <p:cNvSpPr/>
              <p:nvPr/>
            </p:nvSpPr>
            <p:spPr>
              <a:xfrm>
                <a:off x="4298225" y="5312925"/>
                <a:ext cx="648850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25954" h="6510" extrusionOk="0">
                    <a:moveTo>
                      <a:pt x="19725" y="0"/>
                    </a:moveTo>
                    <a:cubicBezTo>
                      <a:pt x="19536" y="0"/>
                      <a:pt x="19353" y="103"/>
                      <a:pt x="19249" y="283"/>
                    </a:cubicBezTo>
                    <a:cubicBezTo>
                      <a:pt x="18649" y="1323"/>
                      <a:pt x="17998" y="2820"/>
                      <a:pt x="17998" y="4388"/>
                    </a:cubicBezTo>
                    <a:lnTo>
                      <a:pt x="376" y="4388"/>
                    </a:lnTo>
                    <a:cubicBezTo>
                      <a:pt x="169" y="4388"/>
                      <a:pt x="0" y="4557"/>
                      <a:pt x="0" y="4764"/>
                    </a:cubicBezTo>
                    <a:lnTo>
                      <a:pt x="0" y="5544"/>
                    </a:lnTo>
                    <a:cubicBezTo>
                      <a:pt x="0" y="6078"/>
                      <a:pt x="433" y="6509"/>
                      <a:pt x="965" y="6509"/>
                    </a:cubicBezTo>
                    <a:lnTo>
                      <a:pt x="24517" y="6509"/>
                    </a:lnTo>
                    <a:cubicBezTo>
                      <a:pt x="25066" y="6509"/>
                      <a:pt x="25538" y="6191"/>
                      <a:pt x="25748" y="5680"/>
                    </a:cubicBezTo>
                    <a:cubicBezTo>
                      <a:pt x="25954" y="5179"/>
                      <a:pt x="25845" y="4638"/>
                      <a:pt x="25467" y="4262"/>
                    </a:cubicBezTo>
                    <a:cubicBezTo>
                      <a:pt x="23713" y="2527"/>
                      <a:pt x="21751" y="1136"/>
                      <a:pt x="19999" y="77"/>
                    </a:cubicBezTo>
                    <a:cubicBezTo>
                      <a:pt x="19912" y="25"/>
                      <a:pt x="19818" y="0"/>
                      <a:pt x="19725" y="0"/>
                    </a:cubicBez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3" name="Google Shape;173;p26"/>
              <p:cNvSpPr/>
              <p:nvPr/>
            </p:nvSpPr>
            <p:spPr>
              <a:xfrm>
                <a:off x="5135650" y="2967650"/>
                <a:ext cx="265175" cy="331375"/>
              </a:xfrm>
              <a:custGeom>
                <a:avLst/>
                <a:gdLst/>
                <a:ahLst/>
                <a:cxnLst/>
                <a:rect l="l" t="t" r="r" b="b"/>
                <a:pathLst>
                  <a:path w="10607" h="13255" extrusionOk="0">
                    <a:moveTo>
                      <a:pt x="6150" y="1"/>
                    </a:moveTo>
                    <a:cubicBezTo>
                      <a:pt x="4873" y="1"/>
                      <a:pt x="739" y="1743"/>
                      <a:pt x="409" y="5741"/>
                    </a:cubicBezTo>
                    <a:cubicBezTo>
                      <a:pt x="0" y="10713"/>
                      <a:pt x="3182" y="13255"/>
                      <a:pt x="3182" y="13255"/>
                    </a:cubicBezTo>
                    <a:cubicBezTo>
                      <a:pt x="8237" y="10713"/>
                      <a:pt x="6553" y="5241"/>
                      <a:pt x="6553" y="5241"/>
                    </a:cubicBezTo>
                    <a:cubicBezTo>
                      <a:pt x="6553" y="5241"/>
                      <a:pt x="9694" y="5240"/>
                      <a:pt x="10150" y="4090"/>
                    </a:cubicBezTo>
                    <a:cubicBezTo>
                      <a:pt x="10607" y="2939"/>
                      <a:pt x="7373" y="143"/>
                      <a:pt x="6281" y="8"/>
                    </a:cubicBezTo>
                    <a:cubicBezTo>
                      <a:pt x="6242" y="3"/>
                      <a:pt x="6198" y="1"/>
                      <a:pt x="6150" y="1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4" name="Google Shape;174;p26"/>
              <p:cNvSpPr/>
              <p:nvPr/>
            </p:nvSpPr>
            <p:spPr>
              <a:xfrm>
                <a:off x="3708725" y="2936150"/>
                <a:ext cx="298000" cy="898575"/>
              </a:xfrm>
              <a:custGeom>
                <a:avLst/>
                <a:gdLst/>
                <a:ahLst/>
                <a:cxnLst/>
                <a:rect l="l" t="t" r="r" b="b"/>
                <a:pathLst>
                  <a:path w="11920" h="35943" extrusionOk="0">
                    <a:moveTo>
                      <a:pt x="976" y="33009"/>
                    </a:moveTo>
                    <a:cubicBezTo>
                      <a:pt x="976" y="33009"/>
                      <a:pt x="976" y="33009"/>
                      <a:pt x="976" y="33009"/>
                    </a:cubicBezTo>
                    <a:cubicBezTo>
                      <a:pt x="976" y="33009"/>
                      <a:pt x="976" y="33009"/>
                      <a:pt x="976" y="33009"/>
                    </a:cubicBezTo>
                    <a:close/>
                    <a:moveTo>
                      <a:pt x="1" y="0"/>
                    </a:moveTo>
                    <a:cubicBezTo>
                      <a:pt x="1" y="0"/>
                      <a:pt x="507" y="4795"/>
                      <a:pt x="4095" y="8146"/>
                    </a:cubicBezTo>
                    <a:cubicBezTo>
                      <a:pt x="4095" y="8146"/>
                      <a:pt x="2095" y="28943"/>
                      <a:pt x="976" y="33009"/>
                    </a:cubicBezTo>
                    <a:lnTo>
                      <a:pt x="976" y="33009"/>
                    </a:lnTo>
                    <a:cubicBezTo>
                      <a:pt x="976" y="33009"/>
                      <a:pt x="976" y="33009"/>
                      <a:pt x="976" y="33009"/>
                    </a:cubicBezTo>
                    <a:cubicBezTo>
                      <a:pt x="979" y="33009"/>
                      <a:pt x="2644" y="33473"/>
                      <a:pt x="5955" y="35942"/>
                    </a:cubicBezTo>
                    <a:cubicBezTo>
                      <a:pt x="9270" y="33470"/>
                      <a:pt x="10945" y="33049"/>
                      <a:pt x="10945" y="33049"/>
                    </a:cubicBezTo>
                    <a:cubicBezTo>
                      <a:pt x="9827" y="28961"/>
                      <a:pt x="7825" y="8145"/>
                      <a:pt x="7825" y="8145"/>
                    </a:cubicBezTo>
                    <a:cubicBezTo>
                      <a:pt x="11414" y="4794"/>
                      <a:pt x="11920" y="0"/>
                      <a:pt x="11920" y="0"/>
                    </a:cubicBezTo>
                    <a:close/>
                  </a:path>
                </a:pathLst>
              </a:custGeom>
              <a:solidFill>
                <a:srgbClr val="ADC22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5" name="Google Shape;175;p26"/>
              <p:cNvSpPr/>
              <p:nvPr/>
            </p:nvSpPr>
            <p:spPr>
              <a:xfrm>
                <a:off x="4149950" y="3650800"/>
                <a:ext cx="179025" cy="179050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7162" extrusionOk="0">
                    <a:moveTo>
                      <a:pt x="3581" y="0"/>
                    </a:moveTo>
                    <a:cubicBezTo>
                      <a:pt x="1604" y="0"/>
                      <a:pt x="1" y="1604"/>
                      <a:pt x="1" y="3581"/>
                    </a:cubicBezTo>
                    <a:cubicBezTo>
                      <a:pt x="1" y="5558"/>
                      <a:pt x="1604" y="7161"/>
                      <a:pt x="3581" y="7161"/>
                    </a:cubicBezTo>
                    <a:cubicBezTo>
                      <a:pt x="5558" y="7161"/>
                      <a:pt x="7160" y="5558"/>
                      <a:pt x="7160" y="3581"/>
                    </a:cubicBezTo>
                    <a:cubicBezTo>
                      <a:pt x="7160" y="1604"/>
                      <a:pt x="5558" y="0"/>
                      <a:pt x="3581" y="0"/>
                    </a:cubicBezTo>
                    <a:close/>
                  </a:path>
                </a:pathLst>
              </a:custGeom>
              <a:solidFill>
                <a:srgbClr val="D6AD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6" name="Google Shape;176;p26"/>
              <p:cNvSpPr/>
              <p:nvPr/>
            </p:nvSpPr>
            <p:spPr>
              <a:xfrm>
                <a:off x="4201600" y="3784175"/>
                <a:ext cx="75750" cy="14522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5809" extrusionOk="0">
                    <a:moveTo>
                      <a:pt x="0" y="1"/>
                    </a:moveTo>
                    <a:lnTo>
                      <a:pt x="0" y="5808"/>
                    </a:lnTo>
                    <a:lnTo>
                      <a:pt x="1515" y="4435"/>
                    </a:lnTo>
                    <a:lnTo>
                      <a:pt x="3029" y="5808"/>
                    </a:lnTo>
                    <a:lnTo>
                      <a:pt x="3029" y="1"/>
                    </a:lnTo>
                    <a:close/>
                  </a:path>
                </a:pathLst>
              </a:custGeom>
              <a:solidFill>
                <a:srgbClr val="D6AD3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7" name="Google Shape;177;p26"/>
              <p:cNvSpPr/>
              <p:nvPr/>
            </p:nvSpPr>
            <p:spPr>
              <a:xfrm>
                <a:off x="3335525" y="3113525"/>
                <a:ext cx="265950" cy="25615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10246" extrusionOk="0">
                    <a:moveTo>
                      <a:pt x="4405" y="1"/>
                    </a:moveTo>
                    <a:cubicBezTo>
                      <a:pt x="4153" y="1"/>
                      <a:pt x="3901" y="184"/>
                      <a:pt x="3903" y="501"/>
                    </a:cubicBezTo>
                    <a:cubicBezTo>
                      <a:pt x="3905" y="802"/>
                      <a:pt x="3659" y="1002"/>
                      <a:pt x="3403" y="1002"/>
                    </a:cubicBezTo>
                    <a:cubicBezTo>
                      <a:pt x="3280" y="1002"/>
                      <a:pt x="3155" y="956"/>
                      <a:pt x="3053" y="853"/>
                    </a:cubicBezTo>
                    <a:cubicBezTo>
                      <a:pt x="2948" y="747"/>
                      <a:pt x="2825" y="702"/>
                      <a:pt x="2705" y="702"/>
                    </a:cubicBezTo>
                    <a:cubicBezTo>
                      <a:pt x="2384" y="702"/>
                      <a:pt x="2087" y="1028"/>
                      <a:pt x="2242" y="1395"/>
                    </a:cubicBezTo>
                    <a:cubicBezTo>
                      <a:pt x="2388" y="1739"/>
                      <a:pt x="2119" y="2086"/>
                      <a:pt x="1787" y="2086"/>
                    </a:cubicBezTo>
                    <a:cubicBezTo>
                      <a:pt x="1723" y="2086"/>
                      <a:pt x="1657" y="2073"/>
                      <a:pt x="1591" y="2046"/>
                    </a:cubicBezTo>
                    <a:cubicBezTo>
                      <a:pt x="1522" y="2016"/>
                      <a:pt x="1455" y="2003"/>
                      <a:pt x="1390" y="2003"/>
                    </a:cubicBezTo>
                    <a:cubicBezTo>
                      <a:pt x="986" y="2003"/>
                      <a:pt x="713" y="2524"/>
                      <a:pt x="1050" y="2857"/>
                    </a:cubicBezTo>
                    <a:cubicBezTo>
                      <a:pt x="1366" y="3168"/>
                      <a:pt x="1145" y="3706"/>
                      <a:pt x="701" y="3706"/>
                    </a:cubicBezTo>
                    <a:cubicBezTo>
                      <a:pt x="700" y="3706"/>
                      <a:pt x="699" y="3706"/>
                      <a:pt x="697" y="3706"/>
                    </a:cubicBezTo>
                    <a:cubicBezTo>
                      <a:pt x="696" y="3706"/>
                      <a:pt x="695" y="3706"/>
                      <a:pt x="694" y="3706"/>
                    </a:cubicBezTo>
                    <a:cubicBezTo>
                      <a:pt x="150" y="3706"/>
                      <a:pt x="1" y="4457"/>
                      <a:pt x="508" y="4663"/>
                    </a:cubicBezTo>
                    <a:cubicBezTo>
                      <a:pt x="920" y="4831"/>
                      <a:pt x="920" y="5415"/>
                      <a:pt x="508" y="5583"/>
                    </a:cubicBezTo>
                    <a:cubicBezTo>
                      <a:pt x="1" y="5789"/>
                      <a:pt x="150" y="6540"/>
                      <a:pt x="694" y="6540"/>
                    </a:cubicBezTo>
                    <a:cubicBezTo>
                      <a:pt x="695" y="6540"/>
                      <a:pt x="696" y="6540"/>
                      <a:pt x="697" y="6540"/>
                    </a:cubicBezTo>
                    <a:cubicBezTo>
                      <a:pt x="699" y="6540"/>
                      <a:pt x="700" y="6540"/>
                      <a:pt x="701" y="6540"/>
                    </a:cubicBezTo>
                    <a:cubicBezTo>
                      <a:pt x="1145" y="6540"/>
                      <a:pt x="1366" y="7078"/>
                      <a:pt x="1050" y="7390"/>
                    </a:cubicBezTo>
                    <a:cubicBezTo>
                      <a:pt x="713" y="7721"/>
                      <a:pt x="986" y="8243"/>
                      <a:pt x="1390" y="8243"/>
                    </a:cubicBezTo>
                    <a:cubicBezTo>
                      <a:pt x="1455" y="8243"/>
                      <a:pt x="1522" y="8230"/>
                      <a:pt x="1591" y="8200"/>
                    </a:cubicBezTo>
                    <a:cubicBezTo>
                      <a:pt x="1657" y="8172"/>
                      <a:pt x="1724" y="8160"/>
                      <a:pt x="1788" y="8160"/>
                    </a:cubicBezTo>
                    <a:cubicBezTo>
                      <a:pt x="2120" y="8160"/>
                      <a:pt x="2388" y="8506"/>
                      <a:pt x="2242" y="8850"/>
                    </a:cubicBezTo>
                    <a:cubicBezTo>
                      <a:pt x="2087" y="9218"/>
                      <a:pt x="2383" y="9544"/>
                      <a:pt x="2705" y="9544"/>
                    </a:cubicBezTo>
                    <a:cubicBezTo>
                      <a:pt x="2825" y="9544"/>
                      <a:pt x="2949" y="9499"/>
                      <a:pt x="3053" y="9393"/>
                    </a:cubicBezTo>
                    <a:cubicBezTo>
                      <a:pt x="3155" y="9290"/>
                      <a:pt x="3280" y="9244"/>
                      <a:pt x="3403" y="9244"/>
                    </a:cubicBezTo>
                    <a:cubicBezTo>
                      <a:pt x="3659" y="9244"/>
                      <a:pt x="3905" y="9443"/>
                      <a:pt x="3903" y="9744"/>
                    </a:cubicBezTo>
                    <a:cubicBezTo>
                      <a:pt x="3901" y="10062"/>
                      <a:pt x="4153" y="10245"/>
                      <a:pt x="4406" y="10245"/>
                    </a:cubicBezTo>
                    <a:cubicBezTo>
                      <a:pt x="4589" y="10245"/>
                      <a:pt x="4773" y="10148"/>
                      <a:pt x="4860" y="9935"/>
                    </a:cubicBezTo>
                    <a:cubicBezTo>
                      <a:pt x="4944" y="9728"/>
                      <a:pt x="5132" y="9625"/>
                      <a:pt x="5320" y="9625"/>
                    </a:cubicBezTo>
                    <a:cubicBezTo>
                      <a:pt x="5508" y="9625"/>
                      <a:pt x="5696" y="9728"/>
                      <a:pt x="5779" y="9935"/>
                    </a:cubicBezTo>
                    <a:cubicBezTo>
                      <a:pt x="5866" y="10148"/>
                      <a:pt x="6050" y="10245"/>
                      <a:pt x="6234" y="10245"/>
                    </a:cubicBezTo>
                    <a:cubicBezTo>
                      <a:pt x="6486" y="10245"/>
                      <a:pt x="6739" y="10062"/>
                      <a:pt x="6737" y="9744"/>
                    </a:cubicBezTo>
                    <a:cubicBezTo>
                      <a:pt x="6734" y="9443"/>
                      <a:pt x="6980" y="9244"/>
                      <a:pt x="7236" y="9244"/>
                    </a:cubicBezTo>
                    <a:cubicBezTo>
                      <a:pt x="7359" y="9244"/>
                      <a:pt x="7485" y="9290"/>
                      <a:pt x="7586" y="9393"/>
                    </a:cubicBezTo>
                    <a:cubicBezTo>
                      <a:pt x="7691" y="9499"/>
                      <a:pt x="7814" y="9544"/>
                      <a:pt x="7934" y="9544"/>
                    </a:cubicBezTo>
                    <a:cubicBezTo>
                      <a:pt x="8255" y="9544"/>
                      <a:pt x="8552" y="9218"/>
                      <a:pt x="8397" y="8850"/>
                    </a:cubicBezTo>
                    <a:cubicBezTo>
                      <a:pt x="8251" y="8506"/>
                      <a:pt x="8519" y="8160"/>
                      <a:pt x="8851" y="8160"/>
                    </a:cubicBezTo>
                    <a:cubicBezTo>
                      <a:pt x="8915" y="8160"/>
                      <a:pt x="8981" y="8172"/>
                      <a:pt x="9047" y="8200"/>
                    </a:cubicBezTo>
                    <a:cubicBezTo>
                      <a:pt x="9116" y="8230"/>
                      <a:pt x="9184" y="8243"/>
                      <a:pt x="9248" y="8243"/>
                    </a:cubicBezTo>
                    <a:cubicBezTo>
                      <a:pt x="9653" y="8243"/>
                      <a:pt x="9925" y="7721"/>
                      <a:pt x="9589" y="7390"/>
                    </a:cubicBezTo>
                    <a:cubicBezTo>
                      <a:pt x="9273" y="7078"/>
                      <a:pt x="9494" y="6540"/>
                      <a:pt x="9937" y="6540"/>
                    </a:cubicBezTo>
                    <a:cubicBezTo>
                      <a:pt x="9938" y="6540"/>
                      <a:pt x="9940" y="6540"/>
                      <a:pt x="9941" y="6540"/>
                    </a:cubicBezTo>
                    <a:cubicBezTo>
                      <a:pt x="9942" y="6540"/>
                      <a:pt x="9943" y="6540"/>
                      <a:pt x="9945" y="6540"/>
                    </a:cubicBezTo>
                    <a:cubicBezTo>
                      <a:pt x="10490" y="6540"/>
                      <a:pt x="10638" y="5789"/>
                      <a:pt x="10132" y="5583"/>
                    </a:cubicBezTo>
                    <a:cubicBezTo>
                      <a:pt x="9718" y="5415"/>
                      <a:pt x="9718" y="4831"/>
                      <a:pt x="10132" y="4663"/>
                    </a:cubicBezTo>
                    <a:cubicBezTo>
                      <a:pt x="10637" y="4458"/>
                      <a:pt x="10490" y="3706"/>
                      <a:pt x="9946" y="3706"/>
                    </a:cubicBezTo>
                    <a:cubicBezTo>
                      <a:pt x="9944" y="3706"/>
                      <a:pt x="9943" y="3706"/>
                      <a:pt x="9941" y="3706"/>
                    </a:cubicBezTo>
                    <a:cubicBezTo>
                      <a:pt x="9940" y="3706"/>
                      <a:pt x="9938" y="3706"/>
                      <a:pt x="9937" y="3706"/>
                    </a:cubicBezTo>
                    <a:cubicBezTo>
                      <a:pt x="9494" y="3706"/>
                      <a:pt x="9273" y="3168"/>
                      <a:pt x="9589" y="2857"/>
                    </a:cubicBezTo>
                    <a:cubicBezTo>
                      <a:pt x="9925" y="2524"/>
                      <a:pt x="9654" y="2003"/>
                      <a:pt x="9249" y="2003"/>
                    </a:cubicBezTo>
                    <a:cubicBezTo>
                      <a:pt x="9184" y="2003"/>
                      <a:pt x="9116" y="2016"/>
                      <a:pt x="9047" y="2046"/>
                    </a:cubicBezTo>
                    <a:cubicBezTo>
                      <a:pt x="8981" y="2073"/>
                      <a:pt x="8915" y="2086"/>
                      <a:pt x="8852" y="2086"/>
                    </a:cubicBezTo>
                    <a:cubicBezTo>
                      <a:pt x="8519" y="2086"/>
                      <a:pt x="8251" y="1739"/>
                      <a:pt x="8397" y="1395"/>
                    </a:cubicBezTo>
                    <a:cubicBezTo>
                      <a:pt x="8552" y="1028"/>
                      <a:pt x="8255" y="702"/>
                      <a:pt x="7934" y="702"/>
                    </a:cubicBezTo>
                    <a:cubicBezTo>
                      <a:pt x="7814" y="702"/>
                      <a:pt x="7691" y="747"/>
                      <a:pt x="7586" y="853"/>
                    </a:cubicBezTo>
                    <a:cubicBezTo>
                      <a:pt x="7485" y="956"/>
                      <a:pt x="7360" y="1002"/>
                      <a:pt x="7237" y="1002"/>
                    </a:cubicBezTo>
                    <a:cubicBezTo>
                      <a:pt x="6981" y="1002"/>
                      <a:pt x="6734" y="802"/>
                      <a:pt x="6737" y="501"/>
                    </a:cubicBezTo>
                    <a:cubicBezTo>
                      <a:pt x="6739" y="184"/>
                      <a:pt x="6487" y="1"/>
                      <a:pt x="6234" y="1"/>
                    </a:cubicBezTo>
                    <a:cubicBezTo>
                      <a:pt x="6050" y="1"/>
                      <a:pt x="5866" y="98"/>
                      <a:pt x="5779" y="311"/>
                    </a:cubicBezTo>
                    <a:cubicBezTo>
                      <a:pt x="5696" y="517"/>
                      <a:pt x="5508" y="620"/>
                      <a:pt x="5320" y="620"/>
                    </a:cubicBezTo>
                    <a:cubicBezTo>
                      <a:pt x="5132" y="620"/>
                      <a:pt x="4944" y="517"/>
                      <a:pt x="4860" y="311"/>
                    </a:cubicBezTo>
                    <a:cubicBezTo>
                      <a:pt x="4773" y="98"/>
                      <a:pt x="4589" y="1"/>
                      <a:pt x="4405" y="1"/>
                    </a:cubicBez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8" name="Google Shape;178;p26"/>
              <p:cNvSpPr/>
              <p:nvPr/>
            </p:nvSpPr>
            <p:spPr>
              <a:xfrm>
                <a:off x="4079400" y="3161150"/>
                <a:ext cx="2370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2866" extrusionOk="0">
                    <a:moveTo>
                      <a:pt x="0" y="1"/>
                    </a:moveTo>
                    <a:lnTo>
                      <a:pt x="0" y="2866"/>
                    </a:lnTo>
                    <a:lnTo>
                      <a:pt x="9482" y="2866"/>
                    </a:lnTo>
                    <a:lnTo>
                      <a:pt x="9482" y="1"/>
                    </a:ln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9" name="Google Shape;179;p26"/>
              <p:cNvSpPr/>
              <p:nvPr/>
            </p:nvSpPr>
            <p:spPr>
              <a:xfrm>
                <a:off x="3328350" y="3650825"/>
                <a:ext cx="237100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866" extrusionOk="0">
                    <a:moveTo>
                      <a:pt x="1" y="1"/>
                    </a:moveTo>
                    <a:lnTo>
                      <a:pt x="1" y="2866"/>
                    </a:lnTo>
                    <a:lnTo>
                      <a:pt x="9484" y="2866"/>
                    </a:lnTo>
                    <a:lnTo>
                      <a:pt x="9484" y="1"/>
                    </a:ln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0" name="Google Shape;180;p26"/>
              <p:cNvSpPr/>
              <p:nvPr/>
            </p:nvSpPr>
            <p:spPr>
              <a:xfrm>
                <a:off x="4079400" y="3271750"/>
                <a:ext cx="2370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2866" extrusionOk="0">
                    <a:moveTo>
                      <a:pt x="0" y="0"/>
                    </a:moveTo>
                    <a:lnTo>
                      <a:pt x="0" y="2865"/>
                    </a:lnTo>
                    <a:lnTo>
                      <a:pt x="9482" y="2865"/>
                    </a:lnTo>
                    <a:lnTo>
                      <a:pt x="9482" y="0"/>
                    </a:lnTo>
                    <a:close/>
                  </a:path>
                </a:pathLst>
              </a:custGeom>
              <a:solidFill>
                <a:srgbClr val="F8DB0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1" name="Google Shape;181;p26"/>
              <p:cNvSpPr/>
              <p:nvPr/>
            </p:nvSpPr>
            <p:spPr>
              <a:xfrm>
                <a:off x="2153200" y="1183525"/>
                <a:ext cx="3363475" cy="670825"/>
              </a:xfrm>
              <a:custGeom>
                <a:avLst/>
                <a:gdLst/>
                <a:ahLst/>
                <a:cxnLst/>
                <a:rect l="l" t="t" r="r" b="b"/>
                <a:pathLst>
                  <a:path w="134539" h="26833" extrusionOk="0">
                    <a:moveTo>
                      <a:pt x="21533" y="0"/>
                    </a:moveTo>
                    <a:cubicBezTo>
                      <a:pt x="15281" y="0"/>
                      <a:pt x="10274" y="1229"/>
                      <a:pt x="8155" y="4549"/>
                    </a:cubicBezTo>
                    <a:cubicBezTo>
                      <a:pt x="0" y="17331"/>
                      <a:pt x="48685" y="26832"/>
                      <a:pt x="67273" y="26832"/>
                    </a:cubicBezTo>
                    <a:cubicBezTo>
                      <a:pt x="85860" y="26832"/>
                      <a:pt x="134539" y="17331"/>
                      <a:pt x="126384" y="4549"/>
                    </a:cubicBezTo>
                    <a:cubicBezTo>
                      <a:pt x="124266" y="1229"/>
                      <a:pt x="119259" y="0"/>
                      <a:pt x="113007" y="0"/>
                    </a:cubicBezTo>
                    <a:cubicBezTo>
                      <a:pt x="95193" y="0"/>
                      <a:pt x="67271" y="9979"/>
                      <a:pt x="67271" y="9979"/>
                    </a:cubicBezTo>
                    <a:cubicBezTo>
                      <a:pt x="67271" y="9979"/>
                      <a:pt x="39348" y="0"/>
                      <a:pt x="21533" y="0"/>
                    </a:cubicBezTo>
                    <a:close/>
                  </a:path>
                </a:pathLst>
              </a:custGeom>
              <a:solidFill>
                <a:srgbClr val="54413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2" name="Google Shape;182;p26"/>
              <p:cNvSpPr/>
              <p:nvPr/>
            </p:nvSpPr>
            <p:spPr>
              <a:xfrm>
                <a:off x="2697050" y="509475"/>
                <a:ext cx="2318925" cy="2426675"/>
              </a:xfrm>
              <a:custGeom>
                <a:avLst/>
                <a:gdLst/>
                <a:ahLst/>
                <a:cxnLst/>
                <a:rect l="l" t="t" r="r" b="b"/>
                <a:pathLst>
                  <a:path w="92757" h="97067" extrusionOk="0">
                    <a:moveTo>
                      <a:pt x="47276" y="1"/>
                    </a:moveTo>
                    <a:cubicBezTo>
                      <a:pt x="46388" y="1"/>
                      <a:pt x="45498" y="17"/>
                      <a:pt x="44607" y="49"/>
                    </a:cubicBezTo>
                    <a:cubicBezTo>
                      <a:pt x="23504" y="803"/>
                      <a:pt x="3500" y="10223"/>
                      <a:pt x="1149" y="37755"/>
                    </a:cubicBezTo>
                    <a:cubicBezTo>
                      <a:pt x="0" y="51224"/>
                      <a:pt x="2641" y="62586"/>
                      <a:pt x="5218" y="72379"/>
                    </a:cubicBezTo>
                    <a:cubicBezTo>
                      <a:pt x="7563" y="81293"/>
                      <a:pt x="14069" y="88707"/>
                      <a:pt x="22903" y="92284"/>
                    </a:cubicBezTo>
                    <a:cubicBezTo>
                      <a:pt x="33436" y="96548"/>
                      <a:pt x="42447" y="97066"/>
                      <a:pt x="46205" y="97066"/>
                    </a:cubicBezTo>
                    <a:cubicBezTo>
                      <a:pt x="47411" y="97066"/>
                      <a:pt x="48076" y="97013"/>
                      <a:pt x="48076" y="97013"/>
                    </a:cubicBezTo>
                    <a:cubicBezTo>
                      <a:pt x="48076" y="97013"/>
                      <a:pt x="48085" y="97013"/>
                      <a:pt x="48103" y="97013"/>
                    </a:cubicBezTo>
                    <a:cubicBezTo>
                      <a:pt x="48725" y="97013"/>
                      <a:pt x="59756" y="96921"/>
                      <a:pt x="72845" y="90496"/>
                    </a:cubicBezTo>
                    <a:cubicBezTo>
                      <a:pt x="81402" y="86298"/>
                      <a:pt x="87362" y="78438"/>
                      <a:pt x="89063" y="69380"/>
                    </a:cubicBezTo>
                    <a:cubicBezTo>
                      <a:pt x="90935" y="59427"/>
                      <a:pt x="92757" y="47906"/>
                      <a:pt x="90647" y="34553"/>
                    </a:cubicBezTo>
                    <a:cubicBezTo>
                      <a:pt x="86519" y="8413"/>
                      <a:pt x="67423" y="1"/>
                      <a:pt x="47276" y="1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Google Shape;183;p26"/>
              <p:cNvSpPr/>
              <p:nvPr/>
            </p:nvSpPr>
            <p:spPr>
              <a:xfrm>
                <a:off x="2636425" y="473050"/>
                <a:ext cx="2428750" cy="1337475"/>
              </a:xfrm>
              <a:custGeom>
                <a:avLst/>
                <a:gdLst/>
                <a:ahLst/>
                <a:cxnLst/>
                <a:rect l="l" t="t" r="r" b="b"/>
                <a:pathLst>
                  <a:path w="97150" h="53499" extrusionOk="0">
                    <a:moveTo>
                      <a:pt x="48657" y="1"/>
                    </a:moveTo>
                    <a:cubicBezTo>
                      <a:pt x="21435" y="1"/>
                      <a:pt x="4802" y="13519"/>
                      <a:pt x="1819" y="38068"/>
                    </a:cubicBezTo>
                    <a:cubicBezTo>
                      <a:pt x="1585" y="40003"/>
                      <a:pt x="1" y="47897"/>
                      <a:pt x="3297" y="53499"/>
                    </a:cubicBezTo>
                    <a:cubicBezTo>
                      <a:pt x="3297" y="53499"/>
                      <a:pt x="9623" y="50306"/>
                      <a:pt x="13734" y="37149"/>
                    </a:cubicBezTo>
                    <a:cubicBezTo>
                      <a:pt x="13734" y="37149"/>
                      <a:pt x="15184" y="37300"/>
                      <a:pt x="17569" y="37300"/>
                    </a:cubicBezTo>
                    <a:cubicBezTo>
                      <a:pt x="24332" y="37300"/>
                      <a:pt x="38612" y="36084"/>
                      <a:pt x="48658" y="26750"/>
                    </a:cubicBezTo>
                    <a:cubicBezTo>
                      <a:pt x="58704" y="36084"/>
                      <a:pt x="72982" y="37300"/>
                      <a:pt x="79744" y="37300"/>
                    </a:cubicBezTo>
                    <a:cubicBezTo>
                      <a:pt x="82129" y="37300"/>
                      <a:pt x="83579" y="37149"/>
                      <a:pt x="83579" y="37149"/>
                    </a:cubicBezTo>
                    <a:cubicBezTo>
                      <a:pt x="87691" y="50306"/>
                      <a:pt x="93853" y="53499"/>
                      <a:pt x="93853" y="53499"/>
                    </a:cubicBezTo>
                    <a:cubicBezTo>
                      <a:pt x="97150" y="47897"/>
                      <a:pt x="95730" y="40002"/>
                      <a:pt x="95495" y="38068"/>
                    </a:cubicBezTo>
                    <a:cubicBezTo>
                      <a:pt x="92513" y="13519"/>
                      <a:pt x="75879" y="1"/>
                      <a:pt x="48657" y="1"/>
                    </a:cubicBezTo>
                    <a:close/>
                  </a:path>
                </a:pathLst>
              </a:custGeom>
              <a:solidFill>
                <a:srgbClr val="F0880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4" name="Google Shape;184;p26"/>
              <p:cNvSpPr/>
              <p:nvPr/>
            </p:nvSpPr>
            <p:spPr>
              <a:xfrm>
                <a:off x="4821775" y="1780300"/>
                <a:ext cx="466225" cy="468175"/>
              </a:xfrm>
              <a:custGeom>
                <a:avLst/>
                <a:gdLst/>
                <a:ahLst/>
                <a:cxnLst/>
                <a:rect l="l" t="t" r="r" b="b"/>
                <a:pathLst>
                  <a:path w="18649" h="18727" extrusionOk="0">
                    <a:moveTo>
                      <a:pt x="9875" y="0"/>
                    </a:moveTo>
                    <a:cubicBezTo>
                      <a:pt x="6099" y="0"/>
                      <a:pt x="2507" y="2911"/>
                      <a:pt x="1350" y="7226"/>
                    </a:cubicBezTo>
                    <a:cubicBezTo>
                      <a:pt x="0" y="12259"/>
                      <a:pt x="2478" y="17297"/>
                      <a:pt x="6882" y="18477"/>
                    </a:cubicBezTo>
                    <a:cubicBezTo>
                      <a:pt x="7510" y="18646"/>
                      <a:pt x="8144" y="18727"/>
                      <a:pt x="8773" y="18727"/>
                    </a:cubicBezTo>
                    <a:cubicBezTo>
                      <a:pt x="12550" y="18727"/>
                      <a:pt x="16143" y="15815"/>
                      <a:pt x="17299" y="11500"/>
                    </a:cubicBezTo>
                    <a:cubicBezTo>
                      <a:pt x="18649" y="6466"/>
                      <a:pt x="16171" y="1430"/>
                      <a:pt x="11768" y="250"/>
                    </a:cubicBezTo>
                    <a:cubicBezTo>
                      <a:pt x="11139" y="81"/>
                      <a:pt x="10505" y="0"/>
                      <a:pt x="9875" y="0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5" name="Google Shape;185;p26"/>
              <p:cNvSpPr/>
              <p:nvPr/>
            </p:nvSpPr>
            <p:spPr>
              <a:xfrm>
                <a:off x="2423200" y="1780300"/>
                <a:ext cx="466175" cy="468175"/>
              </a:xfrm>
              <a:custGeom>
                <a:avLst/>
                <a:gdLst/>
                <a:ahLst/>
                <a:cxnLst/>
                <a:rect l="l" t="t" r="r" b="b"/>
                <a:pathLst>
                  <a:path w="18647" h="18727" extrusionOk="0">
                    <a:moveTo>
                      <a:pt x="8774" y="0"/>
                    </a:moveTo>
                    <a:cubicBezTo>
                      <a:pt x="8145" y="0"/>
                      <a:pt x="7510" y="81"/>
                      <a:pt x="6881" y="250"/>
                    </a:cubicBezTo>
                    <a:cubicBezTo>
                      <a:pt x="2477" y="1430"/>
                      <a:pt x="0" y="6466"/>
                      <a:pt x="1349" y="11500"/>
                    </a:cubicBezTo>
                    <a:cubicBezTo>
                      <a:pt x="2505" y="15815"/>
                      <a:pt x="6097" y="18727"/>
                      <a:pt x="9874" y="18727"/>
                    </a:cubicBezTo>
                    <a:cubicBezTo>
                      <a:pt x="10502" y="18727"/>
                      <a:pt x="11136" y="18646"/>
                      <a:pt x="11765" y="18477"/>
                    </a:cubicBezTo>
                    <a:cubicBezTo>
                      <a:pt x="16170" y="17297"/>
                      <a:pt x="18646" y="12259"/>
                      <a:pt x="17298" y="7226"/>
                    </a:cubicBezTo>
                    <a:cubicBezTo>
                      <a:pt x="16141" y="2911"/>
                      <a:pt x="12550" y="0"/>
                      <a:pt x="8774" y="0"/>
                    </a:cubicBezTo>
                    <a:close/>
                  </a:path>
                </a:pathLst>
              </a:custGeom>
              <a:solidFill>
                <a:srgbClr val="F8BB8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6" name="Google Shape;186;p26"/>
              <p:cNvSpPr/>
              <p:nvPr/>
            </p:nvSpPr>
            <p:spPr>
              <a:xfrm>
                <a:off x="2947900" y="2079275"/>
                <a:ext cx="416450" cy="398700"/>
              </a:xfrm>
              <a:custGeom>
                <a:avLst/>
                <a:gdLst/>
                <a:ahLst/>
                <a:cxnLst/>
                <a:rect l="l" t="t" r="r" b="b"/>
                <a:pathLst>
                  <a:path w="16658" h="15948" extrusionOk="0">
                    <a:moveTo>
                      <a:pt x="8321" y="1"/>
                    </a:moveTo>
                    <a:cubicBezTo>
                      <a:pt x="4235" y="1"/>
                      <a:pt x="754" y="3126"/>
                      <a:pt x="388" y="7275"/>
                    </a:cubicBezTo>
                    <a:cubicBezTo>
                      <a:pt x="1" y="11660"/>
                      <a:pt x="3243" y="15529"/>
                      <a:pt x="7630" y="15916"/>
                    </a:cubicBezTo>
                    <a:cubicBezTo>
                      <a:pt x="7867" y="15937"/>
                      <a:pt x="8104" y="15948"/>
                      <a:pt x="8338" y="15948"/>
                    </a:cubicBezTo>
                    <a:cubicBezTo>
                      <a:pt x="12426" y="15948"/>
                      <a:pt x="15906" y="12822"/>
                      <a:pt x="16271" y="8674"/>
                    </a:cubicBezTo>
                    <a:cubicBezTo>
                      <a:pt x="16657" y="4288"/>
                      <a:pt x="13416" y="419"/>
                      <a:pt x="9029" y="32"/>
                    </a:cubicBezTo>
                    <a:cubicBezTo>
                      <a:pt x="8792" y="11"/>
                      <a:pt x="8556" y="1"/>
                      <a:pt x="8321" y="1"/>
                    </a:cubicBezTo>
                    <a:close/>
                  </a:path>
                </a:pathLst>
              </a:custGeom>
              <a:solidFill>
                <a:srgbClr val="EC6F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Google Shape;187;p26"/>
              <p:cNvSpPr/>
              <p:nvPr/>
            </p:nvSpPr>
            <p:spPr>
              <a:xfrm>
                <a:off x="4198450" y="2189450"/>
                <a:ext cx="416425" cy="398700"/>
              </a:xfrm>
              <a:custGeom>
                <a:avLst/>
                <a:gdLst/>
                <a:ahLst/>
                <a:cxnLst/>
                <a:rect l="l" t="t" r="r" b="b"/>
                <a:pathLst>
                  <a:path w="16657" h="15948" extrusionOk="0">
                    <a:moveTo>
                      <a:pt x="8320" y="1"/>
                    </a:moveTo>
                    <a:cubicBezTo>
                      <a:pt x="4233" y="1"/>
                      <a:pt x="752" y="3126"/>
                      <a:pt x="387" y="7275"/>
                    </a:cubicBezTo>
                    <a:cubicBezTo>
                      <a:pt x="1" y="11660"/>
                      <a:pt x="3243" y="15529"/>
                      <a:pt x="7630" y="15916"/>
                    </a:cubicBezTo>
                    <a:cubicBezTo>
                      <a:pt x="7867" y="15937"/>
                      <a:pt x="8103" y="15947"/>
                      <a:pt x="8338" y="15947"/>
                    </a:cubicBezTo>
                    <a:cubicBezTo>
                      <a:pt x="12424" y="15947"/>
                      <a:pt x="15905" y="12822"/>
                      <a:pt x="16271" y="8673"/>
                    </a:cubicBezTo>
                    <a:cubicBezTo>
                      <a:pt x="16657" y="4289"/>
                      <a:pt x="13415" y="419"/>
                      <a:pt x="9028" y="32"/>
                    </a:cubicBezTo>
                    <a:cubicBezTo>
                      <a:pt x="8790" y="11"/>
                      <a:pt x="8554" y="1"/>
                      <a:pt x="8320" y="1"/>
                    </a:cubicBezTo>
                    <a:close/>
                  </a:path>
                </a:pathLst>
              </a:custGeom>
              <a:solidFill>
                <a:srgbClr val="EC6F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8" name="Google Shape;188;p26"/>
              <p:cNvSpPr/>
              <p:nvPr/>
            </p:nvSpPr>
            <p:spPr>
              <a:xfrm>
                <a:off x="4166275" y="1774050"/>
                <a:ext cx="437250" cy="310675"/>
              </a:xfrm>
              <a:custGeom>
                <a:avLst/>
                <a:gdLst/>
                <a:ahLst/>
                <a:cxnLst/>
                <a:rect l="l" t="t" r="r" b="b"/>
                <a:pathLst>
                  <a:path w="17490" h="12427" fill="none" extrusionOk="0">
                    <a:moveTo>
                      <a:pt x="1337" y="11610"/>
                    </a:moveTo>
                    <a:cubicBezTo>
                      <a:pt x="1337" y="11610"/>
                      <a:pt x="0" y="0"/>
                      <a:pt x="8936" y="833"/>
                    </a:cubicBezTo>
                    <a:cubicBezTo>
                      <a:pt x="17489" y="1631"/>
                      <a:pt x="14350" y="12426"/>
                      <a:pt x="14350" y="12426"/>
                    </a:cubicBezTo>
                  </a:path>
                </a:pathLst>
              </a:custGeom>
              <a:noFill/>
              <a:ln w="28575" cap="rnd" cmpd="sng">
                <a:solidFill>
                  <a:srgbClr val="5B260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9" name="Google Shape;189;p26"/>
              <p:cNvSpPr/>
              <p:nvPr/>
            </p:nvSpPr>
            <p:spPr>
              <a:xfrm>
                <a:off x="3072025" y="1677625"/>
                <a:ext cx="437225" cy="310675"/>
              </a:xfrm>
              <a:custGeom>
                <a:avLst/>
                <a:gdLst/>
                <a:ahLst/>
                <a:cxnLst/>
                <a:rect l="l" t="t" r="r" b="b"/>
                <a:pathLst>
                  <a:path w="17489" h="12427" fill="none" extrusionOk="0">
                    <a:moveTo>
                      <a:pt x="1337" y="11612"/>
                    </a:moveTo>
                    <a:cubicBezTo>
                      <a:pt x="1337" y="11612"/>
                      <a:pt x="0" y="1"/>
                      <a:pt x="8936" y="834"/>
                    </a:cubicBezTo>
                    <a:cubicBezTo>
                      <a:pt x="17489" y="1631"/>
                      <a:pt x="14350" y="12427"/>
                      <a:pt x="14350" y="12427"/>
                    </a:cubicBezTo>
                  </a:path>
                </a:pathLst>
              </a:custGeom>
              <a:noFill/>
              <a:ln w="28575" cap="rnd" cmpd="sng">
                <a:solidFill>
                  <a:srgbClr val="5B260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0" name="Google Shape;190;p26"/>
              <p:cNvSpPr/>
              <p:nvPr/>
            </p:nvSpPr>
            <p:spPr>
              <a:xfrm>
                <a:off x="3678425" y="2028250"/>
                <a:ext cx="367250" cy="165650"/>
              </a:xfrm>
              <a:custGeom>
                <a:avLst/>
                <a:gdLst/>
                <a:ahLst/>
                <a:cxnLst/>
                <a:rect l="l" t="t" r="r" b="b"/>
                <a:pathLst>
                  <a:path w="14690" h="6626" extrusionOk="0">
                    <a:moveTo>
                      <a:pt x="4053" y="0"/>
                    </a:moveTo>
                    <a:cubicBezTo>
                      <a:pt x="1347" y="0"/>
                      <a:pt x="160" y="865"/>
                      <a:pt x="86" y="1991"/>
                    </a:cubicBezTo>
                    <a:cubicBezTo>
                      <a:pt x="1" y="3129"/>
                      <a:pt x="1052" y="4539"/>
                      <a:pt x="2809" y="5598"/>
                    </a:cubicBezTo>
                    <a:lnTo>
                      <a:pt x="2810" y="5604"/>
                    </a:lnTo>
                    <a:cubicBezTo>
                      <a:pt x="3452" y="5991"/>
                      <a:pt x="4134" y="6307"/>
                      <a:pt x="4844" y="6549"/>
                    </a:cubicBezTo>
                    <a:cubicBezTo>
                      <a:pt x="4997" y="6601"/>
                      <a:pt x="5170" y="6625"/>
                      <a:pt x="5358" y="6625"/>
                    </a:cubicBezTo>
                    <a:cubicBezTo>
                      <a:pt x="8238" y="6625"/>
                      <a:pt x="14689" y="874"/>
                      <a:pt x="5417" y="64"/>
                    </a:cubicBezTo>
                    <a:cubicBezTo>
                      <a:pt x="4925" y="21"/>
                      <a:pt x="4471" y="0"/>
                      <a:pt x="4053" y="0"/>
                    </a:cubicBezTo>
                    <a:close/>
                  </a:path>
                </a:pathLst>
              </a:custGeom>
              <a:solidFill>
                <a:srgbClr val="EC6F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1" name="Google Shape;191;p26"/>
              <p:cNvSpPr/>
              <p:nvPr/>
            </p:nvSpPr>
            <p:spPr>
              <a:xfrm>
                <a:off x="3155325" y="2120550"/>
                <a:ext cx="39700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00" extrusionOk="0">
                    <a:moveTo>
                      <a:pt x="805" y="1"/>
                    </a:moveTo>
                    <a:cubicBezTo>
                      <a:pt x="527" y="1"/>
                      <a:pt x="270" y="154"/>
                      <a:pt x="140" y="403"/>
                    </a:cubicBezTo>
                    <a:cubicBezTo>
                      <a:pt x="0" y="673"/>
                      <a:pt x="36" y="999"/>
                      <a:pt x="230" y="1232"/>
                    </a:cubicBezTo>
                    <a:cubicBezTo>
                      <a:pt x="375" y="1404"/>
                      <a:pt x="587" y="1499"/>
                      <a:pt x="805" y="1499"/>
                    </a:cubicBezTo>
                    <a:cubicBezTo>
                      <a:pt x="880" y="1499"/>
                      <a:pt x="955" y="1488"/>
                      <a:pt x="1030" y="1465"/>
                    </a:cubicBezTo>
                    <a:cubicBezTo>
                      <a:pt x="1319" y="1374"/>
                      <a:pt x="1524" y="1117"/>
                      <a:pt x="1551" y="816"/>
                    </a:cubicBezTo>
                    <a:cubicBezTo>
                      <a:pt x="1588" y="403"/>
                      <a:pt x="1283" y="39"/>
                      <a:pt x="871" y="4"/>
                    </a:cubicBezTo>
                    <a:cubicBezTo>
                      <a:pt x="849" y="2"/>
                      <a:pt x="827" y="1"/>
                      <a:pt x="805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2" name="Google Shape;192;p26"/>
              <p:cNvSpPr/>
              <p:nvPr/>
            </p:nvSpPr>
            <p:spPr>
              <a:xfrm>
                <a:off x="3226775" y="2195675"/>
                <a:ext cx="3972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00" extrusionOk="0">
                    <a:moveTo>
                      <a:pt x="805" y="1"/>
                    </a:moveTo>
                    <a:cubicBezTo>
                      <a:pt x="527" y="1"/>
                      <a:pt x="271" y="155"/>
                      <a:pt x="140" y="404"/>
                    </a:cubicBezTo>
                    <a:cubicBezTo>
                      <a:pt x="1" y="672"/>
                      <a:pt x="36" y="1000"/>
                      <a:pt x="231" y="1231"/>
                    </a:cubicBezTo>
                    <a:cubicBezTo>
                      <a:pt x="376" y="1405"/>
                      <a:pt x="587" y="1500"/>
                      <a:pt x="805" y="1500"/>
                    </a:cubicBezTo>
                    <a:cubicBezTo>
                      <a:pt x="880" y="1500"/>
                      <a:pt x="956" y="1489"/>
                      <a:pt x="1030" y="1465"/>
                    </a:cubicBezTo>
                    <a:cubicBezTo>
                      <a:pt x="1319" y="1374"/>
                      <a:pt x="1525" y="1118"/>
                      <a:pt x="1551" y="817"/>
                    </a:cubicBezTo>
                    <a:cubicBezTo>
                      <a:pt x="1589" y="404"/>
                      <a:pt x="1284" y="40"/>
                      <a:pt x="871" y="3"/>
                    </a:cubicBezTo>
                    <a:cubicBezTo>
                      <a:pt x="849" y="2"/>
                      <a:pt x="827" y="1"/>
                      <a:pt x="805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3" name="Google Shape;193;p26"/>
              <p:cNvSpPr/>
              <p:nvPr/>
            </p:nvSpPr>
            <p:spPr>
              <a:xfrm>
                <a:off x="3335925" y="2129925"/>
                <a:ext cx="3970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01" extrusionOk="0">
                    <a:moveTo>
                      <a:pt x="805" y="1"/>
                    </a:moveTo>
                    <a:cubicBezTo>
                      <a:pt x="527" y="1"/>
                      <a:pt x="270" y="155"/>
                      <a:pt x="140" y="404"/>
                    </a:cubicBezTo>
                    <a:cubicBezTo>
                      <a:pt x="0" y="672"/>
                      <a:pt x="36" y="1000"/>
                      <a:pt x="230" y="1232"/>
                    </a:cubicBezTo>
                    <a:cubicBezTo>
                      <a:pt x="375" y="1405"/>
                      <a:pt x="587" y="1500"/>
                      <a:pt x="805" y="1500"/>
                    </a:cubicBezTo>
                    <a:cubicBezTo>
                      <a:pt x="880" y="1500"/>
                      <a:pt x="955" y="1489"/>
                      <a:pt x="1030" y="1466"/>
                    </a:cubicBezTo>
                    <a:cubicBezTo>
                      <a:pt x="1319" y="1375"/>
                      <a:pt x="1524" y="1118"/>
                      <a:pt x="1551" y="817"/>
                    </a:cubicBezTo>
                    <a:cubicBezTo>
                      <a:pt x="1588" y="404"/>
                      <a:pt x="1282" y="40"/>
                      <a:pt x="871" y="4"/>
                    </a:cubicBezTo>
                    <a:cubicBezTo>
                      <a:pt x="849" y="2"/>
                      <a:pt x="827" y="1"/>
                      <a:pt x="805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4" name="Google Shape;194;p26"/>
              <p:cNvSpPr/>
              <p:nvPr/>
            </p:nvSpPr>
            <p:spPr>
              <a:xfrm>
                <a:off x="2966100" y="2049075"/>
                <a:ext cx="3972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500" extrusionOk="0">
                    <a:moveTo>
                      <a:pt x="805" y="0"/>
                    </a:moveTo>
                    <a:cubicBezTo>
                      <a:pt x="528" y="0"/>
                      <a:pt x="271" y="154"/>
                      <a:pt x="141" y="404"/>
                    </a:cubicBezTo>
                    <a:cubicBezTo>
                      <a:pt x="0" y="672"/>
                      <a:pt x="36" y="999"/>
                      <a:pt x="231" y="1231"/>
                    </a:cubicBezTo>
                    <a:cubicBezTo>
                      <a:pt x="376" y="1404"/>
                      <a:pt x="588" y="1500"/>
                      <a:pt x="806" y="1500"/>
                    </a:cubicBezTo>
                    <a:cubicBezTo>
                      <a:pt x="881" y="1500"/>
                      <a:pt x="957" y="1489"/>
                      <a:pt x="1031" y="1465"/>
                    </a:cubicBezTo>
                    <a:cubicBezTo>
                      <a:pt x="1319" y="1374"/>
                      <a:pt x="1526" y="1118"/>
                      <a:pt x="1552" y="816"/>
                    </a:cubicBezTo>
                    <a:cubicBezTo>
                      <a:pt x="1589" y="404"/>
                      <a:pt x="1284" y="40"/>
                      <a:pt x="871" y="3"/>
                    </a:cubicBezTo>
                    <a:cubicBezTo>
                      <a:pt x="849" y="1"/>
                      <a:pt x="827" y="0"/>
                      <a:pt x="805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5" name="Google Shape;195;p26"/>
              <p:cNvSpPr/>
              <p:nvPr/>
            </p:nvSpPr>
            <p:spPr>
              <a:xfrm>
                <a:off x="3016800" y="2158325"/>
                <a:ext cx="41200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500" extrusionOk="0">
                    <a:moveTo>
                      <a:pt x="822" y="1"/>
                    </a:moveTo>
                    <a:cubicBezTo>
                      <a:pt x="481" y="1"/>
                      <a:pt x="173" y="235"/>
                      <a:pt x="93" y="582"/>
                    </a:cubicBezTo>
                    <a:cubicBezTo>
                      <a:pt x="0" y="985"/>
                      <a:pt x="253" y="1388"/>
                      <a:pt x="656" y="1480"/>
                    </a:cubicBezTo>
                    <a:cubicBezTo>
                      <a:pt x="712" y="1493"/>
                      <a:pt x="769" y="1499"/>
                      <a:pt x="825" y="1499"/>
                    </a:cubicBezTo>
                    <a:cubicBezTo>
                      <a:pt x="1166" y="1499"/>
                      <a:pt x="1474" y="1264"/>
                      <a:pt x="1554" y="917"/>
                    </a:cubicBezTo>
                    <a:cubicBezTo>
                      <a:pt x="1647" y="515"/>
                      <a:pt x="1395" y="112"/>
                      <a:pt x="992" y="20"/>
                    </a:cubicBezTo>
                    <a:cubicBezTo>
                      <a:pt x="935" y="7"/>
                      <a:pt x="878" y="1"/>
                      <a:pt x="822" y="1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6" name="Google Shape;196;p26"/>
              <p:cNvSpPr/>
              <p:nvPr/>
            </p:nvSpPr>
            <p:spPr>
              <a:xfrm>
                <a:off x="4380850" y="2269800"/>
                <a:ext cx="39500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500" extrusionOk="0">
                    <a:moveTo>
                      <a:pt x="774" y="0"/>
                    </a:moveTo>
                    <a:cubicBezTo>
                      <a:pt x="389" y="0"/>
                      <a:pt x="61" y="294"/>
                      <a:pt x="27" y="684"/>
                    </a:cubicBezTo>
                    <a:cubicBezTo>
                      <a:pt x="1" y="986"/>
                      <a:pt x="158" y="1274"/>
                      <a:pt x="427" y="1414"/>
                    </a:cubicBezTo>
                    <a:cubicBezTo>
                      <a:pt x="536" y="1471"/>
                      <a:pt x="656" y="1500"/>
                      <a:pt x="774" y="1500"/>
                    </a:cubicBezTo>
                    <a:cubicBezTo>
                      <a:pt x="946" y="1500"/>
                      <a:pt x="1117" y="1440"/>
                      <a:pt x="1255" y="1324"/>
                    </a:cubicBezTo>
                    <a:cubicBezTo>
                      <a:pt x="1487" y="1130"/>
                      <a:pt x="1579" y="814"/>
                      <a:pt x="1488" y="526"/>
                    </a:cubicBezTo>
                    <a:cubicBezTo>
                      <a:pt x="1397" y="236"/>
                      <a:pt x="1141" y="30"/>
                      <a:pt x="839" y="3"/>
                    </a:cubicBezTo>
                    <a:cubicBezTo>
                      <a:pt x="817" y="1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7" name="Google Shape;197;p26"/>
              <p:cNvSpPr/>
              <p:nvPr/>
            </p:nvSpPr>
            <p:spPr>
              <a:xfrm>
                <a:off x="4297325" y="2331300"/>
                <a:ext cx="395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499" extrusionOk="0">
                    <a:moveTo>
                      <a:pt x="774" y="0"/>
                    </a:moveTo>
                    <a:cubicBezTo>
                      <a:pt x="389" y="0"/>
                      <a:pt x="62" y="294"/>
                      <a:pt x="29" y="684"/>
                    </a:cubicBezTo>
                    <a:cubicBezTo>
                      <a:pt x="1" y="986"/>
                      <a:pt x="160" y="1274"/>
                      <a:pt x="428" y="1414"/>
                    </a:cubicBezTo>
                    <a:cubicBezTo>
                      <a:pt x="538" y="1471"/>
                      <a:pt x="657" y="1499"/>
                      <a:pt x="775" y="1499"/>
                    </a:cubicBezTo>
                    <a:cubicBezTo>
                      <a:pt x="947" y="1499"/>
                      <a:pt x="1118" y="1440"/>
                      <a:pt x="1257" y="1324"/>
                    </a:cubicBezTo>
                    <a:cubicBezTo>
                      <a:pt x="1488" y="1129"/>
                      <a:pt x="1580" y="814"/>
                      <a:pt x="1489" y="525"/>
                    </a:cubicBezTo>
                    <a:cubicBezTo>
                      <a:pt x="1399" y="235"/>
                      <a:pt x="1142" y="30"/>
                      <a:pt x="841" y="3"/>
                    </a:cubicBezTo>
                    <a:cubicBezTo>
                      <a:pt x="818" y="1"/>
                      <a:pt x="796" y="0"/>
                      <a:pt x="774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8" name="Google Shape;198;p26"/>
              <p:cNvSpPr/>
              <p:nvPr/>
            </p:nvSpPr>
            <p:spPr>
              <a:xfrm>
                <a:off x="4201400" y="2247475"/>
                <a:ext cx="3947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499" extrusionOk="0">
                    <a:moveTo>
                      <a:pt x="772" y="0"/>
                    </a:moveTo>
                    <a:cubicBezTo>
                      <a:pt x="389" y="0"/>
                      <a:pt x="62" y="294"/>
                      <a:pt x="27" y="684"/>
                    </a:cubicBezTo>
                    <a:cubicBezTo>
                      <a:pt x="0" y="986"/>
                      <a:pt x="158" y="1274"/>
                      <a:pt x="427" y="1414"/>
                    </a:cubicBezTo>
                    <a:cubicBezTo>
                      <a:pt x="536" y="1471"/>
                      <a:pt x="655" y="1499"/>
                      <a:pt x="773" y="1499"/>
                    </a:cubicBezTo>
                    <a:cubicBezTo>
                      <a:pt x="946" y="1499"/>
                      <a:pt x="1117" y="1440"/>
                      <a:pt x="1255" y="1324"/>
                    </a:cubicBezTo>
                    <a:cubicBezTo>
                      <a:pt x="1487" y="1129"/>
                      <a:pt x="1579" y="814"/>
                      <a:pt x="1488" y="525"/>
                    </a:cubicBezTo>
                    <a:cubicBezTo>
                      <a:pt x="1397" y="236"/>
                      <a:pt x="1141" y="30"/>
                      <a:pt x="839" y="3"/>
                    </a:cubicBezTo>
                    <a:cubicBezTo>
                      <a:pt x="816" y="1"/>
                      <a:pt x="794" y="0"/>
                      <a:pt x="772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>
                <a:off x="4579650" y="2232525"/>
                <a:ext cx="3947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500" extrusionOk="0">
                    <a:moveTo>
                      <a:pt x="770" y="0"/>
                    </a:moveTo>
                    <a:cubicBezTo>
                      <a:pt x="386" y="0"/>
                      <a:pt x="60" y="294"/>
                      <a:pt x="27" y="683"/>
                    </a:cubicBezTo>
                    <a:cubicBezTo>
                      <a:pt x="0" y="986"/>
                      <a:pt x="158" y="1274"/>
                      <a:pt x="427" y="1414"/>
                    </a:cubicBezTo>
                    <a:cubicBezTo>
                      <a:pt x="536" y="1471"/>
                      <a:pt x="655" y="1499"/>
                      <a:pt x="773" y="1499"/>
                    </a:cubicBezTo>
                    <a:cubicBezTo>
                      <a:pt x="945" y="1499"/>
                      <a:pt x="1116" y="1439"/>
                      <a:pt x="1255" y="1323"/>
                    </a:cubicBezTo>
                    <a:cubicBezTo>
                      <a:pt x="1487" y="1129"/>
                      <a:pt x="1579" y="813"/>
                      <a:pt x="1488" y="525"/>
                    </a:cubicBezTo>
                    <a:cubicBezTo>
                      <a:pt x="1397" y="235"/>
                      <a:pt x="1141" y="29"/>
                      <a:pt x="839" y="4"/>
                    </a:cubicBezTo>
                    <a:cubicBezTo>
                      <a:pt x="816" y="1"/>
                      <a:pt x="793" y="0"/>
                      <a:pt x="770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0" name="Google Shape;200;p26"/>
              <p:cNvSpPr/>
              <p:nvPr/>
            </p:nvSpPr>
            <p:spPr>
              <a:xfrm>
                <a:off x="4510125" y="2331225"/>
                <a:ext cx="39475" cy="3750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500" extrusionOk="0">
                    <a:moveTo>
                      <a:pt x="774" y="0"/>
                    </a:moveTo>
                    <a:cubicBezTo>
                      <a:pt x="389" y="0"/>
                      <a:pt x="61" y="293"/>
                      <a:pt x="27" y="684"/>
                    </a:cubicBezTo>
                    <a:cubicBezTo>
                      <a:pt x="1" y="986"/>
                      <a:pt x="158" y="1274"/>
                      <a:pt x="427" y="1415"/>
                    </a:cubicBezTo>
                    <a:cubicBezTo>
                      <a:pt x="536" y="1472"/>
                      <a:pt x="655" y="1500"/>
                      <a:pt x="773" y="1500"/>
                    </a:cubicBezTo>
                    <a:cubicBezTo>
                      <a:pt x="946" y="1500"/>
                      <a:pt x="1117" y="1440"/>
                      <a:pt x="1255" y="1324"/>
                    </a:cubicBezTo>
                    <a:cubicBezTo>
                      <a:pt x="1487" y="1130"/>
                      <a:pt x="1579" y="814"/>
                      <a:pt x="1488" y="525"/>
                    </a:cubicBezTo>
                    <a:cubicBezTo>
                      <a:pt x="1397" y="236"/>
                      <a:pt x="1141" y="30"/>
                      <a:pt x="839" y="3"/>
                    </a:cubicBezTo>
                    <a:cubicBezTo>
                      <a:pt x="817" y="1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FF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1" name="Google Shape;201;p26"/>
              <p:cNvSpPr/>
              <p:nvPr/>
            </p:nvSpPr>
            <p:spPr>
              <a:xfrm>
                <a:off x="3484925" y="2266425"/>
                <a:ext cx="6087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24350" h="12765" extrusionOk="0">
                    <a:moveTo>
                      <a:pt x="4265" y="0"/>
                    </a:moveTo>
                    <a:cubicBezTo>
                      <a:pt x="2721" y="0"/>
                      <a:pt x="1231" y="645"/>
                      <a:pt x="534" y="2040"/>
                    </a:cubicBezTo>
                    <a:cubicBezTo>
                      <a:pt x="138" y="2845"/>
                      <a:pt x="1" y="3899"/>
                      <a:pt x="273" y="5229"/>
                    </a:cubicBezTo>
                    <a:cubicBezTo>
                      <a:pt x="1200" y="9796"/>
                      <a:pt x="6037" y="12276"/>
                      <a:pt x="10170" y="12661"/>
                    </a:cubicBezTo>
                    <a:cubicBezTo>
                      <a:pt x="10919" y="12731"/>
                      <a:pt x="11635" y="12764"/>
                      <a:pt x="12320" y="12764"/>
                    </a:cubicBezTo>
                    <a:cubicBezTo>
                      <a:pt x="19200" y="12764"/>
                      <a:pt x="22862" y="9376"/>
                      <a:pt x="23820" y="5381"/>
                    </a:cubicBezTo>
                    <a:cubicBezTo>
                      <a:pt x="24349" y="3171"/>
                      <a:pt x="23572" y="1704"/>
                      <a:pt x="22096" y="959"/>
                    </a:cubicBezTo>
                    <a:cubicBezTo>
                      <a:pt x="21319" y="567"/>
                      <a:pt x="20348" y="372"/>
                      <a:pt x="19276" y="372"/>
                    </a:cubicBezTo>
                    <a:cubicBezTo>
                      <a:pt x="18598" y="372"/>
                      <a:pt x="17879" y="450"/>
                      <a:pt x="17143" y="605"/>
                    </a:cubicBezTo>
                    <a:cubicBezTo>
                      <a:pt x="16869" y="662"/>
                      <a:pt x="16597" y="728"/>
                      <a:pt x="16318" y="807"/>
                    </a:cubicBezTo>
                    <a:cubicBezTo>
                      <a:pt x="15493" y="1040"/>
                      <a:pt x="14723" y="1206"/>
                      <a:pt x="13993" y="1313"/>
                    </a:cubicBezTo>
                    <a:lnTo>
                      <a:pt x="13987" y="1314"/>
                    </a:lnTo>
                    <a:cubicBezTo>
                      <a:pt x="13245" y="1424"/>
                      <a:pt x="12550" y="1472"/>
                      <a:pt x="11890" y="1472"/>
                    </a:cubicBezTo>
                    <a:cubicBezTo>
                      <a:pt x="9737" y="1472"/>
                      <a:pt x="7960" y="952"/>
                      <a:pt x="6147" y="320"/>
                    </a:cubicBezTo>
                    <a:cubicBezTo>
                      <a:pt x="5545" y="109"/>
                      <a:pt x="4900" y="0"/>
                      <a:pt x="4265" y="0"/>
                    </a:cubicBezTo>
                    <a:close/>
                  </a:path>
                </a:pathLst>
              </a:custGeom>
              <a:solidFill>
                <a:srgbClr val="40121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2" name="Google Shape;202;p26"/>
              <p:cNvSpPr/>
              <p:nvPr/>
            </p:nvSpPr>
            <p:spPr>
              <a:xfrm>
                <a:off x="3498275" y="2266450"/>
                <a:ext cx="338300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13532" h="5144" extrusionOk="0">
                    <a:moveTo>
                      <a:pt x="3731" y="0"/>
                    </a:moveTo>
                    <a:cubicBezTo>
                      <a:pt x="2187" y="0"/>
                      <a:pt x="697" y="645"/>
                      <a:pt x="0" y="2041"/>
                    </a:cubicBezTo>
                    <a:cubicBezTo>
                      <a:pt x="1058" y="4417"/>
                      <a:pt x="5109" y="5144"/>
                      <a:pt x="8246" y="5144"/>
                    </a:cubicBezTo>
                    <a:cubicBezTo>
                      <a:pt x="9580" y="5144"/>
                      <a:pt x="10748" y="5012"/>
                      <a:pt x="11451" y="4820"/>
                    </a:cubicBezTo>
                    <a:cubicBezTo>
                      <a:pt x="13325" y="4307"/>
                      <a:pt x="13531" y="2493"/>
                      <a:pt x="13453" y="1314"/>
                    </a:cubicBezTo>
                    <a:lnTo>
                      <a:pt x="13453" y="1314"/>
                    </a:lnTo>
                    <a:cubicBezTo>
                      <a:pt x="12711" y="1424"/>
                      <a:pt x="12016" y="1472"/>
                      <a:pt x="11356" y="1472"/>
                    </a:cubicBezTo>
                    <a:cubicBezTo>
                      <a:pt x="9203" y="1472"/>
                      <a:pt x="7426" y="952"/>
                      <a:pt x="5613" y="320"/>
                    </a:cubicBezTo>
                    <a:cubicBezTo>
                      <a:pt x="5011" y="109"/>
                      <a:pt x="4366" y="0"/>
                      <a:pt x="3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3" name="Google Shape;203;p26"/>
              <p:cNvSpPr/>
              <p:nvPr/>
            </p:nvSpPr>
            <p:spPr>
              <a:xfrm>
                <a:off x="3894000" y="2275725"/>
                <a:ext cx="1538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4037" extrusionOk="0">
                    <a:moveTo>
                      <a:pt x="2913" y="1"/>
                    </a:moveTo>
                    <a:cubicBezTo>
                      <a:pt x="2235" y="1"/>
                      <a:pt x="1516" y="78"/>
                      <a:pt x="780" y="233"/>
                    </a:cubicBezTo>
                    <a:cubicBezTo>
                      <a:pt x="223" y="1398"/>
                      <a:pt x="0" y="3120"/>
                      <a:pt x="2890" y="3854"/>
                    </a:cubicBezTo>
                    <a:cubicBezTo>
                      <a:pt x="3387" y="3980"/>
                      <a:pt x="3804" y="4037"/>
                      <a:pt x="4152" y="4037"/>
                    </a:cubicBezTo>
                    <a:cubicBezTo>
                      <a:pt x="6152" y="4037"/>
                      <a:pt x="5890" y="2148"/>
                      <a:pt x="5733" y="587"/>
                    </a:cubicBezTo>
                    <a:cubicBezTo>
                      <a:pt x="4956" y="195"/>
                      <a:pt x="3986" y="1"/>
                      <a:pt x="29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4" name="Google Shape;204;p26"/>
              <p:cNvSpPr/>
              <p:nvPr/>
            </p:nvSpPr>
            <p:spPr>
              <a:xfrm>
                <a:off x="2680550" y="238125"/>
                <a:ext cx="2308875" cy="1121325"/>
              </a:xfrm>
              <a:custGeom>
                <a:avLst/>
                <a:gdLst/>
                <a:ahLst/>
                <a:cxnLst/>
                <a:rect l="l" t="t" r="r" b="b"/>
                <a:pathLst>
                  <a:path w="92355" h="44853" extrusionOk="0">
                    <a:moveTo>
                      <a:pt x="46177" y="0"/>
                    </a:moveTo>
                    <a:cubicBezTo>
                      <a:pt x="23816" y="0"/>
                      <a:pt x="5071" y="15444"/>
                      <a:pt x="0" y="36244"/>
                    </a:cubicBezTo>
                    <a:cubicBezTo>
                      <a:pt x="2" y="36243"/>
                      <a:pt x="3" y="36243"/>
                      <a:pt x="5" y="36243"/>
                    </a:cubicBezTo>
                    <a:cubicBezTo>
                      <a:pt x="382" y="36243"/>
                      <a:pt x="13409" y="44852"/>
                      <a:pt x="46177" y="44852"/>
                    </a:cubicBezTo>
                    <a:cubicBezTo>
                      <a:pt x="78992" y="44852"/>
                      <a:pt x="92011" y="36243"/>
                      <a:pt x="92350" y="36243"/>
                    </a:cubicBezTo>
                    <a:cubicBezTo>
                      <a:pt x="92352" y="36243"/>
                      <a:pt x="92353" y="36244"/>
                      <a:pt x="92354" y="36244"/>
                    </a:cubicBezTo>
                    <a:cubicBezTo>
                      <a:pt x="87283" y="15444"/>
                      <a:pt x="68539" y="0"/>
                      <a:pt x="46177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5" name="Google Shape;205;p26"/>
              <p:cNvSpPr/>
              <p:nvPr/>
            </p:nvSpPr>
            <p:spPr>
              <a:xfrm>
                <a:off x="2646500" y="689100"/>
                <a:ext cx="2376975" cy="743900"/>
              </a:xfrm>
              <a:custGeom>
                <a:avLst/>
                <a:gdLst/>
                <a:ahLst/>
                <a:cxnLst/>
                <a:rect l="l" t="t" r="r" b="b"/>
                <a:pathLst>
                  <a:path w="95079" h="29756" extrusionOk="0">
                    <a:moveTo>
                      <a:pt x="9362" y="0"/>
                    </a:moveTo>
                    <a:cubicBezTo>
                      <a:pt x="9362" y="0"/>
                      <a:pt x="1642" y="8660"/>
                      <a:pt x="0" y="21024"/>
                    </a:cubicBezTo>
                    <a:cubicBezTo>
                      <a:pt x="0" y="21024"/>
                      <a:pt x="2336" y="20536"/>
                      <a:pt x="6805" y="20536"/>
                    </a:cubicBezTo>
                    <a:cubicBezTo>
                      <a:pt x="14461" y="20536"/>
                      <a:pt x="28379" y="21970"/>
                      <a:pt x="47541" y="29756"/>
                    </a:cubicBezTo>
                    <a:cubicBezTo>
                      <a:pt x="66703" y="21970"/>
                      <a:pt x="80619" y="20536"/>
                      <a:pt x="88275" y="20536"/>
                    </a:cubicBezTo>
                    <a:cubicBezTo>
                      <a:pt x="92743" y="20536"/>
                      <a:pt x="95078" y="21024"/>
                      <a:pt x="95078" y="21024"/>
                    </a:cubicBezTo>
                    <a:cubicBezTo>
                      <a:pt x="93438" y="8660"/>
                      <a:pt x="85717" y="0"/>
                      <a:pt x="85717" y="0"/>
                    </a:cubicBezTo>
                    <a:cubicBezTo>
                      <a:pt x="65500" y="0"/>
                      <a:pt x="47540" y="9847"/>
                      <a:pt x="47540" y="9847"/>
                    </a:cubicBezTo>
                    <a:cubicBezTo>
                      <a:pt x="47540" y="9847"/>
                      <a:pt x="29578" y="0"/>
                      <a:pt x="9362" y="0"/>
                    </a:cubicBezTo>
                    <a:close/>
                  </a:path>
                </a:pathLst>
              </a:custGeom>
              <a:solidFill>
                <a:srgbClr val="94A71C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6" name="Google Shape;206;p26"/>
              <p:cNvSpPr/>
              <p:nvPr/>
            </p:nvSpPr>
            <p:spPr>
              <a:xfrm>
                <a:off x="2357050" y="1029425"/>
                <a:ext cx="2955775" cy="570425"/>
              </a:xfrm>
              <a:custGeom>
                <a:avLst/>
                <a:gdLst/>
                <a:ahLst/>
                <a:cxnLst/>
                <a:rect l="l" t="t" r="r" b="b"/>
                <a:pathLst>
                  <a:path w="118231" h="22817" extrusionOk="0">
                    <a:moveTo>
                      <a:pt x="13340" y="0"/>
                    </a:moveTo>
                    <a:cubicBezTo>
                      <a:pt x="13340" y="0"/>
                      <a:pt x="3744" y="4153"/>
                      <a:pt x="1" y="10713"/>
                    </a:cubicBezTo>
                    <a:cubicBezTo>
                      <a:pt x="1" y="10713"/>
                      <a:pt x="2944" y="9003"/>
                      <a:pt x="8399" y="9003"/>
                    </a:cubicBezTo>
                    <a:cubicBezTo>
                      <a:pt x="11487" y="9003"/>
                      <a:pt x="15381" y="9551"/>
                      <a:pt x="20001" y="11268"/>
                    </a:cubicBezTo>
                    <a:cubicBezTo>
                      <a:pt x="32783" y="16019"/>
                      <a:pt x="50033" y="22817"/>
                      <a:pt x="59117" y="22817"/>
                    </a:cubicBezTo>
                    <a:cubicBezTo>
                      <a:pt x="68200" y="22817"/>
                      <a:pt x="85448" y="16019"/>
                      <a:pt x="98230" y="11268"/>
                    </a:cubicBezTo>
                    <a:cubicBezTo>
                      <a:pt x="102850" y="9551"/>
                      <a:pt x="106744" y="9003"/>
                      <a:pt x="109832" y="9003"/>
                    </a:cubicBezTo>
                    <a:cubicBezTo>
                      <a:pt x="115287" y="9003"/>
                      <a:pt x="118230" y="10713"/>
                      <a:pt x="118230" y="10713"/>
                    </a:cubicBezTo>
                    <a:cubicBezTo>
                      <a:pt x="114486" y="4153"/>
                      <a:pt x="104892" y="1"/>
                      <a:pt x="104892" y="1"/>
                    </a:cubicBezTo>
                    <a:cubicBezTo>
                      <a:pt x="78534" y="1"/>
                      <a:pt x="59119" y="10713"/>
                      <a:pt x="59119" y="10713"/>
                    </a:cubicBezTo>
                    <a:cubicBezTo>
                      <a:pt x="59119" y="10713"/>
                      <a:pt x="39698" y="0"/>
                      <a:pt x="13340" y="0"/>
                    </a:cubicBezTo>
                    <a:close/>
                  </a:path>
                </a:pathLst>
              </a:custGeom>
              <a:solidFill>
                <a:srgbClr val="4B2C2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sp>
        <p:nvSpPr>
          <p:cNvPr id="2" name="Google Shape;128;p26"/>
          <p:cNvSpPr txBox="1">
            <a:spLocks noGrp="1"/>
          </p:cNvSpPr>
          <p:nvPr/>
        </p:nvSpPr>
        <p:spPr>
          <a:xfrm>
            <a:off x="9982200" y="1485900"/>
            <a:ext cx="3623310" cy="919480"/>
          </a:xfrm>
          <a:prstGeom prst="rect">
            <a:avLst/>
          </a:prstGeom>
        </p:spPr>
        <p:txBody>
          <a:bodyPr vert="horz" wrap="square" lIns="182850" tIns="182850" rIns="182850" bIns="18285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endParaRPr dirty="0"/>
          </a:p>
        </p:txBody>
      </p:sp>
      <p:sp>
        <p:nvSpPr>
          <p:cNvPr id="3" name="Google Shape;128;p26"/>
          <p:cNvSpPr txBox="1">
            <a:spLocks noGrp="1"/>
          </p:cNvSpPr>
          <p:nvPr/>
        </p:nvSpPr>
        <p:spPr>
          <a:xfrm>
            <a:off x="9220200" y="1866900"/>
            <a:ext cx="8803640" cy="2850515"/>
          </a:xfrm>
          <a:prstGeom prst="rect">
            <a:avLst/>
          </a:prstGeom>
        </p:spPr>
        <p:txBody>
          <a:bodyPr vert="horz" wrap="square" lIns="182850" tIns="182850" rIns="182850" bIns="18285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quá trình cây nên cháy</a:t>
            </a:r>
            <a: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alt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Cá nhân m</a:t>
            </a:r>
            <a:r>
              <a:rPr lang="vi-V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dirty="0" smtClean="0">
                <a:solidFill>
                  <a:srgbClr val="002060"/>
                </a:solidFill>
              </a:rPr>
              <a:t>tả quá trình cháy của cây nến theo 2 giai đoạn </a:t>
            </a:r>
            <a:endParaRPr lang="vi-VN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9725846">
            <a:off x="13057637" y="1690975"/>
            <a:ext cx="4555746" cy="156717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07185" y="571500"/>
            <a:ext cx="15617190" cy="8413750"/>
            <a:chOff x="0" y="0"/>
            <a:chExt cx="74794926" cy="15155183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74650144" cy="15010403"/>
            </a:xfrm>
            <a:custGeom>
              <a:avLst/>
              <a:gdLst/>
              <a:ahLst/>
              <a:cxnLst/>
              <a:rect l="l" t="t" r="r" b="b"/>
              <a:pathLst>
                <a:path w="74650144" h="15010403">
                  <a:moveTo>
                    <a:pt x="0" y="0"/>
                  </a:moveTo>
                  <a:lnTo>
                    <a:pt x="74650144" y="0"/>
                  </a:lnTo>
                  <a:lnTo>
                    <a:pt x="74650144" y="15010403"/>
                  </a:lnTo>
                  <a:lnTo>
                    <a:pt x="0" y="1501040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794926" cy="15155183"/>
            </a:xfrm>
            <a:custGeom>
              <a:avLst/>
              <a:gdLst/>
              <a:ahLst/>
              <a:cxnLst/>
              <a:rect l="l" t="t" r="r" b="b"/>
              <a:pathLst>
                <a:path w="74794926" h="15155183">
                  <a:moveTo>
                    <a:pt x="74650147" y="15010403"/>
                  </a:moveTo>
                  <a:lnTo>
                    <a:pt x="74794926" y="15010403"/>
                  </a:lnTo>
                  <a:lnTo>
                    <a:pt x="74794926" y="15155183"/>
                  </a:lnTo>
                  <a:lnTo>
                    <a:pt x="74650147" y="15155183"/>
                  </a:lnTo>
                  <a:lnTo>
                    <a:pt x="74650147" y="150104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010403"/>
                  </a:lnTo>
                  <a:lnTo>
                    <a:pt x="0" y="15010403"/>
                  </a:lnTo>
                  <a:lnTo>
                    <a:pt x="0" y="144780"/>
                  </a:lnTo>
                  <a:close/>
                  <a:moveTo>
                    <a:pt x="0" y="15010403"/>
                  </a:moveTo>
                  <a:lnTo>
                    <a:pt x="144780" y="15010403"/>
                  </a:lnTo>
                  <a:lnTo>
                    <a:pt x="144780" y="15155183"/>
                  </a:lnTo>
                  <a:lnTo>
                    <a:pt x="0" y="15155183"/>
                  </a:lnTo>
                  <a:lnTo>
                    <a:pt x="0" y="15010403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15010403"/>
                  </a:lnTo>
                  <a:lnTo>
                    <a:pt x="74650147" y="15010403"/>
                  </a:lnTo>
                  <a:lnTo>
                    <a:pt x="74650147" y="144780"/>
                  </a:lnTo>
                  <a:close/>
                  <a:moveTo>
                    <a:pt x="144780" y="15010403"/>
                  </a:moveTo>
                  <a:lnTo>
                    <a:pt x="74650147" y="15010403"/>
                  </a:lnTo>
                  <a:lnTo>
                    <a:pt x="74650147" y="15155183"/>
                  </a:lnTo>
                  <a:lnTo>
                    <a:pt x="144780" y="15155183"/>
                  </a:lnTo>
                  <a:lnTo>
                    <a:pt x="144780" y="15010403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30885" y="8420282"/>
            <a:ext cx="1793045" cy="17930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285" y="1028801"/>
            <a:ext cx="1793045" cy="17930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97358" y="7277100"/>
            <a:ext cx="640165" cy="640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18" y="3101015"/>
            <a:ext cx="640165" cy="6401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6000" y="2857500"/>
            <a:ext cx="10956290" cy="347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PT: Carbon + Oxygen -&gt; Carbon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Carbon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Carbon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2585" y="723900"/>
            <a:ext cx="6436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PHẢN ỨNG HÓA 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6333" l="3431" r="96913">
                        <a14:foregroundMark x1="31046" y1="8778" x2="42024" y2="8889"/>
                        <a14:foregroundMark x1="28816" y1="3667" x2="40309" y2="3556"/>
                        <a14:foregroundMark x1="40309" y1="3556" x2="48370" y2="3556"/>
                        <a14:foregroundMark x1="15094" y1="7000" x2="7376" y2="15889"/>
                        <a14:foregroundMark x1="7376" y1="15889" x2="6518" y2="22667"/>
                        <a14:foregroundMark x1="38422" y1="33333" x2="47856" y2="33667"/>
                        <a14:foregroundMark x1="33619" y1="34333" x2="45111" y2="36444"/>
                        <a14:foregroundMark x1="45111" y1="36444" x2="46141" y2="36444"/>
                        <a14:foregroundMark x1="76329" y1="34444" x2="81304" y2="34000"/>
                        <a14:foregroundMark x1="79417" y1="31444" x2="79760" y2="40000"/>
                        <a14:foregroundMark x1="79760" y1="40000" x2="89708" y2="37889"/>
                        <a14:foregroundMark x1="75986" y1="32889" x2="74443" y2="41222"/>
                        <a14:foregroundMark x1="74443" y1="41222" x2="77015" y2="52778"/>
                        <a14:foregroundMark x1="77015" y1="52778" x2="92110" y2="46111"/>
                        <a14:foregroundMark x1="92110" y1="46111" x2="92624" y2="33333"/>
                        <a14:foregroundMark x1="92624" y1="33333" x2="87307" y2="33889"/>
                        <a14:foregroundMark x1="77015" y1="32778" x2="72899" y2="39222"/>
                        <a14:foregroundMark x1="72899" y1="39222" x2="73928" y2="50556"/>
                        <a14:foregroundMark x1="73928" y1="50556" x2="86449" y2="55111"/>
                        <a14:foregroundMark x1="86449" y1="55111" x2="92796" y2="51667"/>
                        <a14:foregroundMark x1="94168" y1="31111" x2="96913" y2="45333"/>
                        <a14:foregroundMark x1="96913" y1="45333" x2="95197" y2="49778"/>
                        <a14:foregroundMark x1="29846" y1="91222" x2="29846" y2="91222"/>
                        <a14:foregroundMark x1="29331" y1="93444" x2="29331" y2="93444"/>
                        <a14:foregroundMark x1="43053" y1="93667" x2="43053" y2="93667"/>
                        <a14:foregroundMark x1="25386" y1="96444" x2="25386" y2="96444"/>
                        <a14:foregroundMark x1="3431" y1="53889" x2="3431" y2="5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9275" y="810895"/>
            <a:ext cx="4054475" cy="5220970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4431030" y="2476500"/>
            <a:ext cx="14427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SGK- Tr13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333500"/>
            <a:ext cx="14348460" cy="970280"/>
          </a:xfrm>
        </p:spPr>
        <p:txBody>
          <a:bodyPr/>
          <a:lstStyle/>
          <a:p>
            <a:pPr algn="l" eaLnBrk="1" hangingPunct="1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79476" y="3659102"/>
            <a:ext cx="16916400" cy="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8125" tIns="69062" rIns="138125" bIns="69062">
            <a:spAutoFit/>
          </a:bodyPr>
          <a:lstStyle>
            <a:lvl1pPr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685800" y="740994"/>
            <a:ext cx="17602200" cy="139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457200" y="8370557"/>
            <a:ext cx="17335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/>
          <a:p>
            <a:endParaRPr lang="en-US"/>
          </a:p>
        </p:txBody>
      </p:sp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3429000" y="9094655"/>
            <a:ext cx="1600200" cy="12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72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7200" b="1" baseline="-25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944" name="Text Box 8"/>
          <p:cNvSpPr txBox="1">
            <a:spLocks noChangeArrowheads="1"/>
          </p:cNvSpPr>
          <p:nvPr/>
        </p:nvSpPr>
        <p:spPr bwMode="auto">
          <a:xfrm>
            <a:off x="7658100" y="8833980"/>
            <a:ext cx="1866900" cy="12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7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72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947" name="Oval 11"/>
          <p:cNvSpPr>
            <a:spLocks noChangeArrowheads="1"/>
          </p:cNvSpPr>
          <p:nvPr/>
        </p:nvSpPr>
        <p:spPr bwMode="auto">
          <a:xfrm>
            <a:off x="533402" y="5905575"/>
            <a:ext cx="1831974" cy="1267168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25" tIns="69062" rIns="138125" bIns="69062" anchor="ctr"/>
          <a:lstStyle/>
          <a:p>
            <a:pPr algn="ctr" defTabSz="1383030">
              <a:spcBef>
                <a:spcPct val="50000"/>
              </a:spcBef>
            </a:pPr>
            <a:r>
              <a:rPr lang="en-US" altLang="en-US" sz="6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630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948" name="Oval 12"/>
          <p:cNvSpPr>
            <a:spLocks noChangeArrowheads="1"/>
          </p:cNvSpPr>
          <p:nvPr/>
        </p:nvSpPr>
        <p:spPr bwMode="auto">
          <a:xfrm>
            <a:off x="911227" y="4810417"/>
            <a:ext cx="1831974" cy="1267168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25" tIns="69062" rIns="138125" bIns="69062" anchor="ctr"/>
          <a:lstStyle/>
          <a:p>
            <a:pPr algn="ctr" defTabSz="1383030">
              <a:spcBef>
                <a:spcPct val="50000"/>
              </a:spcBef>
            </a:pPr>
            <a:r>
              <a:rPr lang="en-US" altLang="en-US" sz="6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630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5949" name="Group 13"/>
          <p:cNvGrpSpPr/>
          <p:nvPr/>
        </p:nvGrpSpPr>
        <p:grpSpPr bwMode="auto">
          <a:xfrm rot="4485602">
            <a:off x="786420" y="8012719"/>
            <a:ext cx="1624389" cy="2924174"/>
            <a:chOff x="191" y="2209"/>
            <a:chExt cx="673" cy="921"/>
          </a:xfrm>
        </p:grpSpPr>
        <p:sp>
          <p:nvSpPr>
            <p:cNvPr id="6166" name="Oval 14"/>
            <p:cNvSpPr>
              <a:spLocks noChangeArrowheads="1"/>
            </p:cNvSpPr>
            <p:nvPr/>
          </p:nvSpPr>
          <p:spPr bwMode="auto">
            <a:xfrm>
              <a:off x="191" y="2605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63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6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7" name="Oval 15"/>
            <p:cNvSpPr>
              <a:spLocks noChangeArrowheads="1"/>
            </p:cNvSpPr>
            <p:nvPr/>
          </p:nvSpPr>
          <p:spPr bwMode="auto">
            <a:xfrm>
              <a:off x="287" y="2209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63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6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5952" name="Oval 16"/>
          <p:cNvSpPr>
            <a:spLocks noChangeArrowheads="1"/>
          </p:cNvSpPr>
          <p:nvPr/>
        </p:nvSpPr>
        <p:spPr bwMode="auto">
          <a:xfrm>
            <a:off x="3657600" y="4515950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953" name="Oval 17"/>
          <p:cNvSpPr>
            <a:spLocks noChangeArrowheads="1"/>
          </p:cNvSpPr>
          <p:nvPr/>
        </p:nvSpPr>
        <p:spPr bwMode="auto">
          <a:xfrm>
            <a:off x="3276600" y="5240047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954" name="Oval 18"/>
          <p:cNvSpPr>
            <a:spLocks noChangeArrowheads="1"/>
          </p:cNvSpPr>
          <p:nvPr/>
        </p:nvSpPr>
        <p:spPr bwMode="auto">
          <a:xfrm>
            <a:off x="4991100" y="5819324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955" name="Oval 19"/>
          <p:cNvSpPr>
            <a:spLocks noChangeArrowheads="1"/>
          </p:cNvSpPr>
          <p:nvPr/>
        </p:nvSpPr>
        <p:spPr bwMode="auto">
          <a:xfrm>
            <a:off x="4419600" y="6543421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5956" name="Group 20"/>
          <p:cNvGrpSpPr/>
          <p:nvPr/>
        </p:nvGrpSpPr>
        <p:grpSpPr bwMode="auto">
          <a:xfrm>
            <a:off x="5102227" y="8836394"/>
            <a:ext cx="2174874" cy="992012"/>
            <a:chOff x="2651" y="3661"/>
            <a:chExt cx="685" cy="411"/>
          </a:xfrm>
        </p:grpSpPr>
        <p:sp>
          <p:nvSpPr>
            <p:cNvPr id="295957" name="Oval 21"/>
            <p:cNvSpPr>
              <a:spLocks noChangeArrowheads="1"/>
            </p:cNvSpPr>
            <p:nvPr/>
          </p:nvSpPr>
          <p:spPr bwMode="auto">
            <a:xfrm>
              <a:off x="2940" y="3661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958" name="Oval 22"/>
            <p:cNvSpPr>
              <a:spLocks noChangeArrowheads="1"/>
            </p:cNvSpPr>
            <p:nvPr/>
          </p:nvSpPr>
          <p:spPr bwMode="auto">
            <a:xfrm>
              <a:off x="2651" y="3680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5959" name="Group 23"/>
          <p:cNvGrpSpPr/>
          <p:nvPr/>
        </p:nvGrpSpPr>
        <p:grpSpPr bwMode="auto">
          <a:xfrm>
            <a:off x="7232651" y="5503136"/>
            <a:ext cx="3054350" cy="1416817"/>
            <a:chOff x="2278" y="2280"/>
            <a:chExt cx="962" cy="587"/>
          </a:xfrm>
        </p:grpSpPr>
        <p:sp>
          <p:nvSpPr>
            <p:cNvPr id="6162" name="Freeform 24"/>
            <p:cNvSpPr/>
            <p:nvPr/>
          </p:nvSpPr>
          <p:spPr bwMode="auto">
            <a:xfrm>
              <a:off x="2278" y="2736"/>
              <a:ext cx="962" cy="1"/>
            </a:xfrm>
            <a:custGeom>
              <a:avLst/>
              <a:gdLst>
                <a:gd name="T0" fmla="*/ 0 w 962"/>
                <a:gd name="T1" fmla="*/ 1 h 1"/>
                <a:gd name="T2" fmla="*/ 962 w 962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62" h="1">
                  <a:moveTo>
                    <a:pt x="0" y="1"/>
                  </a:moveTo>
                  <a:lnTo>
                    <a:pt x="962" y="0"/>
                  </a:lnTo>
                </a:path>
              </a:pathLst>
            </a:custGeom>
            <a:noFill/>
            <a:ln w="57150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Text Box 25"/>
            <p:cNvSpPr txBox="1">
              <a:spLocks noChangeArrowheads="1"/>
            </p:cNvSpPr>
            <p:nvPr/>
          </p:nvSpPr>
          <p:spPr bwMode="auto">
            <a:xfrm>
              <a:off x="2568" y="2280"/>
              <a:ext cx="576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88925" indent="-288925" defTabSz="77025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7025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7025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7025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7025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7025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7025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7025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7025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8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8600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8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2"/>
          <p:cNvSpPr>
            <a:spLocks noChangeArrowheads="1"/>
          </p:cNvSpPr>
          <p:nvPr/>
        </p:nvSpPr>
        <p:spPr bwMode="auto">
          <a:xfrm>
            <a:off x="938532" y="4837087"/>
            <a:ext cx="1831974" cy="1267168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25" tIns="69062" rIns="138125" bIns="69062" anchor="ctr"/>
          <a:lstStyle/>
          <a:p>
            <a:pPr algn="ctr" defTabSz="1383030">
              <a:spcBef>
                <a:spcPct val="50000"/>
              </a:spcBef>
            </a:pPr>
            <a:r>
              <a:rPr lang="en-US" altLang="en-US" sz="6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630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12"/>
          <p:cNvSpPr>
            <a:spLocks noChangeArrowheads="1"/>
          </p:cNvSpPr>
          <p:nvPr/>
        </p:nvSpPr>
        <p:spPr bwMode="auto">
          <a:xfrm>
            <a:off x="533402" y="5892457"/>
            <a:ext cx="1831974" cy="1267168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125" tIns="69062" rIns="138125" bIns="69062" anchor="ctr"/>
          <a:lstStyle/>
          <a:p>
            <a:pPr algn="ctr" defTabSz="1383030">
              <a:spcBef>
                <a:spcPct val="50000"/>
              </a:spcBef>
            </a:pPr>
            <a:r>
              <a:rPr lang="en-US" altLang="en-US" sz="6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630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3657600" y="4515950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3276600" y="5219727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4991100" y="5829484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4419600" y="6514846"/>
            <a:ext cx="1257300" cy="946153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 anchor="ctr"/>
          <a:lstStyle>
            <a:lvl1pPr marL="288925" indent="-288925"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defTabSz="770255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defTabSz="77025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36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88" name="Group 86"/>
          <p:cNvGrpSpPr/>
          <p:nvPr/>
        </p:nvGrpSpPr>
        <p:grpSpPr bwMode="auto">
          <a:xfrm>
            <a:off x="14779626" y="8684115"/>
            <a:ext cx="1953633" cy="1576336"/>
            <a:chOff x="4356" y="789"/>
            <a:chExt cx="835" cy="948"/>
          </a:xfrm>
        </p:grpSpPr>
        <p:sp>
          <p:nvSpPr>
            <p:cNvPr id="7196" name="Oval 87"/>
            <p:cNvSpPr>
              <a:spLocks noChangeArrowheads="1"/>
            </p:cNvSpPr>
            <p:nvPr/>
          </p:nvSpPr>
          <p:spPr bwMode="auto">
            <a:xfrm rot="4485602">
              <a:off x="4607" y="885"/>
              <a:ext cx="606" cy="561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43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4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92" name="Oval 88"/>
            <p:cNvSpPr>
              <a:spLocks noChangeArrowheads="1"/>
            </p:cNvSpPr>
            <p:nvPr/>
          </p:nvSpPr>
          <p:spPr bwMode="auto">
            <a:xfrm>
              <a:off x="4356" y="789"/>
              <a:ext cx="481" cy="45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2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22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93" name="Oval 89"/>
            <p:cNvSpPr>
              <a:spLocks noChangeArrowheads="1"/>
            </p:cNvSpPr>
            <p:nvPr/>
          </p:nvSpPr>
          <p:spPr bwMode="auto">
            <a:xfrm>
              <a:off x="4459" y="1329"/>
              <a:ext cx="497" cy="408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2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22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74" name="Text Box 43"/>
          <p:cNvSpPr txBox="1">
            <a:spLocks noChangeArrowheads="1"/>
          </p:cNvSpPr>
          <p:nvPr/>
        </p:nvSpPr>
        <p:spPr bwMode="auto">
          <a:xfrm>
            <a:off x="16753840" y="9196705"/>
            <a:ext cx="141922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9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9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9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29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9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29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2526 -0.00469 0.50521 -0.00939 0.60625 -0.01126 " pathEditMode="relative" ptsTypes="aA">
                                      <p:cBhvr>
                                        <p:cTn id="36" dur="1000" fill="hold"/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14388 0.0290137 C 0.308226 0.0360537 0.621426 0.0430837 0.746946 0.045893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5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" y="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0704E-6 C 0.17622 -0.00939 0.35244 -0.01878 0.42292 -0.0225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95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-112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1.26761E-6 C 0.23576 -0.00376 0.45278 -0.00751 0.53958 -0.01972 C 0.62639 -0.03193 0.58298 -0.05258 0.53958 -0.07324 " pathEditMode="relative" rAng="0" ptsTypes="aaA">
                                      <p:cBhvr>
                                        <p:cTn id="42" dur="1000" fill="hold"/>
                                        <p:tgtEl>
                                          <p:spTgt spid="295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2" y="-366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211 C 0.23837 0.00469 0.47361 -0.01172 0.56771 -0.01828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59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-19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4642 C 0.15226 0.0851 0.28577 0.12377 0.36459 0.11955 C 0.4434 0.11534 0.47049 0.03751 0.49167 0.0211 " pathEditMode="relative" rAng="0" ptsTypes="aaA">
                                      <p:cBhvr>
                                        <p:cTn id="46" dur="1000" fill="hold"/>
                                        <p:tgtEl>
                                          <p:spTgt spid="2959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2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8" grpId="0"/>
      <p:bldP spid="295941" grpId="0" bldLvl="0" animBg="1"/>
      <p:bldP spid="295943" grpId="0"/>
      <p:bldP spid="295944" grpId="0"/>
      <p:bldP spid="295947" grpId="1" bldLvl="0" animBg="1"/>
      <p:bldP spid="295948" grpId="1" animBg="1"/>
      <p:bldP spid="295952" grpId="1" animBg="1"/>
      <p:bldP spid="295953" grpId="1" animBg="1"/>
      <p:bldP spid="295954" grpId="1" animBg="1"/>
      <p:bldP spid="295955" grpId="1" animBg="1"/>
      <p:bldP spid="71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-28576" y="3999428"/>
            <a:ext cx="2644776" cy="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8125" tIns="69062" rIns="138125" bIns="69062">
            <a:spAutoFit/>
          </a:bodyPr>
          <a:lstStyle>
            <a:lvl1pPr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1"/>
          <p:cNvSpPr txBox="1">
            <a:spLocks noChangeArrowheads="1"/>
          </p:cNvSpPr>
          <p:nvPr/>
        </p:nvSpPr>
        <p:spPr bwMode="auto">
          <a:xfrm>
            <a:off x="0" y="0"/>
            <a:ext cx="18326100" cy="69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8125" tIns="69062" rIns="138125" bIns="69062">
            <a:spAutoFit/>
          </a:bodyPr>
          <a:lstStyle>
            <a:lvl1pPr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>
            <a:off x="4359277" y="2623644"/>
            <a:ext cx="195897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/>
          <a:lstStyle/>
          <a:p>
            <a:endParaRPr lang="en-US"/>
          </a:p>
        </p:txBody>
      </p:sp>
      <p:sp>
        <p:nvSpPr>
          <p:cNvPr id="7173" name="Text Box 42"/>
          <p:cNvSpPr txBox="1">
            <a:spLocks noChangeArrowheads="1"/>
          </p:cNvSpPr>
          <p:nvPr/>
        </p:nvSpPr>
        <p:spPr bwMode="auto">
          <a:xfrm>
            <a:off x="10134600" y="9377052"/>
            <a:ext cx="15621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baseline="-25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baseline="-250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 Box 43"/>
          <p:cNvSpPr txBox="1">
            <a:spLocks noChangeArrowheads="1"/>
          </p:cNvSpPr>
          <p:nvPr/>
        </p:nvSpPr>
        <p:spPr bwMode="auto">
          <a:xfrm>
            <a:off x="16687800" y="9029855"/>
            <a:ext cx="21717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148" name="Line 44"/>
          <p:cNvSpPr>
            <a:spLocks noChangeShapeType="1"/>
          </p:cNvSpPr>
          <p:nvPr/>
        </p:nvSpPr>
        <p:spPr bwMode="auto">
          <a:xfrm>
            <a:off x="11715750" y="2548820"/>
            <a:ext cx="193357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/>
          <a:p>
            <a:endParaRPr lang="en-US"/>
          </a:p>
        </p:txBody>
      </p:sp>
      <p:sp>
        <p:nvSpPr>
          <p:cNvPr id="7176" name="Text Box 47"/>
          <p:cNvSpPr txBox="1">
            <a:spLocks noChangeArrowheads="1"/>
          </p:cNvSpPr>
          <p:nvPr/>
        </p:nvSpPr>
        <p:spPr bwMode="auto">
          <a:xfrm>
            <a:off x="3933826" y="9253956"/>
            <a:ext cx="1600200" cy="71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baseline="-25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7" name="Group 49"/>
          <p:cNvGrpSpPr/>
          <p:nvPr/>
        </p:nvGrpSpPr>
        <p:grpSpPr bwMode="auto">
          <a:xfrm rot="4485602">
            <a:off x="2101769" y="8748938"/>
            <a:ext cx="1076490" cy="1927226"/>
            <a:chOff x="191" y="2209"/>
            <a:chExt cx="673" cy="921"/>
          </a:xfrm>
        </p:grpSpPr>
        <p:sp>
          <p:nvSpPr>
            <p:cNvPr id="7220" name="Oval 50"/>
            <p:cNvSpPr>
              <a:spLocks noChangeArrowheads="1"/>
            </p:cNvSpPr>
            <p:nvPr/>
          </p:nvSpPr>
          <p:spPr bwMode="auto">
            <a:xfrm>
              <a:off x="191" y="2605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43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4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1" name="Oval 51"/>
            <p:cNvSpPr>
              <a:spLocks noChangeArrowheads="1"/>
            </p:cNvSpPr>
            <p:nvPr/>
          </p:nvSpPr>
          <p:spPr bwMode="auto">
            <a:xfrm>
              <a:off x="287" y="2209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43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4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78" name="Group 52"/>
          <p:cNvGrpSpPr/>
          <p:nvPr/>
        </p:nvGrpSpPr>
        <p:grpSpPr bwMode="auto">
          <a:xfrm>
            <a:off x="8242300" y="9292574"/>
            <a:ext cx="1854200" cy="772370"/>
            <a:chOff x="2651" y="3661"/>
            <a:chExt cx="685" cy="411"/>
          </a:xfrm>
        </p:grpSpPr>
        <p:sp>
          <p:nvSpPr>
            <p:cNvPr id="175157" name="Oval 53"/>
            <p:cNvSpPr>
              <a:spLocks noChangeArrowheads="1"/>
            </p:cNvSpPr>
            <p:nvPr/>
          </p:nvSpPr>
          <p:spPr bwMode="auto">
            <a:xfrm>
              <a:off x="2940" y="3661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50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50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58" name="Oval 54"/>
            <p:cNvSpPr>
              <a:spLocks noChangeArrowheads="1"/>
            </p:cNvSpPr>
            <p:nvPr/>
          </p:nvSpPr>
          <p:spPr bwMode="auto">
            <a:xfrm>
              <a:off x="2651" y="3680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50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50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79" name="Text Box 27"/>
          <p:cNvSpPr txBox="1">
            <a:spLocks noChangeArrowheads="1"/>
          </p:cNvSpPr>
          <p:nvPr/>
        </p:nvSpPr>
        <p:spPr bwMode="auto">
          <a:xfrm>
            <a:off x="0" y="3912537"/>
            <a:ext cx="5384800" cy="62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8125" tIns="69062" rIns="138125" bIns="69062">
            <a:spAutoFit/>
          </a:bodyPr>
          <a:lstStyle>
            <a:lvl1pPr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a,Trước phản ứng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80" name="Group 58"/>
          <p:cNvGrpSpPr/>
          <p:nvPr/>
        </p:nvGrpSpPr>
        <p:grpSpPr bwMode="auto">
          <a:xfrm rot="4485602">
            <a:off x="1089082" y="1774971"/>
            <a:ext cx="996841" cy="1733550"/>
            <a:chOff x="191" y="2209"/>
            <a:chExt cx="673" cy="921"/>
          </a:xfrm>
        </p:grpSpPr>
        <p:sp>
          <p:nvSpPr>
            <p:cNvPr id="7216" name="Oval 59"/>
            <p:cNvSpPr>
              <a:spLocks noChangeArrowheads="1"/>
            </p:cNvSpPr>
            <p:nvPr/>
          </p:nvSpPr>
          <p:spPr bwMode="auto">
            <a:xfrm>
              <a:off x="191" y="2605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72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72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7" name="Oval 60"/>
            <p:cNvSpPr>
              <a:spLocks noChangeArrowheads="1"/>
            </p:cNvSpPr>
            <p:nvPr/>
          </p:nvSpPr>
          <p:spPr bwMode="auto">
            <a:xfrm>
              <a:off x="287" y="2209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72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72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Group 67"/>
          <p:cNvGrpSpPr/>
          <p:nvPr/>
        </p:nvGrpSpPr>
        <p:grpSpPr bwMode="auto">
          <a:xfrm>
            <a:off x="3136901" y="3113616"/>
            <a:ext cx="1593850" cy="728924"/>
            <a:chOff x="2651" y="3661"/>
            <a:chExt cx="685" cy="411"/>
          </a:xfrm>
        </p:grpSpPr>
        <p:sp>
          <p:nvSpPr>
            <p:cNvPr id="175172" name="Oval 68"/>
            <p:cNvSpPr>
              <a:spLocks noChangeArrowheads="1"/>
            </p:cNvSpPr>
            <p:nvPr/>
          </p:nvSpPr>
          <p:spPr bwMode="auto">
            <a:xfrm>
              <a:off x="2940" y="3661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73" name="Oval 69"/>
            <p:cNvSpPr>
              <a:spLocks noChangeArrowheads="1"/>
            </p:cNvSpPr>
            <p:nvPr/>
          </p:nvSpPr>
          <p:spPr bwMode="auto">
            <a:xfrm>
              <a:off x="2651" y="3680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Group 70"/>
          <p:cNvGrpSpPr/>
          <p:nvPr/>
        </p:nvGrpSpPr>
        <p:grpSpPr bwMode="auto">
          <a:xfrm>
            <a:off x="3149600" y="1332338"/>
            <a:ext cx="1536700" cy="673411"/>
            <a:chOff x="2651" y="3661"/>
            <a:chExt cx="685" cy="411"/>
          </a:xfrm>
        </p:grpSpPr>
        <p:sp>
          <p:nvSpPr>
            <p:cNvPr id="175175" name="Oval 71"/>
            <p:cNvSpPr>
              <a:spLocks noChangeArrowheads="1"/>
            </p:cNvSpPr>
            <p:nvPr/>
          </p:nvSpPr>
          <p:spPr bwMode="auto">
            <a:xfrm>
              <a:off x="2940" y="3661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76" name="Oval 72"/>
            <p:cNvSpPr>
              <a:spLocks noChangeArrowheads="1"/>
            </p:cNvSpPr>
            <p:nvPr/>
          </p:nvSpPr>
          <p:spPr bwMode="auto">
            <a:xfrm>
              <a:off x="2651" y="3680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83" name="Text Box 29"/>
          <p:cNvSpPr txBox="1">
            <a:spLocks noChangeArrowheads="1"/>
          </p:cNvSpPr>
          <p:nvPr/>
        </p:nvSpPr>
        <p:spPr bwMode="auto">
          <a:xfrm>
            <a:off x="6629400" y="3899363"/>
            <a:ext cx="5524500" cy="62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8125" tIns="69062" rIns="138125" bIns="69062">
            <a:spAutoFit/>
          </a:bodyPr>
          <a:lstStyle>
            <a:lvl1pPr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b,Trong quá trình  phản ứng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84" name="Group 97"/>
          <p:cNvGrpSpPr/>
          <p:nvPr/>
        </p:nvGrpSpPr>
        <p:grpSpPr bwMode="auto">
          <a:xfrm>
            <a:off x="6889751" y="755475"/>
            <a:ext cx="4298950" cy="3067755"/>
            <a:chOff x="2042" y="260"/>
            <a:chExt cx="1866" cy="2131"/>
          </a:xfrm>
        </p:grpSpPr>
        <p:sp>
          <p:nvSpPr>
            <p:cNvPr id="7205" name="AutoShape 20"/>
            <p:cNvSpPr>
              <a:spLocks noChangeArrowheads="1"/>
            </p:cNvSpPr>
            <p:nvPr/>
          </p:nvSpPr>
          <p:spPr bwMode="auto">
            <a:xfrm>
              <a:off x="2042" y="260"/>
              <a:ext cx="1866" cy="2131"/>
            </a:xfrm>
            <a:prstGeom prst="bracketPair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Oval 62"/>
            <p:cNvSpPr>
              <a:spLocks noChangeArrowheads="1"/>
            </p:cNvSpPr>
            <p:nvPr/>
          </p:nvSpPr>
          <p:spPr bwMode="auto">
            <a:xfrm rot="4485602">
              <a:off x="2675" y="618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72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72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7" name="Oval 63"/>
            <p:cNvSpPr>
              <a:spLocks noChangeArrowheads="1"/>
            </p:cNvSpPr>
            <p:nvPr/>
          </p:nvSpPr>
          <p:spPr bwMode="auto">
            <a:xfrm rot="4485602">
              <a:off x="2746" y="1573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72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72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78" name="Oval 74"/>
            <p:cNvSpPr>
              <a:spLocks noChangeArrowheads="1"/>
            </p:cNvSpPr>
            <p:nvPr/>
          </p:nvSpPr>
          <p:spPr bwMode="auto">
            <a:xfrm>
              <a:off x="2411" y="1264"/>
              <a:ext cx="397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79" name="Oval 75"/>
            <p:cNvSpPr>
              <a:spLocks noChangeArrowheads="1"/>
            </p:cNvSpPr>
            <p:nvPr/>
          </p:nvSpPr>
          <p:spPr bwMode="auto">
            <a:xfrm>
              <a:off x="2183" y="708"/>
              <a:ext cx="397" cy="391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81" name="Oval 77"/>
            <p:cNvSpPr>
              <a:spLocks noChangeArrowheads="1"/>
            </p:cNvSpPr>
            <p:nvPr/>
          </p:nvSpPr>
          <p:spPr bwMode="auto">
            <a:xfrm>
              <a:off x="3360" y="1071"/>
              <a:ext cx="397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82" name="Oval 78"/>
            <p:cNvSpPr>
              <a:spLocks noChangeArrowheads="1"/>
            </p:cNvSpPr>
            <p:nvPr/>
          </p:nvSpPr>
          <p:spPr bwMode="auto">
            <a:xfrm>
              <a:off x="3383" y="1715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85" name="Text Box 28"/>
          <p:cNvSpPr txBox="1">
            <a:spLocks noChangeArrowheads="1"/>
          </p:cNvSpPr>
          <p:nvPr/>
        </p:nvSpPr>
        <p:spPr bwMode="auto">
          <a:xfrm>
            <a:off x="13134975" y="4006850"/>
            <a:ext cx="3716655" cy="62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8125" tIns="69062" rIns="138125" bIns="69062">
            <a:spAutoFit/>
          </a:bodyPr>
          <a:lstStyle>
            <a:lvl1pPr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c,Sau phản ứng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86" name="Group 81"/>
          <p:cNvGrpSpPr/>
          <p:nvPr/>
        </p:nvGrpSpPr>
        <p:grpSpPr bwMode="auto">
          <a:xfrm>
            <a:off x="13858877" y="810989"/>
            <a:ext cx="1997074" cy="1453021"/>
            <a:chOff x="4356" y="853"/>
            <a:chExt cx="802" cy="884"/>
          </a:xfrm>
        </p:grpSpPr>
        <p:sp>
          <p:nvSpPr>
            <p:cNvPr id="7202" name="Oval 64"/>
            <p:cNvSpPr>
              <a:spLocks noChangeArrowheads="1"/>
            </p:cNvSpPr>
            <p:nvPr/>
          </p:nvSpPr>
          <p:spPr bwMode="auto">
            <a:xfrm rot="4485602">
              <a:off x="4607" y="924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72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72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83" name="Oval 79"/>
            <p:cNvSpPr>
              <a:spLocks noChangeArrowheads="1"/>
            </p:cNvSpPr>
            <p:nvPr/>
          </p:nvSpPr>
          <p:spPr bwMode="auto">
            <a:xfrm>
              <a:off x="4356" y="853"/>
              <a:ext cx="397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84" name="Oval 80"/>
            <p:cNvSpPr>
              <a:spLocks noChangeArrowheads="1"/>
            </p:cNvSpPr>
            <p:nvPr/>
          </p:nvSpPr>
          <p:spPr bwMode="auto">
            <a:xfrm>
              <a:off x="4560" y="1345"/>
              <a:ext cx="397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7" name="Group 91"/>
          <p:cNvGrpSpPr/>
          <p:nvPr/>
        </p:nvGrpSpPr>
        <p:grpSpPr bwMode="auto">
          <a:xfrm>
            <a:off x="14087477" y="2577784"/>
            <a:ext cx="1936750" cy="1421644"/>
            <a:chOff x="4428" y="1837"/>
            <a:chExt cx="866" cy="826"/>
          </a:xfrm>
        </p:grpSpPr>
        <p:sp>
          <p:nvSpPr>
            <p:cNvPr id="7199" name="Oval 83"/>
            <p:cNvSpPr>
              <a:spLocks noChangeArrowheads="1"/>
            </p:cNvSpPr>
            <p:nvPr/>
          </p:nvSpPr>
          <p:spPr bwMode="auto">
            <a:xfrm rot="8528410">
              <a:off x="4717" y="2138"/>
              <a:ext cx="577" cy="525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72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72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88" name="Oval 84"/>
            <p:cNvSpPr>
              <a:spLocks noChangeArrowheads="1"/>
            </p:cNvSpPr>
            <p:nvPr/>
          </p:nvSpPr>
          <p:spPr bwMode="auto">
            <a:xfrm rot="10615859">
              <a:off x="4804" y="1837"/>
              <a:ext cx="396" cy="393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89" name="Oval 85"/>
            <p:cNvSpPr>
              <a:spLocks noChangeArrowheads="1"/>
            </p:cNvSpPr>
            <p:nvPr/>
          </p:nvSpPr>
          <p:spPr bwMode="auto">
            <a:xfrm rot="10800000">
              <a:off x="4428" y="2214"/>
              <a:ext cx="396" cy="391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36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8" name="Group 86"/>
          <p:cNvGrpSpPr/>
          <p:nvPr/>
        </p:nvGrpSpPr>
        <p:grpSpPr bwMode="auto">
          <a:xfrm>
            <a:off x="14779626" y="8790534"/>
            <a:ext cx="1757100" cy="1469917"/>
            <a:chOff x="4356" y="853"/>
            <a:chExt cx="751" cy="884"/>
          </a:xfrm>
        </p:grpSpPr>
        <p:sp>
          <p:nvSpPr>
            <p:cNvPr id="7196" name="Oval 87"/>
            <p:cNvSpPr>
              <a:spLocks noChangeArrowheads="1"/>
            </p:cNvSpPr>
            <p:nvPr/>
          </p:nvSpPr>
          <p:spPr bwMode="auto">
            <a:xfrm rot="4485602">
              <a:off x="4582" y="960"/>
              <a:ext cx="577" cy="473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5E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6907" tIns="38453" rIns="76907" bIns="38453" anchor="ctr"/>
            <a:lstStyle/>
            <a:p>
              <a:pPr algn="ctr" defTabSz="1383030">
                <a:spcBef>
                  <a:spcPct val="50000"/>
                </a:spcBef>
              </a:pPr>
              <a:r>
                <a:rPr lang="en-US" altLang="en-US" sz="430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en-US" sz="43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92" name="Oval 88"/>
            <p:cNvSpPr>
              <a:spLocks noChangeArrowheads="1"/>
            </p:cNvSpPr>
            <p:nvPr/>
          </p:nvSpPr>
          <p:spPr bwMode="auto">
            <a:xfrm>
              <a:off x="4356" y="853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2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22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193" name="Oval 89"/>
            <p:cNvSpPr>
              <a:spLocks noChangeArrowheads="1"/>
            </p:cNvSpPr>
            <p:nvPr/>
          </p:nvSpPr>
          <p:spPr bwMode="auto">
            <a:xfrm>
              <a:off x="4560" y="1345"/>
              <a:ext cx="396" cy="392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88925" indent="-288925"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defTabSz="770255"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defTabSz="77025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en-US" sz="2200" b="1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en-US" sz="22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5200" name="Rectangle 96"/>
          <p:cNvSpPr>
            <a:spLocks noChangeArrowheads="1"/>
          </p:cNvSpPr>
          <p:nvPr/>
        </p:nvSpPr>
        <p:spPr bwMode="auto">
          <a:xfrm>
            <a:off x="228600" y="4541520"/>
            <a:ext cx="11049000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/>
          <a:p>
            <a:pPr>
              <a:spcBef>
                <a:spcPct val="30000"/>
              </a:spcBef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phản ứng những nguyên tử nào liên kết với nhau?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218" name="Rectangle 114"/>
          <p:cNvSpPr>
            <a:spLocks noChangeArrowheads="1"/>
          </p:cNvSpPr>
          <p:nvPr/>
        </p:nvSpPr>
        <p:spPr bwMode="auto">
          <a:xfrm>
            <a:off x="200026" y="5752779"/>
            <a:ext cx="18288000" cy="361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So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223" name="Rectangle 119"/>
          <p:cNvSpPr>
            <a:spLocks noChangeArrowheads="1"/>
          </p:cNvSpPr>
          <p:nvPr/>
        </p:nvSpPr>
        <p:spPr bwMode="auto">
          <a:xfrm>
            <a:off x="396877" y="5083158"/>
            <a:ext cx="16881474" cy="85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p/ứ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p/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và1p/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oxygen; 2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thành1p/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hydrogen; 2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1p/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224" name="Rectangle 120"/>
          <p:cNvSpPr>
            <a:spLocks noChangeArrowheads="1"/>
          </p:cNvSpPr>
          <p:nvPr/>
        </p:nvSpPr>
        <p:spPr bwMode="auto">
          <a:xfrm>
            <a:off x="396875" y="7545345"/>
            <a:ext cx="16779876" cy="85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ở(c)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ở(a).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225" name="Rectangle 121"/>
          <p:cNvSpPr>
            <a:spLocks noChangeArrowheads="1"/>
          </p:cNvSpPr>
          <p:nvPr/>
        </p:nvSpPr>
        <p:spPr bwMode="auto">
          <a:xfrm>
            <a:off x="368935" y="6591227"/>
            <a:ext cx="15814676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p/ứ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thành; 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226" name="Rectangle 122"/>
          <p:cNvSpPr>
            <a:spLocks noChangeArrowheads="1"/>
          </p:cNvSpPr>
          <p:nvPr/>
        </p:nvSpPr>
        <p:spPr bwMode="auto">
          <a:xfrm>
            <a:off x="422911" y="8397188"/>
            <a:ext cx="9693275" cy="5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226" tIns="82113" rIns="164226" bIns="82113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giữa các ng/tử thay đổi; số ng/tử mỗi loại không thay đổi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5" name="Line 125"/>
          <p:cNvSpPr>
            <a:spLocks noChangeShapeType="1"/>
          </p:cNvSpPr>
          <p:nvPr/>
        </p:nvSpPr>
        <p:spPr bwMode="auto">
          <a:xfrm>
            <a:off x="1" y="9203269"/>
            <a:ext cx="14687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4226" tIns="82113" rIns="164226" bIns="82113"/>
          <a:lstStyle/>
          <a:p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5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75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6" grpId="0" animBg="1"/>
      <p:bldP spid="175148" grpId="0" animBg="1"/>
      <p:bldP spid="175200" grpId="0" bldLvl="0" animBg="1"/>
      <p:bldP spid="175218" grpId="0" bldLvl="0" animBg="1"/>
      <p:bldP spid="175223" grpId="0" bldLvl="0" animBg="1"/>
      <p:bldP spid="175224" grpId="0" bldLvl="0" animBg="1"/>
      <p:bldP spid="175225" grpId="0" bldLvl="0" animBg="1"/>
      <p:bldP spid="17522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2133600" y="2705100"/>
            <a:ext cx="14871700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914400" y="1257300"/>
            <a:ext cx="1108456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458" name="Text Box 10"/>
          <p:cNvSpPr txBox="1">
            <a:spLocks noChangeArrowheads="1"/>
          </p:cNvSpPr>
          <p:nvPr/>
        </p:nvSpPr>
        <p:spPr bwMode="auto">
          <a:xfrm>
            <a:off x="457200" y="1974850"/>
            <a:ext cx="2996565" cy="9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2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2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2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5" grpId="0" bldLvl="0" animBg="1"/>
      <p:bldP spid="232456" grpId="0" bldLvl="0" animBg="1"/>
      <p:bldP spid="23245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3855720" y="1225743"/>
            <a:ext cx="11532669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54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54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23" descr="grade school student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4613" y="7675769"/>
            <a:ext cx="424338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72540" y="2884358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352800" y="4585998"/>
            <a:ext cx="12496800" cy="2310101"/>
          </a:xfrm>
          <a:prstGeom prst="roundRect">
            <a:avLst/>
          </a:prstGeom>
          <a:solidFill>
            <a:srgbClr val="6600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480561" y="4585999"/>
            <a:ext cx="9464039" cy="20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5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en-US" sz="4350" b="1" dirty="0" err="1">
                <a:solidFill>
                  <a:schemeClr val="bg1"/>
                </a:solidFill>
              </a:rPr>
              <a:t>Hoàn</a:t>
            </a:r>
            <a:r>
              <a:rPr lang="en-US" altLang="en-US" sz="4350" b="1" dirty="0">
                <a:solidFill>
                  <a:schemeClr val="bg1"/>
                </a:solidFill>
              </a:rPr>
              <a:t> </a:t>
            </a:r>
            <a:r>
              <a:rPr lang="en-US" altLang="en-US" sz="4350" b="1" dirty="0" err="1">
                <a:solidFill>
                  <a:schemeClr val="bg1"/>
                </a:solidFill>
              </a:rPr>
              <a:t>thành</a:t>
            </a:r>
            <a:r>
              <a:rPr lang="en-US" altLang="en-US" sz="4350" b="1" dirty="0">
                <a:solidFill>
                  <a:schemeClr val="bg1"/>
                </a:solidFill>
              </a:rPr>
              <a:t> </a:t>
            </a:r>
            <a:r>
              <a:rPr lang="en-US" altLang="en-US" sz="4350" b="1" dirty="0" err="1">
                <a:solidFill>
                  <a:schemeClr val="bg1"/>
                </a:solidFill>
              </a:rPr>
              <a:t>phiếu</a:t>
            </a:r>
            <a:r>
              <a:rPr lang="en-US" altLang="en-US" sz="4350" b="1" dirty="0">
                <a:solidFill>
                  <a:schemeClr val="bg1"/>
                </a:solidFill>
              </a:rPr>
              <a:t> </a:t>
            </a:r>
            <a:r>
              <a:rPr lang="en-US" altLang="en-US" sz="4350" b="1" dirty="0" err="1">
                <a:solidFill>
                  <a:schemeClr val="bg1"/>
                </a:solidFill>
              </a:rPr>
              <a:t>học</a:t>
            </a:r>
            <a:r>
              <a:rPr lang="en-US" altLang="en-US" sz="4350" b="1" dirty="0">
                <a:solidFill>
                  <a:schemeClr val="bg1"/>
                </a:solidFill>
              </a:rPr>
              <a:t> </a:t>
            </a:r>
            <a:r>
              <a:rPr lang="en-US" altLang="en-US" sz="4350" b="1" dirty="0" err="1">
                <a:solidFill>
                  <a:schemeClr val="bg1"/>
                </a:solidFill>
              </a:rPr>
              <a:t>tập</a:t>
            </a:r>
            <a:r>
              <a:rPr lang="en-US" altLang="en-US" sz="4350" b="1" dirty="0">
                <a:solidFill>
                  <a:schemeClr val="bg1"/>
                </a:solidFill>
              </a:rPr>
              <a:t> </a:t>
            </a:r>
            <a:r>
              <a:rPr lang="en-US" altLang="en-US" sz="4350" b="1" dirty="0" err="1">
                <a:solidFill>
                  <a:schemeClr val="bg1"/>
                </a:solidFill>
              </a:rPr>
              <a:t>số</a:t>
            </a:r>
            <a:r>
              <a:rPr lang="en-US" altLang="en-US" sz="4350" b="1" dirty="0">
                <a:solidFill>
                  <a:schemeClr val="bg1"/>
                </a:solidFill>
              </a:rPr>
              <a:t> </a:t>
            </a:r>
            <a:r>
              <a:rPr lang="en-US" altLang="en-US" sz="4350" b="1" dirty="0" smtClean="0">
                <a:solidFill>
                  <a:schemeClr val="bg1"/>
                </a:solidFill>
              </a:rPr>
              <a:t>2</a:t>
            </a:r>
            <a:endParaRPr lang="en-US" altLang="en-US" sz="4350" b="1" dirty="0">
              <a:solidFill>
                <a:schemeClr val="bg1"/>
              </a:solidFill>
            </a:endParaRPr>
          </a:p>
        </p:txBody>
      </p:sp>
      <p:pic>
        <p:nvPicPr>
          <p:cNvPr id="2" name="Đồng hồ đếm ngược 10 phút - 10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714" y="7652859"/>
            <a:ext cx="3607387" cy="20145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398" y="1562101"/>
          <a:ext cx="16611601" cy="8948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90832"/>
                <a:gridCol w="6072461"/>
                <a:gridCol w="4048308"/>
              </a:tblGrid>
              <a:tr h="1071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nghiệm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</a:rPr>
                        <a:t>Hiện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tượng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quan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sát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được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</a:rPr>
                        <a:t>Dấu hiệu chứng tỏ có phản ứng xảy ra</a:t>
                      </a:r>
                      <a:endParaRPr lang="en-US" sz="36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7153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</a:rPr>
                        <a:t>- TN1: Cho 3ml dung </a:t>
                      </a:r>
                      <a:r>
                        <a:rPr lang="en-US" sz="3600" dirty="0" err="1">
                          <a:effectLst/>
                        </a:rPr>
                        <a:t>dịch</a:t>
                      </a:r>
                      <a:r>
                        <a:rPr lang="en-US" sz="3600" dirty="0">
                          <a:effectLst/>
                        </a:rPr>
                        <a:t> acid hydro chloric </a:t>
                      </a:r>
                      <a:r>
                        <a:rPr lang="en-US" sz="3600" dirty="0" err="1">
                          <a:effectLst/>
                        </a:rPr>
                        <a:t>HCl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vào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ống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nghiệm</a:t>
                      </a:r>
                      <a:r>
                        <a:rPr lang="en-US" sz="3600" dirty="0">
                          <a:effectLst/>
                        </a:rPr>
                        <a:t> 1 </a:t>
                      </a:r>
                      <a:r>
                        <a:rPr lang="en-US" sz="3600" dirty="0" err="1">
                          <a:effectLst/>
                        </a:rPr>
                        <a:t>chứa</a:t>
                      </a:r>
                      <a:r>
                        <a:rPr lang="en-US" sz="3600" dirty="0">
                          <a:effectLst/>
                        </a:rPr>
                        <a:t> 1 </a:t>
                      </a:r>
                      <a:r>
                        <a:rPr lang="en-US" sz="3600" dirty="0" err="1">
                          <a:effectLst/>
                        </a:rPr>
                        <a:t>viên</a:t>
                      </a:r>
                      <a:r>
                        <a:rPr lang="en-US" sz="3600" dirty="0">
                          <a:effectLst/>
                        </a:rPr>
                        <a:t> Zinc Zn </a:t>
                      </a:r>
                      <a:r>
                        <a:rPr lang="en-US" sz="3600" dirty="0" err="1">
                          <a:effectLst/>
                        </a:rPr>
                        <a:t>và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ống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</a:rPr>
                        <a:t>nghiệ</a:t>
                      </a:r>
                      <a:r>
                        <a:rPr lang="vi-VN" sz="3600" dirty="0" smtClean="0">
                          <a:effectLst/>
                        </a:rPr>
                        <a:t>m</a:t>
                      </a:r>
                      <a:r>
                        <a:rPr lang="en-US" sz="3600" dirty="0" smtClean="0">
                          <a:effectLst/>
                        </a:rPr>
                        <a:t> </a:t>
                      </a:r>
                      <a:r>
                        <a:rPr lang="en-US" sz="3600" dirty="0">
                          <a:effectLst/>
                        </a:rPr>
                        <a:t>2 </a:t>
                      </a:r>
                      <a:r>
                        <a:rPr lang="en-US" sz="3600" dirty="0" err="1">
                          <a:effectLst/>
                        </a:rPr>
                        <a:t>chứa</a:t>
                      </a:r>
                      <a:r>
                        <a:rPr lang="en-US" sz="3600" dirty="0">
                          <a:effectLst/>
                        </a:rPr>
                        <a:t> 2ml Barium chloride BaCl</a:t>
                      </a:r>
                      <a:r>
                        <a:rPr lang="en-US" sz="3600" baseline="-25000" dirty="0">
                          <a:effectLst/>
                        </a:rPr>
                        <a:t>2</a:t>
                      </a:r>
                      <a:r>
                        <a:rPr lang="en-US" sz="3600" dirty="0">
                          <a:effectLst/>
                        </a:rPr>
                        <a:t>. 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 smtClean="0">
                          <a:effectLst/>
                        </a:rPr>
                        <a:t>Ống</a:t>
                      </a:r>
                      <a:r>
                        <a:rPr lang="en-US" sz="3600" dirty="0" smtClean="0">
                          <a:effectLst/>
                        </a:rPr>
                        <a:t> </a:t>
                      </a:r>
                      <a:r>
                        <a:rPr lang="en-US" sz="3600" dirty="0">
                          <a:effectLst/>
                        </a:rPr>
                        <a:t>1:</a:t>
                      </a:r>
                      <a:endParaRPr lang="en-US" sz="3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 smtClean="0">
                          <a:effectLst/>
                        </a:rPr>
                        <a:t>Ống</a:t>
                      </a:r>
                      <a:r>
                        <a:rPr lang="en-US" sz="3600" dirty="0" smtClean="0">
                          <a:effectLst/>
                        </a:rPr>
                        <a:t> </a:t>
                      </a:r>
                      <a:r>
                        <a:rPr lang="en-US" sz="3600" dirty="0">
                          <a:effectLst/>
                        </a:rPr>
                        <a:t>2: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1674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</a:rPr>
                        <a:t>- TN2: Cho 3ml dung dịch sodium hydroxide NaOH vào ống nghiệm 3 chứa 2ml Copper (II) sulfate CuSO</a:t>
                      </a:r>
                      <a:r>
                        <a:rPr lang="en-US" sz="3600" baseline="-25000">
                          <a:effectLst/>
                        </a:rPr>
                        <a:t>4</a:t>
                      </a:r>
                      <a:r>
                        <a:rPr lang="en-US" sz="3600">
                          <a:effectLst/>
                        </a:rPr>
                        <a:t>. </a:t>
                      </a:r>
                      <a:endParaRPr lang="en-US" sz="36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 smtClean="0">
                          <a:effectLst/>
                        </a:rPr>
                        <a:t>Ống</a:t>
                      </a:r>
                      <a:r>
                        <a:rPr lang="en-US" sz="3600" dirty="0" smtClean="0">
                          <a:effectLst/>
                        </a:rPr>
                        <a:t> </a:t>
                      </a:r>
                      <a:r>
                        <a:rPr lang="en-US" sz="3600" dirty="0">
                          <a:effectLst/>
                        </a:rPr>
                        <a:t>3: 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5236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</a:rPr>
                        <a:t>- TN3: Nhỏ giấm ăn vào đá vôi</a:t>
                      </a:r>
                      <a:endParaRPr lang="en-US" sz="36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>
                          <a:effectLst/>
                        </a:rPr>
                        <a:t> </a:t>
                      </a:r>
                      <a:endParaRPr lang="en-US" altLang="vi-VN" sz="36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1903990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</a:rPr>
                        <a:t>? </a:t>
                      </a:r>
                      <a:r>
                        <a:rPr lang="en-US" sz="3600" dirty="0" err="1">
                          <a:effectLst/>
                        </a:rPr>
                        <a:t>Khi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có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phản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ứng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hóa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xảy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ra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có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thể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kèm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theo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những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dấu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hiệu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nào</a:t>
                      </a:r>
                      <a:r>
                        <a:rPr lang="en-US" sz="3600" dirty="0">
                          <a:effectLst/>
                        </a:rPr>
                        <a:t>?</a:t>
                      </a:r>
                      <a:endParaRPr lang="en-US" sz="3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smtClean="0">
                          <a:effectLst/>
                        </a:rPr>
                        <a:t>….……………………………………………………………………………………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152350" y="262980"/>
            <a:ext cx="50501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2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80127"/>
            <a:ext cx="18288000" cy="22125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660033"/>
                </a:solidFill>
                <a:latin typeface="#9Slide03 AllRoundGothic" panose="020B0703020202020104" pitchFamily="34" charset="0"/>
              </a:rPr>
              <a:t>BÁO CÁO KẾT QUẢ HOẠT ĐỘNG NHÓM </a:t>
            </a:r>
            <a:endParaRPr lang="en-US" sz="7200" b="1" dirty="0">
              <a:solidFill>
                <a:srgbClr val="660033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18288000" cy="6400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123950"/>
          <a:ext cx="16611600" cy="8984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1670"/>
                <a:gridCol w="6438900"/>
                <a:gridCol w="5701030"/>
              </a:tblGrid>
              <a:tr h="12338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nghiệm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</a:rPr>
                        <a:t>Hiện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tượng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quan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sát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được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</a:rPr>
                        <a:t>Dấu hiệu chứng tỏ có phản ứng xảy ra</a:t>
                      </a:r>
                      <a:endParaRPr lang="en-US" sz="36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8543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</a:rPr>
                        <a:t>- TN1: 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effectLst/>
                        </a:rPr>
                        <a:t>Ống</a:t>
                      </a:r>
                      <a:r>
                        <a:rPr lang="en-US" sz="3600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</a:rPr>
                        <a:t>1: Viên kẽm tan dần, xuất hiện bọt khí</a:t>
                      </a:r>
                      <a:endParaRPr lang="en-US" sz="36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 smtClean="0">
                          <a:effectLst/>
                        </a:rPr>
                        <a:t>Ống</a:t>
                      </a:r>
                      <a:r>
                        <a:rPr lang="en-US" sz="3600" dirty="0" smtClean="0">
                          <a:effectLst/>
                        </a:rPr>
                        <a:t> </a:t>
                      </a:r>
                      <a:r>
                        <a:rPr lang="en-US" sz="3600" dirty="0">
                          <a:effectLst/>
                        </a:rPr>
                        <a:t>2: Không có hiện tượng </a:t>
                      </a:r>
                      <a:endParaRPr lang="en-US" sz="3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r>
                        <a:rPr lang="en-US" altLang="vi-VN" sz="3600" dirty="0">
                          <a:solidFill>
                            <a:srgbClr val="FF0000"/>
                          </a:solidFill>
                          <a:effectLst/>
                        </a:rPr>
                        <a:t>Xuất hiện bọt khí(chất tạo thành ở trạng thái khí không màu)</a:t>
                      </a:r>
                      <a:endParaRPr lang="en-US" altLang="vi-VN" sz="3600" dirty="0">
                        <a:solidFill>
                          <a:srgbClr val="FF0000"/>
                        </a:solidFill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2783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</a:rPr>
                        <a:t>- TN2: </a:t>
                      </a:r>
                      <a:endParaRPr lang="en-US" sz="36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effectLst/>
                        </a:rPr>
                        <a:t>Ống</a:t>
                      </a:r>
                      <a:r>
                        <a:rPr lang="en-US" sz="3600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</a:rPr>
                        <a:t>3: 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Xuất hiện kết tủa xanh</a:t>
                      </a:r>
                      <a:endParaRPr lang="en-US" sz="3600" dirty="0">
                        <a:solidFill>
                          <a:srgbClr val="0000FF"/>
                        </a:solidFill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  <a:sym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r>
                        <a:rPr lang="en-US" altLang="vi-VN" sz="3600" dirty="0">
                          <a:solidFill>
                            <a:srgbClr val="FF0000"/>
                          </a:solidFill>
                          <a:effectLst/>
                        </a:rPr>
                        <a:t>Xuất hiện kết tủa(chất tạo thành ở trạng thái rắn màu xanh</a:t>
                      </a:r>
                      <a:endParaRPr lang="en-US" altLang="vi-VN" sz="3600" dirty="0">
                        <a:solidFill>
                          <a:srgbClr val="FF0000"/>
                        </a:solidFill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6165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</a:rPr>
                        <a:t>- TN3: </a:t>
                      </a:r>
                      <a:endParaRPr lang="en-US" sz="36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>
                          <a:effectLst/>
                        </a:rPr>
                        <a:t> </a:t>
                      </a:r>
                      <a:r>
                        <a:rPr lang="en-US" altLang="vi-VN" sz="3600">
                          <a:solidFill>
                            <a:srgbClr val="0000FF"/>
                          </a:solidFill>
                          <a:effectLst/>
                          <a:sym typeface="+mn-ea"/>
                        </a:rPr>
                        <a:t>Sủi bọt khí </a:t>
                      </a:r>
                      <a:endParaRPr lang="en-US" altLang="vi-VN" sz="3600">
                        <a:solidFill>
                          <a:srgbClr val="0000FF"/>
                        </a:solidFill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  <a:sym typeface="+mn-e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dirty="0">
                          <a:effectLst/>
                        </a:rPr>
                        <a:t> </a:t>
                      </a:r>
                      <a:r>
                        <a:rPr lang="en-US" altLang="vi-VN" sz="3600" dirty="0">
                          <a:solidFill>
                            <a:srgbClr val="FF0000"/>
                          </a:solidFill>
                          <a:effectLst/>
                        </a:rPr>
                        <a:t>Chất mới tạo ra là chất khí</a:t>
                      </a:r>
                      <a:endParaRPr lang="en-US" altLang="vi-VN" sz="3600" dirty="0">
                        <a:solidFill>
                          <a:srgbClr val="FF0000"/>
                        </a:solidFill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001520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</a:rPr>
                        <a:t>? </a:t>
                      </a:r>
                      <a:r>
                        <a:rPr lang="en-US" sz="3600" dirty="0" err="1">
                          <a:effectLst/>
                        </a:rPr>
                        <a:t>Khi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có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phản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ứng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hóa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xảy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ra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có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thể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kèm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theo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những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dấu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hiệu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nào</a:t>
                      </a:r>
                      <a:r>
                        <a:rPr lang="en-US" sz="3600" dirty="0">
                          <a:effectLst/>
                        </a:rPr>
                        <a:t>?</a:t>
                      </a:r>
                      <a:endParaRPr lang="en-US" sz="3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smtClean="0">
                          <a:effectLst/>
                        </a:rPr>
                        <a:t>Một số dấu hiệu có xuất hiện chất mới: bọt khí, kết tủa, màu sắc thay đổi, ...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152350" y="262980"/>
            <a:ext cx="50501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2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8465" y="916305"/>
            <a:ext cx="12505690" cy="7919720"/>
            <a:chOff x="0" y="0"/>
            <a:chExt cx="89287558" cy="59269354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89142778" cy="59124573"/>
            </a:xfrm>
            <a:custGeom>
              <a:avLst/>
              <a:gdLst/>
              <a:ahLst/>
              <a:cxnLst/>
              <a:rect l="l" t="t" r="r" b="b"/>
              <a:pathLst>
                <a:path w="89142778" h="59124573">
                  <a:moveTo>
                    <a:pt x="0" y="0"/>
                  </a:moveTo>
                  <a:lnTo>
                    <a:pt x="89142778" y="0"/>
                  </a:lnTo>
                  <a:lnTo>
                    <a:pt x="89142778" y="59124573"/>
                  </a:lnTo>
                  <a:lnTo>
                    <a:pt x="0" y="59124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E3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9287561" cy="59269356"/>
            </a:xfrm>
            <a:custGeom>
              <a:avLst/>
              <a:gdLst/>
              <a:ahLst/>
              <a:cxnLst/>
              <a:rect l="l" t="t" r="r" b="b"/>
              <a:pathLst>
                <a:path w="89287561" h="59269356">
                  <a:moveTo>
                    <a:pt x="89142776" y="59124571"/>
                  </a:moveTo>
                  <a:lnTo>
                    <a:pt x="89287561" y="59124571"/>
                  </a:lnTo>
                  <a:lnTo>
                    <a:pt x="89287561" y="59269356"/>
                  </a:lnTo>
                  <a:lnTo>
                    <a:pt x="89142776" y="59269356"/>
                  </a:lnTo>
                  <a:lnTo>
                    <a:pt x="89142776" y="5912457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9124571"/>
                  </a:lnTo>
                  <a:lnTo>
                    <a:pt x="0" y="59124571"/>
                  </a:lnTo>
                  <a:lnTo>
                    <a:pt x="0" y="144780"/>
                  </a:lnTo>
                  <a:close/>
                  <a:moveTo>
                    <a:pt x="0" y="59124571"/>
                  </a:moveTo>
                  <a:lnTo>
                    <a:pt x="144780" y="59124571"/>
                  </a:lnTo>
                  <a:lnTo>
                    <a:pt x="144780" y="59269356"/>
                  </a:lnTo>
                  <a:lnTo>
                    <a:pt x="0" y="59269356"/>
                  </a:lnTo>
                  <a:lnTo>
                    <a:pt x="0" y="59124571"/>
                  </a:lnTo>
                  <a:close/>
                  <a:moveTo>
                    <a:pt x="89142776" y="144780"/>
                  </a:moveTo>
                  <a:lnTo>
                    <a:pt x="89287561" y="144780"/>
                  </a:lnTo>
                  <a:lnTo>
                    <a:pt x="89287561" y="59124571"/>
                  </a:lnTo>
                  <a:lnTo>
                    <a:pt x="89142776" y="59124571"/>
                  </a:lnTo>
                  <a:lnTo>
                    <a:pt x="89142776" y="144780"/>
                  </a:lnTo>
                  <a:close/>
                  <a:moveTo>
                    <a:pt x="144780" y="59124571"/>
                  </a:moveTo>
                  <a:lnTo>
                    <a:pt x="89142776" y="59124571"/>
                  </a:lnTo>
                  <a:lnTo>
                    <a:pt x="89142776" y="59269356"/>
                  </a:lnTo>
                  <a:lnTo>
                    <a:pt x="144780" y="59269356"/>
                  </a:lnTo>
                  <a:lnTo>
                    <a:pt x="144780" y="59124571"/>
                  </a:lnTo>
                  <a:close/>
                  <a:moveTo>
                    <a:pt x="89142776" y="0"/>
                  </a:moveTo>
                  <a:lnTo>
                    <a:pt x="89287561" y="0"/>
                  </a:lnTo>
                  <a:lnTo>
                    <a:pt x="89287561" y="144780"/>
                  </a:lnTo>
                  <a:lnTo>
                    <a:pt x="89142776" y="144780"/>
                  </a:lnTo>
                  <a:lnTo>
                    <a:pt x="891427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9142776" y="0"/>
                  </a:lnTo>
                  <a:lnTo>
                    <a:pt x="891427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259458">
            <a:off x="15443922" y="6873173"/>
            <a:ext cx="1471886" cy="2319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97181" y="8346401"/>
            <a:ext cx="489603" cy="489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7696" y="6027028"/>
            <a:ext cx="489603" cy="4896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05428">
            <a:off x="525327" y="8035718"/>
            <a:ext cx="2997814" cy="6213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513093">
            <a:off x="16052023" y="3004996"/>
            <a:ext cx="2997814" cy="6213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38351">
            <a:off x="716912" y="1687114"/>
            <a:ext cx="1471886" cy="23195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406947">
            <a:off x="3921781" y="884529"/>
            <a:ext cx="489603" cy="4896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406947">
            <a:off x="1749627" y="894653"/>
            <a:ext cx="489603" cy="4896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4429" y="6665168"/>
            <a:ext cx="1284400" cy="12844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427095" y="2575560"/>
            <a:ext cx="11624945" cy="609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/>
              <a:t>Phản</a:t>
            </a:r>
            <a:r>
              <a:rPr lang="en-US" sz="3600" b="1" dirty="0"/>
              <a:t> </a:t>
            </a:r>
            <a:r>
              <a:rPr lang="en-US" sz="3600" b="1" dirty="0" err="1"/>
              <a:t>ứng</a:t>
            </a:r>
            <a:r>
              <a:rPr lang="en-US" sz="3600" b="1" dirty="0"/>
              <a:t> </a:t>
            </a:r>
            <a:r>
              <a:rPr lang="en-US" sz="3600" b="1" dirty="0" err="1"/>
              <a:t>hóa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xảy</a:t>
            </a:r>
            <a:r>
              <a:rPr lang="en-US" sz="3600" b="1" dirty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mới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khác</a:t>
            </a:r>
            <a:r>
              <a:rPr lang="en-US" sz="3600" b="1" dirty="0"/>
              <a:t> </a:t>
            </a:r>
            <a:r>
              <a:rPr lang="en-US" sz="3600" b="1" dirty="0" err="1"/>
              <a:t>biệt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ban </a:t>
            </a:r>
            <a:r>
              <a:rPr lang="en-US" sz="3600" b="1" dirty="0" err="1"/>
              <a:t>đầu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: </a:t>
            </a:r>
            <a:r>
              <a:rPr lang="en-US" sz="3600" b="1" i="1" dirty="0" err="1"/>
              <a:t>có</a:t>
            </a:r>
            <a:r>
              <a:rPr lang="en-US" sz="3600" b="1" i="1" dirty="0"/>
              <a:t> </a:t>
            </a:r>
            <a:r>
              <a:rPr lang="en-US" sz="3600" b="1" i="1" dirty="0" err="1"/>
              <a:t>kết</a:t>
            </a:r>
            <a:r>
              <a:rPr lang="en-US" sz="3600" b="1" i="1" dirty="0"/>
              <a:t> </a:t>
            </a:r>
            <a:r>
              <a:rPr lang="en-US" sz="3600" b="1" i="1" dirty="0" err="1"/>
              <a:t>tủa</a:t>
            </a:r>
            <a:r>
              <a:rPr lang="en-US" sz="3600" b="1" i="1" dirty="0"/>
              <a:t>, </a:t>
            </a:r>
            <a:r>
              <a:rPr lang="en-US" sz="3600" b="1" i="1" dirty="0" err="1"/>
              <a:t>có</a:t>
            </a:r>
            <a:r>
              <a:rPr lang="en-US" sz="3600" b="1" i="1" dirty="0"/>
              <a:t> </a:t>
            </a:r>
            <a:r>
              <a:rPr lang="en-US" sz="3600" b="1" i="1" dirty="0" err="1"/>
              <a:t>chất</a:t>
            </a:r>
            <a:r>
              <a:rPr lang="en-US" sz="3600" b="1" i="1" dirty="0"/>
              <a:t> </a:t>
            </a:r>
            <a:r>
              <a:rPr lang="en-US" sz="3600" b="1" i="1" dirty="0" err="1"/>
              <a:t>khí</a:t>
            </a:r>
            <a:r>
              <a:rPr lang="en-US" sz="3600" b="1" i="1" dirty="0"/>
              <a:t>, </a:t>
            </a:r>
            <a:r>
              <a:rPr lang="en-US" sz="3600" b="1" i="1" dirty="0" err="1"/>
              <a:t>có</a:t>
            </a:r>
            <a:r>
              <a:rPr lang="en-US" sz="3600" b="1" i="1" dirty="0"/>
              <a:t> </a:t>
            </a:r>
            <a:r>
              <a:rPr lang="en-US" sz="3600" b="1" i="1" dirty="0" err="1"/>
              <a:t>màu</a:t>
            </a:r>
            <a:r>
              <a:rPr lang="en-US" sz="3600" b="1" i="1" dirty="0"/>
              <a:t> </a:t>
            </a:r>
            <a:r>
              <a:rPr lang="en-US" sz="3600" b="1" i="1" dirty="0" err="1"/>
              <a:t>sắc</a:t>
            </a:r>
            <a:r>
              <a:rPr lang="en-US" sz="3600" b="1" i="1" dirty="0"/>
              <a:t> </a:t>
            </a:r>
            <a:r>
              <a:rPr lang="en-US" sz="3600" b="1" i="1" dirty="0" err="1"/>
              <a:t>thay</a:t>
            </a:r>
            <a:r>
              <a:rPr lang="en-US" sz="3600" b="1" i="1" dirty="0"/>
              <a:t> </a:t>
            </a:r>
            <a:r>
              <a:rPr lang="en-US" sz="3600" b="1" i="1" dirty="0" err="1"/>
              <a:t>đổi</a:t>
            </a:r>
            <a:r>
              <a:rPr lang="en-US" sz="3600" b="1" i="1" dirty="0"/>
              <a:t>, </a:t>
            </a:r>
            <a:r>
              <a:rPr lang="en-US" sz="3600" b="1" i="1" dirty="0" err="1"/>
              <a:t>có</a:t>
            </a:r>
            <a:r>
              <a:rPr lang="en-US" sz="3600" b="1" i="1" dirty="0"/>
              <a:t> </a:t>
            </a:r>
            <a:r>
              <a:rPr lang="en-US" sz="3600" b="1" i="1" dirty="0" err="1"/>
              <a:t>nhiệt</a:t>
            </a:r>
            <a:r>
              <a:rPr lang="en-US" sz="3600" b="1" i="1" dirty="0"/>
              <a:t> </a:t>
            </a:r>
            <a:r>
              <a:rPr lang="en-US" sz="3600" b="1" i="1" dirty="0" err="1"/>
              <a:t>độ</a:t>
            </a:r>
            <a:r>
              <a:rPr lang="en-US" sz="3600" b="1" i="1" dirty="0"/>
              <a:t> </a:t>
            </a:r>
            <a:r>
              <a:rPr lang="en-US" sz="3600" b="1" i="1" dirty="0" err="1"/>
              <a:t>môi</a:t>
            </a:r>
            <a:r>
              <a:rPr lang="en-US" sz="3600" b="1" i="1" dirty="0"/>
              <a:t> </a:t>
            </a:r>
            <a:r>
              <a:rPr lang="en-US" sz="3600" b="1" i="1" dirty="0" err="1"/>
              <a:t>trường</a:t>
            </a:r>
            <a:r>
              <a:rPr lang="en-US" sz="3600" b="1" i="1" dirty="0"/>
              <a:t> </a:t>
            </a:r>
            <a:r>
              <a:rPr lang="en-US" sz="3600" b="1" i="1" dirty="0" err="1"/>
              <a:t>xảy</a:t>
            </a:r>
            <a:r>
              <a:rPr lang="en-US" sz="3600" b="1" i="1" dirty="0"/>
              <a:t> </a:t>
            </a:r>
            <a:r>
              <a:rPr lang="en-US" sz="3600" b="1" i="1" dirty="0" err="1"/>
              <a:t>ra</a:t>
            </a:r>
            <a:r>
              <a:rPr lang="en-US" sz="3600" b="1" i="1" dirty="0"/>
              <a:t> </a:t>
            </a:r>
            <a:r>
              <a:rPr lang="en-US" sz="3600" b="1" i="1" dirty="0" err="1"/>
              <a:t>phản</a:t>
            </a:r>
            <a:r>
              <a:rPr lang="en-US" sz="3600" b="1" i="1" dirty="0"/>
              <a:t> </a:t>
            </a:r>
            <a:r>
              <a:rPr lang="en-US" sz="3600" b="1" i="1" dirty="0" err="1"/>
              <a:t>ứng</a:t>
            </a:r>
            <a:r>
              <a:rPr lang="en-US" sz="3600" b="1" i="1" dirty="0"/>
              <a:t> </a:t>
            </a:r>
            <a:r>
              <a:rPr lang="en-US" sz="3600" b="1" i="1" dirty="0" err="1"/>
              <a:t>thay</a:t>
            </a:r>
            <a:r>
              <a:rPr lang="en-US" sz="3600" b="1" i="1" dirty="0"/>
              <a:t> </a:t>
            </a:r>
            <a:r>
              <a:rPr lang="en-US" sz="3600" b="1" i="1" dirty="0" err="1"/>
              <a:t>đổi</a:t>
            </a:r>
            <a:r>
              <a:rPr lang="en-US" sz="3600" b="1" i="1" dirty="0"/>
              <a:t>.</a:t>
            </a:r>
            <a:endParaRPr lang="en-US" sz="3600" b="1" dirty="0"/>
          </a:p>
          <a:p>
            <a:endParaRPr lang="en-US" sz="3600" b="1" dirty="0" smtClean="0"/>
          </a:p>
          <a:p>
            <a:r>
              <a:rPr lang="en-US" sz="3600" b="1" dirty="0" smtClean="0"/>
              <a:t>VD</a:t>
            </a:r>
            <a:r>
              <a:rPr lang="en-US" sz="3600" b="1" dirty="0"/>
              <a:t>: </a:t>
            </a:r>
            <a:r>
              <a:rPr lang="en-US" sz="3600" b="1" dirty="0" err="1"/>
              <a:t>HCl</a:t>
            </a:r>
            <a:r>
              <a:rPr lang="en-US" sz="3600" b="1" baseline="-25000" dirty="0"/>
              <a:t>(</a:t>
            </a:r>
            <a:r>
              <a:rPr lang="en-US" sz="3600" b="1" baseline="-25000" dirty="0" err="1"/>
              <a:t>dd</a:t>
            </a:r>
            <a:r>
              <a:rPr lang="en-US" sz="3600" b="1" baseline="-25000" dirty="0"/>
              <a:t>)</a:t>
            </a:r>
            <a:r>
              <a:rPr lang="en-US" sz="3600" b="1" dirty="0"/>
              <a:t> + </a:t>
            </a:r>
            <a:r>
              <a:rPr lang="en-US" sz="3600" b="1" baseline="-25000" dirty="0"/>
              <a:t> </a:t>
            </a:r>
            <a:r>
              <a:rPr lang="en-US" sz="3600" b="1" dirty="0"/>
              <a:t>Zn</a:t>
            </a:r>
            <a:r>
              <a:rPr lang="en-US" sz="3600" b="1" baseline="-25000" dirty="0"/>
              <a:t>(r)</a:t>
            </a:r>
            <a:r>
              <a:rPr lang="en-US" sz="3600" b="1" dirty="0"/>
              <a:t> =&gt;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khí</a:t>
            </a:r>
            <a:r>
              <a:rPr lang="en-US" sz="3600" b="1" dirty="0"/>
              <a:t> </a:t>
            </a:r>
            <a:r>
              <a:rPr lang="en-US" sz="3600" b="1" dirty="0" err="1"/>
              <a:t>xuất</a:t>
            </a:r>
            <a:r>
              <a:rPr lang="en-US" sz="3600" b="1" dirty="0"/>
              <a:t> </a:t>
            </a:r>
            <a:r>
              <a:rPr lang="en-US" sz="3600" b="1" dirty="0" err="1"/>
              <a:t>hiện</a:t>
            </a:r>
            <a:endParaRPr lang="en-US" sz="3600" b="1" dirty="0"/>
          </a:p>
          <a:p>
            <a:r>
              <a:rPr lang="en-US" sz="3600" b="1" dirty="0" err="1"/>
              <a:t>NaOH</a:t>
            </a:r>
            <a:r>
              <a:rPr lang="en-US" sz="3600" b="1" baseline="-25000" dirty="0"/>
              <a:t>(</a:t>
            </a:r>
            <a:r>
              <a:rPr lang="en-US" sz="3600" b="1" baseline="-25000" dirty="0" err="1"/>
              <a:t>dd</a:t>
            </a:r>
            <a:r>
              <a:rPr lang="en-US" sz="3600" b="1" baseline="-25000" dirty="0"/>
              <a:t>)</a:t>
            </a:r>
            <a:r>
              <a:rPr lang="en-US" sz="3600" b="1" dirty="0"/>
              <a:t> + CuSO</a:t>
            </a:r>
            <a:r>
              <a:rPr lang="en-US" sz="3600" b="1" baseline="-25000" dirty="0"/>
              <a:t>4(</a:t>
            </a:r>
            <a:r>
              <a:rPr lang="en-US" sz="3600" b="1" baseline="-25000" dirty="0" err="1"/>
              <a:t>dd</a:t>
            </a:r>
            <a:r>
              <a:rPr lang="en-US" sz="3600" b="1" baseline="-25000" dirty="0"/>
              <a:t>)</a:t>
            </a:r>
            <a:r>
              <a:rPr lang="en-US" sz="3600" b="1" dirty="0"/>
              <a:t> =&gt;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tủa</a:t>
            </a:r>
            <a:r>
              <a:rPr lang="en-US" sz="3600" b="1" dirty="0"/>
              <a:t> </a:t>
            </a:r>
            <a:r>
              <a:rPr lang="en-US" sz="3600" b="1" dirty="0" err="1"/>
              <a:t>màu</a:t>
            </a:r>
            <a:r>
              <a:rPr lang="en-US" sz="3600" b="1" dirty="0"/>
              <a:t> </a:t>
            </a:r>
            <a:r>
              <a:rPr lang="en-US" sz="3600" b="1" dirty="0" err="1"/>
              <a:t>xanh</a:t>
            </a:r>
            <a:endParaRPr lang="en-US" sz="3600" b="1" dirty="0"/>
          </a:p>
          <a:p>
            <a:r>
              <a:rPr lang="en-US" sz="3600" b="1" dirty="0"/>
              <a:t>Fe</a:t>
            </a:r>
            <a:r>
              <a:rPr lang="en-US" sz="3600" b="1" baseline="-25000" dirty="0"/>
              <a:t>(r)</a:t>
            </a:r>
            <a:r>
              <a:rPr lang="en-US" sz="3600" b="1" dirty="0"/>
              <a:t> + S</a:t>
            </a:r>
            <a:r>
              <a:rPr lang="en-US" sz="3600" b="1" baseline="-25000" dirty="0"/>
              <a:t>(r)</a:t>
            </a:r>
            <a:r>
              <a:rPr lang="en-US" sz="3600" b="1" dirty="0"/>
              <a:t>  </a:t>
            </a:r>
            <a:r>
              <a:rPr lang="en-US" sz="3600" b="1" dirty="0" err="1"/>
              <a:t>sp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nam</a:t>
            </a:r>
            <a:r>
              <a:rPr lang="en-US" sz="3600" b="1" dirty="0"/>
              <a:t> </a:t>
            </a:r>
            <a:r>
              <a:rPr lang="en-US" sz="3600" b="1" dirty="0" err="1"/>
              <a:t>châm</a:t>
            </a:r>
            <a:r>
              <a:rPr lang="en-US" sz="3600" b="1" dirty="0"/>
              <a:t> </a:t>
            </a:r>
            <a:r>
              <a:rPr lang="en-US" sz="3600" b="1" dirty="0" err="1"/>
              <a:t>hút</a:t>
            </a:r>
            <a:r>
              <a:rPr lang="en-US" sz="3600" b="1" dirty="0"/>
              <a:t>.</a:t>
            </a:r>
            <a:endParaRPr lang="en-US" sz="3600" b="1" dirty="0"/>
          </a:p>
          <a:p>
            <a:r>
              <a:rPr lang="en-US" sz="3600" b="1" dirty="0"/>
              <a:t> </a:t>
            </a:r>
            <a:endParaRPr lang="en-US" sz="3600" b="1" dirty="0"/>
          </a:p>
          <a:p>
            <a:r>
              <a:rPr lang="en-US" sz="3600" b="1" dirty="0" err="1"/>
              <a:t>Chú</a:t>
            </a:r>
            <a:r>
              <a:rPr lang="en-US" sz="3600" b="1" dirty="0"/>
              <a:t> ý: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2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phản</a:t>
            </a:r>
            <a:r>
              <a:rPr lang="en-US" sz="3600" b="1" dirty="0"/>
              <a:t> </a:t>
            </a:r>
            <a:r>
              <a:rPr lang="en-US" sz="3600" b="1" dirty="0" err="1"/>
              <a:t>ứng</a:t>
            </a:r>
            <a:r>
              <a:rPr lang="en-US" sz="3600" b="1" dirty="0"/>
              <a:t> </a:t>
            </a:r>
            <a:r>
              <a:rPr lang="en-US" sz="3600" b="1" dirty="0" err="1"/>
              <a:t>hết</a:t>
            </a:r>
            <a:r>
              <a:rPr lang="en-US" sz="3600" b="1" dirty="0"/>
              <a:t>, </a:t>
            </a:r>
            <a:r>
              <a:rPr lang="en-US" sz="3600" b="1" dirty="0" err="1"/>
              <a:t>phản</a:t>
            </a:r>
            <a:r>
              <a:rPr lang="en-US" sz="3600" b="1" dirty="0"/>
              <a:t> </a:t>
            </a:r>
            <a:r>
              <a:rPr lang="en-US" sz="3600" b="1" dirty="0" err="1"/>
              <a:t>ứng</a:t>
            </a:r>
            <a:r>
              <a:rPr lang="en-US" sz="3600" b="1" dirty="0"/>
              <a:t> </a:t>
            </a:r>
            <a:r>
              <a:rPr lang="en-US" sz="3600" b="1" dirty="0" err="1"/>
              <a:t>sẽ</a:t>
            </a:r>
            <a:r>
              <a:rPr lang="en-US" sz="3600" b="1" dirty="0"/>
              <a:t> </a:t>
            </a:r>
            <a:r>
              <a:rPr lang="en-US" sz="3600" b="1" dirty="0" err="1"/>
              <a:t>dừng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.</a:t>
            </a:r>
            <a:endParaRPr lang="en-US" sz="3600" b="1" dirty="0">
              <a:solidFill>
                <a:srgbClr val="FF0000"/>
              </a:solidFill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81251" y="916515"/>
            <a:ext cx="12482549" cy="1435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6000" dirty="0">
                <a:solidFill>
                  <a:srgbClr val="0000FF"/>
                </a:solidFill>
                <a:latin typeface="Maven Pro Bold" panose="00000800000000000000"/>
              </a:rPr>
              <a:t>3</a:t>
            </a:r>
            <a:r>
              <a:rPr lang="en-US" sz="6000" dirty="0" smtClean="0">
                <a:solidFill>
                  <a:srgbClr val="0000FF"/>
                </a:solidFill>
                <a:latin typeface="Maven Pro Bold" panose="00000800000000000000"/>
              </a:rPr>
              <a:t>.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Hiện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tượng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kèm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theo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các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phản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ứng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hóa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Maven Pro Bold" panose="00000800000000000000"/>
              </a:rPr>
              <a:t>học</a:t>
            </a:r>
            <a:r>
              <a:rPr lang="en-US" sz="4000" dirty="0" smtClean="0">
                <a:solidFill>
                  <a:srgbClr val="0000FF"/>
                </a:solidFill>
                <a:latin typeface="Maven Pro Bold" panose="00000800000000000000"/>
              </a:rPr>
              <a:t> </a:t>
            </a:r>
            <a:endParaRPr lang="en-US" sz="4000" dirty="0" smtClean="0">
              <a:solidFill>
                <a:srgbClr val="0000FF"/>
              </a:solidFill>
              <a:latin typeface="Maven Pro Bold" panose="0000080000000000000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6775" y="1818640"/>
            <a:ext cx="14231620" cy="1860550"/>
            <a:chOff x="0" y="0"/>
            <a:chExt cx="71956569" cy="1981698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1811787" cy="19672202"/>
            </a:xfrm>
            <a:custGeom>
              <a:avLst/>
              <a:gdLst/>
              <a:ahLst/>
              <a:cxnLst/>
              <a:rect l="l" t="t" r="r" b="b"/>
              <a:pathLst>
                <a:path w="71811787" h="19672202">
                  <a:moveTo>
                    <a:pt x="0" y="0"/>
                  </a:moveTo>
                  <a:lnTo>
                    <a:pt x="71811787" y="0"/>
                  </a:lnTo>
                  <a:lnTo>
                    <a:pt x="71811787" y="19672202"/>
                  </a:lnTo>
                  <a:lnTo>
                    <a:pt x="0" y="19672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1956569" cy="19816983"/>
            </a:xfrm>
            <a:custGeom>
              <a:avLst/>
              <a:gdLst/>
              <a:ahLst/>
              <a:cxnLst/>
              <a:rect l="l" t="t" r="r" b="b"/>
              <a:pathLst>
                <a:path w="71956569" h="19816983">
                  <a:moveTo>
                    <a:pt x="71811790" y="19672202"/>
                  </a:moveTo>
                  <a:lnTo>
                    <a:pt x="71956569" y="19672202"/>
                  </a:lnTo>
                  <a:lnTo>
                    <a:pt x="71956569" y="19816983"/>
                  </a:lnTo>
                  <a:lnTo>
                    <a:pt x="71811790" y="19816983"/>
                  </a:lnTo>
                  <a:lnTo>
                    <a:pt x="71811790" y="196722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72202"/>
                  </a:lnTo>
                  <a:lnTo>
                    <a:pt x="0" y="19672202"/>
                  </a:lnTo>
                  <a:lnTo>
                    <a:pt x="0" y="144780"/>
                  </a:lnTo>
                  <a:close/>
                  <a:moveTo>
                    <a:pt x="0" y="19672202"/>
                  </a:moveTo>
                  <a:lnTo>
                    <a:pt x="144780" y="19672202"/>
                  </a:lnTo>
                  <a:lnTo>
                    <a:pt x="144780" y="19816983"/>
                  </a:lnTo>
                  <a:lnTo>
                    <a:pt x="0" y="19816983"/>
                  </a:lnTo>
                  <a:lnTo>
                    <a:pt x="0" y="19672202"/>
                  </a:lnTo>
                  <a:close/>
                  <a:moveTo>
                    <a:pt x="71811790" y="144780"/>
                  </a:moveTo>
                  <a:lnTo>
                    <a:pt x="71956569" y="144780"/>
                  </a:lnTo>
                  <a:lnTo>
                    <a:pt x="71956569" y="19672202"/>
                  </a:lnTo>
                  <a:lnTo>
                    <a:pt x="71811790" y="19672202"/>
                  </a:lnTo>
                  <a:lnTo>
                    <a:pt x="71811790" y="144780"/>
                  </a:lnTo>
                  <a:close/>
                  <a:moveTo>
                    <a:pt x="144780" y="19672202"/>
                  </a:moveTo>
                  <a:lnTo>
                    <a:pt x="71811790" y="19672202"/>
                  </a:lnTo>
                  <a:lnTo>
                    <a:pt x="71811790" y="19816983"/>
                  </a:lnTo>
                  <a:lnTo>
                    <a:pt x="144780" y="19816983"/>
                  </a:lnTo>
                  <a:lnTo>
                    <a:pt x="144780" y="19672202"/>
                  </a:lnTo>
                  <a:close/>
                  <a:moveTo>
                    <a:pt x="71811790" y="0"/>
                  </a:moveTo>
                  <a:lnTo>
                    <a:pt x="71956569" y="0"/>
                  </a:lnTo>
                  <a:lnTo>
                    <a:pt x="71956569" y="144780"/>
                  </a:lnTo>
                  <a:lnTo>
                    <a:pt x="71811790" y="144780"/>
                  </a:lnTo>
                  <a:lnTo>
                    <a:pt x="7181179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1811790" y="0"/>
                  </a:lnTo>
                  <a:lnTo>
                    <a:pt x="7181179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209800" y="2095500"/>
            <a:ext cx="13961745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5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Muli Black Bold"/>
              </a:rPr>
              <a:t>III. </a:t>
            </a:r>
            <a:r>
              <a:rPr lang="en-US" sz="5400" b="1" dirty="0" err="1" smtClean="0">
                <a:solidFill>
                  <a:srgbClr val="FF0000"/>
                </a:solidFill>
                <a:latin typeface="Muli Black Bold"/>
              </a:rPr>
              <a:t>Năng</a:t>
            </a:r>
            <a:r>
              <a:rPr lang="en-US" sz="5400" b="1" dirty="0">
                <a:solidFill>
                  <a:srgbClr val="FF0000"/>
                </a:solidFill>
                <a:latin typeface="Muli Black Bold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Muli Black Bold"/>
              </a:rPr>
              <a:t>lượng</a:t>
            </a:r>
            <a:r>
              <a:rPr lang="en-US" sz="5400" b="1" dirty="0" smtClean="0">
                <a:solidFill>
                  <a:srgbClr val="FF0000"/>
                </a:solidFill>
                <a:latin typeface="Muli Black Bold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Muli Black Bold"/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  <a:latin typeface="Muli Black Bold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Muli Black Bold"/>
              </a:rPr>
              <a:t>phản</a:t>
            </a:r>
            <a:r>
              <a:rPr lang="en-US" sz="5400" b="1" dirty="0" smtClean="0">
                <a:solidFill>
                  <a:srgbClr val="FF0000"/>
                </a:solidFill>
                <a:latin typeface="Muli Black Bold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Muli Black Bold"/>
              </a:rPr>
              <a:t>ứng</a:t>
            </a:r>
            <a:r>
              <a:rPr lang="en-US" sz="5400" b="1" dirty="0" smtClean="0">
                <a:solidFill>
                  <a:srgbClr val="FF0000"/>
                </a:solidFill>
                <a:latin typeface="Muli Black Bold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Muli Black Bold"/>
              </a:rPr>
              <a:t>hóa</a:t>
            </a:r>
            <a:r>
              <a:rPr lang="en-US" sz="5400" b="1" dirty="0" smtClean="0">
                <a:solidFill>
                  <a:srgbClr val="FF0000"/>
                </a:solidFill>
                <a:latin typeface="Muli Black Bold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Muli Black Bold"/>
              </a:rPr>
              <a:t>học</a:t>
            </a:r>
            <a:endParaRPr lang="en-US" sz="5400" b="1" dirty="0">
              <a:solidFill>
                <a:srgbClr val="FF0000"/>
              </a:solidFill>
              <a:latin typeface="Muli Black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78326" y="723600"/>
            <a:ext cx="1525987" cy="15259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68596">
            <a:off x="16308708" y="7403107"/>
            <a:ext cx="1471886" cy="2319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54736">
            <a:off x="1297607" y="645037"/>
            <a:ext cx="1021943" cy="26638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8536" y="2816642"/>
            <a:ext cx="862628" cy="8626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503" y="9158048"/>
            <a:ext cx="3587854" cy="7436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701" y="6979291"/>
            <a:ext cx="489603" cy="489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97480" y="5448300"/>
            <a:ext cx="489603" cy="489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2864" y="630785"/>
            <a:ext cx="489603" cy="48960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9357" y="1028700"/>
            <a:ext cx="489603" cy="4896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4273" y="292504"/>
            <a:ext cx="2554623" cy="1472392"/>
          </a:xfrm>
          <a:prstGeom prst="rect">
            <a:avLst/>
          </a:prstGeom>
        </p:spPr>
      </p:pic>
      <p:pic>
        <p:nvPicPr>
          <p:cNvPr id="6146" name="Picture 2" descr="Đốt than sưởi ấm, hai vợ chồng ở Thanh Hóa tử v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08" y="4457700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8 mẹo hay tiết kiệm đến 50% lượng gas khi nấu, bà nội trợ nên biế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457700"/>
            <a:ext cx="740537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Tua nhanh nến đang 🔥 🔥🔥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58240" y="1714500"/>
            <a:ext cx="15840075" cy="790321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1240" y="190500"/>
            <a:ext cx="16094710" cy="1143000"/>
          </a:xfrm>
        </p:spPr>
        <p:txBody>
          <a:bodyPr>
            <a:normAutofit fontScale="90000"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Nến sáp: Thành phần chất chính cấu tạo nên thân nến là sáp Parafin và phần lõi là sợi bấc nến. Khi quan sát nến cháy cần chú ý sự biến đổi ở các thành phần cấu tạo này.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8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5050" y="2727336"/>
            <a:ext cx="13947565" cy="7061187"/>
            <a:chOff x="0" y="0"/>
            <a:chExt cx="74794926" cy="2705178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650144" cy="26907008"/>
            </a:xfrm>
            <a:custGeom>
              <a:avLst/>
              <a:gdLst/>
              <a:ahLst/>
              <a:cxnLst/>
              <a:rect l="l" t="t" r="r" b="b"/>
              <a:pathLst>
                <a:path w="74650144" h="26907008">
                  <a:moveTo>
                    <a:pt x="0" y="0"/>
                  </a:moveTo>
                  <a:lnTo>
                    <a:pt x="74650144" y="0"/>
                  </a:lnTo>
                  <a:lnTo>
                    <a:pt x="74650144" y="26907008"/>
                  </a:lnTo>
                  <a:lnTo>
                    <a:pt x="0" y="2690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794926" cy="27051788"/>
            </a:xfrm>
            <a:custGeom>
              <a:avLst/>
              <a:gdLst/>
              <a:ahLst/>
              <a:cxnLst/>
              <a:rect l="l" t="t" r="r" b="b"/>
              <a:pathLst>
                <a:path w="74794926" h="27051788">
                  <a:moveTo>
                    <a:pt x="74650147" y="26907006"/>
                  </a:moveTo>
                  <a:lnTo>
                    <a:pt x="74794926" y="26907006"/>
                  </a:lnTo>
                  <a:lnTo>
                    <a:pt x="74794926" y="27051788"/>
                  </a:lnTo>
                  <a:lnTo>
                    <a:pt x="74650147" y="27051788"/>
                  </a:lnTo>
                  <a:lnTo>
                    <a:pt x="74650147" y="26907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907006"/>
                  </a:lnTo>
                  <a:lnTo>
                    <a:pt x="0" y="26907006"/>
                  </a:lnTo>
                  <a:lnTo>
                    <a:pt x="0" y="144780"/>
                  </a:lnTo>
                  <a:close/>
                  <a:moveTo>
                    <a:pt x="0" y="26907006"/>
                  </a:moveTo>
                  <a:lnTo>
                    <a:pt x="144780" y="26907006"/>
                  </a:lnTo>
                  <a:lnTo>
                    <a:pt x="144780" y="27051788"/>
                  </a:lnTo>
                  <a:lnTo>
                    <a:pt x="0" y="27051788"/>
                  </a:lnTo>
                  <a:lnTo>
                    <a:pt x="0" y="26907006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26907006"/>
                  </a:lnTo>
                  <a:lnTo>
                    <a:pt x="74650147" y="26907006"/>
                  </a:lnTo>
                  <a:lnTo>
                    <a:pt x="74650147" y="144780"/>
                  </a:lnTo>
                  <a:close/>
                  <a:moveTo>
                    <a:pt x="144780" y="26907006"/>
                  </a:moveTo>
                  <a:lnTo>
                    <a:pt x="74650147" y="26907006"/>
                  </a:lnTo>
                  <a:lnTo>
                    <a:pt x="74650147" y="27051788"/>
                  </a:lnTo>
                  <a:lnTo>
                    <a:pt x="144780" y="27051788"/>
                  </a:lnTo>
                  <a:lnTo>
                    <a:pt x="144780" y="26907006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227343" y="1242552"/>
            <a:ext cx="13947565" cy="1413049"/>
            <a:chOff x="0" y="0"/>
            <a:chExt cx="74794926" cy="1515518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74650144" cy="15010403"/>
            </a:xfrm>
            <a:custGeom>
              <a:avLst/>
              <a:gdLst/>
              <a:ahLst/>
              <a:cxnLst/>
              <a:rect l="l" t="t" r="r" b="b"/>
              <a:pathLst>
                <a:path w="74650144" h="15010403">
                  <a:moveTo>
                    <a:pt x="0" y="0"/>
                  </a:moveTo>
                  <a:lnTo>
                    <a:pt x="74650144" y="0"/>
                  </a:lnTo>
                  <a:lnTo>
                    <a:pt x="74650144" y="15010403"/>
                  </a:lnTo>
                  <a:lnTo>
                    <a:pt x="0" y="15010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DD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794926" cy="15155183"/>
            </a:xfrm>
            <a:custGeom>
              <a:avLst/>
              <a:gdLst/>
              <a:ahLst/>
              <a:cxnLst/>
              <a:rect l="l" t="t" r="r" b="b"/>
              <a:pathLst>
                <a:path w="74794926" h="15155183">
                  <a:moveTo>
                    <a:pt x="74650147" y="15010403"/>
                  </a:moveTo>
                  <a:lnTo>
                    <a:pt x="74794926" y="15010403"/>
                  </a:lnTo>
                  <a:lnTo>
                    <a:pt x="74794926" y="15155183"/>
                  </a:lnTo>
                  <a:lnTo>
                    <a:pt x="74650147" y="15155183"/>
                  </a:lnTo>
                  <a:lnTo>
                    <a:pt x="74650147" y="150104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010403"/>
                  </a:lnTo>
                  <a:lnTo>
                    <a:pt x="0" y="15010403"/>
                  </a:lnTo>
                  <a:lnTo>
                    <a:pt x="0" y="144780"/>
                  </a:lnTo>
                  <a:close/>
                  <a:moveTo>
                    <a:pt x="0" y="15010403"/>
                  </a:moveTo>
                  <a:lnTo>
                    <a:pt x="144780" y="15010403"/>
                  </a:lnTo>
                  <a:lnTo>
                    <a:pt x="144780" y="15155183"/>
                  </a:lnTo>
                  <a:lnTo>
                    <a:pt x="0" y="15155183"/>
                  </a:lnTo>
                  <a:lnTo>
                    <a:pt x="0" y="15010403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15010403"/>
                  </a:lnTo>
                  <a:lnTo>
                    <a:pt x="74650147" y="15010403"/>
                  </a:lnTo>
                  <a:lnTo>
                    <a:pt x="74650147" y="144780"/>
                  </a:lnTo>
                  <a:close/>
                  <a:moveTo>
                    <a:pt x="144780" y="15010403"/>
                  </a:moveTo>
                  <a:lnTo>
                    <a:pt x="74650147" y="15010403"/>
                  </a:lnTo>
                  <a:lnTo>
                    <a:pt x="74650147" y="15155183"/>
                  </a:lnTo>
                  <a:lnTo>
                    <a:pt x="144780" y="15155183"/>
                  </a:lnTo>
                  <a:lnTo>
                    <a:pt x="144780" y="15010403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374265" y="1485265"/>
            <a:ext cx="13786485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1.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Phản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ứng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tỏa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nhiệt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phản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ứng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thu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nhiệt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endParaRPr lang="en-US" sz="4800" dirty="0">
              <a:solidFill>
                <a:srgbClr val="FF0000"/>
              </a:solidFill>
              <a:latin typeface="Saira Black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0800000">
            <a:off x="-626867" y="6911956"/>
            <a:ext cx="3311133" cy="24201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78385" y="8125642"/>
            <a:ext cx="1793045" cy="17930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176" y="588438"/>
            <a:ext cx="1793045" cy="17930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9218" y="8382000"/>
            <a:ext cx="640165" cy="640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535" y="3113715"/>
            <a:ext cx="640165" cy="6401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50870" y="3054985"/>
            <a:ext cx="12898755" cy="6185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 err="1" smtClean="0">
              <a:solidFill>
                <a:srgbClr val="0000FF"/>
              </a:solidFill>
            </a:endParaRPr>
          </a:p>
          <a:p>
            <a:r>
              <a:rPr lang="en-US" sz="4400" dirty="0" err="1" smtClean="0">
                <a:solidFill>
                  <a:srgbClr val="0000FF"/>
                </a:solidFill>
              </a:rPr>
              <a:t>	Phản</a:t>
            </a:r>
            <a:r>
              <a:rPr lang="en-US" sz="4400" dirty="0" smtClean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ứng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tỏa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nhiệt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giải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phóng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năng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lượng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dạng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nhiệt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ra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môi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trường</a:t>
            </a:r>
            <a:r>
              <a:rPr lang="en-US" sz="4400" dirty="0">
                <a:solidFill>
                  <a:srgbClr val="0000FF"/>
                </a:solidFill>
              </a:rPr>
              <a:t>, </a:t>
            </a:r>
            <a:r>
              <a:rPr lang="en-US" sz="4400" dirty="0" err="1">
                <a:solidFill>
                  <a:srgbClr val="0000FF"/>
                </a:solidFill>
              </a:rPr>
              <a:t>phản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ứng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thu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</a:rPr>
              <a:t>nhiệt</a:t>
            </a:r>
            <a:r>
              <a:rPr lang="en-US" sz="4400" dirty="0" smtClean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nhận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năng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lượng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dạng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nhiệt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từ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môi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trường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trong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suốt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quá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trình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phản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ứng</a:t>
            </a:r>
            <a:r>
              <a:rPr lang="en-US" sz="4400" dirty="0" smtClean="0">
                <a:solidFill>
                  <a:srgbClr val="0000FF"/>
                </a:solidFill>
              </a:rPr>
              <a:t>.</a:t>
            </a:r>
            <a:endParaRPr lang="en-US" sz="4400" dirty="0">
              <a:solidFill>
                <a:srgbClr val="0000FF"/>
              </a:solidFill>
            </a:endParaRPr>
          </a:p>
          <a:p>
            <a:r>
              <a:rPr lang="en-US" sz="4400" dirty="0" err="1">
                <a:solidFill>
                  <a:srgbClr val="0000FF"/>
                </a:solidFill>
              </a:rPr>
              <a:t>- Ví dụ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phản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ứng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tỏa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nhiệt</a:t>
            </a:r>
            <a:r>
              <a:rPr lang="en-US" sz="4400" dirty="0">
                <a:solidFill>
                  <a:srgbClr val="0000FF"/>
                </a:solidFill>
              </a:rPr>
              <a:t>: </a:t>
            </a:r>
            <a:r>
              <a:rPr lang="en-US" sz="4400" dirty="0" err="1">
                <a:solidFill>
                  <a:srgbClr val="0000FF"/>
                </a:solidFill>
              </a:rPr>
              <a:t>Đốt</a:t>
            </a:r>
            <a:r>
              <a:rPr lang="en-US" sz="4400" dirty="0">
                <a:solidFill>
                  <a:srgbClr val="0000FF"/>
                </a:solidFill>
              </a:rPr>
              <a:t> than, </a:t>
            </a:r>
            <a:r>
              <a:rPr lang="en-US" sz="4400" dirty="0" err="1">
                <a:solidFill>
                  <a:srgbClr val="0000FF"/>
                </a:solidFill>
              </a:rPr>
              <a:t>đun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bếp</a:t>
            </a:r>
            <a:r>
              <a:rPr lang="en-US" sz="4400" dirty="0">
                <a:solidFill>
                  <a:srgbClr val="0000FF"/>
                </a:solidFill>
              </a:rPr>
              <a:t> gas, </a:t>
            </a:r>
            <a:r>
              <a:rPr lang="en-US" sz="4400" dirty="0" err="1">
                <a:solidFill>
                  <a:srgbClr val="0000FF"/>
                </a:solidFill>
              </a:rPr>
              <a:t>đốt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khí</a:t>
            </a:r>
            <a:r>
              <a:rPr lang="en-US" sz="4400" dirty="0">
                <a:solidFill>
                  <a:srgbClr val="0000FF"/>
                </a:solidFill>
              </a:rPr>
              <a:t> methane, </a:t>
            </a:r>
            <a:r>
              <a:rPr lang="en-US" sz="4400" dirty="0" err="1">
                <a:solidFill>
                  <a:srgbClr val="0000FF"/>
                </a:solidFill>
              </a:rPr>
              <a:t>đốt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khí</a:t>
            </a:r>
            <a:r>
              <a:rPr lang="en-US" sz="4400" dirty="0">
                <a:solidFill>
                  <a:srgbClr val="0000FF"/>
                </a:solidFill>
              </a:rPr>
              <a:t> hydrogen</a:t>
            </a:r>
            <a:r>
              <a:rPr lang="en-US" sz="4400" dirty="0" smtClean="0">
                <a:solidFill>
                  <a:srgbClr val="0000FF"/>
                </a:solidFill>
              </a:rPr>
              <a:t>,…</a:t>
            </a:r>
            <a:endParaRPr lang="en-US" sz="4400" dirty="0" smtClean="0">
              <a:solidFill>
                <a:srgbClr val="0000FF"/>
              </a:solidFill>
            </a:endParaRPr>
          </a:p>
          <a:p>
            <a:r>
              <a:rPr lang="en-US" sz="4400" dirty="0" err="1">
                <a:solidFill>
                  <a:srgbClr val="0000FF"/>
                </a:solidFill>
              </a:rPr>
              <a:t>- Ví dụ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phản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ứng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thu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nhiệt</a:t>
            </a:r>
            <a:r>
              <a:rPr lang="en-US" sz="4400" dirty="0">
                <a:solidFill>
                  <a:srgbClr val="0000FF"/>
                </a:solidFill>
              </a:rPr>
              <a:t>: </a:t>
            </a:r>
            <a:r>
              <a:rPr lang="en-US" sz="4400" dirty="0" err="1">
                <a:solidFill>
                  <a:srgbClr val="0000FF"/>
                </a:solidFill>
              </a:rPr>
              <a:t>nung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vôi</a:t>
            </a:r>
            <a:r>
              <a:rPr lang="en-US" sz="4400" dirty="0">
                <a:solidFill>
                  <a:srgbClr val="0000FF"/>
                </a:solidFill>
              </a:rPr>
              <a:t>, </a:t>
            </a:r>
            <a:r>
              <a:rPr lang="en-US" sz="4400" dirty="0" err="1">
                <a:solidFill>
                  <a:srgbClr val="0000FF"/>
                </a:solidFill>
              </a:rPr>
              <a:t>nhiệt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phân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thuốc</a:t>
            </a: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</a:rPr>
              <a:t>tím</a:t>
            </a:r>
            <a:r>
              <a:rPr lang="en-US" sz="4400" dirty="0">
                <a:solidFill>
                  <a:srgbClr val="0000FF"/>
                </a:solidFill>
              </a:rPr>
              <a:t>,…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232458" name="Text Box 10"/>
          <p:cNvSpPr txBox="1">
            <a:spLocks noChangeArrowheads="1"/>
          </p:cNvSpPr>
          <p:nvPr/>
        </p:nvSpPr>
        <p:spPr bwMode="auto">
          <a:xfrm>
            <a:off x="2209800" y="2648585"/>
            <a:ext cx="3307715" cy="9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2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5050" y="2727336"/>
            <a:ext cx="13947565" cy="7061187"/>
            <a:chOff x="0" y="0"/>
            <a:chExt cx="74794926" cy="2705178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650144" cy="26907008"/>
            </a:xfrm>
            <a:custGeom>
              <a:avLst/>
              <a:gdLst/>
              <a:ahLst/>
              <a:cxnLst/>
              <a:rect l="l" t="t" r="r" b="b"/>
              <a:pathLst>
                <a:path w="74650144" h="26907008">
                  <a:moveTo>
                    <a:pt x="0" y="0"/>
                  </a:moveTo>
                  <a:lnTo>
                    <a:pt x="74650144" y="0"/>
                  </a:lnTo>
                  <a:lnTo>
                    <a:pt x="74650144" y="26907008"/>
                  </a:lnTo>
                  <a:lnTo>
                    <a:pt x="0" y="2690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794926" cy="27051788"/>
            </a:xfrm>
            <a:custGeom>
              <a:avLst/>
              <a:gdLst/>
              <a:ahLst/>
              <a:cxnLst/>
              <a:rect l="l" t="t" r="r" b="b"/>
              <a:pathLst>
                <a:path w="74794926" h="27051788">
                  <a:moveTo>
                    <a:pt x="74650147" y="26907006"/>
                  </a:moveTo>
                  <a:lnTo>
                    <a:pt x="74794926" y="26907006"/>
                  </a:lnTo>
                  <a:lnTo>
                    <a:pt x="74794926" y="27051788"/>
                  </a:lnTo>
                  <a:lnTo>
                    <a:pt x="74650147" y="27051788"/>
                  </a:lnTo>
                  <a:lnTo>
                    <a:pt x="74650147" y="26907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907006"/>
                  </a:lnTo>
                  <a:lnTo>
                    <a:pt x="0" y="26907006"/>
                  </a:lnTo>
                  <a:lnTo>
                    <a:pt x="0" y="144780"/>
                  </a:lnTo>
                  <a:close/>
                  <a:moveTo>
                    <a:pt x="0" y="26907006"/>
                  </a:moveTo>
                  <a:lnTo>
                    <a:pt x="144780" y="26907006"/>
                  </a:lnTo>
                  <a:lnTo>
                    <a:pt x="144780" y="27051788"/>
                  </a:lnTo>
                  <a:lnTo>
                    <a:pt x="0" y="27051788"/>
                  </a:lnTo>
                  <a:lnTo>
                    <a:pt x="0" y="26907006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26907006"/>
                  </a:lnTo>
                  <a:lnTo>
                    <a:pt x="74650147" y="26907006"/>
                  </a:lnTo>
                  <a:lnTo>
                    <a:pt x="74650147" y="144780"/>
                  </a:lnTo>
                  <a:close/>
                  <a:moveTo>
                    <a:pt x="144780" y="26907006"/>
                  </a:moveTo>
                  <a:lnTo>
                    <a:pt x="74650147" y="26907006"/>
                  </a:lnTo>
                  <a:lnTo>
                    <a:pt x="74650147" y="27051788"/>
                  </a:lnTo>
                  <a:lnTo>
                    <a:pt x="144780" y="27051788"/>
                  </a:lnTo>
                  <a:lnTo>
                    <a:pt x="144780" y="26907006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227343" y="1242552"/>
            <a:ext cx="13947565" cy="1413049"/>
            <a:chOff x="0" y="0"/>
            <a:chExt cx="74794926" cy="1515518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74650144" cy="15010403"/>
            </a:xfrm>
            <a:custGeom>
              <a:avLst/>
              <a:gdLst/>
              <a:ahLst/>
              <a:cxnLst/>
              <a:rect l="l" t="t" r="r" b="b"/>
              <a:pathLst>
                <a:path w="74650144" h="15010403">
                  <a:moveTo>
                    <a:pt x="0" y="0"/>
                  </a:moveTo>
                  <a:lnTo>
                    <a:pt x="74650144" y="0"/>
                  </a:lnTo>
                  <a:lnTo>
                    <a:pt x="74650144" y="15010403"/>
                  </a:lnTo>
                  <a:lnTo>
                    <a:pt x="0" y="15010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DD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794926" cy="15155183"/>
            </a:xfrm>
            <a:custGeom>
              <a:avLst/>
              <a:gdLst/>
              <a:ahLst/>
              <a:cxnLst/>
              <a:rect l="l" t="t" r="r" b="b"/>
              <a:pathLst>
                <a:path w="74794926" h="15155183">
                  <a:moveTo>
                    <a:pt x="74650147" y="15010403"/>
                  </a:moveTo>
                  <a:lnTo>
                    <a:pt x="74794926" y="15010403"/>
                  </a:lnTo>
                  <a:lnTo>
                    <a:pt x="74794926" y="15155183"/>
                  </a:lnTo>
                  <a:lnTo>
                    <a:pt x="74650147" y="15155183"/>
                  </a:lnTo>
                  <a:lnTo>
                    <a:pt x="74650147" y="150104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010403"/>
                  </a:lnTo>
                  <a:lnTo>
                    <a:pt x="0" y="15010403"/>
                  </a:lnTo>
                  <a:lnTo>
                    <a:pt x="0" y="144780"/>
                  </a:lnTo>
                  <a:close/>
                  <a:moveTo>
                    <a:pt x="0" y="15010403"/>
                  </a:moveTo>
                  <a:lnTo>
                    <a:pt x="144780" y="15010403"/>
                  </a:lnTo>
                  <a:lnTo>
                    <a:pt x="144780" y="15155183"/>
                  </a:lnTo>
                  <a:lnTo>
                    <a:pt x="0" y="15155183"/>
                  </a:lnTo>
                  <a:lnTo>
                    <a:pt x="0" y="15010403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15010403"/>
                  </a:lnTo>
                  <a:lnTo>
                    <a:pt x="74650147" y="15010403"/>
                  </a:lnTo>
                  <a:lnTo>
                    <a:pt x="74650147" y="144780"/>
                  </a:lnTo>
                  <a:close/>
                  <a:moveTo>
                    <a:pt x="144780" y="15010403"/>
                  </a:moveTo>
                  <a:lnTo>
                    <a:pt x="74650147" y="15010403"/>
                  </a:lnTo>
                  <a:lnTo>
                    <a:pt x="74650147" y="15155183"/>
                  </a:lnTo>
                  <a:lnTo>
                    <a:pt x="144780" y="15155183"/>
                  </a:lnTo>
                  <a:lnTo>
                    <a:pt x="144780" y="15010403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84266" y="1484961"/>
            <a:ext cx="130891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Saira Black Bold"/>
              </a:rPr>
              <a:t>2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.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Ứng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dụng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phản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ứng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tỏa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nhiệt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.</a:t>
            </a:r>
            <a:endParaRPr lang="en-US" sz="4800" dirty="0">
              <a:solidFill>
                <a:srgbClr val="FF0000"/>
              </a:solidFill>
              <a:latin typeface="Saira Black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0800000">
            <a:off x="-626867" y="6911956"/>
            <a:ext cx="3311133" cy="24201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78385" y="8125642"/>
            <a:ext cx="1793045" cy="17930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176" y="588438"/>
            <a:ext cx="1793045" cy="17930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9218" y="8382000"/>
            <a:ext cx="640165" cy="640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535" y="3113715"/>
            <a:ext cx="640165" cy="6401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52800" y="3009900"/>
            <a:ext cx="1181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09900"/>
            <a:ext cx="5562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Tại sao bếp gas tốn gas và cách khắc phụ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33174"/>
            <a:ext cx="7239000" cy="54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885" y="2727325"/>
            <a:ext cx="15011400" cy="7061200"/>
            <a:chOff x="0" y="0"/>
            <a:chExt cx="74794926" cy="2705178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650144" cy="26907008"/>
            </a:xfrm>
            <a:custGeom>
              <a:avLst/>
              <a:gdLst/>
              <a:ahLst/>
              <a:cxnLst/>
              <a:rect l="l" t="t" r="r" b="b"/>
              <a:pathLst>
                <a:path w="74650144" h="26907008">
                  <a:moveTo>
                    <a:pt x="0" y="0"/>
                  </a:moveTo>
                  <a:lnTo>
                    <a:pt x="74650144" y="0"/>
                  </a:lnTo>
                  <a:lnTo>
                    <a:pt x="74650144" y="26907008"/>
                  </a:lnTo>
                  <a:lnTo>
                    <a:pt x="0" y="2690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794926" cy="27051788"/>
            </a:xfrm>
            <a:custGeom>
              <a:avLst/>
              <a:gdLst/>
              <a:ahLst/>
              <a:cxnLst/>
              <a:rect l="l" t="t" r="r" b="b"/>
              <a:pathLst>
                <a:path w="74794926" h="27051788">
                  <a:moveTo>
                    <a:pt x="74650147" y="26907006"/>
                  </a:moveTo>
                  <a:lnTo>
                    <a:pt x="74794926" y="26907006"/>
                  </a:lnTo>
                  <a:lnTo>
                    <a:pt x="74794926" y="27051788"/>
                  </a:lnTo>
                  <a:lnTo>
                    <a:pt x="74650147" y="27051788"/>
                  </a:lnTo>
                  <a:lnTo>
                    <a:pt x="74650147" y="26907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907006"/>
                  </a:lnTo>
                  <a:lnTo>
                    <a:pt x="0" y="26907006"/>
                  </a:lnTo>
                  <a:lnTo>
                    <a:pt x="0" y="144780"/>
                  </a:lnTo>
                  <a:close/>
                  <a:moveTo>
                    <a:pt x="0" y="26907006"/>
                  </a:moveTo>
                  <a:lnTo>
                    <a:pt x="144780" y="26907006"/>
                  </a:lnTo>
                  <a:lnTo>
                    <a:pt x="144780" y="27051788"/>
                  </a:lnTo>
                  <a:lnTo>
                    <a:pt x="0" y="27051788"/>
                  </a:lnTo>
                  <a:lnTo>
                    <a:pt x="0" y="26907006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26907006"/>
                  </a:lnTo>
                  <a:lnTo>
                    <a:pt x="74650147" y="26907006"/>
                  </a:lnTo>
                  <a:lnTo>
                    <a:pt x="74650147" y="144780"/>
                  </a:lnTo>
                  <a:close/>
                  <a:moveTo>
                    <a:pt x="144780" y="26907006"/>
                  </a:moveTo>
                  <a:lnTo>
                    <a:pt x="74650147" y="26907006"/>
                  </a:lnTo>
                  <a:lnTo>
                    <a:pt x="74650147" y="27051788"/>
                  </a:lnTo>
                  <a:lnTo>
                    <a:pt x="144780" y="27051788"/>
                  </a:lnTo>
                  <a:lnTo>
                    <a:pt x="144780" y="26907006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227580" y="1242695"/>
            <a:ext cx="15014575" cy="1412875"/>
            <a:chOff x="0" y="0"/>
            <a:chExt cx="74794926" cy="1515518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74650144" cy="15010403"/>
            </a:xfrm>
            <a:custGeom>
              <a:avLst/>
              <a:gdLst/>
              <a:ahLst/>
              <a:cxnLst/>
              <a:rect l="l" t="t" r="r" b="b"/>
              <a:pathLst>
                <a:path w="74650144" h="15010403">
                  <a:moveTo>
                    <a:pt x="0" y="0"/>
                  </a:moveTo>
                  <a:lnTo>
                    <a:pt x="74650144" y="0"/>
                  </a:lnTo>
                  <a:lnTo>
                    <a:pt x="74650144" y="15010403"/>
                  </a:lnTo>
                  <a:lnTo>
                    <a:pt x="0" y="15010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DD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794926" cy="15155183"/>
            </a:xfrm>
            <a:custGeom>
              <a:avLst/>
              <a:gdLst/>
              <a:ahLst/>
              <a:cxnLst/>
              <a:rect l="l" t="t" r="r" b="b"/>
              <a:pathLst>
                <a:path w="74794926" h="15155183">
                  <a:moveTo>
                    <a:pt x="74650147" y="15010403"/>
                  </a:moveTo>
                  <a:lnTo>
                    <a:pt x="74794926" y="15010403"/>
                  </a:lnTo>
                  <a:lnTo>
                    <a:pt x="74794926" y="15155183"/>
                  </a:lnTo>
                  <a:lnTo>
                    <a:pt x="74650147" y="15155183"/>
                  </a:lnTo>
                  <a:lnTo>
                    <a:pt x="74650147" y="1501040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5010403"/>
                  </a:lnTo>
                  <a:lnTo>
                    <a:pt x="0" y="15010403"/>
                  </a:lnTo>
                  <a:lnTo>
                    <a:pt x="0" y="144780"/>
                  </a:lnTo>
                  <a:close/>
                  <a:moveTo>
                    <a:pt x="0" y="15010403"/>
                  </a:moveTo>
                  <a:lnTo>
                    <a:pt x="144780" y="15010403"/>
                  </a:lnTo>
                  <a:lnTo>
                    <a:pt x="144780" y="15155183"/>
                  </a:lnTo>
                  <a:lnTo>
                    <a:pt x="0" y="15155183"/>
                  </a:lnTo>
                  <a:lnTo>
                    <a:pt x="0" y="15010403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15010403"/>
                  </a:lnTo>
                  <a:lnTo>
                    <a:pt x="74650147" y="15010403"/>
                  </a:lnTo>
                  <a:lnTo>
                    <a:pt x="74650147" y="144780"/>
                  </a:lnTo>
                  <a:close/>
                  <a:moveTo>
                    <a:pt x="144780" y="15010403"/>
                  </a:moveTo>
                  <a:lnTo>
                    <a:pt x="74650147" y="15010403"/>
                  </a:lnTo>
                  <a:lnTo>
                    <a:pt x="74650147" y="15155183"/>
                  </a:lnTo>
                  <a:lnTo>
                    <a:pt x="144780" y="15155183"/>
                  </a:lnTo>
                  <a:lnTo>
                    <a:pt x="144780" y="15010403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84266" y="1484961"/>
            <a:ext cx="130891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Saira Black Bold"/>
              </a:rPr>
              <a:t>2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.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Ứng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dụng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phản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ứng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tỏa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Saira Black Bold"/>
              </a:rPr>
              <a:t>nhiệt</a:t>
            </a:r>
            <a:r>
              <a:rPr lang="en-US" sz="4800" dirty="0" smtClean="0">
                <a:solidFill>
                  <a:srgbClr val="FF0000"/>
                </a:solidFill>
                <a:latin typeface="Saira Black Bold"/>
              </a:rPr>
              <a:t>.</a:t>
            </a:r>
            <a:endParaRPr lang="en-US" sz="4800" dirty="0">
              <a:solidFill>
                <a:srgbClr val="FF0000"/>
              </a:solidFill>
              <a:latin typeface="Saira Black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0800000">
            <a:off x="-626867" y="6911956"/>
            <a:ext cx="3311133" cy="24201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78385" y="8125642"/>
            <a:ext cx="1793045" cy="17930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176" y="588438"/>
            <a:ext cx="1793045" cy="17930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39218" y="8382000"/>
            <a:ext cx="640165" cy="640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535" y="3113715"/>
            <a:ext cx="640165" cy="6401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52800" y="3009900"/>
            <a:ext cx="1181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13715"/>
            <a:ext cx="6305525" cy="637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655" y="4041140"/>
            <a:ext cx="6356985" cy="392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8972689" y="5759699"/>
            <a:ext cx="1663979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93700" y="834390"/>
            <a:ext cx="1437132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BT1.</a:t>
            </a: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Phản ứng hoá học là quá trình biến đổi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A. trạng thái tồn tại của chất.                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B.  nguyên tử này thành nguyên tử khác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C. chất này thành chất khác.                  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D. nguyên tố này thành nguyên tố khác.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71170" y="876300"/>
            <a:ext cx="14220190" cy="424624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BT1.</a:t>
            </a: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Phản ứng hoá học là quá trình biến đổi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A. trạng thái tồn tại của chất.                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B.  nguyên tử này thành nguyên tử khác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C. chất này thành chất khác. </a:t>
            </a: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    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0000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D. nguyên tố này thành nguyên tố khác.</a:t>
            </a:r>
            <a:endParaRPr lang="en-US" sz="3600" b="0">
              <a:solidFill>
                <a:srgbClr val="0000FF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81000" y="5676900"/>
            <a:ext cx="14310360" cy="42462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BT2.</a:t>
            </a: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Dấu hiệu chính để phân biệt hiện tượng vật lý và hiện tượng hóa học là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A. sự thay đổi về màu sắc của chất. 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B. sự xuất hiện chất mới có tính chất khác so với ban đầu.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C. sự thay đổi về trạng thái của chất.          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D. sự thay đổi về hình dạng của chất.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2456" name="Text Box 8"/>
          <p:cNvSpPr txBox="1">
            <a:spLocks noChangeArrowheads="1"/>
          </p:cNvSpPr>
          <p:nvPr/>
        </p:nvSpPr>
        <p:spPr bwMode="auto">
          <a:xfrm>
            <a:off x="4115435" y="38100"/>
            <a:ext cx="6624320" cy="7175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 lIns="164226" tIns="82113" rIns="164226" bIns="82113">
            <a:spAutoFit/>
          </a:bodyPr>
          <a:lstStyle>
            <a:lvl1pPr marL="288925" indent="-288925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025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0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93700" y="5701030"/>
            <a:ext cx="14310360" cy="42462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BT2.</a:t>
            </a: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Dấu hiệu chính để phân biệt hiện tượng vật lý và hiện tượng hóa học là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A. sự thay đổi về màu sắc của chất. 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B. sự xuất hiện chất mới có tính chất khác so với ban đầu.</a:t>
            </a:r>
            <a:endParaRPr lang="en-US" sz="3600" b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C. sự thay đổi về trạng thái của chất.          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sz="3600" b="0">
                <a:solidFill>
                  <a:schemeClr val="tx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D. sự thay đổi về hình dạng của chất.</a:t>
            </a:r>
            <a:endParaRPr lang="en-US" sz="3600" b="0">
              <a:solidFill>
                <a:schemeClr val="tx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 bldLvl="0" animBg="1"/>
      <p:bldP spid="4" grpId="0" animBg="1"/>
      <p:bldP spid="232456" grpId="0" bldLvl="0" animBg="1"/>
      <p:bldP spid="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A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405331" y="8177803"/>
            <a:ext cx="2509696" cy="25096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85800" y="114300"/>
            <a:ext cx="1629410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dirty="0" smtClean="0">
                <a:solidFill>
                  <a:srgbClr val="000000"/>
                </a:solidFill>
                <a:latin typeface="Saira Black Bold"/>
              </a:rPr>
              <a:t>LUYỆN TẬP : </a:t>
            </a:r>
            <a:endParaRPr lang="en-US" sz="3000" dirty="0" smtClean="0">
              <a:solidFill>
                <a:srgbClr val="000000"/>
              </a:solidFill>
              <a:latin typeface="Saira Black Bold"/>
            </a:endParaRPr>
          </a:p>
          <a:p>
            <a:pPr algn="ctr">
              <a:lnSpc>
                <a:spcPct val="100000"/>
              </a:lnSpc>
            </a:pPr>
            <a:r>
              <a:rPr lang="en-US" sz="3000" dirty="0" smtClean="0">
                <a:solidFill>
                  <a:srgbClr val="000000"/>
                </a:solidFill>
                <a:latin typeface="Saira Black Bold"/>
              </a:rPr>
              <a:t>HỌC SINH HOẠT ĐỘNG NHÓM </a:t>
            </a:r>
            <a:endParaRPr lang="en-US" sz="3000" dirty="0">
              <a:solidFill>
                <a:srgbClr val="000000"/>
              </a:solidFill>
              <a:latin typeface="Saira Black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26052" y="266485"/>
            <a:ext cx="1284400" cy="1284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965" y="1928021"/>
            <a:ext cx="1284400" cy="128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2838" y="8495992"/>
            <a:ext cx="1284400" cy="156724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104365" y="2628641"/>
          <a:ext cx="13030200" cy="7761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49283"/>
                <a:gridCol w="6280917"/>
              </a:tblGrid>
              <a:tr h="840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6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Sulfur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sulfur (IV) oxide.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0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6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Calcium carbonate,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Calcium oxide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Carbon dioxide.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6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Lọ cồn 90</a:t>
                      </a:r>
                      <a:r>
                        <a:rPr lang="en-US" sz="2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bị mở nắp sau một thời gian lượng cồn giảm, nồng độ cồn thấp hơn so với ban đầu.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0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Khi mở nắp chai nước giải khát có ga thấy bọt sủi lên.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06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104365" y="1257105"/>
            <a:ext cx="13639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BT3.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34010" y="159385"/>
          <a:ext cx="17619980" cy="9616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60765"/>
                <a:gridCol w="8959215"/>
              </a:tblGrid>
              <a:tr h="9798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04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Sulfur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sulfur (IV) oxide.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hóa học vì Sulfur đã kết hợp với Oxygen của không khí tạo ra Sulfur(IV)oxide(mùi hắc)</a:t>
                      </a:r>
                      <a:endParaRPr lang="en-US" altLang="vi-VN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vi-VN" sz="3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PT:  </a:t>
                      </a:r>
                      <a:r>
                        <a:rPr lang="en-US" altLang="vi-VN" sz="3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Sulfur + Oxygen                Sulfur(IV)oxide</a:t>
                      </a:r>
                      <a:endParaRPr lang="en-US" altLang="vi-VN" sz="3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/>
                </a:tc>
              </a:tr>
              <a:tr h="11214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endParaRPr lang="en-US" sz="2800" dirty="0" err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0766D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vi-VN" sz="3000" dirty="0">
                          <a:solidFill>
                            <a:srgbClr val="1D41D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vật lý vì không có chất mới được tạo thành</a:t>
                      </a:r>
                      <a:endParaRPr lang="en-US" altLang="vi-VN" sz="3000" dirty="0">
                        <a:solidFill>
                          <a:srgbClr val="1D41D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99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Calcium carbonate,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Calcium oxide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Carbon dioxide.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hóa học vì Calcium carbonate bị biến đổi thành Calcium và Carbon dioxide</a:t>
                      </a:r>
                      <a:endParaRPr lang="en-US" altLang="vi-VN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vi-VN" sz="3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PT: Calcium carbonate           </a:t>
                      </a:r>
                      <a:r>
                        <a:rPr lang="en-US" altLang="vi-VN" sz="3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Calcium  +  Carbon dioxide</a:t>
                      </a:r>
                      <a:endParaRPr lang="en-US" altLang="vi-VN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vi-VN" sz="3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693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Lọ cồn 90</a:t>
                      </a:r>
                      <a:r>
                        <a:rPr lang="en-US" sz="2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bị mở nắp sau một thời gian lượng cồn giảm, nồng độ cồn thấp hơn so với ban đầu.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vi-VN" sz="3000" dirty="0">
                          <a:solidFill>
                            <a:srgbClr val="1D41D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Biến đổi vật lý vì không có chất mới được tạo thành</a:t>
                      </a:r>
                      <a:endParaRPr lang="en-US" altLang="vi-VN" sz="3000" dirty="0">
                        <a:solidFill>
                          <a:srgbClr val="1D41D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/>
                </a:tc>
              </a:tr>
              <a:tr h="9810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Khi mở nắp chai nước giải khát có ga thấy bọt sủi lên.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vi-VN" sz="3000" dirty="0">
                          <a:solidFill>
                            <a:srgbClr val="1D41D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Biến đổi vật lý vì không có chất mới được tạo thành</a:t>
                      </a:r>
                      <a:endParaRPr lang="en-US" altLang="vi-VN" sz="3000" dirty="0">
                        <a:solidFill>
                          <a:srgbClr val="1D41D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/>
                </a:tc>
              </a:tr>
              <a:tr h="9798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vi-VN" sz="3000" dirty="0">
                          <a:solidFill>
                            <a:srgbClr val="1D41D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Biến đổi vật lý vì không có chất mới được tạo thành</a:t>
                      </a:r>
                      <a:endParaRPr lang="en-US" altLang="vi-VN" sz="3000" dirty="0">
                        <a:solidFill>
                          <a:srgbClr val="1D41D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2649200" y="2400300"/>
          <a:ext cx="974725" cy="448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" r:id="rId1" imgW="393700" imgH="215900" progId="Equation.3">
                  <p:embed/>
                </p:oleObj>
              </mc:Choice>
              <mc:Fallback>
                <p:oleObj name="" r:id="rId1" imgW="393700" imgH="215900" progId="Equation.3">
                  <p:embed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649200" y="2400300"/>
                        <a:ext cx="974725" cy="448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-2147482624"/>
          <p:cNvGraphicFramePr>
            <a:graphicFrameLocks noChangeAspect="1"/>
          </p:cNvGraphicFramePr>
          <p:nvPr/>
        </p:nvGraphicFramePr>
        <p:xfrm>
          <a:off x="12719050" y="5143500"/>
          <a:ext cx="835025" cy="45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" r:id="rId3" imgW="393700" imgH="215900" progId="Equation.3">
                  <p:embed/>
                </p:oleObj>
              </mc:Choice>
              <mc:Fallback>
                <p:oleObj name="" r:id="rId3" imgW="393700" imgH="215900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19050" y="5143500"/>
                        <a:ext cx="835025" cy="4578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4907"/>
            <a:ext cx="2479676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" y="4155283"/>
            <a:ext cx="2479674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7" y="4271963"/>
            <a:ext cx="4092574" cy="12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2883695"/>
            <a:ext cx="4721224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7" y="4369595"/>
            <a:ext cx="4768850" cy="11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1" y="6474620"/>
            <a:ext cx="3943350" cy="9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550" y="5957888"/>
            <a:ext cx="1743076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6" y="5136357"/>
            <a:ext cx="3771900" cy="16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901" y="4326732"/>
            <a:ext cx="4467226" cy="10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601" y="3136107"/>
            <a:ext cx="4810126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00" y="3700463"/>
            <a:ext cx="4460876" cy="206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805363"/>
            <a:ext cx="2193924" cy="107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3628" y="7164182"/>
            <a:ext cx="2509696" cy="2509696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924" y="914400"/>
            <a:ext cx="1284400" cy="1284400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230600" y="588437"/>
            <a:ext cx="1793045" cy="1793045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230599" y="8115300"/>
            <a:ext cx="1793045" cy="1793045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854653" y="405755"/>
            <a:ext cx="1793045" cy="1793045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854652" y="8267700"/>
            <a:ext cx="1793045" cy="1793045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571953" y="8506655"/>
            <a:ext cx="1793045" cy="17930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510217" y="926241"/>
            <a:ext cx="13036070" cy="1739433"/>
            <a:chOff x="3288632" y="591693"/>
            <a:chExt cx="5950604" cy="8721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288632" y="591693"/>
              <a:ext cx="5950604" cy="5247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62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62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1295400" y="3695700"/>
            <a:ext cx="15741015" cy="587311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122463" tIns="61232" rIns="122463" bIns="61232" numCol="1" anchor="t" anchorCtr="0" compatLnSpc="1"/>
          <a:lstStyle/>
          <a:p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51" y="1972912"/>
            <a:ext cx="3878596" cy="18491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38400" y="4229100"/>
            <a:ext cx="14258290" cy="4132580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816610" indent="-81661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HS hãy mô tả, phân tích 1 hiện tượng xuất hiện trong tự nhiên, 1 hiện tượng bắt gặp trong đời sống hàng ngày. </a:t>
            </a:r>
            <a:endParaRPr lang="en-US" altLang="zh-CN" sz="4300" dirty="0" err="1">
              <a:solidFill>
                <a:srgbClr val="0000FF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  <a:p>
            <a:pPr marL="816610" indent="-81661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vi-VN" altLang="zh-CN" sz="4300" dirty="0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</a:t>
            </a:r>
            <a:r>
              <a:rPr lang="en-US" altLang="zh-CN" sz="43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rả</a:t>
            </a:r>
            <a:r>
              <a:rPr lang="en-US" altLang="zh-CN" sz="4300" dirty="0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lời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hỏi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vào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vở</a:t>
            </a:r>
            <a:endParaRPr lang="en-US" altLang="zh-CN" sz="4300" dirty="0">
              <a:solidFill>
                <a:srgbClr val="0000FF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  <a:p>
            <a:pPr marL="816610" indent="-81661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Xem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trước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4300" dirty="0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3</a:t>
            </a:r>
            <a:r>
              <a:rPr lang="en-US" altLang="zh-CN" sz="4300" dirty="0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vi-VN" altLang="zh-CN" sz="4300" dirty="0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Mol và tỉ k</a:t>
            </a:r>
            <a:r>
              <a:rPr lang="en-US" altLang="zh-CN" sz="43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hối</a:t>
            </a:r>
            <a:r>
              <a:rPr lang="en-US" altLang="zh-CN" sz="4300" dirty="0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chất</a:t>
            </a:r>
            <a:r>
              <a:rPr lang="en-US" altLang="zh-CN" sz="4300" dirty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3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khí</a:t>
            </a:r>
            <a:r>
              <a:rPr lang="en-US" altLang="zh-CN" sz="4300" dirty="0" smtClean="0">
                <a:solidFill>
                  <a:srgbClr val="0000FF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.</a:t>
            </a:r>
            <a:endParaRPr lang="en-US" altLang="zh-CN" sz="4300" dirty="0" smtClean="0">
              <a:solidFill>
                <a:srgbClr val="0000FF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4862" y="2063824"/>
            <a:ext cx="13418275" cy="3695420"/>
            <a:chOff x="0" y="0"/>
            <a:chExt cx="71956569" cy="1981698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1811787" cy="19672202"/>
            </a:xfrm>
            <a:custGeom>
              <a:avLst/>
              <a:gdLst/>
              <a:ahLst/>
              <a:cxnLst/>
              <a:rect l="l" t="t" r="r" b="b"/>
              <a:pathLst>
                <a:path w="71811787" h="19672202">
                  <a:moveTo>
                    <a:pt x="0" y="0"/>
                  </a:moveTo>
                  <a:lnTo>
                    <a:pt x="71811787" y="0"/>
                  </a:lnTo>
                  <a:lnTo>
                    <a:pt x="71811787" y="19672202"/>
                  </a:lnTo>
                  <a:lnTo>
                    <a:pt x="0" y="19672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1956569" cy="19816983"/>
            </a:xfrm>
            <a:custGeom>
              <a:avLst/>
              <a:gdLst/>
              <a:ahLst/>
              <a:cxnLst/>
              <a:rect l="l" t="t" r="r" b="b"/>
              <a:pathLst>
                <a:path w="71956569" h="19816983">
                  <a:moveTo>
                    <a:pt x="71811790" y="19672202"/>
                  </a:moveTo>
                  <a:lnTo>
                    <a:pt x="71956569" y="19672202"/>
                  </a:lnTo>
                  <a:lnTo>
                    <a:pt x="71956569" y="19816983"/>
                  </a:lnTo>
                  <a:lnTo>
                    <a:pt x="71811790" y="19816983"/>
                  </a:lnTo>
                  <a:lnTo>
                    <a:pt x="71811790" y="196722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72202"/>
                  </a:lnTo>
                  <a:lnTo>
                    <a:pt x="0" y="19672202"/>
                  </a:lnTo>
                  <a:lnTo>
                    <a:pt x="0" y="144780"/>
                  </a:lnTo>
                  <a:close/>
                  <a:moveTo>
                    <a:pt x="0" y="19672202"/>
                  </a:moveTo>
                  <a:lnTo>
                    <a:pt x="144780" y="19672202"/>
                  </a:lnTo>
                  <a:lnTo>
                    <a:pt x="144780" y="19816983"/>
                  </a:lnTo>
                  <a:lnTo>
                    <a:pt x="0" y="19816983"/>
                  </a:lnTo>
                  <a:lnTo>
                    <a:pt x="0" y="19672202"/>
                  </a:lnTo>
                  <a:close/>
                  <a:moveTo>
                    <a:pt x="71811790" y="144780"/>
                  </a:moveTo>
                  <a:lnTo>
                    <a:pt x="71956569" y="144780"/>
                  </a:lnTo>
                  <a:lnTo>
                    <a:pt x="71956569" y="19672202"/>
                  </a:lnTo>
                  <a:lnTo>
                    <a:pt x="71811790" y="19672202"/>
                  </a:lnTo>
                  <a:lnTo>
                    <a:pt x="71811790" y="144780"/>
                  </a:lnTo>
                  <a:close/>
                  <a:moveTo>
                    <a:pt x="144780" y="19672202"/>
                  </a:moveTo>
                  <a:lnTo>
                    <a:pt x="71811790" y="19672202"/>
                  </a:lnTo>
                  <a:lnTo>
                    <a:pt x="71811790" y="19816983"/>
                  </a:lnTo>
                  <a:lnTo>
                    <a:pt x="144780" y="19816983"/>
                  </a:lnTo>
                  <a:lnTo>
                    <a:pt x="144780" y="19672202"/>
                  </a:lnTo>
                  <a:close/>
                  <a:moveTo>
                    <a:pt x="71811790" y="0"/>
                  </a:moveTo>
                  <a:lnTo>
                    <a:pt x="71956569" y="0"/>
                  </a:lnTo>
                  <a:lnTo>
                    <a:pt x="71956569" y="144780"/>
                  </a:lnTo>
                  <a:lnTo>
                    <a:pt x="71811790" y="144780"/>
                  </a:lnTo>
                  <a:lnTo>
                    <a:pt x="7181179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1811790" y="0"/>
                  </a:lnTo>
                  <a:lnTo>
                    <a:pt x="7181179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434862" y="5730669"/>
            <a:ext cx="13418275" cy="1696085"/>
            <a:chOff x="0" y="0"/>
            <a:chExt cx="107597611" cy="136004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597612" cy="13600460"/>
            </a:xfrm>
            <a:custGeom>
              <a:avLst/>
              <a:gdLst/>
              <a:ahLst/>
              <a:cxnLst/>
              <a:rect l="l" t="t" r="r" b="b"/>
              <a:pathLst>
                <a:path w="107597612" h="13600460">
                  <a:moveTo>
                    <a:pt x="107371555" y="0"/>
                  </a:moveTo>
                  <a:lnTo>
                    <a:pt x="0" y="0"/>
                  </a:lnTo>
                  <a:lnTo>
                    <a:pt x="0" y="13600460"/>
                  </a:lnTo>
                  <a:lnTo>
                    <a:pt x="107597612" y="13600460"/>
                  </a:lnTo>
                  <a:lnTo>
                    <a:pt x="107597612" y="0"/>
                  </a:lnTo>
                  <a:lnTo>
                    <a:pt x="107371555" y="0"/>
                  </a:lnTo>
                  <a:close/>
                  <a:moveTo>
                    <a:pt x="107371555" y="13374399"/>
                  </a:moveTo>
                  <a:lnTo>
                    <a:pt x="228600" y="13374399"/>
                  </a:lnTo>
                  <a:lnTo>
                    <a:pt x="228600" y="228600"/>
                  </a:lnTo>
                  <a:lnTo>
                    <a:pt x="107371555" y="228600"/>
                  </a:lnTo>
                  <a:lnTo>
                    <a:pt x="107371555" y="1337439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448560" y="3217545"/>
            <a:ext cx="13120370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5"/>
              </a:lnSpc>
            </a:pP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Bài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2: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Phản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ứng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hóa</a:t>
            </a:r>
            <a:r>
              <a:rPr lang="en-US" sz="4800" dirty="0" smtClean="0">
                <a:solidFill>
                  <a:srgbClr val="000000"/>
                </a:solidFill>
                <a:latin typeface="Muli Black Bold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Muli Black Bold"/>
              </a:rPr>
              <a:t>học</a:t>
            </a:r>
            <a:endParaRPr lang="en-US" sz="4800" dirty="0">
              <a:solidFill>
                <a:srgbClr val="000000"/>
              </a:solidFill>
              <a:latin typeface="Muli Black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061056" y="1290655"/>
            <a:ext cx="1525987" cy="15259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2964" y="4674674"/>
            <a:ext cx="1525987" cy="15259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48981">
            <a:off x="2007904" y="7258426"/>
            <a:ext cx="2461654" cy="24751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68596">
            <a:off x="15313185" y="7031275"/>
            <a:ext cx="1471886" cy="2319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4736">
            <a:off x="2014522" y="704092"/>
            <a:ext cx="1021943" cy="26638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68536" y="2816642"/>
            <a:ext cx="862628" cy="8626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1550" y="6083198"/>
            <a:ext cx="862628" cy="86262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50073" y="8219370"/>
            <a:ext cx="3587854" cy="7436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297181" y="8346401"/>
            <a:ext cx="489603" cy="489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55049" y="6222942"/>
            <a:ext cx="489603" cy="489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02864" y="630785"/>
            <a:ext cx="489603" cy="48960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989357" y="1028700"/>
            <a:ext cx="489603" cy="4896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34273" y="292504"/>
            <a:ext cx="2554623" cy="14723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6320" y="-6985"/>
            <a:ext cx="17251680" cy="4301490"/>
            <a:chOff x="518159" y="126"/>
            <a:chExt cx="8625840" cy="2150745"/>
          </a:xfrm>
        </p:grpSpPr>
        <p:sp>
          <p:nvSpPr>
            <p:cNvPr id="3" name="object 3"/>
            <p:cNvSpPr/>
            <p:nvPr/>
          </p:nvSpPr>
          <p:spPr>
            <a:xfrm>
              <a:off x="6023260" y="126"/>
              <a:ext cx="3121025" cy="2150745"/>
            </a:xfrm>
            <a:custGeom>
              <a:avLst/>
              <a:gdLst/>
              <a:ahLst/>
              <a:cxnLst/>
              <a:rect l="l" t="t" r="r" b="b"/>
              <a:pathLst>
                <a:path w="3121025" h="2150745">
                  <a:moveTo>
                    <a:pt x="3120739" y="0"/>
                  </a:moveTo>
                  <a:lnTo>
                    <a:pt x="6318" y="0"/>
                  </a:lnTo>
                  <a:lnTo>
                    <a:pt x="0" y="411335"/>
                  </a:lnTo>
                  <a:lnTo>
                    <a:pt x="118173" y="647017"/>
                  </a:lnTo>
                  <a:lnTo>
                    <a:pt x="469090" y="795760"/>
                  </a:lnTo>
                  <a:lnTo>
                    <a:pt x="1208870" y="956682"/>
                  </a:lnTo>
                  <a:lnTo>
                    <a:pt x="1254932" y="968194"/>
                  </a:lnTo>
                  <a:lnTo>
                    <a:pt x="1299250" y="980771"/>
                  </a:lnTo>
                  <a:lnTo>
                    <a:pt x="1341890" y="994375"/>
                  </a:lnTo>
                  <a:lnTo>
                    <a:pt x="1382915" y="1008963"/>
                  </a:lnTo>
                  <a:lnTo>
                    <a:pt x="1422387" y="1024496"/>
                  </a:lnTo>
                  <a:lnTo>
                    <a:pt x="1460372" y="1040932"/>
                  </a:lnTo>
                  <a:lnTo>
                    <a:pt x="1496932" y="1058232"/>
                  </a:lnTo>
                  <a:lnTo>
                    <a:pt x="1532131" y="1076355"/>
                  </a:lnTo>
                  <a:lnTo>
                    <a:pt x="1566033" y="1095260"/>
                  </a:lnTo>
                  <a:lnTo>
                    <a:pt x="1598702" y="1114906"/>
                  </a:lnTo>
                  <a:lnTo>
                    <a:pt x="1660594" y="1156261"/>
                  </a:lnTo>
                  <a:lnTo>
                    <a:pt x="1718316" y="1200097"/>
                  </a:lnTo>
                  <a:lnTo>
                    <a:pt x="1772377" y="1246087"/>
                  </a:lnTo>
                  <a:lnTo>
                    <a:pt x="1823288" y="1293909"/>
                  </a:lnTo>
                  <a:lnTo>
                    <a:pt x="1871557" y="1343237"/>
                  </a:lnTo>
                  <a:lnTo>
                    <a:pt x="1917693" y="1393747"/>
                  </a:lnTo>
                  <a:lnTo>
                    <a:pt x="1962207" y="1445115"/>
                  </a:lnTo>
                  <a:lnTo>
                    <a:pt x="2005606" y="1497016"/>
                  </a:lnTo>
                  <a:lnTo>
                    <a:pt x="2091102" y="1601120"/>
                  </a:lnTo>
                  <a:lnTo>
                    <a:pt x="2134217" y="1652674"/>
                  </a:lnTo>
                  <a:lnTo>
                    <a:pt x="2178255" y="1703464"/>
                  </a:lnTo>
                  <a:lnTo>
                    <a:pt x="2223726" y="1753165"/>
                  </a:lnTo>
                  <a:lnTo>
                    <a:pt x="2271140" y="1801452"/>
                  </a:lnTo>
                  <a:lnTo>
                    <a:pt x="2321005" y="1848002"/>
                  </a:lnTo>
                  <a:lnTo>
                    <a:pt x="2373831" y="1892489"/>
                  </a:lnTo>
                  <a:lnTo>
                    <a:pt x="2430128" y="1934590"/>
                  </a:lnTo>
                  <a:lnTo>
                    <a:pt x="2490404" y="1973979"/>
                  </a:lnTo>
                  <a:lnTo>
                    <a:pt x="2555169" y="2010333"/>
                  </a:lnTo>
                  <a:lnTo>
                    <a:pt x="2589394" y="2027270"/>
                  </a:lnTo>
                  <a:lnTo>
                    <a:pt x="2624933" y="2043327"/>
                  </a:lnTo>
                  <a:lnTo>
                    <a:pt x="2661848" y="2058463"/>
                  </a:lnTo>
                  <a:lnTo>
                    <a:pt x="2700204" y="2072637"/>
                  </a:lnTo>
                  <a:lnTo>
                    <a:pt x="2740064" y="2085809"/>
                  </a:lnTo>
                  <a:lnTo>
                    <a:pt x="2781492" y="2097938"/>
                  </a:lnTo>
                  <a:lnTo>
                    <a:pt x="2824552" y="2108983"/>
                  </a:lnTo>
                  <a:lnTo>
                    <a:pt x="2869307" y="2118905"/>
                  </a:lnTo>
                  <a:lnTo>
                    <a:pt x="2915821" y="2127662"/>
                  </a:lnTo>
                  <a:lnTo>
                    <a:pt x="2964157" y="2135215"/>
                  </a:lnTo>
                  <a:lnTo>
                    <a:pt x="3014380" y="2141522"/>
                  </a:lnTo>
                  <a:lnTo>
                    <a:pt x="3066552" y="2146542"/>
                  </a:lnTo>
                  <a:lnTo>
                    <a:pt x="3120739" y="2150237"/>
                  </a:lnTo>
                  <a:lnTo>
                    <a:pt x="3120739" y="0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" name="object 4"/>
            <p:cNvSpPr/>
            <p:nvPr/>
          </p:nvSpPr>
          <p:spPr>
            <a:xfrm>
              <a:off x="518159" y="303212"/>
              <a:ext cx="8109204" cy="1024191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" name="object 5"/>
            <p:cNvSpPr/>
            <p:nvPr/>
          </p:nvSpPr>
          <p:spPr>
            <a:xfrm>
              <a:off x="720522" y="486156"/>
              <a:ext cx="7718425" cy="633095"/>
            </a:xfrm>
            <a:custGeom>
              <a:avLst/>
              <a:gdLst/>
              <a:ahLst/>
              <a:cxnLst/>
              <a:rect l="l" t="t" r="r" b="b"/>
              <a:pathLst>
                <a:path w="7718425" h="633094">
                  <a:moveTo>
                    <a:pt x="6781240" y="0"/>
                  </a:moveTo>
                  <a:lnTo>
                    <a:pt x="6677078" y="428"/>
                  </a:lnTo>
                  <a:lnTo>
                    <a:pt x="6519526" y="2309"/>
                  </a:lnTo>
                  <a:lnTo>
                    <a:pt x="6161952" y="8371"/>
                  </a:lnTo>
                  <a:lnTo>
                    <a:pt x="6066524" y="9477"/>
                  </a:lnTo>
                  <a:lnTo>
                    <a:pt x="3615206" y="14263"/>
                  </a:lnTo>
                  <a:lnTo>
                    <a:pt x="818082" y="6223"/>
                  </a:lnTo>
                  <a:lnTo>
                    <a:pt x="718873" y="7304"/>
                  </a:lnTo>
                  <a:lnTo>
                    <a:pt x="627883" y="10474"/>
                  </a:lnTo>
                  <a:lnTo>
                    <a:pt x="544765" y="15620"/>
                  </a:lnTo>
                  <a:lnTo>
                    <a:pt x="469173" y="22631"/>
                  </a:lnTo>
                  <a:lnTo>
                    <a:pt x="400760" y="31393"/>
                  </a:lnTo>
                  <a:lnTo>
                    <a:pt x="339181" y="41795"/>
                  </a:lnTo>
                  <a:lnTo>
                    <a:pt x="284089" y="53724"/>
                  </a:lnTo>
                  <a:lnTo>
                    <a:pt x="235138" y="67068"/>
                  </a:lnTo>
                  <a:lnTo>
                    <a:pt x="191981" y="81715"/>
                  </a:lnTo>
                  <a:lnTo>
                    <a:pt x="154272" y="97553"/>
                  </a:lnTo>
                  <a:lnTo>
                    <a:pt x="93814" y="132352"/>
                  </a:lnTo>
                  <a:lnTo>
                    <a:pt x="50992" y="170567"/>
                  </a:lnTo>
                  <a:lnTo>
                    <a:pt x="23035" y="211301"/>
                  </a:lnTo>
                  <a:lnTo>
                    <a:pt x="7174" y="253656"/>
                  </a:lnTo>
                  <a:lnTo>
                    <a:pt x="637" y="296733"/>
                  </a:lnTo>
                  <a:lnTo>
                    <a:pt x="0" y="318263"/>
                  </a:lnTo>
                  <a:lnTo>
                    <a:pt x="654" y="339637"/>
                  </a:lnTo>
                  <a:lnTo>
                    <a:pt x="2255" y="360742"/>
                  </a:lnTo>
                  <a:lnTo>
                    <a:pt x="4455" y="381468"/>
                  </a:lnTo>
                  <a:lnTo>
                    <a:pt x="6908" y="401701"/>
                  </a:lnTo>
                  <a:lnTo>
                    <a:pt x="8869" y="424699"/>
                  </a:lnTo>
                  <a:lnTo>
                    <a:pt x="16946" y="474707"/>
                  </a:lnTo>
                  <a:lnTo>
                    <a:pt x="49374" y="524701"/>
                  </a:lnTo>
                  <a:lnTo>
                    <a:pt x="81773" y="547685"/>
                  </a:lnTo>
                  <a:lnTo>
                    <a:pt x="128724" y="568253"/>
                  </a:lnTo>
                  <a:lnTo>
                    <a:pt x="193049" y="585603"/>
                  </a:lnTo>
                  <a:lnTo>
                    <a:pt x="277570" y="598932"/>
                  </a:lnTo>
                  <a:lnTo>
                    <a:pt x="323274" y="603413"/>
                  </a:lnTo>
                  <a:lnTo>
                    <a:pt x="370557" y="606682"/>
                  </a:lnTo>
                  <a:lnTo>
                    <a:pt x="418929" y="609017"/>
                  </a:lnTo>
                  <a:lnTo>
                    <a:pt x="467903" y="610701"/>
                  </a:lnTo>
                  <a:lnTo>
                    <a:pt x="770122" y="617647"/>
                  </a:lnTo>
                  <a:lnTo>
                    <a:pt x="1125834" y="623804"/>
                  </a:lnTo>
                  <a:lnTo>
                    <a:pt x="1584902" y="629177"/>
                  </a:lnTo>
                  <a:lnTo>
                    <a:pt x="2198731" y="632878"/>
                  </a:lnTo>
                  <a:lnTo>
                    <a:pt x="4558962" y="632980"/>
                  </a:lnTo>
                  <a:lnTo>
                    <a:pt x="6032885" y="625562"/>
                  </a:lnTo>
                  <a:lnTo>
                    <a:pt x="7099629" y="615442"/>
                  </a:lnTo>
                  <a:lnTo>
                    <a:pt x="7196487" y="612917"/>
                  </a:lnTo>
                  <a:lnTo>
                    <a:pt x="7283186" y="607784"/>
                  </a:lnTo>
                  <a:lnTo>
                    <a:pt x="7360237" y="600218"/>
                  </a:lnTo>
                  <a:lnTo>
                    <a:pt x="7428151" y="590393"/>
                  </a:lnTo>
                  <a:lnTo>
                    <a:pt x="7487438" y="578485"/>
                  </a:lnTo>
                  <a:lnTo>
                    <a:pt x="7538609" y="564667"/>
                  </a:lnTo>
                  <a:lnTo>
                    <a:pt x="7582175" y="549116"/>
                  </a:lnTo>
                  <a:lnTo>
                    <a:pt x="7618647" y="532006"/>
                  </a:lnTo>
                  <a:lnTo>
                    <a:pt x="7672352" y="493807"/>
                  </a:lnTo>
                  <a:lnTo>
                    <a:pt x="7703810" y="451471"/>
                  </a:lnTo>
                  <a:lnTo>
                    <a:pt x="7717108" y="406397"/>
                  </a:lnTo>
                  <a:lnTo>
                    <a:pt x="7718224" y="383270"/>
                  </a:lnTo>
                  <a:lnTo>
                    <a:pt x="7716333" y="359983"/>
                  </a:lnTo>
                  <a:lnTo>
                    <a:pt x="7705571" y="313628"/>
                  </a:lnTo>
                  <a:lnTo>
                    <a:pt x="7688909" y="268732"/>
                  </a:lnTo>
                  <a:lnTo>
                    <a:pt x="7667303" y="219852"/>
                  </a:lnTo>
                  <a:lnTo>
                    <a:pt x="7657637" y="197598"/>
                  </a:lnTo>
                  <a:lnTo>
                    <a:pt x="7638881" y="156126"/>
                  </a:lnTo>
                  <a:lnTo>
                    <a:pt x="7594050" y="114261"/>
                  </a:lnTo>
                  <a:lnTo>
                    <a:pt x="7559944" y="94214"/>
                  </a:lnTo>
                  <a:lnTo>
                    <a:pt x="7517920" y="75279"/>
                  </a:lnTo>
                  <a:lnTo>
                    <a:pt x="7467882" y="57844"/>
                  </a:lnTo>
                  <a:lnTo>
                    <a:pt x="7409739" y="42301"/>
                  </a:lnTo>
                  <a:lnTo>
                    <a:pt x="7343396" y="29040"/>
                  </a:lnTo>
                  <a:lnTo>
                    <a:pt x="7268759" y="18450"/>
                  </a:lnTo>
                  <a:lnTo>
                    <a:pt x="7185735" y="10922"/>
                  </a:lnTo>
                  <a:lnTo>
                    <a:pt x="7139132" y="8082"/>
                  </a:lnTo>
                  <a:lnTo>
                    <a:pt x="7091136" y="5732"/>
                  </a:lnTo>
                  <a:lnTo>
                    <a:pt x="7041878" y="3838"/>
                  </a:lnTo>
                  <a:lnTo>
                    <a:pt x="6991489" y="2365"/>
                  </a:lnTo>
                  <a:lnTo>
                    <a:pt x="6940099" y="1279"/>
                  </a:lnTo>
                  <a:lnTo>
                    <a:pt x="6887841" y="545"/>
                  </a:lnTo>
                  <a:lnTo>
                    <a:pt x="6834844" y="130"/>
                  </a:lnTo>
                  <a:lnTo>
                    <a:pt x="6781240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6" name="object 6"/>
          <p:cNvSpPr/>
          <p:nvPr/>
        </p:nvSpPr>
        <p:spPr>
          <a:xfrm>
            <a:off x="17549367" y="4752341"/>
            <a:ext cx="613410" cy="613410"/>
          </a:xfrm>
          <a:custGeom>
            <a:avLst/>
            <a:gdLst/>
            <a:ahLst/>
            <a:cxnLst/>
            <a:rect l="l" t="t" r="r" b="b"/>
            <a:pathLst>
              <a:path w="306704" h="306705">
                <a:moveTo>
                  <a:pt x="160527" y="0"/>
                </a:moveTo>
                <a:lnTo>
                  <a:pt x="111560" y="5639"/>
                </a:lnTo>
                <a:lnTo>
                  <a:pt x="68378" y="25489"/>
                </a:lnTo>
                <a:lnTo>
                  <a:pt x="33627" y="57085"/>
                </a:lnTo>
                <a:lnTo>
                  <a:pt x="9952" y="97966"/>
                </a:lnTo>
                <a:lnTo>
                  <a:pt x="0" y="145669"/>
                </a:lnTo>
                <a:lnTo>
                  <a:pt x="5661" y="194575"/>
                </a:lnTo>
                <a:lnTo>
                  <a:pt x="25599" y="237726"/>
                </a:lnTo>
                <a:lnTo>
                  <a:pt x="57387" y="272477"/>
                </a:lnTo>
                <a:lnTo>
                  <a:pt x="98600" y="296183"/>
                </a:lnTo>
                <a:lnTo>
                  <a:pt x="146812" y="306197"/>
                </a:lnTo>
                <a:lnTo>
                  <a:pt x="195612" y="300534"/>
                </a:lnTo>
                <a:lnTo>
                  <a:pt x="238512" y="280589"/>
                </a:lnTo>
                <a:lnTo>
                  <a:pt x="272962" y="248781"/>
                </a:lnTo>
                <a:lnTo>
                  <a:pt x="296415" y="207531"/>
                </a:lnTo>
                <a:lnTo>
                  <a:pt x="306324" y="159257"/>
                </a:lnTo>
                <a:lnTo>
                  <a:pt x="300719" y="110910"/>
                </a:lnTo>
                <a:lnTo>
                  <a:pt x="281027" y="68104"/>
                </a:lnTo>
                <a:lnTo>
                  <a:pt x="249558" y="33546"/>
                </a:lnTo>
                <a:lnTo>
                  <a:pt x="208621" y="9942"/>
                </a:lnTo>
                <a:lnTo>
                  <a:pt x="160527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720588" y="1188592"/>
            <a:ext cx="6849108" cy="703580"/>
          </a:xfrm>
          <a:prstGeom prst="rect">
            <a:avLst/>
          </a:prstGeom>
        </p:spPr>
        <p:txBody>
          <a:bodyPr vert="horz" wrap="square" lIns="0" tIns="26670" rIns="0" bIns="0" rtlCol="0" anchor="ctr">
            <a:spAutoFit/>
          </a:bodyPr>
          <a:lstStyle/>
          <a:p>
            <a:pPr marL="17145">
              <a:lnSpc>
                <a:spcPct val="100000"/>
              </a:lnSpc>
              <a:spcBef>
                <a:spcPts val="140"/>
              </a:spcBef>
            </a:pPr>
            <a:r>
              <a:rPr lang="en-US" b="1" spc="-387" dirty="0" smtClean="0">
                <a:latin typeface="Verdana" panose="020B0604030504040204"/>
                <a:cs typeface="Verdana" panose="020B0604030504040204"/>
              </a:rPr>
              <a:t>MỤC TIÊU</a:t>
            </a:r>
            <a:endParaRPr b="1" spc="-140" dirty="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89379" y="796796"/>
            <a:ext cx="16499840" cy="8779511"/>
            <a:chOff x="543737" y="397763"/>
            <a:chExt cx="8249920" cy="4389755"/>
          </a:xfrm>
        </p:grpSpPr>
        <p:sp>
          <p:nvSpPr>
            <p:cNvPr id="24" name="object 24"/>
            <p:cNvSpPr/>
            <p:nvPr/>
          </p:nvSpPr>
          <p:spPr>
            <a:xfrm>
              <a:off x="543737" y="1947925"/>
              <a:ext cx="1058545" cy="1511300"/>
            </a:xfrm>
            <a:custGeom>
              <a:avLst/>
              <a:gdLst/>
              <a:ahLst/>
              <a:cxnLst/>
              <a:rect l="l" t="t" r="r" b="b"/>
              <a:pathLst>
                <a:path w="1058545" h="1511300">
                  <a:moveTo>
                    <a:pt x="210693" y="1390650"/>
                  </a:moveTo>
                  <a:lnTo>
                    <a:pt x="204190" y="1342593"/>
                  </a:lnTo>
                  <a:lnTo>
                    <a:pt x="184480" y="1300022"/>
                  </a:lnTo>
                  <a:lnTo>
                    <a:pt x="181343" y="1296276"/>
                  </a:lnTo>
                  <a:lnTo>
                    <a:pt x="181343" y="1390650"/>
                  </a:lnTo>
                  <a:lnTo>
                    <a:pt x="180771" y="1403007"/>
                  </a:lnTo>
                  <a:lnTo>
                    <a:pt x="167055" y="1446720"/>
                  </a:lnTo>
                  <a:lnTo>
                    <a:pt x="135991" y="1474889"/>
                  </a:lnTo>
                  <a:lnTo>
                    <a:pt x="103162" y="1481582"/>
                  </a:lnTo>
                  <a:lnTo>
                    <a:pt x="92113" y="1480820"/>
                  </a:lnTo>
                  <a:lnTo>
                    <a:pt x="55676" y="1462697"/>
                  </a:lnTo>
                  <a:lnTo>
                    <a:pt x="34226" y="1425714"/>
                  </a:lnTo>
                  <a:lnTo>
                    <a:pt x="29337" y="1390396"/>
                  </a:lnTo>
                  <a:lnTo>
                    <a:pt x="29895" y="1376870"/>
                  </a:lnTo>
                  <a:lnTo>
                    <a:pt x="38341" y="1338453"/>
                  </a:lnTo>
                  <a:lnTo>
                    <a:pt x="64655" y="1298829"/>
                  </a:lnTo>
                  <a:lnTo>
                    <a:pt x="105638" y="1283843"/>
                  </a:lnTo>
                  <a:lnTo>
                    <a:pt x="116878" y="1284782"/>
                  </a:lnTo>
                  <a:lnTo>
                    <a:pt x="154063" y="1306728"/>
                  </a:lnTo>
                  <a:lnTo>
                    <a:pt x="176250" y="1350378"/>
                  </a:lnTo>
                  <a:lnTo>
                    <a:pt x="181343" y="1390650"/>
                  </a:lnTo>
                  <a:lnTo>
                    <a:pt x="181343" y="1296276"/>
                  </a:lnTo>
                  <a:lnTo>
                    <a:pt x="151130" y="1270127"/>
                  </a:lnTo>
                  <a:lnTo>
                    <a:pt x="104889" y="1259459"/>
                  </a:lnTo>
                  <a:lnTo>
                    <a:pt x="88404" y="1260678"/>
                  </a:lnTo>
                  <a:lnTo>
                    <a:pt x="46964" y="1278763"/>
                  </a:lnTo>
                  <a:lnTo>
                    <a:pt x="18237" y="1313916"/>
                  </a:lnTo>
                  <a:lnTo>
                    <a:pt x="2921" y="1358874"/>
                  </a:lnTo>
                  <a:lnTo>
                    <a:pt x="0" y="1390396"/>
                  </a:lnTo>
                  <a:lnTo>
                    <a:pt x="723" y="1405229"/>
                  </a:lnTo>
                  <a:lnTo>
                    <a:pt x="11760" y="1447038"/>
                  </a:lnTo>
                  <a:lnTo>
                    <a:pt x="36080" y="1480972"/>
                  </a:lnTo>
                  <a:lnTo>
                    <a:pt x="73139" y="1501889"/>
                  </a:lnTo>
                  <a:lnTo>
                    <a:pt x="103911" y="1505966"/>
                  </a:lnTo>
                  <a:lnTo>
                    <a:pt x="119913" y="1504988"/>
                  </a:lnTo>
                  <a:lnTo>
                    <a:pt x="161264" y="1490218"/>
                  </a:lnTo>
                  <a:lnTo>
                    <a:pt x="191046" y="1460500"/>
                  </a:lnTo>
                  <a:lnTo>
                    <a:pt x="207518" y="1420393"/>
                  </a:lnTo>
                  <a:lnTo>
                    <a:pt x="209880" y="1405801"/>
                  </a:lnTo>
                  <a:lnTo>
                    <a:pt x="210693" y="1390650"/>
                  </a:lnTo>
                  <a:close/>
                </a:path>
                <a:path w="1058545" h="1511300">
                  <a:moveTo>
                    <a:pt x="245795" y="147828"/>
                  </a:moveTo>
                  <a:lnTo>
                    <a:pt x="239255" y="99822"/>
                  </a:lnTo>
                  <a:lnTo>
                    <a:pt x="219506" y="57264"/>
                  </a:lnTo>
                  <a:lnTo>
                    <a:pt x="216458" y="53606"/>
                  </a:lnTo>
                  <a:lnTo>
                    <a:pt x="216458" y="147828"/>
                  </a:lnTo>
                  <a:lnTo>
                    <a:pt x="215887" y="160286"/>
                  </a:lnTo>
                  <a:lnTo>
                    <a:pt x="202196" y="203898"/>
                  </a:lnTo>
                  <a:lnTo>
                    <a:pt x="171170" y="232092"/>
                  </a:lnTo>
                  <a:lnTo>
                    <a:pt x="138353" y="238887"/>
                  </a:lnTo>
                  <a:lnTo>
                    <a:pt x="127304" y="238137"/>
                  </a:lnTo>
                  <a:lnTo>
                    <a:pt x="90843" y="220065"/>
                  </a:lnTo>
                  <a:lnTo>
                    <a:pt x="69367" y="183032"/>
                  </a:lnTo>
                  <a:lnTo>
                    <a:pt x="64439" y="147828"/>
                  </a:lnTo>
                  <a:lnTo>
                    <a:pt x="64998" y="134289"/>
                  </a:lnTo>
                  <a:lnTo>
                    <a:pt x="73393" y="95758"/>
                  </a:lnTo>
                  <a:lnTo>
                    <a:pt x="99682" y="56134"/>
                  </a:lnTo>
                  <a:lnTo>
                    <a:pt x="140639" y="41148"/>
                  </a:lnTo>
                  <a:lnTo>
                    <a:pt x="151879" y="42087"/>
                  </a:lnTo>
                  <a:lnTo>
                    <a:pt x="189090" y="64033"/>
                  </a:lnTo>
                  <a:lnTo>
                    <a:pt x="211302" y="107683"/>
                  </a:lnTo>
                  <a:lnTo>
                    <a:pt x="216458" y="147828"/>
                  </a:lnTo>
                  <a:lnTo>
                    <a:pt x="216458" y="53606"/>
                  </a:lnTo>
                  <a:lnTo>
                    <a:pt x="186131" y="27330"/>
                  </a:lnTo>
                  <a:lnTo>
                    <a:pt x="139877" y="16764"/>
                  </a:lnTo>
                  <a:lnTo>
                    <a:pt x="123393" y="17983"/>
                  </a:lnTo>
                  <a:lnTo>
                    <a:pt x="81965" y="36195"/>
                  </a:lnTo>
                  <a:lnTo>
                    <a:pt x="53276" y="71348"/>
                  </a:lnTo>
                  <a:lnTo>
                    <a:pt x="37998" y="116306"/>
                  </a:lnTo>
                  <a:lnTo>
                    <a:pt x="35102" y="147828"/>
                  </a:lnTo>
                  <a:lnTo>
                    <a:pt x="35839" y="162648"/>
                  </a:lnTo>
                  <a:lnTo>
                    <a:pt x="46913" y="204343"/>
                  </a:lnTo>
                  <a:lnTo>
                    <a:pt x="71272" y="238277"/>
                  </a:lnTo>
                  <a:lnTo>
                    <a:pt x="108343" y="259194"/>
                  </a:lnTo>
                  <a:lnTo>
                    <a:pt x="139115" y="263271"/>
                  </a:lnTo>
                  <a:lnTo>
                    <a:pt x="155117" y="262280"/>
                  </a:lnTo>
                  <a:lnTo>
                    <a:pt x="170014" y="259295"/>
                  </a:lnTo>
                  <a:lnTo>
                    <a:pt x="183794" y="254330"/>
                  </a:lnTo>
                  <a:lnTo>
                    <a:pt x="196456" y="247396"/>
                  </a:lnTo>
                  <a:lnTo>
                    <a:pt x="207733" y="238887"/>
                  </a:lnTo>
                  <a:lnTo>
                    <a:pt x="233222" y="205105"/>
                  </a:lnTo>
                  <a:lnTo>
                    <a:pt x="245008" y="162979"/>
                  </a:lnTo>
                  <a:lnTo>
                    <a:pt x="245795" y="147828"/>
                  </a:lnTo>
                  <a:close/>
                </a:path>
                <a:path w="1058545" h="1511300">
                  <a:moveTo>
                    <a:pt x="376097" y="258699"/>
                  </a:moveTo>
                  <a:lnTo>
                    <a:pt x="375754" y="52197"/>
                  </a:lnTo>
                  <a:lnTo>
                    <a:pt x="375716" y="23114"/>
                  </a:lnTo>
                  <a:lnTo>
                    <a:pt x="373938" y="19050"/>
                  </a:lnTo>
                  <a:lnTo>
                    <a:pt x="366826" y="13208"/>
                  </a:lnTo>
                  <a:lnTo>
                    <a:pt x="362381" y="11811"/>
                  </a:lnTo>
                  <a:lnTo>
                    <a:pt x="353999" y="11811"/>
                  </a:lnTo>
                  <a:lnTo>
                    <a:pt x="350951" y="12446"/>
                  </a:lnTo>
                  <a:lnTo>
                    <a:pt x="344855" y="14986"/>
                  </a:lnTo>
                  <a:lnTo>
                    <a:pt x="342442" y="17018"/>
                  </a:lnTo>
                  <a:lnTo>
                    <a:pt x="340664" y="19812"/>
                  </a:lnTo>
                  <a:lnTo>
                    <a:pt x="333425" y="29337"/>
                  </a:lnTo>
                  <a:lnTo>
                    <a:pt x="308178" y="61633"/>
                  </a:lnTo>
                  <a:lnTo>
                    <a:pt x="293801" y="78740"/>
                  </a:lnTo>
                  <a:lnTo>
                    <a:pt x="292531" y="80645"/>
                  </a:lnTo>
                  <a:lnTo>
                    <a:pt x="290499" y="84709"/>
                  </a:lnTo>
                  <a:lnTo>
                    <a:pt x="289991" y="86487"/>
                  </a:lnTo>
                  <a:lnTo>
                    <a:pt x="289991" y="91567"/>
                  </a:lnTo>
                  <a:lnTo>
                    <a:pt x="291198" y="94361"/>
                  </a:lnTo>
                  <a:lnTo>
                    <a:pt x="296024" y="98425"/>
                  </a:lnTo>
                  <a:lnTo>
                    <a:pt x="299262" y="99441"/>
                  </a:lnTo>
                  <a:lnTo>
                    <a:pt x="304850" y="99441"/>
                  </a:lnTo>
                  <a:lnTo>
                    <a:pt x="337921" y="64985"/>
                  </a:lnTo>
                  <a:lnTo>
                    <a:pt x="347903" y="52197"/>
                  </a:lnTo>
                  <a:lnTo>
                    <a:pt x="347903" y="263271"/>
                  </a:lnTo>
                  <a:lnTo>
                    <a:pt x="352348" y="267462"/>
                  </a:lnTo>
                  <a:lnTo>
                    <a:pt x="366064" y="267462"/>
                  </a:lnTo>
                  <a:lnTo>
                    <a:pt x="369747" y="266319"/>
                  </a:lnTo>
                  <a:lnTo>
                    <a:pt x="374827" y="261747"/>
                  </a:lnTo>
                  <a:lnTo>
                    <a:pt x="376097" y="258699"/>
                  </a:lnTo>
                  <a:close/>
                </a:path>
                <a:path w="1058545" h="1511300">
                  <a:moveTo>
                    <a:pt x="424751" y="1425702"/>
                  </a:moveTo>
                  <a:lnTo>
                    <a:pt x="414731" y="1377315"/>
                  </a:lnTo>
                  <a:lnTo>
                    <a:pt x="385038" y="1344041"/>
                  </a:lnTo>
                  <a:lnTo>
                    <a:pt x="338759" y="1331976"/>
                  </a:lnTo>
                  <a:lnTo>
                    <a:pt x="331901" y="1331976"/>
                  </a:lnTo>
                  <a:lnTo>
                    <a:pt x="325297" y="1332611"/>
                  </a:lnTo>
                  <a:lnTo>
                    <a:pt x="312597" y="1335151"/>
                  </a:lnTo>
                  <a:lnTo>
                    <a:pt x="304977" y="1336929"/>
                  </a:lnTo>
                  <a:lnTo>
                    <a:pt x="296087" y="1339215"/>
                  </a:lnTo>
                  <a:lnTo>
                    <a:pt x="292277" y="1339977"/>
                  </a:lnTo>
                  <a:lnTo>
                    <a:pt x="289991" y="1339977"/>
                  </a:lnTo>
                  <a:lnTo>
                    <a:pt x="288925" y="1338808"/>
                  </a:lnTo>
                  <a:lnTo>
                    <a:pt x="289013" y="1331976"/>
                  </a:lnTo>
                  <a:lnTo>
                    <a:pt x="292328" y="1272540"/>
                  </a:lnTo>
                  <a:lnTo>
                    <a:pt x="295630" y="1272540"/>
                  </a:lnTo>
                  <a:lnTo>
                    <a:pt x="298170" y="1272667"/>
                  </a:lnTo>
                  <a:lnTo>
                    <a:pt x="299948" y="1272921"/>
                  </a:lnTo>
                  <a:lnTo>
                    <a:pt x="319938" y="1273517"/>
                  </a:lnTo>
                  <a:lnTo>
                    <a:pt x="340334" y="1273810"/>
                  </a:lnTo>
                  <a:lnTo>
                    <a:pt x="376148" y="1273429"/>
                  </a:lnTo>
                  <a:lnTo>
                    <a:pt x="381736" y="1273175"/>
                  </a:lnTo>
                  <a:lnTo>
                    <a:pt x="389483" y="1273048"/>
                  </a:lnTo>
                  <a:lnTo>
                    <a:pt x="403453" y="1273048"/>
                  </a:lnTo>
                  <a:lnTo>
                    <a:pt x="404863" y="1272540"/>
                  </a:lnTo>
                  <a:lnTo>
                    <a:pt x="406628" y="1271905"/>
                  </a:lnTo>
                  <a:lnTo>
                    <a:pt x="411213" y="1267333"/>
                  </a:lnTo>
                  <a:lnTo>
                    <a:pt x="412356" y="1264158"/>
                  </a:lnTo>
                  <a:lnTo>
                    <a:pt x="412369" y="1252220"/>
                  </a:lnTo>
                  <a:lnTo>
                    <a:pt x="410032" y="1249807"/>
                  </a:lnTo>
                  <a:lnTo>
                    <a:pt x="408559" y="1248283"/>
                  </a:lnTo>
                  <a:lnTo>
                    <a:pt x="396113" y="1248283"/>
                  </a:lnTo>
                  <a:lnTo>
                    <a:pt x="387858" y="1248537"/>
                  </a:lnTo>
                  <a:lnTo>
                    <a:pt x="376174" y="1249045"/>
                  </a:lnTo>
                  <a:lnTo>
                    <a:pt x="365925" y="1249387"/>
                  </a:lnTo>
                  <a:lnTo>
                    <a:pt x="348018" y="1249768"/>
                  </a:lnTo>
                  <a:lnTo>
                    <a:pt x="340360" y="1249807"/>
                  </a:lnTo>
                  <a:lnTo>
                    <a:pt x="299974" y="1249324"/>
                  </a:lnTo>
                  <a:lnTo>
                    <a:pt x="281495" y="1248829"/>
                  </a:lnTo>
                  <a:lnTo>
                    <a:pt x="264160" y="1248156"/>
                  </a:lnTo>
                  <a:lnTo>
                    <a:pt x="263804" y="1264158"/>
                  </a:lnTo>
                  <a:lnTo>
                    <a:pt x="261810" y="1313738"/>
                  </a:lnTo>
                  <a:lnTo>
                    <a:pt x="259499" y="1353312"/>
                  </a:lnTo>
                  <a:lnTo>
                    <a:pt x="259257" y="1356741"/>
                  </a:lnTo>
                  <a:lnTo>
                    <a:pt x="259334" y="1357376"/>
                  </a:lnTo>
                  <a:lnTo>
                    <a:pt x="260565" y="1360170"/>
                  </a:lnTo>
                  <a:lnTo>
                    <a:pt x="266407" y="1364996"/>
                  </a:lnTo>
                  <a:lnTo>
                    <a:pt x="270014" y="1366266"/>
                  </a:lnTo>
                  <a:lnTo>
                    <a:pt x="276885" y="1366266"/>
                  </a:lnTo>
                  <a:lnTo>
                    <a:pt x="278904" y="1366012"/>
                  </a:lnTo>
                  <a:lnTo>
                    <a:pt x="280441" y="1365504"/>
                  </a:lnTo>
                  <a:lnTo>
                    <a:pt x="298056" y="1361325"/>
                  </a:lnTo>
                  <a:lnTo>
                    <a:pt x="304939" y="1359801"/>
                  </a:lnTo>
                  <a:lnTo>
                    <a:pt x="310540" y="1358646"/>
                  </a:lnTo>
                  <a:lnTo>
                    <a:pt x="317144" y="1357376"/>
                  </a:lnTo>
                  <a:lnTo>
                    <a:pt x="324129" y="1356741"/>
                  </a:lnTo>
                  <a:lnTo>
                    <a:pt x="331495" y="1356741"/>
                  </a:lnTo>
                  <a:lnTo>
                    <a:pt x="369887" y="1367002"/>
                  </a:lnTo>
                  <a:lnTo>
                    <a:pt x="394068" y="1409928"/>
                  </a:lnTo>
                  <a:lnTo>
                    <a:pt x="395033" y="1424559"/>
                  </a:lnTo>
                  <a:lnTo>
                    <a:pt x="395020" y="1425702"/>
                  </a:lnTo>
                  <a:lnTo>
                    <a:pt x="377304" y="1470533"/>
                  </a:lnTo>
                  <a:lnTo>
                    <a:pt x="327571" y="1485519"/>
                  </a:lnTo>
                  <a:lnTo>
                    <a:pt x="313613" y="1484541"/>
                  </a:lnTo>
                  <a:lnTo>
                    <a:pt x="279387" y="1461020"/>
                  </a:lnTo>
                  <a:lnTo>
                    <a:pt x="272008" y="1415923"/>
                  </a:lnTo>
                  <a:lnTo>
                    <a:pt x="266928" y="1411605"/>
                  </a:lnTo>
                  <a:lnTo>
                    <a:pt x="252196" y="1411605"/>
                  </a:lnTo>
                  <a:lnTo>
                    <a:pt x="248640" y="1412748"/>
                  </a:lnTo>
                  <a:lnTo>
                    <a:pt x="243560" y="1417574"/>
                  </a:lnTo>
                  <a:lnTo>
                    <a:pt x="242290" y="1421130"/>
                  </a:lnTo>
                  <a:lnTo>
                    <a:pt x="242277" y="1425702"/>
                  </a:lnTo>
                  <a:lnTo>
                    <a:pt x="243611" y="1444472"/>
                  </a:lnTo>
                  <a:lnTo>
                    <a:pt x="263753" y="1488186"/>
                  </a:lnTo>
                  <a:lnTo>
                    <a:pt x="308127" y="1509623"/>
                  </a:lnTo>
                  <a:lnTo>
                    <a:pt x="328307" y="1511046"/>
                  </a:lnTo>
                  <a:lnTo>
                    <a:pt x="349275" y="1509725"/>
                  </a:lnTo>
                  <a:lnTo>
                    <a:pt x="367982" y="1505546"/>
                  </a:lnTo>
                  <a:lnTo>
                    <a:pt x="384429" y="1498536"/>
                  </a:lnTo>
                  <a:lnTo>
                    <a:pt x="398627" y="1488694"/>
                  </a:lnTo>
                  <a:lnTo>
                    <a:pt x="401548" y="1485519"/>
                  </a:lnTo>
                  <a:lnTo>
                    <a:pt x="410044" y="1476311"/>
                  </a:lnTo>
                  <a:lnTo>
                    <a:pt x="418223" y="1461643"/>
                  </a:lnTo>
                  <a:lnTo>
                    <a:pt x="423125" y="1444688"/>
                  </a:lnTo>
                  <a:lnTo>
                    <a:pt x="424751" y="1425702"/>
                  </a:lnTo>
                  <a:close/>
                </a:path>
                <a:path w="1058545" h="1511300">
                  <a:moveTo>
                    <a:pt x="616889" y="145669"/>
                  </a:moveTo>
                  <a:lnTo>
                    <a:pt x="616000" y="142621"/>
                  </a:lnTo>
                  <a:lnTo>
                    <a:pt x="612444" y="138811"/>
                  </a:lnTo>
                  <a:lnTo>
                    <a:pt x="608888" y="137922"/>
                  </a:lnTo>
                  <a:lnTo>
                    <a:pt x="603554" y="137922"/>
                  </a:lnTo>
                  <a:lnTo>
                    <a:pt x="542975" y="137541"/>
                  </a:lnTo>
                  <a:lnTo>
                    <a:pt x="542975" y="137160"/>
                  </a:lnTo>
                  <a:lnTo>
                    <a:pt x="542975" y="78105"/>
                  </a:lnTo>
                  <a:lnTo>
                    <a:pt x="542150" y="75184"/>
                  </a:lnTo>
                  <a:lnTo>
                    <a:pt x="538848" y="71374"/>
                  </a:lnTo>
                  <a:lnTo>
                    <a:pt x="535863" y="70485"/>
                  </a:lnTo>
                  <a:lnTo>
                    <a:pt x="523671" y="70485"/>
                  </a:lnTo>
                  <a:lnTo>
                    <a:pt x="519734" y="74295"/>
                  </a:lnTo>
                  <a:lnTo>
                    <a:pt x="519734" y="137160"/>
                  </a:lnTo>
                  <a:lnTo>
                    <a:pt x="458012" y="136779"/>
                  </a:lnTo>
                  <a:lnTo>
                    <a:pt x="449884" y="136779"/>
                  </a:lnTo>
                  <a:lnTo>
                    <a:pt x="445820" y="140589"/>
                  </a:lnTo>
                  <a:lnTo>
                    <a:pt x="445820" y="155829"/>
                  </a:lnTo>
                  <a:lnTo>
                    <a:pt x="449757" y="159639"/>
                  </a:lnTo>
                  <a:lnTo>
                    <a:pt x="520115" y="160020"/>
                  </a:lnTo>
                  <a:lnTo>
                    <a:pt x="520115" y="222377"/>
                  </a:lnTo>
                  <a:lnTo>
                    <a:pt x="520877" y="225806"/>
                  </a:lnTo>
                  <a:lnTo>
                    <a:pt x="523925" y="230124"/>
                  </a:lnTo>
                  <a:lnTo>
                    <a:pt x="526973" y="231267"/>
                  </a:lnTo>
                  <a:lnTo>
                    <a:pt x="535863" y="231267"/>
                  </a:lnTo>
                  <a:lnTo>
                    <a:pt x="538848" y="230124"/>
                  </a:lnTo>
                  <a:lnTo>
                    <a:pt x="542150" y="225552"/>
                  </a:lnTo>
                  <a:lnTo>
                    <a:pt x="542975" y="222377"/>
                  </a:lnTo>
                  <a:lnTo>
                    <a:pt x="542975" y="160020"/>
                  </a:lnTo>
                  <a:lnTo>
                    <a:pt x="603173" y="160782"/>
                  </a:lnTo>
                  <a:lnTo>
                    <a:pt x="612317" y="160782"/>
                  </a:lnTo>
                  <a:lnTo>
                    <a:pt x="613257" y="160020"/>
                  </a:lnTo>
                  <a:lnTo>
                    <a:pt x="616889" y="157099"/>
                  </a:lnTo>
                  <a:lnTo>
                    <a:pt x="616889" y="145669"/>
                  </a:lnTo>
                  <a:close/>
                </a:path>
                <a:path w="1058545" h="1511300">
                  <a:moveTo>
                    <a:pt x="856945" y="147828"/>
                  </a:moveTo>
                  <a:lnTo>
                    <a:pt x="850353" y="99822"/>
                  </a:lnTo>
                  <a:lnTo>
                    <a:pt x="830592" y="57264"/>
                  </a:lnTo>
                  <a:lnTo>
                    <a:pt x="827608" y="53682"/>
                  </a:lnTo>
                  <a:lnTo>
                    <a:pt x="827608" y="147828"/>
                  </a:lnTo>
                  <a:lnTo>
                    <a:pt x="827036" y="160286"/>
                  </a:lnTo>
                  <a:lnTo>
                    <a:pt x="813346" y="203898"/>
                  </a:lnTo>
                  <a:lnTo>
                    <a:pt x="782269" y="232092"/>
                  </a:lnTo>
                  <a:lnTo>
                    <a:pt x="749503" y="238887"/>
                  </a:lnTo>
                  <a:lnTo>
                    <a:pt x="738441" y="238137"/>
                  </a:lnTo>
                  <a:lnTo>
                    <a:pt x="701967" y="220065"/>
                  </a:lnTo>
                  <a:lnTo>
                    <a:pt x="680491" y="183032"/>
                  </a:lnTo>
                  <a:lnTo>
                    <a:pt x="675563" y="147828"/>
                  </a:lnTo>
                  <a:lnTo>
                    <a:pt x="676122" y="134289"/>
                  </a:lnTo>
                  <a:lnTo>
                    <a:pt x="684517" y="95758"/>
                  </a:lnTo>
                  <a:lnTo>
                    <a:pt x="710806" y="56134"/>
                  </a:lnTo>
                  <a:lnTo>
                    <a:pt x="751789" y="41148"/>
                  </a:lnTo>
                  <a:lnTo>
                    <a:pt x="763028" y="42087"/>
                  </a:lnTo>
                  <a:lnTo>
                    <a:pt x="800239" y="64033"/>
                  </a:lnTo>
                  <a:lnTo>
                    <a:pt x="822464" y="107683"/>
                  </a:lnTo>
                  <a:lnTo>
                    <a:pt x="827608" y="147828"/>
                  </a:lnTo>
                  <a:lnTo>
                    <a:pt x="827608" y="53682"/>
                  </a:lnTo>
                  <a:lnTo>
                    <a:pt x="797217" y="27330"/>
                  </a:lnTo>
                  <a:lnTo>
                    <a:pt x="751027" y="16764"/>
                  </a:lnTo>
                  <a:lnTo>
                    <a:pt x="734542" y="17983"/>
                  </a:lnTo>
                  <a:lnTo>
                    <a:pt x="693089" y="36195"/>
                  </a:lnTo>
                  <a:lnTo>
                    <a:pt x="664400" y="71348"/>
                  </a:lnTo>
                  <a:lnTo>
                    <a:pt x="649122" y="116306"/>
                  </a:lnTo>
                  <a:lnTo>
                    <a:pt x="646226" y="147828"/>
                  </a:lnTo>
                  <a:lnTo>
                    <a:pt x="646963" y="162648"/>
                  </a:lnTo>
                  <a:lnTo>
                    <a:pt x="658037" y="204343"/>
                  </a:lnTo>
                  <a:lnTo>
                    <a:pt x="682396" y="238277"/>
                  </a:lnTo>
                  <a:lnTo>
                    <a:pt x="719480" y="259194"/>
                  </a:lnTo>
                  <a:lnTo>
                    <a:pt x="750265" y="263271"/>
                  </a:lnTo>
                  <a:lnTo>
                    <a:pt x="766267" y="262280"/>
                  </a:lnTo>
                  <a:lnTo>
                    <a:pt x="781138" y="259295"/>
                  </a:lnTo>
                  <a:lnTo>
                    <a:pt x="794893" y="254330"/>
                  </a:lnTo>
                  <a:lnTo>
                    <a:pt x="807542" y="247396"/>
                  </a:lnTo>
                  <a:lnTo>
                    <a:pt x="818832" y="238887"/>
                  </a:lnTo>
                  <a:lnTo>
                    <a:pt x="844372" y="205105"/>
                  </a:lnTo>
                  <a:lnTo>
                    <a:pt x="856157" y="162979"/>
                  </a:lnTo>
                  <a:lnTo>
                    <a:pt x="856945" y="147828"/>
                  </a:lnTo>
                  <a:close/>
                </a:path>
                <a:path w="1058545" h="1511300">
                  <a:moveTo>
                    <a:pt x="1058113" y="249809"/>
                  </a:moveTo>
                  <a:lnTo>
                    <a:pt x="1056716" y="246888"/>
                  </a:lnTo>
                  <a:lnTo>
                    <a:pt x="1051382" y="242316"/>
                  </a:lnTo>
                  <a:lnTo>
                    <a:pt x="1047953" y="241173"/>
                  </a:lnTo>
                  <a:lnTo>
                    <a:pt x="1043635" y="241173"/>
                  </a:lnTo>
                  <a:lnTo>
                    <a:pt x="1027849" y="240792"/>
                  </a:lnTo>
                  <a:lnTo>
                    <a:pt x="987475" y="240106"/>
                  </a:lnTo>
                  <a:lnTo>
                    <a:pt x="972769" y="240030"/>
                  </a:lnTo>
                  <a:lnTo>
                    <a:pt x="943902" y="240220"/>
                  </a:lnTo>
                  <a:lnTo>
                    <a:pt x="932967" y="240461"/>
                  </a:lnTo>
                  <a:lnTo>
                    <a:pt x="924382" y="240792"/>
                  </a:lnTo>
                  <a:lnTo>
                    <a:pt x="928573" y="231940"/>
                  </a:lnTo>
                  <a:lnTo>
                    <a:pt x="960412" y="195059"/>
                  </a:lnTo>
                  <a:lnTo>
                    <a:pt x="994867" y="168783"/>
                  </a:lnTo>
                  <a:lnTo>
                    <a:pt x="1021029" y="147447"/>
                  </a:lnTo>
                  <a:lnTo>
                    <a:pt x="1039723" y="124968"/>
                  </a:lnTo>
                  <a:lnTo>
                    <a:pt x="1050937" y="101346"/>
                  </a:lnTo>
                  <a:lnTo>
                    <a:pt x="1054620" y="76962"/>
                  </a:lnTo>
                  <a:lnTo>
                    <a:pt x="1054658" y="76200"/>
                  </a:lnTo>
                  <a:lnTo>
                    <a:pt x="1054061" y="66154"/>
                  </a:lnTo>
                  <a:lnTo>
                    <a:pt x="1039291" y="29413"/>
                  </a:lnTo>
                  <a:lnTo>
                    <a:pt x="1007325" y="5626"/>
                  </a:lnTo>
                  <a:lnTo>
                    <a:pt x="975055" y="0"/>
                  </a:lnTo>
                  <a:lnTo>
                    <a:pt x="963549" y="622"/>
                  </a:lnTo>
                  <a:lnTo>
                    <a:pt x="923886" y="15557"/>
                  </a:lnTo>
                  <a:lnTo>
                    <a:pt x="899299" y="45707"/>
                  </a:lnTo>
                  <a:lnTo>
                    <a:pt x="893521" y="73152"/>
                  </a:lnTo>
                  <a:lnTo>
                    <a:pt x="893521" y="77978"/>
                  </a:lnTo>
                  <a:lnTo>
                    <a:pt x="922451" y="70205"/>
                  </a:lnTo>
                  <a:lnTo>
                    <a:pt x="923531" y="63652"/>
                  </a:lnTo>
                  <a:lnTo>
                    <a:pt x="945337" y="31750"/>
                  </a:lnTo>
                  <a:lnTo>
                    <a:pt x="971626" y="24384"/>
                  </a:lnTo>
                  <a:lnTo>
                    <a:pt x="982878" y="25298"/>
                  </a:lnTo>
                  <a:lnTo>
                    <a:pt x="1016596" y="46634"/>
                  </a:lnTo>
                  <a:lnTo>
                    <a:pt x="1024966" y="76200"/>
                  </a:lnTo>
                  <a:lnTo>
                    <a:pt x="1022032" y="95275"/>
                  </a:lnTo>
                  <a:lnTo>
                    <a:pt x="1013244" y="113639"/>
                  </a:lnTo>
                  <a:lnTo>
                    <a:pt x="998601" y="131279"/>
                  </a:lnTo>
                  <a:lnTo>
                    <a:pt x="978103" y="148209"/>
                  </a:lnTo>
                  <a:lnTo>
                    <a:pt x="959408" y="161963"/>
                  </a:lnTo>
                  <a:lnTo>
                    <a:pt x="942949" y="175374"/>
                  </a:lnTo>
                  <a:lnTo>
                    <a:pt x="906970" y="214134"/>
                  </a:lnTo>
                  <a:lnTo>
                    <a:pt x="890473" y="254508"/>
                  </a:lnTo>
                  <a:lnTo>
                    <a:pt x="889965" y="257810"/>
                  </a:lnTo>
                  <a:lnTo>
                    <a:pt x="890854" y="260477"/>
                  </a:lnTo>
                  <a:lnTo>
                    <a:pt x="895426" y="264541"/>
                  </a:lnTo>
                  <a:lnTo>
                    <a:pt x="898474" y="265557"/>
                  </a:lnTo>
                  <a:lnTo>
                    <a:pt x="902284" y="265557"/>
                  </a:lnTo>
                  <a:lnTo>
                    <a:pt x="917536" y="264896"/>
                  </a:lnTo>
                  <a:lnTo>
                    <a:pt x="934377" y="264414"/>
                  </a:lnTo>
                  <a:lnTo>
                    <a:pt x="952779" y="264134"/>
                  </a:lnTo>
                  <a:lnTo>
                    <a:pt x="980033" y="264109"/>
                  </a:lnTo>
                  <a:lnTo>
                    <a:pt x="980287" y="264109"/>
                  </a:lnTo>
                  <a:lnTo>
                    <a:pt x="1022299" y="265176"/>
                  </a:lnTo>
                  <a:lnTo>
                    <a:pt x="1040587" y="265938"/>
                  </a:lnTo>
                  <a:lnTo>
                    <a:pt x="1047699" y="265938"/>
                  </a:lnTo>
                  <a:lnTo>
                    <a:pt x="1051128" y="264795"/>
                  </a:lnTo>
                  <a:lnTo>
                    <a:pt x="1052055" y="264033"/>
                  </a:lnTo>
                  <a:lnTo>
                    <a:pt x="1056716" y="260223"/>
                  </a:lnTo>
                  <a:lnTo>
                    <a:pt x="1058113" y="257175"/>
                  </a:lnTo>
                  <a:lnTo>
                    <a:pt x="1058113" y="249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6259" y="3261487"/>
              <a:ext cx="171081" cy="1607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6684" y="3200908"/>
              <a:ext cx="429895" cy="258445"/>
            </a:xfrm>
            <a:custGeom>
              <a:avLst/>
              <a:gdLst/>
              <a:ahLst/>
              <a:cxnLst/>
              <a:rect l="l" t="t" r="r" b="b"/>
              <a:pathLst>
                <a:path w="429894" h="258445">
                  <a:moveTo>
                    <a:pt x="104844" y="7112"/>
                  </a:moveTo>
                  <a:lnTo>
                    <a:pt x="59437" y="17916"/>
                  </a:lnTo>
                  <a:lnTo>
                    <a:pt x="26316" y="48513"/>
                  </a:lnTo>
                  <a:lnTo>
                    <a:pt x="6569" y="91114"/>
                  </a:lnTo>
                  <a:lnTo>
                    <a:pt x="0" y="138175"/>
                  </a:lnTo>
                  <a:lnTo>
                    <a:pt x="720" y="152862"/>
                  </a:lnTo>
                  <a:lnTo>
                    <a:pt x="11753" y="194564"/>
                  </a:lnTo>
                  <a:lnTo>
                    <a:pt x="36085" y="228603"/>
                  </a:lnTo>
                  <a:lnTo>
                    <a:pt x="73166" y="249491"/>
                  </a:lnTo>
                  <a:lnTo>
                    <a:pt x="103955" y="253619"/>
                  </a:lnTo>
                  <a:lnTo>
                    <a:pt x="119959" y="252620"/>
                  </a:lnTo>
                  <a:lnTo>
                    <a:pt x="134832" y="249634"/>
                  </a:lnTo>
                  <a:lnTo>
                    <a:pt x="148586" y="244671"/>
                  </a:lnTo>
                  <a:lnTo>
                    <a:pt x="161232" y="237744"/>
                  </a:lnTo>
                  <a:lnTo>
                    <a:pt x="172623" y="229235"/>
                  </a:lnTo>
                  <a:lnTo>
                    <a:pt x="103193" y="229235"/>
                  </a:lnTo>
                  <a:lnTo>
                    <a:pt x="92144" y="228399"/>
                  </a:lnTo>
                  <a:lnTo>
                    <a:pt x="55682" y="210294"/>
                  </a:lnTo>
                  <a:lnTo>
                    <a:pt x="34231" y="173356"/>
                  </a:lnTo>
                  <a:lnTo>
                    <a:pt x="29330" y="138049"/>
                  </a:lnTo>
                  <a:lnTo>
                    <a:pt x="29900" y="124521"/>
                  </a:lnTo>
                  <a:lnTo>
                    <a:pt x="38335" y="86106"/>
                  </a:lnTo>
                  <a:lnTo>
                    <a:pt x="64712" y="46481"/>
                  </a:lnTo>
                  <a:lnTo>
                    <a:pt x="105606" y="31496"/>
                  </a:lnTo>
                  <a:lnTo>
                    <a:pt x="169869" y="31496"/>
                  </a:lnTo>
                  <a:lnTo>
                    <a:pt x="163772" y="25908"/>
                  </a:lnTo>
                  <a:lnTo>
                    <a:pt x="151154" y="17666"/>
                  </a:lnTo>
                  <a:lnTo>
                    <a:pt x="137118" y="11795"/>
                  </a:lnTo>
                  <a:lnTo>
                    <a:pt x="121678" y="8280"/>
                  </a:lnTo>
                  <a:lnTo>
                    <a:pt x="104844" y="7112"/>
                  </a:lnTo>
                  <a:close/>
                </a:path>
                <a:path w="429894" h="258445">
                  <a:moveTo>
                    <a:pt x="169869" y="31496"/>
                  </a:moveTo>
                  <a:lnTo>
                    <a:pt x="105606" y="31496"/>
                  </a:lnTo>
                  <a:lnTo>
                    <a:pt x="116846" y="32424"/>
                  </a:lnTo>
                  <a:lnTo>
                    <a:pt x="127323" y="35210"/>
                  </a:lnTo>
                  <a:lnTo>
                    <a:pt x="161137" y="63595"/>
                  </a:lnTo>
                  <a:lnTo>
                    <a:pt x="179124" y="110934"/>
                  </a:lnTo>
                  <a:lnTo>
                    <a:pt x="181298" y="138175"/>
                  </a:lnTo>
                  <a:lnTo>
                    <a:pt x="180727" y="150651"/>
                  </a:lnTo>
                  <a:lnTo>
                    <a:pt x="167037" y="194292"/>
                  </a:lnTo>
                  <a:lnTo>
                    <a:pt x="135965" y="222430"/>
                  </a:lnTo>
                  <a:lnTo>
                    <a:pt x="103193" y="229235"/>
                  </a:lnTo>
                  <a:lnTo>
                    <a:pt x="172623" y="229235"/>
                  </a:lnTo>
                  <a:lnTo>
                    <a:pt x="198062" y="195580"/>
                  </a:lnTo>
                  <a:lnTo>
                    <a:pt x="209850" y="153342"/>
                  </a:lnTo>
                  <a:lnTo>
                    <a:pt x="210630" y="138049"/>
                  </a:lnTo>
                  <a:lnTo>
                    <a:pt x="209973" y="121793"/>
                  </a:lnTo>
                  <a:lnTo>
                    <a:pt x="199078" y="74930"/>
                  </a:lnTo>
                  <a:lnTo>
                    <a:pt x="174897" y="36103"/>
                  </a:lnTo>
                  <a:lnTo>
                    <a:pt x="169869" y="31496"/>
                  </a:lnTo>
                  <a:close/>
                </a:path>
                <a:path w="429894" h="258445">
                  <a:moveTo>
                    <a:pt x="346398" y="0"/>
                  </a:moveTo>
                  <a:lnTo>
                    <a:pt x="301607" y="9911"/>
                  </a:lnTo>
                  <a:lnTo>
                    <a:pt x="267341" y="38988"/>
                  </a:lnTo>
                  <a:lnTo>
                    <a:pt x="245860" y="84282"/>
                  </a:lnTo>
                  <a:lnTo>
                    <a:pt x="238448" y="141986"/>
                  </a:lnTo>
                  <a:lnTo>
                    <a:pt x="240022" y="168987"/>
                  </a:lnTo>
                  <a:lnTo>
                    <a:pt x="252647" y="212369"/>
                  </a:lnTo>
                  <a:lnTo>
                    <a:pt x="277912" y="241488"/>
                  </a:lnTo>
                  <a:lnTo>
                    <a:pt x="315389" y="256105"/>
                  </a:lnTo>
                  <a:lnTo>
                    <a:pt x="338651" y="257937"/>
                  </a:lnTo>
                  <a:lnTo>
                    <a:pt x="358368" y="256720"/>
                  </a:lnTo>
                  <a:lnTo>
                    <a:pt x="375989" y="253063"/>
                  </a:lnTo>
                  <a:lnTo>
                    <a:pt x="391515" y="246953"/>
                  </a:lnTo>
                  <a:lnTo>
                    <a:pt x="404945" y="238379"/>
                  </a:lnTo>
                  <a:lnTo>
                    <a:pt x="409459" y="233934"/>
                  </a:lnTo>
                  <a:lnTo>
                    <a:pt x="340175" y="233934"/>
                  </a:lnTo>
                  <a:lnTo>
                    <a:pt x="325483" y="233005"/>
                  </a:lnTo>
                  <a:lnTo>
                    <a:pt x="285383" y="211026"/>
                  </a:lnTo>
                  <a:lnTo>
                    <a:pt x="276167" y="179450"/>
                  </a:lnTo>
                  <a:lnTo>
                    <a:pt x="277380" y="166973"/>
                  </a:lnTo>
                  <a:lnTo>
                    <a:pt x="281009" y="156210"/>
                  </a:lnTo>
                  <a:lnTo>
                    <a:pt x="287044" y="147161"/>
                  </a:lnTo>
                  <a:lnTo>
                    <a:pt x="295471" y="139827"/>
                  </a:lnTo>
                  <a:lnTo>
                    <a:pt x="265118" y="139827"/>
                  </a:lnTo>
                  <a:lnTo>
                    <a:pt x="271230" y="91059"/>
                  </a:lnTo>
                  <a:lnTo>
                    <a:pt x="286962" y="54483"/>
                  </a:lnTo>
                  <a:lnTo>
                    <a:pt x="326610" y="25908"/>
                  </a:lnTo>
                  <a:lnTo>
                    <a:pt x="343731" y="24003"/>
                  </a:lnTo>
                  <a:lnTo>
                    <a:pt x="404163" y="24003"/>
                  </a:lnTo>
                  <a:lnTo>
                    <a:pt x="402263" y="21939"/>
                  </a:lnTo>
                  <a:lnTo>
                    <a:pt x="393261" y="14224"/>
                  </a:lnTo>
                  <a:lnTo>
                    <a:pt x="383332" y="8036"/>
                  </a:lnTo>
                  <a:lnTo>
                    <a:pt x="372211" y="3587"/>
                  </a:lnTo>
                  <a:lnTo>
                    <a:pt x="359900" y="900"/>
                  </a:lnTo>
                  <a:lnTo>
                    <a:pt x="346398" y="0"/>
                  </a:lnTo>
                  <a:close/>
                </a:path>
                <a:path w="429894" h="258445">
                  <a:moveTo>
                    <a:pt x="405744" y="126873"/>
                  </a:moveTo>
                  <a:lnTo>
                    <a:pt x="340937" y="126873"/>
                  </a:lnTo>
                  <a:lnTo>
                    <a:pt x="350605" y="127418"/>
                  </a:lnTo>
                  <a:lnTo>
                    <a:pt x="359416" y="129047"/>
                  </a:lnTo>
                  <a:lnTo>
                    <a:pt x="390557" y="151100"/>
                  </a:lnTo>
                  <a:lnTo>
                    <a:pt x="400373" y="184912"/>
                  </a:lnTo>
                  <a:lnTo>
                    <a:pt x="399445" y="194960"/>
                  </a:lnTo>
                  <a:lnTo>
                    <a:pt x="377109" y="226058"/>
                  </a:lnTo>
                  <a:lnTo>
                    <a:pt x="340175" y="233934"/>
                  </a:lnTo>
                  <a:lnTo>
                    <a:pt x="409459" y="233934"/>
                  </a:lnTo>
                  <a:lnTo>
                    <a:pt x="415780" y="227709"/>
                  </a:lnTo>
                  <a:lnTo>
                    <a:pt x="423519" y="215312"/>
                  </a:lnTo>
                  <a:lnTo>
                    <a:pt x="428163" y="201177"/>
                  </a:lnTo>
                  <a:lnTo>
                    <a:pt x="429710" y="185293"/>
                  </a:lnTo>
                  <a:lnTo>
                    <a:pt x="429089" y="174625"/>
                  </a:lnTo>
                  <a:lnTo>
                    <a:pt x="413986" y="136003"/>
                  </a:lnTo>
                  <a:lnTo>
                    <a:pt x="407009" y="127968"/>
                  </a:lnTo>
                  <a:lnTo>
                    <a:pt x="405744" y="126873"/>
                  </a:lnTo>
                  <a:close/>
                </a:path>
                <a:path w="429894" h="258445">
                  <a:moveTo>
                    <a:pt x="339921" y="102869"/>
                  </a:moveTo>
                  <a:lnTo>
                    <a:pt x="296233" y="112903"/>
                  </a:lnTo>
                  <a:lnTo>
                    <a:pt x="265118" y="139827"/>
                  </a:lnTo>
                  <a:lnTo>
                    <a:pt x="295471" y="139827"/>
                  </a:lnTo>
                  <a:lnTo>
                    <a:pt x="305522" y="134159"/>
                  </a:lnTo>
                  <a:lnTo>
                    <a:pt x="316442" y="130111"/>
                  </a:lnTo>
                  <a:lnTo>
                    <a:pt x="328243" y="127682"/>
                  </a:lnTo>
                  <a:lnTo>
                    <a:pt x="340937" y="126873"/>
                  </a:lnTo>
                  <a:lnTo>
                    <a:pt x="405744" y="126873"/>
                  </a:lnTo>
                  <a:lnTo>
                    <a:pt x="398746" y="120814"/>
                  </a:lnTo>
                  <a:lnTo>
                    <a:pt x="389197" y="114554"/>
                  </a:lnTo>
                  <a:lnTo>
                    <a:pt x="378480" y="109460"/>
                  </a:lnTo>
                  <a:lnTo>
                    <a:pt x="366703" y="105806"/>
                  </a:lnTo>
                  <a:lnTo>
                    <a:pt x="353854" y="103606"/>
                  </a:lnTo>
                  <a:lnTo>
                    <a:pt x="339921" y="102869"/>
                  </a:lnTo>
                  <a:close/>
                </a:path>
                <a:path w="429894" h="258445">
                  <a:moveTo>
                    <a:pt x="404163" y="24003"/>
                  </a:moveTo>
                  <a:lnTo>
                    <a:pt x="343731" y="24003"/>
                  </a:lnTo>
                  <a:lnTo>
                    <a:pt x="351066" y="24360"/>
                  </a:lnTo>
                  <a:lnTo>
                    <a:pt x="357828" y="25431"/>
                  </a:lnTo>
                  <a:lnTo>
                    <a:pt x="390848" y="48514"/>
                  </a:lnTo>
                  <a:lnTo>
                    <a:pt x="400500" y="64135"/>
                  </a:lnTo>
                  <a:lnTo>
                    <a:pt x="403294" y="67944"/>
                  </a:lnTo>
                  <a:lnTo>
                    <a:pt x="405453" y="70485"/>
                  </a:lnTo>
                  <a:lnTo>
                    <a:pt x="408755" y="73279"/>
                  </a:lnTo>
                  <a:lnTo>
                    <a:pt x="411041" y="74041"/>
                  </a:lnTo>
                  <a:lnTo>
                    <a:pt x="417137" y="74041"/>
                  </a:lnTo>
                  <a:lnTo>
                    <a:pt x="420312" y="72771"/>
                  </a:lnTo>
                  <a:lnTo>
                    <a:pt x="426408" y="67944"/>
                  </a:lnTo>
                  <a:lnTo>
                    <a:pt x="427932" y="65024"/>
                  </a:lnTo>
                  <a:lnTo>
                    <a:pt x="427932" y="59436"/>
                  </a:lnTo>
                  <a:lnTo>
                    <a:pt x="427043" y="56642"/>
                  </a:lnTo>
                  <a:lnTo>
                    <a:pt x="425265" y="53086"/>
                  </a:lnTo>
                  <a:lnTo>
                    <a:pt x="418265" y="41370"/>
                  </a:lnTo>
                  <a:lnTo>
                    <a:pt x="410597" y="30988"/>
                  </a:lnTo>
                  <a:lnTo>
                    <a:pt x="404163" y="24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44639" y="397763"/>
              <a:ext cx="565378" cy="955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04762" y="437387"/>
              <a:ext cx="451941" cy="8427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328660" y="4402835"/>
              <a:ext cx="316966" cy="3840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412987" y="4480560"/>
              <a:ext cx="153923" cy="1950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69342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24955" y="81768"/>
                  </a:lnTo>
                  <a:lnTo>
                    <a:pt x="19300" y="86689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80263" y="35852"/>
                  </a:lnTo>
                  <a:lnTo>
                    <a:pt x="77850" y="14871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72008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1397" y="112204"/>
                  </a:lnTo>
                  <a:lnTo>
                    <a:pt x="7747" y="115100"/>
                  </a:lnTo>
                  <a:lnTo>
                    <a:pt x="11937" y="116916"/>
                  </a:lnTo>
                  <a:lnTo>
                    <a:pt x="16255" y="118732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8560" y="144411"/>
                  </a:lnTo>
                  <a:lnTo>
                    <a:pt x="69723" y="144411"/>
                  </a:lnTo>
                  <a:lnTo>
                    <a:pt x="66167" y="138620"/>
                  </a:lnTo>
                  <a:lnTo>
                    <a:pt x="62356" y="133197"/>
                  </a:lnTo>
                  <a:lnTo>
                    <a:pt x="33400" y="107873"/>
                  </a:lnTo>
                  <a:lnTo>
                    <a:pt x="26416" y="103517"/>
                  </a:lnTo>
                  <a:lnTo>
                    <a:pt x="26797" y="103517"/>
                  </a:lnTo>
                  <a:lnTo>
                    <a:pt x="38897" y="92390"/>
                  </a:lnTo>
                  <a:lnTo>
                    <a:pt x="50164" y="80956"/>
                  </a:lnTo>
                  <a:lnTo>
                    <a:pt x="59336" y="67959"/>
                  </a:lnTo>
                  <a:lnTo>
                    <a:pt x="65150" y="52146"/>
                  </a:lnTo>
                  <a:lnTo>
                    <a:pt x="85323" y="52146"/>
                  </a:lnTo>
                  <a:lnTo>
                    <a:pt x="77774" y="14147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close/>
                </a:path>
                <a:path w="129540" h="195579">
                  <a:moveTo>
                    <a:pt x="85323" y="52146"/>
                  </a:moveTo>
                  <a:lnTo>
                    <a:pt x="65150" y="52146"/>
                  </a:lnTo>
                  <a:lnTo>
                    <a:pt x="68980" y="58592"/>
                  </a:lnTo>
                  <a:lnTo>
                    <a:pt x="98341" y="92780"/>
                  </a:lnTo>
                  <a:lnTo>
                    <a:pt x="104139" y="97726"/>
                  </a:lnTo>
                  <a:lnTo>
                    <a:pt x="92904" y="107162"/>
                  </a:lnTo>
                  <a:lnTo>
                    <a:pt x="83121" y="117816"/>
                  </a:lnTo>
                  <a:lnTo>
                    <a:pt x="75243" y="130096"/>
                  </a:lnTo>
                  <a:lnTo>
                    <a:pt x="69723" y="144411"/>
                  </a:lnTo>
                  <a:lnTo>
                    <a:pt x="88560" y="144411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92890" y="64612"/>
                  </a:lnTo>
                  <a:lnTo>
                    <a:pt x="87010" y="55987"/>
                  </a:lnTo>
                  <a:lnTo>
                    <a:pt x="85323" y="52146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450579" y="4532388"/>
              <a:ext cx="78105" cy="93345"/>
            </a:xfrm>
            <a:custGeom>
              <a:avLst/>
              <a:gdLst/>
              <a:ahLst/>
              <a:cxnLst/>
              <a:rect l="l" t="t" r="r" b="b"/>
              <a:pathLst>
                <a:path w="78104" h="93345">
                  <a:moveTo>
                    <a:pt x="38480" y="0"/>
                  </a:moveTo>
                  <a:lnTo>
                    <a:pt x="32664" y="15926"/>
                  </a:lnTo>
                  <a:lnTo>
                    <a:pt x="23479" y="29019"/>
                  </a:lnTo>
                  <a:lnTo>
                    <a:pt x="12174" y="40540"/>
                  </a:lnTo>
                  <a:lnTo>
                    <a:pt x="0" y="51752"/>
                  </a:lnTo>
                  <a:lnTo>
                    <a:pt x="7112" y="56134"/>
                  </a:lnTo>
                  <a:lnTo>
                    <a:pt x="36068" y="81648"/>
                  </a:lnTo>
                  <a:lnTo>
                    <a:pt x="43052" y="92938"/>
                  </a:lnTo>
                  <a:lnTo>
                    <a:pt x="48863" y="78520"/>
                  </a:lnTo>
                  <a:lnTo>
                    <a:pt x="56864" y="66154"/>
                  </a:lnTo>
                  <a:lnTo>
                    <a:pt x="66627" y="55426"/>
                  </a:lnTo>
                  <a:lnTo>
                    <a:pt x="77724" y="45923"/>
                  </a:lnTo>
                  <a:lnTo>
                    <a:pt x="66325" y="35806"/>
                  </a:lnTo>
                  <a:lnTo>
                    <a:pt x="55499" y="25146"/>
                  </a:lnTo>
                  <a:lnTo>
                    <a:pt x="50857" y="19066"/>
                  </a:lnTo>
                  <a:lnTo>
                    <a:pt x="46466" y="12849"/>
                  </a:lnTo>
                  <a:lnTo>
                    <a:pt x="42336" y="6493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EC6A2F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476487" y="4206240"/>
              <a:ext cx="316966" cy="3856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72008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1397" y="113080"/>
                  </a:lnTo>
                  <a:lnTo>
                    <a:pt x="7747" y="116001"/>
                  </a:lnTo>
                  <a:lnTo>
                    <a:pt x="11938" y="117830"/>
                  </a:lnTo>
                  <a:lnTo>
                    <a:pt x="16255" y="119659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44529" y="137291"/>
                  </a:lnTo>
                  <a:lnTo>
                    <a:pt x="52921" y="149010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8563" y="145529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62356" y="134239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lnTo>
                    <a:pt x="85322" y="52552"/>
                  </a:lnTo>
                  <a:lnTo>
                    <a:pt x="77775" y="14262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close/>
                </a:path>
                <a:path w="129540" h="196850">
                  <a:moveTo>
                    <a:pt x="85322" y="52552"/>
                  </a:moveTo>
                  <a:lnTo>
                    <a:pt x="65150" y="52552"/>
                  </a:lnTo>
                  <a:lnTo>
                    <a:pt x="68980" y="59048"/>
                  </a:lnTo>
                  <a:lnTo>
                    <a:pt x="98341" y="93504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88563" y="145529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92890" y="65122"/>
                  </a:lnTo>
                  <a:lnTo>
                    <a:pt x="87010" y="56427"/>
                  </a:lnTo>
                  <a:lnTo>
                    <a:pt x="85322" y="5255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65150" y="52552"/>
                  </a:moveTo>
                  <a:lnTo>
                    <a:pt x="92614" y="88380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39116" y="111633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close/>
                </a:path>
                <a:path w="129540" h="196850">
                  <a:moveTo>
                    <a:pt x="69342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24955" y="82408"/>
                  </a:lnTo>
                  <a:lnTo>
                    <a:pt x="19300" y="8736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80264" y="36131"/>
                  </a:lnTo>
                  <a:lnTo>
                    <a:pt x="77850" y="14986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572499" y="4283963"/>
              <a:ext cx="129540" cy="1965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1566671" y="672109"/>
              <a:ext cx="344398" cy="32611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1663699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123317" y="77215"/>
                  </a:moveTo>
                  <a:lnTo>
                    <a:pt x="94995" y="105155"/>
                  </a:lnTo>
                  <a:lnTo>
                    <a:pt x="88392" y="106552"/>
                  </a:lnTo>
                  <a:lnTo>
                    <a:pt x="85979" y="106171"/>
                  </a:lnTo>
                  <a:lnTo>
                    <a:pt x="84581" y="105917"/>
                  </a:lnTo>
                  <a:lnTo>
                    <a:pt x="71459" y="104431"/>
                  </a:lnTo>
                  <a:lnTo>
                    <a:pt x="58943" y="100504"/>
                  </a:lnTo>
                  <a:lnTo>
                    <a:pt x="47309" y="94077"/>
                  </a:lnTo>
                  <a:lnTo>
                    <a:pt x="36830" y="85089"/>
                  </a:lnTo>
                  <a:lnTo>
                    <a:pt x="33400" y="82676"/>
                  </a:lnTo>
                  <a:lnTo>
                    <a:pt x="31876" y="77724"/>
                  </a:lnTo>
                  <a:lnTo>
                    <a:pt x="32766" y="73025"/>
                  </a:lnTo>
                  <a:lnTo>
                    <a:pt x="33019" y="71246"/>
                  </a:lnTo>
                  <a:lnTo>
                    <a:pt x="33527" y="69595"/>
                  </a:lnTo>
                  <a:lnTo>
                    <a:pt x="34543" y="67944"/>
                  </a:lnTo>
                  <a:lnTo>
                    <a:pt x="37512" y="61958"/>
                  </a:lnTo>
                  <a:lnTo>
                    <a:pt x="64210" y="34204"/>
                  </a:lnTo>
                  <a:lnTo>
                    <a:pt x="82550" y="30972"/>
                  </a:lnTo>
                  <a:lnTo>
                    <a:pt x="100413" y="36097"/>
                  </a:lnTo>
                  <a:lnTo>
                    <a:pt x="114681" y="49402"/>
                  </a:lnTo>
                  <a:lnTo>
                    <a:pt x="119512" y="55856"/>
                  </a:lnTo>
                  <a:lnTo>
                    <a:pt x="122475" y="62833"/>
                  </a:lnTo>
                  <a:lnTo>
                    <a:pt x="123699" y="70048"/>
                  </a:lnTo>
                  <a:lnTo>
                    <a:pt x="123317" y="77215"/>
                  </a:lnTo>
                  <a:close/>
                </a:path>
                <a:path w="154305" h="137159">
                  <a:moveTo>
                    <a:pt x="153669" y="77724"/>
                  </a:moveTo>
                  <a:lnTo>
                    <a:pt x="153797" y="76962"/>
                  </a:lnTo>
                  <a:lnTo>
                    <a:pt x="153924" y="76072"/>
                  </a:lnTo>
                  <a:lnTo>
                    <a:pt x="154050" y="75183"/>
                  </a:lnTo>
                  <a:lnTo>
                    <a:pt x="130635" y="22637"/>
                  </a:lnTo>
                  <a:lnTo>
                    <a:pt x="77977" y="762"/>
                  </a:lnTo>
                  <a:lnTo>
                    <a:pt x="75437" y="380"/>
                  </a:lnTo>
                  <a:lnTo>
                    <a:pt x="73025" y="0"/>
                  </a:lnTo>
                  <a:lnTo>
                    <a:pt x="70231" y="762"/>
                  </a:lnTo>
                  <a:lnTo>
                    <a:pt x="67563" y="1650"/>
                  </a:lnTo>
                  <a:lnTo>
                    <a:pt x="64897" y="2412"/>
                  </a:lnTo>
                  <a:lnTo>
                    <a:pt x="25796" y="24764"/>
                  </a:lnTo>
                  <a:lnTo>
                    <a:pt x="2539" y="59943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8" y="92709"/>
                  </a:lnTo>
                  <a:lnTo>
                    <a:pt x="46974" y="127587"/>
                  </a:lnTo>
                  <a:lnTo>
                    <a:pt x="83312" y="136651"/>
                  </a:lnTo>
                  <a:lnTo>
                    <a:pt x="108289" y="132552"/>
                  </a:lnTo>
                  <a:lnTo>
                    <a:pt x="129492" y="120237"/>
                  </a:lnTo>
                  <a:lnTo>
                    <a:pt x="145194" y="101397"/>
                  </a:lnTo>
                  <a:lnTo>
                    <a:pt x="153669" y="777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825751" y="1018006"/>
              <a:ext cx="307822" cy="3048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923569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85951" y="68453"/>
                  </a:moveTo>
                  <a:lnTo>
                    <a:pt x="82595" y="76967"/>
                  </a:lnTo>
                  <a:lnTo>
                    <a:pt x="76251" y="83327"/>
                  </a:lnTo>
                  <a:lnTo>
                    <a:pt x="67931" y="86758"/>
                  </a:lnTo>
                  <a:lnTo>
                    <a:pt x="58646" y="86487"/>
                  </a:lnTo>
                  <a:lnTo>
                    <a:pt x="26769" y="64516"/>
                  </a:lnTo>
                  <a:lnTo>
                    <a:pt x="25245" y="58166"/>
                  </a:lnTo>
                  <a:lnTo>
                    <a:pt x="26134" y="52450"/>
                  </a:lnTo>
                  <a:lnTo>
                    <a:pt x="51280" y="31242"/>
                  </a:lnTo>
                  <a:lnTo>
                    <a:pt x="63091" y="34357"/>
                  </a:lnTo>
                  <a:lnTo>
                    <a:pt x="73378" y="40925"/>
                  </a:lnTo>
                  <a:lnTo>
                    <a:pt x="81283" y="50208"/>
                  </a:lnTo>
                  <a:lnTo>
                    <a:pt x="85951" y="61468"/>
                  </a:lnTo>
                  <a:lnTo>
                    <a:pt x="86332" y="63881"/>
                  </a:lnTo>
                  <a:lnTo>
                    <a:pt x="86332" y="66294"/>
                  </a:lnTo>
                  <a:lnTo>
                    <a:pt x="85951" y="68453"/>
                  </a:lnTo>
                </a:path>
                <a:path w="117475" h="114934">
                  <a:moveTo>
                    <a:pt x="116050" y="74168"/>
                  </a:moveTo>
                  <a:lnTo>
                    <a:pt x="117066" y="68325"/>
                  </a:lnTo>
                  <a:lnTo>
                    <a:pt x="116812" y="62230"/>
                  </a:lnTo>
                  <a:lnTo>
                    <a:pt x="115161" y="56134"/>
                  </a:lnTo>
                  <a:lnTo>
                    <a:pt x="92301" y="19224"/>
                  </a:lnTo>
                  <a:lnTo>
                    <a:pt x="53820" y="888"/>
                  </a:lnTo>
                  <a:lnTo>
                    <a:pt x="48867" y="0"/>
                  </a:lnTo>
                  <a:lnTo>
                    <a:pt x="44930" y="635"/>
                  </a:lnTo>
                  <a:lnTo>
                    <a:pt x="40866" y="1270"/>
                  </a:lnTo>
                  <a:lnTo>
                    <a:pt x="5415" y="31934"/>
                  </a:lnTo>
                  <a:lnTo>
                    <a:pt x="0" y="53832"/>
                  </a:lnTo>
                  <a:lnTo>
                    <a:pt x="99" y="60769"/>
                  </a:lnTo>
                  <a:lnTo>
                    <a:pt x="29023" y="103298"/>
                  </a:lnTo>
                  <a:lnTo>
                    <a:pt x="66774" y="114808"/>
                  </a:lnTo>
                  <a:lnTo>
                    <a:pt x="75394" y="113609"/>
                  </a:lnTo>
                  <a:lnTo>
                    <a:pt x="110128" y="89757"/>
                  </a:lnTo>
                  <a:lnTo>
                    <a:pt x="113881" y="82248"/>
                  </a:lnTo>
                  <a:lnTo>
                    <a:pt x="116050" y="74168"/>
                  </a:lnTo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520951" y="1053122"/>
              <a:ext cx="310959" cy="31847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90169" y="75247"/>
                  </a:moveTo>
                  <a:lnTo>
                    <a:pt x="87282" y="83183"/>
                  </a:lnTo>
                  <a:lnTo>
                    <a:pt x="81835" y="89963"/>
                  </a:lnTo>
                  <a:lnTo>
                    <a:pt x="74364" y="94910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082" y="56451"/>
                  </a:lnTo>
                  <a:lnTo>
                    <a:pt x="29591" y="54038"/>
                  </a:lnTo>
                  <a:lnTo>
                    <a:pt x="30225" y="51625"/>
                  </a:lnTo>
                  <a:lnTo>
                    <a:pt x="31114" y="49212"/>
                  </a:lnTo>
                  <a:lnTo>
                    <a:pt x="40124" y="36439"/>
                  </a:lnTo>
                  <a:lnTo>
                    <a:pt x="53562" y="31035"/>
                  </a:lnTo>
                  <a:lnTo>
                    <a:pt x="67905" y="33228"/>
                  </a:lnTo>
                  <a:lnTo>
                    <a:pt x="90424" y="70802"/>
                  </a:lnTo>
                  <a:lnTo>
                    <a:pt x="90424" y="72326"/>
                  </a:lnTo>
                  <a:lnTo>
                    <a:pt x="90424" y="73723"/>
                  </a:lnTo>
                  <a:lnTo>
                    <a:pt x="90169" y="75247"/>
                  </a:lnTo>
                  <a:close/>
                </a:path>
                <a:path w="119380" h="127634">
                  <a:moveTo>
                    <a:pt x="119380" y="81978"/>
                  </a:moveTo>
                  <a:lnTo>
                    <a:pt x="111156" y="34432"/>
                  </a:lnTo>
                  <a:lnTo>
                    <a:pt x="74930" y="2603"/>
                  </a:lnTo>
                  <a:lnTo>
                    <a:pt x="61985" y="0"/>
                  </a:lnTo>
                  <a:lnTo>
                    <a:pt x="49006" y="253"/>
                  </a:lnTo>
                  <a:lnTo>
                    <a:pt x="9032" y="25400"/>
                  </a:lnTo>
                  <a:lnTo>
                    <a:pt x="0" y="51244"/>
                  </a:lnTo>
                  <a:lnTo>
                    <a:pt x="0" y="56578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253" y="82740"/>
                  </a:lnTo>
                  <a:lnTo>
                    <a:pt x="119380" y="81978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694434" y="780780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4" h="76200">
                  <a:moveTo>
                    <a:pt x="51816" y="0"/>
                  </a:moveTo>
                  <a:lnTo>
                    <a:pt x="13327" y="20022"/>
                  </a:lnTo>
                  <a:lnTo>
                    <a:pt x="0" y="46370"/>
                  </a:lnTo>
                  <a:lnTo>
                    <a:pt x="1778" y="51450"/>
                  </a:lnTo>
                  <a:lnTo>
                    <a:pt x="6096" y="54117"/>
                  </a:lnTo>
                  <a:lnTo>
                    <a:pt x="16575" y="63105"/>
                  </a:lnTo>
                  <a:lnTo>
                    <a:pt x="28209" y="69532"/>
                  </a:lnTo>
                  <a:lnTo>
                    <a:pt x="40725" y="73459"/>
                  </a:lnTo>
                  <a:lnTo>
                    <a:pt x="53848" y="74945"/>
                  </a:lnTo>
                  <a:lnTo>
                    <a:pt x="57658" y="75580"/>
                  </a:lnTo>
                  <a:lnTo>
                    <a:pt x="60325" y="74818"/>
                  </a:lnTo>
                  <a:lnTo>
                    <a:pt x="64262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3" y="46243"/>
                  </a:lnTo>
                  <a:lnTo>
                    <a:pt x="92965" y="39076"/>
                  </a:lnTo>
                  <a:lnTo>
                    <a:pt x="91741" y="31861"/>
                  </a:lnTo>
                  <a:lnTo>
                    <a:pt x="88778" y="24884"/>
                  </a:lnTo>
                  <a:lnTo>
                    <a:pt x="83947" y="18430"/>
                  </a:lnTo>
                  <a:lnTo>
                    <a:pt x="69679" y="5125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48815" y="1127633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4" h="55244">
                  <a:moveTo>
                    <a:pt x="26035" y="0"/>
                  </a:moveTo>
                  <a:lnTo>
                    <a:pt x="0" y="26415"/>
                  </a:lnTo>
                  <a:lnTo>
                    <a:pt x="1778" y="31876"/>
                  </a:lnTo>
                  <a:lnTo>
                    <a:pt x="33655" y="53975"/>
                  </a:lnTo>
                  <a:lnTo>
                    <a:pt x="42793" y="54873"/>
                  </a:lnTo>
                  <a:lnTo>
                    <a:pt x="51038" y="51831"/>
                  </a:lnTo>
                  <a:lnTo>
                    <a:pt x="57354" y="45670"/>
                  </a:lnTo>
                  <a:lnTo>
                    <a:pt x="60706" y="37211"/>
                  </a:lnTo>
                  <a:lnTo>
                    <a:pt x="61087" y="35051"/>
                  </a:lnTo>
                  <a:lnTo>
                    <a:pt x="61087" y="32638"/>
                  </a:lnTo>
                  <a:lnTo>
                    <a:pt x="26035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1647951" y="1162034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4" h="66040">
                  <a:moveTo>
                    <a:pt x="24606" y="0"/>
                  </a:moveTo>
                  <a:lnTo>
                    <a:pt x="11080" y="5840"/>
                  </a:lnTo>
                  <a:lnTo>
                    <a:pt x="2031" y="18811"/>
                  </a:lnTo>
                  <a:lnTo>
                    <a:pt x="508" y="23637"/>
                  </a:lnTo>
                  <a:lnTo>
                    <a:pt x="0" y="26050"/>
                  </a:lnTo>
                  <a:lnTo>
                    <a:pt x="908" y="41618"/>
                  </a:lnTo>
                  <a:lnTo>
                    <a:pt x="8127" y="54673"/>
                  </a:lnTo>
                  <a:lnTo>
                    <a:pt x="20395" y="63323"/>
                  </a:lnTo>
                  <a:lnTo>
                    <a:pt x="36449" y="65674"/>
                  </a:lnTo>
                  <a:lnTo>
                    <a:pt x="45335" y="63920"/>
                  </a:lnTo>
                  <a:lnTo>
                    <a:pt x="52768" y="59356"/>
                  </a:lnTo>
                  <a:lnTo>
                    <a:pt x="58201" y="52744"/>
                  </a:lnTo>
                  <a:lnTo>
                    <a:pt x="61087" y="44846"/>
                  </a:lnTo>
                  <a:lnTo>
                    <a:pt x="61341" y="40401"/>
                  </a:lnTo>
                  <a:lnTo>
                    <a:pt x="60926" y="32700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endParaRPr sz="360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3735" y="3314700"/>
            <a:ext cx="15786100" cy="400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1715" indent="-571500">
              <a:lnSpc>
                <a:spcPct val="107000"/>
              </a:lnSpc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niệm, lấy được ví dụ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 đổi vật lý, biến đổi hóa 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63600" indent="-571500" algn="just">
              <a:spcAft>
                <a:spcPts val="0"/>
              </a:spcAft>
              <a:buFont typeface="Wingdings" panose="05000000000000000000" charset="0"/>
              <a:buChar char="ü"/>
              <a:tabLst>
                <a:tab pos="48641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 hành được 1 số thí nghiệm về biến đổi vật lý, biến đổi hóa học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63600" indent="-571500" algn="just">
              <a:spcAft>
                <a:spcPts val="0"/>
              </a:spcAft>
              <a:buFont typeface="Wingdings" panose="05000000000000000000" charset="0"/>
              <a:buChar char="ü"/>
              <a:tabLst>
                <a:tab pos="486410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được </a:t>
            </a:r>
            <a:r>
              <a:rPr lang="en-US" alt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 niệm phản ứng hóa học, chất tham gia, chất sản phẩm và sự sắp xếp khác nhau của các nguyên tử trong các phân tử chất.</a:t>
            </a:r>
            <a:endParaRPr lang="en-US" alt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63600" indent="-571500" algn="just">
              <a:spcAft>
                <a:spcPts val="0"/>
              </a:spcAft>
              <a:buFont typeface="Wingdings" panose="05000000000000000000" charset="0"/>
              <a:buChar char="ü"/>
              <a:tabLst>
                <a:tab pos="486410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 ra được 1 số dấu hiệu chứng tỏ có phản ứng hóa học xảy ra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63600" indent="-571500" algn="just">
              <a:spcAft>
                <a:spcPts val="0"/>
              </a:spcAft>
              <a:buFont typeface="Wingdings" panose="05000000000000000000" charset="0"/>
              <a:buChar char="ü"/>
              <a:tabLst>
                <a:tab pos="489585" algn="l"/>
              </a:tabLs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được khái niệm, đưa ra được ví dụ minh họa về phản uwngstoar nhiệt, thu nhiệt. Trình bày được các ứng dụng phổ biến của phản ứng tỏa nhiệt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5123" name="AutoShape 4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5124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" y="0"/>
            <a:ext cx="16269335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5334000" y="419100"/>
            <a:ext cx="725551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NỘI DUNG BÀI HỌC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66670" y="2143125"/>
            <a:ext cx="12900025" cy="9645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hangingPunct="1">
              <a:defRPr/>
            </a:pPr>
            <a:r>
              <a:rPr lang="en-US" sz="4000" b="1">
                <a:solidFill>
                  <a:schemeClr val="tx2"/>
                </a:solidFill>
              </a:rPr>
              <a:t>I. BIẾN ĐỔI VẬT LÝ VÀ BIẾN ĐỔI HÓA HỌC </a:t>
            </a:r>
            <a:endParaRPr lang="en-US" sz="4000" b="1"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20315" y="3750310"/>
            <a:ext cx="12945745" cy="9918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000" b="1">
                <a:solidFill>
                  <a:schemeClr val="tx2"/>
                </a:solidFill>
              </a:rPr>
              <a:t>II. PHẢN ỨNG HÓA HỌC  </a:t>
            </a:r>
            <a:endParaRPr lang="en-US" sz="4000" b="1">
              <a:solidFill>
                <a:schemeClr val="tx2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20315" y="5448300"/>
            <a:ext cx="12945745" cy="9918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1" hangingPunct="1">
              <a:defRPr/>
            </a:pPr>
            <a:r>
              <a:rPr lang="en-US" sz="4000" b="1">
                <a:solidFill>
                  <a:schemeClr val="tx2"/>
                </a:solidFill>
              </a:rPr>
              <a:t>II. ỨNG DỤNG CỦA PHẢN ỨNG HÓA HỌC  </a:t>
            </a:r>
            <a:endParaRPr lang="en-US" sz="4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66265" y="547370"/>
            <a:ext cx="16193135" cy="1760855"/>
            <a:chOff x="0" y="0"/>
            <a:chExt cx="74794926" cy="10454384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650144" cy="10309603"/>
            </a:xfrm>
            <a:custGeom>
              <a:avLst/>
              <a:gdLst/>
              <a:ahLst/>
              <a:cxnLst/>
              <a:rect l="l" t="t" r="r" b="b"/>
              <a:pathLst>
                <a:path w="74650144" h="10309603">
                  <a:moveTo>
                    <a:pt x="0" y="0"/>
                  </a:moveTo>
                  <a:lnTo>
                    <a:pt x="74650144" y="0"/>
                  </a:lnTo>
                  <a:lnTo>
                    <a:pt x="74650144" y="10309603"/>
                  </a:lnTo>
                  <a:lnTo>
                    <a:pt x="0" y="10309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794926" cy="10454384"/>
            </a:xfrm>
            <a:custGeom>
              <a:avLst/>
              <a:gdLst/>
              <a:ahLst/>
              <a:cxnLst/>
              <a:rect l="l" t="t" r="r" b="b"/>
              <a:pathLst>
                <a:path w="74794926" h="10454384">
                  <a:moveTo>
                    <a:pt x="74650147" y="10309604"/>
                  </a:moveTo>
                  <a:lnTo>
                    <a:pt x="74794926" y="10309604"/>
                  </a:lnTo>
                  <a:lnTo>
                    <a:pt x="74794926" y="10454384"/>
                  </a:lnTo>
                  <a:lnTo>
                    <a:pt x="74650147" y="10454384"/>
                  </a:lnTo>
                  <a:lnTo>
                    <a:pt x="74650147" y="1030960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09604"/>
                  </a:lnTo>
                  <a:lnTo>
                    <a:pt x="0" y="10309604"/>
                  </a:lnTo>
                  <a:lnTo>
                    <a:pt x="0" y="144780"/>
                  </a:lnTo>
                  <a:close/>
                  <a:moveTo>
                    <a:pt x="0" y="10309604"/>
                  </a:moveTo>
                  <a:lnTo>
                    <a:pt x="144780" y="10309604"/>
                  </a:lnTo>
                  <a:lnTo>
                    <a:pt x="144780" y="10454384"/>
                  </a:lnTo>
                  <a:lnTo>
                    <a:pt x="0" y="10454384"/>
                  </a:lnTo>
                  <a:lnTo>
                    <a:pt x="0" y="10309604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10309604"/>
                  </a:lnTo>
                  <a:lnTo>
                    <a:pt x="74650147" y="10309604"/>
                  </a:lnTo>
                  <a:lnTo>
                    <a:pt x="74650147" y="144780"/>
                  </a:lnTo>
                  <a:close/>
                  <a:moveTo>
                    <a:pt x="144780" y="10309604"/>
                  </a:moveTo>
                  <a:lnTo>
                    <a:pt x="74650147" y="10309604"/>
                  </a:lnTo>
                  <a:lnTo>
                    <a:pt x="74650147" y="10454384"/>
                  </a:lnTo>
                  <a:lnTo>
                    <a:pt x="144780" y="10454384"/>
                  </a:lnTo>
                  <a:lnTo>
                    <a:pt x="144780" y="10309604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199640" y="876300"/>
            <a:ext cx="15772765" cy="1000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I.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Biến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đổi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vật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lí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và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biến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đổi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hóa</a:t>
            </a:r>
            <a:r>
              <a:rPr lang="en-US" sz="6500" dirty="0" smtClean="0">
                <a:solidFill>
                  <a:srgbClr val="004AAD"/>
                </a:solidFill>
                <a:latin typeface="Maven Pro Bold Bold"/>
              </a:rPr>
              <a:t> </a:t>
            </a:r>
            <a:r>
              <a:rPr lang="en-US" sz="6500" dirty="0" err="1" smtClean="0">
                <a:solidFill>
                  <a:srgbClr val="004AAD"/>
                </a:solidFill>
                <a:latin typeface="Maven Pro Bold Bold"/>
              </a:rPr>
              <a:t>học</a:t>
            </a:r>
            <a:endParaRPr lang="en-US" sz="6500" dirty="0">
              <a:solidFill>
                <a:srgbClr val="004AAD"/>
              </a:solidFill>
              <a:latin typeface="Maven Pro Bol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178867" y="4610060"/>
            <a:ext cx="3109133" cy="55586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1055" y="1583070"/>
            <a:ext cx="1450361" cy="14503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66900" y="2918460"/>
            <a:ext cx="16192500" cy="9023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  <a:spcBef>
                <a:spcPct val="0"/>
              </a:spcBef>
            </a:pPr>
            <a:r>
              <a:rPr lang="en-US" sz="5030" dirty="0" smtClean="0">
                <a:solidFill>
                  <a:srgbClr val="FFEE34"/>
                </a:solidFill>
                <a:latin typeface="Paytone One Bold"/>
              </a:rPr>
              <a:t>1. </a:t>
            </a:r>
            <a:r>
              <a:rPr lang="en-US" sz="5030" dirty="0" err="1" smtClean="0">
                <a:solidFill>
                  <a:srgbClr val="FFEE34"/>
                </a:solidFill>
                <a:latin typeface="Paytone One Bold"/>
              </a:rPr>
              <a:t>Biến</a:t>
            </a:r>
            <a:r>
              <a:rPr lang="en-US" sz="5030" dirty="0" smtClean="0">
                <a:solidFill>
                  <a:srgbClr val="FFEE34"/>
                </a:solidFill>
                <a:latin typeface="Paytone One Bold"/>
              </a:rPr>
              <a:t> </a:t>
            </a:r>
            <a:r>
              <a:rPr lang="en-US" sz="5030" dirty="0" err="1" smtClean="0">
                <a:solidFill>
                  <a:srgbClr val="FFEE34"/>
                </a:solidFill>
                <a:latin typeface="Paytone One Bold"/>
              </a:rPr>
              <a:t>đổi</a:t>
            </a:r>
            <a:r>
              <a:rPr lang="en-US" sz="5030" dirty="0" smtClean="0">
                <a:solidFill>
                  <a:srgbClr val="FFEE34"/>
                </a:solidFill>
                <a:latin typeface="Paytone One Bold"/>
              </a:rPr>
              <a:t> </a:t>
            </a:r>
            <a:r>
              <a:rPr lang="en-US" sz="5030" dirty="0" err="1" smtClean="0">
                <a:solidFill>
                  <a:srgbClr val="FFEE34"/>
                </a:solidFill>
                <a:latin typeface="Paytone One Bold"/>
              </a:rPr>
              <a:t>vật</a:t>
            </a:r>
            <a:r>
              <a:rPr lang="en-US" sz="5030" dirty="0" smtClean="0">
                <a:solidFill>
                  <a:srgbClr val="FFEE34"/>
                </a:solidFill>
                <a:latin typeface="Paytone One Bold"/>
              </a:rPr>
              <a:t> </a:t>
            </a:r>
            <a:r>
              <a:rPr lang="en-US" sz="5030" dirty="0" err="1" smtClean="0">
                <a:solidFill>
                  <a:srgbClr val="FFEE34"/>
                </a:solidFill>
                <a:latin typeface="Paytone One Bold"/>
              </a:rPr>
              <a:t>lí</a:t>
            </a:r>
            <a:endParaRPr lang="en-US" sz="5030" dirty="0">
              <a:solidFill>
                <a:srgbClr val="FFEE34"/>
              </a:solidFill>
              <a:latin typeface="Paytone One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322924">
            <a:off x="776398" y="4708658"/>
            <a:ext cx="2166533" cy="2735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79349" y="7807939"/>
            <a:ext cx="1450361" cy="145036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00" y="4914900"/>
            <a:ext cx="8561940" cy="4876800"/>
          </a:xfrm>
          <a:prstGeom prst="rect">
            <a:avLst/>
          </a:prstGeom>
          <a:solidFill>
            <a:srgbClr val="6600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4773729" y="1103403"/>
            <a:ext cx="83439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54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72540" y="2884358"/>
            <a:ext cx="822960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</a:t>
            </a:r>
            <a:r>
              <a:rPr lang="en-US" alt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2167" y="4777319"/>
            <a:ext cx="8009422" cy="521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2.1</a:t>
            </a:r>
            <a:endParaRPr lang="en-US" altLang="en-US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2.Ở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endParaRPr lang="en-US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592518"/>
            <a:ext cx="8991600" cy="445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Đồng hồ đếm ngược 10 phút - 10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0" y="266700"/>
            <a:ext cx="4426085" cy="24717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495300"/>
            <a:ext cx="16840200" cy="9124315"/>
            <a:chOff x="0" y="0"/>
            <a:chExt cx="74794926" cy="2705178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650144" cy="26907008"/>
            </a:xfrm>
            <a:custGeom>
              <a:avLst/>
              <a:gdLst/>
              <a:ahLst/>
              <a:cxnLst/>
              <a:rect l="l" t="t" r="r" b="b"/>
              <a:pathLst>
                <a:path w="74650144" h="26907008">
                  <a:moveTo>
                    <a:pt x="0" y="0"/>
                  </a:moveTo>
                  <a:lnTo>
                    <a:pt x="74650144" y="0"/>
                  </a:lnTo>
                  <a:lnTo>
                    <a:pt x="74650144" y="26907008"/>
                  </a:lnTo>
                  <a:lnTo>
                    <a:pt x="0" y="2690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794926" cy="27051788"/>
            </a:xfrm>
            <a:custGeom>
              <a:avLst/>
              <a:gdLst/>
              <a:ahLst/>
              <a:cxnLst/>
              <a:rect l="l" t="t" r="r" b="b"/>
              <a:pathLst>
                <a:path w="74794926" h="27051788">
                  <a:moveTo>
                    <a:pt x="74650147" y="26907006"/>
                  </a:moveTo>
                  <a:lnTo>
                    <a:pt x="74794926" y="26907006"/>
                  </a:lnTo>
                  <a:lnTo>
                    <a:pt x="74794926" y="27051788"/>
                  </a:lnTo>
                  <a:lnTo>
                    <a:pt x="74650147" y="27051788"/>
                  </a:lnTo>
                  <a:lnTo>
                    <a:pt x="74650147" y="26907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907006"/>
                  </a:lnTo>
                  <a:lnTo>
                    <a:pt x="0" y="26907006"/>
                  </a:lnTo>
                  <a:lnTo>
                    <a:pt x="0" y="144780"/>
                  </a:lnTo>
                  <a:close/>
                  <a:moveTo>
                    <a:pt x="0" y="26907006"/>
                  </a:moveTo>
                  <a:lnTo>
                    <a:pt x="144780" y="26907006"/>
                  </a:lnTo>
                  <a:lnTo>
                    <a:pt x="144780" y="27051788"/>
                  </a:lnTo>
                  <a:lnTo>
                    <a:pt x="0" y="27051788"/>
                  </a:lnTo>
                  <a:lnTo>
                    <a:pt x="0" y="26907006"/>
                  </a:lnTo>
                  <a:close/>
                  <a:moveTo>
                    <a:pt x="74650147" y="144780"/>
                  </a:moveTo>
                  <a:lnTo>
                    <a:pt x="74794926" y="144780"/>
                  </a:lnTo>
                  <a:lnTo>
                    <a:pt x="74794926" y="26907006"/>
                  </a:lnTo>
                  <a:lnTo>
                    <a:pt x="74650147" y="26907006"/>
                  </a:lnTo>
                  <a:lnTo>
                    <a:pt x="74650147" y="144780"/>
                  </a:lnTo>
                  <a:close/>
                  <a:moveTo>
                    <a:pt x="144780" y="26907006"/>
                  </a:moveTo>
                  <a:lnTo>
                    <a:pt x="74650147" y="26907006"/>
                  </a:lnTo>
                  <a:lnTo>
                    <a:pt x="74650147" y="27051788"/>
                  </a:lnTo>
                  <a:lnTo>
                    <a:pt x="144780" y="27051788"/>
                  </a:lnTo>
                  <a:lnTo>
                    <a:pt x="144780" y="26907006"/>
                  </a:lnTo>
                  <a:close/>
                  <a:moveTo>
                    <a:pt x="74650147" y="0"/>
                  </a:moveTo>
                  <a:lnTo>
                    <a:pt x="74794926" y="0"/>
                  </a:lnTo>
                  <a:lnTo>
                    <a:pt x="74794926" y="144780"/>
                  </a:lnTo>
                  <a:lnTo>
                    <a:pt x="74650147" y="144780"/>
                  </a:lnTo>
                  <a:lnTo>
                    <a:pt x="746501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650147" y="0"/>
                  </a:lnTo>
                  <a:lnTo>
                    <a:pt x="746501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939218" y="8382000"/>
            <a:ext cx="640165" cy="6401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08618" y="3101015"/>
            <a:ext cx="640165" cy="640165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371600" y="1181100"/>
          <a:ext cx="16162020" cy="8382000"/>
        </p:xfrm>
        <a:graphic>
          <a:graphicData uri="http://schemas.openxmlformats.org/drawingml/2006/table">
            <a:tbl>
              <a:tblPr firstRow="1" firstCol="1" bandRow="1"/>
              <a:tblGrid>
                <a:gridCol w="7277100"/>
                <a:gridCol w="4187825"/>
                <a:gridCol w="4697095"/>
              </a:tblGrid>
              <a:tr h="523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Kết quả quan sát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TN1: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- (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: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: ….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5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TN2: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bột Fe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7:4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 ố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1,2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Ống1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thành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30 - 45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nguội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1: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2: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6863" marR="66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419600" y="571500"/>
            <a:ext cx="9372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12074</Words>
  <PresentationFormat>Custom</PresentationFormat>
  <Paragraphs>535</Paragraphs>
  <Slides>37</Slides>
  <Notes>1</Notes>
  <HiddenSlides>0</HiddenSlides>
  <MMClips>3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37</vt:i4>
      </vt:variant>
    </vt:vector>
  </HeadingPairs>
  <TitlesOfParts>
    <vt:vector size="64" baseType="lpstr">
      <vt:lpstr>Arial</vt:lpstr>
      <vt:lpstr>SimSun</vt:lpstr>
      <vt:lpstr>Wingdings</vt:lpstr>
      <vt:lpstr>Muli Black Bold</vt:lpstr>
      <vt:lpstr>Segoe Print</vt:lpstr>
      <vt:lpstr>Maven Pro Bold Bold</vt:lpstr>
      <vt:lpstr>Paytone One Bold</vt:lpstr>
      <vt:lpstr>Times New Roman</vt:lpstr>
      <vt:lpstr>Calibri</vt:lpstr>
      <vt:lpstr>#9Slide03 AllRoundGothic</vt:lpstr>
      <vt:lpstr>Microsoft YaHei</vt:lpstr>
      <vt:lpstr>Arial Unicode MS</vt:lpstr>
      <vt:lpstr>Agrandir Grand Black Bold</vt:lpstr>
      <vt:lpstr>.VnTime</vt:lpstr>
      <vt:lpstr>Times New Roman</vt:lpstr>
      <vt:lpstr>Calibri</vt:lpstr>
      <vt:lpstr>Maven Pro Bold</vt:lpstr>
      <vt:lpstr>Saira Black Bold</vt:lpstr>
      <vt:lpstr>汉仪夏日体W</vt:lpstr>
      <vt:lpstr>Verdana</vt:lpstr>
      <vt:lpstr>Wingdings</vt:lpstr>
      <vt:lpstr>等线</vt:lpstr>
      <vt:lpstr>Office Theme</vt:lpstr>
      <vt:lpstr>Equation.3</vt:lpstr>
      <vt:lpstr>Equation.3</vt:lpstr>
      <vt:lpstr>Equation.3</vt:lpstr>
      <vt:lpstr>Equation.3</vt:lpstr>
      <vt:lpstr>PowerPoint 演示文稿</vt:lpstr>
      <vt:lpstr>KHỞI ĐỘNG</vt:lpstr>
      <vt:lpstr>PowerPoint 演示文稿</vt:lpstr>
      <vt:lpstr>PowerPoint 演示文稿</vt:lpstr>
      <vt:lpstr>MỤC TIÊU</vt:lpstr>
      <vt:lpstr>PowerPoint 演示文稿</vt:lpstr>
      <vt:lpstr>PowerPoint 演示文稿</vt:lpstr>
      <vt:lpstr>PowerPoint 演示文稿</vt:lpstr>
      <vt:lpstr>PowerPoint 演示文稿</vt:lpstr>
      <vt:lpstr>BÁO CÁO KẾT QUẢ HOẠT ĐỘNG NHÓM </vt:lpstr>
      <vt:lpstr>PowerPoint 演示文稿</vt:lpstr>
      <vt:lpstr>PowerPoint 演示文稿</vt:lpstr>
      <vt:lpstr>PowerPoint 演示文稿</vt:lpstr>
      <vt:lpstr>BÁO CÁO KẾT QUẢ HOẠT ĐỘNG NHÓM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Mô hình tượng trưng diễn biến của phản ứng hoá học giữa khí hydrogen và oxygen.</vt:lpstr>
      <vt:lpstr>PowerPoint 演示文稿</vt:lpstr>
      <vt:lpstr>PowerPoint 演示文稿</vt:lpstr>
      <vt:lpstr>PowerPoint 演示文稿</vt:lpstr>
      <vt:lpstr>PowerPoint 演示文稿</vt:lpstr>
      <vt:lpstr>BÁO CÁO KẾT QUẢ HOẠT ĐỘNG NHÓM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2023-06-18T22:54:56Z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4588BF3E67764E2BA896EBA9A431DC1E</vt:lpwstr>
  </property>
  <property fmtid="{D5CDD505-2E9C-101B-9397-08002B2CF9AE}" pid="3" name="KSOProductBuildVer">
    <vt:lpwstr>1033-11.2.0.11537</vt:lpwstr>
  </property>
</Properties>
</file>