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334" r:id="rId3"/>
    <p:sldId id="257" r:id="rId4"/>
    <p:sldId id="274" r:id="rId5"/>
    <p:sldId id="276" r:id="rId6"/>
    <p:sldId id="325" r:id="rId7"/>
    <p:sldId id="279" r:id="rId8"/>
    <p:sldId id="292" r:id="rId9"/>
    <p:sldId id="337" r:id="rId10"/>
    <p:sldId id="293" r:id="rId11"/>
    <p:sldId id="294" r:id="rId12"/>
    <p:sldId id="296" r:id="rId13"/>
    <p:sldId id="298" r:id="rId14"/>
    <p:sldId id="331" r:id="rId15"/>
    <p:sldId id="313" r:id="rId16"/>
    <p:sldId id="314" r:id="rId17"/>
    <p:sldId id="324" r:id="rId18"/>
    <p:sldId id="326" r:id="rId19"/>
    <p:sldId id="327" r:id="rId20"/>
    <p:sldId id="316" r:id="rId21"/>
  </p:sldIdLst>
  <p:sldSz cx="18288000" cy="10287000"/>
  <p:notesSz cx="6858000" cy="9144000"/>
  <p:embeddedFontLst>
    <p:embeddedFont>
      <p:font typeface="#9Slide04 Chonburi" panose="020B0604020202020204" charset="-3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575"/>
    <a:srgbClr val="FF2942"/>
    <a:srgbClr val="978ECB"/>
    <a:srgbClr val="FF5050"/>
    <a:srgbClr val="F32837"/>
    <a:srgbClr val="FFCF37"/>
    <a:srgbClr val="FF3300"/>
    <a:srgbClr val="EEB500"/>
    <a:srgbClr val="E80054"/>
    <a:srgbClr val="DD5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 autoAdjust="0"/>
    <p:restoredTop sz="85267" autoAdjust="0"/>
  </p:normalViewPr>
  <p:slideViewPr>
    <p:cSldViewPr>
      <p:cViewPr varScale="1">
        <p:scale>
          <a:sx n="56" d="100"/>
          <a:sy n="56" d="100"/>
        </p:scale>
        <p:origin x="126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8C551-1F57-4F2E-9BF0-B99ED980397B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404ED-DFF6-4B95-970D-3DC581E4E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5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25345-3345-4321-BF43-38010738B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6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</a:t>
            </a:r>
          </a:p>
          <a:p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</a:t>
            </a:r>
          </a:p>
          <a:p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6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</a:t>
            </a:r>
          </a:p>
          <a:p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2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học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XVI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Á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3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2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Những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thành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tựu</a:t>
            </a:r>
            <a:r>
              <a:rPr lang="en-US" b="0" i="0" dirty="0" err="1">
                <a:solidFill>
                  <a:srgbClr val="001A33"/>
                </a:solidFill>
                <a:effectLst/>
                <a:latin typeface="SegoeuiPc"/>
              </a:rPr>
              <a:t>văn</a:t>
            </a:r>
            <a:r>
              <a:rPr lang="en-US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en-US" b="0" i="0" dirty="0" err="1">
                <a:solidFill>
                  <a:srgbClr val="001A33"/>
                </a:solidFill>
                <a:effectLst/>
                <a:latin typeface="SegoeuiPc"/>
              </a:rPr>
              <a:t>hóa</a:t>
            </a:r>
            <a:r>
              <a:rPr lang="en-US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en-US" b="0" i="0" dirty="0" err="1">
                <a:solidFill>
                  <a:srgbClr val="001A33"/>
                </a:solidFill>
                <a:effectLst/>
                <a:latin typeface="SegoeuiPc"/>
              </a:rPr>
              <a:t>tiêu</a:t>
            </a:r>
            <a:r>
              <a:rPr lang="en-US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en-US" b="0" i="0" dirty="0" err="1">
                <a:solidFill>
                  <a:srgbClr val="001A33"/>
                </a:solidFill>
                <a:effectLst/>
                <a:latin typeface="SegoeuiPc"/>
              </a:rPr>
              <a:t>biểu</a:t>
            </a:r>
            <a:r>
              <a:rPr lang="en-US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GV gom ba m</a:t>
            </a:r>
            <a:r>
              <a:rPr lang="en-US" b="0" i="0" dirty="0">
                <a:solidFill>
                  <a:srgbClr val="001A33"/>
                </a:solidFill>
                <a:effectLst/>
                <a:latin typeface="SegoeuiPc"/>
              </a:rPr>
              <a:t>ụ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c </a:t>
            </a:r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nhỏ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tạo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thành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trò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 chơi </a:t>
            </a:r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lật</a:t>
            </a:r>
            <a:r>
              <a:rPr lang="vi-VN" b="0" i="0" dirty="0">
                <a:solidFill>
                  <a:srgbClr val="001A33"/>
                </a:solidFill>
                <a:effectLst/>
                <a:latin typeface="SegoeuiPc"/>
              </a:rPr>
              <a:t> </a:t>
            </a:r>
            <a:r>
              <a:rPr lang="vi-VN" b="0" i="0" dirty="0" err="1">
                <a:solidFill>
                  <a:srgbClr val="001A33"/>
                </a:solidFill>
                <a:effectLst/>
                <a:latin typeface="SegoeuiPc"/>
              </a:rPr>
              <a:t>thẻ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9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baseline="0" dirty="0"/>
              <a:t> 4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cử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bốc</a:t>
            </a:r>
            <a:r>
              <a:rPr lang="en-US" baseline="0" dirty="0"/>
              <a:t> </a:t>
            </a:r>
            <a:r>
              <a:rPr lang="en-US" baseline="0" dirty="0" err="1"/>
              <a:t>thăm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baseline="0" dirty="0"/>
          </a:p>
          <a:p>
            <a:r>
              <a:rPr lang="en-US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lệ</a:t>
            </a:r>
            <a:r>
              <a:rPr lang="en-US" baseline="0" dirty="0"/>
              <a:t>: HS </a:t>
            </a:r>
            <a:r>
              <a:rPr lang="en-US" baseline="0" dirty="0" err="1"/>
              <a:t>có</a:t>
            </a:r>
            <a:r>
              <a:rPr lang="en-US" baseline="0" dirty="0"/>
              <a:t> 30 </a:t>
            </a:r>
            <a:r>
              <a:rPr lang="en-US" baseline="0" dirty="0" err="1"/>
              <a:t>giây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20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18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tựu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hóa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lật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30 </a:t>
            </a:r>
            <a:r>
              <a:rPr lang="en-US" baseline="0" dirty="0" err="1"/>
              <a:t>giây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tựu</a:t>
            </a:r>
            <a:r>
              <a:rPr lang="en-US" baseline="0" dirty="0"/>
              <a:t>.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5 </a:t>
            </a:r>
            <a:r>
              <a:rPr lang="en-US" baseline="0" dirty="0" err="1"/>
              <a:t>điểm</a:t>
            </a:r>
            <a:r>
              <a:rPr lang="en-US" baseline="0" dirty="0"/>
              <a:t>,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5 </a:t>
            </a:r>
            <a:r>
              <a:rPr lang="en-US" baseline="0" dirty="0" err="1"/>
              <a:t>điểm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5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5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: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,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ra.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+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ra.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,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ra.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GV </a:t>
            </a:r>
            <a:r>
              <a:rPr lang="en-US" baseline="0" dirty="0" err="1"/>
              <a:t>ko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GV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30 </a:t>
            </a:r>
            <a:r>
              <a:rPr lang="en-US" baseline="0" dirty="0" err="1"/>
              <a:t>giây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tựu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thắc</a:t>
            </a:r>
            <a:r>
              <a:rPr lang="en-US" baseline="0" dirty="0"/>
              <a:t> </a:t>
            </a:r>
            <a:r>
              <a:rPr lang="en-US" baseline="0" dirty="0" err="1"/>
              <a:t>mắc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alo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Vân</a:t>
            </a:r>
            <a:r>
              <a:rPr lang="en-US" baseline="0" dirty="0"/>
              <a:t>,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0933092396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37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học,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18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04ED-DFF6-4B95-970D-3DC581E4E4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6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3492388" y="-342900"/>
            <a:ext cx="3525518" cy="3227591"/>
            <a:chOff x="-3525518" y="3824744"/>
            <a:chExt cx="3525518" cy="3227591"/>
          </a:xfrm>
        </p:grpSpPr>
        <p:sp>
          <p:nvSpPr>
            <p:cNvPr id="14" name="TextBox 8"/>
            <p:cNvSpPr txBox="1"/>
            <p:nvPr userDrawn="1"/>
          </p:nvSpPr>
          <p:spPr>
            <a:xfrm>
              <a:off x="-3200400" y="6390615"/>
              <a:ext cx="264330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00" b="1" dirty="0">
                  <a:solidFill>
                    <a:srgbClr val="FF2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GV.</a:t>
              </a:r>
              <a:r>
                <a:rPr lang="en-US" sz="1700" b="1" baseline="0" dirty="0">
                  <a:solidFill>
                    <a:srgbClr val="FF2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700" b="1" dirty="0">
                  <a:solidFill>
                    <a:srgbClr val="FF2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LÂM</a:t>
              </a:r>
              <a:r>
                <a:rPr lang="en-US" sz="1700" b="1" baseline="0" dirty="0">
                  <a:solidFill>
                    <a:srgbClr val="FF294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THANH VÂN</a:t>
              </a:r>
            </a:p>
            <a:p>
              <a:pPr algn="l"/>
              <a:r>
                <a:rPr lang="en-US" sz="2000" b="1" baseline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0933092396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-3525518" y="3824744"/>
              <a:ext cx="3525518" cy="2498586"/>
              <a:chOff x="-3525518" y="-190500"/>
              <a:chExt cx="3525518" cy="249858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-3200400" y="1600200"/>
                <a:ext cx="2925650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2000" b="1" cap="none" spc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FB:</a:t>
                </a:r>
                <a:r>
                  <a:rPr lang="en-US" sz="2000" b="1" cap="none" spc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cap="none" spc="0" baseline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Sáng</a:t>
                </a:r>
                <a:r>
                  <a:rPr lang="en-US" sz="2000" b="1" cap="none" spc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cap="none" spc="0" baseline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kiến</a:t>
                </a:r>
                <a:r>
                  <a:rPr lang="en-US" sz="2000" b="1" cap="none" spc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cap="none" spc="0" baseline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kinh</a:t>
                </a:r>
                <a:r>
                  <a:rPr lang="en-US" sz="2000" b="1" cap="none" spc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cap="none" spc="0" baseline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2000" b="1" cap="none" spc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cap="none" spc="0" baseline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dạy</a:t>
                </a:r>
                <a:r>
                  <a:rPr lang="en-US" sz="2000" b="1" cap="none" spc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cap="none" spc="0" baseline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Lịch</a:t>
                </a:r>
                <a:r>
                  <a:rPr lang="en-US" sz="2000" b="1" cap="none" spc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cap="none" spc="0" baseline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endParaRPr lang="en-US" sz="2000" b="1" cap="none" spc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525518" y="-190500"/>
                <a:ext cx="3525518" cy="1907678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video" Target="../media/media2.mp4"/><Relationship Id="rId16" Type="http://schemas.openxmlformats.org/officeDocument/2006/relationships/image" Target="../media/image29.png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video" Target="../media/media2.mp4"/><Relationship Id="rId16" Type="http://schemas.openxmlformats.org/officeDocument/2006/relationships/image" Target="../media/image23.png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jpeg"/><Relationship Id="rId1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233141" y="-18165"/>
            <a:ext cx="5040000" cy="10267507"/>
            <a:chOff x="0" y="0"/>
            <a:chExt cx="3860673" cy="6350000"/>
          </a:xfrm>
          <a:solidFill>
            <a:srgbClr val="FFC81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496408" y="19493"/>
            <a:ext cx="5040000" cy="10229997"/>
            <a:chOff x="0" y="0"/>
            <a:chExt cx="3860673" cy="6350000"/>
          </a:xfrm>
          <a:solidFill>
            <a:srgbClr val="C00017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solidFill>
              <a:srgbClr val="FF2942"/>
            </a:solidFill>
            <a:ln>
              <a:solidFill>
                <a:srgbClr val="C00017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11445058" y="200320"/>
            <a:ext cx="6842942" cy="984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8000" b="1" spc="283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</a:t>
            </a:r>
          </a:p>
          <a:p>
            <a:pPr algn="ctr">
              <a:lnSpc>
                <a:spcPct val="200000"/>
              </a:lnSpc>
            </a:pPr>
            <a:r>
              <a:rPr lang="en-US" sz="8000" b="1" spc="283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 </a:t>
            </a:r>
          </a:p>
          <a:p>
            <a:pPr algn="ctr">
              <a:lnSpc>
                <a:spcPct val="200000"/>
              </a:lnSpc>
            </a:pPr>
            <a:r>
              <a:rPr lang="en-US" sz="8000" b="1" spc="283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 </a:t>
            </a:r>
          </a:p>
          <a:p>
            <a:pPr algn="ctr">
              <a:lnSpc>
                <a:spcPct val="200000"/>
              </a:lnSpc>
            </a:pPr>
            <a:r>
              <a:rPr lang="en-US" sz="8000" b="1" spc="283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ẨN</a:t>
            </a:r>
          </a:p>
        </p:txBody>
      </p:sp>
      <p:grpSp>
        <p:nvGrpSpPr>
          <p:cNvPr id="11" name="Group 2"/>
          <p:cNvGrpSpPr>
            <a:grpSpLocks noChangeAspect="1"/>
          </p:cNvGrpSpPr>
          <p:nvPr/>
        </p:nvGrpSpPr>
        <p:grpSpPr>
          <a:xfrm>
            <a:off x="-30126" y="19493"/>
            <a:ext cx="5040000" cy="10267507"/>
            <a:chOff x="0" y="0"/>
            <a:chExt cx="3860673" cy="6350000"/>
          </a:xfrm>
          <a:solidFill>
            <a:srgbClr val="016097"/>
          </a:solidFill>
        </p:grpSpPr>
        <p:sp>
          <p:nvSpPr>
            <p:cNvPr id="12" name="Freeform 3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791" y="2021451"/>
            <a:ext cx="2520000" cy="25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1" y="6773246"/>
            <a:ext cx="2160000" cy="21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99" y="6362700"/>
            <a:ext cx="2520000" cy="25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54" y="3216278"/>
            <a:ext cx="3723650" cy="37776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17" y="941451"/>
            <a:ext cx="2160000" cy="216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3352800" y="0"/>
            <a:ext cx="3322674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29302" y="-342902"/>
            <a:ext cx="8280000" cy="16868048"/>
            <a:chOff x="1095056" y="-147983"/>
            <a:chExt cx="3860673" cy="6350000"/>
          </a:xfrm>
          <a:solidFill>
            <a:srgbClr val="FF2942"/>
          </a:solidFill>
        </p:grpSpPr>
        <p:sp>
          <p:nvSpPr>
            <p:cNvPr id="3" name="Freeform 3"/>
            <p:cNvSpPr/>
            <p:nvPr/>
          </p:nvSpPr>
          <p:spPr>
            <a:xfrm>
              <a:off x="1095056" y="-147983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grpFill/>
          </p:spPr>
        </p:sp>
      </p:grpSp>
      <p:sp>
        <p:nvSpPr>
          <p:cNvPr id="9" name="TextBox 9"/>
          <p:cNvSpPr txBox="1"/>
          <p:nvPr/>
        </p:nvSpPr>
        <p:spPr>
          <a:xfrm>
            <a:off x="6997500" y="504533"/>
            <a:ext cx="4572000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7000" b="1" spc="2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</a:t>
            </a:r>
          </a:p>
          <a:p>
            <a:pPr algn="ctr">
              <a:lnSpc>
                <a:spcPct val="200000"/>
              </a:lnSpc>
            </a:pPr>
            <a:r>
              <a:rPr lang="en-US" sz="7000" b="1" spc="2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DUNG</a:t>
            </a:r>
          </a:p>
          <a:p>
            <a:pPr algn="ctr">
              <a:lnSpc>
                <a:spcPct val="200000"/>
              </a:lnSpc>
            </a:pPr>
            <a:r>
              <a:rPr lang="en-US" sz="7000" b="1" spc="2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</a:p>
          <a:p>
            <a:pPr algn="ctr">
              <a:lnSpc>
                <a:spcPct val="200000"/>
              </a:lnSpc>
            </a:pPr>
            <a:r>
              <a:rPr lang="en-US" sz="7000" b="1" spc="2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</a:p>
        </p:txBody>
      </p:sp>
      <p:grpSp>
        <p:nvGrpSpPr>
          <p:cNvPr id="11" name="Group 2"/>
          <p:cNvGrpSpPr>
            <a:grpSpLocks noChangeAspect="1"/>
          </p:cNvGrpSpPr>
          <p:nvPr/>
        </p:nvGrpSpPr>
        <p:grpSpPr>
          <a:xfrm>
            <a:off x="-1282500" y="-342902"/>
            <a:ext cx="8280000" cy="16868048"/>
            <a:chOff x="-111502" y="-165144"/>
            <a:chExt cx="3860673" cy="6350000"/>
          </a:xfrm>
          <a:solidFill>
            <a:srgbClr val="016097"/>
          </a:solidFill>
        </p:grpSpPr>
        <p:sp>
          <p:nvSpPr>
            <p:cNvPr id="12" name="Freeform 3"/>
            <p:cNvSpPr/>
            <p:nvPr/>
          </p:nvSpPr>
          <p:spPr>
            <a:xfrm>
              <a:off x="-111502" y="-165144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TextBox 9"/>
          <p:cNvSpPr txBox="1"/>
          <p:nvPr/>
        </p:nvSpPr>
        <p:spPr>
          <a:xfrm>
            <a:off x="1326836" y="520568"/>
            <a:ext cx="4054763" cy="9245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</a:p>
          <a:p>
            <a:pPr algn="ctr">
              <a:lnSpc>
                <a:spcPct val="200000"/>
              </a:lnSpc>
            </a:pP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kỷ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XVI</a:t>
            </a:r>
          </a:p>
        </p:txBody>
      </p:sp>
      <p:sp>
        <p:nvSpPr>
          <p:cNvPr id="20" name="TextBox 9"/>
          <p:cNvSpPr txBox="1"/>
          <p:nvPr/>
        </p:nvSpPr>
        <p:spPr>
          <a:xfrm>
            <a:off x="13591601" y="1790700"/>
            <a:ext cx="2895599" cy="5060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</a:p>
          <a:p>
            <a:pPr algn="ctr">
              <a:lnSpc>
                <a:spcPct val="200000"/>
              </a:lnSpc>
            </a:pP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tựu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endParaRPr lang="en-US" sz="3400" b="1" spc="283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352800" y="0"/>
            <a:ext cx="3352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810000" y="-1958973"/>
            <a:ext cx="25245872" cy="12245973"/>
            <a:chOff x="-3902919" y="-1981644"/>
            <a:chExt cx="25245872" cy="12245973"/>
          </a:xfrm>
        </p:grpSpPr>
        <p:sp>
          <p:nvSpPr>
            <p:cNvPr id="2" name="Rectangle 1"/>
            <p:cNvSpPr/>
            <p:nvPr/>
          </p:nvSpPr>
          <p:spPr>
            <a:xfrm>
              <a:off x="1512712" y="1128889"/>
              <a:ext cx="15307732" cy="7947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2648505">
              <a:off x="-3902919" y="-1981644"/>
              <a:ext cx="5823434" cy="1268358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581978">
              <a:off x="-3179156" y="-289028"/>
              <a:ext cx="5443136" cy="1055728"/>
            </a:xfrm>
            <a:prstGeom prst="roundRect">
              <a:avLst>
                <a:gd name="adj" fmla="val 4744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2673201">
              <a:off x="-1234905" y="-1172654"/>
              <a:ext cx="3693906" cy="617760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3005747">
              <a:off x="1381860" y="944212"/>
              <a:ext cx="963700" cy="617760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2350839">
              <a:off x="-483645" y="2344683"/>
              <a:ext cx="2506862" cy="1115798"/>
            </a:xfrm>
            <a:prstGeom prst="roundRect">
              <a:avLst>
                <a:gd name="adj" fmla="val 47447"/>
              </a:avLst>
            </a:prstGeom>
            <a:solidFill>
              <a:srgbClr val="FAE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rot="2518735">
              <a:off x="-1492304" y="4213970"/>
              <a:ext cx="4953392" cy="595504"/>
            </a:xfrm>
            <a:prstGeom prst="roundRect">
              <a:avLst>
                <a:gd name="adj" fmla="val 4744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 rot="2419656">
              <a:off x="-123698" y="1904389"/>
              <a:ext cx="2607920" cy="575378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 rot="2531767">
              <a:off x="-3189056" y="7703808"/>
              <a:ext cx="6727764" cy="2426752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 rot="2384004">
              <a:off x="-2089236" y="7227429"/>
              <a:ext cx="6683044" cy="688814"/>
            </a:xfrm>
            <a:prstGeom prst="roundRect">
              <a:avLst>
                <a:gd name="adj" fmla="val 47447"/>
              </a:avLst>
            </a:prstGeom>
            <a:solidFill>
              <a:srgbClr val="FAE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2538327">
              <a:off x="-2596981" y="4108681"/>
              <a:ext cx="4755914" cy="1512630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2489499">
              <a:off x="-3695982" y="6400875"/>
              <a:ext cx="6683044" cy="1266014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 rot="8128333">
              <a:off x="16479801" y="-819022"/>
              <a:ext cx="2776974" cy="1154116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8147175">
              <a:off x="15658032" y="-396176"/>
              <a:ext cx="5443136" cy="1055728"/>
            </a:xfrm>
            <a:prstGeom prst="roundRect">
              <a:avLst>
                <a:gd name="adj" fmla="val 4744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 rot="8128333">
              <a:off x="15642551" y="-1076778"/>
              <a:ext cx="3660610" cy="561776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 rot="8128333">
              <a:off x="15749257" y="2107875"/>
              <a:ext cx="2532778" cy="532138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 rot="8128333">
              <a:off x="16515816" y="2009262"/>
              <a:ext cx="2506752" cy="1286664"/>
            </a:xfrm>
            <a:prstGeom prst="roundRect">
              <a:avLst>
                <a:gd name="adj" fmla="val 47447"/>
              </a:avLst>
            </a:prstGeom>
            <a:solidFill>
              <a:srgbClr val="FAE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 rot="8128333">
              <a:off x="16162058" y="3418370"/>
              <a:ext cx="3588516" cy="730752"/>
            </a:xfrm>
            <a:prstGeom prst="roundRect">
              <a:avLst>
                <a:gd name="adj" fmla="val 4744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 rot="8128333">
              <a:off x="16233069" y="4220022"/>
              <a:ext cx="4572074" cy="1455792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 rot="8128333">
              <a:off x="15886219" y="6181577"/>
              <a:ext cx="4572074" cy="530966"/>
            </a:xfrm>
            <a:prstGeom prst="roundRect">
              <a:avLst>
                <a:gd name="adj" fmla="val 47447"/>
              </a:avLst>
            </a:prstGeom>
            <a:solidFill>
              <a:srgbClr val="FAE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8128333">
              <a:off x="14321707" y="8000047"/>
              <a:ext cx="7021246" cy="2264282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 rot="8072231">
              <a:off x="15501357" y="6616800"/>
              <a:ext cx="5891830" cy="1129708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7" name="Google Shape;3475;p57"/>
          <p:cNvSpPr txBox="1">
            <a:spLocks/>
          </p:cNvSpPr>
          <p:nvPr/>
        </p:nvSpPr>
        <p:spPr>
          <a:xfrm>
            <a:off x="3792295" y="2287704"/>
            <a:ext cx="11569851" cy="6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Questrial"/>
              </a:rPr>
              <a:t>NHANH TAY HAY MẮT</a:t>
            </a:r>
          </a:p>
        </p:txBody>
      </p:sp>
      <p:cxnSp>
        <p:nvCxnSpPr>
          <p:cNvPr id="42" name="Google Shape;3478;p57"/>
          <p:cNvCxnSpPr/>
          <p:nvPr/>
        </p:nvCxnSpPr>
        <p:spPr>
          <a:xfrm>
            <a:off x="12558910" y="5036698"/>
            <a:ext cx="2520000" cy="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480;p57"/>
          <p:cNvCxnSpPr/>
          <p:nvPr/>
        </p:nvCxnSpPr>
        <p:spPr>
          <a:xfrm>
            <a:off x="4058877" y="5036698"/>
            <a:ext cx="2520000" cy="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541" t="48958" r="24232" b="28125"/>
          <a:stretch/>
        </p:blipFill>
        <p:spPr>
          <a:xfrm>
            <a:off x="6912325" y="3474361"/>
            <a:ext cx="5302179" cy="52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5210" t="37500" r="41627" b="11458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63493" y="4953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512662" y="4953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63493" y="78867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512662" y="78867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863493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512662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863493" y="5496593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512662" y="5496593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9161831" y="4953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161831" y="78867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9161831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9161831" y="5496593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1811000" y="4953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11000" y="78867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1811000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811000" y="5496593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94" y="698441"/>
            <a:ext cx="1668452" cy="180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62" y="788442"/>
            <a:ext cx="1620000" cy="16200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31" y="878441"/>
            <a:ext cx="1440000" cy="144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168" y="796520"/>
            <a:ext cx="1181663" cy="1506858"/>
          </a:xfrm>
          <a:prstGeom prst="rect">
            <a:avLst/>
          </a:prstGeom>
        </p:spPr>
      </p:pic>
      <p:sp>
        <p:nvSpPr>
          <p:cNvPr id="69" name="Oval 68"/>
          <p:cNvSpPr/>
          <p:nvPr/>
        </p:nvSpPr>
        <p:spPr>
          <a:xfrm>
            <a:off x="1214324" y="4953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214324" y="78867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214324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214324" y="5496593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/>
          <a:srcRect l="38873" t="26042" r="38872" b="39584"/>
          <a:stretch/>
        </p:blipFill>
        <p:spPr>
          <a:xfrm>
            <a:off x="12254022" y="3279288"/>
            <a:ext cx="1356489" cy="1415139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1572471" y="3042216"/>
            <a:ext cx="1481683" cy="1611350"/>
            <a:chOff x="1572471" y="2889816"/>
            <a:chExt cx="1481683" cy="1611350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471" y="2889816"/>
              <a:ext cx="648000" cy="648000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154" y="3061166"/>
              <a:ext cx="1440000" cy="1440000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217720" y="2885407"/>
            <a:ext cx="1440000" cy="1933772"/>
            <a:chOff x="4217720" y="2733007"/>
            <a:chExt cx="1440000" cy="1933772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720" y="3226779"/>
              <a:ext cx="1440000" cy="144000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720" y="2733007"/>
              <a:ext cx="648000" cy="648000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6784353" y="2873065"/>
            <a:ext cx="1619999" cy="1693733"/>
            <a:chOff x="6784353" y="2720665"/>
            <a:chExt cx="1619999" cy="1693733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9" t="14315" r="3508" b="27358"/>
            <a:stretch/>
          </p:blipFill>
          <p:spPr>
            <a:xfrm>
              <a:off x="6784353" y="3174401"/>
              <a:ext cx="1619999" cy="1239997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862" y="2720665"/>
              <a:ext cx="684000" cy="684000"/>
            </a:xfrm>
            <a:prstGeom prst="rect">
              <a:avLst/>
            </a:prstGeom>
          </p:spPr>
        </p:pic>
      </p:grpSp>
      <p:sp>
        <p:nvSpPr>
          <p:cNvPr id="92" name="TextBox 91"/>
          <p:cNvSpPr txBox="1"/>
          <p:nvPr/>
        </p:nvSpPr>
        <p:spPr>
          <a:xfrm>
            <a:off x="9119171" y="3250926"/>
            <a:ext cx="229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Na-</a:t>
            </a:r>
            <a:r>
              <a:rPr lang="en-US" sz="2200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</a:t>
            </a:r>
            <a:r>
              <a:rPr lang="en-US" sz="22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200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2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</a:t>
            </a:r>
            <a:r>
              <a:rPr lang="en-US" sz="22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-ta-</a:t>
            </a:r>
            <a:r>
              <a:rPr lang="en-US" sz="2200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</a:t>
            </a:r>
            <a:r>
              <a:rPr lang="en-US" sz="22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-ma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42798" y="8412702"/>
            <a:ext cx="229920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Na-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ga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ra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kri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-ta-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ga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-ma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0"/>
          <a:srcRect l="38873" t="26042" r="38872" b="39584"/>
          <a:stretch/>
        </p:blipFill>
        <p:spPr>
          <a:xfrm>
            <a:off x="6914417" y="5869023"/>
            <a:ext cx="1356489" cy="141513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773" y="8066700"/>
            <a:ext cx="1668452" cy="180000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98" y="5782909"/>
            <a:ext cx="1620000" cy="1620000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12300168" y="5672812"/>
            <a:ext cx="1481683" cy="1611350"/>
            <a:chOff x="1572471" y="2889816"/>
            <a:chExt cx="1481683" cy="1611350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471" y="2889816"/>
              <a:ext cx="648000" cy="648000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154" y="3061166"/>
              <a:ext cx="1440000" cy="1440000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79" y="5872909"/>
            <a:ext cx="1440000" cy="14400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43" y="8213271"/>
            <a:ext cx="1181663" cy="1506858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4199816" y="7886700"/>
            <a:ext cx="1619999" cy="1693733"/>
            <a:chOff x="6784353" y="2720665"/>
            <a:chExt cx="1619999" cy="1693733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9" t="14315" r="3508" b="27358"/>
            <a:stretch/>
          </p:blipFill>
          <p:spPr>
            <a:xfrm>
              <a:off x="6784353" y="3174401"/>
              <a:ext cx="1619999" cy="1239997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862" y="2720665"/>
              <a:ext cx="684000" cy="684000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9521831" y="5627484"/>
            <a:ext cx="1440000" cy="1933772"/>
            <a:chOff x="4217720" y="2733007"/>
            <a:chExt cx="1440000" cy="1933772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720" y="3226779"/>
              <a:ext cx="1440000" cy="1440000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720" y="2733007"/>
              <a:ext cx="648000" cy="648000"/>
            </a:xfrm>
            <a:prstGeom prst="rect">
              <a:avLst/>
            </a:prstGeom>
          </p:spPr>
        </p:pic>
      </p:grpSp>
      <p:pic>
        <p:nvPicPr>
          <p:cNvPr id="140" name="30 giây đếm ngược 30 second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459200" y="9180129"/>
            <a:ext cx="1540648" cy="1080000"/>
          </a:xfrm>
          <a:prstGeom prst="ellipse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-3498632" y="0"/>
            <a:ext cx="3285126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1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80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08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5210" t="37500" r="41627" b="11458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4" name="Oval 133"/>
          <p:cNvSpPr/>
          <p:nvPr/>
        </p:nvSpPr>
        <p:spPr>
          <a:xfrm>
            <a:off x="1257692" y="4466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185692" y="3746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36" name="Oval 135"/>
          <p:cNvSpPr/>
          <p:nvPr/>
        </p:nvSpPr>
        <p:spPr>
          <a:xfrm>
            <a:off x="1185692" y="3746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37" name="Oval 136"/>
          <p:cNvSpPr/>
          <p:nvPr/>
        </p:nvSpPr>
        <p:spPr>
          <a:xfrm>
            <a:off x="1185692" y="4106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39" name="Oval 138"/>
          <p:cNvSpPr/>
          <p:nvPr/>
        </p:nvSpPr>
        <p:spPr>
          <a:xfrm>
            <a:off x="1185692" y="4106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80" name="Oval 179"/>
          <p:cNvSpPr/>
          <p:nvPr/>
        </p:nvSpPr>
        <p:spPr>
          <a:xfrm>
            <a:off x="3906361" y="499408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35" y="679408"/>
            <a:ext cx="1668452" cy="1800000"/>
          </a:xfrm>
          <a:prstGeom prst="rect">
            <a:avLst/>
          </a:prstGeom>
        </p:spPr>
      </p:pic>
      <p:sp>
        <p:nvSpPr>
          <p:cNvPr id="182" name="Oval 181"/>
          <p:cNvSpPr/>
          <p:nvPr/>
        </p:nvSpPr>
        <p:spPr>
          <a:xfrm>
            <a:off x="3870610" y="4593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3" name="Oval 182"/>
          <p:cNvSpPr/>
          <p:nvPr/>
        </p:nvSpPr>
        <p:spPr>
          <a:xfrm>
            <a:off x="3870360" y="48093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4" name="Oval 183"/>
          <p:cNvSpPr/>
          <p:nvPr/>
        </p:nvSpPr>
        <p:spPr>
          <a:xfrm>
            <a:off x="3886611" y="48974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5" name="Oval 184"/>
          <p:cNvSpPr/>
          <p:nvPr/>
        </p:nvSpPr>
        <p:spPr>
          <a:xfrm>
            <a:off x="3886611" y="508347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6" name="Oval 185"/>
          <p:cNvSpPr/>
          <p:nvPr/>
        </p:nvSpPr>
        <p:spPr>
          <a:xfrm>
            <a:off x="3861494" y="45153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7" name="Oval 186"/>
          <p:cNvSpPr/>
          <p:nvPr/>
        </p:nvSpPr>
        <p:spPr>
          <a:xfrm>
            <a:off x="3861494" y="46706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4" name="Oval 203"/>
          <p:cNvSpPr/>
          <p:nvPr/>
        </p:nvSpPr>
        <p:spPr>
          <a:xfrm>
            <a:off x="6567100" y="516931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" name="Picture 20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00" y="810073"/>
            <a:ext cx="1620000" cy="1620000"/>
          </a:xfrm>
          <a:prstGeom prst="rect">
            <a:avLst/>
          </a:prstGeom>
        </p:spPr>
      </p:pic>
      <p:sp>
        <p:nvSpPr>
          <p:cNvPr id="206" name="Oval 205"/>
          <p:cNvSpPr/>
          <p:nvPr/>
        </p:nvSpPr>
        <p:spPr>
          <a:xfrm>
            <a:off x="6531100" y="504073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07" name="Oval 206"/>
          <p:cNvSpPr/>
          <p:nvPr/>
        </p:nvSpPr>
        <p:spPr>
          <a:xfrm>
            <a:off x="6532703" y="46706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08" name="Oval 207"/>
          <p:cNvSpPr/>
          <p:nvPr/>
        </p:nvSpPr>
        <p:spPr>
          <a:xfrm>
            <a:off x="6541609" y="4593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09" name="Oval 208"/>
          <p:cNvSpPr/>
          <p:nvPr/>
        </p:nvSpPr>
        <p:spPr>
          <a:xfrm>
            <a:off x="6544345" y="48974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0" name="Oval 209"/>
          <p:cNvSpPr/>
          <p:nvPr/>
        </p:nvSpPr>
        <p:spPr>
          <a:xfrm>
            <a:off x="6547081" y="473633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1" name="Oval 210"/>
          <p:cNvSpPr/>
          <p:nvPr/>
        </p:nvSpPr>
        <p:spPr>
          <a:xfrm>
            <a:off x="6561784" y="47064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12" name="Oval 211"/>
          <p:cNvSpPr/>
          <p:nvPr/>
        </p:nvSpPr>
        <p:spPr>
          <a:xfrm>
            <a:off x="9161831" y="4953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31" y="878441"/>
            <a:ext cx="1440000" cy="1440000"/>
          </a:xfrm>
          <a:prstGeom prst="rect">
            <a:avLst/>
          </a:prstGeom>
        </p:spPr>
      </p:pic>
      <p:sp>
        <p:nvSpPr>
          <p:cNvPr id="214" name="Oval 213"/>
          <p:cNvSpPr/>
          <p:nvPr/>
        </p:nvSpPr>
        <p:spPr>
          <a:xfrm>
            <a:off x="9125831" y="4593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15" name="Oval 214"/>
          <p:cNvSpPr/>
          <p:nvPr/>
        </p:nvSpPr>
        <p:spPr>
          <a:xfrm>
            <a:off x="9125831" y="48244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16" name="Oval 215"/>
          <p:cNvSpPr/>
          <p:nvPr/>
        </p:nvSpPr>
        <p:spPr>
          <a:xfrm>
            <a:off x="9089831" y="464288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17" name="Oval 216"/>
          <p:cNvSpPr/>
          <p:nvPr/>
        </p:nvSpPr>
        <p:spPr>
          <a:xfrm>
            <a:off x="9157392" y="48244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18" name="Oval 217"/>
          <p:cNvSpPr/>
          <p:nvPr/>
        </p:nvSpPr>
        <p:spPr>
          <a:xfrm>
            <a:off x="9175392" y="50558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19" name="Oval 218"/>
          <p:cNvSpPr/>
          <p:nvPr/>
        </p:nvSpPr>
        <p:spPr>
          <a:xfrm>
            <a:off x="9157392" y="46593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20" name="Oval 219"/>
          <p:cNvSpPr/>
          <p:nvPr/>
        </p:nvSpPr>
        <p:spPr>
          <a:xfrm>
            <a:off x="11811000" y="4953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1" name="Picture 2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168" y="796520"/>
            <a:ext cx="1181663" cy="1506858"/>
          </a:xfrm>
          <a:prstGeom prst="rect">
            <a:avLst/>
          </a:prstGeom>
        </p:spPr>
      </p:pic>
      <p:sp>
        <p:nvSpPr>
          <p:cNvPr id="222" name="Oval 221"/>
          <p:cNvSpPr/>
          <p:nvPr/>
        </p:nvSpPr>
        <p:spPr>
          <a:xfrm>
            <a:off x="11811000" y="4953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23" name="Oval 222"/>
          <p:cNvSpPr/>
          <p:nvPr/>
        </p:nvSpPr>
        <p:spPr>
          <a:xfrm>
            <a:off x="11774721" y="4593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24" name="Oval 223"/>
          <p:cNvSpPr/>
          <p:nvPr/>
        </p:nvSpPr>
        <p:spPr>
          <a:xfrm>
            <a:off x="11795051" y="4593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25" name="Oval 224"/>
          <p:cNvSpPr/>
          <p:nvPr/>
        </p:nvSpPr>
        <p:spPr>
          <a:xfrm>
            <a:off x="11790670" y="4593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26" name="Oval 225"/>
          <p:cNvSpPr/>
          <p:nvPr/>
        </p:nvSpPr>
        <p:spPr>
          <a:xfrm>
            <a:off x="11811000" y="4593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27" name="Oval 226"/>
          <p:cNvSpPr/>
          <p:nvPr/>
        </p:nvSpPr>
        <p:spPr>
          <a:xfrm>
            <a:off x="11786289" y="44899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28" name="Oval 227"/>
          <p:cNvSpPr/>
          <p:nvPr/>
        </p:nvSpPr>
        <p:spPr>
          <a:xfrm>
            <a:off x="1214324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1572471" y="3042216"/>
            <a:ext cx="1481683" cy="1611350"/>
            <a:chOff x="1572471" y="2889816"/>
            <a:chExt cx="1481683" cy="1611350"/>
          </a:xfrm>
        </p:grpSpPr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471" y="2889816"/>
              <a:ext cx="648000" cy="648000"/>
            </a:xfrm>
            <a:prstGeom prst="rect">
              <a:avLst/>
            </a:prstGeom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154" y="3061166"/>
              <a:ext cx="1440000" cy="1440000"/>
            </a:xfrm>
            <a:prstGeom prst="rect">
              <a:avLst/>
            </a:prstGeom>
          </p:spPr>
        </p:pic>
      </p:grpSp>
      <p:sp>
        <p:nvSpPr>
          <p:cNvPr id="232" name="Oval 231"/>
          <p:cNvSpPr/>
          <p:nvPr/>
        </p:nvSpPr>
        <p:spPr>
          <a:xfrm>
            <a:off x="1176398" y="281756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33" name="Oval 232"/>
          <p:cNvSpPr/>
          <p:nvPr/>
        </p:nvSpPr>
        <p:spPr>
          <a:xfrm>
            <a:off x="1176517" y="281756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34" name="Oval 233"/>
          <p:cNvSpPr/>
          <p:nvPr/>
        </p:nvSpPr>
        <p:spPr>
          <a:xfrm>
            <a:off x="1172774" y="281145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35" name="Oval 234"/>
          <p:cNvSpPr/>
          <p:nvPr/>
        </p:nvSpPr>
        <p:spPr>
          <a:xfrm>
            <a:off x="1142003" y="277545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36" name="Oval 235"/>
          <p:cNvSpPr/>
          <p:nvPr/>
        </p:nvSpPr>
        <p:spPr>
          <a:xfrm>
            <a:off x="1119488" y="278039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37" name="Oval 236"/>
          <p:cNvSpPr/>
          <p:nvPr/>
        </p:nvSpPr>
        <p:spPr>
          <a:xfrm>
            <a:off x="1173283" y="2826687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38" name="Oval 237"/>
          <p:cNvSpPr/>
          <p:nvPr/>
        </p:nvSpPr>
        <p:spPr>
          <a:xfrm>
            <a:off x="3863493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39" name="Group 238"/>
          <p:cNvGrpSpPr/>
          <p:nvPr/>
        </p:nvGrpSpPr>
        <p:grpSpPr>
          <a:xfrm>
            <a:off x="4217720" y="2885407"/>
            <a:ext cx="1440000" cy="1933772"/>
            <a:chOff x="4217720" y="2733007"/>
            <a:chExt cx="1440000" cy="1933772"/>
          </a:xfrm>
        </p:grpSpPr>
        <p:pic>
          <p:nvPicPr>
            <p:cNvPr id="240" name="Picture 23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720" y="3226779"/>
              <a:ext cx="1440000" cy="1440000"/>
            </a:xfrm>
            <a:prstGeom prst="rect">
              <a:avLst/>
            </a:prstGeom>
          </p:spPr>
        </p:pic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720" y="2733007"/>
              <a:ext cx="648000" cy="648000"/>
            </a:xfrm>
            <a:prstGeom prst="rect">
              <a:avLst/>
            </a:prstGeom>
          </p:spPr>
        </p:pic>
      </p:grpSp>
      <p:sp>
        <p:nvSpPr>
          <p:cNvPr id="242" name="Oval 241"/>
          <p:cNvSpPr/>
          <p:nvPr/>
        </p:nvSpPr>
        <p:spPr>
          <a:xfrm>
            <a:off x="3791493" y="2886293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3" name="Oval 242"/>
          <p:cNvSpPr/>
          <p:nvPr/>
        </p:nvSpPr>
        <p:spPr>
          <a:xfrm>
            <a:off x="3791493" y="281895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4" name="Oval 243"/>
          <p:cNvSpPr/>
          <p:nvPr/>
        </p:nvSpPr>
        <p:spPr>
          <a:xfrm>
            <a:off x="3821720" y="284464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5" name="Oval 244"/>
          <p:cNvSpPr/>
          <p:nvPr/>
        </p:nvSpPr>
        <p:spPr>
          <a:xfrm>
            <a:off x="3791493" y="2830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6" name="Oval 245"/>
          <p:cNvSpPr/>
          <p:nvPr/>
        </p:nvSpPr>
        <p:spPr>
          <a:xfrm>
            <a:off x="3821720" y="284464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7" name="Oval 246"/>
          <p:cNvSpPr/>
          <p:nvPr/>
        </p:nvSpPr>
        <p:spPr>
          <a:xfrm>
            <a:off x="3791493" y="281452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8" name="Oval 247"/>
          <p:cNvSpPr/>
          <p:nvPr/>
        </p:nvSpPr>
        <p:spPr>
          <a:xfrm>
            <a:off x="6577609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6870074" y="2873065"/>
            <a:ext cx="1619999" cy="1693733"/>
            <a:chOff x="6784353" y="2720665"/>
            <a:chExt cx="1619999" cy="1693733"/>
          </a:xfrm>
        </p:grpSpPr>
        <p:pic>
          <p:nvPicPr>
            <p:cNvPr id="250" name="Picture 249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9" t="14315" r="3508" b="27358"/>
            <a:stretch/>
          </p:blipFill>
          <p:spPr>
            <a:xfrm>
              <a:off x="6784353" y="3174401"/>
              <a:ext cx="1619999" cy="1239997"/>
            </a:xfrm>
            <a:prstGeom prst="rect">
              <a:avLst/>
            </a:prstGeom>
          </p:spPr>
        </p:pic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862" y="2720665"/>
              <a:ext cx="684000" cy="684000"/>
            </a:xfrm>
            <a:prstGeom prst="rect">
              <a:avLst/>
            </a:prstGeom>
          </p:spPr>
        </p:pic>
      </p:grpSp>
      <p:sp>
        <p:nvSpPr>
          <p:cNvPr id="252" name="Oval 251"/>
          <p:cNvSpPr/>
          <p:nvPr/>
        </p:nvSpPr>
        <p:spPr>
          <a:xfrm>
            <a:off x="6541609" y="2813407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3" name="Oval 252"/>
          <p:cNvSpPr/>
          <p:nvPr/>
        </p:nvSpPr>
        <p:spPr>
          <a:xfrm>
            <a:off x="6528315" y="2794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4" name="Oval 253"/>
          <p:cNvSpPr/>
          <p:nvPr/>
        </p:nvSpPr>
        <p:spPr>
          <a:xfrm>
            <a:off x="6541609" y="2866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5" name="Oval 254"/>
          <p:cNvSpPr/>
          <p:nvPr/>
        </p:nvSpPr>
        <p:spPr>
          <a:xfrm>
            <a:off x="6534962" y="283079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6" name="Oval 255"/>
          <p:cNvSpPr/>
          <p:nvPr/>
        </p:nvSpPr>
        <p:spPr>
          <a:xfrm>
            <a:off x="6548256" y="283079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7" name="Oval 256"/>
          <p:cNvSpPr/>
          <p:nvPr/>
        </p:nvSpPr>
        <p:spPr>
          <a:xfrm>
            <a:off x="6505609" y="280349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8" name="Oval 257"/>
          <p:cNvSpPr/>
          <p:nvPr/>
        </p:nvSpPr>
        <p:spPr>
          <a:xfrm>
            <a:off x="9161831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9119171" y="3250926"/>
            <a:ext cx="229920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Na-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ga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ra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kri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-ta-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ga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-ma</a:t>
            </a:r>
          </a:p>
        </p:txBody>
      </p:sp>
      <p:sp>
        <p:nvSpPr>
          <p:cNvPr id="260" name="Oval 259"/>
          <p:cNvSpPr/>
          <p:nvPr/>
        </p:nvSpPr>
        <p:spPr>
          <a:xfrm>
            <a:off x="9089831" y="280631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61" name="Oval 260"/>
          <p:cNvSpPr/>
          <p:nvPr/>
        </p:nvSpPr>
        <p:spPr>
          <a:xfrm>
            <a:off x="9126690" y="2866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62" name="Oval 261"/>
          <p:cNvSpPr/>
          <p:nvPr/>
        </p:nvSpPr>
        <p:spPr>
          <a:xfrm>
            <a:off x="9162617" y="283047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63" name="Oval 262"/>
          <p:cNvSpPr/>
          <p:nvPr/>
        </p:nvSpPr>
        <p:spPr>
          <a:xfrm>
            <a:off x="9137565" y="283047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64" name="Oval 263"/>
          <p:cNvSpPr/>
          <p:nvPr/>
        </p:nvSpPr>
        <p:spPr>
          <a:xfrm>
            <a:off x="9089831" y="283047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65" name="Oval 264"/>
          <p:cNvSpPr/>
          <p:nvPr/>
        </p:nvSpPr>
        <p:spPr>
          <a:xfrm>
            <a:off x="9089831" y="2866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74" name="Oval 273"/>
          <p:cNvSpPr/>
          <p:nvPr/>
        </p:nvSpPr>
        <p:spPr>
          <a:xfrm>
            <a:off x="11811000" y="2866800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5" name="Picture 274"/>
          <p:cNvPicPr>
            <a:picLocks noChangeAspect="1"/>
          </p:cNvPicPr>
          <p:nvPr/>
        </p:nvPicPr>
        <p:blipFill rotWithShape="1">
          <a:blip r:embed="rId16"/>
          <a:srcRect l="38873" t="26042" r="38872" b="39584"/>
          <a:stretch/>
        </p:blipFill>
        <p:spPr>
          <a:xfrm>
            <a:off x="12254022" y="3279288"/>
            <a:ext cx="1356489" cy="1415139"/>
          </a:xfrm>
          <a:prstGeom prst="rect">
            <a:avLst/>
          </a:prstGeom>
        </p:spPr>
      </p:pic>
      <p:sp>
        <p:nvSpPr>
          <p:cNvPr id="276" name="Oval 275"/>
          <p:cNvSpPr/>
          <p:nvPr/>
        </p:nvSpPr>
        <p:spPr>
          <a:xfrm>
            <a:off x="11819204" y="2794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77" name="Oval 276"/>
          <p:cNvSpPr/>
          <p:nvPr/>
        </p:nvSpPr>
        <p:spPr>
          <a:xfrm>
            <a:off x="11806898" y="279214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78" name="Oval 277"/>
          <p:cNvSpPr/>
          <p:nvPr/>
        </p:nvSpPr>
        <p:spPr>
          <a:xfrm>
            <a:off x="11811000" y="285649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79" name="Oval 278"/>
          <p:cNvSpPr/>
          <p:nvPr/>
        </p:nvSpPr>
        <p:spPr>
          <a:xfrm>
            <a:off x="11815102" y="2830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80" name="Oval 279"/>
          <p:cNvSpPr/>
          <p:nvPr/>
        </p:nvSpPr>
        <p:spPr>
          <a:xfrm>
            <a:off x="11811000" y="2830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81" name="Oval 280"/>
          <p:cNvSpPr/>
          <p:nvPr/>
        </p:nvSpPr>
        <p:spPr>
          <a:xfrm>
            <a:off x="11775000" y="281280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82" name="Oval 281"/>
          <p:cNvSpPr/>
          <p:nvPr/>
        </p:nvSpPr>
        <p:spPr>
          <a:xfrm>
            <a:off x="9161831" y="7878091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9125831" y="789732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284" name="Oval 283"/>
          <p:cNvSpPr/>
          <p:nvPr/>
        </p:nvSpPr>
        <p:spPr>
          <a:xfrm>
            <a:off x="9115684" y="784443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285" name="Oval 284"/>
          <p:cNvSpPr/>
          <p:nvPr/>
        </p:nvSpPr>
        <p:spPr>
          <a:xfrm>
            <a:off x="9105537" y="783684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286" name="Oval 285"/>
          <p:cNvSpPr/>
          <p:nvPr/>
        </p:nvSpPr>
        <p:spPr>
          <a:xfrm>
            <a:off x="9089831" y="787417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287" name="Oval 286"/>
          <p:cNvSpPr/>
          <p:nvPr/>
        </p:nvSpPr>
        <p:spPr>
          <a:xfrm>
            <a:off x="11815102" y="7930496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8" name="Picture 2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876" y="8110496"/>
            <a:ext cx="1668452" cy="1800000"/>
          </a:xfrm>
          <a:prstGeom prst="rect">
            <a:avLst/>
          </a:prstGeom>
        </p:spPr>
      </p:pic>
      <p:sp>
        <p:nvSpPr>
          <p:cNvPr id="289" name="Oval 288"/>
          <p:cNvSpPr/>
          <p:nvPr/>
        </p:nvSpPr>
        <p:spPr>
          <a:xfrm>
            <a:off x="11825988" y="789478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90" name="Oval 289"/>
          <p:cNvSpPr/>
          <p:nvPr/>
        </p:nvSpPr>
        <p:spPr>
          <a:xfrm>
            <a:off x="11793331" y="791201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91" name="Oval 290"/>
          <p:cNvSpPr/>
          <p:nvPr/>
        </p:nvSpPr>
        <p:spPr>
          <a:xfrm>
            <a:off x="11793331" y="7920828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92" name="Oval 291"/>
          <p:cNvSpPr/>
          <p:nvPr/>
        </p:nvSpPr>
        <p:spPr>
          <a:xfrm>
            <a:off x="11815102" y="793943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93" name="Oval 292"/>
          <p:cNvSpPr/>
          <p:nvPr/>
        </p:nvSpPr>
        <p:spPr>
          <a:xfrm>
            <a:off x="11779102" y="788262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94" name="Oval 293"/>
          <p:cNvSpPr/>
          <p:nvPr/>
        </p:nvSpPr>
        <p:spPr>
          <a:xfrm>
            <a:off x="11815102" y="789815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95" name="Oval 294"/>
          <p:cNvSpPr/>
          <p:nvPr/>
        </p:nvSpPr>
        <p:spPr>
          <a:xfrm>
            <a:off x="6559673" y="7829732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6" name="Picture 29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41" y="8130952"/>
            <a:ext cx="1181663" cy="1506858"/>
          </a:xfrm>
          <a:prstGeom prst="rect">
            <a:avLst/>
          </a:prstGeom>
        </p:spPr>
      </p:pic>
      <p:sp>
        <p:nvSpPr>
          <p:cNvPr id="297" name="Oval 296"/>
          <p:cNvSpPr/>
          <p:nvPr/>
        </p:nvSpPr>
        <p:spPr>
          <a:xfrm>
            <a:off x="6551009" y="784036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298" name="Oval 297"/>
          <p:cNvSpPr/>
          <p:nvPr/>
        </p:nvSpPr>
        <p:spPr>
          <a:xfrm>
            <a:off x="6550911" y="784213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299" name="Oval 298"/>
          <p:cNvSpPr/>
          <p:nvPr/>
        </p:nvSpPr>
        <p:spPr>
          <a:xfrm>
            <a:off x="6543724" y="783770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300" name="Oval 299"/>
          <p:cNvSpPr/>
          <p:nvPr/>
        </p:nvSpPr>
        <p:spPr>
          <a:xfrm>
            <a:off x="6539343" y="784479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301" name="Oval 300"/>
          <p:cNvSpPr/>
          <p:nvPr/>
        </p:nvSpPr>
        <p:spPr>
          <a:xfrm>
            <a:off x="6559673" y="782973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302" name="Oval 301"/>
          <p:cNvSpPr/>
          <p:nvPr/>
        </p:nvSpPr>
        <p:spPr>
          <a:xfrm>
            <a:off x="6534962" y="784479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303" name="Oval 302"/>
          <p:cNvSpPr/>
          <p:nvPr/>
        </p:nvSpPr>
        <p:spPr>
          <a:xfrm>
            <a:off x="3834032" y="7861691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4" name="Group 303"/>
          <p:cNvGrpSpPr/>
          <p:nvPr/>
        </p:nvGrpSpPr>
        <p:grpSpPr>
          <a:xfrm>
            <a:off x="4126497" y="7867956"/>
            <a:ext cx="1619999" cy="1693733"/>
            <a:chOff x="6784353" y="2720665"/>
            <a:chExt cx="1619999" cy="1693733"/>
          </a:xfrm>
        </p:grpSpPr>
        <p:pic>
          <p:nvPicPr>
            <p:cNvPr id="305" name="Picture 30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9" t="14315" r="3508" b="27358"/>
            <a:stretch/>
          </p:blipFill>
          <p:spPr>
            <a:xfrm>
              <a:off x="6784353" y="3174401"/>
              <a:ext cx="1619999" cy="1239997"/>
            </a:xfrm>
            <a:prstGeom prst="rect">
              <a:avLst/>
            </a:prstGeom>
          </p:spPr>
        </p:pic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862" y="2720665"/>
              <a:ext cx="684000" cy="684000"/>
            </a:xfrm>
            <a:prstGeom prst="rect">
              <a:avLst/>
            </a:prstGeom>
          </p:spPr>
        </p:pic>
      </p:grpSp>
      <p:sp>
        <p:nvSpPr>
          <p:cNvPr id="307" name="Oval 306"/>
          <p:cNvSpPr/>
          <p:nvPr/>
        </p:nvSpPr>
        <p:spPr>
          <a:xfrm>
            <a:off x="3804426" y="782569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08" name="Oval 307"/>
          <p:cNvSpPr/>
          <p:nvPr/>
        </p:nvSpPr>
        <p:spPr>
          <a:xfrm>
            <a:off x="3786090" y="782569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09" name="Oval 308"/>
          <p:cNvSpPr/>
          <p:nvPr/>
        </p:nvSpPr>
        <p:spPr>
          <a:xfrm>
            <a:off x="3808433" y="781203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10" name="Oval 309"/>
          <p:cNvSpPr/>
          <p:nvPr/>
        </p:nvSpPr>
        <p:spPr>
          <a:xfrm>
            <a:off x="3820496" y="782569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11" name="Oval 310"/>
          <p:cNvSpPr/>
          <p:nvPr/>
        </p:nvSpPr>
        <p:spPr>
          <a:xfrm>
            <a:off x="3799694" y="782569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12" name="Oval 311"/>
          <p:cNvSpPr/>
          <p:nvPr/>
        </p:nvSpPr>
        <p:spPr>
          <a:xfrm>
            <a:off x="3798032" y="7798387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13" name="Oval 312"/>
          <p:cNvSpPr/>
          <p:nvPr/>
        </p:nvSpPr>
        <p:spPr>
          <a:xfrm>
            <a:off x="1290850" y="7861691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1248190" y="8245817"/>
            <a:ext cx="229920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Na-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ga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ra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kri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-ta-</a:t>
            </a:r>
            <a:r>
              <a:rPr lang="en-US" sz="2200" dirty="0" err="1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ga</a:t>
            </a:r>
            <a:r>
              <a:rPr lang="en-US" sz="2200" dirty="0">
                <a:solidFill>
                  <a:srgbClr val="00B0F0"/>
                </a:solidFill>
                <a:latin typeface="#9Slide04 Chonburi" panose="00000500000000000000" pitchFamily="2" charset="-34"/>
                <a:ea typeface="Tahoma" panose="020B0604030504040204" pitchFamily="34" charset="0"/>
                <a:cs typeface="#9Slide04 Chonburi" panose="00000500000000000000" pitchFamily="2" charset="-34"/>
              </a:rPr>
              <a:t>-ma</a:t>
            </a:r>
          </a:p>
        </p:txBody>
      </p:sp>
      <p:sp>
        <p:nvSpPr>
          <p:cNvPr id="315" name="Oval 314"/>
          <p:cNvSpPr/>
          <p:nvPr/>
        </p:nvSpPr>
        <p:spPr>
          <a:xfrm>
            <a:off x="1230818" y="782359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316" name="Oval 315"/>
          <p:cNvSpPr/>
          <p:nvPr/>
        </p:nvSpPr>
        <p:spPr>
          <a:xfrm>
            <a:off x="1254850" y="782569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317" name="Oval 316"/>
          <p:cNvSpPr/>
          <p:nvPr/>
        </p:nvSpPr>
        <p:spPr>
          <a:xfrm>
            <a:off x="1218850" y="786169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318" name="Oval 317"/>
          <p:cNvSpPr/>
          <p:nvPr/>
        </p:nvSpPr>
        <p:spPr>
          <a:xfrm>
            <a:off x="1248190" y="786169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319" name="Oval 318"/>
          <p:cNvSpPr/>
          <p:nvPr/>
        </p:nvSpPr>
        <p:spPr>
          <a:xfrm>
            <a:off x="1266278" y="786169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320" name="Oval 319"/>
          <p:cNvSpPr/>
          <p:nvPr/>
        </p:nvSpPr>
        <p:spPr>
          <a:xfrm>
            <a:off x="1281790" y="786169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331" name="Oval 330"/>
          <p:cNvSpPr/>
          <p:nvPr/>
        </p:nvSpPr>
        <p:spPr>
          <a:xfrm>
            <a:off x="11837192" y="5421436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2" name="Group 331"/>
          <p:cNvGrpSpPr/>
          <p:nvPr/>
        </p:nvGrpSpPr>
        <p:grpSpPr>
          <a:xfrm>
            <a:off x="12195339" y="5596852"/>
            <a:ext cx="1481683" cy="1611350"/>
            <a:chOff x="1572471" y="2889816"/>
            <a:chExt cx="1481683" cy="1611350"/>
          </a:xfrm>
        </p:grpSpPr>
        <p:pic>
          <p:nvPicPr>
            <p:cNvPr id="333" name="Picture 3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471" y="2889816"/>
              <a:ext cx="648000" cy="648000"/>
            </a:xfrm>
            <a:prstGeom prst="rect">
              <a:avLst/>
            </a:prstGeom>
          </p:spPr>
        </p:pic>
        <p:pic>
          <p:nvPicPr>
            <p:cNvPr id="334" name="Picture 3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154" y="3061166"/>
              <a:ext cx="1440000" cy="1440000"/>
            </a:xfrm>
            <a:prstGeom prst="rect">
              <a:avLst/>
            </a:prstGeom>
          </p:spPr>
        </p:pic>
      </p:grpSp>
      <p:sp>
        <p:nvSpPr>
          <p:cNvPr id="335" name="Oval 334"/>
          <p:cNvSpPr/>
          <p:nvPr/>
        </p:nvSpPr>
        <p:spPr>
          <a:xfrm>
            <a:off x="11844852" y="537220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36" name="Oval 335"/>
          <p:cNvSpPr/>
          <p:nvPr/>
        </p:nvSpPr>
        <p:spPr>
          <a:xfrm>
            <a:off x="11887674" y="537220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37" name="Oval 336"/>
          <p:cNvSpPr/>
          <p:nvPr/>
        </p:nvSpPr>
        <p:spPr>
          <a:xfrm>
            <a:off x="11841022" y="536609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38" name="Oval 337"/>
          <p:cNvSpPr/>
          <p:nvPr/>
        </p:nvSpPr>
        <p:spPr>
          <a:xfrm>
            <a:off x="11883844" y="543730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39" name="Oval 338"/>
          <p:cNvSpPr/>
          <p:nvPr/>
        </p:nvSpPr>
        <p:spPr>
          <a:xfrm>
            <a:off x="11837192" y="539829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40" name="Oval 339"/>
          <p:cNvSpPr/>
          <p:nvPr/>
        </p:nvSpPr>
        <p:spPr>
          <a:xfrm>
            <a:off x="11825988" y="539829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341" name="Oval 340"/>
          <p:cNvSpPr/>
          <p:nvPr/>
        </p:nvSpPr>
        <p:spPr>
          <a:xfrm>
            <a:off x="9198103" y="5398885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42" name="Group 341"/>
          <p:cNvGrpSpPr/>
          <p:nvPr/>
        </p:nvGrpSpPr>
        <p:grpSpPr>
          <a:xfrm>
            <a:off x="9552330" y="5417492"/>
            <a:ext cx="1440000" cy="1933772"/>
            <a:chOff x="4217720" y="2733007"/>
            <a:chExt cx="1440000" cy="1933772"/>
          </a:xfrm>
        </p:grpSpPr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720" y="3226779"/>
              <a:ext cx="1440000" cy="1440000"/>
            </a:xfrm>
            <a:prstGeom prst="rect">
              <a:avLst/>
            </a:prstGeom>
          </p:spPr>
        </p:pic>
        <p:pic>
          <p:nvPicPr>
            <p:cNvPr id="344" name="Picture 34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720" y="2733007"/>
              <a:ext cx="648000" cy="648000"/>
            </a:xfrm>
            <a:prstGeom prst="rect">
              <a:avLst/>
            </a:prstGeom>
          </p:spPr>
        </p:pic>
      </p:grpSp>
      <p:sp>
        <p:nvSpPr>
          <p:cNvPr id="345" name="Oval 344"/>
          <p:cNvSpPr/>
          <p:nvPr/>
        </p:nvSpPr>
        <p:spPr>
          <a:xfrm>
            <a:off x="9156330" y="535353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46" name="Oval 345"/>
          <p:cNvSpPr/>
          <p:nvPr/>
        </p:nvSpPr>
        <p:spPr>
          <a:xfrm>
            <a:off x="9198103" y="535103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47" name="Oval 346"/>
          <p:cNvSpPr/>
          <p:nvPr/>
        </p:nvSpPr>
        <p:spPr>
          <a:xfrm>
            <a:off x="9198103" y="537673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48" name="Oval 347"/>
          <p:cNvSpPr/>
          <p:nvPr/>
        </p:nvSpPr>
        <p:spPr>
          <a:xfrm>
            <a:off x="9198103" y="5362885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49" name="Oval 348"/>
          <p:cNvSpPr/>
          <p:nvPr/>
        </p:nvSpPr>
        <p:spPr>
          <a:xfrm>
            <a:off x="9198103" y="5376734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50" name="Oval 349"/>
          <p:cNvSpPr/>
          <p:nvPr/>
        </p:nvSpPr>
        <p:spPr>
          <a:xfrm>
            <a:off x="9198103" y="534660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51" name="Oval 350"/>
          <p:cNvSpPr/>
          <p:nvPr/>
        </p:nvSpPr>
        <p:spPr>
          <a:xfrm>
            <a:off x="6561660" y="5423498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 rotWithShape="1">
          <a:blip r:embed="rId16"/>
          <a:srcRect l="38873" t="26042" r="38872" b="39584"/>
          <a:stretch/>
        </p:blipFill>
        <p:spPr>
          <a:xfrm>
            <a:off x="7004682" y="5835986"/>
            <a:ext cx="1356489" cy="1415139"/>
          </a:xfrm>
          <a:prstGeom prst="rect">
            <a:avLst/>
          </a:prstGeom>
        </p:spPr>
      </p:pic>
      <p:sp>
        <p:nvSpPr>
          <p:cNvPr id="353" name="Oval 352"/>
          <p:cNvSpPr/>
          <p:nvPr/>
        </p:nvSpPr>
        <p:spPr>
          <a:xfrm>
            <a:off x="6566926" y="541729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54" name="Oval 353"/>
          <p:cNvSpPr/>
          <p:nvPr/>
        </p:nvSpPr>
        <p:spPr>
          <a:xfrm>
            <a:off x="6525660" y="5343803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55" name="Oval 354"/>
          <p:cNvSpPr/>
          <p:nvPr/>
        </p:nvSpPr>
        <p:spPr>
          <a:xfrm>
            <a:off x="6525660" y="5413193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56" name="Oval 355"/>
          <p:cNvSpPr/>
          <p:nvPr/>
        </p:nvSpPr>
        <p:spPr>
          <a:xfrm>
            <a:off x="6525660" y="5387498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57" name="Oval 356"/>
          <p:cNvSpPr/>
          <p:nvPr/>
        </p:nvSpPr>
        <p:spPr>
          <a:xfrm>
            <a:off x="6525660" y="5387498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58" name="Oval 357"/>
          <p:cNvSpPr/>
          <p:nvPr/>
        </p:nvSpPr>
        <p:spPr>
          <a:xfrm>
            <a:off x="6525660" y="5369498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59" name="Oval 358"/>
          <p:cNvSpPr/>
          <p:nvPr/>
        </p:nvSpPr>
        <p:spPr>
          <a:xfrm>
            <a:off x="3868603" y="5342508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0" name="Picture 3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603" y="5725649"/>
            <a:ext cx="1440000" cy="1440000"/>
          </a:xfrm>
          <a:prstGeom prst="rect">
            <a:avLst/>
          </a:prstGeom>
        </p:spPr>
      </p:pic>
      <p:sp>
        <p:nvSpPr>
          <p:cNvPr id="361" name="Oval 360"/>
          <p:cNvSpPr/>
          <p:nvPr/>
        </p:nvSpPr>
        <p:spPr>
          <a:xfrm>
            <a:off x="3882164" y="5371746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62" name="Oval 361"/>
          <p:cNvSpPr/>
          <p:nvPr/>
        </p:nvSpPr>
        <p:spPr>
          <a:xfrm>
            <a:off x="3882164" y="535491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63" name="Oval 362"/>
          <p:cNvSpPr/>
          <p:nvPr/>
        </p:nvSpPr>
        <p:spPr>
          <a:xfrm>
            <a:off x="3883657" y="5348710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64" name="Oval 363"/>
          <p:cNvSpPr/>
          <p:nvPr/>
        </p:nvSpPr>
        <p:spPr>
          <a:xfrm>
            <a:off x="3864164" y="5342508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65" name="Oval 364"/>
          <p:cNvSpPr/>
          <p:nvPr/>
        </p:nvSpPr>
        <p:spPr>
          <a:xfrm>
            <a:off x="3882164" y="5342508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66" name="Oval 365"/>
          <p:cNvSpPr/>
          <p:nvPr/>
        </p:nvSpPr>
        <p:spPr>
          <a:xfrm>
            <a:off x="3882164" y="5328332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67" name="Oval 366"/>
          <p:cNvSpPr/>
          <p:nvPr/>
        </p:nvSpPr>
        <p:spPr>
          <a:xfrm>
            <a:off x="1185692" y="5345259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8" name="Picture 3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92" y="5638401"/>
            <a:ext cx="1620000" cy="1620000"/>
          </a:xfrm>
          <a:prstGeom prst="rect">
            <a:avLst/>
          </a:prstGeom>
        </p:spPr>
      </p:pic>
      <p:sp>
        <p:nvSpPr>
          <p:cNvPr id="369" name="Oval 368"/>
          <p:cNvSpPr/>
          <p:nvPr/>
        </p:nvSpPr>
        <p:spPr>
          <a:xfrm>
            <a:off x="1185692" y="530925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370" name="Oval 369"/>
          <p:cNvSpPr/>
          <p:nvPr/>
        </p:nvSpPr>
        <p:spPr>
          <a:xfrm>
            <a:off x="1185692" y="527325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371" name="Oval 370"/>
          <p:cNvSpPr/>
          <p:nvPr/>
        </p:nvSpPr>
        <p:spPr>
          <a:xfrm>
            <a:off x="1185692" y="533240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372" name="Oval 371"/>
          <p:cNvSpPr/>
          <p:nvPr/>
        </p:nvSpPr>
        <p:spPr>
          <a:xfrm>
            <a:off x="1185692" y="5345259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373" name="Oval 372"/>
          <p:cNvSpPr/>
          <p:nvPr/>
        </p:nvSpPr>
        <p:spPr>
          <a:xfrm>
            <a:off x="1185692" y="5322117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374" name="Oval 373"/>
          <p:cNvSpPr/>
          <p:nvPr/>
        </p:nvSpPr>
        <p:spPr>
          <a:xfrm>
            <a:off x="1185692" y="5366091"/>
            <a:ext cx="2232000" cy="223200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375" name="30 giây đếm ngược 30 second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459200" y="9180129"/>
            <a:ext cx="1540648" cy="1080000"/>
          </a:xfrm>
          <a:prstGeom prst="ellipse">
            <a:avLst/>
          </a:prstGeom>
        </p:spPr>
      </p:pic>
      <p:sp>
        <p:nvSpPr>
          <p:cNvPr id="170" name="Rectangle 169"/>
          <p:cNvSpPr/>
          <p:nvPr/>
        </p:nvSpPr>
        <p:spPr>
          <a:xfrm>
            <a:off x="-3352800" y="0"/>
            <a:ext cx="3352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080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670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1" fill="hold">
                      <p:stCondLst>
                        <p:cond delay="0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0" fill="hold">
                      <p:stCondLst>
                        <p:cond delay="indefinite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4" fill="hold">
                      <p:stCondLst>
                        <p:cond delay="indefinite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delay="indefinite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736" restart="whenNotActive" fill="hold" evtFilter="cancelBubble" nodeType="interactiveSeq">
                <p:stCondLst>
                  <p:cond evt="onClick" delay="0">
                    <p:tgtEl>
                      <p:spTgt spid="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7" fill="hold">
                      <p:stCondLst>
                        <p:cond delay="0"/>
                      </p:stCondLst>
                      <p:childTnLst>
                        <p:par>
                          <p:cTn id="738" fill="hold">
                            <p:stCondLst>
                              <p:cond delay="0"/>
                            </p:stCondLst>
                            <p:childTnLst>
                              <p:par>
                                <p:cTn id="7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5" fill="hold">
                      <p:stCondLst>
                        <p:cond delay="indefinite"/>
                      </p:stCondLst>
                      <p:childTnLst>
                        <p:par>
                          <p:cTn id="746" fill="hold">
                            <p:stCondLst>
                              <p:cond delay="0"/>
                            </p:stCondLst>
                            <p:childTnLst>
                              <p:par>
                                <p:cTn id="7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fill="hold">
                      <p:stCondLst>
                        <p:cond delay="indefinite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"/>
                  </p:tgtEl>
                </p:cond>
              </p:nextCondLst>
            </p:seq>
            <p:seq concurrent="1" nextAc="seek">
              <p:cTn id="757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8" fill="hold">
                      <p:stCondLst>
                        <p:cond delay="0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seq concurrent="1" nextAc="seek">
              <p:cTn id="762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3" fill="hold">
                      <p:stCondLst>
                        <p:cond delay="0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777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8" fill="hold">
                      <p:stCondLst>
                        <p:cond delay="0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782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3" fill="hold">
                      <p:stCondLst>
                        <p:cond delay="0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792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3" fill="hold">
                      <p:stCondLst>
                        <p:cond delay="0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1" fill="hold">
                      <p:stCondLst>
                        <p:cond delay="indefinite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813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4" fill="hold">
                      <p:stCondLst>
                        <p:cond delay="0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823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4" fill="hold">
                      <p:stCondLst>
                        <p:cond delay="0"/>
                      </p:stCondLst>
                      <p:childTnLst>
                        <p:par>
                          <p:cTn id="825" fill="hold">
                            <p:stCondLst>
                              <p:cond delay="0"/>
                            </p:stCondLst>
                            <p:childTnLst>
                              <p:par>
                                <p:cTn id="8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828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9" fill="hold">
                      <p:stCondLst>
                        <p:cond delay="0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838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9" fill="hold">
                      <p:stCondLst>
                        <p:cond delay="0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7" fill="hold">
                      <p:stCondLst>
                        <p:cond delay="indefinite"/>
                      </p:stCondLst>
                      <p:childTnLst>
                        <p:par>
                          <p:cTn id="848" fill="hold">
                            <p:stCondLst>
                              <p:cond delay="0"/>
                            </p:stCondLst>
                            <p:childTnLst>
                              <p:par>
                                <p:cTn id="8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1" fill="hold">
                      <p:stCondLst>
                        <p:cond delay="indefinite"/>
                      </p:stCondLst>
                      <p:childTnLst>
                        <p:par>
                          <p:cTn id="852" fill="hold">
                            <p:stCondLst>
                              <p:cond delay="0"/>
                            </p:stCondLst>
                            <p:childTnLst>
                              <p:par>
                                <p:cTn id="8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5" fill="hold">
                      <p:stCondLst>
                        <p:cond delay="indefinite"/>
                      </p:stCondLst>
                      <p:childTnLst>
                        <p:par>
                          <p:cTn id="856" fill="hold">
                            <p:stCondLst>
                              <p:cond delay="0"/>
                            </p:stCondLst>
                            <p:childTnLst>
                              <p:par>
                                <p:cTn id="8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859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0" fill="hold">
                      <p:stCondLst>
                        <p:cond delay="0"/>
                      </p:stCondLst>
                      <p:childTnLst>
                        <p:par>
                          <p:cTn id="861" fill="hold">
                            <p:stCondLst>
                              <p:cond delay="0"/>
                            </p:stCondLst>
                            <p:childTnLst>
                              <p:par>
                                <p:cTn id="8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864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5" fill="hold">
                      <p:stCondLst>
                        <p:cond delay="0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874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5" fill="hold">
                      <p:stCondLst>
                        <p:cond delay="0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884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5" fill="hold">
                      <p:stCondLst>
                        <p:cond delay="0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889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0" fill="hold">
                      <p:stCondLst>
                        <p:cond delay="0"/>
                      </p:stCondLst>
                      <p:childTnLst>
                        <p:par>
                          <p:cTn id="891" fill="hold">
                            <p:stCondLst>
                              <p:cond delay="0"/>
                            </p:stCondLst>
                            <p:childTnLst>
                              <p:par>
                                <p:cTn id="8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4" fill="hold">
                      <p:stCondLst>
                        <p:cond delay="indefinite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8" fill="hold">
                      <p:stCondLst>
                        <p:cond delay="indefinite"/>
                      </p:stCondLst>
                      <p:childTnLst>
                        <p:par>
                          <p:cTn id="899" fill="hold">
                            <p:stCondLst>
                              <p:cond delay="0"/>
                            </p:stCondLst>
                            <p:childTnLst>
                              <p:par>
                                <p:cTn id="9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2" fill="hold">
                      <p:stCondLst>
                        <p:cond delay="indefinite"/>
                      </p:stCondLst>
                      <p:childTnLst>
                        <p:par>
                          <p:cTn id="903" fill="hold">
                            <p:stCondLst>
                              <p:cond delay="0"/>
                            </p:stCondLst>
                            <p:childTnLst>
                              <p:par>
                                <p:cTn id="9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6" fill="hold">
                      <p:stCondLst>
                        <p:cond delay="indefinite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910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1" fill="hold">
                      <p:stCondLst>
                        <p:cond delay="0"/>
                      </p:stCondLst>
                      <p:childTnLst>
                        <p:par>
                          <p:cTn id="912" fill="hold">
                            <p:stCondLst>
                              <p:cond delay="0"/>
                            </p:stCondLst>
                            <p:childTnLst>
                              <p:par>
                                <p:cTn id="9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915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6" fill="hold">
                      <p:stCondLst>
                        <p:cond delay="0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925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6" fill="hold">
                      <p:stCondLst>
                        <p:cond delay="0"/>
                      </p:stCondLst>
                      <p:childTnLst>
                        <p:par>
                          <p:cTn id="927" fill="hold">
                            <p:stCondLst>
                              <p:cond delay="0"/>
                            </p:stCondLst>
                            <p:childTnLst>
                              <p:par>
                                <p:cTn id="9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935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6" fill="hold">
                      <p:stCondLst>
                        <p:cond delay="0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94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1" fill="hold">
                      <p:stCondLst>
                        <p:cond delay="0"/>
                      </p:stCondLst>
                      <p:childTnLst>
                        <p:par>
                          <p:cTn id="942" fill="hold">
                            <p:stCondLst>
                              <p:cond delay="0"/>
                            </p:stCondLst>
                            <p:childTnLst>
                              <p:par>
                                <p:cTn id="9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5" fill="hold">
                      <p:stCondLst>
                        <p:cond delay="indefinite"/>
                      </p:stCondLst>
                      <p:childTnLst>
                        <p:par>
                          <p:cTn id="946" fill="hold">
                            <p:stCondLst>
                              <p:cond delay="0"/>
                            </p:stCondLst>
                            <p:childTnLst>
                              <p:par>
                                <p:cTn id="9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9" fill="hold">
                      <p:stCondLst>
                        <p:cond delay="indefinite"/>
                      </p:stCondLst>
                      <p:childTnLst>
                        <p:par>
                          <p:cTn id="950" fill="hold">
                            <p:stCondLst>
                              <p:cond delay="0"/>
                            </p:stCondLst>
                            <p:childTnLst>
                              <p:par>
                                <p:cTn id="9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3" fill="hold">
                      <p:stCondLst>
                        <p:cond delay="indefinite"/>
                      </p:stCondLst>
                      <p:childTnLst>
                        <p:par>
                          <p:cTn id="954" fill="hold">
                            <p:stCondLst>
                              <p:cond delay="0"/>
                            </p:stCondLst>
                            <p:childTnLst>
                              <p:par>
                                <p:cTn id="9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7" fill="hold">
                      <p:stCondLst>
                        <p:cond delay="indefinite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961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2" fill="hold">
                      <p:stCondLst>
                        <p:cond delay="0"/>
                      </p:stCondLst>
                      <p:childTnLst>
                        <p:par>
                          <p:cTn id="963" fill="hold">
                            <p:stCondLst>
                              <p:cond delay="0"/>
                            </p:stCondLst>
                            <p:childTnLst>
                              <p:par>
                                <p:cTn id="9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966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7" fill="hold">
                      <p:stCondLst>
                        <p:cond delay="0"/>
                      </p:stCondLst>
                      <p:childTnLst>
                        <p:par>
                          <p:cTn id="968" fill="hold">
                            <p:stCondLst>
                              <p:cond delay="0"/>
                            </p:stCondLst>
                            <p:childTnLst>
                              <p:par>
                                <p:cTn id="9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976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7" fill="hold">
                      <p:stCondLst>
                        <p:cond delay="0"/>
                      </p:stCondLst>
                      <p:childTnLst>
                        <p:par>
                          <p:cTn id="978" fill="hold">
                            <p:stCondLst>
                              <p:cond delay="0"/>
                            </p:stCondLst>
                            <p:childTnLst>
                              <p:par>
                                <p:cTn id="9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981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2" fill="hold">
                      <p:stCondLst>
                        <p:cond delay="0"/>
                      </p:stCondLst>
                      <p:childTnLst>
                        <p:par>
                          <p:cTn id="983" fill="hold">
                            <p:stCondLst>
                              <p:cond delay="0"/>
                            </p:stCondLst>
                            <p:childTnLst>
                              <p:par>
                                <p:cTn id="9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98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7" fill="hold">
                      <p:stCondLst>
                        <p:cond delay="0"/>
                      </p:stCondLst>
                      <p:childTnLst>
                        <p:par>
                          <p:cTn id="988" fill="hold">
                            <p:stCondLst>
                              <p:cond delay="0"/>
                            </p:stCondLst>
                            <p:childTnLst>
                              <p:par>
                                <p:cTn id="9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video>
              <p:cMediaNode vol="80000">
                <p:cTn id="991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video>
          </p:childTnLst>
        </p:cTn>
      </p:par>
    </p:tnLst>
    <p:bldLst>
      <p:bldP spid="135" grpId="0" animBg="1"/>
      <p:bldP spid="135" grpId="1" animBg="1"/>
      <p:bldP spid="136" grpId="0" animBg="1"/>
      <p:bldP spid="137" grpId="0" animBg="1"/>
      <p:bldP spid="137" grpId="1" animBg="1"/>
      <p:bldP spid="139" grpId="0" animBg="1"/>
      <p:bldP spid="139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61" grpId="0" animBg="1"/>
      <p:bldP spid="361" grpId="1" animBg="1"/>
      <p:bldP spid="362" grpId="0" animBg="1"/>
      <p:bldP spid="362" grpId="1" animBg="1"/>
      <p:bldP spid="363" grpId="0" animBg="1"/>
      <p:bldP spid="363" grpId="1" animBg="1"/>
      <p:bldP spid="364" grpId="0" animBg="1"/>
      <p:bldP spid="364" grpId="1" animBg="1"/>
      <p:bldP spid="365" grpId="0" animBg="1"/>
      <p:bldP spid="365" grpId="1" animBg="1"/>
      <p:bldP spid="366" grpId="0" animBg="1"/>
      <p:bldP spid="369" grpId="0" animBg="1"/>
      <p:bldP spid="369" grpId="1" animBg="1"/>
      <p:bldP spid="370" grpId="0" animBg="1"/>
      <p:bldP spid="370" grpId="1" animBg="1"/>
      <p:bldP spid="371" grpId="0" animBg="1"/>
      <p:bldP spid="371" grpId="1" animBg="1"/>
      <p:bldP spid="372" grpId="0" animBg="1"/>
      <p:bldP spid="372" grpId="1" animBg="1"/>
      <p:bldP spid="373" grpId="0" animBg="1"/>
      <p:bldP spid="373" grpId="1" animBg="1"/>
      <p:bldP spid="3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r="25704"/>
          <a:stretch/>
        </p:blipFill>
        <p:spPr>
          <a:xfrm>
            <a:off x="359999" y="204678"/>
            <a:ext cx="4004488" cy="9587023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578"/>
            </a:avLst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alf Frame 7"/>
          <p:cNvSpPr/>
          <p:nvPr/>
        </p:nvSpPr>
        <p:spPr>
          <a:xfrm>
            <a:off x="1" y="2"/>
            <a:ext cx="15030449" cy="4223656"/>
          </a:xfrm>
          <a:prstGeom prst="halfFrame">
            <a:avLst>
              <a:gd name="adj1" fmla="val 5247"/>
              <a:gd name="adj2" fmla="val 5174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rot="10800000">
            <a:off x="3257551" y="6063344"/>
            <a:ext cx="15030449" cy="4223656"/>
          </a:xfrm>
          <a:prstGeom prst="halfFrame">
            <a:avLst>
              <a:gd name="adj1" fmla="val 5247"/>
              <a:gd name="adj2" fmla="val 5174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23919" y="1066027"/>
            <a:ext cx="3471088" cy="722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Đong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001" y="9208232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6AD98-7F15-1561-7E28-0D061CCA2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8" r="39358"/>
          <a:stretch/>
        </p:blipFill>
        <p:spPr>
          <a:xfrm>
            <a:off x="4767171" y="291423"/>
            <a:ext cx="4160817" cy="9701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B1891-137F-EE74-B66F-300ECDAF0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6" r="39156"/>
          <a:stretch/>
        </p:blipFill>
        <p:spPr>
          <a:xfrm>
            <a:off x="9091045" y="405555"/>
            <a:ext cx="4539881" cy="95870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3352800" y="0"/>
            <a:ext cx="3310115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9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gonal Stripe 11"/>
          <p:cNvSpPr/>
          <p:nvPr/>
        </p:nvSpPr>
        <p:spPr>
          <a:xfrm rot="21423617">
            <a:off x="-560048" y="-786073"/>
            <a:ext cx="4164502" cy="3426120"/>
          </a:xfrm>
          <a:prstGeom prst="diagStripe">
            <a:avLst/>
          </a:prstGeom>
          <a:solidFill>
            <a:srgbClr val="016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 rot="19069208">
            <a:off x="-553228" y="1461292"/>
            <a:ext cx="2780730" cy="379874"/>
          </a:xfrm>
          <a:prstGeom prst="roundRect">
            <a:avLst>
              <a:gd name="adj" fmla="val 50000"/>
            </a:avLst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14" name="Rounded Rectangle 13"/>
          <p:cNvSpPr/>
          <p:nvPr/>
        </p:nvSpPr>
        <p:spPr>
          <a:xfrm rot="19032594">
            <a:off x="452506" y="464931"/>
            <a:ext cx="1906302" cy="24206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15" name="Diagonal Stripe 14"/>
          <p:cNvSpPr/>
          <p:nvPr/>
        </p:nvSpPr>
        <p:spPr>
          <a:xfrm rot="10800000">
            <a:off x="15825236" y="8145347"/>
            <a:ext cx="3503342" cy="2452314"/>
          </a:xfrm>
          <a:prstGeom prst="diagStripe">
            <a:avLst/>
          </a:prstGeom>
          <a:solidFill>
            <a:srgbClr val="016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8605817">
            <a:off x="15895347" y="9667619"/>
            <a:ext cx="2145724" cy="251517"/>
          </a:xfrm>
          <a:prstGeom prst="roundRect">
            <a:avLst>
              <a:gd name="adj" fmla="val 50000"/>
            </a:avLst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/>
          </a:p>
        </p:txBody>
      </p:sp>
      <p:grpSp>
        <p:nvGrpSpPr>
          <p:cNvPr id="9" name="Group 8"/>
          <p:cNvGrpSpPr/>
          <p:nvPr/>
        </p:nvGrpSpPr>
        <p:grpSpPr>
          <a:xfrm>
            <a:off x="17256776" y="736008"/>
            <a:ext cx="1593183" cy="180033"/>
            <a:chOff x="8164286" y="818737"/>
            <a:chExt cx="1002236" cy="111783"/>
          </a:xfrm>
          <a:solidFill>
            <a:srgbClr val="016097"/>
          </a:solidFill>
        </p:grpSpPr>
        <p:sp>
          <p:nvSpPr>
            <p:cNvPr id="10" name="Diamond 9"/>
            <p:cNvSpPr/>
            <p:nvPr/>
          </p:nvSpPr>
          <p:spPr>
            <a:xfrm>
              <a:off x="8164286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/>
            <p:cNvSpPr/>
            <p:nvPr/>
          </p:nvSpPr>
          <p:spPr>
            <a:xfrm>
              <a:off x="8360229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/>
            <p:cNvSpPr/>
            <p:nvPr/>
          </p:nvSpPr>
          <p:spPr>
            <a:xfrm>
              <a:off x="8534587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8708946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/>
            <p:cNvSpPr/>
            <p:nvPr/>
          </p:nvSpPr>
          <p:spPr>
            <a:xfrm>
              <a:off x="8883305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iamond 21"/>
            <p:cNvSpPr/>
            <p:nvPr/>
          </p:nvSpPr>
          <p:spPr>
            <a:xfrm>
              <a:off x="9057664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898857" y="9672815"/>
            <a:ext cx="1593183" cy="180033"/>
            <a:chOff x="8164286" y="818737"/>
            <a:chExt cx="1002236" cy="111783"/>
          </a:xfrm>
          <a:solidFill>
            <a:srgbClr val="FF2942"/>
          </a:solidFill>
        </p:grpSpPr>
        <p:sp>
          <p:nvSpPr>
            <p:cNvPr id="38" name="Diamond 37"/>
            <p:cNvSpPr/>
            <p:nvPr/>
          </p:nvSpPr>
          <p:spPr>
            <a:xfrm>
              <a:off x="8164286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iamond 38"/>
            <p:cNvSpPr/>
            <p:nvPr/>
          </p:nvSpPr>
          <p:spPr>
            <a:xfrm>
              <a:off x="8360229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/>
            <p:cNvSpPr/>
            <p:nvPr/>
          </p:nvSpPr>
          <p:spPr>
            <a:xfrm>
              <a:off x="8534587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iamond 40"/>
            <p:cNvSpPr/>
            <p:nvPr/>
          </p:nvSpPr>
          <p:spPr>
            <a:xfrm>
              <a:off x="8708946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iamond 41"/>
            <p:cNvSpPr/>
            <p:nvPr/>
          </p:nvSpPr>
          <p:spPr>
            <a:xfrm>
              <a:off x="8883305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Diamond 42"/>
            <p:cNvSpPr/>
            <p:nvPr/>
          </p:nvSpPr>
          <p:spPr>
            <a:xfrm>
              <a:off x="9057664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005892" y="571281"/>
            <a:ext cx="1593183" cy="180033"/>
            <a:chOff x="8164286" y="818737"/>
            <a:chExt cx="1002236" cy="111783"/>
          </a:xfrm>
          <a:solidFill>
            <a:srgbClr val="FFCF37"/>
          </a:solidFill>
        </p:grpSpPr>
        <p:sp>
          <p:nvSpPr>
            <p:cNvPr id="45" name="Diamond 44"/>
            <p:cNvSpPr/>
            <p:nvPr/>
          </p:nvSpPr>
          <p:spPr>
            <a:xfrm>
              <a:off x="8164286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iamond 45"/>
            <p:cNvSpPr/>
            <p:nvPr/>
          </p:nvSpPr>
          <p:spPr>
            <a:xfrm>
              <a:off x="8360229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iamond 46"/>
            <p:cNvSpPr/>
            <p:nvPr/>
          </p:nvSpPr>
          <p:spPr>
            <a:xfrm>
              <a:off x="8534587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iamond 47"/>
            <p:cNvSpPr/>
            <p:nvPr/>
          </p:nvSpPr>
          <p:spPr>
            <a:xfrm>
              <a:off x="8708946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iamond 48"/>
            <p:cNvSpPr/>
            <p:nvPr/>
          </p:nvSpPr>
          <p:spPr>
            <a:xfrm>
              <a:off x="8883305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iamond 49"/>
            <p:cNvSpPr/>
            <p:nvPr/>
          </p:nvSpPr>
          <p:spPr>
            <a:xfrm>
              <a:off x="9057664" y="818737"/>
              <a:ext cx="108858" cy="11178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048985" y="136469"/>
            <a:ext cx="101816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300" b="1" spc="283" dirty="0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300" b="1" spc="283" dirty="0" err="1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300" b="1" spc="283" dirty="0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spc="283" dirty="0" err="1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300" b="1" spc="283" dirty="0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spc="283" dirty="0" err="1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tựu</a:t>
            </a:r>
            <a:r>
              <a:rPr lang="en-US" sz="3300" b="1" spc="283" dirty="0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spc="283" dirty="0" err="1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300" b="1" spc="283" dirty="0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spc="283" dirty="0" err="1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3300" b="1" spc="283" dirty="0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spc="283" dirty="0" err="1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3300" b="1" spc="283" dirty="0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spc="283" dirty="0" err="1">
                <a:solidFill>
                  <a:srgbClr val="F3283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endParaRPr lang="en-US" sz="3300" b="1" spc="283" dirty="0">
              <a:solidFill>
                <a:srgbClr val="F3283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TextBox 20"/>
          <p:cNvSpPr txBox="1"/>
          <p:nvPr/>
        </p:nvSpPr>
        <p:spPr>
          <a:xfrm>
            <a:off x="1489180" y="1355609"/>
            <a:ext cx="15964043" cy="807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endParaRPr lang="en-US" sz="3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11113" algn="just">
              <a:lnSpc>
                <a:spcPct val="150000"/>
              </a:lnSpc>
              <a:buFontTx/>
              <a:buChar char="-"/>
            </a:pP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Phật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457200" indent="-11113" algn="just">
              <a:lnSpc>
                <a:spcPct val="150000"/>
              </a:lnSpc>
              <a:buFontTx/>
              <a:buChar char="-"/>
            </a:pP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đảo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lang="en-US" sz="3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14388" indent="-457200" algn="just">
              <a:lnSpc>
                <a:spcPct val="150000"/>
              </a:lnSpc>
              <a:buFontTx/>
              <a:buChar char="-"/>
            </a:pP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14388" indent="-457200" algn="just">
              <a:lnSpc>
                <a:spcPct val="150000"/>
              </a:lnSpc>
              <a:buFontTx/>
              <a:buChar char="-"/>
            </a:pP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Ne-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rắc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Re-ta-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-ma,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Lai….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trúc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điêu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khắc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5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trúc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rực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rỡ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Pagan,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Ăngco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Hoàng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Thăng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Long…</a:t>
            </a:r>
            <a:endParaRPr lang="en-US" sz="35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3352800" y="0"/>
            <a:ext cx="331975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233141" y="-18165"/>
            <a:ext cx="5040000" cy="10267507"/>
            <a:chOff x="0" y="0"/>
            <a:chExt cx="3860673" cy="6350000"/>
          </a:xfrm>
          <a:solidFill>
            <a:srgbClr val="FFC81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496408" y="19493"/>
            <a:ext cx="5040000" cy="10229997"/>
            <a:chOff x="0" y="0"/>
            <a:chExt cx="3860673" cy="6350000"/>
          </a:xfrm>
          <a:solidFill>
            <a:srgbClr val="C00017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solidFill>
              <a:srgbClr val="FF2942"/>
            </a:solidFill>
            <a:ln>
              <a:solidFill>
                <a:srgbClr val="C00017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11280978" y="3314700"/>
            <a:ext cx="6842942" cy="205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8000" b="1" spc="283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grpSp>
        <p:nvGrpSpPr>
          <p:cNvPr id="11" name="Group 2"/>
          <p:cNvGrpSpPr>
            <a:grpSpLocks noChangeAspect="1"/>
          </p:cNvGrpSpPr>
          <p:nvPr/>
        </p:nvGrpSpPr>
        <p:grpSpPr>
          <a:xfrm>
            <a:off x="-30126" y="19493"/>
            <a:ext cx="5040000" cy="10267507"/>
            <a:chOff x="0" y="0"/>
            <a:chExt cx="3860673" cy="6350000"/>
          </a:xfrm>
          <a:solidFill>
            <a:srgbClr val="016097"/>
          </a:solidFill>
        </p:grpSpPr>
        <p:sp>
          <p:nvSpPr>
            <p:cNvPr id="12" name="Freeform 3"/>
            <p:cNvSpPr/>
            <p:nvPr/>
          </p:nvSpPr>
          <p:spPr>
            <a:xfrm>
              <a:off x="0" y="0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72" y="6859716"/>
            <a:ext cx="1980000" cy="19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66" y="3771900"/>
            <a:ext cx="2160000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10" y="1320978"/>
            <a:ext cx="1800000" cy="180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3352800" y="0"/>
            <a:ext cx="3352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1600200" y="4771378"/>
            <a:ext cx="7239000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9" name="Group 19"/>
          <p:cNvGrpSpPr/>
          <p:nvPr/>
        </p:nvGrpSpPr>
        <p:grpSpPr>
          <a:xfrm>
            <a:off x="855438" y="5671378"/>
            <a:ext cx="1440000" cy="1260000"/>
            <a:chOff x="0" y="0"/>
            <a:chExt cx="6323330" cy="6065520"/>
          </a:xfrm>
        </p:grpSpPr>
        <p:sp>
          <p:nvSpPr>
            <p:cNvPr id="20" name="Freeform 2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grpSp>
        <p:nvGrpSpPr>
          <p:cNvPr id="31" name="Group 22"/>
          <p:cNvGrpSpPr/>
          <p:nvPr/>
        </p:nvGrpSpPr>
        <p:grpSpPr>
          <a:xfrm>
            <a:off x="1600200" y="631378"/>
            <a:ext cx="7239000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32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24"/>
          <p:cNvGrpSpPr/>
          <p:nvPr/>
        </p:nvGrpSpPr>
        <p:grpSpPr>
          <a:xfrm>
            <a:off x="849965" y="1659193"/>
            <a:ext cx="1440000" cy="1260000"/>
            <a:chOff x="0" y="0"/>
            <a:chExt cx="6323330" cy="6065520"/>
          </a:xfrm>
        </p:grpSpPr>
        <p:sp>
          <p:nvSpPr>
            <p:cNvPr id="34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36" name="AutoShape 14"/>
          <p:cNvSpPr/>
          <p:nvPr/>
        </p:nvSpPr>
        <p:spPr>
          <a:xfrm rot="2035">
            <a:off x="716573" y="8895202"/>
            <a:ext cx="16920000" cy="0"/>
          </a:xfrm>
          <a:prstGeom prst="line">
            <a:avLst/>
          </a:prstGeom>
          <a:ln w="57150" cap="flat">
            <a:solidFill>
              <a:srgbClr val="FFC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TextBox 17"/>
          <p:cNvSpPr txBox="1"/>
          <p:nvPr/>
        </p:nvSpPr>
        <p:spPr>
          <a:xfrm>
            <a:off x="716574" y="9490777"/>
            <a:ext cx="14264049" cy="33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X,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Á,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8" name="TextBox 18"/>
          <p:cNvSpPr txBox="1"/>
          <p:nvPr/>
        </p:nvSpPr>
        <p:spPr>
          <a:xfrm>
            <a:off x="1385466" y="2289325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9" name="TextBox 18"/>
          <p:cNvSpPr txBox="1"/>
          <p:nvPr/>
        </p:nvSpPr>
        <p:spPr>
          <a:xfrm>
            <a:off x="1281357" y="6301887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2702523" y="1405563"/>
            <a:ext cx="529847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Cam-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-chia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endParaRPr lang="en-US" sz="3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2606810" y="5477197"/>
            <a:ext cx="553295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endParaRPr lang="en-US" sz="3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oup 22"/>
          <p:cNvGrpSpPr/>
          <p:nvPr/>
        </p:nvGrpSpPr>
        <p:grpSpPr>
          <a:xfrm>
            <a:off x="10426750" y="631378"/>
            <a:ext cx="7209822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28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9" name="Group 24"/>
          <p:cNvGrpSpPr/>
          <p:nvPr/>
        </p:nvGrpSpPr>
        <p:grpSpPr>
          <a:xfrm>
            <a:off x="9676515" y="1659193"/>
            <a:ext cx="1440000" cy="1260000"/>
            <a:chOff x="0" y="0"/>
            <a:chExt cx="6323330" cy="6065520"/>
          </a:xfrm>
        </p:grpSpPr>
        <p:sp>
          <p:nvSpPr>
            <p:cNvPr id="30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35" name="TextBox 18"/>
          <p:cNvSpPr txBox="1"/>
          <p:nvPr/>
        </p:nvSpPr>
        <p:spPr>
          <a:xfrm>
            <a:off x="10212016" y="2289325"/>
            <a:ext cx="368996" cy="33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43" name="TextBox 17"/>
          <p:cNvSpPr txBox="1"/>
          <p:nvPr/>
        </p:nvSpPr>
        <p:spPr>
          <a:xfrm>
            <a:off x="11607311" y="1405563"/>
            <a:ext cx="5417966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Pa-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endParaRPr lang="en-US" sz="3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22"/>
          <p:cNvGrpSpPr/>
          <p:nvPr/>
        </p:nvGrpSpPr>
        <p:grpSpPr>
          <a:xfrm>
            <a:off x="10426750" y="4771378"/>
            <a:ext cx="7209822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45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6" name="Group 24"/>
          <p:cNvGrpSpPr/>
          <p:nvPr/>
        </p:nvGrpSpPr>
        <p:grpSpPr>
          <a:xfrm>
            <a:off x="9676515" y="5799193"/>
            <a:ext cx="1440000" cy="1260000"/>
            <a:chOff x="0" y="0"/>
            <a:chExt cx="6323330" cy="6065520"/>
          </a:xfrm>
        </p:grpSpPr>
        <p:sp>
          <p:nvSpPr>
            <p:cNvPr id="47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48" name="TextBox 17"/>
          <p:cNvSpPr txBox="1"/>
          <p:nvPr/>
        </p:nvSpPr>
        <p:spPr>
          <a:xfrm>
            <a:off x="11607311" y="5493596"/>
            <a:ext cx="5417966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giô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-pa-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hít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endParaRPr lang="en-US" sz="3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18"/>
          <p:cNvSpPr txBox="1"/>
          <p:nvPr/>
        </p:nvSpPr>
        <p:spPr>
          <a:xfrm>
            <a:off x="10212016" y="6386930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pic>
        <p:nvPicPr>
          <p:cNvPr id="4" name="20 second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36572" y="9207104"/>
            <a:ext cx="1600000" cy="9000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-4009521" y="-33338"/>
            <a:ext cx="4114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27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vỗ tay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1" grpId="0"/>
      <p:bldP spid="43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2"/>
          <p:cNvGrpSpPr/>
          <p:nvPr/>
        </p:nvGrpSpPr>
        <p:grpSpPr>
          <a:xfrm>
            <a:off x="1600200" y="4781404"/>
            <a:ext cx="7239000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32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24"/>
          <p:cNvGrpSpPr/>
          <p:nvPr/>
        </p:nvGrpSpPr>
        <p:grpSpPr>
          <a:xfrm>
            <a:off x="849965" y="5809219"/>
            <a:ext cx="1440000" cy="1260000"/>
            <a:chOff x="0" y="0"/>
            <a:chExt cx="6323330" cy="6065520"/>
          </a:xfrm>
        </p:grpSpPr>
        <p:sp>
          <p:nvSpPr>
            <p:cNvPr id="34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36" name="AutoShape 14"/>
          <p:cNvSpPr/>
          <p:nvPr/>
        </p:nvSpPr>
        <p:spPr>
          <a:xfrm rot="2035">
            <a:off x="716573" y="8895202"/>
            <a:ext cx="16920000" cy="0"/>
          </a:xfrm>
          <a:prstGeom prst="line">
            <a:avLst/>
          </a:prstGeom>
          <a:ln w="57150" cap="flat">
            <a:solidFill>
              <a:srgbClr val="FFC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TextBox 17"/>
          <p:cNvSpPr txBox="1"/>
          <p:nvPr/>
        </p:nvSpPr>
        <p:spPr>
          <a:xfrm>
            <a:off x="716574" y="9490777"/>
            <a:ext cx="14904426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thịnh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vượng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nền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endParaRPr lang="en-US" sz="35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18"/>
          <p:cNvSpPr txBox="1"/>
          <p:nvPr/>
        </p:nvSpPr>
        <p:spPr>
          <a:xfrm>
            <a:off x="1385466" y="6439351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2702523" y="5555589"/>
            <a:ext cx="529847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 XV</a:t>
            </a:r>
          </a:p>
        </p:txBody>
      </p:sp>
      <p:grpSp>
        <p:nvGrpSpPr>
          <p:cNvPr id="26" name="Group 22"/>
          <p:cNvGrpSpPr/>
          <p:nvPr/>
        </p:nvGrpSpPr>
        <p:grpSpPr>
          <a:xfrm>
            <a:off x="10426750" y="631378"/>
            <a:ext cx="7209822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28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9" name="Group 24"/>
          <p:cNvGrpSpPr/>
          <p:nvPr/>
        </p:nvGrpSpPr>
        <p:grpSpPr>
          <a:xfrm>
            <a:off x="9676515" y="1659193"/>
            <a:ext cx="1440000" cy="1260000"/>
            <a:chOff x="0" y="0"/>
            <a:chExt cx="6323330" cy="6065520"/>
          </a:xfrm>
        </p:grpSpPr>
        <p:sp>
          <p:nvSpPr>
            <p:cNvPr id="30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35" name="TextBox 18"/>
          <p:cNvSpPr txBox="1"/>
          <p:nvPr/>
        </p:nvSpPr>
        <p:spPr>
          <a:xfrm>
            <a:off x="10212016" y="2289325"/>
            <a:ext cx="368996" cy="33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43" name="TextBox 17"/>
          <p:cNvSpPr txBox="1"/>
          <p:nvPr/>
        </p:nvSpPr>
        <p:spPr>
          <a:xfrm>
            <a:off x="11607311" y="1405563"/>
            <a:ext cx="541796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 XIV</a:t>
            </a:r>
          </a:p>
        </p:txBody>
      </p:sp>
      <p:grpSp>
        <p:nvGrpSpPr>
          <p:cNvPr id="44" name="Group 22"/>
          <p:cNvGrpSpPr/>
          <p:nvPr/>
        </p:nvGrpSpPr>
        <p:grpSpPr>
          <a:xfrm>
            <a:off x="10426750" y="4771378"/>
            <a:ext cx="7209822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45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6" name="Group 24"/>
          <p:cNvGrpSpPr/>
          <p:nvPr/>
        </p:nvGrpSpPr>
        <p:grpSpPr>
          <a:xfrm>
            <a:off x="9676515" y="5799193"/>
            <a:ext cx="1440000" cy="1260000"/>
            <a:chOff x="0" y="0"/>
            <a:chExt cx="6323330" cy="6065520"/>
          </a:xfrm>
        </p:grpSpPr>
        <p:sp>
          <p:nvSpPr>
            <p:cNvPr id="47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48" name="TextBox 17"/>
          <p:cNvSpPr txBox="1"/>
          <p:nvPr/>
        </p:nvSpPr>
        <p:spPr>
          <a:xfrm>
            <a:off x="11607311" y="5493596"/>
            <a:ext cx="541796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 XIII</a:t>
            </a:r>
          </a:p>
        </p:txBody>
      </p:sp>
      <p:sp>
        <p:nvSpPr>
          <p:cNvPr id="49" name="TextBox 18"/>
          <p:cNvSpPr txBox="1"/>
          <p:nvPr/>
        </p:nvSpPr>
        <p:spPr>
          <a:xfrm>
            <a:off x="10212016" y="6386930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pic>
        <p:nvPicPr>
          <p:cNvPr id="4" name="20 second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36572" y="9207104"/>
            <a:ext cx="1600000" cy="900000"/>
          </a:xfrm>
          <a:prstGeom prst="rect">
            <a:avLst/>
          </a:prstGeom>
        </p:spPr>
      </p:pic>
      <p:grpSp>
        <p:nvGrpSpPr>
          <p:cNvPr id="40" name="Group 15"/>
          <p:cNvGrpSpPr/>
          <p:nvPr/>
        </p:nvGrpSpPr>
        <p:grpSpPr>
          <a:xfrm>
            <a:off x="1600200" y="653936"/>
            <a:ext cx="7239000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50" name="Freeform 16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1" name="Group 19"/>
          <p:cNvGrpSpPr/>
          <p:nvPr/>
        </p:nvGrpSpPr>
        <p:grpSpPr>
          <a:xfrm>
            <a:off x="855438" y="1553936"/>
            <a:ext cx="1440000" cy="1260000"/>
            <a:chOff x="0" y="0"/>
            <a:chExt cx="6323330" cy="6065520"/>
          </a:xfrm>
        </p:grpSpPr>
        <p:sp>
          <p:nvSpPr>
            <p:cNvPr id="52" name="Freeform 2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53" name="TextBox 18"/>
          <p:cNvSpPr txBox="1"/>
          <p:nvPr/>
        </p:nvSpPr>
        <p:spPr>
          <a:xfrm>
            <a:off x="1281357" y="2184445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54" name="TextBox 17"/>
          <p:cNvSpPr txBox="1"/>
          <p:nvPr/>
        </p:nvSpPr>
        <p:spPr>
          <a:xfrm>
            <a:off x="2606810" y="1359755"/>
            <a:ext cx="553295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 XVI</a:t>
            </a:r>
          </a:p>
        </p:txBody>
      </p:sp>
      <p:sp>
        <p:nvSpPr>
          <p:cNvPr id="39" name="Rectangle 38"/>
          <p:cNvSpPr/>
          <p:nvPr/>
        </p:nvSpPr>
        <p:spPr>
          <a:xfrm>
            <a:off x="-4068695" y="0"/>
            <a:ext cx="4114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12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vỗ tay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2"/>
          <p:cNvGrpSpPr/>
          <p:nvPr/>
        </p:nvGrpSpPr>
        <p:grpSpPr>
          <a:xfrm>
            <a:off x="1600200" y="4559458"/>
            <a:ext cx="7239000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32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24"/>
          <p:cNvGrpSpPr/>
          <p:nvPr/>
        </p:nvGrpSpPr>
        <p:grpSpPr>
          <a:xfrm>
            <a:off x="849965" y="5587273"/>
            <a:ext cx="1440000" cy="1260000"/>
            <a:chOff x="0" y="0"/>
            <a:chExt cx="6323330" cy="6065520"/>
          </a:xfrm>
        </p:grpSpPr>
        <p:sp>
          <p:nvSpPr>
            <p:cNvPr id="34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36" name="AutoShape 14"/>
          <p:cNvSpPr/>
          <p:nvPr/>
        </p:nvSpPr>
        <p:spPr>
          <a:xfrm rot="2035">
            <a:off x="716572" y="8434598"/>
            <a:ext cx="16920000" cy="0"/>
          </a:xfrm>
          <a:prstGeom prst="line">
            <a:avLst/>
          </a:prstGeom>
          <a:ln w="57150" cap="flat">
            <a:solidFill>
              <a:srgbClr val="FFC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TextBox 17"/>
          <p:cNvSpPr txBox="1"/>
          <p:nvPr/>
        </p:nvSpPr>
        <p:spPr>
          <a:xfrm>
            <a:off x="716574" y="8627875"/>
            <a:ext cx="14904426" cy="150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XIII,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tôn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8" name="TextBox 18"/>
          <p:cNvSpPr txBox="1"/>
          <p:nvPr/>
        </p:nvSpPr>
        <p:spPr>
          <a:xfrm>
            <a:off x="1385466" y="6217405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41" name="TextBox 17"/>
          <p:cNvSpPr txBox="1"/>
          <p:nvPr/>
        </p:nvSpPr>
        <p:spPr>
          <a:xfrm>
            <a:off x="2702523" y="5540232"/>
            <a:ext cx="529847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Phật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Ki-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endParaRPr lang="en-US" sz="3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oup 22"/>
          <p:cNvGrpSpPr/>
          <p:nvPr/>
        </p:nvGrpSpPr>
        <p:grpSpPr>
          <a:xfrm>
            <a:off x="10426750" y="631378"/>
            <a:ext cx="7209822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28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9" name="Group 24"/>
          <p:cNvGrpSpPr/>
          <p:nvPr/>
        </p:nvGrpSpPr>
        <p:grpSpPr>
          <a:xfrm>
            <a:off x="9676515" y="1659193"/>
            <a:ext cx="1440000" cy="1260000"/>
            <a:chOff x="0" y="0"/>
            <a:chExt cx="6323330" cy="6065520"/>
          </a:xfrm>
        </p:grpSpPr>
        <p:sp>
          <p:nvSpPr>
            <p:cNvPr id="30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35" name="TextBox 18"/>
          <p:cNvSpPr txBox="1"/>
          <p:nvPr/>
        </p:nvSpPr>
        <p:spPr>
          <a:xfrm>
            <a:off x="10212016" y="2289325"/>
            <a:ext cx="368996" cy="33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43" name="TextBox 17"/>
          <p:cNvSpPr txBox="1"/>
          <p:nvPr/>
        </p:nvSpPr>
        <p:spPr>
          <a:xfrm>
            <a:off x="11607311" y="1678486"/>
            <a:ext cx="541796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Đạo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Phật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endParaRPr lang="en-US" sz="3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20 second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36572" y="8910893"/>
            <a:ext cx="1600000" cy="1110766"/>
          </a:xfrm>
          <a:prstGeom prst="rect">
            <a:avLst/>
          </a:prstGeom>
        </p:spPr>
      </p:pic>
      <p:grpSp>
        <p:nvGrpSpPr>
          <p:cNvPr id="40" name="Group 15"/>
          <p:cNvGrpSpPr/>
          <p:nvPr/>
        </p:nvGrpSpPr>
        <p:grpSpPr>
          <a:xfrm>
            <a:off x="10445803" y="4538840"/>
            <a:ext cx="7239000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50" name="Freeform 16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1" name="Group 19"/>
          <p:cNvGrpSpPr/>
          <p:nvPr/>
        </p:nvGrpSpPr>
        <p:grpSpPr>
          <a:xfrm>
            <a:off x="9701041" y="5438840"/>
            <a:ext cx="1440000" cy="1260000"/>
            <a:chOff x="0" y="0"/>
            <a:chExt cx="6323330" cy="6065520"/>
          </a:xfrm>
        </p:grpSpPr>
        <p:sp>
          <p:nvSpPr>
            <p:cNvPr id="52" name="Freeform 20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53" name="TextBox 18"/>
          <p:cNvSpPr txBox="1"/>
          <p:nvPr/>
        </p:nvSpPr>
        <p:spPr>
          <a:xfrm>
            <a:off x="10126960" y="6069349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54" name="TextBox 17"/>
          <p:cNvSpPr txBox="1"/>
          <p:nvPr/>
        </p:nvSpPr>
        <p:spPr>
          <a:xfrm>
            <a:off x="11452413" y="5606487"/>
            <a:ext cx="553295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Phật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endParaRPr lang="en-US" sz="3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9" name="Group 22"/>
          <p:cNvGrpSpPr/>
          <p:nvPr/>
        </p:nvGrpSpPr>
        <p:grpSpPr>
          <a:xfrm>
            <a:off x="1517931" y="631987"/>
            <a:ext cx="7209822" cy="3240000"/>
            <a:chOff x="0" y="0"/>
            <a:chExt cx="6022797" cy="2393625"/>
          </a:xfrm>
          <a:solidFill>
            <a:srgbClr val="FF2942"/>
          </a:solidFill>
        </p:grpSpPr>
        <p:sp>
          <p:nvSpPr>
            <p:cNvPr id="42" name="Freeform 23"/>
            <p:cNvSpPr/>
            <p:nvPr/>
          </p:nvSpPr>
          <p:spPr>
            <a:xfrm>
              <a:off x="0" y="0"/>
              <a:ext cx="6022797" cy="2393625"/>
            </a:xfrm>
            <a:custGeom>
              <a:avLst/>
              <a:gdLst/>
              <a:ahLst/>
              <a:cxnLst/>
              <a:rect l="l" t="t" r="r" b="b"/>
              <a:pathLst>
                <a:path w="6022797" h="2393625">
                  <a:moveTo>
                    <a:pt x="0" y="0"/>
                  </a:moveTo>
                  <a:lnTo>
                    <a:pt x="6022797" y="0"/>
                  </a:lnTo>
                  <a:lnTo>
                    <a:pt x="6022797" y="2393625"/>
                  </a:lnTo>
                  <a:lnTo>
                    <a:pt x="0" y="239362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5" name="Group 24"/>
          <p:cNvGrpSpPr/>
          <p:nvPr/>
        </p:nvGrpSpPr>
        <p:grpSpPr>
          <a:xfrm>
            <a:off x="767696" y="1659802"/>
            <a:ext cx="1440000" cy="1260000"/>
            <a:chOff x="0" y="0"/>
            <a:chExt cx="6323330" cy="6065520"/>
          </a:xfrm>
        </p:grpSpPr>
        <p:sp>
          <p:nvSpPr>
            <p:cNvPr id="56" name="Freeform 25"/>
            <p:cNvSpPr/>
            <p:nvPr/>
          </p:nvSpPr>
          <p:spPr>
            <a:xfrm>
              <a:off x="-50800" y="0"/>
              <a:ext cx="6424930" cy="6066790"/>
            </a:xfrm>
            <a:custGeom>
              <a:avLst/>
              <a:gdLst/>
              <a:ahLst/>
              <a:cxnLst/>
              <a:rect l="l" t="t" r="r" b="b"/>
              <a:pathLst>
                <a:path w="64249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668520" y="6066790"/>
                  </a:lnTo>
                  <a:lnTo>
                    <a:pt x="4668520" y="0"/>
                  </a:lnTo>
                  <a:lnTo>
                    <a:pt x="1692910" y="0"/>
                  </a:lnTo>
                  <a:close/>
                  <a:moveTo>
                    <a:pt x="5125720" y="0"/>
                  </a:moveTo>
                  <a:lnTo>
                    <a:pt x="4668520" y="0"/>
                  </a:lnTo>
                  <a:lnTo>
                    <a:pt x="4668520" y="6065520"/>
                  </a:lnTo>
                  <a:lnTo>
                    <a:pt x="4678680" y="6065520"/>
                  </a:lnTo>
                  <a:cubicBezTo>
                    <a:pt x="5417820" y="6065520"/>
                    <a:pt x="6066790" y="5462270"/>
                    <a:pt x="6120130" y="4725670"/>
                  </a:cubicBezTo>
                  <a:lnTo>
                    <a:pt x="6370320" y="1338580"/>
                  </a:lnTo>
                  <a:cubicBezTo>
                    <a:pt x="6424930" y="603250"/>
                    <a:pt x="5864860" y="0"/>
                    <a:pt x="512572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BF00"/>
            </a:solidFill>
          </p:spPr>
        </p:sp>
      </p:grpSp>
      <p:sp>
        <p:nvSpPr>
          <p:cNvPr id="57" name="TextBox 17"/>
          <p:cNvSpPr txBox="1"/>
          <p:nvPr/>
        </p:nvSpPr>
        <p:spPr>
          <a:xfrm>
            <a:off x="2698492" y="1627128"/>
            <a:ext cx="541796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Đạo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lang="en-US" sz="3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endParaRPr lang="en-US" sz="3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18"/>
          <p:cNvSpPr txBox="1"/>
          <p:nvPr/>
        </p:nvSpPr>
        <p:spPr>
          <a:xfrm>
            <a:off x="1303197" y="2247539"/>
            <a:ext cx="368996" cy="352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</a:pPr>
            <a:r>
              <a:rPr lang="en-US" sz="45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44" name="Rectangle 43"/>
          <p:cNvSpPr/>
          <p:nvPr/>
        </p:nvSpPr>
        <p:spPr>
          <a:xfrm>
            <a:off x="-3352800" y="0"/>
            <a:ext cx="3409496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43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vỗ tay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Answer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4812"/>
            <a:ext cx="7620000" cy="388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219700"/>
            <a:ext cx="77724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04812"/>
            <a:ext cx="8077200" cy="3886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5067301"/>
            <a:ext cx="8001000" cy="426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333373"/>
            <a:ext cx="8191500" cy="4772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2100" y="5067300"/>
            <a:ext cx="8305800" cy="4419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82100" y="361948"/>
            <a:ext cx="8305800" cy="47434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3925" y="5067300"/>
            <a:ext cx="8305800" cy="441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352800" y="0"/>
            <a:ext cx="3352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5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 Frame 1"/>
          <p:cNvSpPr/>
          <p:nvPr/>
        </p:nvSpPr>
        <p:spPr>
          <a:xfrm>
            <a:off x="1" y="2"/>
            <a:ext cx="14282058" cy="4223656"/>
          </a:xfrm>
          <a:prstGeom prst="halfFrame">
            <a:avLst>
              <a:gd name="adj1" fmla="val 16323"/>
              <a:gd name="adj2" fmla="val 13230"/>
            </a:avLst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3" name="Half Frame 2"/>
          <p:cNvSpPr/>
          <p:nvPr/>
        </p:nvSpPr>
        <p:spPr>
          <a:xfrm rot="10800000">
            <a:off x="4005943" y="6063344"/>
            <a:ext cx="14282058" cy="4223656"/>
          </a:xfrm>
          <a:prstGeom prst="halfFrame">
            <a:avLst>
              <a:gd name="adj1" fmla="val 16323"/>
              <a:gd name="adj2" fmla="val 13230"/>
            </a:avLst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43" name="Google Shape;1017;p52"/>
          <p:cNvSpPr txBox="1">
            <a:spLocks/>
          </p:cNvSpPr>
          <p:nvPr/>
        </p:nvSpPr>
        <p:spPr>
          <a:xfrm>
            <a:off x="1114917" y="1333500"/>
            <a:ext cx="7190883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9000" b="1" dirty="0">
                <a:ln>
                  <a:solidFill>
                    <a:srgbClr val="FF0066"/>
                  </a:solidFill>
                </a:ln>
                <a:solidFill>
                  <a:srgbClr val="FF2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sp>
        <p:nvSpPr>
          <p:cNvPr id="145" name="TextBox 8"/>
          <p:cNvSpPr txBox="1"/>
          <p:nvPr/>
        </p:nvSpPr>
        <p:spPr>
          <a:xfrm>
            <a:off x="1087039" y="4858619"/>
            <a:ext cx="8895161" cy="3211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KWL.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giai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XVI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tiền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140637"/>
            <a:ext cx="6314161" cy="63098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352800" y="0"/>
            <a:ext cx="3352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60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990601" y="0"/>
            <a:ext cx="19888201" cy="10287000"/>
            <a:chOff x="-106946" y="0"/>
            <a:chExt cx="5582569" cy="3729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-106946" y="0"/>
              <a:ext cx="5582569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953000" y="2019300"/>
            <a:ext cx="3581400" cy="1090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699"/>
              </a:lnSpc>
            </a:pPr>
            <a:r>
              <a:rPr lang="en-US" sz="5500" b="1" u="sng" dirty="0">
                <a:solidFill>
                  <a:srgbClr val="FF2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6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4305300" y="3685038"/>
            <a:ext cx="8458200" cy="602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699"/>
              </a:lnSpc>
            </a:pPr>
            <a:r>
              <a:rPr lang="en-US" sz="4500" b="1" dirty="0">
                <a:solidFill>
                  <a:srgbClr val="FF2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VƯƠNG QUỐC PHÔNG KIẾN ĐÔNG NAM Á TỪ NỬA SAU THẾ KỈ X ĐẾN NỬA ĐẦU THẾ KỈ XVI</a:t>
            </a:r>
          </a:p>
          <a:p>
            <a:pPr algn="just">
              <a:lnSpc>
                <a:spcPts val="9699"/>
              </a:lnSpc>
            </a:pPr>
            <a:r>
              <a:rPr lang="en-US" sz="4500" b="1" dirty="0">
                <a:solidFill>
                  <a:srgbClr val="FF2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 </a:t>
            </a:r>
            <a:r>
              <a:rPr lang="en-US" sz="4500" b="1" dirty="0" err="1">
                <a:solidFill>
                  <a:srgbClr val="FF2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500" b="1" dirty="0">
                <a:solidFill>
                  <a:srgbClr val="FF2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-3352800" y="0"/>
            <a:ext cx="3352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29302" y="-342902"/>
            <a:ext cx="8280000" cy="16868048"/>
            <a:chOff x="1095056" y="-147983"/>
            <a:chExt cx="3860673" cy="6350000"/>
          </a:xfrm>
          <a:solidFill>
            <a:srgbClr val="FF2942"/>
          </a:solidFill>
        </p:grpSpPr>
        <p:sp>
          <p:nvSpPr>
            <p:cNvPr id="3" name="Freeform 3"/>
            <p:cNvSpPr/>
            <p:nvPr/>
          </p:nvSpPr>
          <p:spPr>
            <a:xfrm>
              <a:off x="1095056" y="-147983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grpFill/>
          </p:spPr>
        </p:sp>
      </p:grpSp>
      <p:sp>
        <p:nvSpPr>
          <p:cNvPr id="9" name="TextBox 9"/>
          <p:cNvSpPr txBox="1"/>
          <p:nvPr/>
        </p:nvSpPr>
        <p:spPr>
          <a:xfrm>
            <a:off x="6997500" y="504533"/>
            <a:ext cx="4572000" cy="8617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7000" b="1" spc="2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</a:t>
            </a:r>
          </a:p>
          <a:p>
            <a:pPr algn="ctr">
              <a:lnSpc>
                <a:spcPct val="200000"/>
              </a:lnSpc>
            </a:pPr>
            <a:r>
              <a:rPr lang="en-US" sz="7000" b="1" spc="2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DUNG</a:t>
            </a:r>
          </a:p>
          <a:p>
            <a:pPr algn="ctr">
              <a:lnSpc>
                <a:spcPct val="200000"/>
              </a:lnSpc>
            </a:pPr>
            <a:r>
              <a:rPr lang="en-US" sz="7000" b="1" spc="2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</a:p>
          <a:p>
            <a:pPr algn="ctr">
              <a:lnSpc>
                <a:spcPct val="200000"/>
              </a:lnSpc>
            </a:pPr>
            <a:r>
              <a:rPr lang="en-US" sz="7000" b="1" spc="28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</a:p>
        </p:txBody>
      </p:sp>
      <p:grpSp>
        <p:nvGrpSpPr>
          <p:cNvPr id="11" name="Group 2"/>
          <p:cNvGrpSpPr>
            <a:grpSpLocks noChangeAspect="1"/>
          </p:cNvGrpSpPr>
          <p:nvPr/>
        </p:nvGrpSpPr>
        <p:grpSpPr>
          <a:xfrm>
            <a:off x="-1282500" y="-342902"/>
            <a:ext cx="8280000" cy="16868048"/>
            <a:chOff x="-111502" y="-165144"/>
            <a:chExt cx="3860673" cy="6350000"/>
          </a:xfrm>
          <a:solidFill>
            <a:srgbClr val="016097"/>
          </a:solidFill>
        </p:grpSpPr>
        <p:sp>
          <p:nvSpPr>
            <p:cNvPr id="12" name="Freeform 3"/>
            <p:cNvSpPr/>
            <p:nvPr/>
          </p:nvSpPr>
          <p:spPr>
            <a:xfrm>
              <a:off x="-111502" y="-165144"/>
              <a:ext cx="3860673" cy="6350000"/>
            </a:xfrm>
            <a:custGeom>
              <a:avLst/>
              <a:gdLst/>
              <a:ahLst/>
              <a:cxnLst/>
              <a:rect l="l" t="t" r="r" b="b"/>
              <a:pathLst>
                <a:path w="3860673" h="6350000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TextBox 9"/>
          <p:cNvSpPr txBox="1"/>
          <p:nvPr/>
        </p:nvSpPr>
        <p:spPr>
          <a:xfrm>
            <a:off x="1562701" y="520568"/>
            <a:ext cx="3650796" cy="9245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</a:p>
          <a:p>
            <a:pPr algn="ctr">
              <a:lnSpc>
                <a:spcPct val="200000"/>
              </a:lnSpc>
            </a:pP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kỷ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XVI</a:t>
            </a:r>
          </a:p>
        </p:txBody>
      </p:sp>
      <p:sp>
        <p:nvSpPr>
          <p:cNvPr id="20" name="TextBox 9"/>
          <p:cNvSpPr txBox="1"/>
          <p:nvPr/>
        </p:nvSpPr>
        <p:spPr>
          <a:xfrm>
            <a:off x="13829700" y="1104900"/>
            <a:ext cx="2895599" cy="5060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</a:p>
          <a:p>
            <a:pPr algn="ctr">
              <a:lnSpc>
                <a:spcPct val="200000"/>
              </a:lnSpc>
            </a:pP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tựu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3400" b="1" spc="28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spc="28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endParaRPr lang="en-US" sz="3400" b="1" spc="283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4168000" y="0"/>
            <a:ext cx="4114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 Frame 1"/>
          <p:cNvSpPr/>
          <p:nvPr/>
        </p:nvSpPr>
        <p:spPr>
          <a:xfrm>
            <a:off x="1" y="2"/>
            <a:ext cx="14282058" cy="4223656"/>
          </a:xfrm>
          <a:prstGeom prst="halfFrame">
            <a:avLst>
              <a:gd name="adj1" fmla="val 16323"/>
              <a:gd name="adj2" fmla="val 13230"/>
            </a:avLst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3" name="Half Frame 2"/>
          <p:cNvSpPr/>
          <p:nvPr/>
        </p:nvSpPr>
        <p:spPr>
          <a:xfrm rot="10800000">
            <a:off x="4005943" y="6063344"/>
            <a:ext cx="14282058" cy="4223656"/>
          </a:xfrm>
          <a:prstGeom prst="halfFrame">
            <a:avLst>
              <a:gd name="adj1" fmla="val 16323"/>
              <a:gd name="adj2" fmla="val 13230"/>
            </a:avLst>
          </a:pr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43" name="Google Shape;1017;p52"/>
          <p:cNvSpPr txBox="1">
            <a:spLocks/>
          </p:cNvSpPr>
          <p:nvPr/>
        </p:nvSpPr>
        <p:spPr>
          <a:xfrm>
            <a:off x="1219200" y="1610082"/>
            <a:ext cx="82296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9000" b="1" dirty="0">
                <a:ln>
                  <a:solidFill>
                    <a:srgbClr val="FF0066"/>
                  </a:solidFill>
                </a:ln>
                <a:solidFill>
                  <a:srgbClr val="FF29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LOẠI TRÂN CHÂU</a:t>
            </a:r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14815" r="16297" b="17037"/>
          <a:stretch/>
        </p:blipFill>
        <p:spPr>
          <a:xfrm>
            <a:off x="10666227" y="1610082"/>
            <a:ext cx="7012175" cy="7200000"/>
          </a:xfrm>
          <a:prstGeom prst="rect">
            <a:avLst/>
          </a:prstGeom>
        </p:spPr>
      </p:pic>
      <p:sp>
        <p:nvSpPr>
          <p:cNvPr id="145" name="TextBox 8"/>
          <p:cNvSpPr txBox="1"/>
          <p:nvPr/>
        </p:nvSpPr>
        <p:spPr>
          <a:xfrm>
            <a:off x="914400" y="5687311"/>
            <a:ext cx="9448800" cy="3121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trân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sắp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xếp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XIII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XIII- XVI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sữa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5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-3352800" y="0"/>
            <a:ext cx="3352801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028757" y="9649857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0160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 KỈ XIII- XVI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70536" y="9645606"/>
            <a:ext cx="38122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0160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TRƯỚC THẾ KỈ XIII</a:t>
            </a:r>
          </a:p>
        </p:txBody>
      </p:sp>
      <p:sp>
        <p:nvSpPr>
          <p:cNvPr id="49" name="Oval 48"/>
          <p:cNvSpPr/>
          <p:nvPr/>
        </p:nvSpPr>
        <p:spPr>
          <a:xfrm>
            <a:off x="12344400" y="419100"/>
            <a:ext cx="2160000" cy="216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5772377" y="419100"/>
            <a:ext cx="2160000" cy="216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4125327" y="2983719"/>
            <a:ext cx="2089889" cy="2160000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06" y="5609710"/>
            <a:ext cx="3810865" cy="3960000"/>
          </a:xfrm>
          <a:prstGeom prst="rect">
            <a:avLst/>
          </a:prstGeom>
        </p:spPr>
      </p:pic>
      <p:sp>
        <p:nvSpPr>
          <p:cNvPr id="99" name="Frame 98"/>
          <p:cNvSpPr/>
          <p:nvPr/>
        </p:nvSpPr>
        <p:spPr>
          <a:xfrm>
            <a:off x="2459039" y="9431612"/>
            <a:ext cx="3960000" cy="843888"/>
          </a:xfrm>
          <a:prstGeom prst="frame">
            <a:avLst>
              <a:gd name="adj1" fmla="val 730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5A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010" y="5661683"/>
            <a:ext cx="3960000" cy="3960000"/>
          </a:xfrm>
          <a:prstGeom prst="rect">
            <a:avLst/>
          </a:prstGeom>
        </p:spPr>
      </p:pic>
      <p:sp>
        <p:nvSpPr>
          <p:cNvPr id="100" name="Frame 99"/>
          <p:cNvSpPr/>
          <p:nvPr/>
        </p:nvSpPr>
        <p:spPr>
          <a:xfrm>
            <a:off x="11763834" y="9437304"/>
            <a:ext cx="3960000" cy="838200"/>
          </a:xfrm>
          <a:prstGeom prst="frame">
            <a:avLst>
              <a:gd name="adj1" fmla="val 730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2 minutes timer - 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6423" y="9207000"/>
            <a:ext cx="1920000" cy="108000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059905" y="419100"/>
            <a:ext cx="2160000" cy="216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87882" y="419100"/>
            <a:ext cx="2160000" cy="216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915859" y="419100"/>
            <a:ext cx="2160000" cy="216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059905" y="419100"/>
            <a:ext cx="2160000" cy="2160000"/>
            <a:chOff x="2059905" y="393867"/>
            <a:chExt cx="2160000" cy="2160000"/>
          </a:xfrm>
        </p:grpSpPr>
        <p:sp>
          <p:nvSpPr>
            <p:cNvPr id="31" name="Oval 30"/>
            <p:cNvSpPr/>
            <p:nvPr/>
          </p:nvSpPr>
          <p:spPr>
            <a:xfrm>
              <a:off x="2059905" y="393867"/>
              <a:ext cx="2160000" cy="2160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2335" y="1235340"/>
              <a:ext cx="1955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Campuchia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487882" y="444333"/>
            <a:ext cx="2160282" cy="2160000"/>
            <a:chOff x="5487882" y="419100"/>
            <a:chExt cx="2160282" cy="2160000"/>
          </a:xfrm>
        </p:grpSpPr>
        <p:sp>
          <p:nvSpPr>
            <p:cNvPr id="34" name="Oval 33"/>
            <p:cNvSpPr/>
            <p:nvPr/>
          </p:nvSpPr>
          <p:spPr>
            <a:xfrm>
              <a:off x="5488164" y="419100"/>
              <a:ext cx="2160000" cy="2160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87882" y="1235340"/>
              <a:ext cx="1955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Pa-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gan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916141" y="444333"/>
            <a:ext cx="2160282" cy="2160000"/>
            <a:chOff x="8916141" y="419100"/>
            <a:chExt cx="2160282" cy="2160000"/>
          </a:xfrm>
        </p:grpSpPr>
        <p:sp>
          <p:nvSpPr>
            <p:cNvPr id="37" name="Oval 36"/>
            <p:cNvSpPr/>
            <p:nvPr/>
          </p:nvSpPr>
          <p:spPr>
            <a:xfrm>
              <a:off x="8916423" y="419100"/>
              <a:ext cx="2160000" cy="2160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16141" y="1235340"/>
              <a:ext cx="2160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Sri Vi-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giay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-a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342340" y="2983719"/>
            <a:ext cx="2089889" cy="2160000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520351" y="2983719"/>
            <a:ext cx="2089889" cy="2160000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034803" y="2983719"/>
            <a:ext cx="2089889" cy="2160000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0513601" y="2983719"/>
            <a:ext cx="2089889" cy="2160000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99039" y="2952962"/>
            <a:ext cx="2234567" cy="2160000"/>
            <a:chOff x="299039" y="2939218"/>
            <a:chExt cx="2234567" cy="2160000"/>
          </a:xfrm>
        </p:grpSpPr>
        <p:sp>
          <p:nvSpPr>
            <p:cNvPr id="54" name="Oval 53"/>
            <p:cNvSpPr/>
            <p:nvPr/>
          </p:nvSpPr>
          <p:spPr>
            <a:xfrm>
              <a:off x="299039" y="2939218"/>
              <a:ext cx="2160000" cy="21600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8160" y="3780691"/>
              <a:ext cx="219544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Su-</a:t>
              </a:r>
              <a:r>
                <a:rPr lang="en-US" sz="2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</a:t>
              </a:r>
              <a:r>
                <a:rPr lang="en-US" sz="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n-US" sz="2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endPara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44524" y="2952962"/>
            <a:ext cx="2195446" cy="2160000"/>
            <a:chOff x="3544524" y="2939218"/>
            <a:chExt cx="2195446" cy="2160000"/>
          </a:xfrm>
        </p:grpSpPr>
        <p:sp>
          <p:nvSpPr>
            <p:cNvPr id="57" name="Oval 56"/>
            <p:cNvSpPr/>
            <p:nvPr/>
          </p:nvSpPr>
          <p:spPr>
            <a:xfrm>
              <a:off x="3544524" y="2939218"/>
              <a:ext cx="2089889" cy="21600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44524" y="3780691"/>
              <a:ext cx="219544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A-</a:t>
              </a:r>
              <a:r>
                <a:rPr lang="en-US" sz="2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út</a:t>
              </a:r>
              <a:r>
                <a:rPr lang="en-US" sz="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n-US" sz="2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-a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18678" y="2973363"/>
            <a:ext cx="2430121" cy="2160000"/>
            <a:chOff x="7018678" y="2959619"/>
            <a:chExt cx="2430121" cy="2160000"/>
          </a:xfrm>
        </p:grpSpPr>
        <p:sp>
          <p:nvSpPr>
            <p:cNvPr id="61" name="Oval 60"/>
            <p:cNvSpPr/>
            <p:nvPr/>
          </p:nvSpPr>
          <p:spPr>
            <a:xfrm>
              <a:off x="7071458" y="2959619"/>
              <a:ext cx="2089889" cy="21600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18678" y="3780691"/>
              <a:ext cx="243012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Mô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-pa-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hít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0528281" y="2985413"/>
            <a:ext cx="2570344" cy="2160000"/>
            <a:chOff x="10528281" y="2971669"/>
            <a:chExt cx="2570344" cy="2160000"/>
          </a:xfrm>
        </p:grpSpPr>
        <p:sp>
          <p:nvSpPr>
            <p:cNvPr id="64" name="Oval 63"/>
            <p:cNvSpPr/>
            <p:nvPr/>
          </p:nvSpPr>
          <p:spPr>
            <a:xfrm>
              <a:off x="10528281" y="2971669"/>
              <a:ext cx="2089889" cy="2160000"/>
            </a:xfrm>
            <a:prstGeom prst="ellipse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668504" y="3780691"/>
              <a:ext cx="243012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Ma- </a:t>
              </a:r>
              <a:r>
                <a:rPr lang="en-US" sz="2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lắc</a:t>
              </a:r>
              <a:r>
                <a:rPr lang="en-US" sz="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ca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-3352800" y="0"/>
            <a:ext cx="3352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4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452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9.87654E-7 L -0.08385 0.47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9 1.85185E-6 L -0.27578 0.685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3" y="342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-0.1691 0.560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5" y="2802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9136E-6 L 0.53542 0.2262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1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69136E-6 L 0.35903 0.3972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0.4665 0.2242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5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3.95062E-6 L 0.27491 0.4044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41" y="2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87654E-7 L -0.41641 0.4720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25" y="23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9" grpId="0" uiExpand="1" build="allAtOnce" animBg="1"/>
      <p:bldP spid="27" grpId="0" animBg="1"/>
      <p:bldP spid="28" grpId="0" animBg="1"/>
      <p:bldP spid="29" grpId="0" animBg="1"/>
      <p:bldP spid="47" grpId="0" animBg="1"/>
      <p:bldP spid="48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414461" y="-1958973"/>
            <a:ext cx="25774133" cy="12245973"/>
            <a:chOff x="-4431180" y="-1981644"/>
            <a:chExt cx="25774133" cy="12245973"/>
          </a:xfrm>
        </p:grpSpPr>
        <p:sp>
          <p:nvSpPr>
            <p:cNvPr id="2" name="Rectangle 1"/>
            <p:cNvSpPr/>
            <p:nvPr/>
          </p:nvSpPr>
          <p:spPr>
            <a:xfrm>
              <a:off x="1512712" y="1128889"/>
              <a:ext cx="15307732" cy="7947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2648505">
              <a:off x="-3902919" y="-1981644"/>
              <a:ext cx="5823434" cy="1268358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581978">
              <a:off x="-4431180" y="-782630"/>
              <a:ext cx="5443136" cy="4725100"/>
            </a:xfrm>
            <a:prstGeom prst="roundRect">
              <a:avLst>
                <a:gd name="adj" fmla="val 4744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2673201">
              <a:off x="-1234905" y="-1172654"/>
              <a:ext cx="3693906" cy="617760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3005747">
              <a:off x="1381860" y="944212"/>
              <a:ext cx="963700" cy="617760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2350839">
              <a:off x="-483645" y="2344683"/>
              <a:ext cx="2506862" cy="1115798"/>
            </a:xfrm>
            <a:prstGeom prst="roundRect">
              <a:avLst>
                <a:gd name="adj" fmla="val 47447"/>
              </a:avLst>
            </a:prstGeom>
            <a:solidFill>
              <a:srgbClr val="FAE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rot="2518735">
              <a:off x="-1492304" y="4213970"/>
              <a:ext cx="4953392" cy="595504"/>
            </a:xfrm>
            <a:prstGeom prst="roundRect">
              <a:avLst>
                <a:gd name="adj" fmla="val 4744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 rot="2419656">
              <a:off x="-123698" y="1904389"/>
              <a:ext cx="2607920" cy="575378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 rot="2531767">
              <a:off x="-3189056" y="7703808"/>
              <a:ext cx="6727764" cy="2426752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 rot="2384004">
              <a:off x="-2089236" y="7227429"/>
              <a:ext cx="6683044" cy="688814"/>
            </a:xfrm>
            <a:prstGeom prst="roundRect">
              <a:avLst>
                <a:gd name="adj" fmla="val 47447"/>
              </a:avLst>
            </a:prstGeom>
            <a:solidFill>
              <a:srgbClr val="FAE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2538327">
              <a:off x="-2596981" y="4108681"/>
              <a:ext cx="4755914" cy="1512630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2489499">
              <a:off x="-3695982" y="6400875"/>
              <a:ext cx="6683044" cy="1266014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 rot="8128333">
              <a:off x="16479801" y="-819022"/>
              <a:ext cx="2776974" cy="1154116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8147175">
              <a:off x="15658032" y="-396176"/>
              <a:ext cx="5443136" cy="1055728"/>
            </a:xfrm>
            <a:prstGeom prst="roundRect">
              <a:avLst>
                <a:gd name="adj" fmla="val 4744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 rot="8128333">
              <a:off x="15642551" y="-1076778"/>
              <a:ext cx="3660610" cy="561776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 rot="8128333">
              <a:off x="15749257" y="2107875"/>
              <a:ext cx="2532778" cy="532138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 rot="8128333">
              <a:off x="16515816" y="2009262"/>
              <a:ext cx="2506752" cy="1286664"/>
            </a:xfrm>
            <a:prstGeom prst="roundRect">
              <a:avLst>
                <a:gd name="adj" fmla="val 47447"/>
              </a:avLst>
            </a:prstGeom>
            <a:solidFill>
              <a:srgbClr val="FAE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 rot="8128333">
              <a:off x="16162058" y="3418370"/>
              <a:ext cx="3588516" cy="730752"/>
            </a:xfrm>
            <a:prstGeom prst="roundRect">
              <a:avLst>
                <a:gd name="adj" fmla="val 4744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 rot="8128333">
              <a:off x="16233069" y="4220022"/>
              <a:ext cx="4572074" cy="1455792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 rot="8128333">
              <a:off x="15886219" y="6181577"/>
              <a:ext cx="4572074" cy="530966"/>
            </a:xfrm>
            <a:prstGeom prst="roundRect">
              <a:avLst>
                <a:gd name="adj" fmla="val 47447"/>
              </a:avLst>
            </a:prstGeom>
            <a:solidFill>
              <a:srgbClr val="FAEC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8128333">
              <a:off x="14321707" y="8000047"/>
              <a:ext cx="7021246" cy="2264282"/>
            </a:xfrm>
            <a:prstGeom prst="roundRect">
              <a:avLst>
                <a:gd name="adj" fmla="val 47447"/>
              </a:avLst>
            </a:prstGeom>
            <a:solidFill>
              <a:srgbClr val="016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 rot="8072231">
              <a:off x="15501357" y="6616800"/>
              <a:ext cx="5891830" cy="1129708"/>
            </a:xfrm>
            <a:prstGeom prst="roundRect">
              <a:avLst>
                <a:gd name="adj" fmla="val 47447"/>
              </a:avLst>
            </a:prstGeom>
            <a:solidFill>
              <a:srgbClr val="FF2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42" name="Google Shape;3478;p57"/>
          <p:cNvCxnSpPr/>
          <p:nvPr/>
        </p:nvCxnSpPr>
        <p:spPr>
          <a:xfrm>
            <a:off x="12558910" y="5036698"/>
            <a:ext cx="2520000" cy="0"/>
          </a:xfrm>
          <a:prstGeom prst="straightConnector1">
            <a:avLst/>
          </a:prstGeom>
          <a:noFill/>
          <a:ln w="38100" cap="flat" cmpd="sng">
            <a:solidFill>
              <a:srgbClr val="01609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480;p57"/>
          <p:cNvCxnSpPr/>
          <p:nvPr/>
        </p:nvCxnSpPr>
        <p:spPr>
          <a:xfrm>
            <a:off x="4058877" y="5036698"/>
            <a:ext cx="2520000" cy="0"/>
          </a:xfrm>
          <a:prstGeom prst="straightConnector1">
            <a:avLst/>
          </a:prstGeom>
          <a:noFill/>
          <a:ln w="38100" cap="flat" cmpd="sng">
            <a:solidFill>
              <a:srgbClr val="01609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7-Point Star 4"/>
          <p:cNvSpPr/>
          <p:nvPr/>
        </p:nvSpPr>
        <p:spPr>
          <a:xfrm>
            <a:off x="1869582" y="1043194"/>
            <a:ext cx="14822903" cy="7910305"/>
          </a:xfrm>
          <a:prstGeom prst="star7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4416" y="3619500"/>
            <a:ext cx="8453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7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66900"/>
            <a:ext cx="18288000" cy="842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867400" y="1028700"/>
            <a:ext cx="0" cy="9258300"/>
          </a:xfrm>
          <a:prstGeom prst="line">
            <a:avLst/>
          </a:prstGeom>
          <a:ln w="38100">
            <a:solidFill>
              <a:srgbClr val="FFC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420600" y="1028700"/>
            <a:ext cx="0" cy="9258300"/>
          </a:xfrm>
          <a:prstGeom prst="line">
            <a:avLst/>
          </a:prstGeom>
          <a:ln w="38100">
            <a:solidFill>
              <a:srgbClr val="FFC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18" y="2419244"/>
            <a:ext cx="2520000" cy="25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318" y="2554632"/>
            <a:ext cx="2340000" cy="23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28800" y="9924"/>
            <a:ext cx="15204599" cy="159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kỉ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X- XVI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endParaRPr lang="en-US" sz="3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9515" y="5640404"/>
            <a:ext cx="4555273" cy="1001072"/>
          </a:xfrm>
          <a:prstGeom prst="rect">
            <a:avLst/>
          </a:prstGeom>
          <a:solidFill>
            <a:schemeClr val="bg1"/>
          </a:solidFill>
          <a:ln>
            <a:solidFill>
              <a:srgbClr val="FF2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9515" y="7201469"/>
            <a:ext cx="4555273" cy="1001072"/>
          </a:xfrm>
          <a:prstGeom prst="rect">
            <a:avLst/>
          </a:prstGeom>
          <a:solidFill>
            <a:schemeClr val="bg1"/>
          </a:solidFill>
          <a:ln>
            <a:solidFill>
              <a:srgbClr val="FF2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9515" y="8651577"/>
            <a:ext cx="4555273" cy="1001072"/>
          </a:xfrm>
          <a:prstGeom prst="rect">
            <a:avLst/>
          </a:prstGeom>
          <a:solidFill>
            <a:schemeClr val="bg1"/>
          </a:solidFill>
          <a:ln>
            <a:solidFill>
              <a:srgbClr val="FF2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161682" y="5640404"/>
            <a:ext cx="4555273" cy="1001072"/>
          </a:xfrm>
          <a:prstGeom prst="rect">
            <a:avLst/>
          </a:prstGeom>
          <a:solidFill>
            <a:schemeClr val="bg1"/>
          </a:solidFill>
          <a:ln>
            <a:solidFill>
              <a:srgbClr val="FF2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161682" y="7201469"/>
            <a:ext cx="4555273" cy="1001072"/>
          </a:xfrm>
          <a:prstGeom prst="rect">
            <a:avLst/>
          </a:prstGeom>
          <a:solidFill>
            <a:schemeClr val="bg1"/>
          </a:solidFill>
          <a:ln>
            <a:solidFill>
              <a:srgbClr val="FF2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161682" y="8651577"/>
            <a:ext cx="4555273" cy="1001072"/>
          </a:xfrm>
          <a:prstGeom prst="rect">
            <a:avLst/>
          </a:prstGeom>
          <a:solidFill>
            <a:schemeClr val="bg1"/>
          </a:solidFill>
          <a:ln>
            <a:solidFill>
              <a:srgbClr val="FF2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897945" y="2476500"/>
            <a:ext cx="4585055" cy="1079204"/>
            <a:chOff x="6975000" y="2644859"/>
            <a:chExt cx="4585055" cy="1079204"/>
          </a:xfrm>
        </p:grpSpPr>
        <p:sp>
          <p:nvSpPr>
            <p:cNvPr id="52" name="Rectangle 51"/>
            <p:cNvSpPr/>
            <p:nvPr/>
          </p:nvSpPr>
          <p:spPr>
            <a:xfrm>
              <a:off x="6975000" y="2722991"/>
              <a:ext cx="4555273" cy="10010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028854" y="2644859"/>
              <a:ext cx="45312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A- </a:t>
              </a:r>
              <a:r>
                <a:rPr lang="en-US" sz="4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út</a:t>
              </a: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4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a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97945" y="4082872"/>
            <a:ext cx="4585055" cy="1025996"/>
            <a:chOff x="6975000" y="2698067"/>
            <a:chExt cx="4585055" cy="1025996"/>
          </a:xfrm>
        </p:grpSpPr>
        <p:sp>
          <p:nvSpPr>
            <p:cNvPr id="55" name="Rectangle 54"/>
            <p:cNvSpPr/>
            <p:nvPr/>
          </p:nvSpPr>
          <p:spPr>
            <a:xfrm>
              <a:off x="6975000" y="2722991"/>
              <a:ext cx="4555273" cy="10010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160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028854" y="2698067"/>
              <a:ext cx="45312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Cam- </a:t>
              </a:r>
              <a:r>
                <a:rPr lang="en-US" sz="4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</a:t>
              </a: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chia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897945" y="5562272"/>
            <a:ext cx="4585055" cy="1079204"/>
            <a:chOff x="6975000" y="2644859"/>
            <a:chExt cx="4585055" cy="1079204"/>
          </a:xfrm>
        </p:grpSpPr>
        <p:sp>
          <p:nvSpPr>
            <p:cNvPr id="58" name="Rectangle 57"/>
            <p:cNvSpPr/>
            <p:nvPr/>
          </p:nvSpPr>
          <p:spPr>
            <a:xfrm>
              <a:off x="6975000" y="2722991"/>
              <a:ext cx="4555273" cy="10010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028854" y="2644859"/>
              <a:ext cx="45312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</a:t>
              </a:r>
              <a:r>
                <a:rPr lang="en-US" sz="4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Đại</a:t>
              </a: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endParaRPr lang="en-US" sz="4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97945" y="7190212"/>
            <a:ext cx="4585055" cy="1015663"/>
            <a:chOff x="6975000" y="2711734"/>
            <a:chExt cx="4585055" cy="1015663"/>
          </a:xfrm>
        </p:grpSpPr>
        <p:sp>
          <p:nvSpPr>
            <p:cNvPr id="61" name="Rectangle 60"/>
            <p:cNvSpPr/>
            <p:nvPr/>
          </p:nvSpPr>
          <p:spPr>
            <a:xfrm>
              <a:off x="6975000" y="2722991"/>
              <a:ext cx="4555273" cy="10010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160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028854" y="2711734"/>
              <a:ext cx="45312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4. </a:t>
              </a:r>
              <a:r>
                <a:rPr lang="en-US" sz="4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Mô</a:t>
              </a: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4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</a:t>
              </a: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pa- hit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897945" y="8651577"/>
            <a:ext cx="4585055" cy="1079204"/>
            <a:chOff x="6975000" y="2644859"/>
            <a:chExt cx="4585055" cy="1079204"/>
          </a:xfrm>
        </p:grpSpPr>
        <p:sp>
          <p:nvSpPr>
            <p:cNvPr id="64" name="Rectangle 63"/>
            <p:cNvSpPr/>
            <p:nvPr/>
          </p:nvSpPr>
          <p:spPr>
            <a:xfrm>
              <a:off x="6975000" y="2722991"/>
              <a:ext cx="4555273" cy="10010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028854" y="2644859"/>
              <a:ext cx="4531201" cy="890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5. Ma- </a:t>
              </a:r>
              <a:r>
                <a:rPr lang="en-US" sz="40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lắc</a:t>
              </a:r>
              <a:r>
                <a:rPr lang="en-US" sz="40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ca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3352800" y="0"/>
            <a:ext cx="4114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1.23457E-7 L -0.34419 0.285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14" y="1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7.40741E-7 L -0.34002 0.290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1.23457E-7 L -0.34419 0.284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14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2.46914E-6 L 0.35165 -0.173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8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1.48148E-6 L 0.35165 -0.175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8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0"/>
            <a:ext cx="16078200" cy="1912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spc="283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spc="283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vương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nửa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nửa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83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b="1" spc="283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552700"/>
            <a:ext cx="1524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 =&gt;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4838700"/>
            <a:ext cx="1463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352800" y="0"/>
            <a:ext cx="3352800" cy="10287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1218</Words>
  <Application>Microsoft Office PowerPoint</Application>
  <PresentationFormat>Custom</PresentationFormat>
  <Paragraphs>244</Paragraphs>
  <Slides>20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#9Slide04 Chonburi</vt:lpstr>
      <vt:lpstr>Times New Roman</vt:lpstr>
      <vt:lpstr>Arial</vt:lpstr>
      <vt:lpstr>SegoeuiPc</vt:lpstr>
      <vt:lpstr>Calibri</vt:lpstr>
      <vt:lpstr>Wingdings</vt:lpstr>
      <vt:lpstr>Questrial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Red Simple Modern Creative Fashion Business Company Proposal Presentation</dc:title>
  <dc:creator>huong ha</dc:creator>
  <cp:lastModifiedBy>Dell</cp:lastModifiedBy>
  <cp:revision>196</cp:revision>
  <dcterms:created xsi:type="dcterms:W3CDTF">2006-08-16T00:00:00Z</dcterms:created>
  <dcterms:modified xsi:type="dcterms:W3CDTF">2024-10-25T17:15:49Z</dcterms:modified>
  <dc:identifier>DAFB-ac8TYw</dc:identifier>
</cp:coreProperties>
</file>