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67" r:id="rId2"/>
    <p:sldId id="256" r:id="rId3"/>
    <p:sldId id="268" r:id="rId4"/>
    <p:sldId id="270" r:id="rId5"/>
    <p:sldId id="271" r:id="rId6"/>
    <p:sldId id="280" r:id="rId7"/>
    <p:sldId id="273" r:id="rId8"/>
    <p:sldId id="281" r:id="rId9"/>
    <p:sldId id="274" r:id="rId10"/>
    <p:sldId id="263" r:id="rId11"/>
    <p:sldId id="276" r:id="rId12"/>
    <p:sldId id="279" r:id="rId13"/>
    <p:sldId id="266" r:id="rId14"/>
  </p:sldIdLst>
  <p:sldSz cx="12192000" cy="6858000"/>
  <p:notesSz cx="6858000" cy="9144000"/>
  <p:defaultText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86" d="100"/>
          <a:sy n="86" d="100"/>
        </p:scale>
        <p:origin x="84" y="60"/>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3FB3395-7956-4702-BE68-00510B9369E6}"/>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vi-VN"/>
          </a:p>
        </p:txBody>
      </p:sp>
      <p:sp>
        <p:nvSpPr>
          <p:cNvPr id="3" name="Subtitle 2">
            <a:extLst>
              <a:ext uri="{FF2B5EF4-FFF2-40B4-BE49-F238E27FC236}">
                <a16:creationId xmlns:a16="http://schemas.microsoft.com/office/drawing/2014/main" xmlns="" id="{917D7AD5-9536-4C9F-9DAD-F2AF235F04E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vi-VN"/>
          </a:p>
        </p:txBody>
      </p:sp>
      <p:sp>
        <p:nvSpPr>
          <p:cNvPr id="4" name="Date Placeholder 3">
            <a:extLst>
              <a:ext uri="{FF2B5EF4-FFF2-40B4-BE49-F238E27FC236}">
                <a16:creationId xmlns:a16="http://schemas.microsoft.com/office/drawing/2014/main" xmlns="" id="{D0D6879A-7FE5-4234-92C0-AF0D587F4B14}"/>
              </a:ext>
            </a:extLst>
          </p:cNvPr>
          <p:cNvSpPr>
            <a:spLocks noGrp="1"/>
          </p:cNvSpPr>
          <p:nvPr>
            <p:ph type="dt" sz="half" idx="10"/>
          </p:nvPr>
        </p:nvSpPr>
        <p:spPr/>
        <p:txBody>
          <a:bodyPr/>
          <a:lstStyle/>
          <a:p>
            <a:fld id="{9B2C2435-3656-4F42-9BB3-253759819B55}" type="datetimeFigureOut">
              <a:rPr lang="vi-VN" smtClean="0"/>
              <a:pPr/>
              <a:t>03/10/2022</a:t>
            </a:fld>
            <a:endParaRPr lang="vi-VN"/>
          </a:p>
        </p:txBody>
      </p:sp>
      <p:sp>
        <p:nvSpPr>
          <p:cNvPr id="5" name="Footer Placeholder 4">
            <a:extLst>
              <a:ext uri="{FF2B5EF4-FFF2-40B4-BE49-F238E27FC236}">
                <a16:creationId xmlns:a16="http://schemas.microsoft.com/office/drawing/2014/main" xmlns="" id="{658C1B56-A2E7-4D71-8703-060036418CA7}"/>
              </a:ext>
            </a:extLst>
          </p:cNvPr>
          <p:cNvSpPr>
            <a:spLocks noGrp="1"/>
          </p:cNvSpPr>
          <p:nvPr>
            <p:ph type="ftr" sz="quarter" idx="11"/>
          </p:nvPr>
        </p:nvSpPr>
        <p:spPr/>
        <p:txBody>
          <a:bodyPr/>
          <a:lstStyle/>
          <a:p>
            <a:endParaRPr lang="vi-VN"/>
          </a:p>
        </p:txBody>
      </p:sp>
      <p:sp>
        <p:nvSpPr>
          <p:cNvPr id="6" name="Slide Number Placeholder 5">
            <a:extLst>
              <a:ext uri="{FF2B5EF4-FFF2-40B4-BE49-F238E27FC236}">
                <a16:creationId xmlns:a16="http://schemas.microsoft.com/office/drawing/2014/main" xmlns="" id="{433573ED-6C6E-4F33-A50A-526DF2BA2C71}"/>
              </a:ext>
            </a:extLst>
          </p:cNvPr>
          <p:cNvSpPr>
            <a:spLocks noGrp="1"/>
          </p:cNvSpPr>
          <p:nvPr>
            <p:ph type="sldNum" sz="quarter" idx="12"/>
          </p:nvPr>
        </p:nvSpPr>
        <p:spPr/>
        <p:txBody>
          <a:bodyPr/>
          <a:lstStyle/>
          <a:p>
            <a:fld id="{7A3C184B-7FE4-466A-8797-97429E37E2D2}" type="slidenum">
              <a:rPr lang="vi-VN" smtClean="0"/>
              <a:pPr/>
              <a:t>‹#›</a:t>
            </a:fld>
            <a:endParaRPr lang="vi-VN"/>
          </a:p>
        </p:txBody>
      </p:sp>
    </p:spTree>
    <p:extLst>
      <p:ext uri="{BB962C8B-B14F-4D97-AF65-F5344CB8AC3E}">
        <p14:creationId xmlns:p14="http://schemas.microsoft.com/office/powerpoint/2010/main" val="104693433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0078D4C-F15B-4821-B978-73094DD74F05}"/>
              </a:ext>
            </a:extLst>
          </p:cNvPr>
          <p:cNvSpPr>
            <a:spLocks noGrp="1"/>
          </p:cNvSpPr>
          <p:nvPr>
            <p:ph type="title"/>
          </p:nvPr>
        </p:nvSpPr>
        <p:spPr/>
        <p:txBody>
          <a:bodyPr/>
          <a:lstStyle/>
          <a:p>
            <a:r>
              <a:rPr lang="en-US"/>
              <a:t>Click to edit Master title style</a:t>
            </a:r>
            <a:endParaRPr lang="vi-VN"/>
          </a:p>
        </p:txBody>
      </p:sp>
      <p:sp>
        <p:nvSpPr>
          <p:cNvPr id="3" name="Vertical Text Placeholder 2">
            <a:extLst>
              <a:ext uri="{FF2B5EF4-FFF2-40B4-BE49-F238E27FC236}">
                <a16:creationId xmlns:a16="http://schemas.microsoft.com/office/drawing/2014/main" xmlns="" id="{898E2DB7-464F-42BF-9B56-F5A0F3E51CEF}"/>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a:extLst>
              <a:ext uri="{FF2B5EF4-FFF2-40B4-BE49-F238E27FC236}">
                <a16:creationId xmlns:a16="http://schemas.microsoft.com/office/drawing/2014/main" xmlns="" id="{EE9E5E4E-FB22-4B6C-9EBE-97DBC4E11FE8}"/>
              </a:ext>
            </a:extLst>
          </p:cNvPr>
          <p:cNvSpPr>
            <a:spLocks noGrp="1"/>
          </p:cNvSpPr>
          <p:nvPr>
            <p:ph type="dt" sz="half" idx="10"/>
          </p:nvPr>
        </p:nvSpPr>
        <p:spPr/>
        <p:txBody>
          <a:bodyPr/>
          <a:lstStyle/>
          <a:p>
            <a:fld id="{9B2C2435-3656-4F42-9BB3-253759819B55}" type="datetimeFigureOut">
              <a:rPr lang="vi-VN" smtClean="0"/>
              <a:pPr/>
              <a:t>03/10/2022</a:t>
            </a:fld>
            <a:endParaRPr lang="vi-VN"/>
          </a:p>
        </p:txBody>
      </p:sp>
      <p:sp>
        <p:nvSpPr>
          <p:cNvPr id="5" name="Footer Placeholder 4">
            <a:extLst>
              <a:ext uri="{FF2B5EF4-FFF2-40B4-BE49-F238E27FC236}">
                <a16:creationId xmlns:a16="http://schemas.microsoft.com/office/drawing/2014/main" xmlns="" id="{557FE255-0882-4A63-B8B9-3835B5F80FC4}"/>
              </a:ext>
            </a:extLst>
          </p:cNvPr>
          <p:cNvSpPr>
            <a:spLocks noGrp="1"/>
          </p:cNvSpPr>
          <p:nvPr>
            <p:ph type="ftr" sz="quarter" idx="11"/>
          </p:nvPr>
        </p:nvSpPr>
        <p:spPr/>
        <p:txBody>
          <a:bodyPr/>
          <a:lstStyle/>
          <a:p>
            <a:endParaRPr lang="vi-VN"/>
          </a:p>
        </p:txBody>
      </p:sp>
      <p:sp>
        <p:nvSpPr>
          <p:cNvPr id="6" name="Slide Number Placeholder 5">
            <a:extLst>
              <a:ext uri="{FF2B5EF4-FFF2-40B4-BE49-F238E27FC236}">
                <a16:creationId xmlns:a16="http://schemas.microsoft.com/office/drawing/2014/main" xmlns="" id="{BB950521-E509-4B96-BC76-0490E0EB6A83}"/>
              </a:ext>
            </a:extLst>
          </p:cNvPr>
          <p:cNvSpPr>
            <a:spLocks noGrp="1"/>
          </p:cNvSpPr>
          <p:nvPr>
            <p:ph type="sldNum" sz="quarter" idx="12"/>
          </p:nvPr>
        </p:nvSpPr>
        <p:spPr/>
        <p:txBody>
          <a:bodyPr/>
          <a:lstStyle/>
          <a:p>
            <a:fld id="{7A3C184B-7FE4-466A-8797-97429E37E2D2}" type="slidenum">
              <a:rPr lang="vi-VN" smtClean="0"/>
              <a:pPr/>
              <a:t>‹#›</a:t>
            </a:fld>
            <a:endParaRPr lang="vi-VN"/>
          </a:p>
        </p:txBody>
      </p:sp>
    </p:spTree>
    <p:extLst>
      <p:ext uri="{BB962C8B-B14F-4D97-AF65-F5344CB8AC3E}">
        <p14:creationId xmlns:p14="http://schemas.microsoft.com/office/powerpoint/2010/main" val="79803172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xmlns="" id="{7F790B7F-06CF-4701-A5F9-522F3A37C0F7}"/>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vi-VN"/>
          </a:p>
        </p:txBody>
      </p:sp>
      <p:sp>
        <p:nvSpPr>
          <p:cNvPr id="3" name="Vertical Text Placeholder 2">
            <a:extLst>
              <a:ext uri="{FF2B5EF4-FFF2-40B4-BE49-F238E27FC236}">
                <a16:creationId xmlns:a16="http://schemas.microsoft.com/office/drawing/2014/main" xmlns="" id="{EE007166-E16C-4168-8371-F055510473B1}"/>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a:extLst>
              <a:ext uri="{FF2B5EF4-FFF2-40B4-BE49-F238E27FC236}">
                <a16:creationId xmlns:a16="http://schemas.microsoft.com/office/drawing/2014/main" xmlns="" id="{5D97295F-B78A-4CDD-AA0A-05123A7705E9}"/>
              </a:ext>
            </a:extLst>
          </p:cNvPr>
          <p:cNvSpPr>
            <a:spLocks noGrp="1"/>
          </p:cNvSpPr>
          <p:nvPr>
            <p:ph type="dt" sz="half" idx="10"/>
          </p:nvPr>
        </p:nvSpPr>
        <p:spPr/>
        <p:txBody>
          <a:bodyPr/>
          <a:lstStyle/>
          <a:p>
            <a:fld id="{9B2C2435-3656-4F42-9BB3-253759819B55}" type="datetimeFigureOut">
              <a:rPr lang="vi-VN" smtClean="0"/>
              <a:pPr/>
              <a:t>03/10/2022</a:t>
            </a:fld>
            <a:endParaRPr lang="vi-VN"/>
          </a:p>
        </p:txBody>
      </p:sp>
      <p:sp>
        <p:nvSpPr>
          <p:cNvPr id="5" name="Footer Placeholder 4">
            <a:extLst>
              <a:ext uri="{FF2B5EF4-FFF2-40B4-BE49-F238E27FC236}">
                <a16:creationId xmlns:a16="http://schemas.microsoft.com/office/drawing/2014/main" xmlns="" id="{DE2EF571-4BA7-438F-80F3-7757F53C34C9}"/>
              </a:ext>
            </a:extLst>
          </p:cNvPr>
          <p:cNvSpPr>
            <a:spLocks noGrp="1"/>
          </p:cNvSpPr>
          <p:nvPr>
            <p:ph type="ftr" sz="quarter" idx="11"/>
          </p:nvPr>
        </p:nvSpPr>
        <p:spPr/>
        <p:txBody>
          <a:bodyPr/>
          <a:lstStyle/>
          <a:p>
            <a:endParaRPr lang="vi-VN"/>
          </a:p>
        </p:txBody>
      </p:sp>
      <p:sp>
        <p:nvSpPr>
          <p:cNvPr id="6" name="Slide Number Placeholder 5">
            <a:extLst>
              <a:ext uri="{FF2B5EF4-FFF2-40B4-BE49-F238E27FC236}">
                <a16:creationId xmlns:a16="http://schemas.microsoft.com/office/drawing/2014/main" xmlns="" id="{F4905EFB-38E4-4FEC-901B-05203B0BCF0E}"/>
              </a:ext>
            </a:extLst>
          </p:cNvPr>
          <p:cNvSpPr>
            <a:spLocks noGrp="1"/>
          </p:cNvSpPr>
          <p:nvPr>
            <p:ph type="sldNum" sz="quarter" idx="12"/>
          </p:nvPr>
        </p:nvSpPr>
        <p:spPr/>
        <p:txBody>
          <a:bodyPr/>
          <a:lstStyle/>
          <a:p>
            <a:fld id="{7A3C184B-7FE4-466A-8797-97429E37E2D2}" type="slidenum">
              <a:rPr lang="vi-VN" smtClean="0"/>
              <a:pPr/>
              <a:t>‹#›</a:t>
            </a:fld>
            <a:endParaRPr lang="vi-VN"/>
          </a:p>
        </p:txBody>
      </p:sp>
    </p:spTree>
    <p:extLst>
      <p:ext uri="{BB962C8B-B14F-4D97-AF65-F5344CB8AC3E}">
        <p14:creationId xmlns:p14="http://schemas.microsoft.com/office/powerpoint/2010/main" val="311931349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626D036E-F1FC-4592-9D09-257B72E8772F}"/>
              </a:ext>
            </a:extLst>
          </p:cNvPr>
          <p:cNvSpPr>
            <a:spLocks noGrp="1"/>
          </p:cNvSpPr>
          <p:nvPr>
            <p:ph type="title"/>
          </p:nvPr>
        </p:nvSpPr>
        <p:spPr/>
        <p:txBody>
          <a:bodyPr/>
          <a:lstStyle/>
          <a:p>
            <a:r>
              <a:rPr lang="en-US"/>
              <a:t>Click to edit Master title style</a:t>
            </a:r>
            <a:endParaRPr lang="vi-VN"/>
          </a:p>
        </p:txBody>
      </p:sp>
      <p:sp>
        <p:nvSpPr>
          <p:cNvPr id="3" name="Content Placeholder 2">
            <a:extLst>
              <a:ext uri="{FF2B5EF4-FFF2-40B4-BE49-F238E27FC236}">
                <a16:creationId xmlns:a16="http://schemas.microsoft.com/office/drawing/2014/main" xmlns="" id="{4A817461-B366-4423-A401-8AA250415094}"/>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a:extLst>
              <a:ext uri="{FF2B5EF4-FFF2-40B4-BE49-F238E27FC236}">
                <a16:creationId xmlns:a16="http://schemas.microsoft.com/office/drawing/2014/main" xmlns="" id="{4B72D1A2-F7AB-43BA-A29B-1DC4EDF48E60}"/>
              </a:ext>
            </a:extLst>
          </p:cNvPr>
          <p:cNvSpPr>
            <a:spLocks noGrp="1"/>
          </p:cNvSpPr>
          <p:nvPr>
            <p:ph type="dt" sz="half" idx="10"/>
          </p:nvPr>
        </p:nvSpPr>
        <p:spPr/>
        <p:txBody>
          <a:bodyPr/>
          <a:lstStyle/>
          <a:p>
            <a:fld id="{9B2C2435-3656-4F42-9BB3-253759819B55}" type="datetimeFigureOut">
              <a:rPr lang="vi-VN" smtClean="0"/>
              <a:pPr/>
              <a:t>03/10/2022</a:t>
            </a:fld>
            <a:endParaRPr lang="vi-VN"/>
          </a:p>
        </p:txBody>
      </p:sp>
      <p:sp>
        <p:nvSpPr>
          <p:cNvPr id="5" name="Footer Placeholder 4">
            <a:extLst>
              <a:ext uri="{FF2B5EF4-FFF2-40B4-BE49-F238E27FC236}">
                <a16:creationId xmlns:a16="http://schemas.microsoft.com/office/drawing/2014/main" xmlns="" id="{AB92FF92-D814-46CB-82E5-FEF0503887DE}"/>
              </a:ext>
            </a:extLst>
          </p:cNvPr>
          <p:cNvSpPr>
            <a:spLocks noGrp="1"/>
          </p:cNvSpPr>
          <p:nvPr>
            <p:ph type="ftr" sz="quarter" idx="11"/>
          </p:nvPr>
        </p:nvSpPr>
        <p:spPr/>
        <p:txBody>
          <a:bodyPr/>
          <a:lstStyle/>
          <a:p>
            <a:endParaRPr lang="vi-VN"/>
          </a:p>
        </p:txBody>
      </p:sp>
      <p:sp>
        <p:nvSpPr>
          <p:cNvPr id="6" name="Slide Number Placeholder 5">
            <a:extLst>
              <a:ext uri="{FF2B5EF4-FFF2-40B4-BE49-F238E27FC236}">
                <a16:creationId xmlns:a16="http://schemas.microsoft.com/office/drawing/2014/main" xmlns="" id="{66B5F986-E1CF-4D44-B802-909DFB7F9571}"/>
              </a:ext>
            </a:extLst>
          </p:cNvPr>
          <p:cNvSpPr>
            <a:spLocks noGrp="1"/>
          </p:cNvSpPr>
          <p:nvPr>
            <p:ph type="sldNum" sz="quarter" idx="12"/>
          </p:nvPr>
        </p:nvSpPr>
        <p:spPr/>
        <p:txBody>
          <a:bodyPr/>
          <a:lstStyle/>
          <a:p>
            <a:fld id="{7A3C184B-7FE4-466A-8797-97429E37E2D2}" type="slidenum">
              <a:rPr lang="vi-VN" smtClean="0"/>
              <a:pPr/>
              <a:t>‹#›</a:t>
            </a:fld>
            <a:endParaRPr lang="vi-VN"/>
          </a:p>
        </p:txBody>
      </p:sp>
    </p:spTree>
    <p:extLst>
      <p:ext uri="{BB962C8B-B14F-4D97-AF65-F5344CB8AC3E}">
        <p14:creationId xmlns:p14="http://schemas.microsoft.com/office/powerpoint/2010/main" val="104103196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CFB3AEA-FB20-4813-99E2-A24CCBD25ACF}"/>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vi-VN"/>
          </a:p>
        </p:txBody>
      </p:sp>
      <p:sp>
        <p:nvSpPr>
          <p:cNvPr id="3" name="Text Placeholder 2">
            <a:extLst>
              <a:ext uri="{FF2B5EF4-FFF2-40B4-BE49-F238E27FC236}">
                <a16:creationId xmlns:a16="http://schemas.microsoft.com/office/drawing/2014/main" xmlns="" id="{B7852FCC-CBCE-4C22-BA0C-C8C2A3ECE791}"/>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xmlns="" id="{852A1796-C524-491F-B53A-012F3B062279}"/>
              </a:ext>
            </a:extLst>
          </p:cNvPr>
          <p:cNvSpPr>
            <a:spLocks noGrp="1"/>
          </p:cNvSpPr>
          <p:nvPr>
            <p:ph type="dt" sz="half" idx="10"/>
          </p:nvPr>
        </p:nvSpPr>
        <p:spPr/>
        <p:txBody>
          <a:bodyPr/>
          <a:lstStyle/>
          <a:p>
            <a:fld id="{9B2C2435-3656-4F42-9BB3-253759819B55}" type="datetimeFigureOut">
              <a:rPr lang="vi-VN" smtClean="0"/>
              <a:pPr/>
              <a:t>03/10/2022</a:t>
            </a:fld>
            <a:endParaRPr lang="vi-VN"/>
          </a:p>
        </p:txBody>
      </p:sp>
      <p:sp>
        <p:nvSpPr>
          <p:cNvPr id="5" name="Footer Placeholder 4">
            <a:extLst>
              <a:ext uri="{FF2B5EF4-FFF2-40B4-BE49-F238E27FC236}">
                <a16:creationId xmlns:a16="http://schemas.microsoft.com/office/drawing/2014/main" xmlns="" id="{EF932EB2-618E-4C88-85E6-D59F16FBFDC2}"/>
              </a:ext>
            </a:extLst>
          </p:cNvPr>
          <p:cNvSpPr>
            <a:spLocks noGrp="1"/>
          </p:cNvSpPr>
          <p:nvPr>
            <p:ph type="ftr" sz="quarter" idx="11"/>
          </p:nvPr>
        </p:nvSpPr>
        <p:spPr/>
        <p:txBody>
          <a:bodyPr/>
          <a:lstStyle/>
          <a:p>
            <a:endParaRPr lang="vi-VN"/>
          </a:p>
        </p:txBody>
      </p:sp>
      <p:sp>
        <p:nvSpPr>
          <p:cNvPr id="6" name="Slide Number Placeholder 5">
            <a:extLst>
              <a:ext uri="{FF2B5EF4-FFF2-40B4-BE49-F238E27FC236}">
                <a16:creationId xmlns:a16="http://schemas.microsoft.com/office/drawing/2014/main" xmlns="" id="{EF3839D2-32F0-4EE3-AF5B-46646A1E630A}"/>
              </a:ext>
            </a:extLst>
          </p:cNvPr>
          <p:cNvSpPr>
            <a:spLocks noGrp="1"/>
          </p:cNvSpPr>
          <p:nvPr>
            <p:ph type="sldNum" sz="quarter" idx="12"/>
          </p:nvPr>
        </p:nvSpPr>
        <p:spPr/>
        <p:txBody>
          <a:bodyPr/>
          <a:lstStyle/>
          <a:p>
            <a:fld id="{7A3C184B-7FE4-466A-8797-97429E37E2D2}" type="slidenum">
              <a:rPr lang="vi-VN" smtClean="0"/>
              <a:pPr/>
              <a:t>‹#›</a:t>
            </a:fld>
            <a:endParaRPr lang="vi-VN"/>
          </a:p>
        </p:txBody>
      </p:sp>
    </p:spTree>
    <p:extLst>
      <p:ext uri="{BB962C8B-B14F-4D97-AF65-F5344CB8AC3E}">
        <p14:creationId xmlns:p14="http://schemas.microsoft.com/office/powerpoint/2010/main" val="39490260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CC56A5E-689A-49B0-AF5B-6693D56B9C0B}"/>
              </a:ext>
            </a:extLst>
          </p:cNvPr>
          <p:cNvSpPr>
            <a:spLocks noGrp="1"/>
          </p:cNvSpPr>
          <p:nvPr>
            <p:ph type="title"/>
          </p:nvPr>
        </p:nvSpPr>
        <p:spPr/>
        <p:txBody>
          <a:bodyPr/>
          <a:lstStyle/>
          <a:p>
            <a:r>
              <a:rPr lang="en-US"/>
              <a:t>Click to edit Master title style</a:t>
            </a:r>
            <a:endParaRPr lang="vi-VN"/>
          </a:p>
        </p:txBody>
      </p:sp>
      <p:sp>
        <p:nvSpPr>
          <p:cNvPr id="3" name="Content Placeholder 2">
            <a:extLst>
              <a:ext uri="{FF2B5EF4-FFF2-40B4-BE49-F238E27FC236}">
                <a16:creationId xmlns:a16="http://schemas.microsoft.com/office/drawing/2014/main" xmlns="" id="{244724BD-3E14-42FD-86DB-BBB64D443095}"/>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Content Placeholder 3">
            <a:extLst>
              <a:ext uri="{FF2B5EF4-FFF2-40B4-BE49-F238E27FC236}">
                <a16:creationId xmlns:a16="http://schemas.microsoft.com/office/drawing/2014/main" xmlns="" id="{679F3A7E-D5E3-4ED8-B165-E518659A860F}"/>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5" name="Date Placeholder 4">
            <a:extLst>
              <a:ext uri="{FF2B5EF4-FFF2-40B4-BE49-F238E27FC236}">
                <a16:creationId xmlns:a16="http://schemas.microsoft.com/office/drawing/2014/main" xmlns="" id="{687E2A6A-F7A4-47B1-822B-6B086CC8A276}"/>
              </a:ext>
            </a:extLst>
          </p:cNvPr>
          <p:cNvSpPr>
            <a:spLocks noGrp="1"/>
          </p:cNvSpPr>
          <p:nvPr>
            <p:ph type="dt" sz="half" idx="10"/>
          </p:nvPr>
        </p:nvSpPr>
        <p:spPr/>
        <p:txBody>
          <a:bodyPr/>
          <a:lstStyle/>
          <a:p>
            <a:fld id="{9B2C2435-3656-4F42-9BB3-253759819B55}" type="datetimeFigureOut">
              <a:rPr lang="vi-VN" smtClean="0"/>
              <a:pPr/>
              <a:t>03/10/2022</a:t>
            </a:fld>
            <a:endParaRPr lang="vi-VN"/>
          </a:p>
        </p:txBody>
      </p:sp>
      <p:sp>
        <p:nvSpPr>
          <p:cNvPr id="6" name="Footer Placeholder 5">
            <a:extLst>
              <a:ext uri="{FF2B5EF4-FFF2-40B4-BE49-F238E27FC236}">
                <a16:creationId xmlns:a16="http://schemas.microsoft.com/office/drawing/2014/main" xmlns="" id="{B7209EB8-0DBB-4353-8E5A-7B35331C0F22}"/>
              </a:ext>
            </a:extLst>
          </p:cNvPr>
          <p:cNvSpPr>
            <a:spLocks noGrp="1"/>
          </p:cNvSpPr>
          <p:nvPr>
            <p:ph type="ftr" sz="quarter" idx="11"/>
          </p:nvPr>
        </p:nvSpPr>
        <p:spPr/>
        <p:txBody>
          <a:bodyPr/>
          <a:lstStyle/>
          <a:p>
            <a:endParaRPr lang="vi-VN"/>
          </a:p>
        </p:txBody>
      </p:sp>
      <p:sp>
        <p:nvSpPr>
          <p:cNvPr id="7" name="Slide Number Placeholder 6">
            <a:extLst>
              <a:ext uri="{FF2B5EF4-FFF2-40B4-BE49-F238E27FC236}">
                <a16:creationId xmlns:a16="http://schemas.microsoft.com/office/drawing/2014/main" xmlns="" id="{58783D27-1859-457B-BFE4-2DA6B5FDF15B}"/>
              </a:ext>
            </a:extLst>
          </p:cNvPr>
          <p:cNvSpPr>
            <a:spLocks noGrp="1"/>
          </p:cNvSpPr>
          <p:nvPr>
            <p:ph type="sldNum" sz="quarter" idx="12"/>
          </p:nvPr>
        </p:nvSpPr>
        <p:spPr/>
        <p:txBody>
          <a:bodyPr/>
          <a:lstStyle/>
          <a:p>
            <a:fld id="{7A3C184B-7FE4-466A-8797-97429E37E2D2}" type="slidenum">
              <a:rPr lang="vi-VN" smtClean="0"/>
              <a:pPr/>
              <a:t>‹#›</a:t>
            </a:fld>
            <a:endParaRPr lang="vi-VN"/>
          </a:p>
        </p:txBody>
      </p:sp>
    </p:spTree>
    <p:extLst>
      <p:ext uri="{BB962C8B-B14F-4D97-AF65-F5344CB8AC3E}">
        <p14:creationId xmlns:p14="http://schemas.microsoft.com/office/powerpoint/2010/main" val="46880032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B91E888-4E79-40AE-A290-4AB4F979B2D9}"/>
              </a:ext>
            </a:extLst>
          </p:cNvPr>
          <p:cNvSpPr>
            <a:spLocks noGrp="1"/>
          </p:cNvSpPr>
          <p:nvPr>
            <p:ph type="title"/>
          </p:nvPr>
        </p:nvSpPr>
        <p:spPr>
          <a:xfrm>
            <a:off x="839788" y="365125"/>
            <a:ext cx="10515600" cy="1325563"/>
          </a:xfrm>
        </p:spPr>
        <p:txBody>
          <a:bodyPr/>
          <a:lstStyle/>
          <a:p>
            <a:r>
              <a:rPr lang="en-US"/>
              <a:t>Click to edit Master title style</a:t>
            </a:r>
            <a:endParaRPr lang="vi-VN"/>
          </a:p>
        </p:txBody>
      </p:sp>
      <p:sp>
        <p:nvSpPr>
          <p:cNvPr id="3" name="Text Placeholder 2">
            <a:extLst>
              <a:ext uri="{FF2B5EF4-FFF2-40B4-BE49-F238E27FC236}">
                <a16:creationId xmlns:a16="http://schemas.microsoft.com/office/drawing/2014/main" xmlns="" id="{A0F538F6-4FC8-410A-8D24-FADE4703F87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xmlns="" id="{2B0F5E59-16F3-435F-9E1A-6E889E5CCD68}"/>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5" name="Text Placeholder 4">
            <a:extLst>
              <a:ext uri="{FF2B5EF4-FFF2-40B4-BE49-F238E27FC236}">
                <a16:creationId xmlns:a16="http://schemas.microsoft.com/office/drawing/2014/main" xmlns="" id="{2BAF47B4-F48E-488F-B411-895768455C1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xmlns="" id="{DB8D6DA0-391E-45A8-8867-9BF707683118}"/>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7" name="Date Placeholder 6">
            <a:extLst>
              <a:ext uri="{FF2B5EF4-FFF2-40B4-BE49-F238E27FC236}">
                <a16:creationId xmlns:a16="http://schemas.microsoft.com/office/drawing/2014/main" xmlns="" id="{033B5744-3C8C-488A-9967-6ABB38C268CF}"/>
              </a:ext>
            </a:extLst>
          </p:cNvPr>
          <p:cNvSpPr>
            <a:spLocks noGrp="1"/>
          </p:cNvSpPr>
          <p:nvPr>
            <p:ph type="dt" sz="half" idx="10"/>
          </p:nvPr>
        </p:nvSpPr>
        <p:spPr/>
        <p:txBody>
          <a:bodyPr/>
          <a:lstStyle/>
          <a:p>
            <a:fld id="{9B2C2435-3656-4F42-9BB3-253759819B55}" type="datetimeFigureOut">
              <a:rPr lang="vi-VN" smtClean="0"/>
              <a:pPr/>
              <a:t>03/10/2022</a:t>
            </a:fld>
            <a:endParaRPr lang="vi-VN"/>
          </a:p>
        </p:txBody>
      </p:sp>
      <p:sp>
        <p:nvSpPr>
          <p:cNvPr id="8" name="Footer Placeholder 7">
            <a:extLst>
              <a:ext uri="{FF2B5EF4-FFF2-40B4-BE49-F238E27FC236}">
                <a16:creationId xmlns:a16="http://schemas.microsoft.com/office/drawing/2014/main" xmlns="" id="{8764DEFD-2828-4913-AAB2-2D296BCF0C4D}"/>
              </a:ext>
            </a:extLst>
          </p:cNvPr>
          <p:cNvSpPr>
            <a:spLocks noGrp="1"/>
          </p:cNvSpPr>
          <p:nvPr>
            <p:ph type="ftr" sz="quarter" idx="11"/>
          </p:nvPr>
        </p:nvSpPr>
        <p:spPr/>
        <p:txBody>
          <a:bodyPr/>
          <a:lstStyle/>
          <a:p>
            <a:endParaRPr lang="vi-VN"/>
          </a:p>
        </p:txBody>
      </p:sp>
      <p:sp>
        <p:nvSpPr>
          <p:cNvPr id="9" name="Slide Number Placeholder 8">
            <a:extLst>
              <a:ext uri="{FF2B5EF4-FFF2-40B4-BE49-F238E27FC236}">
                <a16:creationId xmlns:a16="http://schemas.microsoft.com/office/drawing/2014/main" xmlns="" id="{5F89005A-8CEC-4C63-8979-83AADB04E956}"/>
              </a:ext>
            </a:extLst>
          </p:cNvPr>
          <p:cNvSpPr>
            <a:spLocks noGrp="1"/>
          </p:cNvSpPr>
          <p:nvPr>
            <p:ph type="sldNum" sz="quarter" idx="12"/>
          </p:nvPr>
        </p:nvSpPr>
        <p:spPr/>
        <p:txBody>
          <a:bodyPr/>
          <a:lstStyle/>
          <a:p>
            <a:fld id="{7A3C184B-7FE4-466A-8797-97429E37E2D2}" type="slidenum">
              <a:rPr lang="vi-VN" smtClean="0"/>
              <a:pPr/>
              <a:t>‹#›</a:t>
            </a:fld>
            <a:endParaRPr lang="vi-VN"/>
          </a:p>
        </p:txBody>
      </p:sp>
    </p:spTree>
    <p:extLst>
      <p:ext uri="{BB962C8B-B14F-4D97-AF65-F5344CB8AC3E}">
        <p14:creationId xmlns:p14="http://schemas.microsoft.com/office/powerpoint/2010/main" val="160488360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CF9A055C-AF07-41F1-BCB5-116E2076E231}"/>
              </a:ext>
            </a:extLst>
          </p:cNvPr>
          <p:cNvSpPr>
            <a:spLocks noGrp="1"/>
          </p:cNvSpPr>
          <p:nvPr>
            <p:ph type="title"/>
          </p:nvPr>
        </p:nvSpPr>
        <p:spPr/>
        <p:txBody>
          <a:bodyPr/>
          <a:lstStyle/>
          <a:p>
            <a:r>
              <a:rPr lang="en-US"/>
              <a:t>Click to edit Master title style</a:t>
            </a:r>
            <a:endParaRPr lang="vi-VN"/>
          </a:p>
        </p:txBody>
      </p:sp>
      <p:sp>
        <p:nvSpPr>
          <p:cNvPr id="3" name="Date Placeholder 2">
            <a:extLst>
              <a:ext uri="{FF2B5EF4-FFF2-40B4-BE49-F238E27FC236}">
                <a16:creationId xmlns:a16="http://schemas.microsoft.com/office/drawing/2014/main" xmlns="" id="{36B14234-F428-4F04-8BD7-1D99601F23F9}"/>
              </a:ext>
            </a:extLst>
          </p:cNvPr>
          <p:cNvSpPr>
            <a:spLocks noGrp="1"/>
          </p:cNvSpPr>
          <p:nvPr>
            <p:ph type="dt" sz="half" idx="10"/>
          </p:nvPr>
        </p:nvSpPr>
        <p:spPr/>
        <p:txBody>
          <a:bodyPr/>
          <a:lstStyle/>
          <a:p>
            <a:fld id="{9B2C2435-3656-4F42-9BB3-253759819B55}" type="datetimeFigureOut">
              <a:rPr lang="vi-VN" smtClean="0"/>
              <a:pPr/>
              <a:t>03/10/2022</a:t>
            </a:fld>
            <a:endParaRPr lang="vi-VN"/>
          </a:p>
        </p:txBody>
      </p:sp>
      <p:sp>
        <p:nvSpPr>
          <p:cNvPr id="4" name="Footer Placeholder 3">
            <a:extLst>
              <a:ext uri="{FF2B5EF4-FFF2-40B4-BE49-F238E27FC236}">
                <a16:creationId xmlns:a16="http://schemas.microsoft.com/office/drawing/2014/main" xmlns="" id="{3577BBBF-A7F1-4D40-B207-3711C5B66FF7}"/>
              </a:ext>
            </a:extLst>
          </p:cNvPr>
          <p:cNvSpPr>
            <a:spLocks noGrp="1"/>
          </p:cNvSpPr>
          <p:nvPr>
            <p:ph type="ftr" sz="quarter" idx="11"/>
          </p:nvPr>
        </p:nvSpPr>
        <p:spPr/>
        <p:txBody>
          <a:bodyPr/>
          <a:lstStyle/>
          <a:p>
            <a:endParaRPr lang="vi-VN"/>
          </a:p>
        </p:txBody>
      </p:sp>
      <p:sp>
        <p:nvSpPr>
          <p:cNvPr id="5" name="Slide Number Placeholder 4">
            <a:extLst>
              <a:ext uri="{FF2B5EF4-FFF2-40B4-BE49-F238E27FC236}">
                <a16:creationId xmlns:a16="http://schemas.microsoft.com/office/drawing/2014/main" xmlns="" id="{14F2C615-0140-4DA3-B6F9-E871F88EA93F}"/>
              </a:ext>
            </a:extLst>
          </p:cNvPr>
          <p:cNvSpPr>
            <a:spLocks noGrp="1"/>
          </p:cNvSpPr>
          <p:nvPr>
            <p:ph type="sldNum" sz="quarter" idx="12"/>
          </p:nvPr>
        </p:nvSpPr>
        <p:spPr/>
        <p:txBody>
          <a:bodyPr/>
          <a:lstStyle/>
          <a:p>
            <a:fld id="{7A3C184B-7FE4-466A-8797-97429E37E2D2}" type="slidenum">
              <a:rPr lang="vi-VN" smtClean="0"/>
              <a:pPr/>
              <a:t>‹#›</a:t>
            </a:fld>
            <a:endParaRPr lang="vi-VN"/>
          </a:p>
        </p:txBody>
      </p:sp>
    </p:spTree>
    <p:extLst>
      <p:ext uri="{BB962C8B-B14F-4D97-AF65-F5344CB8AC3E}">
        <p14:creationId xmlns:p14="http://schemas.microsoft.com/office/powerpoint/2010/main" val="296905019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xmlns="" id="{0A2171E9-2ED5-4C84-8D4E-1588F1B96F4B}"/>
              </a:ext>
            </a:extLst>
          </p:cNvPr>
          <p:cNvSpPr>
            <a:spLocks noGrp="1"/>
          </p:cNvSpPr>
          <p:nvPr>
            <p:ph type="dt" sz="half" idx="10"/>
          </p:nvPr>
        </p:nvSpPr>
        <p:spPr/>
        <p:txBody>
          <a:bodyPr/>
          <a:lstStyle/>
          <a:p>
            <a:fld id="{9B2C2435-3656-4F42-9BB3-253759819B55}" type="datetimeFigureOut">
              <a:rPr lang="vi-VN" smtClean="0"/>
              <a:pPr/>
              <a:t>03/10/2022</a:t>
            </a:fld>
            <a:endParaRPr lang="vi-VN"/>
          </a:p>
        </p:txBody>
      </p:sp>
      <p:sp>
        <p:nvSpPr>
          <p:cNvPr id="3" name="Footer Placeholder 2">
            <a:extLst>
              <a:ext uri="{FF2B5EF4-FFF2-40B4-BE49-F238E27FC236}">
                <a16:creationId xmlns:a16="http://schemas.microsoft.com/office/drawing/2014/main" xmlns="" id="{CC81337D-B1CD-42E5-AC31-DA19D70959CB}"/>
              </a:ext>
            </a:extLst>
          </p:cNvPr>
          <p:cNvSpPr>
            <a:spLocks noGrp="1"/>
          </p:cNvSpPr>
          <p:nvPr>
            <p:ph type="ftr" sz="quarter" idx="11"/>
          </p:nvPr>
        </p:nvSpPr>
        <p:spPr/>
        <p:txBody>
          <a:bodyPr/>
          <a:lstStyle/>
          <a:p>
            <a:endParaRPr lang="vi-VN"/>
          </a:p>
        </p:txBody>
      </p:sp>
      <p:sp>
        <p:nvSpPr>
          <p:cNvPr id="4" name="Slide Number Placeholder 3">
            <a:extLst>
              <a:ext uri="{FF2B5EF4-FFF2-40B4-BE49-F238E27FC236}">
                <a16:creationId xmlns:a16="http://schemas.microsoft.com/office/drawing/2014/main" xmlns="" id="{288A753D-009A-4A0C-B42E-1EE23DA47605}"/>
              </a:ext>
            </a:extLst>
          </p:cNvPr>
          <p:cNvSpPr>
            <a:spLocks noGrp="1"/>
          </p:cNvSpPr>
          <p:nvPr>
            <p:ph type="sldNum" sz="quarter" idx="12"/>
          </p:nvPr>
        </p:nvSpPr>
        <p:spPr/>
        <p:txBody>
          <a:bodyPr/>
          <a:lstStyle/>
          <a:p>
            <a:fld id="{7A3C184B-7FE4-466A-8797-97429E37E2D2}" type="slidenum">
              <a:rPr lang="vi-VN" smtClean="0"/>
              <a:pPr/>
              <a:t>‹#›</a:t>
            </a:fld>
            <a:endParaRPr lang="vi-VN"/>
          </a:p>
        </p:txBody>
      </p:sp>
    </p:spTree>
    <p:extLst>
      <p:ext uri="{BB962C8B-B14F-4D97-AF65-F5344CB8AC3E}">
        <p14:creationId xmlns:p14="http://schemas.microsoft.com/office/powerpoint/2010/main" val="20692870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35A3A380-5D9D-4F2A-820D-0ABC87ED4BA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vi-VN"/>
          </a:p>
        </p:txBody>
      </p:sp>
      <p:sp>
        <p:nvSpPr>
          <p:cNvPr id="3" name="Content Placeholder 2">
            <a:extLst>
              <a:ext uri="{FF2B5EF4-FFF2-40B4-BE49-F238E27FC236}">
                <a16:creationId xmlns:a16="http://schemas.microsoft.com/office/drawing/2014/main" xmlns="" id="{52B1E0B1-1DBD-4125-A317-CBE10B7384AA}"/>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Text Placeholder 3">
            <a:extLst>
              <a:ext uri="{FF2B5EF4-FFF2-40B4-BE49-F238E27FC236}">
                <a16:creationId xmlns:a16="http://schemas.microsoft.com/office/drawing/2014/main" xmlns="" id="{576CEBC6-D8A5-468D-AD98-1FB1FB14A81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xmlns="" id="{F40D94DB-A2D6-4756-8974-D775F58B9076}"/>
              </a:ext>
            </a:extLst>
          </p:cNvPr>
          <p:cNvSpPr>
            <a:spLocks noGrp="1"/>
          </p:cNvSpPr>
          <p:nvPr>
            <p:ph type="dt" sz="half" idx="10"/>
          </p:nvPr>
        </p:nvSpPr>
        <p:spPr/>
        <p:txBody>
          <a:bodyPr/>
          <a:lstStyle/>
          <a:p>
            <a:fld id="{9B2C2435-3656-4F42-9BB3-253759819B55}" type="datetimeFigureOut">
              <a:rPr lang="vi-VN" smtClean="0"/>
              <a:pPr/>
              <a:t>03/10/2022</a:t>
            </a:fld>
            <a:endParaRPr lang="vi-VN"/>
          </a:p>
        </p:txBody>
      </p:sp>
      <p:sp>
        <p:nvSpPr>
          <p:cNvPr id="6" name="Footer Placeholder 5">
            <a:extLst>
              <a:ext uri="{FF2B5EF4-FFF2-40B4-BE49-F238E27FC236}">
                <a16:creationId xmlns:a16="http://schemas.microsoft.com/office/drawing/2014/main" xmlns="" id="{2516AC20-5D91-4E70-A7A5-4C0EB757DD58}"/>
              </a:ext>
            </a:extLst>
          </p:cNvPr>
          <p:cNvSpPr>
            <a:spLocks noGrp="1"/>
          </p:cNvSpPr>
          <p:nvPr>
            <p:ph type="ftr" sz="quarter" idx="11"/>
          </p:nvPr>
        </p:nvSpPr>
        <p:spPr/>
        <p:txBody>
          <a:bodyPr/>
          <a:lstStyle/>
          <a:p>
            <a:endParaRPr lang="vi-VN"/>
          </a:p>
        </p:txBody>
      </p:sp>
      <p:sp>
        <p:nvSpPr>
          <p:cNvPr id="7" name="Slide Number Placeholder 6">
            <a:extLst>
              <a:ext uri="{FF2B5EF4-FFF2-40B4-BE49-F238E27FC236}">
                <a16:creationId xmlns:a16="http://schemas.microsoft.com/office/drawing/2014/main" xmlns="" id="{3CD8A4E3-ED8A-40F3-A279-78CB3F3B6235}"/>
              </a:ext>
            </a:extLst>
          </p:cNvPr>
          <p:cNvSpPr>
            <a:spLocks noGrp="1"/>
          </p:cNvSpPr>
          <p:nvPr>
            <p:ph type="sldNum" sz="quarter" idx="12"/>
          </p:nvPr>
        </p:nvSpPr>
        <p:spPr/>
        <p:txBody>
          <a:bodyPr/>
          <a:lstStyle/>
          <a:p>
            <a:fld id="{7A3C184B-7FE4-466A-8797-97429E37E2D2}" type="slidenum">
              <a:rPr lang="vi-VN" smtClean="0"/>
              <a:pPr/>
              <a:t>‹#›</a:t>
            </a:fld>
            <a:endParaRPr lang="vi-VN"/>
          </a:p>
        </p:txBody>
      </p:sp>
    </p:spTree>
    <p:extLst>
      <p:ext uri="{BB962C8B-B14F-4D97-AF65-F5344CB8AC3E}">
        <p14:creationId xmlns:p14="http://schemas.microsoft.com/office/powerpoint/2010/main" val="186840157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3C32EB4-B24A-4CDE-90E3-ED2E2E4DAC0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vi-VN"/>
          </a:p>
        </p:txBody>
      </p:sp>
      <p:sp>
        <p:nvSpPr>
          <p:cNvPr id="3" name="Picture Placeholder 2">
            <a:extLst>
              <a:ext uri="{FF2B5EF4-FFF2-40B4-BE49-F238E27FC236}">
                <a16:creationId xmlns:a16="http://schemas.microsoft.com/office/drawing/2014/main" xmlns="" id="{32017A86-2FC0-440E-95BF-A59E0F119BA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vi-VN"/>
          </a:p>
        </p:txBody>
      </p:sp>
      <p:sp>
        <p:nvSpPr>
          <p:cNvPr id="4" name="Text Placeholder 3">
            <a:extLst>
              <a:ext uri="{FF2B5EF4-FFF2-40B4-BE49-F238E27FC236}">
                <a16:creationId xmlns:a16="http://schemas.microsoft.com/office/drawing/2014/main" xmlns="" id="{9CEDCF8B-4482-457B-A7B5-83F7065216C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xmlns="" id="{514C8075-0CDA-44A7-A39C-30D9D6C29E94}"/>
              </a:ext>
            </a:extLst>
          </p:cNvPr>
          <p:cNvSpPr>
            <a:spLocks noGrp="1"/>
          </p:cNvSpPr>
          <p:nvPr>
            <p:ph type="dt" sz="half" idx="10"/>
          </p:nvPr>
        </p:nvSpPr>
        <p:spPr/>
        <p:txBody>
          <a:bodyPr/>
          <a:lstStyle/>
          <a:p>
            <a:fld id="{9B2C2435-3656-4F42-9BB3-253759819B55}" type="datetimeFigureOut">
              <a:rPr lang="vi-VN" smtClean="0"/>
              <a:pPr/>
              <a:t>03/10/2022</a:t>
            </a:fld>
            <a:endParaRPr lang="vi-VN"/>
          </a:p>
        </p:txBody>
      </p:sp>
      <p:sp>
        <p:nvSpPr>
          <p:cNvPr id="6" name="Footer Placeholder 5">
            <a:extLst>
              <a:ext uri="{FF2B5EF4-FFF2-40B4-BE49-F238E27FC236}">
                <a16:creationId xmlns:a16="http://schemas.microsoft.com/office/drawing/2014/main" xmlns="" id="{86361432-A485-49D1-8ABB-0E350B976C49}"/>
              </a:ext>
            </a:extLst>
          </p:cNvPr>
          <p:cNvSpPr>
            <a:spLocks noGrp="1"/>
          </p:cNvSpPr>
          <p:nvPr>
            <p:ph type="ftr" sz="quarter" idx="11"/>
          </p:nvPr>
        </p:nvSpPr>
        <p:spPr/>
        <p:txBody>
          <a:bodyPr/>
          <a:lstStyle/>
          <a:p>
            <a:endParaRPr lang="vi-VN"/>
          </a:p>
        </p:txBody>
      </p:sp>
      <p:sp>
        <p:nvSpPr>
          <p:cNvPr id="7" name="Slide Number Placeholder 6">
            <a:extLst>
              <a:ext uri="{FF2B5EF4-FFF2-40B4-BE49-F238E27FC236}">
                <a16:creationId xmlns:a16="http://schemas.microsoft.com/office/drawing/2014/main" xmlns="" id="{7608ACDF-CDE8-4381-A280-0DCC762956CD}"/>
              </a:ext>
            </a:extLst>
          </p:cNvPr>
          <p:cNvSpPr>
            <a:spLocks noGrp="1"/>
          </p:cNvSpPr>
          <p:nvPr>
            <p:ph type="sldNum" sz="quarter" idx="12"/>
          </p:nvPr>
        </p:nvSpPr>
        <p:spPr/>
        <p:txBody>
          <a:bodyPr/>
          <a:lstStyle/>
          <a:p>
            <a:fld id="{7A3C184B-7FE4-466A-8797-97429E37E2D2}" type="slidenum">
              <a:rPr lang="vi-VN" smtClean="0"/>
              <a:pPr/>
              <a:t>‹#›</a:t>
            </a:fld>
            <a:endParaRPr lang="vi-VN"/>
          </a:p>
        </p:txBody>
      </p:sp>
    </p:spTree>
    <p:extLst>
      <p:ext uri="{BB962C8B-B14F-4D97-AF65-F5344CB8AC3E}">
        <p14:creationId xmlns:p14="http://schemas.microsoft.com/office/powerpoint/2010/main" val="387112815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xmlns="" id="{B9A22CE6-DC34-448A-80C8-6FCBCE11590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vi-VN"/>
          </a:p>
        </p:txBody>
      </p:sp>
      <p:sp>
        <p:nvSpPr>
          <p:cNvPr id="3" name="Text Placeholder 2">
            <a:extLst>
              <a:ext uri="{FF2B5EF4-FFF2-40B4-BE49-F238E27FC236}">
                <a16:creationId xmlns:a16="http://schemas.microsoft.com/office/drawing/2014/main" xmlns="" id="{78D71ECF-E285-4641-8293-73F5E5DB1CF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a:extLst>
              <a:ext uri="{FF2B5EF4-FFF2-40B4-BE49-F238E27FC236}">
                <a16:creationId xmlns:a16="http://schemas.microsoft.com/office/drawing/2014/main" xmlns="" id="{62784B50-F3FE-4CF3-8F45-371EE88A47F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B2C2435-3656-4F42-9BB3-253759819B55}" type="datetimeFigureOut">
              <a:rPr lang="vi-VN" smtClean="0"/>
              <a:pPr/>
              <a:t>03/10/2022</a:t>
            </a:fld>
            <a:endParaRPr lang="vi-VN"/>
          </a:p>
        </p:txBody>
      </p:sp>
      <p:sp>
        <p:nvSpPr>
          <p:cNvPr id="5" name="Footer Placeholder 4">
            <a:extLst>
              <a:ext uri="{FF2B5EF4-FFF2-40B4-BE49-F238E27FC236}">
                <a16:creationId xmlns:a16="http://schemas.microsoft.com/office/drawing/2014/main" xmlns="" id="{ECD0CA8D-0A12-4CF1-BA41-0BFFD16273C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vi-VN"/>
          </a:p>
        </p:txBody>
      </p:sp>
      <p:sp>
        <p:nvSpPr>
          <p:cNvPr id="6" name="Slide Number Placeholder 5">
            <a:extLst>
              <a:ext uri="{FF2B5EF4-FFF2-40B4-BE49-F238E27FC236}">
                <a16:creationId xmlns:a16="http://schemas.microsoft.com/office/drawing/2014/main" xmlns="" id="{C691B591-36A3-49A4-BE66-FFA6DB5280D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A3C184B-7FE4-466A-8797-97429E37E2D2}" type="slidenum">
              <a:rPr lang="vi-VN" smtClean="0"/>
              <a:pPr/>
              <a:t>‹#›</a:t>
            </a:fld>
            <a:endParaRPr lang="vi-VN"/>
          </a:p>
        </p:txBody>
      </p:sp>
    </p:spTree>
    <p:extLst>
      <p:ext uri="{BB962C8B-B14F-4D97-AF65-F5344CB8AC3E}">
        <p14:creationId xmlns:p14="http://schemas.microsoft.com/office/powerpoint/2010/main" val="269713073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3.png"/><Relationship Id="rId1" Type="http://schemas.openxmlformats.org/officeDocument/2006/relationships/slideLayout" Target="../slideLayouts/slideLayout1.xml"/><Relationship Id="rId4" Type="http://schemas.openxmlformats.org/officeDocument/2006/relationships/image" Target="../media/image18.jpeg"/></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image" Target="../media/image8.svg"/><Relationship Id="rId5" Type="http://schemas.openxmlformats.org/officeDocument/2006/relationships/image" Target="../media/image5.png"/><Relationship Id="rId4" Type="http://schemas.openxmlformats.org/officeDocument/2006/relationships/image" Target="../media/image6.sv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7.png"/><Relationship Id="rId7" Type="http://schemas.openxmlformats.org/officeDocument/2006/relationships/image" Target="../media/image11.png"/><Relationship Id="rId2" Type="http://schemas.openxmlformats.org/officeDocument/2006/relationships/image" Target="../media/image6.png"/><Relationship Id="rId1" Type="http://schemas.openxmlformats.org/officeDocument/2006/relationships/slideLayout" Target="../slideLayouts/slideLayout2.xml"/><Relationship Id="rId6" Type="http://schemas.openxmlformats.org/officeDocument/2006/relationships/image" Target="../media/image10.png"/><Relationship Id="rId11" Type="http://schemas.openxmlformats.org/officeDocument/2006/relationships/image" Target="../media/image15.png"/><Relationship Id="rId5" Type="http://schemas.openxmlformats.org/officeDocument/2006/relationships/image" Target="../media/image9.png"/><Relationship Id="rId10" Type="http://schemas.openxmlformats.org/officeDocument/2006/relationships/image" Target="../media/image14.png"/><Relationship Id="rId4" Type="http://schemas.openxmlformats.org/officeDocument/2006/relationships/image" Target="../media/image8.png"/><Relationship Id="rId9" Type="http://schemas.openxmlformats.org/officeDocument/2006/relationships/image" Target="../media/image13.png"/></Relationships>
</file>

<file path=ppt/slides/_rels/slide9.xml.rels><?xml version="1.0" encoding="UTF-8" standalone="yes"?>
<Relationships xmlns="http://schemas.openxmlformats.org/package/2006/relationships"><Relationship Id="rId2" Type="http://schemas.openxmlformats.org/officeDocument/2006/relationships/hyperlink" Target="http://www.google.com/maps" TargetMode="Externa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xmlns="" id="{7F4725BB-2F0C-40A9-897C-0B30A51B6DB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6" name="TextBox 5">
            <a:extLst>
              <a:ext uri="{FF2B5EF4-FFF2-40B4-BE49-F238E27FC236}">
                <a16:creationId xmlns:a16="http://schemas.microsoft.com/office/drawing/2014/main" xmlns="" id="{48D38F0F-71CE-4634-8F4E-B819CADEAC37}"/>
              </a:ext>
            </a:extLst>
          </p:cNvPr>
          <p:cNvSpPr txBox="1"/>
          <p:nvPr/>
        </p:nvSpPr>
        <p:spPr>
          <a:xfrm>
            <a:off x="2037298" y="1671674"/>
            <a:ext cx="6122189" cy="769441"/>
          </a:xfrm>
          <a:prstGeom prst="rect">
            <a:avLst/>
          </a:prstGeom>
          <a:noFill/>
          <a:effectLst>
            <a:outerShdw blurRad="50800" dist="50800" dir="5400000" algn="ctr" rotWithShape="0">
              <a:srgbClr val="0070C0"/>
            </a:outerShdw>
          </a:effectLst>
        </p:spPr>
        <p:txBody>
          <a:bodyPr wrap="none" rtlCol="0">
            <a:spAutoFit/>
          </a:bodyPr>
          <a:lstStyle/>
          <a:p>
            <a:r>
              <a:rPr lang="en-US" sz="4400" dirty="0">
                <a:ln w="0"/>
                <a:solidFill>
                  <a:srgbClr val="0000FF"/>
                </a:solidFill>
                <a:effectLst>
                  <a:outerShdw blurRad="38100" dist="25400" dir="5400000" algn="ctr" rotWithShape="0">
                    <a:srgbClr val="6E747A">
                      <a:alpha val="43000"/>
                    </a:srgbClr>
                  </a:outerShdw>
                </a:effectLst>
                <a:latin typeface="Arial" panose="020B0604020202020204" pitchFamily="34" charset="0"/>
                <a:cs typeface="Arial" panose="020B0604020202020204" pitchFamily="34" charset="0"/>
              </a:rPr>
              <a:t>CHÀO MỪNG CÁC EM</a:t>
            </a:r>
            <a:endParaRPr lang="vi-VN" sz="4400" dirty="0">
              <a:ln w="0"/>
              <a:solidFill>
                <a:srgbClr val="0000FF"/>
              </a:solidFill>
              <a:effectLst>
                <a:outerShdw blurRad="38100" dist="25400" dir="5400000" algn="ctr" rotWithShape="0">
                  <a:srgbClr val="6E747A">
                    <a:alpha val="43000"/>
                  </a:srgbClr>
                </a:outerShdw>
              </a:effectLst>
              <a:latin typeface="Arial" panose="020B0604020202020204" pitchFamily="34" charset="0"/>
              <a:cs typeface="Arial" panose="020B0604020202020204" pitchFamily="34" charset="0"/>
            </a:endParaRPr>
          </a:p>
        </p:txBody>
      </p:sp>
      <p:sp>
        <p:nvSpPr>
          <p:cNvPr id="7" name="TextBox 6">
            <a:extLst>
              <a:ext uri="{FF2B5EF4-FFF2-40B4-BE49-F238E27FC236}">
                <a16:creationId xmlns:a16="http://schemas.microsoft.com/office/drawing/2014/main" xmlns="" id="{827E6F99-000D-42B4-8106-2406594D4CB5}"/>
              </a:ext>
            </a:extLst>
          </p:cNvPr>
          <p:cNvSpPr txBox="1"/>
          <p:nvPr/>
        </p:nvSpPr>
        <p:spPr>
          <a:xfrm>
            <a:off x="4094922" y="3495396"/>
            <a:ext cx="6861537" cy="769441"/>
          </a:xfrm>
          <a:prstGeom prst="rect">
            <a:avLst/>
          </a:prstGeom>
          <a:noFill/>
          <a:effectLst>
            <a:outerShdw blurRad="50800" dist="50800" dir="5400000" algn="ctr" rotWithShape="0">
              <a:schemeClr val="accent5">
                <a:lumMod val="50000"/>
              </a:schemeClr>
            </a:outerShdw>
          </a:effectLst>
        </p:spPr>
        <p:txBody>
          <a:bodyPr wrap="square" rtlCol="0">
            <a:spAutoFit/>
          </a:bodyPr>
          <a:lstStyle/>
          <a:p>
            <a:r>
              <a:rPr lang="en-US" sz="4400" dirty="0">
                <a:ln w="0"/>
                <a:solidFill>
                  <a:srgbClr val="0000FF"/>
                </a:solidFill>
                <a:effectLst>
                  <a:outerShdw blurRad="38100" dist="25400" dir="5400000" algn="ctr" rotWithShape="0">
                    <a:srgbClr val="6E747A">
                      <a:alpha val="43000"/>
                    </a:srgbClr>
                  </a:outerShdw>
                </a:effectLst>
                <a:latin typeface="Arial" panose="020B0604020202020204" pitchFamily="34" charset="0"/>
                <a:cs typeface="Arial" panose="020B0604020202020204" pitchFamily="34" charset="0"/>
              </a:rPr>
              <a:t>ĐẾN VỚI GIỜ HỌC ĐỊA LÍ</a:t>
            </a:r>
            <a:endParaRPr lang="vi-VN" sz="4400" dirty="0">
              <a:ln w="0"/>
              <a:solidFill>
                <a:srgbClr val="0000FF"/>
              </a:solidFill>
              <a:effectLst>
                <a:outerShdw blurRad="38100" dist="25400" dir="5400000" algn="ctr" rotWithShape="0">
                  <a:srgbClr val="6E747A">
                    <a:alpha val="43000"/>
                  </a:srgbClr>
                </a:outerShdw>
              </a:effectLst>
            </a:endParaRPr>
          </a:p>
        </p:txBody>
      </p:sp>
    </p:spTree>
    <p:extLst>
      <p:ext uri="{BB962C8B-B14F-4D97-AF65-F5344CB8AC3E}">
        <p14:creationId xmlns:p14="http://schemas.microsoft.com/office/powerpoint/2010/main" val="30184696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1000" fill="hold"/>
                                        <p:tgtEl>
                                          <p:spTgt spid="6"/>
                                        </p:tgtEl>
                                        <p:attrNameLst>
                                          <p:attrName>ppt_w</p:attrName>
                                        </p:attrNameLst>
                                      </p:cBhvr>
                                      <p:tavLst>
                                        <p:tav tm="0">
                                          <p:val>
                                            <p:fltVal val="0"/>
                                          </p:val>
                                        </p:tav>
                                        <p:tav tm="100000">
                                          <p:val>
                                            <p:strVal val="#ppt_w"/>
                                          </p:val>
                                        </p:tav>
                                      </p:tavLst>
                                    </p:anim>
                                    <p:anim calcmode="lin" valueType="num">
                                      <p:cBhvr>
                                        <p:cTn id="8" dur="1000" fill="hold"/>
                                        <p:tgtEl>
                                          <p:spTgt spid="6"/>
                                        </p:tgtEl>
                                        <p:attrNameLst>
                                          <p:attrName>ppt_h</p:attrName>
                                        </p:attrNameLst>
                                      </p:cBhvr>
                                      <p:tavLst>
                                        <p:tav tm="0">
                                          <p:val>
                                            <p:fltVal val="0"/>
                                          </p:val>
                                        </p:tav>
                                        <p:tav tm="100000">
                                          <p:val>
                                            <p:strVal val="#ppt_h"/>
                                          </p:val>
                                        </p:tav>
                                      </p:tavLst>
                                    </p:anim>
                                    <p:anim calcmode="lin" valueType="num">
                                      <p:cBhvr>
                                        <p:cTn id="9" dur="1000" fill="hold"/>
                                        <p:tgtEl>
                                          <p:spTgt spid="6"/>
                                        </p:tgtEl>
                                        <p:attrNameLst>
                                          <p:attrName>style.rotation</p:attrName>
                                        </p:attrNameLst>
                                      </p:cBhvr>
                                      <p:tavLst>
                                        <p:tav tm="0">
                                          <p:val>
                                            <p:fltVal val="90"/>
                                          </p:val>
                                        </p:tav>
                                        <p:tav tm="100000">
                                          <p:val>
                                            <p:fltVal val="0"/>
                                          </p:val>
                                        </p:tav>
                                      </p:tavLst>
                                    </p:anim>
                                    <p:animEffect transition="in" filter="fade">
                                      <p:cBhvr>
                                        <p:cTn id="10" dur="1000"/>
                                        <p:tgtEl>
                                          <p:spTgt spid="6"/>
                                        </p:tgtEl>
                                      </p:cBhvr>
                                    </p:animEffect>
                                  </p:childTnLst>
                                </p:cTn>
                              </p:par>
                              <p:par>
                                <p:cTn id="11" presetID="31" presetClass="entr" presetSubtype="0" fill="hold" grpId="0" nodeType="withEffect">
                                  <p:stCondLst>
                                    <p:cond delay="0"/>
                                  </p:stCondLst>
                                  <p:childTnLst>
                                    <p:set>
                                      <p:cBhvr>
                                        <p:cTn id="12" dur="1" fill="hold">
                                          <p:stCondLst>
                                            <p:cond delay="0"/>
                                          </p:stCondLst>
                                        </p:cTn>
                                        <p:tgtEl>
                                          <p:spTgt spid="7"/>
                                        </p:tgtEl>
                                        <p:attrNameLst>
                                          <p:attrName>style.visibility</p:attrName>
                                        </p:attrNameLst>
                                      </p:cBhvr>
                                      <p:to>
                                        <p:strVal val="visible"/>
                                      </p:to>
                                    </p:set>
                                    <p:anim calcmode="lin" valueType="num">
                                      <p:cBhvr>
                                        <p:cTn id="13" dur="1000" fill="hold"/>
                                        <p:tgtEl>
                                          <p:spTgt spid="7"/>
                                        </p:tgtEl>
                                        <p:attrNameLst>
                                          <p:attrName>ppt_w</p:attrName>
                                        </p:attrNameLst>
                                      </p:cBhvr>
                                      <p:tavLst>
                                        <p:tav tm="0">
                                          <p:val>
                                            <p:fltVal val="0"/>
                                          </p:val>
                                        </p:tav>
                                        <p:tav tm="100000">
                                          <p:val>
                                            <p:strVal val="#ppt_w"/>
                                          </p:val>
                                        </p:tav>
                                      </p:tavLst>
                                    </p:anim>
                                    <p:anim calcmode="lin" valueType="num">
                                      <p:cBhvr>
                                        <p:cTn id="14" dur="1000" fill="hold"/>
                                        <p:tgtEl>
                                          <p:spTgt spid="7"/>
                                        </p:tgtEl>
                                        <p:attrNameLst>
                                          <p:attrName>ppt_h</p:attrName>
                                        </p:attrNameLst>
                                      </p:cBhvr>
                                      <p:tavLst>
                                        <p:tav tm="0">
                                          <p:val>
                                            <p:fltVal val="0"/>
                                          </p:val>
                                        </p:tav>
                                        <p:tav tm="100000">
                                          <p:val>
                                            <p:strVal val="#ppt_h"/>
                                          </p:val>
                                        </p:tav>
                                      </p:tavLst>
                                    </p:anim>
                                    <p:anim calcmode="lin" valueType="num">
                                      <p:cBhvr>
                                        <p:cTn id="15" dur="1000" fill="hold"/>
                                        <p:tgtEl>
                                          <p:spTgt spid="7"/>
                                        </p:tgtEl>
                                        <p:attrNameLst>
                                          <p:attrName>style.rotation</p:attrName>
                                        </p:attrNameLst>
                                      </p:cBhvr>
                                      <p:tavLst>
                                        <p:tav tm="0">
                                          <p:val>
                                            <p:fltVal val="90"/>
                                          </p:val>
                                        </p:tav>
                                        <p:tav tm="100000">
                                          <p:val>
                                            <p:fltVal val="0"/>
                                          </p:val>
                                        </p:tav>
                                      </p:tavLst>
                                    </p:anim>
                                    <p:animEffect transition="in" filter="fade">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xmlns="" id="{DACE5FC0-7D0F-42FB-9178-4796CBAA917C}"/>
              </a:ext>
            </a:extLst>
          </p:cNvPr>
          <p:cNvPicPr/>
          <p:nvPr/>
        </p:nvPicPr>
        <p:blipFill>
          <a:blip r:embed="rId2"/>
          <a:stretch>
            <a:fillRect/>
          </a:stretch>
        </p:blipFill>
        <p:spPr>
          <a:xfrm>
            <a:off x="238971" y="966352"/>
            <a:ext cx="8158089" cy="5669280"/>
          </a:xfrm>
          <a:prstGeom prst="rect">
            <a:avLst/>
          </a:prstGeom>
        </p:spPr>
      </p:pic>
      <p:sp>
        <p:nvSpPr>
          <p:cNvPr id="4" name="TextBox 3">
            <a:extLst>
              <a:ext uri="{FF2B5EF4-FFF2-40B4-BE49-F238E27FC236}">
                <a16:creationId xmlns:a16="http://schemas.microsoft.com/office/drawing/2014/main" xmlns="" id="{9B84A76D-95E9-46D1-A71D-BBC749C2537D}"/>
              </a:ext>
            </a:extLst>
          </p:cNvPr>
          <p:cNvSpPr txBox="1"/>
          <p:nvPr/>
        </p:nvSpPr>
        <p:spPr>
          <a:xfrm>
            <a:off x="2942059" y="271889"/>
            <a:ext cx="5181601" cy="523220"/>
          </a:xfrm>
          <a:prstGeom prst="rect">
            <a:avLst/>
          </a:prstGeom>
          <a:noFill/>
        </p:spPr>
        <p:txBody>
          <a:bodyPr wrap="square" rtlCol="0">
            <a:spAutoFit/>
          </a:bodyPr>
          <a:lstStyle/>
          <a:p>
            <a:r>
              <a:rPr lang="en-US" sz="2800" b="1" dirty="0">
                <a:ln w="22225">
                  <a:solidFill>
                    <a:schemeClr val="accent2"/>
                  </a:solidFill>
                  <a:prstDash val="solid"/>
                </a:ln>
                <a:solidFill>
                  <a:schemeClr val="accent2">
                    <a:lumMod val="40000"/>
                    <a:lumOff val="60000"/>
                  </a:schemeClr>
                </a:solidFill>
                <a:latin typeface="Arial" panose="020B0604020202020204" pitchFamily="34" charset="0"/>
                <a:cs typeface="Arial" panose="020B0604020202020204" pitchFamily="34" charset="0"/>
              </a:rPr>
              <a:t>HOẠT ĐỘNG LUYỆN TẬP</a:t>
            </a:r>
            <a:endParaRPr lang="vi-VN" sz="2800" b="1" dirty="0">
              <a:ln w="22225">
                <a:solidFill>
                  <a:schemeClr val="accent2"/>
                </a:solidFill>
                <a:prstDash val="solid"/>
              </a:ln>
              <a:solidFill>
                <a:schemeClr val="accent2">
                  <a:lumMod val="40000"/>
                  <a:lumOff val="60000"/>
                </a:schemeClr>
              </a:solidFill>
              <a:latin typeface="Arial" panose="020B0604020202020204" pitchFamily="34" charset="0"/>
              <a:cs typeface="Arial" panose="020B0604020202020204" pitchFamily="34" charset="0"/>
            </a:endParaRPr>
          </a:p>
        </p:txBody>
      </p:sp>
      <p:cxnSp>
        <p:nvCxnSpPr>
          <p:cNvPr id="5" name="Đường nối Thẳng 4">
            <a:extLst>
              <a:ext uri="{FF2B5EF4-FFF2-40B4-BE49-F238E27FC236}">
                <a16:creationId xmlns:a16="http://schemas.microsoft.com/office/drawing/2014/main" xmlns="" id="{DC28B0DF-CF5F-4C3F-87C2-13959DC7EFE6}"/>
              </a:ext>
            </a:extLst>
          </p:cNvPr>
          <p:cNvCxnSpPr>
            <a:cxnSpLocks/>
          </p:cNvCxnSpPr>
          <p:nvPr/>
        </p:nvCxnSpPr>
        <p:spPr>
          <a:xfrm>
            <a:off x="410818" y="4784035"/>
            <a:ext cx="1417982" cy="92765"/>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8" name="Đường nối Thẳng 7">
            <a:extLst>
              <a:ext uri="{FF2B5EF4-FFF2-40B4-BE49-F238E27FC236}">
                <a16:creationId xmlns:a16="http://schemas.microsoft.com/office/drawing/2014/main" xmlns="" id="{9A1D0D6D-9415-4347-8010-A285A5751CD6}"/>
              </a:ext>
            </a:extLst>
          </p:cNvPr>
          <p:cNvCxnSpPr>
            <a:cxnSpLocks/>
          </p:cNvCxnSpPr>
          <p:nvPr/>
        </p:nvCxnSpPr>
        <p:spPr>
          <a:xfrm flipV="1">
            <a:off x="410818" y="4452731"/>
            <a:ext cx="2491408" cy="1007164"/>
          </a:xfrm>
          <a:prstGeom prst="line">
            <a:avLst/>
          </a:prstGeom>
          <a:ln w="57150">
            <a:solidFill>
              <a:srgbClr val="00B050"/>
            </a:solidFill>
          </a:ln>
        </p:spPr>
        <p:style>
          <a:lnRef idx="1">
            <a:schemeClr val="accent1"/>
          </a:lnRef>
          <a:fillRef idx="0">
            <a:schemeClr val="accent1"/>
          </a:fillRef>
          <a:effectRef idx="0">
            <a:schemeClr val="accent1"/>
          </a:effectRef>
          <a:fontRef idx="minor">
            <a:schemeClr val="tx1"/>
          </a:fontRef>
        </p:style>
      </p:cxnSp>
      <p:sp>
        <p:nvSpPr>
          <p:cNvPr id="12" name="Hình tròn: Rỗng 11">
            <a:extLst>
              <a:ext uri="{FF2B5EF4-FFF2-40B4-BE49-F238E27FC236}">
                <a16:creationId xmlns:a16="http://schemas.microsoft.com/office/drawing/2014/main" xmlns="" id="{4D87078F-07FE-4C87-A2CB-94526A075699}"/>
              </a:ext>
            </a:extLst>
          </p:cNvPr>
          <p:cNvSpPr/>
          <p:nvPr/>
        </p:nvSpPr>
        <p:spPr>
          <a:xfrm>
            <a:off x="1616334" y="4704521"/>
            <a:ext cx="371061" cy="371061"/>
          </a:xfrm>
          <a:prstGeom prst="donu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9" name="Rectangle 8"/>
          <p:cNvSpPr/>
          <p:nvPr/>
        </p:nvSpPr>
        <p:spPr>
          <a:xfrm>
            <a:off x="8595358" y="1070541"/>
            <a:ext cx="3187337" cy="5262979"/>
          </a:xfrm>
          <a:prstGeom prst="rect">
            <a:avLst/>
          </a:prstGeom>
        </p:spPr>
        <p:txBody>
          <a:bodyPr wrap="square">
            <a:spAutoFit/>
          </a:bodyPr>
          <a:lstStyle/>
          <a:p>
            <a:pPr algn="just"/>
            <a:r>
              <a:rPr lang="en-US" sz="2800" b="1" dirty="0" err="1" smtClean="0">
                <a:solidFill>
                  <a:srgbClr val="FF0000"/>
                </a:solidFill>
                <a:latin typeface="Times New Roman" pitchFamily="18" charset="0"/>
                <a:cs typeface="Times New Roman" pitchFamily="18" charset="0"/>
              </a:rPr>
              <a:t>Bạn</a:t>
            </a:r>
            <a:r>
              <a:rPr lang="en-US" sz="2800" b="1" dirty="0" smtClean="0">
                <a:solidFill>
                  <a:srgbClr val="FF0000"/>
                </a:solidFill>
                <a:latin typeface="Times New Roman" pitchFamily="18" charset="0"/>
                <a:cs typeface="Times New Roman" pitchFamily="18" charset="0"/>
              </a:rPr>
              <a:t> An </a:t>
            </a:r>
            <a:r>
              <a:rPr lang="en-US" sz="2800" b="1" dirty="0" err="1" smtClean="0">
                <a:solidFill>
                  <a:srgbClr val="FF0000"/>
                </a:solidFill>
                <a:latin typeface="Times New Roman" pitchFamily="18" charset="0"/>
                <a:cs typeface="Times New Roman" pitchFamily="18" charset="0"/>
              </a:rPr>
              <a:t>mới</a:t>
            </a:r>
            <a:r>
              <a:rPr lang="en-US" sz="2800" b="1" dirty="0" smtClean="0">
                <a:solidFill>
                  <a:srgbClr val="FF0000"/>
                </a:solidFill>
                <a:latin typeface="Times New Roman" pitchFamily="18" charset="0"/>
                <a:cs typeface="Times New Roman" pitchFamily="18" charset="0"/>
              </a:rPr>
              <a:t> </a:t>
            </a:r>
            <a:r>
              <a:rPr lang="en-US" sz="2800" b="1" dirty="0" err="1" smtClean="0">
                <a:solidFill>
                  <a:srgbClr val="FF0000"/>
                </a:solidFill>
                <a:latin typeface="Times New Roman" pitchFamily="18" charset="0"/>
                <a:cs typeface="Times New Roman" pitchFamily="18" charset="0"/>
              </a:rPr>
              <a:t>đến</a:t>
            </a:r>
            <a:r>
              <a:rPr lang="en-US" sz="2800" b="1" dirty="0" smtClean="0">
                <a:solidFill>
                  <a:srgbClr val="FF0000"/>
                </a:solidFill>
                <a:latin typeface="Times New Roman" pitchFamily="18" charset="0"/>
                <a:cs typeface="Times New Roman" pitchFamily="18" charset="0"/>
              </a:rPr>
              <a:t> </a:t>
            </a:r>
            <a:r>
              <a:rPr lang="en-US" sz="2800" b="1" dirty="0" err="1" smtClean="0">
                <a:solidFill>
                  <a:srgbClr val="FF0000"/>
                </a:solidFill>
                <a:latin typeface="Times New Roman" pitchFamily="18" charset="0"/>
                <a:cs typeface="Times New Roman" pitchFamily="18" charset="0"/>
              </a:rPr>
              <a:t>Phường</a:t>
            </a:r>
            <a:r>
              <a:rPr lang="en-US" sz="2800" b="1" dirty="0" smtClean="0">
                <a:solidFill>
                  <a:srgbClr val="FF0000"/>
                </a:solidFill>
                <a:latin typeface="Times New Roman" pitchFamily="18" charset="0"/>
                <a:cs typeface="Times New Roman" pitchFamily="18" charset="0"/>
              </a:rPr>
              <a:t> </a:t>
            </a:r>
            <a:r>
              <a:rPr lang="en-US" sz="2800" b="1" dirty="0" err="1" smtClean="0">
                <a:solidFill>
                  <a:srgbClr val="FF0000"/>
                </a:solidFill>
                <a:latin typeface="Times New Roman" pitchFamily="18" charset="0"/>
                <a:cs typeface="Times New Roman" pitchFamily="18" charset="0"/>
              </a:rPr>
              <a:t>Phạm</a:t>
            </a:r>
            <a:r>
              <a:rPr lang="en-US" sz="2800" b="1" dirty="0" smtClean="0">
                <a:solidFill>
                  <a:srgbClr val="FF0000"/>
                </a:solidFill>
                <a:latin typeface="Times New Roman" pitchFamily="18" charset="0"/>
                <a:cs typeface="Times New Roman" pitchFamily="18" charset="0"/>
              </a:rPr>
              <a:t> </a:t>
            </a:r>
            <a:r>
              <a:rPr lang="en-US" sz="2800" b="1" dirty="0" err="1" smtClean="0">
                <a:solidFill>
                  <a:srgbClr val="FF0000"/>
                </a:solidFill>
                <a:latin typeface="Times New Roman" pitchFamily="18" charset="0"/>
                <a:cs typeface="Times New Roman" pitchFamily="18" charset="0"/>
              </a:rPr>
              <a:t>Ngũ</a:t>
            </a:r>
            <a:r>
              <a:rPr lang="en-US" sz="2800" b="1" dirty="0" smtClean="0">
                <a:solidFill>
                  <a:srgbClr val="FF0000"/>
                </a:solidFill>
                <a:latin typeface="Times New Roman" pitchFamily="18" charset="0"/>
                <a:cs typeface="Times New Roman" pitchFamily="18" charset="0"/>
              </a:rPr>
              <a:t> </a:t>
            </a:r>
            <a:r>
              <a:rPr lang="en-US" sz="2800" b="1" dirty="0" err="1" smtClean="0">
                <a:solidFill>
                  <a:srgbClr val="FF0000"/>
                </a:solidFill>
                <a:latin typeface="Times New Roman" pitchFamily="18" charset="0"/>
                <a:cs typeface="Times New Roman" pitchFamily="18" charset="0"/>
              </a:rPr>
              <a:t>Lão</a:t>
            </a:r>
            <a:r>
              <a:rPr lang="en-US" sz="2800" b="1" dirty="0" smtClean="0">
                <a:solidFill>
                  <a:srgbClr val="FF0000"/>
                </a:solidFill>
                <a:latin typeface="Times New Roman" pitchFamily="18" charset="0"/>
                <a:cs typeface="Times New Roman" pitchFamily="18" charset="0"/>
              </a:rPr>
              <a:t> (</a:t>
            </a:r>
            <a:r>
              <a:rPr lang="en-US" sz="2800" b="1" dirty="0" err="1" smtClean="0">
                <a:solidFill>
                  <a:srgbClr val="FF0000"/>
                </a:solidFill>
                <a:latin typeface="Times New Roman" pitchFamily="18" charset="0"/>
                <a:cs typeface="Times New Roman" pitchFamily="18" charset="0"/>
              </a:rPr>
              <a:t>Quận</a:t>
            </a:r>
            <a:r>
              <a:rPr lang="en-US" sz="2800" b="1" dirty="0" smtClean="0">
                <a:solidFill>
                  <a:srgbClr val="FF0000"/>
                </a:solidFill>
                <a:latin typeface="Times New Roman" pitchFamily="18" charset="0"/>
                <a:cs typeface="Times New Roman" pitchFamily="18" charset="0"/>
              </a:rPr>
              <a:t> 1 </a:t>
            </a:r>
            <a:r>
              <a:rPr lang="en-US" sz="2800" b="1" dirty="0" err="1" smtClean="0">
                <a:solidFill>
                  <a:srgbClr val="FF0000"/>
                </a:solidFill>
                <a:latin typeface="Times New Roman" pitchFamily="18" charset="0"/>
                <a:cs typeface="Times New Roman" pitchFamily="18" charset="0"/>
              </a:rPr>
              <a:t>thành</a:t>
            </a:r>
            <a:r>
              <a:rPr lang="en-US" sz="2800" b="1" dirty="0" smtClean="0">
                <a:solidFill>
                  <a:srgbClr val="FF0000"/>
                </a:solidFill>
                <a:latin typeface="Times New Roman" pitchFamily="18" charset="0"/>
                <a:cs typeface="Times New Roman" pitchFamily="18" charset="0"/>
              </a:rPr>
              <a:t> </a:t>
            </a:r>
            <a:r>
              <a:rPr lang="en-US" sz="2800" b="1" dirty="0" err="1" smtClean="0">
                <a:solidFill>
                  <a:srgbClr val="FF0000"/>
                </a:solidFill>
                <a:latin typeface="Times New Roman" pitchFamily="18" charset="0"/>
                <a:cs typeface="Times New Roman" pitchFamily="18" charset="0"/>
              </a:rPr>
              <a:t>phố</a:t>
            </a:r>
            <a:r>
              <a:rPr lang="en-US" sz="2800" b="1" dirty="0" smtClean="0">
                <a:solidFill>
                  <a:srgbClr val="FF0000"/>
                </a:solidFill>
                <a:latin typeface="Times New Roman" pitchFamily="18" charset="0"/>
                <a:cs typeface="Times New Roman" pitchFamily="18" charset="0"/>
              </a:rPr>
              <a:t> </a:t>
            </a:r>
            <a:r>
              <a:rPr lang="en-US" sz="2800" b="1" dirty="0" err="1" smtClean="0">
                <a:solidFill>
                  <a:srgbClr val="FF0000"/>
                </a:solidFill>
                <a:latin typeface="Times New Roman" pitchFamily="18" charset="0"/>
                <a:cs typeface="Times New Roman" pitchFamily="18" charset="0"/>
              </a:rPr>
              <a:t>Hồ</a:t>
            </a:r>
            <a:r>
              <a:rPr lang="en-US" sz="2800" b="1" dirty="0" smtClean="0">
                <a:solidFill>
                  <a:srgbClr val="FF0000"/>
                </a:solidFill>
                <a:latin typeface="Times New Roman" pitchFamily="18" charset="0"/>
                <a:cs typeface="Times New Roman" pitchFamily="18" charset="0"/>
              </a:rPr>
              <a:t> </a:t>
            </a:r>
            <a:r>
              <a:rPr lang="en-US" sz="2800" b="1" dirty="0" err="1" smtClean="0">
                <a:solidFill>
                  <a:srgbClr val="FF0000"/>
                </a:solidFill>
                <a:latin typeface="Times New Roman" pitchFamily="18" charset="0"/>
                <a:cs typeface="Times New Roman" pitchFamily="18" charset="0"/>
              </a:rPr>
              <a:t>Chí</a:t>
            </a:r>
            <a:r>
              <a:rPr lang="en-US" sz="2800" b="1" dirty="0" smtClean="0">
                <a:solidFill>
                  <a:srgbClr val="FF0000"/>
                </a:solidFill>
                <a:latin typeface="Times New Roman" pitchFamily="18" charset="0"/>
                <a:cs typeface="Times New Roman" pitchFamily="18" charset="0"/>
              </a:rPr>
              <a:t> Minh) </a:t>
            </a:r>
            <a:r>
              <a:rPr lang="en-US" sz="2800" b="1" dirty="0" err="1" smtClean="0">
                <a:solidFill>
                  <a:srgbClr val="FF0000"/>
                </a:solidFill>
                <a:latin typeface="Times New Roman" pitchFamily="18" charset="0"/>
                <a:cs typeface="Times New Roman" pitchFamily="18" charset="0"/>
              </a:rPr>
              <a:t>sống</a:t>
            </a:r>
            <a:r>
              <a:rPr lang="en-US" sz="2800" b="1" dirty="0" smtClean="0">
                <a:solidFill>
                  <a:srgbClr val="FF0000"/>
                </a:solidFill>
                <a:latin typeface="Times New Roman" pitchFamily="18" charset="0"/>
                <a:cs typeface="Times New Roman" pitchFamily="18" charset="0"/>
              </a:rPr>
              <a:t>, </a:t>
            </a:r>
            <a:r>
              <a:rPr lang="en-US" sz="2800" b="1" dirty="0" err="1" smtClean="0">
                <a:solidFill>
                  <a:srgbClr val="FF0000"/>
                </a:solidFill>
                <a:latin typeface="Times New Roman" pitchFamily="18" charset="0"/>
                <a:cs typeface="Times New Roman" pitchFamily="18" charset="0"/>
              </a:rPr>
              <a:t>bạn</a:t>
            </a:r>
            <a:r>
              <a:rPr lang="en-US" sz="2800" b="1" dirty="0" smtClean="0">
                <a:solidFill>
                  <a:srgbClr val="FF0000"/>
                </a:solidFill>
                <a:latin typeface="Times New Roman" pitchFamily="18" charset="0"/>
                <a:cs typeface="Times New Roman" pitchFamily="18" charset="0"/>
              </a:rPr>
              <a:t> </a:t>
            </a:r>
            <a:r>
              <a:rPr lang="en-US" sz="2800" b="1" dirty="0" err="1" smtClean="0">
                <a:solidFill>
                  <a:srgbClr val="FF0000"/>
                </a:solidFill>
                <a:latin typeface="Times New Roman" pitchFamily="18" charset="0"/>
                <a:cs typeface="Times New Roman" pitchFamily="18" charset="0"/>
              </a:rPr>
              <a:t>ấy</a:t>
            </a:r>
            <a:r>
              <a:rPr lang="en-US" sz="2800" b="1" dirty="0" smtClean="0">
                <a:solidFill>
                  <a:srgbClr val="FF0000"/>
                </a:solidFill>
                <a:latin typeface="Times New Roman" pitchFamily="18" charset="0"/>
                <a:cs typeface="Times New Roman" pitchFamily="18" charset="0"/>
              </a:rPr>
              <a:t> </a:t>
            </a:r>
            <a:r>
              <a:rPr lang="en-US" sz="2800" b="1" dirty="0" err="1" smtClean="0">
                <a:solidFill>
                  <a:srgbClr val="FF0000"/>
                </a:solidFill>
                <a:latin typeface="Times New Roman" pitchFamily="18" charset="0"/>
                <a:cs typeface="Times New Roman" pitchFamily="18" charset="0"/>
              </a:rPr>
              <a:t>chưa</a:t>
            </a:r>
            <a:r>
              <a:rPr lang="en-US" sz="2800" b="1" dirty="0" smtClean="0">
                <a:solidFill>
                  <a:srgbClr val="FF0000"/>
                </a:solidFill>
                <a:latin typeface="Times New Roman" pitchFamily="18" charset="0"/>
                <a:cs typeface="Times New Roman" pitchFamily="18" charset="0"/>
              </a:rPr>
              <a:t> </a:t>
            </a:r>
            <a:r>
              <a:rPr lang="en-US" sz="2800" b="1" dirty="0" err="1" smtClean="0">
                <a:solidFill>
                  <a:srgbClr val="FF0000"/>
                </a:solidFill>
                <a:latin typeface="Times New Roman" pitchFamily="18" charset="0"/>
                <a:cs typeface="Times New Roman" pitchFamily="18" charset="0"/>
              </a:rPr>
              <a:t>biết</a:t>
            </a:r>
            <a:r>
              <a:rPr lang="en-US" sz="2800" b="1" dirty="0" smtClean="0">
                <a:solidFill>
                  <a:srgbClr val="FF0000"/>
                </a:solidFill>
                <a:latin typeface="Times New Roman" pitchFamily="18" charset="0"/>
                <a:cs typeface="Times New Roman" pitchFamily="18" charset="0"/>
              </a:rPr>
              <a:t> </a:t>
            </a:r>
            <a:r>
              <a:rPr lang="en-US" sz="2800" b="1" dirty="0" err="1" smtClean="0">
                <a:solidFill>
                  <a:srgbClr val="FF0000"/>
                </a:solidFill>
                <a:latin typeface="Times New Roman" pitchFamily="18" charset="0"/>
                <a:cs typeface="Times New Roman" pitchFamily="18" charset="0"/>
              </a:rPr>
              <a:t>đường</a:t>
            </a:r>
            <a:r>
              <a:rPr lang="en-US" sz="2800" b="1" dirty="0" smtClean="0">
                <a:solidFill>
                  <a:srgbClr val="FF0000"/>
                </a:solidFill>
                <a:latin typeface="Times New Roman" pitchFamily="18" charset="0"/>
                <a:cs typeface="Times New Roman" pitchFamily="18" charset="0"/>
              </a:rPr>
              <a:t> </a:t>
            </a:r>
            <a:r>
              <a:rPr lang="en-US" sz="2800" b="1" dirty="0" err="1" smtClean="0">
                <a:solidFill>
                  <a:srgbClr val="FF0000"/>
                </a:solidFill>
                <a:latin typeface="Times New Roman" pitchFamily="18" charset="0"/>
                <a:cs typeface="Times New Roman" pitchFamily="18" charset="0"/>
              </a:rPr>
              <a:t>đi</a:t>
            </a:r>
            <a:r>
              <a:rPr lang="en-US" sz="2800" b="1" dirty="0" smtClean="0">
                <a:solidFill>
                  <a:srgbClr val="FF0000"/>
                </a:solidFill>
                <a:latin typeface="Times New Roman" pitchFamily="18" charset="0"/>
                <a:cs typeface="Times New Roman" pitchFamily="18" charset="0"/>
              </a:rPr>
              <a:t> </a:t>
            </a:r>
            <a:r>
              <a:rPr lang="en-US" sz="2800" b="1" dirty="0" err="1" smtClean="0">
                <a:solidFill>
                  <a:srgbClr val="FF0000"/>
                </a:solidFill>
                <a:latin typeface="Times New Roman" pitchFamily="18" charset="0"/>
                <a:cs typeface="Times New Roman" pitchFamily="18" charset="0"/>
              </a:rPr>
              <a:t>của</a:t>
            </a:r>
            <a:r>
              <a:rPr lang="en-US" sz="2800" b="1" dirty="0" smtClean="0">
                <a:solidFill>
                  <a:srgbClr val="FF0000"/>
                </a:solidFill>
                <a:latin typeface="Times New Roman" pitchFamily="18" charset="0"/>
                <a:cs typeface="Times New Roman" pitchFamily="18" charset="0"/>
              </a:rPr>
              <a:t> </a:t>
            </a:r>
            <a:r>
              <a:rPr lang="en-US" sz="2800" b="1" dirty="0" err="1" smtClean="0">
                <a:solidFill>
                  <a:srgbClr val="FF0000"/>
                </a:solidFill>
                <a:latin typeface="Times New Roman" pitchFamily="18" charset="0"/>
                <a:cs typeface="Times New Roman" pitchFamily="18" charset="0"/>
              </a:rPr>
              <a:t>khu</a:t>
            </a:r>
            <a:r>
              <a:rPr lang="en-US" sz="2800" b="1" dirty="0" smtClean="0">
                <a:solidFill>
                  <a:srgbClr val="FF0000"/>
                </a:solidFill>
                <a:latin typeface="Times New Roman" pitchFamily="18" charset="0"/>
                <a:cs typeface="Times New Roman" pitchFamily="18" charset="0"/>
              </a:rPr>
              <a:t> </a:t>
            </a:r>
            <a:r>
              <a:rPr lang="en-US" sz="2800" b="1" dirty="0" err="1" smtClean="0">
                <a:solidFill>
                  <a:srgbClr val="FF0000"/>
                </a:solidFill>
                <a:latin typeface="Times New Roman" pitchFamily="18" charset="0"/>
                <a:cs typeface="Times New Roman" pitchFamily="18" charset="0"/>
              </a:rPr>
              <a:t>vực</a:t>
            </a:r>
            <a:r>
              <a:rPr lang="en-US" sz="2800" b="1" dirty="0" smtClean="0">
                <a:solidFill>
                  <a:srgbClr val="FF0000"/>
                </a:solidFill>
                <a:latin typeface="Times New Roman" pitchFamily="18" charset="0"/>
                <a:cs typeface="Times New Roman" pitchFamily="18" charset="0"/>
              </a:rPr>
              <a:t> </a:t>
            </a:r>
            <a:r>
              <a:rPr lang="en-US" sz="2800" b="1" dirty="0" err="1" smtClean="0">
                <a:solidFill>
                  <a:srgbClr val="FF0000"/>
                </a:solidFill>
                <a:latin typeface="Times New Roman" pitchFamily="18" charset="0"/>
                <a:cs typeface="Times New Roman" pitchFamily="18" charset="0"/>
              </a:rPr>
              <a:t>đó</a:t>
            </a:r>
            <a:r>
              <a:rPr lang="en-US" sz="2800" b="1" dirty="0" smtClean="0">
                <a:solidFill>
                  <a:srgbClr val="FF0000"/>
                </a:solidFill>
                <a:latin typeface="Times New Roman" pitchFamily="18" charset="0"/>
                <a:cs typeface="Times New Roman" pitchFamily="18" charset="0"/>
              </a:rPr>
              <a:t>. </a:t>
            </a:r>
            <a:r>
              <a:rPr lang="en-US" sz="2800" b="1" dirty="0" err="1" smtClean="0">
                <a:solidFill>
                  <a:srgbClr val="FF0000"/>
                </a:solidFill>
                <a:latin typeface="Times New Roman" pitchFamily="18" charset="0"/>
                <a:cs typeface="Times New Roman" pitchFamily="18" charset="0"/>
              </a:rPr>
              <a:t>Biết</a:t>
            </a:r>
            <a:r>
              <a:rPr lang="en-US" sz="2800" b="1" dirty="0" smtClean="0">
                <a:solidFill>
                  <a:srgbClr val="FF0000"/>
                </a:solidFill>
                <a:latin typeface="Times New Roman" pitchFamily="18" charset="0"/>
                <a:cs typeface="Times New Roman" pitchFamily="18" charset="0"/>
              </a:rPr>
              <a:t> </a:t>
            </a:r>
            <a:r>
              <a:rPr lang="en-US" sz="2800" b="1" dirty="0" err="1" smtClean="0">
                <a:solidFill>
                  <a:srgbClr val="FF0000"/>
                </a:solidFill>
                <a:latin typeface="Times New Roman" pitchFamily="18" charset="0"/>
                <a:cs typeface="Times New Roman" pitchFamily="18" charset="0"/>
              </a:rPr>
              <a:t>rằng</a:t>
            </a:r>
            <a:r>
              <a:rPr lang="en-US" sz="2800" b="1" dirty="0" smtClean="0">
                <a:solidFill>
                  <a:srgbClr val="FF0000"/>
                </a:solidFill>
                <a:latin typeface="Times New Roman" pitchFamily="18" charset="0"/>
                <a:cs typeface="Times New Roman" pitchFamily="18" charset="0"/>
              </a:rPr>
              <a:t> </a:t>
            </a:r>
            <a:r>
              <a:rPr lang="en-US" sz="2800" b="1" dirty="0" err="1" smtClean="0">
                <a:solidFill>
                  <a:srgbClr val="FF0000"/>
                </a:solidFill>
                <a:latin typeface="Times New Roman" pitchFamily="18" charset="0"/>
                <a:cs typeface="Times New Roman" pitchFamily="18" charset="0"/>
              </a:rPr>
              <a:t>nhà</a:t>
            </a:r>
            <a:r>
              <a:rPr lang="en-US" sz="2800" b="1" dirty="0" smtClean="0">
                <a:solidFill>
                  <a:srgbClr val="FF0000"/>
                </a:solidFill>
                <a:latin typeface="Times New Roman" pitchFamily="18" charset="0"/>
                <a:cs typeface="Times New Roman" pitchFamily="18" charset="0"/>
              </a:rPr>
              <a:t> An </a:t>
            </a:r>
            <a:r>
              <a:rPr lang="en-US" sz="2800" b="1" dirty="0" err="1" smtClean="0">
                <a:solidFill>
                  <a:srgbClr val="FF0000"/>
                </a:solidFill>
                <a:latin typeface="Times New Roman" pitchFamily="18" charset="0"/>
                <a:cs typeface="Times New Roman" pitchFamily="18" charset="0"/>
              </a:rPr>
              <a:t>nằm</a:t>
            </a:r>
            <a:r>
              <a:rPr lang="en-US" sz="2800" b="1" dirty="0" smtClean="0">
                <a:solidFill>
                  <a:srgbClr val="FF0000"/>
                </a:solidFill>
                <a:latin typeface="Times New Roman" pitchFamily="18" charset="0"/>
                <a:cs typeface="Times New Roman" pitchFamily="18" charset="0"/>
              </a:rPr>
              <a:t> ở </a:t>
            </a:r>
            <a:r>
              <a:rPr lang="en-US" sz="2800" b="1" dirty="0" err="1" smtClean="0">
                <a:solidFill>
                  <a:srgbClr val="FF0000"/>
                </a:solidFill>
                <a:latin typeface="Times New Roman" pitchFamily="18" charset="0"/>
                <a:cs typeface="Times New Roman" pitchFamily="18" charset="0"/>
              </a:rPr>
              <a:t>ngã</a:t>
            </a:r>
            <a:r>
              <a:rPr lang="en-US" sz="2800" b="1" dirty="0" smtClean="0">
                <a:solidFill>
                  <a:srgbClr val="FF0000"/>
                </a:solidFill>
                <a:latin typeface="Times New Roman" pitchFamily="18" charset="0"/>
                <a:cs typeface="Times New Roman" pitchFamily="18" charset="0"/>
              </a:rPr>
              <a:t> </a:t>
            </a:r>
            <a:r>
              <a:rPr lang="en-US" sz="2800" b="1" dirty="0" err="1" smtClean="0">
                <a:solidFill>
                  <a:srgbClr val="FF0000"/>
                </a:solidFill>
                <a:latin typeface="Times New Roman" pitchFamily="18" charset="0"/>
                <a:cs typeface="Times New Roman" pitchFamily="18" charset="0"/>
              </a:rPr>
              <a:t>ba</a:t>
            </a:r>
            <a:r>
              <a:rPr lang="en-US" sz="2800" b="1" dirty="0" smtClean="0">
                <a:solidFill>
                  <a:srgbClr val="FF0000"/>
                </a:solidFill>
                <a:latin typeface="Times New Roman" pitchFamily="18" charset="0"/>
                <a:cs typeface="Times New Roman" pitchFamily="18" charset="0"/>
              </a:rPr>
              <a:t> </a:t>
            </a:r>
            <a:r>
              <a:rPr lang="en-US" sz="2800" b="1" dirty="0" err="1" smtClean="0">
                <a:solidFill>
                  <a:srgbClr val="FF0000"/>
                </a:solidFill>
                <a:latin typeface="Times New Roman" pitchFamily="18" charset="0"/>
                <a:cs typeface="Times New Roman" pitchFamily="18" charset="0"/>
              </a:rPr>
              <a:t>giao</a:t>
            </a:r>
            <a:r>
              <a:rPr lang="en-US" sz="2800" b="1" dirty="0" smtClean="0">
                <a:solidFill>
                  <a:srgbClr val="FF0000"/>
                </a:solidFill>
                <a:latin typeface="Times New Roman" pitchFamily="18" charset="0"/>
                <a:cs typeface="Times New Roman" pitchFamily="18" charset="0"/>
              </a:rPr>
              <a:t> </a:t>
            </a:r>
            <a:r>
              <a:rPr lang="en-US" sz="2800" b="1" dirty="0" err="1" smtClean="0">
                <a:solidFill>
                  <a:srgbClr val="FF0000"/>
                </a:solidFill>
                <a:latin typeface="Times New Roman" pitchFamily="18" charset="0"/>
                <a:cs typeface="Times New Roman" pitchFamily="18" charset="0"/>
              </a:rPr>
              <a:t>giữa</a:t>
            </a:r>
            <a:r>
              <a:rPr lang="en-US" sz="2800" b="1" dirty="0" smtClean="0">
                <a:solidFill>
                  <a:srgbClr val="FF0000"/>
                </a:solidFill>
                <a:latin typeface="Times New Roman" pitchFamily="18" charset="0"/>
                <a:cs typeface="Times New Roman" pitchFamily="18" charset="0"/>
              </a:rPr>
              <a:t> </a:t>
            </a:r>
            <a:r>
              <a:rPr lang="en-US" sz="2800" b="1" dirty="0" err="1" smtClean="0">
                <a:solidFill>
                  <a:srgbClr val="FF0000"/>
                </a:solidFill>
                <a:latin typeface="Times New Roman" pitchFamily="18" charset="0"/>
                <a:cs typeface="Times New Roman" pitchFamily="18" charset="0"/>
              </a:rPr>
              <a:t>đường</a:t>
            </a:r>
            <a:r>
              <a:rPr lang="en-US" sz="2800" b="1" dirty="0" smtClean="0">
                <a:solidFill>
                  <a:srgbClr val="FF0000"/>
                </a:solidFill>
                <a:latin typeface="Times New Roman" pitchFamily="18" charset="0"/>
                <a:cs typeface="Times New Roman" pitchFamily="18" charset="0"/>
              </a:rPr>
              <a:t> </a:t>
            </a:r>
            <a:r>
              <a:rPr lang="en-US" sz="2800" b="1" dirty="0" err="1" smtClean="0">
                <a:solidFill>
                  <a:srgbClr val="FF0000"/>
                </a:solidFill>
                <a:latin typeface="Times New Roman" pitchFamily="18" charset="0"/>
                <a:cs typeface="Times New Roman" pitchFamily="18" charset="0"/>
              </a:rPr>
              <a:t>Lê</a:t>
            </a:r>
            <a:r>
              <a:rPr lang="en-US" sz="2800" b="1" dirty="0" smtClean="0">
                <a:solidFill>
                  <a:srgbClr val="FF0000"/>
                </a:solidFill>
                <a:latin typeface="Times New Roman" pitchFamily="18" charset="0"/>
                <a:cs typeface="Times New Roman" pitchFamily="18" charset="0"/>
              </a:rPr>
              <a:t> Lai </a:t>
            </a:r>
            <a:r>
              <a:rPr lang="en-US" sz="2800" b="1" dirty="0" err="1" smtClean="0">
                <a:solidFill>
                  <a:srgbClr val="FF0000"/>
                </a:solidFill>
                <a:latin typeface="Times New Roman" pitchFamily="18" charset="0"/>
                <a:cs typeface="Times New Roman" pitchFamily="18" charset="0"/>
              </a:rPr>
              <a:t>và</a:t>
            </a:r>
            <a:r>
              <a:rPr lang="en-US" sz="2800" b="1" dirty="0" smtClean="0">
                <a:solidFill>
                  <a:srgbClr val="FF0000"/>
                </a:solidFill>
                <a:latin typeface="Times New Roman" pitchFamily="18" charset="0"/>
                <a:cs typeface="Times New Roman" pitchFamily="18" charset="0"/>
              </a:rPr>
              <a:t> </a:t>
            </a:r>
            <a:r>
              <a:rPr lang="en-US" sz="2800" b="1" dirty="0" err="1" smtClean="0">
                <a:solidFill>
                  <a:srgbClr val="FF0000"/>
                </a:solidFill>
                <a:latin typeface="Times New Roman" pitchFamily="18" charset="0"/>
                <a:cs typeface="Times New Roman" pitchFamily="18" charset="0"/>
              </a:rPr>
              <a:t>đường</a:t>
            </a:r>
            <a:r>
              <a:rPr lang="en-US" sz="2800" b="1" dirty="0" smtClean="0">
                <a:solidFill>
                  <a:srgbClr val="FF0000"/>
                </a:solidFill>
                <a:latin typeface="Times New Roman" pitchFamily="18" charset="0"/>
                <a:cs typeface="Times New Roman" pitchFamily="18" charset="0"/>
              </a:rPr>
              <a:t> </a:t>
            </a:r>
            <a:r>
              <a:rPr lang="en-US" sz="2800" b="1" dirty="0" err="1" smtClean="0">
                <a:solidFill>
                  <a:srgbClr val="FF0000"/>
                </a:solidFill>
                <a:latin typeface="Times New Roman" pitchFamily="18" charset="0"/>
                <a:cs typeface="Times New Roman" pitchFamily="18" charset="0"/>
              </a:rPr>
              <a:t>Phạm</a:t>
            </a:r>
            <a:r>
              <a:rPr lang="en-US" sz="2800" b="1" dirty="0" smtClean="0">
                <a:solidFill>
                  <a:srgbClr val="FF0000"/>
                </a:solidFill>
                <a:latin typeface="Times New Roman" pitchFamily="18" charset="0"/>
                <a:cs typeface="Times New Roman" pitchFamily="18" charset="0"/>
              </a:rPr>
              <a:t> </a:t>
            </a:r>
            <a:r>
              <a:rPr lang="en-US" sz="2800" b="1" dirty="0" err="1" smtClean="0">
                <a:solidFill>
                  <a:srgbClr val="FF0000"/>
                </a:solidFill>
                <a:latin typeface="Times New Roman" pitchFamily="18" charset="0"/>
                <a:cs typeface="Times New Roman" pitchFamily="18" charset="0"/>
              </a:rPr>
              <a:t>Hồng</a:t>
            </a:r>
            <a:r>
              <a:rPr lang="en-US" sz="2800" b="1" dirty="0" smtClean="0">
                <a:solidFill>
                  <a:srgbClr val="FF0000"/>
                </a:solidFill>
                <a:latin typeface="Times New Roman" pitchFamily="18" charset="0"/>
                <a:cs typeface="Times New Roman" pitchFamily="18" charset="0"/>
              </a:rPr>
              <a:t> </a:t>
            </a:r>
            <a:r>
              <a:rPr lang="en-US" sz="2800" b="1" dirty="0" err="1" smtClean="0">
                <a:solidFill>
                  <a:srgbClr val="FF0000"/>
                </a:solidFill>
                <a:latin typeface="Times New Roman" pitchFamily="18" charset="0"/>
                <a:cs typeface="Times New Roman" pitchFamily="18" charset="0"/>
              </a:rPr>
              <a:t>Thái</a:t>
            </a:r>
            <a:r>
              <a:rPr lang="en-US" sz="2800" b="1" dirty="0" smtClean="0">
                <a:solidFill>
                  <a:srgbClr val="FF0000"/>
                </a:solidFill>
                <a:latin typeface="Times New Roman" pitchFamily="18" charset="0"/>
                <a:cs typeface="Times New Roman" pitchFamily="18" charset="0"/>
              </a:rPr>
              <a:t>. </a:t>
            </a:r>
            <a:endParaRPr lang="vi-VN" sz="2800" b="1" dirty="0">
              <a:solidFill>
                <a:srgbClr val="FF0000"/>
              </a:solidFill>
              <a:latin typeface="Times New Roman" pitchFamily="18" charset="0"/>
              <a:cs typeface="Times New Roman" pitchFamily="18" charset="0"/>
            </a:endParaRPr>
          </a:p>
        </p:txBody>
      </p:sp>
    </p:spTree>
    <p:extLst>
      <p:ext uri="{BB962C8B-B14F-4D97-AF65-F5344CB8AC3E}">
        <p14:creationId xmlns:p14="http://schemas.microsoft.com/office/powerpoint/2010/main" val="15594206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barn(inVertical)">
                                      <p:cBhvr>
                                        <p:cTn id="10" dur="500"/>
                                        <p:tgtEl>
                                          <p:spTgt spid="4"/>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8" fill="hold" nodeType="click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wipe(left)">
                                      <p:cBhvr>
                                        <p:cTn id="15" dur="500"/>
                                        <p:tgtEl>
                                          <p:spTgt spid="5"/>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8" fill="hold" nodeType="click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left)">
                                      <p:cBhvr>
                                        <p:cTn id="20" dur="500"/>
                                        <p:tgtEl>
                                          <p:spTgt spid="8"/>
                                        </p:tgtEl>
                                      </p:cBhvr>
                                    </p:animEffect>
                                  </p:childTnLst>
                                </p:cTn>
                              </p:par>
                            </p:childTnLst>
                          </p:cTn>
                        </p:par>
                      </p:childTnLst>
                    </p:cTn>
                  </p:par>
                  <p:par>
                    <p:cTn id="21" fill="hold">
                      <p:stCondLst>
                        <p:cond delay="indefinite"/>
                      </p:stCondLst>
                      <p:childTnLst>
                        <p:par>
                          <p:cTn id="22" fill="hold">
                            <p:stCondLst>
                              <p:cond delay="0"/>
                            </p:stCondLst>
                            <p:childTnLst>
                              <p:par>
                                <p:cTn id="23" presetID="42" presetClass="entr" presetSubtype="0" fill="hold" grpId="0" nodeType="clickEffect">
                                  <p:stCondLst>
                                    <p:cond delay="0"/>
                                  </p:stCondLst>
                                  <p:childTnLst>
                                    <p:set>
                                      <p:cBhvr>
                                        <p:cTn id="24" dur="1" fill="hold">
                                          <p:stCondLst>
                                            <p:cond delay="0"/>
                                          </p:stCondLst>
                                        </p:cTn>
                                        <p:tgtEl>
                                          <p:spTgt spid="12"/>
                                        </p:tgtEl>
                                        <p:attrNameLst>
                                          <p:attrName>style.visibility</p:attrName>
                                        </p:attrNameLst>
                                      </p:cBhvr>
                                      <p:to>
                                        <p:strVal val="visible"/>
                                      </p:to>
                                    </p:set>
                                    <p:animEffect transition="in" filter="fade">
                                      <p:cBhvr>
                                        <p:cTn id="25" dur="1000"/>
                                        <p:tgtEl>
                                          <p:spTgt spid="12"/>
                                        </p:tgtEl>
                                      </p:cBhvr>
                                    </p:animEffect>
                                    <p:anim calcmode="lin" valueType="num">
                                      <p:cBhvr>
                                        <p:cTn id="26" dur="1000" fill="hold"/>
                                        <p:tgtEl>
                                          <p:spTgt spid="12"/>
                                        </p:tgtEl>
                                        <p:attrNameLst>
                                          <p:attrName>ppt_x</p:attrName>
                                        </p:attrNameLst>
                                      </p:cBhvr>
                                      <p:tavLst>
                                        <p:tav tm="0">
                                          <p:val>
                                            <p:strVal val="#ppt_x"/>
                                          </p:val>
                                        </p:tav>
                                        <p:tav tm="100000">
                                          <p:val>
                                            <p:strVal val="#ppt_x"/>
                                          </p:val>
                                        </p:tav>
                                      </p:tavLst>
                                    </p:anim>
                                    <p:anim calcmode="lin" valueType="num">
                                      <p:cBhvr>
                                        <p:cTn id="27"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12"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xmlns="" id="{F9B99AA0-D7B1-4906-ABAA-394FCFAD4B8C}"/>
              </a:ext>
            </a:extLst>
          </p:cNvPr>
          <p:cNvPicPr/>
          <p:nvPr/>
        </p:nvPicPr>
        <p:blipFill>
          <a:blip r:embed="rId2"/>
          <a:stretch>
            <a:fillRect/>
          </a:stretch>
        </p:blipFill>
        <p:spPr>
          <a:xfrm>
            <a:off x="248981" y="184071"/>
            <a:ext cx="7532857" cy="6489857"/>
          </a:xfrm>
          <a:prstGeom prst="rect">
            <a:avLst/>
          </a:prstGeom>
        </p:spPr>
      </p:pic>
      <p:sp>
        <p:nvSpPr>
          <p:cNvPr id="6" name="Hình tròn: Rỗng 5">
            <a:extLst>
              <a:ext uri="{FF2B5EF4-FFF2-40B4-BE49-F238E27FC236}">
                <a16:creationId xmlns:a16="http://schemas.microsoft.com/office/drawing/2014/main" xmlns="" id="{26503BE5-DC73-42BF-8450-BAA8EB5C07D1}"/>
              </a:ext>
            </a:extLst>
          </p:cNvPr>
          <p:cNvSpPr/>
          <p:nvPr/>
        </p:nvSpPr>
        <p:spPr>
          <a:xfrm>
            <a:off x="1576577" y="4439478"/>
            <a:ext cx="371061" cy="371061"/>
          </a:xfrm>
          <a:prstGeom prst="donu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7" name="Hình tròn: Rỗng 6">
            <a:extLst>
              <a:ext uri="{FF2B5EF4-FFF2-40B4-BE49-F238E27FC236}">
                <a16:creationId xmlns:a16="http://schemas.microsoft.com/office/drawing/2014/main" xmlns="" id="{7163B2E6-1028-4503-BE2D-DBD25498D5C8}"/>
              </a:ext>
            </a:extLst>
          </p:cNvPr>
          <p:cNvSpPr/>
          <p:nvPr/>
        </p:nvSpPr>
        <p:spPr>
          <a:xfrm>
            <a:off x="768194" y="2319130"/>
            <a:ext cx="371061" cy="371061"/>
          </a:xfrm>
          <a:prstGeom prst="donu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8" name="Hình tròn: Rỗng 7">
            <a:extLst>
              <a:ext uri="{FF2B5EF4-FFF2-40B4-BE49-F238E27FC236}">
                <a16:creationId xmlns:a16="http://schemas.microsoft.com/office/drawing/2014/main" xmlns="" id="{426679A5-2449-48D6-B32F-E224DE774B0A}"/>
              </a:ext>
            </a:extLst>
          </p:cNvPr>
          <p:cNvSpPr/>
          <p:nvPr/>
        </p:nvSpPr>
        <p:spPr>
          <a:xfrm>
            <a:off x="2345203" y="3856382"/>
            <a:ext cx="371061" cy="371061"/>
          </a:xfrm>
          <a:prstGeom prst="donu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9" name="Hình tròn: Rỗng 8">
            <a:extLst>
              <a:ext uri="{FF2B5EF4-FFF2-40B4-BE49-F238E27FC236}">
                <a16:creationId xmlns:a16="http://schemas.microsoft.com/office/drawing/2014/main" xmlns="" id="{ACD04FFE-CA6B-4A87-9E2B-09E0F51E5863}"/>
              </a:ext>
            </a:extLst>
          </p:cNvPr>
          <p:cNvSpPr/>
          <p:nvPr/>
        </p:nvSpPr>
        <p:spPr>
          <a:xfrm>
            <a:off x="5366699" y="3415746"/>
            <a:ext cx="371061" cy="371061"/>
          </a:xfrm>
          <a:prstGeom prst="donu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0" name="Rectangle 9"/>
          <p:cNvSpPr/>
          <p:nvPr/>
        </p:nvSpPr>
        <p:spPr>
          <a:xfrm>
            <a:off x="7919421" y="1886773"/>
            <a:ext cx="4272579" cy="2246769"/>
          </a:xfrm>
          <a:prstGeom prst="rect">
            <a:avLst/>
          </a:prstGeom>
        </p:spPr>
        <p:txBody>
          <a:bodyPr wrap="square">
            <a:spAutoFit/>
          </a:bodyPr>
          <a:lstStyle/>
          <a:p>
            <a:pPr algn="just"/>
            <a:r>
              <a:rPr lang="en-US" sz="2800" b="1" dirty="0" err="1" smtClean="0">
                <a:solidFill>
                  <a:srgbClr val="FF0000"/>
                </a:solidFill>
                <a:latin typeface="Times New Roman" pitchFamily="18" charset="0"/>
                <a:cs typeface="Times New Roman" pitchFamily="18" charset="0"/>
              </a:rPr>
              <a:t>Hãy</a:t>
            </a:r>
            <a:r>
              <a:rPr lang="en-US" sz="2800" b="1" dirty="0" smtClean="0">
                <a:solidFill>
                  <a:srgbClr val="FF0000"/>
                </a:solidFill>
                <a:latin typeface="Times New Roman" pitchFamily="18" charset="0"/>
                <a:cs typeface="Times New Roman" pitchFamily="18" charset="0"/>
              </a:rPr>
              <a:t> </a:t>
            </a:r>
            <a:r>
              <a:rPr lang="en-US" sz="2800" b="1" dirty="0" err="1" smtClean="0">
                <a:solidFill>
                  <a:srgbClr val="FF0000"/>
                </a:solidFill>
                <a:latin typeface="Times New Roman" pitchFamily="18" charset="0"/>
                <a:cs typeface="Times New Roman" pitchFamily="18" charset="0"/>
              </a:rPr>
              <a:t>chỉ</a:t>
            </a:r>
            <a:r>
              <a:rPr lang="en-US" sz="2800" b="1" dirty="0" smtClean="0">
                <a:solidFill>
                  <a:srgbClr val="FF0000"/>
                </a:solidFill>
                <a:latin typeface="Times New Roman" pitchFamily="18" charset="0"/>
                <a:cs typeface="Times New Roman" pitchFamily="18" charset="0"/>
              </a:rPr>
              <a:t> </a:t>
            </a:r>
            <a:r>
              <a:rPr lang="en-US" sz="2800" b="1" dirty="0" err="1" smtClean="0">
                <a:solidFill>
                  <a:srgbClr val="FF0000"/>
                </a:solidFill>
                <a:latin typeface="Times New Roman" pitchFamily="18" charset="0"/>
                <a:cs typeface="Times New Roman" pitchFamily="18" charset="0"/>
              </a:rPr>
              <a:t>đường</a:t>
            </a:r>
            <a:r>
              <a:rPr lang="en-US" sz="2800" b="1" dirty="0" smtClean="0">
                <a:solidFill>
                  <a:srgbClr val="FF0000"/>
                </a:solidFill>
                <a:latin typeface="Times New Roman" pitchFamily="18" charset="0"/>
                <a:cs typeface="Times New Roman" pitchFamily="18" charset="0"/>
              </a:rPr>
              <a:t> </a:t>
            </a:r>
            <a:r>
              <a:rPr lang="en-US" sz="2800" b="1" dirty="0" err="1" smtClean="0">
                <a:solidFill>
                  <a:srgbClr val="FF0000"/>
                </a:solidFill>
                <a:latin typeface="Times New Roman" pitchFamily="18" charset="0"/>
                <a:cs typeface="Times New Roman" pitchFamily="18" charset="0"/>
              </a:rPr>
              <a:t>đi</a:t>
            </a:r>
            <a:r>
              <a:rPr lang="en-US" sz="2800" b="1" dirty="0" smtClean="0">
                <a:solidFill>
                  <a:srgbClr val="FF0000"/>
                </a:solidFill>
                <a:latin typeface="Times New Roman" pitchFamily="18" charset="0"/>
                <a:cs typeface="Times New Roman" pitchFamily="18" charset="0"/>
              </a:rPr>
              <a:t> </a:t>
            </a:r>
            <a:r>
              <a:rPr lang="en-US" sz="2800" b="1" dirty="0" err="1" smtClean="0">
                <a:solidFill>
                  <a:srgbClr val="FF0000"/>
                </a:solidFill>
                <a:latin typeface="Times New Roman" pitchFamily="18" charset="0"/>
                <a:cs typeface="Times New Roman" pitchFamily="18" charset="0"/>
              </a:rPr>
              <a:t>cho</a:t>
            </a:r>
            <a:r>
              <a:rPr lang="en-US" sz="2800" b="1" dirty="0" smtClean="0">
                <a:solidFill>
                  <a:srgbClr val="FF0000"/>
                </a:solidFill>
                <a:latin typeface="Times New Roman" pitchFamily="18" charset="0"/>
                <a:cs typeface="Times New Roman" pitchFamily="18" charset="0"/>
              </a:rPr>
              <a:t> </a:t>
            </a:r>
            <a:r>
              <a:rPr lang="en-US" sz="2800" b="1" dirty="0" err="1" smtClean="0">
                <a:solidFill>
                  <a:srgbClr val="FF0000"/>
                </a:solidFill>
                <a:latin typeface="Times New Roman" pitchFamily="18" charset="0"/>
                <a:cs typeface="Times New Roman" pitchFamily="18" charset="0"/>
              </a:rPr>
              <a:t>bạn</a:t>
            </a:r>
            <a:r>
              <a:rPr lang="en-US" sz="2800" b="1" dirty="0" smtClean="0">
                <a:solidFill>
                  <a:srgbClr val="FF0000"/>
                </a:solidFill>
                <a:latin typeface="Times New Roman" pitchFamily="18" charset="0"/>
                <a:cs typeface="Times New Roman" pitchFamily="18" charset="0"/>
              </a:rPr>
              <a:t> An </a:t>
            </a:r>
            <a:r>
              <a:rPr lang="en-US" sz="2800" b="1" dirty="0" err="1" smtClean="0">
                <a:solidFill>
                  <a:srgbClr val="FF0000"/>
                </a:solidFill>
                <a:latin typeface="Times New Roman" pitchFamily="18" charset="0"/>
                <a:cs typeface="Times New Roman" pitchFamily="18" charset="0"/>
              </a:rPr>
              <a:t>đến</a:t>
            </a:r>
            <a:r>
              <a:rPr lang="en-US" sz="2800" b="1" dirty="0" smtClean="0">
                <a:solidFill>
                  <a:srgbClr val="FF0000"/>
                </a:solidFill>
                <a:latin typeface="Times New Roman" pitchFamily="18" charset="0"/>
                <a:cs typeface="Times New Roman" pitchFamily="18" charset="0"/>
              </a:rPr>
              <a:t>:</a:t>
            </a:r>
            <a:endParaRPr lang="vi-VN" sz="2800" b="1" dirty="0" smtClean="0">
              <a:solidFill>
                <a:srgbClr val="FF0000"/>
              </a:solidFill>
              <a:latin typeface="Times New Roman" pitchFamily="18" charset="0"/>
              <a:cs typeface="Times New Roman" pitchFamily="18" charset="0"/>
            </a:endParaRPr>
          </a:p>
          <a:p>
            <a:pPr algn="just"/>
            <a:r>
              <a:rPr lang="en-US" sz="2800" b="1" dirty="0" smtClean="0">
                <a:solidFill>
                  <a:srgbClr val="FF0000"/>
                </a:solidFill>
                <a:latin typeface="Times New Roman" pitchFamily="18" charset="0"/>
                <a:cs typeface="Times New Roman" pitchFamily="18" charset="0"/>
              </a:rPr>
              <a:t>- </a:t>
            </a:r>
            <a:r>
              <a:rPr lang="en-US" sz="2800" b="1" dirty="0" err="1" smtClean="0">
                <a:solidFill>
                  <a:srgbClr val="FF0000"/>
                </a:solidFill>
                <a:latin typeface="Times New Roman" pitchFamily="18" charset="0"/>
                <a:cs typeface="Times New Roman" pitchFamily="18" charset="0"/>
              </a:rPr>
              <a:t>Công</a:t>
            </a:r>
            <a:r>
              <a:rPr lang="en-US" sz="2800" b="1" dirty="0" smtClean="0">
                <a:solidFill>
                  <a:srgbClr val="FF0000"/>
                </a:solidFill>
                <a:latin typeface="Times New Roman" pitchFamily="18" charset="0"/>
                <a:cs typeface="Times New Roman" pitchFamily="18" charset="0"/>
              </a:rPr>
              <a:t> </a:t>
            </a:r>
            <a:r>
              <a:rPr lang="en-US" sz="2800" b="1" dirty="0" err="1" smtClean="0">
                <a:solidFill>
                  <a:srgbClr val="FF0000"/>
                </a:solidFill>
                <a:latin typeface="Times New Roman" pitchFamily="18" charset="0"/>
                <a:cs typeface="Times New Roman" pitchFamily="18" charset="0"/>
              </a:rPr>
              <a:t>viên</a:t>
            </a:r>
            <a:r>
              <a:rPr lang="en-US" sz="2800" b="1" dirty="0" smtClean="0">
                <a:solidFill>
                  <a:srgbClr val="FF0000"/>
                </a:solidFill>
                <a:latin typeface="Times New Roman" pitchFamily="18" charset="0"/>
                <a:cs typeface="Times New Roman" pitchFamily="18" charset="0"/>
              </a:rPr>
              <a:t> Tao </a:t>
            </a:r>
            <a:r>
              <a:rPr lang="en-US" sz="2800" b="1" dirty="0" err="1" smtClean="0">
                <a:solidFill>
                  <a:srgbClr val="FF0000"/>
                </a:solidFill>
                <a:latin typeface="Times New Roman" pitchFamily="18" charset="0"/>
                <a:cs typeface="Times New Roman" pitchFamily="18" charset="0"/>
              </a:rPr>
              <a:t>Đàn</a:t>
            </a:r>
            <a:endParaRPr lang="vi-VN" sz="2800" b="1" dirty="0" smtClean="0">
              <a:solidFill>
                <a:srgbClr val="FF0000"/>
              </a:solidFill>
              <a:latin typeface="Times New Roman" pitchFamily="18" charset="0"/>
              <a:cs typeface="Times New Roman" pitchFamily="18" charset="0"/>
            </a:endParaRPr>
          </a:p>
          <a:p>
            <a:pPr algn="just"/>
            <a:r>
              <a:rPr lang="en-US" sz="2800" b="1" dirty="0" smtClean="0">
                <a:solidFill>
                  <a:srgbClr val="FF0000"/>
                </a:solidFill>
                <a:latin typeface="Times New Roman" pitchFamily="18" charset="0"/>
                <a:cs typeface="Times New Roman" pitchFamily="18" charset="0"/>
              </a:rPr>
              <a:t>- </a:t>
            </a:r>
            <a:r>
              <a:rPr lang="en-US" sz="2800" b="1" dirty="0" err="1" smtClean="0">
                <a:solidFill>
                  <a:srgbClr val="FF0000"/>
                </a:solidFill>
                <a:latin typeface="Times New Roman" pitchFamily="18" charset="0"/>
                <a:cs typeface="Times New Roman" pitchFamily="18" charset="0"/>
              </a:rPr>
              <a:t>Chợ</a:t>
            </a:r>
            <a:r>
              <a:rPr lang="en-US" sz="2800" b="1" dirty="0" smtClean="0">
                <a:solidFill>
                  <a:srgbClr val="FF0000"/>
                </a:solidFill>
                <a:latin typeface="Times New Roman" pitchFamily="18" charset="0"/>
                <a:cs typeface="Times New Roman" pitchFamily="18" charset="0"/>
              </a:rPr>
              <a:t> </a:t>
            </a:r>
            <a:r>
              <a:rPr lang="en-US" sz="2800" b="1" dirty="0" err="1" smtClean="0">
                <a:solidFill>
                  <a:srgbClr val="FF0000"/>
                </a:solidFill>
                <a:latin typeface="Times New Roman" pitchFamily="18" charset="0"/>
                <a:cs typeface="Times New Roman" pitchFamily="18" charset="0"/>
              </a:rPr>
              <a:t>Bến</a:t>
            </a:r>
            <a:r>
              <a:rPr lang="en-US" sz="2800" b="1" dirty="0" smtClean="0">
                <a:solidFill>
                  <a:srgbClr val="FF0000"/>
                </a:solidFill>
                <a:latin typeface="Times New Roman" pitchFamily="18" charset="0"/>
                <a:cs typeface="Times New Roman" pitchFamily="18" charset="0"/>
              </a:rPr>
              <a:t> </a:t>
            </a:r>
            <a:r>
              <a:rPr lang="en-US" sz="2800" b="1" dirty="0" err="1" smtClean="0">
                <a:solidFill>
                  <a:srgbClr val="FF0000"/>
                </a:solidFill>
                <a:latin typeface="Times New Roman" pitchFamily="18" charset="0"/>
                <a:cs typeface="Times New Roman" pitchFamily="18" charset="0"/>
              </a:rPr>
              <a:t>Thành</a:t>
            </a:r>
            <a:endParaRPr lang="vi-VN" sz="2800" b="1" dirty="0" smtClean="0">
              <a:solidFill>
                <a:srgbClr val="FF0000"/>
              </a:solidFill>
              <a:latin typeface="Times New Roman" pitchFamily="18" charset="0"/>
              <a:cs typeface="Times New Roman" pitchFamily="18" charset="0"/>
            </a:endParaRPr>
          </a:p>
          <a:p>
            <a:pPr algn="just"/>
            <a:r>
              <a:rPr lang="en-US" sz="2800" b="1" dirty="0" smtClean="0">
                <a:solidFill>
                  <a:srgbClr val="FF0000"/>
                </a:solidFill>
                <a:latin typeface="Times New Roman" pitchFamily="18" charset="0"/>
                <a:cs typeface="Times New Roman" pitchFamily="18" charset="0"/>
              </a:rPr>
              <a:t>- UBND </a:t>
            </a:r>
            <a:r>
              <a:rPr lang="en-US" sz="2800" b="1" dirty="0" err="1" smtClean="0">
                <a:solidFill>
                  <a:srgbClr val="FF0000"/>
                </a:solidFill>
                <a:latin typeface="Times New Roman" pitchFamily="18" charset="0"/>
                <a:cs typeface="Times New Roman" pitchFamily="18" charset="0"/>
              </a:rPr>
              <a:t>thành</a:t>
            </a:r>
            <a:r>
              <a:rPr lang="en-US" sz="2800" b="1" dirty="0" smtClean="0">
                <a:solidFill>
                  <a:srgbClr val="FF0000"/>
                </a:solidFill>
                <a:latin typeface="Times New Roman" pitchFamily="18" charset="0"/>
                <a:cs typeface="Times New Roman" pitchFamily="18" charset="0"/>
              </a:rPr>
              <a:t> </a:t>
            </a:r>
            <a:r>
              <a:rPr lang="en-US" sz="2800" b="1" dirty="0" err="1" smtClean="0">
                <a:solidFill>
                  <a:srgbClr val="FF0000"/>
                </a:solidFill>
                <a:latin typeface="Times New Roman" pitchFamily="18" charset="0"/>
                <a:cs typeface="Times New Roman" pitchFamily="18" charset="0"/>
              </a:rPr>
              <a:t>phố</a:t>
            </a:r>
            <a:r>
              <a:rPr lang="en-US" sz="2800" b="1" dirty="0" smtClean="0">
                <a:solidFill>
                  <a:srgbClr val="FF0000"/>
                </a:solidFill>
                <a:latin typeface="Times New Roman" pitchFamily="18" charset="0"/>
                <a:cs typeface="Times New Roman" pitchFamily="18" charset="0"/>
              </a:rPr>
              <a:t>.</a:t>
            </a:r>
            <a:endParaRPr lang="vi-VN" sz="2800" b="1" dirty="0">
              <a:solidFill>
                <a:srgbClr val="FF0000"/>
              </a:solidFill>
              <a:latin typeface="Times New Roman" pitchFamily="18" charset="0"/>
              <a:cs typeface="Times New Roman" pitchFamily="18" charset="0"/>
            </a:endParaRPr>
          </a:p>
        </p:txBody>
      </p:sp>
    </p:spTree>
    <p:extLst>
      <p:ext uri="{BB962C8B-B14F-4D97-AF65-F5344CB8AC3E}">
        <p14:creationId xmlns:p14="http://schemas.microsoft.com/office/powerpoint/2010/main" val="6413145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fade">
                                      <p:cBhvr>
                                        <p:cTn id="14" dur="1000"/>
                                        <p:tgtEl>
                                          <p:spTgt spid="6"/>
                                        </p:tgtEl>
                                      </p:cBhvr>
                                    </p:animEffect>
                                    <p:anim calcmode="lin" valueType="num">
                                      <p:cBhvr>
                                        <p:cTn id="15" dur="1000" fill="hold"/>
                                        <p:tgtEl>
                                          <p:spTgt spid="6"/>
                                        </p:tgtEl>
                                        <p:attrNameLst>
                                          <p:attrName>ppt_x</p:attrName>
                                        </p:attrNameLst>
                                      </p:cBhvr>
                                      <p:tavLst>
                                        <p:tav tm="0">
                                          <p:val>
                                            <p:strVal val="#ppt_x"/>
                                          </p:val>
                                        </p:tav>
                                        <p:tav tm="100000">
                                          <p:val>
                                            <p:strVal val="#ppt_x"/>
                                          </p:val>
                                        </p:tav>
                                      </p:tavLst>
                                    </p:anim>
                                    <p:anim calcmode="lin" valueType="num">
                                      <p:cBhvr>
                                        <p:cTn id="16"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fade">
                                      <p:cBhvr>
                                        <p:cTn id="21" dur="1000"/>
                                        <p:tgtEl>
                                          <p:spTgt spid="7"/>
                                        </p:tgtEl>
                                      </p:cBhvr>
                                    </p:animEffect>
                                    <p:anim calcmode="lin" valueType="num">
                                      <p:cBhvr>
                                        <p:cTn id="22" dur="1000" fill="hold"/>
                                        <p:tgtEl>
                                          <p:spTgt spid="7"/>
                                        </p:tgtEl>
                                        <p:attrNameLst>
                                          <p:attrName>ppt_x</p:attrName>
                                        </p:attrNameLst>
                                      </p:cBhvr>
                                      <p:tavLst>
                                        <p:tav tm="0">
                                          <p:val>
                                            <p:strVal val="#ppt_x"/>
                                          </p:val>
                                        </p:tav>
                                        <p:tav tm="100000">
                                          <p:val>
                                            <p:strVal val="#ppt_x"/>
                                          </p:val>
                                        </p:tav>
                                      </p:tavLst>
                                    </p:anim>
                                    <p:anim calcmode="lin" valueType="num">
                                      <p:cBhvr>
                                        <p:cTn id="23"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8"/>
                                        </p:tgtEl>
                                        <p:attrNameLst>
                                          <p:attrName>style.visibility</p:attrName>
                                        </p:attrNameLst>
                                      </p:cBhvr>
                                      <p:to>
                                        <p:strVal val="visible"/>
                                      </p:to>
                                    </p:set>
                                    <p:animEffect transition="in" filter="fade">
                                      <p:cBhvr>
                                        <p:cTn id="28" dur="1000"/>
                                        <p:tgtEl>
                                          <p:spTgt spid="8"/>
                                        </p:tgtEl>
                                      </p:cBhvr>
                                    </p:animEffect>
                                    <p:anim calcmode="lin" valueType="num">
                                      <p:cBhvr>
                                        <p:cTn id="29" dur="1000" fill="hold"/>
                                        <p:tgtEl>
                                          <p:spTgt spid="8"/>
                                        </p:tgtEl>
                                        <p:attrNameLst>
                                          <p:attrName>ppt_x</p:attrName>
                                        </p:attrNameLst>
                                      </p:cBhvr>
                                      <p:tavLst>
                                        <p:tav tm="0">
                                          <p:val>
                                            <p:strVal val="#ppt_x"/>
                                          </p:val>
                                        </p:tav>
                                        <p:tav tm="100000">
                                          <p:val>
                                            <p:strVal val="#ppt_x"/>
                                          </p:val>
                                        </p:tav>
                                      </p:tavLst>
                                    </p:anim>
                                    <p:anim calcmode="lin" valueType="num">
                                      <p:cBhvr>
                                        <p:cTn id="30"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9"/>
                                        </p:tgtEl>
                                        <p:attrNameLst>
                                          <p:attrName>style.visibility</p:attrName>
                                        </p:attrNameLst>
                                      </p:cBhvr>
                                      <p:to>
                                        <p:strVal val="visible"/>
                                      </p:to>
                                    </p:set>
                                    <p:animEffect transition="in" filter="fade">
                                      <p:cBhvr>
                                        <p:cTn id="35" dur="1000"/>
                                        <p:tgtEl>
                                          <p:spTgt spid="9"/>
                                        </p:tgtEl>
                                      </p:cBhvr>
                                    </p:animEffect>
                                    <p:anim calcmode="lin" valueType="num">
                                      <p:cBhvr>
                                        <p:cTn id="36" dur="1000" fill="hold"/>
                                        <p:tgtEl>
                                          <p:spTgt spid="9"/>
                                        </p:tgtEl>
                                        <p:attrNameLst>
                                          <p:attrName>ppt_x</p:attrName>
                                        </p:attrNameLst>
                                      </p:cBhvr>
                                      <p:tavLst>
                                        <p:tav tm="0">
                                          <p:val>
                                            <p:strVal val="#ppt_x"/>
                                          </p:val>
                                        </p:tav>
                                        <p:tav tm="100000">
                                          <p:val>
                                            <p:strVal val="#ppt_x"/>
                                          </p:val>
                                        </p:tav>
                                      </p:tavLst>
                                    </p:anim>
                                    <p:anim calcmode="lin" valueType="num">
                                      <p:cBhvr>
                                        <p:cTn id="37"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P spid="9"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xmlns="" id="{555FBAC8-F703-403E-975D-6CAD40005189}"/>
              </a:ext>
            </a:extLst>
          </p:cNvPr>
          <p:cNvSpPr txBox="1"/>
          <p:nvPr/>
        </p:nvSpPr>
        <p:spPr>
          <a:xfrm>
            <a:off x="2862775" y="647113"/>
            <a:ext cx="6798656" cy="769441"/>
          </a:xfrm>
          <a:prstGeom prst="rect">
            <a:avLst/>
          </a:prstGeom>
          <a:noFill/>
        </p:spPr>
        <p:txBody>
          <a:bodyPr wrap="none" rtlCol="0">
            <a:spAutoFit/>
          </a:bodyPr>
          <a:lstStyle/>
          <a:p>
            <a:r>
              <a:rPr lang="en-US" sz="4400" b="1" dirty="0">
                <a:ln w="22225">
                  <a:solidFill>
                    <a:schemeClr val="accent2"/>
                  </a:solidFill>
                  <a:prstDash val="solid"/>
                </a:ln>
                <a:solidFill>
                  <a:schemeClr val="accent2">
                    <a:lumMod val="40000"/>
                    <a:lumOff val="60000"/>
                  </a:schemeClr>
                </a:solidFill>
                <a:latin typeface="Arial" panose="020B0604020202020204" pitchFamily="34" charset="0"/>
                <a:cs typeface="Arial" panose="020B0604020202020204" pitchFamily="34" charset="0"/>
              </a:rPr>
              <a:t>HOẠT ĐỘNG VẬN DỤNG</a:t>
            </a:r>
            <a:endParaRPr lang="vi-VN" sz="4400" b="1" dirty="0">
              <a:ln w="22225">
                <a:solidFill>
                  <a:schemeClr val="accent2"/>
                </a:solidFill>
                <a:prstDash val="solid"/>
              </a:ln>
              <a:solidFill>
                <a:schemeClr val="accent2">
                  <a:lumMod val="40000"/>
                  <a:lumOff val="60000"/>
                </a:schemeClr>
              </a:solidFill>
              <a:latin typeface="Arial" panose="020B0604020202020204" pitchFamily="34" charset="0"/>
              <a:cs typeface="Arial" panose="020B0604020202020204" pitchFamily="34" charset="0"/>
            </a:endParaRPr>
          </a:p>
        </p:txBody>
      </p:sp>
      <p:sp>
        <p:nvSpPr>
          <p:cNvPr id="2" name="TextBox 1">
            <a:extLst>
              <a:ext uri="{FF2B5EF4-FFF2-40B4-BE49-F238E27FC236}">
                <a16:creationId xmlns:a16="http://schemas.microsoft.com/office/drawing/2014/main" xmlns="" id="{FA3F6447-04DC-4587-8A46-94EAB7F49E59}"/>
              </a:ext>
            </a:extLst>
          </p:cNvPr>
          <p:cNvSpPr txBox="1"/>
          <p:nvPr/>
        </p:nvSpPr>
        <p:spPr>
          <a:xfrm>
            <a:off x="424070" y="1908517"/>
            <a:ext cx="11569147" cy="2554545"/>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en-US" sz="3200" b="1" dirty="0" err="1">
                <a:solidFill>
                  <a:schemeClr val="tx1"/>
                </a:solidFill>
                <a:latin typeface="Times New Roman" pitchFamily="18" charset="0"/>
                <a:cs typeface="Times New Roman" pitchFamily="18" charset="0"/>
              </a:rPr>
              <a:t>Dựa</a:t>
            </a:r>
            <a:r>
              <a:rPr lang="en-US" sz="3200" b="1" dirty="0">
                <a:solidFill>
                  <a:schemeClr val="tx1"/>
                </a:solidFill>
                <a:latin typeface="Times New Roman" pitchFamily="18" charset="0"/>
                <a:cs typeface="Times New Roman" pitchFamily="18" charset="0"/>
              </a:rPr>
              <a:t> </a:t>
            </a:r>
            <a:r>
              <a:rPr lang="en-US" sz="3200" b="1" dirty="0" err="1">
                <a:solidFill>
                  <a:schemeClr val="tx1"/>
                </a:solidFill>
                <a:latin typeface="Times New Roman" pitchFamily="18" charset="0"/>
                <a:cs typeface="Times New Roman" pitchFamily="18" charset="0"/>
              </a:rPr>
              <a:t>vào</a:t>
            </a:r>
            <a:r>
              <a:rPr lang="en-US" sz="3200" b="1" dirty="0">
                <a:solidFill>
                  <a:schemeClr val="tx1"/>
                </a:solidFill>
                <a:latin typeface="Times New Roman" pitchFamily="18" charset="0"/>
                <a:cs typeface="Times New Roman" pitchFamily="18" charset="0"/>
              </a:rPr>
              <a:t> </a:t>
            </a:r>
            <a:r>
              <a:rPr lang="vi-VN" sz="3200" b="1" dirty="0">
                <a:solidFill>
                  <a:schemeClr val="tx1"/>
                </a:solidFill>
                <a:latin typeface="Times New Roman" pitchFamily="18" charset="0"/>
                <a:cs typeface="Times New Roman" pitchFamily="18" charset="0"/>
              </a:rPr>
              <a:t>Google Maps</a:t>
            </a:r>
            <a:r>
              <a:rPr lang="en-US" sz="3200" b="1" dirty="0">
                <a:solidFill>
                  <a:schemeClr val="tx1"/>
                </a:solidFill>
                <a:latin typeface="Times New Roman" pitchFamily="18" charset="0"/>
                <a:cs typeface="Times New Roman" pitchFamily="18" charset="0"/>
              </a:rPr>
              <a:t> </a:t>
            </a:r>
            <a:r>
              <a:rPr lang="en-US" sz="3200" b="1" dirty="0" err="1">
                <a:solidFill>
                  <a:schemeClr val="tx1"/>
                </a:solidFill>
                <a:latin typeface="Times New Roman" pitchFamily="18" charset="0"/>
                <a:cs typeface="Times New Roman" pitchFamily="18" charset="0"/>
              </a:rPr>
              <a:t>tìm</a:t>
            </a:r>
            <a:r>
              <a:rPr lang="en-US" sz="3200" b="1" dirty="0">
                <a:solidFill>
                  <a:schemeClr val="tx1"/>
                </a:solidFill>
                <a:latin typeface="Times New Roman" pitchFamily="18" charset="0"/>
                <a:cs typeface="Times New Roman" pitchFamily="18" charset="0"/>
              </a:rPr>
              <a:t> </a:t>
            </a:r>
            <a:r>
              <a:rPr lang="en-US" sz="3200" b="1" dirty="0" err="1">
                <a:solidFill>
                  <a:schemeClr val="tx1"/>
                </a:solidFill>
                <a:latin typeface="Times New Roman" pitchFamily="18" charset="0"/>
                <a:cs typeface="Times New Roman" pitchFamily="18" charset="0"/>
              </a:rPr>
              <a:t>đường</a:t>
            </a:r>
            <a:r>
              <a:rPr lang="en-US" sz="3200" b="1" dirty="0">
                <a:solidFill>
                  <a:schemeClr val="tx1"/>
                </a:solidFill>
                <a:latin typeface="Times New Roman" pitchFamily="18" charset="0"/>
                <a:cs typeface="Times New Roman" pitchFamily="18" charset="0"/>
              </a:rPr>
              <a:t> </a:t>
            </a:r>
            <a:r>
              <a:rPr lang="en-US" sz="3200" b="1" dirty="0" err="1">
                <a:solidFill>
                  <a:schemeClr val="tx1"/>
                </a:solidFill>
                <a:latin typeface="Times New Roman" pitchFamily="18" charset="0"/>
                <a:cs typeface="Times New Roman" pitchFamily="18" charset="0"/>
              </a:rPr>
              <a:t>đi</a:t>
            </a:r>
            <a:r>
              <a:rPr lang="en-US" sz="3200" b="1" dirty="0">
                <a:solidFill>
                  <a:schemeClr val="tx1"/>
                </a:solidFill>
                <a:latin typeface="Times New Roman" pitchFamily="18" charset="0"/>
                <a:cs typeface="Times New Roman" pitchFamily="18" charset="0"/>
              </a:rPr>
              <a:t> </a:t>
            </a:r>
            <a:r>
              <a:rPr lang="en-US" sz="3200" b="1" dirty="0" err="1">
                <a:solidFill>
                  <a:schemeClr val="tx1"/>
                </a:solidFill>
                <a:latin typeface="Times New Roman" pitchFamily="18" charset="0"/>
                <a:cs typeface="Times New Roman" pitchFamily="18" charset="0"/>
              </a:rPr>
              <a:t>từ</a:t>
            </a:r>
            <a:r>
              <a:rPr lang="en-US" sz="3200" b="1" dirty="0">
                <a:solidFill>
                  <a:schemeClr val="tx1"/>
                </a:solidFill>
                <a:latin typeface="Times New Roman" pitchFamily="18" charset="0"/>
                <a:cs typeface="Times New Roman" pitchFamily="18" charset="0"/>
              </a:rPr>
              <a:t>: </a:t>
            </a:r>
          </a:p>
          <a:p>
            <a:r>
              <a:rPr lang="en-US" sz="3200" b="1" dirty="0">
                <a:solidFill>
                  <a:schemeClr val="tx1"/>
                </a:solidFill>
                <a:latin typeface="Times New Roman" pitchFamily="18" charset="0"/>
                <a:cs typeface="Times New Roman" pitchFamily="18" charset="0"/>
              </a:rPr>
              <a:t>- </a:t>
            </a:r>
            <a:r>
              <a:rPr lang="en-US" sz="3200" b="1" dirty="0" err="1">
                <a:solidFill>
                  <a:schemeClr val="tx1"/>
                </a:solidFill>
                <a:latin typeface="Times New Roman" pitchFamily="18" charset="0"/>
                <a:cs typeface="Times New Roman" pitchFamily="18" charset="0"/>
              </a:rPr>
              <a:t>Nhà</a:t>
            </a:r>
            <a:r>
              <a:rPr lang="en-US" sz="3200" b="1" dirty="0">
                <a:solidFill>
                  <a:schemeClr val="tx1"/>
                </a:solidFill>
                <a:latin typeface="Times New Roman" pitchFamily="18" charset="0"/>
                <a:cs typeface="Times New Roman" pitchFamily="18" charset="0"/>
              </a:rPr>
              <a:t> </a:t>
            </a:r>
            <a:r>
              <a:rPr lang="en-US" sz="3200" b="1" dirty="0" err="1">
                <a:solidFill>
                  <a:schemeClr val="tx1"/>
                </a:solidFill>
                <a:latin typeface="Times New Roman" pitchFamily="18" charset="0"/>
                <a:cs typeface="Times New Roman" pitchFamily="18" charset="0"/>
              </a:rPr>
              <a:t>mình</a:t>
            </a:r>
            <a:r>
              <a:rPr lang="en-US" sz="3200" b="1" dirty="0">
                <a:solidFill>
                  <a:schemeClr val="tx1"/>
                </a:solidFill>
                <a:latin typeface="Times New Roman" pitchFamily="18" charset="0"/>
                <a:cs typeface="Times New Roman" pitchFamily="18" charset="0"/>
              </a:rPr>
              <a:t> (</a:t>
            </a:r>
            <a:r>
              <a:rPr lang="en-US" sz="3200" b="1" dirty="0" err="1">
                <a:solidFill>
                  <a:schemeClr val="tx1"/>
                </a:solidFill>
                <a:latin typeface="Times New Roman" pitchFamily="18" charset="0"/>
                <a:cs typeface="Times New Roman" pitchFamily="18" charset="0"/>
              </a:rPr>
              <a:t>tỉnh</a:t>
            </a:r>
            <a:r>
              <a:rPr lang="en-US" sz="3200" b="1" dirty="0">
                <a:solidFill>
                  <a:schemeClr val="tx1"/>
                </a:solidFill>
                <a:latin typeface="Times New Roman" pitchFamily="18" charset="0"/>
                <a:cs typeface="Times New Roman" pitchFamily="18" charset="0"/>
              </a:rPr>
              <a:t> </a:t>
            </a:r>
            <a:r>
              <a:rPr lang="en-US" sz="3200" b="1" dirty="0" err="1">
                <a:solidFill>
                  <a:schemeClr val="tx1"/>
                </a:solidFill>
                <a:latin typeface="Times New Roman" pitchFamily="18" charset="0"/>
                <a:cs typeface="Times New Roman" pitchFamily="18" charset="0"/>
              </a:rPr>
              <a:t>mình</a:t>
            </a:r>
            <a:r>
              <a:rPr lang="en-US" sz="3200" b="1" dirty="0">
                <a:solidFill>
                  <a:schemeClr val="tx1"/>
                </a:solidFill>
                <a:latin typeface="Times New Roman" pitchFamily="18" charset="0"/>
                <a:cs typeface="Times New Roman" pitchFamily="18" charset="0"/>
              </a:rPr>
              <a:t>) </a:t>
            </a:r>
            <a:r>
              <a:rPr lang="en-US" sz="3200" b="1" dirty="0" err="1">
                <a:solidFill>
                  <a:schemeClr val="tx1"/>
                </a:solidFill>
                <a:latin typeface="Times New Roman" pitchFamily="18" charset="0"/>
                <a:cs typeface="Times New Roman" pitchFamily="18" charset="0"/>
              </a:rPr>
              <a:t>đến</a:t>
            </a:r>
            <a:r>
              <a:rPr lang="en-US" sz="3200" b="1" dirty="0">
                <a:solidFill>
                  <a:schemeClr val="tx1"/>
                </a:solidFill>
                <a:latin typeface="Times New Roman" pitchFamily="18" charset="0"/>
                <a:cs typeface="Times New Roman" pitchFamily="18" charset="0"/>
              </a:rPr>
              <a:t> </a:t>
            </a:r>
            <a:r>
              <a:rPr lang="en-US" sz="3200" b="1" dirty="0" err="1">
                <a:solidFill>
                  <a:schemeClr val="tx1"/>
                </a:solidFill>
                <a:latin typeface="Times New Roman" pitchFamily="18" charset="0"/>
                <a:cs typeface="Times New Roman" pitchFamily="18" charset="0"/>
              </a:rPr>
              <a:t>sân</a:t>
            </a:r>
            <a:r>
              <a:rPr lang="en-US" sz="3200" b="1" dirty="0">
                <a:solidFill>
                  <a:schemeClr val="tx1"/>
                </a:solidFill>
                <a:latin typeface="Times New Roman" pitchFamily="18" charset="0"/>
                <a:cs typeface="Times New Roman" pitchFamily="18" charset="0"/>
              </a:rPr>
              <a:t> bay </a:t>
            </a:r>
            <a:r>
              <a:rPr lang="en-US" sz="3200" b="1" dirty="0" err="1">
                <a:solidFill>
                  <a:schemeClr val="tx1"/>
                </a:solidFill>
                <a:latin typeface="Times New Roman" pitchFamily="18" charset="0"/>
                <a:cs typeface="Times New Roman" pitchFamily="18" charset="0"/>
              </a:rPr>
              <a:t>Nội</a:t>
            </a:r>
            <a:r>
              <a:rPr lang="en-US" sz="3200" b="1" dirty="0">
                <a:solidFill>
                  <a:schemeClr val="tx1"/>
                </a:solidFill>
                <a:latin typeface="Times New Roman" pitchFamily="18" charset="0"/>
                <a:cs typeface="Times New Roman" pitchFamily="18" charset="0"/>
              </a:rPr>
              <a:t> </a:t>
            </a:r>
            <a:r>
              <a:rPr lang="en-US" sz="3200" b="1" dirty="0" err="1">
                <a:solidFill>
                  <a:schemeClr val="tx1"/>
                </a:solidFill>
                <a:latin typeface="Times New Roman" pitchFamily="18" charset="0"/>
                <a:cs typeface="Times New Roman" pitchFamily="18" charset="0"/>
              </a:rPr>
              <a:t>Bài</a:t>
            </a:r>
            <a:endParaRPr lang="vi-VN" sz="3200" b="1" dirty="0">
              <a:solidFill>
                <a:schemeClr val="tx1"/>
              </a:solidFill>
              <a:latin typeface="Times New Roman" pitchFamily="18" charset="0"/>
              <a:cs typeface="Times New Roman" pitchFamily="18" charset="0"/>
            </a:endParaRPr>
          </a:p>
          <a:p>
            <a:r>
              <a:rPr lang="en-US" sz="3200" b="1" dirty="0">
                <a:solidFill>
                  <a:schemeClr val="tx1"/>
                </a:solidFill>
                <a:latin typeface="Times New Roman" pitchFamily="18" charset="0"/>
                <a:cs typeface="Times New Roman" pitchFamily="18" charset="0"/>
              </a:rPr>
              <a:t>- </a:t>
            </a:r>
            <a:r>
              <a:rPr lang="en-US" sz="3200" b="1" dirty="0" err="1">
                <a:solidFill>
                  <a:schemeClr val="tx1"/>
                </a:solidFill>
                <a:latin typeface="Times New Roman" pitchFamily="18" charset="0"/>
                <a:cs typeface="Times New Roman" pitchFamily="18" charset="0"/>
              </a:rPr>
              <a:t>Từ</a:t>
            </a:r>
            <a:r>
              <a:rPr lang="en-US" sz="3200" b="1" dirty="0">
                <a:solidFill>
                  <a:schemeClr val="tx1"/>
                </a:solidFill>
                <a:latin typeface="Times New Roman" pitchFamily="18" charset="0"/>
                <a:cs typeface="Times New Roman" pitchFamily="18" charset="0"/>
              </a:rPr>
              <a:t> </a:t>
            </a:r>
            <a:r>
              <a:rPr lang="en-US" sz="3200" b="1" dirty="0" err="1">
                <a:solidFill>
                  <a:schemeClr val="tx1"/>
                </a:solidFill>
                <a:latin typeface="Times New Roman" pitchFamily="18" charset="0"/>
                <a:cs typeface="Times New Roman" pitchFamily="18" charset="0"/>
              </a:rPr>
              <a:t>sân</a:t>
            </a:r>
            <a:r>
              <a:rPr lang="en-US" sz="3200" b="1" dirty="0">
                <a:solidFill>
                  <a:schemeClr val="tx1"/>
                </a:solidFill>
                <a:latin typeface="Times New Roman" pitchFamily="18" charset="0"/>
                <a:cs typeface="Times New Roman" pitchFamily="18" charset="0"/>
              </a:rPr>
              <a:t> bay </a:t>
            </a:r>
            <a:r>
              <a:rPr lang="en-US" sz="3200" b="1" dirty="0" err="1">
                <a:solidFill>
                  <a:schemeClr val="tx1"/>
                </a:solidFill>
                <a:latin typeface="Times New Roman" pitchFamily="18" charset="0"/>
                <a:cs typeface="Times New Roman" pitchFamily="18" charset="0"/>
              </a:rPr>
              <a:t>Nội</a:t>
            </a:r>
            <a:r>
              <a:rPr lang="en-US" sz="3200" b="1" dirty="0">
                <a:solidFill>
                  <a:schemeClr val="tx1"/>
                </a:solidFill>
                <a:latin typeface="Times New Roman" pitchFamily="18" charset="0"/>
                <a:cs typeface="Times New Roman" pitchFamily="18" charset="0"/>
              </a:rPr>
              <a:t> </a:t>
            </a:r>
            <a:r>
              <a:rPr lang="en-US" sz="3200" b="1" dirty="0" err="1">
                <a:solidFill>
                  <a:schemeClr val="tx1"/>
                </a:solidFill>
                <a:latin typeface="Times New Roman" pitchFamily="18" charset="0"/>
                <a:cs typeface="Times New Roman" pitchFamily="18" charset="0"/>
              </a:rPr>
              <a:t>Bài</a:t>
            </a:r>
            <a:r>
              <a:rPr lang="en-US" sz="3200" b="1" dirty="0">
                <a:solidFill>
                  <a:schemeClr val="tx1"/>
                </a:solidFill>
                <a:latin typeface="Times New Roman" pitchFamily="18" charset="0"/>
                <a:cs typeface="Times New Roman" pitchFamily="18" charset="0"/>
              </a:rPr>
              <a:t> </a:t>
            </a:r>
            <a:r>
              <a:rPr lang="en-US" sz="3200" b="1" dirty="0" err="1">
                <a:solidFill>
                  <a:schemeClr val="tx1"/>
                </a:solidFill>
                <a:latin typeface="Times New Roman" pitchFamily="18" charset="0"/>
                <a:cs typeface="Times New Roman" pitchFamily="18" charset="0"/>
              </a:rPr>
              <a:t>đến</a:t>
            </a:r>
            <a:r>
              <a:rPr lang="en-US" sz="3200" b="1" dirty="0">
                <a:solidFill>
                  <a:schemeClr val="tx1"/>
                </a:solidFill>
                <a:latin typeface="Times New Roman" pitchFamily="18" charset="0"/>
                <a:cs typeface="Times New Roman" pitchFamily="18" charset="0"/>
              </a:rPr>
              <a:t> </a:t>
            </a:r>
            <a:r>
              <a:rPr lang="en-US" sz="3200" b="1" dirty="0" err="1">
                <a:solidFill>
                  <a:schemeClr val="tx1"/>
                </a:solidFill>
                <a:latin typeface="Times New Roman" pitchFamily="18" charset="0"/>
                <a:cs typeface="Times New Roman" pitchFamily="18" charset="0"/>
              </a:rPr>
              <a:t>bến</a:t>
            </a:r>
            <a:r>
              <a:rPr lang="en-US" sz="3200" b="1" dirty="0">
                <a:solidFill>
                  <a:schemeClr val="tx1"/>
                </a:solidFill>
                <a:latin typeface="Times New Roman" pitchFamily="18" charset="0"/>
                <a:cs typeface="Times New Roman" pitchFamily="18" charset="0"/>
              </a:rPr>
              <a:t> </a:t>
            </a:r>
            <a:r>
              <a:rPr lang="en-US" sz="3200" b="1" dirty="0" err="1">
                <a:solidFill>
                  <a:schemeClr val="tx1"/>
                </a:solidFill>
                <a:latin typeface="Times New Roman" pitchFamily="18" charset="0"/>
                <a:cs typeface="Times New Roman" pitchFamily="18" charset="0"/>
              </a:rPr>
              <a:t>xe</a:t>
            </a:r>
            <a:r>
              <a:rPr lang="en-US" sz="3200" b="1" dirty="0">
                <a:solidFill>
                  <a:schemeClr val="tx1"/>
                </a:solidFill>
                <a:latin typeface="Times New Roman" pitchFamily="18" charset="0"/>
                <a:cs typeface="Times New Roman" pitchFamily="18" charset="0"/>
              </a:rPr>
              <a:t> </a:t>
            </a:r>
            <a:r>
              <a:rPr lang="en-US" sz="3200" b="1" dirty="0" err="1">
                <a:solidFill>
                  <a:schemeClr val="tx1"/>
                </a:solidFill>
                <a:latin typeface="Times New Roman" pitchFamily="18" charset="0"/>
                <a:cs typeface="Times New Roman" pitchFamily="18" charset="0"/>
              </a:rPr>
              <a:t>giáp</a:t>
            </a:r>
            <a:r>
              <a:rPr lang="en-US" sz="3200" b="1" dirty="0">
                <a:solidFill>
                  <a:schemeClr val="tx1"/>
                </a:solidFill>
                <a:latin typeface="Times New Roman" pitchFamily="18" charset="0"/>
                <a:cs typeface="Times New Roman" pitchFamily="18" charset="0"/>
              </a:rPr>
              <a:t> </a:t>
            </a:r>
            <a:r>
              <a:rPr lang="en-US" sz="3200" b="1" dirty="0" err="1">
                <a:solidFill>
                  <a:schemeClr val="tx1"/>
                </a:solidFill>
                <a:latin typeface="Times New Roman" pitchFamily="18" charset="0"/>
                <a:cs typeface="Times New Roman" pitchFamily="18" charset="0"/>
              </a:rPr>
              <a:t>Bát</a:t>
            </a:r>
            <a:endParaRPr lang="vi-VN" sz="3200" b="1" dirty="0">
              <a:solidFill>
                <a:schemeClr val="tx1"/>
              </a:solidFill>
              <a:latin typeface="Times New Roman" pitchFamily="18" charset="0"/>
              <a:cs typeface="Times New Roman" pitchFamily="18" charset="0"/>
            </a:endParaRPr>
          </a:p>
          <a:p>
            <a:r>
              <a:rPr lang="en-US" sz="3200" b="1" dirty="0">
                <a:solidFill>
                  <a:schemeClr val="tx1"/>
                </a:solidFill>
                <a:latin typeface="Times New Roman" pitchFamily="18" charset="0"/>
                <a:cs typeface="Times New Roman" pitchFamily="18" charset="0"/>
              </a:rPr>
              <a:t>- </a:t>
            </a:r>
            <a:r>
              <a:rPr lang="en-US" sz="3200" b="1" dirty="0" err="1">
                <a:solidFill>
                  <a:schemeClr val="tx1"/>
                </a:solidFill>
                <a:latin typeface="Times New Roman" pitchFamily="18" charset="0"/>
                <a:cs typeface="Times New Roman" pitchFamily="18" charset="0"/>
              </a:rPr>
              <a:t>Từ</a:t>
            </a:r>
            <a:r>
              <a:rPr lang="en-US" sz="3200" b="1" dirty="0">
                <a:solidFill>
                  <a:schemeClr val="tx1"/>
                </a:solidFill>
                <a:latin typeface="Times New Roman" pitchFamily="18" charset="0"/>
                <a:cs typeface="Times New Roman" pitchFamily="18" charset="0"/>
              </a:rPr>
              <a:t> </a:t>
            </a:r>
            <a:r>
              <a:rPr lang="en-US" sz="3200" b="1" dirty="0" err="1">
                <a:solidFill>
                  <a:schemeClr val="tx1"/>
                </a:solidFill>
                <a:latin typeface="Times New Roman" pitchFamily="18" charset="0"/>
                <a:cs typeface="Times New Roman" pitchFamily="18" charset="0"/>
              </a:rPr>
              <a:t>Thành</a:t>
            </a:r>
            <a:r>
              <a:rPr lang="en-US" sz="3200" b="1" dirty="0">
                <a:solidFill>
                  <a:schemeClr val="tx1"/>
                </a:solidFill>
                <a:latin typeface="Times New Roman" pitchFamily="18" charset="0"/>
                <a:cs typeface="Times New Roman" pitchFamily="18" charset="0"/>
              </a:rPr>
              <a:t> </a:t>
            </a:r>
            <a:r>
              <a:rPr lang="en-US" sz="3200" b="1" dirty="0" err="1">
                <a:solidFill>
                  <a:schemeClr val="tx1"/>
                </a:solidFill>
                <a:latin typeface="Times New Roman" pitchFamily="18" charset="0"/>
                <a:cs typeface="Times New Roman" pitchFamily="18" charset="0"/>
              </a:rPr>
              <a:t>phố</a:t>
            </a:r>
            <a:r>
              <a:rPr lang="en-US" sz="3200" b="1" dirty="0">
                <a:solidFill>
                  <a:schemeClr val="tx1"/>
                </a:solidFill>
                <a:latin typeface="Times New Roman" pitchFamily="18" charset="0"/>
                <a:cs typeface="Times New Roman" pitchFamily="18" charset="0"/>
              </a:rPr>
              <a:t> Vinh (</a:t>
            </a:r>
            <a:r>
              <a:rPr lang="en-US" sz="3200" b="1" dirty="0" err="1">
                <a:solidFill>
                  <a:schemeClr val="tx1"/>
                </a:solidFill>
                <a:latin typeface="Times New Roman" pitchFamily="18" charset="0"/>
                <a:cs typeface="Times New Roman" pitchFamily="18" charset="0"/>
              </a:rPr>
              <a:t>Nghệ</a:t>
            </a:r>
            <a:r>
              <a:rPr lang="en-US" sz="3200" b="1" dirty="0">
                <a:solidFill>
                  <a:schemeClr val="tx1"/>
                </a:solidFill>
                <a:latin typeface="Times New Roman" pitchFamily="18" charset="0"/>
                <a:cs typeface="Times New Roman" pitchFamily="18" charset="0"/>
              </a:rPr>
              <a:t> An) </a:t>
            </a:r>
            <a:r>
              <a:rPr lang="en-US" sz="3200" b="1" dirty="0" err="1">
                <a:solidFill>
                  <a:schemeClr val="tx1"/>
                </a:solidFill>
                <a:latin typeface="Times New Roman" pitchFamily="18" charset="0"/>
                <a:cs typeface="Times New Roman" pitchFamily="18" charset="0"/>
              </a:rPr>
              <a:t>đến</a:t>
            </a:r>
            <a:r>
              <a:rPr lang="en-US" sz="3200" b="1" dirty="0">
                <a:solidFill>
                  <a:schemeClr val="tx1"/>
                </a:solidFill>
                <a:latin typeface="Times New Roman" pitchFamily="18" charset="0"/>
                <a:cs typeface="Times New Roman" pitchFamily="18" charset="0"/>
              </a:rPr>
              <a:t> UBND Tp. </a:t>
            </a:r>
            <a:r>
              <a:rPr lang="en-US" sz="3200" b="1" dirty="0" err="1">
                <a:solidFill>
                  <a:schemeClr val="tx1"/>
                </a:solidFill>
                <a:latin typeface="Times New Roman" pitchFamily="18" charset="0"/>
                <a:cs typeface="Times New Roman" pitchFamily="18" charset="0"/>
              </a:rPr>
              <a:t>Hồ</a:t>
            </a:r>
            <a:r>
              <a:rPr lang="en-US" sz="3200" b="1" dirty="0">
                <a:solidFill>
                  <a:schemeClr val="tx1"/>
                </a:solidFill>
                <a:latin typeface="Times New Roman" pitchFamily="18" charset="0"/>
                <a:cs typeface="Times New Roman" pitchFamily="18" charset="0"/>
              </a:rPr>
              <a:t> </a:t>
            </a:r>
            <a:r>
              <a:rPr lang="en-US" sz="3200" b="1" dirty="0" err="1">
                <a:solidFill>
                  <a:schemeClr val="tx1"/>
                </a:solidFill>
                <a:latin typeface="Times New Roman" pitchFamily="18" charset="0"/>
                <a:cs typeface="Times New Roman" pitchFamily="18" charset="0"/>
              </a:rPr>
              <a:t>Chí</a:t>
            </a:r>
            <a:r>
              <a:rPr lang="en-US" sz="3200" b="1" dirty="0">
                <a:solidFill>
                  <a:schemeClr val="tx1"/>
                </a:solidFill>
                <a:latin typeface="Times New Roman" pitchFamily="18" charset="0"/>
                <a:cs typeface="Times New Roman" pitchFamily="18" charset="0"/>
              </a:rPr>
              <a:t> Minh</a:t>
            </a:r>
            <a:endParaRPr lang="vi-VN" sz="3200" b="1" dirty="0">
              <a:solidFill>
                <a:schemeClr val="tx1"/>
              </a:solidFill>
              <a:latin typeface="Times New Roman" pitchFamily="18" charset="0"/>
              <a:cs typeface="Times New Roman" pitchFamily="18" charset="0"/>
            </a:endParaRPr>
          </a:p>
          <a:p>
            <a:r>
              <a:rPr lang="en-US" sz="3200" b="1" dirty="0">
                <a:solidFill>
                  <a:schemeClr val="tx1"/>
                </a:solidFill>
                <a:latin typeface="Times New Roman" pitchFamily="18" charset="0"/>
                <a:cs typeface="Times New Roman" pitchFamily="18" charset="0"/>
              </a:rPr>
              <a:t>(</a:t>
            </a:r>
            <a:r>
              <a:rPr lang="en-US" sz="3200" b="1" dirty="0" err="1">
                <a:solidFill>
                  <a:schemeClr val="tx1"/>
                </a:solidFill>
                <a:latin typeface="Times New Roman" pitchFamily="18" charset="0"/>
                <a:cs typeface="Times New Roman" pitchFamily="18" charset="0"/>
              </a:rPr>
              <a:t>nêu</a:t>
            </a:r>
            <a:r>
              <a:rPr lang="en-US" sz="3200" b="1" dirty="0">
                <a:solidFill>
                  <a:schemeClr val="tx1"/>
                </a:solidFill>
                <a:latin typeface="Times New Roman" pitchFamily="18" charset="0"/>
                <a:cs typeface="Times New Roman" pitchFamily="18" charset="0"/>
              </a:rPr>
              <a:t> </a:t>
            </a:r>
            <a:r>
              <a:rPr lang="en-US" sz="3200" b="1" dirty="0" err="1">
                <a:solidFill>
                  <a:schemeClr val="tx1"/>
                </a:solidFill>
                <a:latin typeface="Times New Roman" pitchFamily="18" charset="0"/>
                <a:cs typeface="Times New Roman" pitchFamily="18" charset="0"/>
              </a:rPr>
              <a:t>hướng</a:t>
            </a:r>
            <a:r>
              <a:rPr lang="en-US" sz="3200" b="1" dirty="0">
                <a:solidFill>
                  <a:schemeClr val="tx1"/>
                </a:solidFill>
                <a:latin typeface="Times New Roman" pitchFamily="18" charset="0"/>
                <a:cs typeface="Times New Roman" pitchFamily="18" charset="0"/>
              </a:rPr>
              <a:t> </a:t>
            </a:r>
            <a:r>
              <a:rPr lang="en-US" sz="3200" b="1" dirty="0" err="1">
                <a:solidFill>
                  <a:schemeClr val="tx1"/>
                </a:solidFill>
                <a:latin typeface="Times New Roman" pitchFamily="18" charset="0"/>
                <a:cs typeface="Times New Roman" pitchFamily="18" charset="0"/>
              </a:rPr>
              <a:t>đi</a:t>
            </a:r>
            <a:r>
              <a:rPr lang="en-US" sz="3200" b="1" dirty="0">
                <a:solidFill>
                  <a:schemeClr val="tx1"/>
                </a:solidFill>
                <a:latin typeface="Times New Roman" pitchFamily="18" charset="0"/>
                <a:cs typeface="Times New Roman" pitchFamily="18" charset="0"/>
              </a:rPr>
              <a:t>, </a:t>
            </a:r>
            <a:r>
              <a:rPr lang="en-US" sz="3200" b="1" dirty="0" err="1">
                <a:solidFill>
                  <a:schemeClr val="tx1"/>
                </a:solidFill>
                <a:latin typeface="Times New Roman" pitchFamily="18" charset="0"/>
                <a:cs typeface="Times New Roman" pitchFamily="18" charset="0"/>
              </a:rPr>
              <a:t>phương</a:t>
            </a:r>
            <a:r>
              <a:rPr lang="en-US" sz="3200" b="1" dirty="0">
                <a:solidFill>
                  <a:schemeClr val="tx1"/>
                </a:solidFill>
                <a:latin typeface="Times New Roman" pitchFamily="18" charset="0"/>
                <a:cs typeface="Times New Roman" pitchFamily="18" charset="0"/>
              </a:rPr>
              <a:t> </a:t>
            </a:r>
            <a:r>
              <a:rPr lang="en-US" sz="3200" b="1" dirty="0" err="1">
                <a:solidFill>
                  <a:schemeClr val="tx1"/>
                </a:solidFill>
                <a:latin typeface="Times New Roman" pitchFamily="18" charset="0"/>
                <a:cs typeface="Times New Roman" pitchFamily="18" charset="0"/>
              </a:rPr>
              <a:t>tiện</a:t>
            </a:r>
            <a:r>
              <a:rPr lang="en-US" sz="3200" b="1" dirty="0">
                <a:solidFill>
                  <a:schemeClr val="tx1"/>
                </a:solidFill>
                <a:latin typeface="Times New Roman" pitchFamily="18" charset="0"/>
                <a:cs typeface="Times New Roman" pitchFamily="18" charset="0"/>
              </a:rPr>
              <a:t>, </a:t>
            </a:r>
            <a:r>
              <a:rPr lang="en-US" sz="3200" b="1" dirty="0" err="1">
                <a:solidFill>
                  <a:schemeClr val="tx1"/>
                </a:solidFill>
                <a:latin typeface="Times New Roman" pitchFamily="18" charset="0"/>
                <a:cs typeface="Times New Roman" pitchFamily="18" charset="0"/>
              </a:rPr>
              <a:t>khoảng</a:t>
            </a:r>
            <a:r>
              <a:rPr lang="en-US" sz="3200" b="1" dirty="0">
                <a:solidFill>
                  <a:schemeClr val="tx1"/>
                </a:solidFill>
                <a:latin typeface="Times New Roman" pitchFamily="18" charset="0"/>
                <a:cs typeface="Times New Roman" pitchFamily="18" charset="0"/>
              </a:rPr>
              <a:t> </a:t>
            </a:r>
            <a:r>
              <a:rPr lang="en-US" sz="3200" b="1" dirty="0" err="1">
                <a:solidFill>
                  <a:schemeClr val="tx1"/>
                </a:solidFill>
                <a:latin typeface="Times New Roman" pitchFamily="18" charset="0"/>
                <a:cs typeface="Times New Roman" pitchFamily="18" charset="0"/>
              </a:rPr>
              <a:t>cách</a:t>
            </a:r>
            <a:r>
              <a:rPr lang="en-US" sz="3200" b="1" dirty="0">
                <a:solidFill>
                  <a:schemeClr val="tx1"/>
                </a:solidFill>
                <a:latin typeface="Times New Roman" pitchFamily="18" charset="0"/>
                <a:cs typeface="Times New Roman" pitchFamily="18" charset="0"/>
              </a:rPr>
              <a:t>, </a:t>
            </a:r>
            <a:r>
              <a:rPr lang="en-US" sz="3200" b="1" dirty="0" err="1">
                <a:solidFill>
                  <a:schemeClr val="tx1"/>
                </a:solidFill>
                <a:latin typeface="Times New Roman" pitchFamily="18" charset="0"/>
                <a:cs typeface="Times New Roman" pitchFamily="18" charset="0"/>
              </a:rPr>
              <a:t>thời</a:t>
            </a:r>
            <a:r>
              <a:rPr lang="en-US" sz="3200" b="1" dirty="0">
                <a:solidFill>
                  <a:schemeClr val="tx1"/>
                </a:solidFill>
                <a:latin typeface="Times New Roman" pitchFamily="18" charset="0"/>
                <a:cs typeface="Times New Roman" pitchFamily="18" charset="0"/>
              </a:rPr>
              <a:t> </a:t>
            </a:r>
            <a:r>
              <a:rPr lang="en-US" sz="3200" b="1" dirty="0" err="1">
                <a:solidFill>
                  <a:schemeClr val="tx1"/>
                </a:solidFill>
                <a:latin typeface="Times New Roman" pitchFamily="18" charset="0"/>
                <a:cs typeface="Times New Roman" pitchFamily="18" charset="0"/>
              </a:rPr>
              <a:t>gian</a:t>
            </a:r>
            <a:r>
              <a:rPr lang="en-US" sz="3200" b="1" dirty="0">
                <a:solidFill>
                  <a:schemeClr val="tx1"/>
                </a:solidFill>
                <a:latin typeface="Times New Roman" pitchFamily="18" charset="0"/>
                <a:cs typeface="Times New Roman" pitchFamily="18" charset="0"/>
              </a:rPr>
              <a:t>)</a:t>
            </a:r>
            <a:r>
              <a:rPr lang="vi-VN" sz="3200" b="1" dirty="0">
                <a:solidFill>
                  <a:schemeClr val="tx1"/>
                </a:solidFill>
                <a:latin typeface="Times New Roman" pitchFamily="18" charset="0"/>
                <a:cs typeface="Times New Roman" pitchFamily="18" charset="0"/>
              </a:rPr>
              <a:t>.</a:t>
            </a:r>
            <a:endParaRPr lang="vi-VN" sz="2000" b="1" dirty="0">
              <a:solidFill>
                <a:schemeClr val="tx1"/>
              </a:solidFill>
              <a:latin typeface="Times New Roman" pitchFamily="18" charset="0"/>
              <a:cs typeface="Times New Roman" pitchFamily="18" charset="0"/>
            </a:endParaRPr>
          </a:p>
        </p:txBody>
      </p:sp>
    </p:spTree>
    <p:extLst>
      <p:ext uri="{BB962C8B-B14F-4D97-AF65-F5344CB8AC3E}">
        <p14:creationId xmlns:p14="http://schemas.microsoft.com/office/powerpoint/2010/main" val="318821781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xmlns="" id="{4EB824D8-161F-4E1D-BBE8-6C735A664FF9}"/>
              </a:ext>
            </a:extLst>
          </p:cNvPr>
          <p:cNvPicPr/>
          <p:nvPr/>
        </p:nvPicPr>
        <p:blipFill>
          <a:blip r:embed="rId2"/>
          <a:stretch>
            <a:fillRect/>
          </a:stretch>
        </p:blipFill>
        <p:spPr>
          <a:xfrm>
            <a:off x="701553" y="1775850"/>
            <a:ext cx="5724525" cy="3648075"/>
          </a:xfrm>
          <a:prstGeom prst="rect">
            <a:avLst/>
          </a:prstGeom>
        </p:spPr>
      </p:pic>
      <p:pic>
        <p:nvPicPr>
          <p:cNvPr id="5" name="Picture 4">
            <a:extLst>
              <a:ext uri="{FF2B5EF4-FFF2-40B4-BE49-F238E27FC236}">
                <a16:creationId xmlns:a16="http://schemas.microsoft.com/office/drawing/2014/main" xmlns="" id="{96E3FE38-B8A1-418B-88AD-5ED721C592CB}"/>
              </a:ext>
            </a:extLst>
          </p:cNvPr>
          <p:cNvPicPr/>
          <p:nvPr/>
        </p:nvPicPr>
        <p:blipFill>
          <a:blip r:embed="rId3"/>
          <a:stretch>
            <a:fillRect/>
          </a:stretch>
        </p:blipFill>
        <p:spPr>
          <a:xfrm>
            <a:off x="6524625" y="1775850"/>
            <a:ext cx="5086350" cy="2324100"/>
          </a:xfrm>
          <a:prstGeom prst="rect">
            <a:avLst/>
          </a:prstGeom>
        </p:spPr>
      </p:pic>
      <p:pic>
        <p:nvPicPr>
          <p:cNvPr id="7" name="Picture 6">
            <a:extLst>
              <a:ext uri="{FF2B5EF4-FFF2-40B4-BE49-F238E27FC236}">
                <a16:creationId xmlns:a16="http://schemas.microsoft.com/office/drawing/2014/main" xmlns="" id="{D7375608-7B6A-428B-9A38-7405FC30A7D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0"/>
            <a:ext cx="12192000" cy="6858000"/>
          </a:xfrm>
          <a:prstGeom prst="rect">
            <a:avLst/>
          </a:prstGeom>
          <a:ln>
            <a:noFill/>
          </a:ln>
          <a:effectLst>
            <a:outerShdw blurRad="292100" dist="139700" dir="2700000" algn="tl" rotWithShape="0">
              <a:srgbClr val="333333">
                <a:alpha val="65000"/>
              </a:srgbClr>
            </a:outerShdw>
          </a:effectLst>
        </p:spPr>
      </p:pic>
      <p:sp>
        <p:nvSpPr>
          <p:cNvPr id="8" name="TextBox 7">
            <a:extLst>
              <a:ext uri="{FF2B5EF4-FFF2-40B4-BE49-F238E27FC236}">
                <a16:creationId xmlns:a16="http://schemas.microsoft.com/office/drawing/2014/main" xmlns="" id="{35816E18-AEBC-4255-85BD-7D67F8396E65}"/>
              </a:ext>
            </a:extLst>
          </p:cNvPr>
          <p:cNvSpPr txBox="1"/>
          <p:nvPr/>
        </p:nvSpPr>
        <p:spPr>
          <a:xfrm>
            <a:off x="1645920" y="1539240"/>
            <a:ext cx="4407641" cy="584775"/>
          </a:xfrm>
          <a:prstGeom prst="rect">
            <a:avLst/>
          </a:prstGeom>
          <a:noFill/>
        </p:spPr>
        <p:txBody>
          <a:bodyPr wrap="square" rtlCol="0">
            <a:spAutoFit/>
          </a:bodyPr>
          <a:lstStyle/>
          <a:p>
            <a:r>
              <a:rPr lang="en-US" sz="3200" dirty="0">
                <a:effectLst>
                  <a:glow rad="63500">
                    <a:schemeClr val="accent2">
                      <a:satMod val="175000"/>
                      <a:alpha val="40000"/>
                    </a:schemeClr>
                  </a:glow>
                </a:effectLst>
                <a:latin typeface="Arial" panose="020B0604020202020204" pitchFamily="34" charset="0"/>
                <a:cs typeface="Arial" panose="020B0604020202020204" pitchFamily="34" charset="0"/>
              </a:rPr>
              <a:t>TẠM BIỆT CÁC EM</a:t>
            </a:r>
            <a:endParaRPr lang="vi-VN" sz="3200" dirty="0">
              <a:effectLst>
                <a:glow rad="63500">
                  <a:schemeClr val="accent2">
                    <a:satMod val="175000"/>
                    <a:alpha val="40000"/>
                  </a:schemeClr>
                </a:glow>
              </a:effectLst>
              <a:latin typeface="Arial" panose="020B0604020202020204" pitchFamily="34" charset="0"/>
              <a:cs typeface="Arial" panose="020B0604020202020204" pitchFamily="34" charset="0"/>
            </a:endParaRPr>
          </a:p>
        </p:txBody>
      </p:sp>
      <p:sp>
        <p:nvSpPr>
          <p:cNvPr id="9" name="TextBox 8">
            <a:extLst>
              <a:ext uri="{FF2B5EF4-FFF2-40B4-BE49-F238E27FC236}">
                <a16:creationId xmlns:a16="http://schemas.microsoft.com/office/drawing/2014/main" xmlns="" id="{C84CD6EF-E3FA-4BF0-ABF2-F531CAE3FDAD}"/>
              </a:ext>
            </a:extLst>
          </p:cNvPr>
          <p:cNvSpPr txBox="1"/>
          <p:nvPr/>
        </p:nvSpPr>
        <p:spPr>
          <a:xfrm>
            <a:off x="5999797" y="2455275"/>
            <a:ext cx="5153975" cy="584775"/>
          </a:xfrm>
          <a:prstGeom prst="rect">
            <a:avLst/>
          </a:prstGeom>
          <a:noFill/>
        </p:spPr>
        <p:txBody>
          <a:bodyPr wrap="none" rtlCol="0">
            <a:spAutoFit/>
          </a:bodyPr>
          <a:lstStyle/>
          <a:p>
            <a:r>
              <a:rPr lang="en-US" sz="3200" dirty="0">
                <a:effectLst>
                  <a:glow rad="101600">
                    <a:schemeClr val="accent2">
                      <a:satMod val="175000"/>
                      <a:alpha val="40000"/>
                    </a:schemeClr>
                  </a:glow>
                </a:effectLst>
                <a:latin typeface="Arial" panose="020B0604020202020204" pitchFamily="34" charset="0"/>
                <a:cs typeface="Arial" panose="020B0604020202020204" pitchFamily="34" charset="0"/>
              </a:rPr>
              <a:t>CHÚC CÁC EM HỌC TỐT!</a:t>
            </a:r>
            <a:endParaRPr lang="vi-VN" sz="3200" dirty="0">
              <a:effectLst>
                <a:glow rad="101600">
                  <a:schemeClr val="accent2">
                    <a:satMod val="175000"/>
                    <a:alpha val="40000"/>
                  </a:schemeClr>
                </a:glow>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1514328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500" fill="hold"/>
                                        <p:tgtEl>
                                          <p:spTgt spid="8"/>
                                        </p:tgtEl>
                                        <p:attrNameLst>
                                          <p:attrName>ppt_w</p:attrName>
                                        </p:attrNameLst>
                                      </p:cBhvr>
                                      <p:tavLst>
                                        <p:tav tm="0">
                                          <p:val>
                                            <p:fltVal val="0"/>
                                          </p:val>
                                        </p:tav>
                                        <p:tav tm="100000">
                                          <p:val>
                                            <p:strVal val="#ppt_w"/>
                                          </p:val>
                                        </p:tav>
                                      </p:tavLst>
                                    </p:anim>
                                    <p:anim calcmode="lin" valueType="num">
                                      <p:cBhvr>
                                        <p:cTn id="8" dur="500" fill="hold"/>
                                        <p:tgtEl>
                                          <p:spTgt spid="8"/>
                                        </p:tgtEl>
                                        <p:attrNameLst>
                                          <p:attrName>ppt_h</p:attrName>
                                        </p:attrNameLst>
                                      </p:cBhvr>
                                      <p:tavLst>
                                        <p:tav tm="0">
                                          <p:val>
                                            <p:fltVal val="0"/>
                                          </p:val>
                                        </p:tav>
                                        <p:tav tm="100000">
                                          <p:val>
                                            <p:strVal val="#ppt_h"/>
                                          </p:val>
                                        </p:tav>
                                      </p:tavLst>
                                    </p:anim>
                                  </p:childTnLst>
                                </p:cTn>
                              </p:par>
                              <p:par>
                                <p:cTn id="9" presetID="23" presetClass="entr" presetSubtype="16" fill="hold" grpId="0" nodeType="with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500" fill="hold"/>
                                        <p:tgtEl>
                                          <p:spTgt spid="9"/>
                                        </p:tgtEl>
                                        <p:attrNameLst>
                                          <p:attrName>ppt_w</p:attrName>
                                        </p:attrNameLst>
                                      </p:cBhvr>
                                      <p:tavLst>
                                        <p:tav tm="0">
                                          <p:val>
                                            <p:fltVal val="0"/>
                                          </p:val>
                                        </p:tav>
                                        <p:tav tm="100000">
                                          <p:val>
                                            <p:strVal val="#ppt_w"/>
                                          </p:val>
                                        </p:tav>
                                      </p:tavLst>
                                    </p:anim>
                                    <p:anim calcmode="lin" valueType="num">
                                      <p:cBhvr>
                                        <p:cTn id="12" dur="500" fill="hold"/>
                                        <p:tgtEl>
                                          <p:spTgt spid="9"/>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xmlns="" id="{819D5019-5324-45FF-BE50-EF249F6FAD25}"/>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565053" y="1012483"/>
            <a:ext cx="6163115" cy="5514536"/>
          </a:xfrm>
          <a:prstGeom prst="rect">
            <a:avLst/>
          </a:prstGeom>
          <a:noFill/>
          <a:ln>
            <a:noFill/>
          </a:ln>
        </p:spPr>
      </p:pic>
      <p:sp>
        <p:nvSpPr>
          <p:cNvPr id="7" name="Wave 6">
            <a:extLst>
              <a:ext uri="{FF2B5EF4-FFF2-40B4-BE49-F238E27FC236}">
                <a16:creationId xmlns:a16="http://schemas.microsoft.com/office/drawing/2014/main" xmlns="" id="{1E80D067-59D1-4A82-9B8E-F7250630280C}"/>
              </a:ext>
            </a:extLst>
          </p:cNvPr>
          <p:cNvSpPr/>
          <p:nvPr/>
        </p:nvSpPr>
        <p:spPr>
          <a:xfrm>
            <a:off x="7169427" y="1999370"/>
            <a:ext cx="4744278" cy="2859259"/>
          </a:xfrm>
          <a:prstGeom prst="doubleWave">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2800" b="1" dirty="0" err="1">
                <a:solidFill>
                  <a:srgbClr val="FF0000"/>
                </a:solidFill>
                <a:latin typeface="Times New Roman" pitchFamily="18" charset="0"/>
                <a:cs typeface="Times New Roman" pitchFamily="18" charset="0"/>
              </a:rPr>
              <a:t>Vì</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sao</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các</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bạn</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trong</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tình</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huống</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trên</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có</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bản</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đồ</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giấy</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và</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điện</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thoại</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thông</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minh</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lại</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có</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thể</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tìm</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đường</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đi</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đến</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mọi</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nơi</a:t>
            </a:r>
            <a:r>
              <a:rPr lang="en-US" sz="2800" b="1" dirty="0">
                <a:solidFill>
                  <a:srgbClr val="FF0000"/>
                </a:solidFill>
                <a:latin typeface="Times New Roman" pitchFamily="18" charset="0"/>
                <a:cs typeface="Times New Roman" pitchFamily="18" charset="0"/>
              </a:rPr>
              <a:t>?</a:t>
            </a:r>
            <a:endParaRPr lang="vi-VN" sz="2800" b="1" dirty="0">
              <a:solidFill>
                <a:srgbClr val="FF0000"/>
              </a:solidFill>
              <a:latin typeface="Times New Roman" pitchFamily="18" charset="0"/>
              <a:cs typeface="Times New Roman" pitchFamily="18" charset="0"/>
            </a:endParaRPr>
          </a:p>
        </p:txBody>
      </p:sp>
    </p:spTree>
    <p:extLst>
      <p:ext uri="{BB962C8B-B14F-4D97-AF65-F5344CB8AC3E}">
        <p14:creationId xmlns:p14="http://schemas.microsoft.com/office/powerpoint/2010/main" val="6272103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 calcmode="lin" valueType="num">
                                      <p:cBhvr additive="base">
                                        <p:cTn id="12" dur="750" fill="hold"/>
                                        <p:tgtEl>
                                          <p:spTgt spid="7"/>
                                        </p:tgtEl>
                                        <p:attrNameLst>
                                          <p:attrName>ppt_x</p:attrName>
                                        </p:attrNameLst>
                                      </p:cBhvr>
                                      <p:tavLst>
                                        <p:tav tm="0">
                                          <p:val>
                                            <p:strVal val="#ppt_x"/>
                                          </p:val>
                                        </p:tav>
                                        <p:tav tm="100000">
                                          <p:val>
                                            <p:strVal val="#ppt_x"/>
                                          </p:val>
                                        </p:tav>
                                      </p:tavLst>
                                    </p:anim>
                                    <p:anim calcmode="lin" valueType="num">
                                      <p:cBhvr additive="base">
                                        <p:cTn id="13" dur="75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xmlns="" id="{2E763461-8D92-47FA-8C89-6B8117F98EAD}"/>
              </a:ext>
            </a:extLst>
          </p:cNvPr>
          <p:cNvSpPr txBox="1"/>
          <p:nvPr/>
        </p:nvSpPr>
        <p:spPr>
          <a:xfrm>
            <a:off x="1099930" y="1961459"/>
            <a:ext cx="9912627" cy="1754326"/>
          </a:xfrm>
          <a:prstGeom prst="rect">
            <a:avLst/>
          </a:prstGeom>
          <a:noFill/>
        </p:spPr>
        <p:txBody>
          <a:bodyPr wrap="square" rtlCol="0">
            <a:spAutoFit/>
            <a:scene3d>
              <a:camera prst="orthographicFront"/>
              <a:lightRig rig="soft" dir="t">
                <a:rot lat="0" lon="0" rev="15600000"/>
              </a:lightRig>
            </a:scene3d>
            <a:sp3d extrusionH="57150" prstMaterial="softEdge">
              <a:bevelT w="25400" h="38100"/>
            </a:sp3d>
          </a:bodyPr>
          <a:lstStyle/>
          <a:p>
            <a:pPr algn="ctr"/>
            <a:r>
              <a:rPr lang="vi-VN" sz="3600" b="1" dirty="0" smtClean="0">
                <a:ln/>
                <a:solidFill>
                  <a:srgbClr val="FF0000"/>
                </a:solidFill>
                <a:latin typeface="+mj-lt"/>
              </a:rPr>
              <a:t>Tiết </a:t>
            </a:r>
            <a:r>
              <a:rPr lang="vi-VN" sz="3600" b="1" dirty="0" smtClean="0">
                <a:ln/>
                <a:solidFill>
                  <a:srgbClr val="FF0000"/>
                </a:solidFill>
                <a:latin typeface="+mj-lt"/>
              </a:rPr>
              <a:t>8 </a:t>
            </a:r>
            <a:r>
              <a:rPr lang="vi-VN" sz="3600" b="1" dirty="0" smtClean="0">
                <a:ln/>
                <a:solidFill>
                  <a:srgbClr val="FF0000"/>
                </a:solidFill>
                <a:latin typeface="+mj-lt"/>
              </a:rPr>
              <a:t>- Bài </a:t>
            </a:r>
            <a:r>
              <a:rPr lang="vi-VN" sz="3600" b="1" dirty="0">
                <a:ln/>
                <a:solidFill>
                  <a:srgbClr val="FF0000"/>
                </a:solidFill>
                <a:latin typeface="+mj-lt"/>
              </a:rPr>
              <a:t>4.</a:t>
            </a:r>
            <a:endParaRPr lang="en-US" sz="3600" b="1" dirty="0">
              <a:ln/>
              <a:solidFill>
                <a:srgbClr val="FF0000"/>
              </a:solidFill>
              <a:latin typeface="+mj-lt"/>
            </a:endParaRPr>
          </a:p>
          <a:p>
            <a:pPr algn="ctr"/>
            <a:r>
              <a:rPr lang="vi-VN" sz="3600" b="1" dirty="0">
                <a:ln/>
                <a:solidFill>
                  <a:srgbClr val="FF0000"/>
                </a:solidFill>
                <a:latin typeface="+mj-lt"/>
              </a:rPr>
              <a:t>KÍ HIỆU VÀ BẢNG CH</a:t>
            </a:r>
            <a:r>
              <a:rPr lang="en-US" sz="3600" b="1" dirty="0">
                <a:ln/>
                <a:solidFill>
                  <a:srgbClr val="FF0000"/>
                </a:solidFill>
                <a:latin typeface="Arial" panose="020B0604020202020204" pitchFamily="34" charset="0"/>
                <a:cs typeface="Arial" panose="020B0604020202020204" pitchFamily="34" charset="0"/>
              </a:rPr>
              <a:t>Ú</a:t>
            </a:r>
            <a:r>
              <a:rPr lang="vi-VN" sz="3600" b="1" dirty="0">
                <a:ln/>
                <a:solidFill>
                  <a:srgbClr val="FF0000"/>
                </a:solidFill>
                <a:latin typeface="Arial" panose="020B0604020202020204" pitchFamily="34" charset="0"/>
                <a:cs typeface="Arial" panose="020B0604020202020204" pitchFamily="34" charset="0"/>
              </a:rPr>
              <a:t> </a:t>
            </a:r>
            <a:r>
              <a:rPr lang="vi-VN" sz="3600" b="1" dirty="0">
                <a:ln/>
                <a:solidFill>
                  <a:srgbClr val="FF0000"/>
                </a:solidFill>
                <a:latin typeface="+mj-lt"/>
              </a:rPr>
              <a:t>GIẢI BẢN ĐỒ.</a:t>
            </a:r>
          </a:p>
          <a:p>
            <a:pPr algn="ctr"/>
            <a:r>
              <a:rPr lang="vi-VN" sz="3600" b="1" dirty="0">
                <a:ln/>
                <a:solidFill>
                  <a:srgbClr val="FF0000"/>
                </a:solidFill>
                <a:latin typeface="+mj-lt"/>
              </a:rPr>
              <a:t>TÌM ĐƯỜNG ĐI TRÊN BẢN ĐỒ</a:t>
            </a:r>
            <a:r>
              <a:rPr lang="en-US" sz="3600" b="1" dirty="0">
                <a:ln/>
                <a:solidFill>
                  <a:srgbClr val="FF0000"/>
                </a:solidFill>
                <a:latin typeface="+mj-lt"/>
              </a:rPr>
              <a:t> </a:t>
            </a:r>
            <a:r>
              <a:rPr lang="en-US" sz="3600" b="1" dirty="0">
                <a:ln/>
                <a:solidFill>
                  <a:srgbClr val="FF0000"/>
                </a:solidFill>
                <a:latin typeface="Arial" panose="020B0604020202020204" pitchFamily="34" charset="0"/>
                <a:cs typeface="Arial" panose="020B0604020202020204" pitchFamily="34" charset="0"/>
              </a:rPr>
              <a:t>(</a:t>
            </a:r>
            <a:r>
              <a:rPr lang="en-US" sz="3600" b="1" dirty="0" err="1">
                <a:ln/>
                <a:solidFill>
                  <a:srgbClr val="FF0000"/>
                </a:solidFill>
                <a:latin typeface="Arial" panose="020B0604020202020204" pitchFamily="34" charset="0"/>
                <a:cs typeface="Arial" panose="020B0604020202020204" pitchFamily="34" charset="0"/>
              </a:rPr>
              <a:t>Tiết</a:t>
            </a:r>
            <a:r>
              <a:rPr lang="en-US" sz="3600" b="1" dirty="0">
                <a:ln/>
                <a:solidFill>
                  <a:srgbClr val="FF0000"/>
                </a:solidFill>
                <a:latin typeface="Arial" panose="020B0604020202020204" pitchFamily="34" charset="0"/>
                <a:cs typeface="Arial" panose="020B0604020202020204" pitchFamily="34" charset="0"/>
              </a:rPr>
              <a:t> 2)</a:t>
            </a:r>
            <a:endParaRPr lang="vi-VN" sz="3600" b="1" dirty="0">
              <a:ln/>
              <a:solidFill>
                <a:srgbClr val="FF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23191839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xmlns="" id="{01A11A22-CBB0-4D26-85BB-EB4D836C4A7E}"/>
              </a:ext>
            </a:extLst>
          </p:cNvPr>
          <p:cNvSpPr txBox="1"/>
          <p:nvPr/>
        </p:nvSpPr>
        <p:spPr>
          <a:xfrm>
            <a:off x="213026" y="319173"/>
            <a:ext cx="6308034" cy="523220"/>
          </a:xfrm>
          <a:prstGeom prst="rect">
            <a:avLst/>
          </a:prstGeom>
          <a:noFill/>
        </p:spPr>
        <p:txBody>
          <a:bodyPr wrap="square" rtlCol="0">
            <a:spAutoFit/>
          </a:bodyPr>
          <a:lstStyle/>
          <a:p>
            <a:r>
              <a:rPr lang="en-US" sz="2800" b="1" dirty="0">
                <a:solidFill>
                  <a:srgbClr val="FF0000"/>
                </a:solidFill>
                <a:latin typeface="Times New Roman" pitchFamily="18" charset="0"/>
                <a:cs typeface="Times New Roman" pitchFamily="18" charset="0"/>
              </a:rPr>
              <a:t>3. TÌM Đ</a:t>
            </a:r>
            <a:r>
              <a:rPr lang="vi-VN" sz="2800" b="1" dirty="0">
                <a:solidFill>
                  <a:srgbClr val="FF0000"/>
                </a:solidFill>
                <a:latin typeface="Times New Roman" pitchFamily="18" charset="0"/>
                <a:cs typeface="Times New Roman" pitchFamily="18" charset="0"/>
              </a:rPr>
              <a:t>Ư</a:t>
            </a:r>
            <a:r>
              <a:rPr lang="en-US" sz="2800" b="1" dirty="0">
                <a:solidFill>
                  <a:srgbClr val="FF0000"/>
                </a:solidFill>
                <a:latin typeface="Times New Roman" pitchFamily="18" charset="0"/>
                <a:cs typeface="Times New Roman" pitchFamily="18" charset="0"/>
              </a:rPr>
              <a:t>ỜNG ĐI TRÊN BẢN ĐỒ</a:t>
            </a:r>
            <a:endParaRPr lang="vi-VN" sz="2800" b="1" dirty="0">
              <a:solidFill>
                <a:srgbClr val="FF0000"/>
              </a:solidFill>
              <a:latin typeface="Times New Roman" pitchFamily="18" charset="0"/>
              <a:cs typeface="Times New Roman" pitchFamily="18" charset="0"/>
            </a:endParaRPr>
          </a:p>
        </p:txBody>
      </p:sp>
      <p:sp>
        <p:nvSpPr>
          <p:cNvPr id="3" name="TextBox 2">
            <a:extLst>
              <a:ext uri="{FF2B5EF4-FFF2-40B4-BE49-F238E27FC236}">
                <a16:creationId xmlns:a16="http://schemas.microsoft.com/office/drawing/2014/main" xmlns="" id="{446A9B2A-4CA0-4C13-B1B0-D1CDF798000E}"/>
              </a:ext>
            </a:extLst>
          </p:cNvPr>
          <p:cNvSpPr txBox="1"/>
          <p:nvPr/>
        </p:nvSpPr>
        <p:spPr>
          <a:xfrm>
            <a:off x="293411" y="921731"/>
            <a:ext cx="6308034" cy="523220"/>
          </a:xfrm>
          <a:prstGeom prst="rect">
            <a:avLst/>
          </a:prstGeom>
          <a:noFill/>
        </p:spPr>
        <p:txBody>
          <a:bodyPr wrap="square" rtlCol="0">
            <a:spAutoFit/>
          </a:bodyPr>
          <a:lstStyle/>
          <a:p>
            <a:r>
              <a:rPr lang="en-US" sz="2800" b="1" dirty="0">
                <a:solidFill>
                  <a:srgbClr val="FF0000"/>
                </a:solidFill>
                <a:latin typeface="Times New Roman" pitchFamily="18" charset="0"/>
                <a:cs typeface="Times New Roman" pitchFamily="18" charset="0"/>
              </a:rPr>
              <a:t>a. </a:t>
            </a:r>
            <a:r>
              <a:rPr lang="en-US" sz="2800" b="1" dirty="0" err="1">
                <a:solidFill>
                  <a:srgbClr val="FF0000"/>
                </a:solidFill>
                <a:latin typeface="Times New Roman" pitchFamily="18" charset="0"/>
                <a:cs typeface="Times New Roman" pitchFamily="18" charset="0"/>
              </a:rPr>
              <a:t>Tìm</a:t>
            </a:r>
            <a:r>
              <a:rPr lang="en-US" sz="2800" b="1" dirty="0">
                <a:solidFill>
                  <a:srgbClr val="FF0000"/>
                </a:solidFill>
                <a:latin typeface="Times New Roman" pitchFamily="18" charset="0"/>
                <a:cs typeface="Times New Roman" pitchFamily="18" charset="0"/>
              </a:rPr>
              <a:t> đ</a:t>
            </a:r>
            <a:r>
              <a:rPr lang="vi-VN" sz="2800" b="1" dirty="0">
                <a:solidFill>
                  <a:srgbClr val="FF0000"/>
                </a:solidFill>
                <a:latin typeface="Times New Roman" pitchFamily="18" charset="0"/>
                <a:cs typeface="Times New Roman" pitchFamily="18" charset="0"/>
              </a:rPr>
              <a:t>ư</a:t>
            </a:r>
            <a:r>
              <a:rPr lang="en-US" sz="2800" b="1" dirty="0" err="1">
                <a:solidFill>
                  <a:srgbClr val="FF0000"/>
                </a:solidFill>
                <a:latin typeface="Times New Roman" pitchFamily="18" charset="0"/>
                <a:cs typeface="Times New Roman" pitchFamily="18" charset="0"/>
              </a:rPr>
              <a:t>ờng</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đi</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trên</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bản</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đồ</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giấy</a:t>
            </a:r>
            <a:endParaRPr lang="vi-VN" sz="2800" b="1" dirty="0">
              <a:solidFill>
                <a:srgbClr val="FF0000"/>
              </a:solidFill>
              <a:latin typeface="Times New Roman" pitchFamily="18" charset="0"/>
              <a:cs typeface="Times New Roman" pitchFamily="18" charset="0"/>
            </a:endParaRPr>
          </a:p>
        </p:txBody>
      </p:sp>
      <p:sp>
        <p:nvSpPr>
          <p:cNvPr id="4" name="TextBox 3">
            <a:extLst>
              <a:ext uri="{FF2B5EF4-FFF2-40B4-BE49-F238E27FC236}">
                <a16:creationId xmlns:a16="http://schemas.microsoft.com/office/drawing/2014/main" xmlns="" id="{1A50F038-CC03-4D66-A29A-945951B1FD2B}"/>
              </a:ext>
            </a:extLst>
          </p:cNvPr>
          <p:cNvSpPr txBox="1"/>
          <p:nvPr/>
        </p:nvSpPr>
        <p:spPr>
          <a:xfrm>
            <a:off x="195943" y="1685624"/>
            <a:ext cx="11790154" cy="3970318"/>
          </a:xfrm>
          <a:prstGeom prst="rect">
            <a:avLst/>
          </a:prstGeom>
          <a:noFill/>
        </p:spPr>
        <p:txBody>
          <a:bodyPr wrap="square" rtlCol="0">
            <a:spAutoFit/>
          </a:bodyPr>
          <a:lstStyle/>
          <a:p>
            <a:pPr algn="just"/>
            <a:r>
              <a:rPr lang="en-US" sz="2800" b="1" dirty="0" err="1">
                <a:solidFill>
                  <a:srgbClr val="0000FF"/>
                </a:solidFill>
                <a:latin typeface="Times New Roman" pitchFamily="18" charset="0"/>
                <a:cs typeface="Times New Roman" pitchFamily="18" charset="0"/>
              </a:rPr>
              <a:t>Các</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nhóm</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chung</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nhiệm</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vụ</a:t>
            </a:r>
            <a:endParaRPr lang="vi-VN" sz="2800" b="1" dirty="0">
              <a:solidFill>
                <a:srgbClr val="0000FF"/>
              </a:solidFill>
              <a:latin typeface="Times New Roman" pitchFamily="18" charset="0"/>
              <a:cs typeface="Times New Roman" pitchFamily="18" charset="0"/>
            </a:endParaRPr>
          </a:p>
          <a:p>
            <a:pPr algn="just"/>
            <a:r>
              <a:rPr lang="en-US" sz="2800" b="1" dirty="0" err="1">
                <a:latin typeface="Times New Roman" pitchFamily="18" charset="0"/>
                <a:cs typeface="Times New Roman" pitchFamily="18" charset="0"/>
              </a:rPr>
              <a:t>Dựa</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vào</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nội</a:t>
            </a:r>
            <a:r>
              <a:rPr lang="en-US" sz="2800" b="1" dirty="0">
                <a:latin typeface="Times New Roman" pitchFamily="18" charset="0"/>
                <a:cs typeface="Times New Roman" pitchFamily="18" charset="0"/>
              </a:rPr>
              <a:t> dung </a:t>
            </a:r>
            <a:r>
              <a:rPr lang="en-US" sz="2800" b="1" dirty="0" err="1">
                <a:latin typeface="Times New Roman" pitchFamily="18" charset="0"/>
                <a:cs typeface="Times New Roman" pitchFamily="18" charset="0"/>
              </a:rPr>
              <a:t>kênh</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chữ</a:t>
            </a:r>
            <a:r>
              <a:rPr lang="en-US" sz="2800" b="1" dirty="0">
                <a:latin typeface="Times New Roman" pitchFamily="18" charset="0"/>
                <a:cs typeface="Times New Roman" pitchFamily="18" charset="0"/>
              </a:rPr>
              <a:t> SGK, </a:t>
            </a:r>
            <a:r>
              <a:rPr lang="en-US" sz="2800" b="1" dirty="0" err="1">
                <a:latin typeface="Times New Roman" pitchFamily="18" charset="0"/>
                <a:cs typeface="Times New Roman" pitchFamily="18" charset="0"/>
              </a:rPr>
              <a:t>hình</a:t>
            </a:r>
            <a:r>
              <a:rPr lang="en-US" sz="2800" b="1" dirty="0">
                <a:latin typeface="Times New Roman" pitchFamily="18" charset="0"/>
                <a:cs typeface="Times New Roman" pitchFamily="18" charset="0"/>
              </a:rPr>
              <a:t> 3 SGK </a:t>
            </a:r>
            <a:r>
              <a:rPr lang="en-US" sz="2800" b="1" dirty="0" err="1">
                <a:latin typeface="Times New Roman" pitchFamily="18" charset="0"/>
                <a:cs typeface="Times New Roman" pitchFamily="18" charset="0"/>
              </a:rPr>
              <a:t>trang</a:t>
            </a:r>
            <a:r>
              <a:rPr lang="en-US" sz="2800" b="1" dirty="0">
                <a:latin typeface="Times New Roman" pitchFamily="18" charset="0"/>
                <a:cs typeface="Times New Roman" pitchFamily="18" charset="0"/>
              </a:rPr>
              <a:t> 118:</a:t>
            </a:r>
            <a:endParaRPr lang="vi-VN" sz="2800" b="1" dirty="0">
              <a:latin typeface="Times New Roman" pitchFamily="18" charset="0"/>
              <a:cs typeface="Times New Roman" pitchFamily="18" charset="0"/>
            </a:endParaRPr>
          </a:p>
          <a:p>
            <a:pPr algn="just"/>
            <a:r>
              <a:rPr lang="en-US" sz="2800" b="1" dirty="0">
                <a:latin typeface="Times New Roman" pitchFamily="18" charset="0"/>
                <a:cs typeface="Times New Roman" pitchFamily="18" charset="0"/>
              </a:rPr>
              <a:t>1. </a:t>
            </a:r>
            <a:r>
              <a:rPr lang="en-US" sz="2800" b="1" dirty="0" err="1">
                <a:latin typeface="Times New Roman" pitchFamily="18" charset="0"/>
                <a:cs typeface="Times New Roman" pitchFamily="18" charset="0"/>
              </a:rPr>
              <a:t>Nêu</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các</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bước</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tìm</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đường</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đi</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trên</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bản</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đồ</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giấy</a:t>
            </a:r>
            <a:r>
              <a:rPr lang="en-US" sz="2800" b="1" dirty="0">
                <a:latin typeface="Times New Roman" pitchFamily="18" charset="0"/>
                <a:cs typeface="Times New Roman" pitchFamily="18" charset="0"/>
              </a:rPr>
              <a:t>?</a:t>
            </a:r>
            <a:endParaRPr lang="vi-VN" sz="2800" b="1" dirty="0">
              <a:latin typeface="Times New Roman" pitchFamily="18" charset="0"/>
              <a:cs typeface="Times New Roman" pitchFamily="18" charset="0"/>
            </a:endParaRPr>
          </a:p>
          <a:p>
            <a:pPr algn="just"/>
            <a:endParaRPr lang="en-US" sz="2800" b="1" dirty="0">
              <a:latin typeface="Times New Roman" pitchFamily="18" charset="0"/>
              <a:cs typeface="Times New Roman" pitchFamily="18" charset="0"/>
            </a:endParaRPr>
          </a:p>
          <a:p>
            <a:pPr algn="just"/>
            <a:r>
              <a:rPr lang="en-US" sz="2800" b="1" dirty="0">
                <a:latin typeface="Times New Roman" pitchFamily="18" charset="0"/>
                <a:cs typeface="Times New Roman" pitchFamily="18" charset="0"/>
              </a:rPr>
              <a:t>2. </a:t>
            </a:r>
            <a:r>
              <a:rPr lang="en-US" sz="2800" b="1" dirty="0" err="1">
                <a:latin typeface="Times New Roman" pitchFamily="18" charset="0"/>
                <a:cs typeface="Times New Roman" pitchFamily="18" charset="0"/>
              </a:rPr>
              <a:t>Xác</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định</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trên</a:t>
            </a:r>
            <a:r>
              <a:rPr lang="en-US" sz="2800" b="1" dirty="0">
                <a:latin typeface="Times New Roman" pitchFamily="18" charset="0"/>
                <a:cs typeface="Times New Roman" pitchFamily="18" charset="0"/>
              </a:rPr>
              <a:t> </a:t>
            </a:r>
            <a:r>
              <a:rPr lang="vi-VN" sz="2800" b="1" dirty="0">
                <a:latin typeface="Times New Roman" pitchFamily="18" charset="0"/>
                <a:cs typeface="Times New Roman" pitchFamily="18" charset="0"/>
              </a:rPr>
              <a:t>bản đồ hình 3 các địa điểm: Trường Cao đẳng Sư phạm Đà Lạt, Ga Đà Lạt, Bảo tàng Lâm Đồng.</a:t>
            </a:r>
          </a:p>
          <a:p>
            <a:pPr algn="just"/>
            <a:endParaRPr lang="en-US" sz="2800" b="1" dirty="0">
              <a:latin typeface="Times New Roman" pitchFamily="18" charset="0"/>
              <a:cs typeface="Times New Roman" pitchFamily="18" charset="0"/>
            </a:endParaRPr>
          </a:p>
          <a:p>
            <a:pPr algn="just"/>
            <a:r>
              <a:rPr lang="en-US" sz="2800" b="1" dirty="0">
                <a:latin typeface="Times New Roman" pitchFamily="18" charset="0"/>
                <a:cs typeface="Times New Roman" pitchFamily="18" charset="0"/>
              </a:rPr>
              <a:t>3. </a:t>
            </a:r>
            <a:r>
              <a:rPr lang="vi-VN" sz="2800" b="1" dirty="0">
                <a:latin typeface="Times New Roman" pitchFamily="18" charset="0"/>
                <a:cs typeface="Times New Roman" pitchFamily="18" charset="0"/>
              </a:rPr>
              <a:t>Mô tả đường đi từ Trường Cao đẳng Sư phạm Đà Lạt đến Ga Đà Lạt, từ Ga Đà Lạt đến Bảo tàng Lâm Đồng</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và</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thực</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hành</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chỉ</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trên</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bản</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đồ</a:t>
            </a:r>
            <a:r>
              <a:rPr lang="en-US" sz="2800" b="1" dirty="0">
                <a:latin typeface="Times New Roman" pitchFamily="18" charset="0"/>
                <a:cs typeface="Times New Roman" pitchFamily="18" charset="0"/>
              </a:rPr>
              <a:t>?</a:t>
            </a:r>
            <a:endParaRPr lang="vi-VN" sz="2800" b="1" dirty="0">
              <a:latin typeface="Times New Roman" pitchFamily="18" charset="0"/>
              <a:cs typeface="Times New Roman" pitchFamily="18" charset="0"/>
            </a:endParaRPr>
          </a:p>
        </p:txBody>
      </p:sp>
      <p:sp>
        <p:nvSpPr>
          <p:cNvPr id="6" name="Thought Bubble: Cloud 5">
            <a:extLst>
              <a:ext uri="{FF2B5EF4-FFF2-40B4-BE49-F238E27FC236}">
                <a16:creationId xmlns:a16="http://schemas.microsoft.com/office/drawing/2014/main" xmlns="" id="{DBED3F2A-06A6-4EEF-96F5-1059AD96A837}"/>
              </a:ext>
            </a:extLst>
          </p:cNvPr>
          <p:cNvSpPr/>
          <p:nvPr/>
        </p:nvSpPr>
        <p:spPr>
          <a:xfrm>
            <a:off x="7446266" y="242874"/>
            <a:ext cx="4529797" cy="1450271"/>
          </a:xfrm>
          <a:prstGeom prst="cloudCallout">
            <a:avLst>
              <a:gd name="adj1" fmla="val -37399"/>
              <a:gd name="adj2" fmla="val 908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latin typeface="Times New Roman" pitchFamily="18" charset="0"/>
                <a:cs typeface="Times New Roman" pitchFamily="18" charset="0"/>
              </a:rPr>
              <a:t>HOẠT ĐỘNG NHÓM</a:t>
            </a:r>
            <a:endParaRPr lang="vi-VN" sz="3200" b="1" dirty="0">
              <a:latin typeface="Times New Roman" pitchFamily="18" charset="0"/>
              <a:cs typeface="Times New Roman" pitchFamily="18" charset="0"/>
            </a:endParaRPr>
          </a:p>
        </p:txBody>
      </p:sp>
    </p:spTree>
    <p:extLst>
      <p:ext uri="{BB962C8B-B14F-4D97-AF65-F5344CB8AC3E}">
        <p14:creationId xmlns:p14="http://schemas.microsoft.com/office/powerpoint/2010/main" val="131333634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ppt_x"/>
                                          </p:val>
                                        </p:tav>
                                        <p:tav tm="100000">
                                          <p:val>
                                            <p:strVal val="#ppt_x"/>
                                          </p:val>
                                        </p:tav>
                                      </p:tavLst>
                                    </p:anim>
                                    <p:anim calcmode="lin" valueType="num">
                                      <p:cBhvr additive="base">
                                        <p:cTn id="12"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barn(inVertical)">
                                      <p:cBhvr>
                                        <p:cTn id="17" dur="500"/>
                                        <p:tgtEl>
                                          <p:spTgt spid="4"/>
                                        </p:tgtEl>
                                      </p:cBhvr>
                                    </p:animEffect>
                                  </p:childTnLst>
                                </p:cTn>
                              </p:par>
                              <p:par>
                                <p:cTn id="18" presetID="16" presetClass="entr" presetSubtype="21" fill="hold" grpId="0" nodeType="with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barn(inVertical)">
                                      <p:cBhvr>
                                        <p:cTn id="20"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p:bldP spid="6"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xmlns="" id="{C9F6338F-02DC-4EB6-8B95-F8018E1DC1E2}"/>
              </a:ext>
            </a:extLst>
          </p:cNvPr>
          <p:cNvSpPr txBox="1"/>
          <p:nvPr/>
        </p:nvSpPr>
        <p:spPr>
          <a:xfrm>
            <a:off x="364435" y="920621"/>
            <a:ext cx="11463130" cy="5016758"/>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r>
              <a:rPr lang="en-US" sz="3200" b="1" dirty="0" err="1">
                <a:solidFill>
                  <a:schemeClr val="tx1"/>
                </a:solidFill>
                <a:latin typeface="Times New Roman" pitchFamily="18" charset="0"/>
                <a:cs typeface="Times New Roman" pitchFamily="18" charset="0"/>
              </a:rPr>
              <a:t>Các</a:t>
            </a:r>
            <a:r>
              <a:rPr lang="en-US" sz="3200" b="1" dirty="0">
                <a:solidFill>
                  <a:schemeClr val="tx1"/>
                </a:solidFill>
                <a:latin typeface="Times New Roman" pitchFamily="18" charset="0"/>
                <a:cs typeface="Times New Roman" pitchFamily="18" charset="0"/>
              </a:rPr>
              <a:t> b</a:t>
            </a:r>
            <a:r>
              <a:rPr lang="vi-VN" sz="3200" b="1" dirty="0">
                <a:solidFill>
                  <a:schemeClr val="tx1"/>
                </a:solidFill>
                <a:latin typeface="Times New Roman" pitchFamily="18" charset="0"/>
                <a:cs typeface="Times New Roman" pitchFamily="18" charset="0"/>
              </a:rPr>
              <a:t>ư</a:t>
            </a:r>
            <a:r>
              <a:rPr lang="en-US" sz="3200" b="1" dirty="0" err="1">
                <a:solidFill>
                  <a:schemeClr val="tx1"/>
                </a:solidFill>
                <a:latin typeface="Times New Roman" pitchFamily="18" charset="0"/>
                <a:cs typeface="Times New Roman" pitchFamily="18" charset="0"/>
              </a:rPr>
              <a:t>ớc</a:t>
            </a:r>
            <a:r>
              <a:rPr lang="en-US" sz="3200" b="1" dirty="0">
                <a:solidFill>
                  <a:schemeClr val="tx1"/>
                </a:solidFill>
                <a:latin typeface="Times New Roman" pitchFamily="18" charset="0"/>
                <a:cs typeface="Times New Roman" pitchFamily="18" charset="0"/>
              </a:rPr>
              <a:t> đ</a:t>
            </a:r>
            <a:r>
              <a:rPr lang="vi-VN" sz="3200" b="1" dirty="0">
                <a:solidFill>
                  <a:schemeClr val="tx1"/>
                </a:solidFill>
                <a:latin typeface="Times New Roman" pitchFamily="18" charset="0"/>
                <a:cs typeface="Times New Roman" pitchFamily="18" charset="0"/>
              </a:rPr>
              <a:t>ể tìm đường đi trên bản đồ</a:t>
            </a:r>
            <a:r>
              <a:rPr lang="en-US" sz="3200" b="1" dirty="0">
                <a:solidFill>
                  <a:schemeClr val="tx1"/>
                </a:solidFill>
                <a:latin typeface="Times New Roman" pitchFamily="18" charset="0"/>
                <a:cs typeface="Times New Roman" pitchFamily="18" charset="0"/>
              </a:rPr>
              <a:t>:</a:t>
            </a:r>
            <a:endParaRPr lang="vi-VN" sz="3200" b="1" dirty="0">
              <a:solidFill>
                <a:schemeClr val="tx1"/>
              </a:solidFill>
              <a:latin typeface="Times New Roman" pitchFamily="18" charset="0"/>
              <a:cs typeface="Times New Roman" pitchFamily="18" charset="0"/>
            </a:endParaRPr>
          </a:p>
          <a:p>
            <a:pPr algn="just"/>
            <a:r>
              <a:rPr lang="vi-VN" sz="3200" b="1" i="1" u="sng" dirty="0">
                <a:solidFill>
                  <a:srgbClr val="FF0000"/>
                </a:solidFill>
                <a:latin typeface="Times New Roman" pitchFamily="18" charset="0"/>
                <a:cs typeface="Times New Roman" pitchFamily="18" charset="0"/>
              </a:rPr>
              <a:t>Bước 1:</a:t>
            </a:r>
            <a:r>
              <a:rPr lang="vi-VN" sz="3200" b="1" dirty="0">
                <a:solidFill>
                  <a:schemeClr val="tx1"/>
                </a:solidFill>
                <a:latin typeface="Times New Roman" pitchFamily="18" charset="0"/>
                <a:cs typeface="Times New Roman" pitchFamily="18" charset="0"/>
              </a:rPr>
              <a:t> Xác định </a:t>
            </a:r>
            <a:r>
              <a:rPr lang="vi-VN" sz="3200" b="1" dirty="0">
                <a:solidFill>
                  <a:srgbClr val="FF0000"/>
                </a:solidFill>
                <a:latin typeface="Times New Roman" pitchFamily="18" charset="0"/>
                <a:cs typeface="Times New Roman" pitchFamily="18" charset="0"/>
              </a:rPr>
              <a:t>nơi đi </a:t>
            </a:r>
            <a:r>
              <a:rPr lang="vi-VN" sz="3200" b="1" dirty="0">
                <a:solidFill>
                  <a:schemeClr val="tx1"/>
                </a:solidFill>
                <a:latin typeface="Times New Roman" pitchFamily="18" charset="0"/>
                <a:cs typeface="Times New Roman" pitchFamily="18" charset="0"/>
              </a:rPr>
              <a:t>và </a:t>
            </a:r>
            <a:r>
              <a:rPr lang="vi-VN" sz="3200" b="1" dirty="0">
                <a:solidFill>
                  <a:srgbClr val="FF0000"/>
                </a:solidFill>
                <a:latin typeface="Times New Roman" pitchFamily="18" charset="0"/>
                <a:cs typeface="Times New Roman" pitchFamily="18" charset="0"/>
              </a:rPr>
              <a:t>nơi đến</a:t>
            </a:r>
            <a:r>
              <a:rPr lang="vi-VN" sz="3200" b="1" dirty="0">
                <a:solidFill>
                  <a:schemeClr val="tx1"/>
                </a:solidFill>
                <a:latin typeface="Times New Roman" pitchFamily="18" charset="0"/>
                <a:cs typeface="Times New Roman" pitchFamily="18" charset="0"/>
              </a:rPr>
              <a:t>, </a:t>
            </a:r>
            <a:r>
              <a:rPr lang="vi-VN" sz="3200" b="1" dirty="0">
                <a:solidFill>
                  <a:srgbClr val="FF0000"/>
                </a:solidFill>
                <a:latin typeface="Times New Roman" pitchFamily="18" charset="0"/>
                <a:cs typeface="Times New Roman" pitchFamily="18" charset="0"/>
              </a:rPr>
              <a:t>hướng đi </a:t>
            </a:r>
            <a:r>
              <a:rPr lang="vi-VN" sz="3200" b="1" dirty="0">
                <a:solidFill>
                  <a:schemeClr val="tx1"/>
                </a:solidFill>
                <a:latin typeface="Times New Roman" pitchFamily="18" charset="0"/>
                <a:cs typeface="Times New Roman" pitchFamily="18" charset="0"/>
              </a:rPr>
              <a:t>trên bản đồ.</a:t>
            </a:r>
          </a:p>
          <a:p>
            <a:pPr algn="just"/>
            <a:endParaRPr lang="en-US" sz="3200" b="1" i="1" dirty="0">
              <a:solidFill>
                <a:schemeClr val="tx1"/>
              </a:solidFill>
              <a:latin typeface="Times New Roman" pitchFamily="18" charset="0"/>
              <a:cs typeface="Times New Roman" pitchFamily="18" charset="0"/>
            </a:endParaRPr>
          </a:p>
          <a:p>
            <a:pPr algn="just"/>
            <a:r>
              <a:rPr lang="vi-VN" sz="3200" b="1" i="1" u="sng" dirty="0">
                <a:solidFill>
                  <a:srgbClr val="FF0000"/>
                </a:solidFill>
                <a:latin typeface="Times New Roman" pitchFamily="18" charset="0"/>
                <a:cs typeface="Times New Roman" pitchFamily="18" charset="0"/>
              </a:rPr>
              <a:t>Bước 2:</a:t>
            </a:r>
            <a:r>
              <a:rPr lang="vi-VN" sz="3200" b="1" dirty="0">
                <a:solidFill>
                  <a:schemeClr val="tx1"/>
                </a:solidFill>
                <a:latin typeface="Times New Roman" pitchFamily="18" charset="0"/>
                <a:cs typeface="Times New Roman" pitchFamily="18" charset="0"/>
              </a:rPr>
              <a:t> Tìm các </a:t>
            </a:r>
            <a:r>
              <a:rPr lang="vi-VN" sz="3200" b="1" dirty="0">
                <a:solidFill>
                  <a:srgbClr val="FF0000"/>
                </a:solidFill>
                <a:latin typeface="Times New Roman" pitchFamily="18" charset="0"/>
                <a:cs typeface="Times New Roman" pitchFamily="18" charset="0"/>
              </a:rPr>
              <a:t>cung đường </a:t>
            </a:r>
            <a:r>
              <a:rPr lang="vi-VN" sz="3200" b="1" dirty="0">
                <a:solidFill>
                  <a:schemeClr val="tx1"/>
                </a:solidFill>
                <a:latin typeface="Times New Roman" pitchFamily="18" charset="0"/>
                <a:cs typeface="Times New Roman" pitchFamily="18" charset="0"/>
              </a:rPr>
              <a:t>có thể đi và lựa chọn cung đường thích hợp với mục đích (ngắn nhất, thuận lợi nhất hoặc yêu cầu phải đi qua một số địa điểm cần thiết), đảm bảo tuân thủ theo quy định của luật an toàn giao thông.</a:t>
            </a:r>
          </a:p>
          <a:p>
            <a:pPr algn="just"/>
            <a:endParaRPr lang="en-US" sz="3200" b="1" i="1" dirty="0">
              <a:solidFill>
                <a:schemeClr val="tx1"/>
              </a:solidFill>
              <a:latin typeface="Times New Roman" pitchFamily="18" charset="0"/>
              <a:cs typeface="Times New Roman" pitchFamily="18" charset="0"/>
            </a:endParaRPr>
          </a:p>
          <a:p>
            <a:pPr algn="just"/>
            <a:r>
              <a:rPr lang="vi-VN" sz="3200" b="1" i="1" u="sng" dirty="0">
                <a:solidFill>
                  <a:srgbClr val="FF0000"/>
                </a:solidFill>
                <a:latin typeface="Times New Roman" pitchFamily="18" charset="0"/>
                <a:cs typeface="Times New Roman" pitchFamily="18" charset="0"/>
              </a:rPr>
              <a:t>Bước 3:</a:t>
            </a:r>
            <a:r>
              <a:rPr lang="vi-VN" sz="3200" b="1" dirty="0">
                <a:solidFill>
                  <a:schemeClr val="tx1"/>
                </a:solidFill>
                <a:latin typeface="Times New Roman" pitchFamily="18" charset="0"/>
                <a:cs typeface="Times New Roman" pitchFamily="18" charset="0"/>
              </a:rPr>
              <a:t> Dựa vào </a:t>
            </a:r>
            <a:r>
              <a:rPr lang="vi-VN" sz="3200" b="1" dirty="0">
                <a:solidFill>
                  <a:srgbClr val="FF0000"/>
                </a:solidFill>
                <a:latin typeface="Times New Roman" pitchFamily="18" charset="0"/>
                <a:cs typeface="Times New Roman" pitchFamily="18" charset="0"/>
              </a:rPr>
              <a:t>tỉ lệ bản đồ </a:t>
            </a:r>
            <a:r>
              <a:rPr lang="vi-VN" sz="3200" b="1" dirty="0">
                <a:solidFill>
                  <a:schemeClr val="tx1"/>
                </a:solidFill>
                <a:latin typeface="Times New Roman" pitchFamily="18" charset="0"/>
                <a:cs typeface="Times New Roman" pitchFamily="18" charset="0"/>
              </a:rPr>
              <a:t>để xác định </a:t>
            </a:r>
            <a:r>
              <a:rPr lang="vi-VN" sz="3200" b="1" dirty="0">
                <a:solidFill>
                  <a:srgbClr val="FF0000"/>
                </a:solidFill>
                <a:latin typeface="Times New Roman" pitchFamily="18" charset="0"/>
                <a:cs typeface="Times New Roman" pitchFamily="18" charset="0"/>
              </a:rPr>
              <a:t>khoảng cách thực tế</a:t>
            </a:r>
            <a:r>
              <a:rPr lang="vi-VN" sz="3200" b="1" dirty="0">
                <a:solidFill>
                  <a:schemeClr val="tx1"/>
                </a:solidFill>
                <a:latin typeface="Times New Roman" pitchFamily="18" charset="0"/>
                <a:cs typeface="Times New Roman" pitchFamily="18" charset="0"/>
              </a:rPr>
              <a:t> sẽ đi.</a:t>
            </a:r>
          </a:p>
        </p:txBody>
      </p:sp>
    </p:spTree>
    <p:extLst>
      <p:ext uri="{BB962C8B-B14F-4D97-AF65-F5344CB8AC3E}">
        <p14:creationId xmlns:p14="http://schemas.microsoft.com/office/powerpoint/2010/main" val="25065882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xmlns="" id="{FCDEF911-D5E6-4EE9-B4C9-3712A3D4DC0C}"/>
              </a:ext>
            </a:extLst>
          </p:cNvPr>
          <p:cNvPicPr/>
          <p:nvPr/>
        </p:nvPicPr>
        <p:blipFill>
          <a:blip r:embed="rId2"/>
          <a:stretch>
            <a:fillRect/>
          </a:stretch>
        </p:blipFill>
        <p:spPr>
          <a:xfrm>
            <a:off x="400627" y="303419"/>
            <a:ext cx="11390746" cy="6251161"/>
          </a:xfrm>
          <a:prstGeom prst="rect">
            <a:avLst/>
          </a:prstGeom>
          <a:ln>
            <a:noFill/>
          </a:ln>
          <a:effectLst>
            <a:outerShdw blurRad="292100" dist="139700" dir="2700000" algn="tl" rotWithShape="0">
              <a:srgbClr val="333333">
                <a:alpha val="65000"/>
              </a:srgbClr>
            </a:outerShdw>
          </a:effectLst>
        </p:spPr>
      </p:pic>
      <p:sp>
        <p:nvSpPr>
          <p:cNvPr id="2" name="Flowchart: Connector 1">
            <a:extLst>
              <a:ext uri="{FF2B5EF4-FFF2-40B4-BE49-F238E27FC236}">
                <a16:creationId xmlns:a16="http://schemas.microsoft.com/office/drawing/2014/main" xmlns="" id="{75482385-634F-4FAB-9C9E-0E1D3739654B}"/>
              </a:ext>
            </a:extLst>
          </p:cNvPr>
          <p:cNvSpPr/>
          <p:nvPr/>
        </p:nvSpPr>
        <p:spPr>
          <a:xfrm>
            <a:off x="5936567" y="1378634"/>
            <a:ext cx="196947" cy="239150"/>
          </a:xfrm>
          <a:prstGeom prst="flowChartConnector">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pic>
        <p:nvPicPr>
          <p:cNvPr id="8" name="Graphic 7" descr="Train">
            <a:extLst>
              <a:ext uri="{FF2B5EF4-FFF2-40B4-BE49-F238E27FC236}">
                <a16:creationId xmlns:a16="http://schemas.microsoft.com/office/drawing/2014/main" xmlns="" id="{0FA49DF7-BBBD-42E6-B3CD-361DD7848508}"/>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xmlns="" r:embed="rId4"/>
              </a:ext>
            </a:extLst>
          </a:blip>
          <a:stretch>
            <a:fillRect/>
          </a:stretch>
        </p:blipFill>
        <p:spPr>
          <a:xfrm>
            <a:off x="6096000" y="2552323"/>
            <a:ext cx="766917" cy="656303"/>
          </a:xfrm>
          <a:prstGeom prst="rect">
            <a:avLst/>
          </a:prstGeom>
        </p:spPr>
      </p:pic>
      <p:pic>
        <p:nvPicPr>
          <p:cNvPr id="9" name="Graphic 8" descr="Building">
            <a:extLst>
              <a:ext uri="{FF2B5EF4-FFF2-40B4-BE49-F238E27FC236}">
                <a16:creationId xmlns:a16="http://schemas.microsoft.com/office/drawing/2014/main" xmlns="" id="{1F1C0E90-78ED-4E3E-B391-8C1A7B36C35B}"/>
              </a:ext>
            </a:extLst>
          </p:cNvPr>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xmlns="" r:embed="rId6"/>
              </a:ext>
            </a:extLst>
          </a:blip>
          <a:stretch>
            <a:fillRect/>
          </a:stretch>
        </p:blipFill>
        <p:spPr>
          <a:xfrm>
            <a:off x="7556091" y="3100848"/>
            <a:ext cx="914400" cy="914400"/>
          </a:xfrm>
          <a:prstGeom prst="rect">
            <a:avLst/>
          </a:prstGeom>
        </p:spPr>
      </p:pic>
    </p:spTree>
    <p:extLst>
      <p:ext uri="{BB962C8B-B14F-4D97-AF65-F5344CB8AC3E}">
        <p14:creationId xmlns:p14="http://schemas.microsoft.com/office/powerpoint/2010/main" val="25213769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3" presetClass="entr" presetSubtype="10" repeatCount="5000" fill="hold" grpId="0" nodeType="clickEffect">
                                  <p:stCondLst>
                                    <p:cond delay="3000"/>
                                  </p:stCondLst>
                                  <p:childTnLst>
                                    <p:set>
                                      <p:cBhvr>
                                        <p:cTn id="12" dur="1" fill="hold">
                                          <p:stCondLst>
                                            <p:cond delay="0"/>
                                          </p:stCondLst>
                                        </p:cTn>
                                        <p:tgtEl>
                                          <p:spTgt spid="2"/>
                                        </p:tgtEl>
                                        <p:attrNameLst>
                                          <p:attrName>style.visibility</p:attrName>
                                        </p:attrNameLst>
                                      </p:cBhvr>
                                      <p:to>
                                        <p:strVal val="visible"/>
                                      </p:to>
                                    </p:set>
                                    <p:animEffect transition="in" filter="blinds(horizontal)">
                                      <p:cBhvr>
                                        <p:cTn id="13" dur="3000"/>
                                        <p:tgtEl>
                                          <p:spTgt spid="2"/>
                                        </p:tgtEl>
                                      </p:cBhvr>
                                    </p:animEffect>
                                  </p:childTnLst>
                                </p:cTn>
                              </p:par>
                            </p:childTnLst>
                          </p:cTn>
                        </p:par>
                      </p:childTnLst>
                    </p:cTn>
                  </p:par>
                  <p:par>
                    <p:cTn id="14" fill="hold">
                      <p:stCondLst>
                        <p:cond delay="indefinite"/>
                      </p:stCondLst>
                      <p:childTnLst>
                        <p:par>
                          <p:cTn id="15" fill="hold">
                            <p:stCondLst>
                              <p:cond delay="0"/>
                            </p:stCondLst>
                            <p:childTnLst>
                              <p:par>
                                <p:cTn id="16" presetID="49" presetClass="entr" presetSubtype="0" decel="100000" fill="hold" nodeType="clickEffect">
                                  <p:stCondLst>
                                    <p:cond delay="0"/>
                                  </p:stCondLst>
                                  <p:childTnLst>
                                    <p:set>
                                      <p:cBhvr>
                                        <p:cTn id="17" dur="1" fill="hold">
                                          <p:stCondLst>
                                            <p:cond delay="0"/>
                                          </p:stCondLst>
                                        </p:cTn>
                                        <p:tgtEl>
                                          <p:spTgt spid="8"/>
                                        </p:tgtEl>
                                        <p:attrNameLst>
                                          <p:attrName>style.visibility</p:attrName>
                                        </p:attrNameLst>
                                      </p:cBhvr>
                                      <p:to>
                                        <p:strVal val="visible"/>
                                      </p:to>
                                    </p:set>
                                    <p:anim calcmode="lin" valueType="num">
                                      <p:cBhvr>
                                        <p:cTn id="18" dur="500" fill="hold"/>
                                        <p:tgtEl>
                                          <p:spTgt spid="8"/>
                                        </p:tgtEl>
                                        <p:attrNameLst>
                                          <p:attrName>ppt_w</p:attrName>
                                        </p:attrNameLst>
                                      </p:cBhvr>
                                      <p:tavLst>
                                        <p:tav tm="0">
                                          <p:val>
                                            <p:fltVal val="0"/>
                                          </p:val>
                                        </p:tav>
                                        <p:tav tm="100000">
                                          <p:val>
                                            <p:strVal val="#ppt_w"/>
                                          </p:val>
                                        </p:tav>
                                      </p:tavLst>
                                    </p:anim>
                                    <p:anim calcmode="lin" valueType="num">
                                      <p:cBhvr>
                                        <p:cTn id="19" dur="500" fill="hold"/>
                                        <p:tgtEl>
                                          <p:spTgt spid="8"/>
                                        </p:tgtEl>
                                        <p:attrNameLst>
                                          <p:attrName>ppt_h</p:attrName>
                                        </p:attrNameLst>
                                      </p:cBhvr>
                                      <p:tavLst>
                                        <p:tav tm="0">
                                          <p:val>
                                            <p:fltVal val="0"/>
                                          </p:val>
                                        </p:tav>
                                        <p:tav tm="100000">
                                          <p:val>
                                            <p:strVal val="#ppt_h"/>
                                          </p:val>
                                        </p:tav>
                                      </p:tavLst>
                                    </p:anim>
                                    <p:anim calcmode="lin" valueType="num">
                                      <p:cBhvr>
                                        <p:cTn id="20" dur="500" fill="hold"/>
                                        <p:tgtEl>
                                          <p:spTgt spid="8"/>
                                        </p:tgtEl>
                                        <p:attrNameLst>
                                          <p:attrName>style.rotation</p:attrName>
                                        </p:attrNameLst>
                                      </p:cBhvr>
                                      <p:tavLst>
                                        <p:tav tm="0">
                                          <p:val>
                                            <p:fltVal val="360"/>
                                          </p:val>
                                        </p:tav>
                                        <p:tav tm="100000">
                                          <p:val>
                                            <p:fltVal val="0"/>
                                          </p:val>
                                        </p:tav>
                                      </p:tavLst>
                                    </p:anim>
                                    <p:animEffect transition="in" filter="fade">
                                      <p:cBhvr>
                                        <p:cTn id="21" dur="500"/>
                                        <p:tgtEl>
                                          <p:spTgt spid="8"/>
                                        </p:tgtEl>
                                      </p:cBhvr>
                                    </p:animEffect>
                                  </p:childTnLst>
                                </p:cTn>
                              </p:par>
                            </p:childTnLst>
                          </p:cTn>
                        </p:par>
                      </p:childTnLst>
                    </p:cTn>
                  </p:par>
                  <p:par>
                    <p:cTn id="22" fill="hold">
                      <p:stCondLst>
                        <p:cond delay="indefinite"/>
                      </p:stCondLst>
                      <p:childTnLst>
                        <p:par>
                          <p:cTn id="23" fill="hold">
                            <p:stCondLst>
                              <p:cond delay="0"/>
                            </p:stCondLst>
                            <p:childTnLst>
                              <p:par>
                                <p:cTn id="24" presetID="6" presetClass="entr" presetSubtype="16" fill="hold" nodeType="click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circle(in)">
                                      <p:cBhvr>
                                        <p:cTn id="26" dur="2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xmlns="" id="{D71B6B4D-EF0E-45E6-B07D-DF2F2CF19F64}"/>
              </a:ext>
            </a:extLst>
          </p:cNvPr>
          <p:cNvSpPr txBox="1"/>
          <p:nvPr/>
        </p:nvSpPr>
        <p:spPr>
          <a:xfrm>
            <a:off x="424070" y="1905506"/>
            <a:ext cx="11364656" cy="3970318"/>
          </a:xfrm>
          <a:prstGeom prst="rect">
            <a:avLst/>
          </a:prstGeom>
          <a:solidFill>
            <a:schemeClr val="bg1"/>
          </a:solidFill>
          <a:ln>
            <a:solidFill>
              <a:srgbClr val="FFC000"/>
            </a:solidFill>
          </a:ln>
        </p:spPr>
        <p:txBody>
          <a:bodyPr wrap="square" rtlCol="0">
            <a:spAutoFit/>
          </a:bodyPr>
          <a:lstStyle/>
          <a:p>
            <a:pPr algn="just"/>
            <a:r>
              <a:rPr lang="en-US" sz="2800" b="1" dirty="0" err="1">
                <a:latin typeface="Times New Roman" pitchFamily="18" charset="0"/>
                <a:cs typeface="Times New Roman" pitchFamily="18" charset="0"/>
              </a:rPr>
              <a:t>Dựa</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vào</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nội</a:t>
            </a:r>
            <a:r>
              <a:rPr lang="en-US" sz="2800" b="1" dirty="0">
                <a:latin typeface="Times New Roman" pitchFamily="18" charset="0"/>
                <a:cs typeface="Times New Roman" pitchFamily="18" charset="0"/>
              </a:rPr>
              <a:t> dung </a:t>
            </a:r>
            <a:r>
              <a:rPr lang="en-US" sz="2800" b="1" dirty="0" err="1">
                <a:latin typeface="Times New Roman" pitchFamily="18" charset="0"/>
                <a:cs typeface="Times New Roman" pitchFamily="18" charset="0"/>
              </a:rPr>
              <a:t>kênh</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chữ</a:t>
            </a:r>
            <a:r>
              <a:rPr lang="en-US" sz="2800" b="1" dirty="0">
                <a:latin typeface="Times New Roman" pitchFamily="18" charset="0"/>
                <a:cs typeface="Times New Roman" pitchFamily="18" charset="0"/>
              </a:rPr>
              <a:t> SGK </a:t>
            </a:r>
            <a:r>
              <a:rPr lang="en-US" sz="2800" b="1" dirty="0" err="1">
                <a:latin typeface="Times New Roman" pitchFamily="18" charset="0"/>
                <a:cs typeface="Times New Roman" pitchFamily="18" charset="0"/>
              </a:rPr>
              <a:t>trang</a:t>
            </a:r>
            <a:r>
              <a:rPr lang="en-US" sz="2800" b="1" dirty="0">
                <a:latin typeface="Times New Roman" pitchFamily="18" charset="0"/>
                <a:cs typeface="Times New Roman" pitchFamily="18" charset="0"/>
              </a:rPr>
              <a:t> 119 </a:t>
            </a:r>
            <a:r>
              <a:rPr lang="en-US" sz="2800" b="1" dirty="0" err="1">
                <a:latin typeface="Times New Roman" pitchFamily="18" charset="0"/>
                <a:cs typeface="Times New Roman" pitchFamily="18" charset="0"/>
              </a:rPr>
              <a:t>và</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điện</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thoại</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thông</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minh</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máy</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tính</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bảng</a:t>
            </a:r>
            <a:r>
              <a:rPr lang="en-US" sz="2800" b="1" dirty="0">
                <a:latin typeface="Times New Roman" pitchFamily="18" charset="0"/>
                <a:cs typeface="Times New Roman" pitchFamily="18" charset="0"/>
              </a:rPr>
              <a:t>:</a:t>
            </a:r>
            <a:endParaRPr lang="vi-VN" sz="2800" b="1" dirty="0">
              <a:latin typeface="Times New Roman" pitchFamily="18" charset="0"/>
              <a:cs typeface="Times New Roman" pitchFamily="18" charset="0"/>
            </a:endParaRPr>
          </a:p>
          <a:p>
            <a:pPr algn="just"/>
            <a:endParaRPr lang="en-US" sz="2800" b="1" dirty="0">
              <a:latin typeface="Times New Roman" pitchFamily="18" charset="0"/>
              <a:cs typeface="Times New Roman" pitchFamily="18" charset="0"/>
            </a:endParaRPr>
          </a:p>
          <a:p>
            <a:pPr algn="just"/>
            <a:r>
              <a:rPr lang="en-US" sz="2800" b="1" dirty="0">
                <a:latin typeface="Times New Roman" pitchFamily="18" charset="0"/>
                <a:cs typeface="Times New Roman" pitchFamily="18" charset="0"/>
              </a:rPr>
              <a:t>1. </a:t>
            </a:r>
            <a:r>
              <a:rPr lang="en-US" sz="2800" b="1" dirty="0" err="1">
                <a:latin typeface="Times New Roman" pitchFamily="18" charset="0"/>
                <a:cs typeface="Times New Roman" pitchFamily="18" charset="0"/>
              </a:rPr>
              <a:t>Nêu</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những</a:t>
            </a:r>
            <a:r>
              <a:rPr lang="en-US" sz="2800" b="1" dirty="0">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điều</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kiện</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để</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sử</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dụng</a:t>
            </a:r>
            <a:r>
              <a:rPr lang="en-US" sz="2800" b="1" dirty="0">
                <a:solidFill>
                  <a:srgbClr val="FF0000"/>
                </a:solidFill>
                <a:latin typeface="Times New Roman" pitchFamily="18" charset="0"/>
                <a:cs typeface="Times New Roman" pitchFamily="18" charset="0"/>
              </a:rPr>
              <a:t> </a:t>
            </a:r>
            <a:r>
              <a:rPr lang="vi-VN" sz="2800" b="1" dirty="0">
                <a:latin typeface="Times New Roman" pitchFamily="18" charset="0"/>
                <a:cs typeface="Times New Roman" pitchFamily="18" charset="0"/>
              </a:rPr>
              <a:t>Google Maps</a:t>
            </a:r>
            <a:r>
              <a:rPr lang="en-US" sz="2800" b="1" dirty="0">
                <a:latin typeface="Times New Roman" pitchFamily="18" charset="0"/>
                <a:cs typeface="Times New Roman" pitchFamily="18" charset="0"/>
              </a:rPr>
              <a:t>?</a:t>
            </a:r>
            <a:endParaRPr lang="vi-VN" sz="2800" b="1" dirty="0">
              <a:latin typeface="Times New Roman" pitchFamily="18" charset="0"/>
              <a:cs typeface="Times New Roman" pitchFamily="18" charset="0"/>
            </a:endParaRPr>
          </a:p>
          <a:p>
            <a:pPr algn="just"/>
            <a:endParaRPr lang="en-US" sz="2800" b="1" dirty="0">
              <a:latin typeface="Times New Roman" pitchFamily="18" charset="0"/>
              <a:cs typeface="Times New Roman" pitchFamily="18" charset="0"/>
            </a:endParaRPr>
          </a:p>
          <a:p>
            <a:pPr algn="just"/>
            <a:r>
              <a:rPr lang="en-US" sz="2800" b="1" dirty="0">
                <a:latin typeface="Times New Roman" pitchFamily="18" charset="0"/>
                <a:cs typeface="Times New Roman" pitchFamily="18" charset="0"/>
              </a:rPr>
              <a:t>2. </a:t>
            </a:r>
            <a:r>
              <a:rPr lang="en-US" sz="2800" b="1" dirty="0" err="1">
                <a:latin typeface="Times New Roman" pitchFamily="18" charset="0"/>
                <a:cs typeface="Times New Roman" pitchFamily="18" charset="0"/>
              </a:rPr>
              <a:t>Nêu</a:t>
            </a:r>
            <a:r>
              <a:rPr lang="en-US" sz="2800" b="1" dirty="0">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các</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bước</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tìm</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đường</a:t>
            </a:r>
            <a:r>
              <a:rPr lang="en-US" sz="2800" b="1" dirty="0">
                <a:solidFill>
                  <a:srgbClr val="FF0000"/>
                </a:solidFill>
                <a:latin typeface="Times New Roman" pitchFamily="18" charset="0"/>
                <a:cs typeface="Times New Roman" pitchFamily="18" charset="0"/>
              </a:rPr>
              <a:t> </a:t>
            </a:r>
            <a:r>
              <a:rPr lang="en-US" sz="2800" b="1" dirty="0" err="1">
                <a:latin typeface="Times New Roman" pitchFamily="18" charset="0"/>
                <a:cs typeface="Times New Roman" pitchFamily="18" charset="0"/>
              </a:rPr>
              <a:t>đi</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trên</a:t>
            </a:r>
            <a:r>
              <a:rPr lang="en-US" sz="2800" b="1" dirty="0">
                <a:latin typeface="Times New Roman" pitchFamily="18" charset="0"/>
                <a:cs typeface="Times New Roman" pitchFamily="18" charset="0"/>
              </a:rPr>
              <a:t> </a:t>
            </a:r>
            <a:r>
              <a:rPr lang="vi-VN" sz="2800" b="1" dirty="0">
                <a:latin typeface="Times New Roman" pitchFamily="18" charset="0"/>
                <a:cs typeface="Times New Roman" pitchFamily="18" charset="0"/>
              </a:rPr>
              <a:t>Google Maps</a:t>
            </a:r>
            <a:r>
              <a:rPr lang="en-US" sz="2800" b="1" dirty="0">
                <a:latin typeface="Times New Roman" pitchFamily="18" charset="0"/>
                <a:cs typeface="Times New Roman" pitchFamily="18" charset="0"/>
              </a:rPr>
              <a:t>?</a:t>
            </a:r>
            <a:endParaRPr lang="vi-VN" sz="2800" b="1" dirty="0">
              <a:latin typeface="Times New Roman" pitchFamily="18" charset="0"/>
              <a:cs typeface="Times New Roman" pitchFamily="18" charset="0"/>
            </a:endParaRPr>
          </a:p>
          <a:p>
            <a:pPr algn="just"/>
            <a:endParaRPr lang="en-US" sz="2800" b="1" dirty="0">
              <a:latin typeface="Times New Roman" pitchFamily="18" charset="0"/>
              <a:cs typeface="Times New Roman" pitchFamily="18" charset="0"/>
            </a:endParaRPr>
          </a:p>
          <a:p>
            <a:pPr algn="just"/>
            <a:r>
              <a:rPr lang="en-US" sz="2800" b="1" dirty="0">
                <a:latin typeface="Times New Roman" pitchFamily="18" charset="0"/>
                <a:cs typeface="Times New Roman" pitchFamily="18" charset="0"/>
              </a:rPr>
              <a:t>3. </a:t>
            </a:r>
            <a:r>
              <a:rPr lang="vi-VN" sz="2800" b="1" dirty="0">
                <a:latin typeface="Times New Roman" pitchFamily="18" charset="0"/>
                <a:cs typeface="Times New Roman" pitchFamily="18" charset="0"/>
              </a:rPr>
              <a:t>Em hãy </a:t>
            </a:r>
            <a:r>
              <a:rPr lang="vi-VN" sz="2800" b="1" dirty="0">
                <a:solidFill>
                  <a:srgbClr val="FF0000"/>
                </a:solidFill>
                <a:latin typeface="Times New Roman" pitchFamily="18" charset="0"/>
                <a:cs typeface="Times New Roman" pitchFamily="18" charset="0"/>
              </a:rPr>
              <a:t>sử dụng Google Maps </a:t>
            </a:r>
            <a:r>
              <a:rPr lang="vi-VN" sz="2800" b="1" dirty="0">
                <a:latin typeface="Times New Roman" pitchFamily="18" charset="0"/>
                <a:cs typeface="Times New Roman" pitchFamily="18" charset="0"/>
              </a:rPr>
              <a:t>để </a:t>
            </a:r>
            <a:r>
              <a:rPr lang="vi-VN" sz="2800" b="1" dirty="0">
                <a:solidFill>
                  <a:srgbClr val="FF0000"/>
                </a:solidFill>
                <a:latin typeface="Times New Roman" pitchFamily="18" charset="0"/>
                <a:cs typeface="Times New Roman" pitchFamily="18" charset="0"/>
              </a:rPr>
              <a:t>tìm đường </a:t>
            </a:r>
            <a:r>
              <a:rPr lang="vi-VN" sz="2800" b="1" dirty="0">
                <a:latin typeface="Times New Roman" pitchFamily="18" charset="0"/>
                <a:cs typeface="Times New Roman" pitchFamily="18" charset="0"/>
              </a:rPr>
              <a:t>đi từ sân bay Nội Bài đến Nhà hát Lớn Hà Nội</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nêu</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hướng</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đi</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phương</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tiện</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khoảng</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cách</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thời</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gian</a:t>
            </a:r>
            <a:r>
              <a:rPr lang="en-US" sz="2800" b="1" dirty="0">
                <a:latin typeface="Times New Roman" pitchFamily="18" charset="0"/>
                <a:cs typeface="Times New Roman" pitchFamily="18" charset="0"/>
              </a:rPr>
              <a:t>)</a:t>
            </a:r>
            <a:r>
              <a:rPr lang="vi-VN" sz="2800" b="1" dirty="0">
                <a:latin typeface="Times New Roman" pitchFamily="18" charset="0"/>
                <a:cs typeface="Times New Roman" pitchFamily="18" charset="0"/>
              </a:rPr>
              <a:t>.</a:t>
            </a:r>
          </a:p>
        </p:txBody>
      </p:sp>
      <p:sp>
        <p:nvSpPr>
          <p:cNvPr id="2" name="TextBox 1">
            <a:extLst>
              <a:ext uri="{FF2B5EF4-FFF2-40B4-BE49-F238E27FC236}">
                <a16:creationId xmlns:a16="http://schemas.microsoft.com/office/drawing/2014/main" xmlns="" id="{F7E0387C-9693-4927-B831-6509ACAE0216}"/>
              </a:ext>
            </a:extLst>
          </p:cNvPr>
          <p:cNvSpPr txBox="1"/>
          <p:nvPr/>
        </p:nvSpPr>
        <p:spPr>
          <a:xfrm>
            <a:off x="595936" y="551289"/>
            <a:ext cx="5509778" cy="523220"/>
          </a:xfrm>
          <a:prstGeom prst="rect">
            <a:avLst/>
          </a:prstGeom>
          <a:noFill/>
        </p:spPr>
        <p:txBody>
          <a:bodyPr wrap="none" rtlCol="0">
            <a:spAutoFit/>
          </a:bodyPr>
          <a:lstStyle/>
          <a:p>
            <a:r>
              <a:rPr lang="en-US" sz="2800" b="1" dirty="0">
                <a:solidFill>
                  <a:srgbClr val="FF0000"/>
                </a:solidFill>
                <a:latin typeface="Times New Roman" pitchFamily="18" charset="0"/>
                <a:cs typeface="Times New Roman" pitchFamily="18" charset="0"/>
              </a:rPr>
              <a:t>b. </a:t>
            </a:r>
            <a:r>
              <a:rPr lang="en-US" sz="2800" b="1" dirty="0" err="1">
                <a:solidFill>
                  <a:srgbClr val="FF0000"/>
                </a:solidFill>
                <a:latin typeface="Times New Roman" pitchFamily="18" charset="0"/>
                <a:cs typeface="Times New Roman" pitchFamily="18" charset="0"/>
              </a:rPr>
              <a:t>Tìm</a:t>
            </a:r>
            <a:r>
              <a:rPr lang="en-US" sz="2800" b="1" dirty="0">
                <a:solidFill>
                  <a:srgbClr val="FF0000"/>
                </a:solidFill>
                <a:latin typeface="Times New Roman" pitchFamily="18" charset="0"/>
                <a:cs typeface="Times New Roman" pitchFamily="18" charset="0"/>
              </a:rPr>
              <a:t> đ</a:t>
            </a:r>
            <a:r>
              <a:rPr lang="vi-VN" sz="2800" b="1" dirty="0">
                <a:solidFill>
                  <a:srgbClr val="FF0000"/>
                </a:solidFill>
                <a:latin typeface="Times New Roman" pitchFamily="18" charset="0"/>
                <a:cs typeface="Times New Roman" pitchFamily="18" charset="0"/>
              </a:rPr>
              <a:t>ư</a:t>
            </a:r>
            <a:r>
              <a:rPr lang="en-US" sz="2800" b="1" dirty="0" err="1">
                <a:solidFill>
                  <a:srgbClr val="FF0000"/>
                </a:solidFill>
                <a:latin typeface="Times New Roman" pitchFamily="18" charset="0"/>
                <a:cs typeface="Times New Roman" pitchFamily="18" charset="0"/>
              </a:rPr>
              <a:t>ờng</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đi</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trên</a:t>
            </a:r>
            <a:r>
              <a:rPr lang="en-US" sz="2800" b="1" dirty="0">
                <a:solidFill>
                  <a:srgbClr val="FF0000"/>
                </a:solidFill>
                <a:latin typeface="Times New Roman" pitchFamily="18" charset="0"/>
                <a:cs typeface="Times New Roman" pitchFamily="18" charset="0"/>
              </a:rPr>
              <a:t> Google Maps</a:t>
            </a:r>
            <a:endParaRPr lang="vi-VN" sz="2800" b="1" dirty="0">
              <a:solidFill>
                <a:srgbClr val="FF0000"/>
              </a:solidFill>
              <a:latin typeface="Times New Roman" pitchFamily="18" charset="0"/>
              <a:cs typeface="Times New Roman" pitchFamily="18" charset="0"/>
            </a:endParaRPr>
          </a:p>
        </p:txBody>
      </p:sp>
    </p:spTree>
    <p:extLst>
      <p:ext uri="{BB962C8B-B14F-4D97-AF65-F5344CB8AC3E}">
        <p14:creationId xmlns:p14="http://schemas.microsoft.com/office/powerpoint/2010/main" val="4632054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grpId="0" nodeType="after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fade">
                                      <p:cBhvr>
                                        <p:cTn id="13" dur="1000"/>
                                        <p:tgtEl>
                                          <p:spTgt spid="4"/>
                                        </p:tgtEl>
                                      </p:cBhvr>
                                    </p:animEffect>
                                    <p:anim calcmode="lin" valueType="num">
                                      <p:cBhvr>
                                        <p:cTn id="14" dur="1000" fill="hold"/>
                                        <p:tgtEl>
                                          <p:spTgt spid="4"/>
                                        </p:tgtEl>
                                        <p:attrNameLst>
                                          <p:attrName>ppt_x</p:attrName>
                                        </p:attrNameLst>
                                      </p:cBhvr>
                                      <p:tavLst>
                                        <p:tav tm="0">
                                          <p:val>
                                            <p:strVal val="#ppt_x"/>
                                          </p:val>
                                        </p:tav>
                                        <p:tav tm="100000">
                                          <p:val>
                                            <p:strVal val="#ppt_x"/>
                                          </p:val>
                                        </p:tav>
                                      </p:tavLst>
                                    </p:anim>
                                    <p:anim calcmode="lin" valueType="num">
                                      <p:cBhvr>
                                        <p:cTn id="15"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2"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xmlns="" id="{CD800013-49BB-4292-BD2A-D01E3440B681}"/>
              </a:ext>
            </a:extLst>
          </p:cNvPr>
          <p:cNvSpPr>
            <a:spLocks noGrp="1"/>
          </p:cNvSpPr>
          <p:nvPr>
            <p:ph type="title"/>
          </p:nvPr>
        </p:nvSpPr>
        <p:spPr/>
        <p:txBody>
          <a:bodyPr/>
          <a:lstStyle/>
          <a:p>
            <a:endParaRPr lang="en-US"/>
          </a:p>
        </p:txBody>
      </p:sp>
      <p:sp>
        <p:nvSpPr>
          <p:cNvPr id="3" name="Chỗ dành sẵn cho Nội dung 2">
            <a:extLst>
              <a:ext uri="{FF2B5EF4-FFF2-40B4-BE49-F238E27FC236}">
                <a16:creationId xmlns:a16="http://schemas.microsoft.com/office/drawing/2014/main" xmlns="" id="{D80568E4-E946-44CF-A051-D258F0A96336}"/>
              </a:ext>
            </a:extLst>
          </p:cNvPr>
          <p:cNvSpPr>
            <a:spLocks noGrp="1"/>
          </p:cNvSpPr>
          <p:nvPr>
            <p:ph idx="1"/>
          </p:nvPr>
        </p:nvSpPr>
        <p:spPr/>
        <p:txBody>
          <a:bodyPr/>
          <a:lstStyle/>
          <a:p>
            <a:endParaRPr lang="en-US" dirty="0"/>
          </a:p>
        </p:txBody>
      </p:sp>
      <p:pic>
        <p:nvPicPr>
          <p:cNvPr id="14" name="Picture 13">
            <a:extLst>
              <a:ext uri="{FF2B5EF4-FFF2-40B4-BE49-F238E27FC236}">
                <a16:creationId xmlns:a16="http://schemas.microsoft.com/office/drawing/2014/main" xmlns="" id="{DA80A499-1640-4467-AF5E-36E8E90CEAC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432059" y="4412196"/>
            <a:ext cx="4705349" cy="2679700"/>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12">
            <a:extLst>
              <a:ext uri="{FF2B5EF4-FFF2-40B4-BE49-F238E27FC236}">
                <a16:creationId xmlns:a16="http://schemas.microsoft.com/office/drawing/2014/main" xmlns="" id="{82D27A6E-DE15-447C-A23B-F9A9E1EA6D0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434461" y="4369891"/>
            <a:ext cx="4745567" cy="1504951"/>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11">
            <a:extLst>
              <a:ext uri="{FF2B5EF4-FFF2-40B4-BE49-F238E27FC236}">
                <a16:creationId xmlns:a16="http://schemas.microsoft.com/office/drawing/2014/main" xmlns="" id="{56DD7151-1755-41AA-8A18-3AB0F931552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367897" y="3866698"/>
            <a:ext cx="4766733" cy="1143000"/>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10">
            <a:extLst>
              <a:ext uri="{FF2B5EF4-FFF2-40B4-BE49-F238E27FC236}">
                <a16:creationId xmlns:a16="http://schemas.microsoft.com/office/drawing/2014/main" xmlns="" id="{39A98C56-134D-4F53-B6F3-A8EE15B83996}"/>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rot="21353394">
            <a:off x="1713941" y="2206123"/>
            <a:ext cx="6024033" cy="2825749"/>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9">
            <a:extLst>
              <a:ext uri="{FF2B5EF4-FFF2-40B4-BE49-F238E27FC236}">
                <a16:creationId xmlns:a16="http://schemas.microsoft.com/office/drawing/2014/main" xmlns="" id="{A18D6C2A-D440-4117-99A8-014A26F22AB5}"/>
              </a:ext>
            </a:extLst>
          </p:cNvPr>
          <p:cNvPicPr>
            <a:picLocks noChangeAspect="1" noChangeArrowheads="1"/>
          </p:cNvPicPr>
          <p:nvPr/>
        </p:nvPicPr>
        <p:blipFill rotWithShape="1">
          <a:blip r:embed="rId6">
            <a:extLst>
              <a:ext uri="{28A0092B-C50C-407E-A947-70E740481C1C}">
                <a14:useLocalDpi xmlns:a14="http://schemas.microsoft.com/office/drawing/2010/main" val="0"/>
              </a:ext>
            </a:extLst>
          </a:blip>
          <a:srcRect t="14975"/>
          <a:stretch/>
        </p:blipFill>
        <p:spPr bwMode="auto">
          <a:xfrm>
            <a:off x="6650060" y="1255594"/>
            <a:ext cx="5463117" cy="2886723"/>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8">
            <a:extLst>
              <a:ext uri="{FF2B5EF4-FFF2-40B4-BE49-F238E27FC236}">
                <a16:creationId xmlns:a16="http://schemas.microsoft.com/office/drawing/2014/main" xmlns="" id="{998A84E3-9F56-4837-94BA-22D6D9BB9CC1}"/>
              </a:ext>
            </a:extLst>
          </p:cNvPr>
          <p:cNvPicPr>
            <a:picLocks noChangeAspect="1" noChangeArrowheads="1"/>
          </p:cNvPicPr>
          <p:nvPr/>
        </p:nvPicPr>
        <p:blipFill rotWithShape="1">
          <a:blip r:embed="rId7">
            <a:extLst>
              <a:ext uri="{28A0092B-C50C-407E-A947-70E740481C1C}">
                <a14:useLocalDpi xmlns:a14="http://schemas.microsoft.com/office/drawing/2010/main" val="0"/>
              </a:ext>
            </a:extLst>
          </a:blip>
          <a:srcRect t="12390"/>
          <a:stretch/>
        </p:blipFill>
        <p:spPr bwMode="auto">
          <a:xfrm>
            <a:off x="6677356" y="1255594"/>
            <a:ext cx="5420784" cy="2147412"/>
          </a:xfrm>
          <a:prstGeom prst="rect">
            <a:avLst/>
          </a:prstGeom>
          <a:noFill/>
          <a:extLst>
            <a:ext uri="{909E8E84-426E-40DD-AFC4-6F175D3DCCD1}">
              <a14:hiddenFill xmlns:a14="http://schemas.microsoft.com/office/drawing/2010/main">
                <a:solidFill>
                  <a:srgbClr val="FFFFFF"/>
                </a:solidFill>
              </a14:hiddenFill>
            </a:ext>
          </a:extLst>
        </p:spPr>
      </p:pic>
      <p:pic>
        <p:nvPicPr>
          <p:cNvPr id="20" name="Picture 7">
            <a:extLst>
              <a:ext uri="{FF2B5EF4-FFF2-40B4-BE49-F238E27FC236}">
                <a16:creationId xmlns:a16="http://schemas.microsoft.com/office/drawing/2014/main" xmlns="" id="{F69693B7-96C5-4B9D-A8DB-B2657FF90E6B}"/>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731948" y="1040931"/>
            <a:ext cx="5410200" cy="1143000"/>
          </a:xfrm>
          <a:prstGeom prst="rect">
            <a:avLst/>
          </a:prstGeom>
          <a:noFill/>
          <a:extLst>
            <a:ext uri="{909E8E84-426E-40DD-AFC4-6F175D3DCCD1}">
              <a14:hiddenFill xmlns:a14="http://schemas.microsoft.com/office/drawing/2010/main">
                <a:solidFill>
                  <a:srgbClr val="FFFFFF"/>
                </a:solidFill>
              </a14:hiddenFill>
            </a:ext>
          </a:extLst>
        </p:spPr>
      </p:pic>
      <p:pic>
        <p:nvPicPr>
          <p:cNvPr id="21" name="Picture 6">
            <a:extLst>
              <a:ext uri="{FF2B5EF4-FFF2-40B4-BE49-F238E27FC236}">
                <a16:creationId xmlns:a16="http://schemas.microsoft.com/office/drawing/2014/main" xmlns="" id="{3F7B17E2-DEC0-4852-811B-1134235959D6}"/>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6450653" y="0"/>
            <a:ext cx="5782291" cy="1526117"/>
          </a:xfrm>
          <a:prstGeom prst="rect">
            <a:avLst/>
          </a:prstGeom>
          <a:noFill/>
          <a:extLst>
            <a:ext uri="{909E8E84-426E-40DD-AFC4-6F175D3DCCD1}">
              <a14:hiddenFill xmlns:a14="http://schemas.microsoft.com/office/drawing/2010/main">
                <a:solidFill>
                  <a:srgbClr val="FFFFFF"/>
                </a:solidFill>
              </a14:hiddenFill>
            </a:ext>
          </a:extLst>
        </p:spPr>
      </p:pic>
      <p:pic>
        <p:nvPicPr>
          <p:cNvPr id="22" name="Picture 5">
            <a:extLst>
              <a:ext uri="{FF2B5EF4-FFF2-40B4-BE49-F238E27FC236}">
                <a16:creationId xmlns:a16="http://schemas.microsoft.com/office/drawing/2014/main" xmlns="" id="{C79ABFA7-83CA-41A2-85BD-7CA64AC3CB05}"/>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631956" y="810952"/>
            <a:ext cx="5463116" cy="2533651"/>
          </a:xfrm>
          <a:prstGeom prst="rect">
            <a:avLst/>
          </a:prstGeom>
          <a:noFill/>
          <a:extLst>
            <a:ext uri="{909E8E84-426E-40DD-AFC4-6F175D3DCCD1}">
              <a14:hiddenFill xmlns:a14="http://schemas.microsoft.com/office/drawing/2010/main">
                <a:solidFill>
                  <a:srgbClr val="FFFFFF"/>
                </a:solidFill>
              </a14:hiddenFill>
            </a:ext>
          </a:extLst>
        </p:spPr>
      </p:pic>
      <p:pic>
        <p:nvPicPr>
          <p:cNvPr id="23" name="Picture 4">
            <a:extLst>
              <a:ext uri="{FF2B5EF4-FFF2-40B4-BE49-F238E27FC236}">
                <a16:creationId xmlns:a16="http://schemas.microsoft.com/office/drawing/2014/main" xmlns="" id="{06CFCDE3-2364-49A4-93E6-5023B25EAE18}"/>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52916" y="2077777"/>
            <a:ext cx="3934884" cy="185843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724598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32" fill="hold" nodeType="click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box(out)">
                                      <p:cBhvr>
                                        <p:cTn id="7" dur="500"/>
                                        <p:tgtEl>
                                          <p:spTgt spid="2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22"/>
                                        </p:tgtEl>
                                        <p:attrNameLst>
                                          <p:attrName>style.visibility</p:attrName>
                                        </p:attrNameLst>
                                      </p:cBhvr>
                                      <p:to>
                                        <p:strVal val="visible"/>
                                      </p:to>
                                    </p:set>
                                    <p:animEffect transition="in" filter="wipe(left)">
                                      <p:cBhvr>
                                        <p:cTn id="12" dur="500"/>
                                        <p:tgtEl>
                                          <p:spTgt spid="22"/>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21"/>
                                        </p:tgtEl>
                                        <p:attrNameLst>
                                          <p:attrName>style.visibility</p:attrName>
                                        </p:attrNameLst>
                                      </p:cBhvr>
                                      <p:to>
                                        <p:strVal val="visible"/>
                                      </p:to>
                                    </p:set>
                                    <p:animEffect transition="in" filter="wipe(left)">
                                      <p:cBhvr>
                                        <p:cTn id="17" dur="500"/>
                                        <p:tgtEl>
                                          <p:spTgt spid="21"/>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20"/>
                                        </p:tgtEl>
                                        <p:attrNameLst>
                                          <p:attrName>style.visibility</p:attrName>
                                        </p:attrNameLst>
                                      </p:cBhvr>
                                      <p:to>
                                        <p:strVal val="visible"/>
                                      </p:to>
                                    </p:set>
                                    <p:animEffect transition="in" filter="wipe(left)">
                                      <p:cBhvr>
                                        <p:cTn id="22" dur="500"/>
                                        <p:tgtEl>
                                          <p:spTgt spid="20"/>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19"/>
                                        </p:tgtEl>
                                        <p:attrNameLst>
                                          <p:attrName>style.visibility</p:attrName>
                                        </p:attrNameLst>
                                      </p:cBhvr>
                                      <p:to>
                                        <p:strVal val="visible"/>
                                      </p:to>
                                    </p:set>
                                    <p:animEffect transition="in" filter="wipe(left)">
                                      <p:cBhvr>
                                        <p:cTn id="27" dur="500"/>
                                        <p:tgtEl>
                                          <p:spTgt spid="19"/>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nodeType="clickEffect">
                                  <p:stCondLst>
                                    <p:cond delay="0"/>
                                  </p:stCondLst>
                                  <p:childTnLst>
                                    <p:set>
                                      <p:cBhvr>
                                        <p:cTn id="31" dur="1" fill="hold">
                                          <p:stCondLst>
                                            <p:cond delay="0"/>
                                          </p:stCondLst>
                                        </p:cTn>
                                        <p:tgtEl>
                                          <p:spTgt spid="18"/>
                                        </p:tgtEl>
                                        <p:attrNameLst>
                                          <p:attrName>style.visibility</p:attrName>
                                        </p:attrNameLst>
                                      </p:cBhvr>
                                      <p:to>
                                        <p:strVal val="visible"/>
                                      </p:to>
                                    </p:set>
                                    <p:animEffect transition="in" filter="wipe(left)">
                                      <p:cBhvr>
                                        <p:cTn id="32" dur="500"/>
                                        <p:tgtEl>
                                          <p:spTgt spid="18"/>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nodeType="clickEffect">
                                  <p:stCondLst>
                                    <p:cond delay="0"/>
                                  </p:stCondLst>
                                  <p:childTnLst>
                                    <p:set>
                                      <p:cBhvr>
                                        <p:cTn id="36" dur="1" fill="hold">
                                          <p:stCondLst>
                                            <p:cond delay="0"/>
                                          </p:stCondLst>
                                        </p:cTn>
                                        <p:tgtEl>
                                          <p:spTgt spid="17"/>
                                        </p:tgtEl>
                                        <p:attrNameLst>
                                          <p:attrName>style.visibility</p:attrName>
                                        </p:attrNameLst>
                                      </p:cBhvr>
                                      <p:to>
                                        <p:strVal val="visible"/>
                                      </p:to>
                                    </p:set>
                                    <p:animEffect transition="in" filter="wipe(left)">
                                      <p:cBhvr>
                                        <p:cTn id="37" dur="500"/>
                                        <p:tgtEl>
                                          <p:spTgt spid="17"/>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nodeType="clickEffect">
                                  <p:stCondLst>
                                    <p:cond delay="0"/>
                                  </p:stCondLst>
                                  <p:childTnLst>
                                    <p:set>
                                      <p:cBhvr>
                                        <p:cTn id="41" dur="1" fill="hold">
                                          <p:stCondLst>
                                            <p:cond delay="0"/>
                                          </p:stCondLst>
                                        </p:cTn>
                                        <p:tgtEl>
                                          <p:spTgt spid="16"/>
                                        </p:tgtEl>
                                        <p:attrNameLst>
                                          <p:attrName>style.visibility</p:attrName>
                                        </p:attrNameLst>
                                      </p:cBhvr>
                                      <p:to>
                                        <p:strVal val="visible"/>
                                      </p:to>
                                    </p:set>
                                    <p:animEffect transition="in" filter="wipe(left)">
                                      <p:cBhvr>
                                        <p:cTn id="42" dur="500"/>
                                        <p:tgtEl>
                                          <p:spTgt spid="16"/>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8" fill="hold" nodeType="clickEffect">
                                  <p:stCondLst>
                                    <p:cond delay="0"/>
                                  </p:stCondLst>
                                  <p:childTnLst>
                                    <p:set>
                                      <p:cBhvr>
                                        <p:cTn id="46" dur="1" fill="hold">
                                          <p:stCondLst>
                                            <p:cond delay="0"/>
                                          </p:stCondLst>
                                        </p:cTn>
                                        <p:tgtEl>
                                          <p:spTgt spid="15"/>
                                        </p:tgtEl>
                                        <p:attrNameLst>
                                          <p:attrName>style.visibility</p:attrName>
                                        </p:attrNameLst>
                                      </p:cBhvr>
                                      <p:to>
                                        <p:strVal val="visible"/>
                                      </p:to>
                                    </p:set>
                                    <p:animEffect transition="in" filter="wipe(left)">
                                      <p:cBhvr>
                                        <p:cTn id="47" dur="500"/>
                                        <p:tgtEl>
                                          <p:spTgt spid="15"/>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8" fill="hold" nodeType="clickEffect">
                                  <p:stCondLst>
                                    <p:cond delay="0"/>
                                  </p:stCondLst>
                                  <p:childTnLst>
                                    <p:set>
                                      <p:cBhvr>
                                        <p:cTn id="51" dur="1" fill="hold">
                                          <p:stCondLst>
                                            <p:cond delay="0"/>
                                          </p:stCondLst>
                                        </p:cTn>
                                        <p:tgtEl>
                                          <p:spTgt spid="14"/>
                                        </p:tgtEl>
                                        <p:attrNameLst>
                                          <p:attrName>style.visibility</p:attrName>
                                        </p:attrNameLst>
                                      </p:cBhvr>
                                      <p:to>
                                        <p:strVal val="visible"/>
                                      </p:to>
                                    </p:set>
                                    <p:animEffect transition="in" filter="wipe(left)">
                                      <p:cBhvr>
                                        <p:cTn id="52"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xmlns="" id="{C8AB1801-373B-4C66-9AFA-D6F022C4C053}"/>
              </a:ext>
            </a:extLst>
          </p:cNvPr>
          <p:cNvSpPr txBox="1"/>
          <p:nvPr/>
        </p:nvSpPr>
        <p:spPr>
          <a:xfrm>
            <a:off x="518160" y="243512"/>
            <a:ext cx="11155680" cy="6370975"/>
          </a:xfrm>
          <a:prstGeom prst="rect">
            <a:avLst/>
          </a:prstGeom>
          <a:solidFill>
            <a:schemeClr val="bg1"/>
          </a:solidFill>
          <a:ln>
            <a:solidFill>
              <a:srgbClr val="FFC000"/>
            </a:solidFill>
          </a:ln>
        </p:spPr>
        <p:txBody>
          <a:bodyPr wrap="square" rtlCol="0">
            <a:spAutoFit/>
          </a:bodyPr>
          <a:lstStyle/>
          <a:p>
            <a:r>
              <a:rPr lang="en-US" sz="2400" b="1" dirty="0">
                <a:solidFill>
                  <a:srgbClr val="0000FF"/>
                </a:solidFill>
                <a:latin typeface="Arial" panose="020B0604020202020204" pitchFamily="34" charset="0"/>
                <a:cs typeface="Arial" panose="020B0604020202020204" pitchFamily="34" charset="0"/>
              </a:rPr>
              <a:t>* </a:t>
            </a:r>
            <a:r>
              <a:rPr lang="en-US" sz="2400" b="1" dirty="0" err="1">
                <a:solidFill>
                  <a:srgbClr val="0000FF"/>
                </a:solidFill>
                <a:latin typeface="Arial" panose="020B0604020202020204" pitchFamily="34" charset="0"/>
                <a:cs typeface="Arial" panose="020B0604020202020204" pitchFamily="34" charset="0"/>
              </a:rPr>
              <a:t>Điều</a:t>
            </a:r>
            <a:r>
              <a:rPr lang="en-US" sz="2400" b="1" dirty="0">
                <a:solidFill>
                  <a:srgbClr val="0000FF"/>
                </a:solidFill>
                <a:latin typeface="Arial" panose="020B0604020202020204" pitchFamily="34" charset="0"/>
                <a:cs typeface="Arial" panose="020B0604020202020204" pitchFamily="34" charset="0"/>
              </a:rPr>
              <a:t> </a:t>
            </a:r>
            <a:r>
              <a:rPr lang="en-US" sz="2400" b="1" dirty="0" err="1">
                <a:solidFill>
                  <a:srgbClr val="0000FF"/>
                </a:solidFill>
                <a:latin typeface="Arial" panose="020B0604020202020204" pitchFamily="34" charset="0"/>
                <a:cs typeface="Arial" panose="020B0604020202020204" pitchFamily="34" charset="0"/>
              </a:rPr>
              <a:t>kiện</a:t>
            </a:r>
            <a:r>
              <a:rPr lang="en-US" sz="2400" b="1" dirty="0">
                <a:solidFill>
                  <a:srgbClr val="0000FF"/>
                </a:solidFill>
                <a:latin typeface="Arial" panose="020B0604020202020204" pitchFamily="34" charset="0"/>
                <a:cs typeface="Arial" panose="020B0604020202020204" pitchFamily="34" charset="0"/>
              </a:rPr>
              <a:t> </a:t>
            </a:r>
            <a:r>
              <a:rPr lang="en-US" sz="2400" b="1" dirty="0" err="1">
                <a:solidFill>
                  <a:srgbClr val="0000FF"/>
                </a:solidFill>
                <a:latin typeface="Arial" panose="020B0604020202020204" pitchFamily="34" charset="0"/>
                <a:cs typeface="Arial" panose="020B0604020202020204" pitchFamily="34" charset="0"/>
              </a:rPr>
              <a:t>để</a:t>
            </a:r>
            <a:r>
              <a:rPr lang="en-US" sz="2400" b="1" dirty="0">
                <a:solidFill>
                  <a:srgbClr val="0000FF"/>
                </a:solidFill>
                <a:latin typeface="Arial" panose="020B0604020202020204" pitchFamily="34" charset="0"/>
                <a:cs typeface="Arial" panose="020B0604020202020204" pitchFamily="34" charset="0"/>
              </a:rPr>
              <a:t> </a:t>
            </a:r>
            <a:r>
              <a:rPr lang="en-US" sz="2400" b="1" dirty="0" err="1">
                <a:solidFill>
                  <a:srgbClr val="0000FF"/>
                </a:solidFill>
                <a:latin typeface="Arial" panose="020B0604020202020204" pitchFamily="34" charset="0"/>
                <a:cs typeface="Arial" panose="020B0604020202020204" pitchFamily="34" charset="0"/>
              </a:rPr>
              <a:t>sử</a:t>
            </a:r>
            <a:r>
              <a:rPr lang="en-US" sz="2400" b="1" dirty="0">
                <a:solidFill>
                  <a:srgbClr val="0000FF"/>
                </a:solidFill>
                <a:latin typeface="Arial" panose="020B0604020202020204" pitchFamily="34" charset="0"/>
                <a:cs typeface="Arial" panose="020B0604020202020204" pitchFamily="34" charset="0"/>
              </a:rPr>
              <a:t> </a:t>
            </a:r>
            <a:r>
              <a:rPr lang="en-US" sz="2400" b="1" dirty="0" err="1">
                <a:solidFill>
                  <a:srgbClr val="0000FF"/>
                </a:solidFill>
                <a:latin typeface="Arial" panose="020B0604020202020204" pitchFamily="34" charset="0"/>
                <a:cs typeface="Arial" panose="020B0604020202020204" pitchFamily="34" charset="0"/>
              </a:rPr>
              <a:t>dụng</a:t>
            </a:r>
            <a:r>
              <a:rPr lang="en-US" sz="2400" b="1" dirty="0">
                <a:solidFill>
                  <a:srgbClr val="0000FF"/>
                </a:solidFill>
                <a:latin typeface="Arial" panose="020B0604020202020204" pitchFamily="34" charset="0"/>
                <a:cs typeface="Arial" panose="020B0604020202020204" pitchFamily="34" charset="0"/>
              </a:rPr>
              <a:t> </a:t>
            </a:r>
            <a:r>
              <a:rPr lang="vi-VN" sz="2400" b="1" dirty="0">
                <a:solidFill>
                  <a:srgbClr val="0000FF"/>
                </a:solidFill>
                <a:latin typeface="Arial" panose="020B0604020202020204" pitchFamily="34" charset="0"/>
                <a:cs typeface="Arial" panose="020B0604020202020204" pitchFamily="34" charset="0"/>
              </a:rPr>
              <a:t>Google Maps</a:t>
            </a:r>
            <a:r>
              <a:rPr lang="en-US" sz="2400" b="1" dirty="0">
                <a:solidFill>
                  <a:srgbClr val="0000FF"/>
                </a:solidFill>
                <a:latin typeface="Arial" panose="020B0604020202020204" pitchFamily="34" charset="0"/>
                <a:cs typeface="Arial" panose="020B0604020202020204" pitchFamily="34" charset="0"/>
              </a:rPr>
              <a:t>:</a:t>
            </a:r>
            <a:endParaRPr lang="vi-VN" sz="2400" b="1" dirty="0">
              <a:solidFill>
                <a:srgbClr val="0000FF"/>
              </a:solidFill>
              <a:latin typeface="Arial" panose="020B0604020202020204" pitchFamily="34" charset="0"/>
              <a:cs typeface="Arial" panose="020B0604020202020204" pitchFamily="34" charset="0"/>
            </a:endParaRPr>
          </a:p>
          <a:p>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Truy</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cập</a:t>
            </a:r>
            <a:r>
              <a:rPr lang="vi-VN" sz="2400" dirty="0">
                <a:latin typeface="Arial" panose="020B0604020202020204" pitchFamily="34" charset="0"/>
                <a:cs typeface="Arial" panose="020B0604020202020204" pitchFamily="34" charset="0"/>
              </a:rPr>
              <a:t> trang web: </a:t>
            </a:r>
            <a:r>
              <a:rPr lang="en-US" sz="2400" u="sng" dirty="0">
                <a:latin typeface="Arial" panose="020B0604020202020204" pitchFamily="34" charset="0"/>
                <a:cs typeface="Arial" panose="020B0604020202020204" pitchFamily="34" charset="0"/>
                <a:hlinkClick r:id="rId2"/>
              </a:rPr>
              <a:t>http://www.google.com/maps</a:t>
            </a:r>
            <a:r>
              <a:rPr lang="en-US" sz="2400" dirty="0">
                <a:latin typeface="Arial" panose="020B0604020202020204" pitchFamily="34" charset="0"/>
                <a:cs typeface="Arial" panose="020B0604020202020204" pitchFamily="34" charset="0"/>
              </a:rPr>
              <a:t>;</a:t>
            </a:r>
            <a:endParaRPr lang="vi-VN" sz="2400" dirty="0">
              <a:latin typeface="Arial" panose="020B0604020202020204" pitchFamily="34" charset="0"/>
              <a:cs typeface="Arial" panose="020B0604020202020204" pitchFamily="34" charset="0"/>
            </a:endParaRPr>
          </a:p>
          <a:p>
            <a:pPr algn="just"/>
            <a:r>
              <a:rPr lang="en-US" sz="2400" dirty="0">
                <a:latin typeface="Arial" panose="020B0604020202020204" pitchFamily="34" charset="0"/>
                <a:cs typeface="Arial" panose="020B0604020202020204" pitchFamily="34" charset="0"/>
              </a:rPr>
              <a:t>- H</a:t>
            </a:r>
            <a:r>
              <a:rPr lang="vi-VN" sz="2400" dirty="0">
                <a:latin typeface="Arial" panose="020B0604020202020204" pitchFamily="34" charset="0"/>
                <a:cs typeface="Arial" panose="020B0604020202020204" pitchFamily="34" charset="0"/>
              </a:rPr>
              <a:t>oặc có thể tải về ứng dụng Google Maps</a:t>
            </a:r>
          </a:p>
          <a:p>
            <a:pPr algn="just"/>
            <a:r>
              <a:rPr lang="en-US" sz="2400" dirty="0">
                <a:latin typeface="Arial" panose="020B0604020202020204" pitchFamily="34" charset="0"/>
                <a:cs typeface="Arial" panose="020B0604020202020204" pitchFamily="34" charset="0"/>
              </a:rPr>
              <a:t>- C</a:t>
            </a:r>
            <a:r>
              <a:rPr lang="vi-VN" sz="2400" dirty="0">
                <a:latin typeface="Arial" panose="020B0604020202020204" pitchFamily="34" charset="0"/>
                <a:cs typeface="Arial" panose="020B0604020202020204" pitchFamily="34" charset="0"/>
              </a:rPr>
              <a:t>ó thiết bị điện tử thông minh như: điện thoại, máy tính bảng, máy vi tính,...</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kết</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nối</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mạng</a:t>
            </a:r>
            <a:r>
              <a:rPr lang="en-US" sz="2400" dirty="0">
                <a:latin typeface="Arial" panose="020B0604020202020204" pitchFamily="34" charset="0"/>
                <a:cs typeface="Arial" panose="020B0604020202020204" pitchFamily="34" charset="0"/>
              </a:rPr>
              <a:t> internet.</a:t>
            </a:r>
          </a:p>
          <a:p>
            <a:pPr algn="just"/>
            <a:endParaRPr lang="vi-VN" sz="2400" dirty="0">
              <a:latin typeface="Arial" panose="020B0604020202020204" pitchFamily="34" charset="0"/>
              <a:cs typeface="Arial" panose="020B0604020202020204" pitchFamily="34" charset="0"/>
            </a:endParaRPr>
          </a:p>
          <a:p>
            <a:pPr algn="just"/>
            <a:r>
              <a:rPr lang="en-US" sz="2400" b="1" dirty="0">
                <a:solidFill>
                  <a:srgbClr val="0000FF"/>
                </a:solidFill>
                <a:latin typeface="Arial" panose="020B0604020202020204" pitchFamily="34" charset="0"/>
                <a:cs typeface="Arial" panose="020B0604020202020204" pitchFamily="34" charset="0"/>
              </a:rPr>
              <a:t>* </a:t>
            </a:r>
            <a:r>
              <a:rPr lang="en-US" sz="2400" b="1" dirty="0" err="1">
                <a:solidFill>
                  <a:srgbClr val="0000FF"/>
                </a:solidFill>
                <a:latin typeface="Arial" panose="020B0604020202020204" pitchFamily="34" charset="0"/>
                <a:cs typeface="Arial" panose="020B0604020202020204" pitchFamily="34" charset="0"/>
              </a:rPr>
              <a:t>Các</a:t>
            </a:r>
            <a:r>
              <a:rPr lang="en-US" sz="2400" b="1" dirty="0">
                <a:solidFill>
                  <a:srgbClr val="0000FF"/>
                </a:solidFill>
                <a:latin typeface="Arial" panose="020B0604020202020204" pitchFamily="34" charset="0"/>
                <a:cs typeface="Arial" panose="020B0604020202020204" pitchFamily="34" charset="0"/>
              </a:rPr>
              <a:t> b</a:t>
            </a:r>
            <a:r>
              <a:rPr lang="vi-VN" sz="2400" b="1" dirty="0">
                <a:solidFill>
                  <a:srgbClr val="0000FF"/>
                </a:solidFill>
                <a:latin typeface="Arial" panose="020B0604020202020204" pitchFamily="34" charset="0"/>
                <a:cs typeface="Arial" panose="020B0604020202020204" pitchFamily="34" charset="0"/>
              </a:rPr>
              <a:t>ư</a:t>
            </a:r>
            <a:r>
              <a:rPr lang="en-US" sz="2400" b="1" dirty="0" err="1">
                <a:solidFill>
                  <a:srgbClr val="0000FF"/>
                </a:solidFill>
                <a:latin typeface="Arial" panose="020B0604020202020204" pitchFamily="34" charset="0"/>
                <a:cs typeface="Arial" panose="020B0604020202020204" pitchFamily="34" charset="0"/>
              </a:rPr>
              <a:t>ớc</a:t>
            </a:r>
            <a:r>
              <a:rPr lang="en-US" sz="2400" b="1" dirty="0">
                <a:solidFill>
                  <a:srgbClr val="0000FF"/>
                </a:solidFill>
                <a:latin typeface="Arial" panose="020B0604020202020204" pitchFamily="34" charset="0"/>
                <a:cs typeface="Arial" panose="020B0604020202020204" pitchFamily="34" charset="0"/>
              </a:rPr>
              <a:t> đ</a:t>
            </a:r>
            <a:r>
              <a:rPr lang="vi-VN" sz="2400" b="1" dirty="0">
                <a:solidFill>
                  <a:srgbClr val="0000FF"/>
                </a:solidFill>
                <a:latin typeface="Arial" panose="020B0604020202020204" pitchFamily="34" charset="0"/>
                <a:cs typeface="Arial" panose="020B0604020202020204" pitchFamily="34" charset="0"/>
              </a:rPr>
              <a:t>ể tìm đường đi trên Google Maps</a:t>
            </a:r>
            <a:r>
              <a:rPr lang="en-US" sz="2400" b="1" dirty="0">
                <a:solidFill>
                  <a:srgbClr val="0000FF"/>
                </a:solidFill>
                <a:latin typeface="Arial" panose="020B0604020202020204" pitchFamily="34" charset="0"/>
                <a:cs typeface="Arial" panose="020B0604020202020204" pitchFamily="34" charset="0"/>
              </a:rPr>
              <a:t>: </a:t>
            </a:r>
            <a:endParaRPr lang="vi-VN" sz="2400" b="1" dirty="0">
              <a:solidFill>
                <a:srgbClr val="0000FF"/>
              </a:solidFill>
              <a:latin typeface="Arial" panose="020B0604020202020204" pitchFamily="34" charset="0"/>
              <a:cs typeface="Arial" panose="020B0604020202020204" pitchFamily="34" charset="0"/>
            </a:endParaRPr>
          </a:p>
          <a:p>
            <a:pPr algn="just"/>
            <a:r>
              <a:rPr lang="vi-VN" sz="2400" b="1" i="1" dirty="0">
                <a:latin typeface="Arial" panose="020B0604020202020204" pitchFamily="34" charset="0"/>
                <a:cs typeface="Arial" panose="020B0604020202020204" pitchFamily="34" charset="0"/>
              </a:rPr>
              <a:t>Bước 1:</a:t>
            </a:r>
            <a:r>
              <a:rPr lang="vi-VN" sz="2400" dirty="0">
                <a:latin typeface="Arial" panose="020B0604020202020204" pitchFamily="34" charset="0"/>
                <a:cs typeface="Arial" panose="020B0604020202020204" pitchFamily="34" charset="0"/>
              </a:rPr>
              <a:t> Mở Google Maps trên các thiết bị. Bản đồ hiển thị trên Google Maps đặt mặc định phần phía trên là hướng bắc.</a:t>
            </a:r>
          </a:p>
          <a:p>
            <a:pPr algn="just"/>
            <a:endParaRPr lang="en-US" sz="2400" b="1" i="1" dirty="0">
              <a:latin typeface="Arial" panose="020B0604020202020204" pitchFamily="34" charset="0"/>
              <a:cs typeface="Arial" panose="020B0604020202020204" pitchFamily="34" charset="0"/>
            </a:endParaRPr>
          </a:p>
          <a:p>
            <a:pPr algn="just"/>
            <a:r>
              <a:rPr lang="vi-VN" sz="2400" b="1" i="1" dirty="0">
                <a:latin typeface="Arial" panose="020B0604020202020204" pitchFamily="34" charset="0"/>
                <a:cs typeface="Arial" panose="020B0604020202020204" pitchFamily="34" charset="0"/>
              </a:rPr>
              <a:t>Bước 2:</a:t>
            </a:r>
            <a:r>
              <a:rPr lang="vi-VN" sz="2400" dirty="0">
                <a:latin typeface="Arial" panose="020B0604020202020204" pitchFamily="34" charset="0"/>
                <a:cs typeface="Arial" panose="020B0604020202020204" pitchFamily="34" charset="0"/>
              </a:rPr>
              <a:t> Để tìm một địa điểm, ta nhập tên địa điểm vào ô tìm kiếm, sau đó Google Maps sẽ tự động đánh dấu địa điểm đó bằng chấm tròn có màu sắc nổi bật để nhận diện.</a:t>
            </a:r>
          </a:p>
          <a:p>
            <a:pPr algn="just"/>
            <a:endParaRPr lang="en-US" sz="2400" b="1" i="1" dirty="0">
              <a:latin typeface="Arial" panose="020B0604020202020204" pitchFamily="34" charset="0"/>
              <a:cs typeface="Arial" panose="020B0604020202020204" pitchFamily="34" charset="0"/>
            </a:endParaRPr>
          </a:p>
          <a:p>
            <a:pPr algn="just"/>
            <a:r>
              <a:rPr lang="vi-VN" sz="2400" b="1" i="1" dirty="0">
                <a:latin typeface="Arial" panose="020B0604020202020204" pitchFamily="34" charset="0"/>
                <a:cs typeface="Arial" panose="020B0604020202020204" pitchFamily="34" charset="0"/>
              </a:rPr>
              <a:t>Bước 3:</a:t>
            </a:r>
            <a:r>
              <a:rPr lang="vi-VN" sz="2400" dirty="0">
                <a:latin typeface="Arial" panose="020B0604020202020204" pitchFamily="34" charset="0"/>
                <a:cs typeface="Arial" panose="020B0604020202020204" pitchFamily="34" charset="0"/>
              </a:rPr>
              <a:t> Để tìm đường đi từ một địa điểm đến một địa điểm khác, ta cần nhập tên hai địa điểm vào ô nơi đi, nơi đến. Google Maps sẽ đưa ra kết quả bao gồm: khoảng cách, đường đi, hướng di chuyển,...</a:t>
            </a:r>
            <a:r>
              <a:rPr lang="en-US" sz="2400" dirty="0">
                <a:latin typeface="Arial" panose="020B0604020202020204" pitchFamily="34" charset="0"/>
                <a:cs typeface="Arial" panose="020B0604020202020204" pitchFamily="34" charset="0"/>
              </a:rPr>
              <a:t>.</a:t>
            </a:r>
            <a:endParaRPr lang="vi-VN" sz="2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2739243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Arial">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277</TotalTime>
  <Words>727</Words>
  <Application>Microsoft Office PowerPoint</Application>
  <PresentationFormat>Widescreen</PresentationFormat>
  <Paragraphs>55</Paragraphs>
  <Slides>13</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13</vt:i4>
      </vt:variant>
    </vt:vector>
  </HeadingPairs>
  <TitlesOfParts>
    <vt:vector size="16" baseType="lpstr">
      <vt:lpstr>Arial</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Administrator</dc:creator>
  <cp:lastModifiedBy>Windows</cp:lastModifiedBy>
  <cp:revision>120</cp:revision>
  <dcterms:created xsi:type="dcterms:W3CDTF">2021-07-21T14:08:55Z</dcterms:created>
  <dcterms:modified xsi:type="dcterms:W3CDTF">2022-10-03T03:13:20Z</dcterms:modified>
</cp:coreProperties>
</file>