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53" r:id="rId14"/>
    <p:sldMasterId id="2147484165" r:id="rId15"/>
    <p:sldMasterId id="2147484177" r:id="rId16"/>
    <p:sldMasterId id="2147484189" r:id="rId17"/>
    <p:sldMasterId id="2147484201" r:id="rId18"/>
  </p:sldMasterIdLst>
  <p:notesMasterIdLst>
    <p:notesMasterId r:id="rId54"/>
  </p:notesMasterIdLst>
  <p:sldIdLst>
    <p:sldId id="1220" r:id="rId19"/>
    <p:sldId id="1352" r:id="rId20"/>
    <p:sldId id="1353" r:id="rId21"/>
    <p:sldId id="1354" r:id="rId22"/>
    <p:sldId id="1355" r:id="rId23"/>
    <p:sldId id="1357" r:id="rId24"/>
    <p:sldId id="1359" r:id="rId25"/>
    <p:sldId id="1365" r:id="rId26"/>
    <p:sldId id="1366" r:id="rId27"/>
    <p:sldId id="1369" r:id="rId28"/>
    <p:sldId id="1367" r:id="rId29"/>
    <p:sldId id="1368" r:id="rId30"/>
    <p:sldId id="1361" r:id="rId31"/>
    <p:sldId id="1360" r:id="rId32"/>
    <p:sldId id="1370" r:id="rId33"/>
    <p:sldId id="1372" r:id="rId34"/>
    <p:sldId id="1363" r:id="rId35"/>
    <p:sldId id="1379" r:id="rId36"/>
    <p:sldId id="1362" r:id="rId37"/>
    <p:sldId id="1375" r:id="rId38"/>
    <p:sldId id="1376" r:id="rId39"/>
    <p:sldId id="1377" r:id="rId40"/>
    <p:sldId id="1378" r:id="rId41"/>
    <p:sldId id="1380" r:id="rId42"/>
    <p:sldId id="1381" r:id="rId43"/>
    <p:sldId id="1382" r:id="rId44"/>
    <p:sldId id="1383" r:id="rId45"/>
    <p:sldId id="1386" r:id="rId46"/>
    <p:sldId id="1387" r:id="rId47"/>
    <p:sldId id="1388" r:id="rId48"/>
    <p:sldId id="1389" r:id="rId49"/>
    <p:sldId id="1364" r:id="rId50"/>
    <p:sldId id="1390" r:id="rId51"/>
    <p:sldId id="1392" r:id="rId52"/>
    <p:sldId id="13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7C36"/>
    <a:srgbClr val="6F5023"/>
    <a:srgbClr val="FFFFFF"/>
    <a:srgbClr val="F3F9FB"/>
    <a:srgbClr val="E8F4F8"/>
    <a:srgbClr val="DFF0F5"/>
    <a:srgbClr val="DBEEF4"/>
    <a:srgbClr val="E2863A"/>
    <a:srgbClr val="FFEFBD"/>
    <a:srgbClr val="DD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3178" autoAdjust="0"/>
  </p:normalViewPr>
  <p:slideViewPr>
    <p:cSldViewPr snapToGrid="0">
      <p:cViewPr varScale="1">
        <p:scale>
          <a:sx n="57" d="100"/>
          <a:sy n="57" d="100"/>
        </p:scale>
        <p:origin x="1052" y="5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3348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41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61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9474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53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7111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5205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992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9594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5744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550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7585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5019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6055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430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9497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671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511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3182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34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7136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124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81024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7545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8454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05985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11355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954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078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5013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5237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9631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160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159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214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63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9313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585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000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489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61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66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26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302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451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393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9208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26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8730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07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36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94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7160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0067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690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73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68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4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0311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533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96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306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123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842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175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1348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322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8963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471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530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4563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7547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870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674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695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03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110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833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1516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9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10/15/2024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75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0235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2623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430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205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534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866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6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10/15/2024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10/15/2024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10/15/2024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10/15/2024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10/15/2024</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2024/10/15</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4948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191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55199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051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35674"/>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3.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41.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3.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142.xml"/><Relationship Id="rId6" Type="http://schemas.openxmlformats.org/officeDocument/2006/relationships/image" Target="../media/image45.jpg"/><Relationship Id="rId11" Type="http://schemas.openxmlformats.org/officeDocument/2006/relationships/image" Target="../media/image48.png"/><Relationship Id="rId5" Type="http://schemas.openxmlformats.org/officeDocument/2006/relationships/image" Target="../media/image44.jpg"/><Relationship Id="rId10" Type="http://schemas.openxmlformats.org/officeDocument/2006/relationships/image" Target="../media/image25.svg"/><Relationship Id="rId4" Type="http://schemas.openxmlformats.org/officeDocument/2006/relationships/image" Target="../media/image35.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3.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1.xml"/><Relationship Id="rId6" Type="http://schemas.openxmlformats.org/officeDocument/2006/relationships/image" Target="../media/image47.jpg"/><Relationship Id="rId5" Type="http://schemas.openxmlformats.org/officeDocument/2006/relationships/image" Target="../media/image23.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1.xml"/><Relationship Id="rId6" Type="http://schemas.openxmlformats.org/officeDocument/2006/relationships/image" Target="../media/image52.png"/><Relationship Id="rId5" Type="http://schemas.openxmlformats.org/officeDocument/2006/relationships/image" Target="../media/image41.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0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7.png"/><Relationship Id="rId4" Type="http://schemas.openxmlformats.org/officeDocument/2006/relationships/image" Target="../media/image33.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1.xml"/><Relationship Id="rId6"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59.png"/><Relationship Id="rId4" Type="http://schemas.openxmlformats.org/officeDocument/2006/relationships/image" Target="../media/image41.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1.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9.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1.xml"/><Relationship Id="rId5" Type="http://schemas.openxmlformats.org/officeDocument/2006/relationships/image" Target="../media/image35.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31.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image" Target="../media/image50.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1.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31.xml"/><Relationship Id="rId5" Type="http://schemas.openxmlformats.org/officeDocument/2006/relationships/image" Target="../media/image4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31.xml"/><Relationship Id="rId5" Type="http://schemas.openxmlformats.org/officeDocument/2006/relationships/image" Target="../media/image60.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1.xml"/><Relationship Id="rId5" Type="http://schemas.openxmlformats.org/officeDocument/2006/relationships/image" Target="../media/image60.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1.xml"/><Relationship Id="rId5" Type="http://schemas.microsoft.com/office/2007/relationships/hdphoto" Target="../media/hdphoto5.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31.xml"/><Relationship Id="rId6" Type="http://schemas.openxmlformats.org/officeDocument/2006/relationships/image" Target="../media/image61.png"/><Relationship Id="rId5" Type="http://schemas.openxmlformats.org/officeDocument/2006/relationships/image" Target="../media/image23.png"/><Relationship Id="rId4" Type="http://schemas.openxmlformats.org/officeDocument/2006/relationships/image" Target="../media/image50.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1.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1.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3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65.png"/><Relationship Id="rId4" Type="http://schemas.openxmlformats.org/officeDocument/2006/relationships/image" Target="../media/image33.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13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0.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0.xml"/><Relationship Id="rId5" Type="http://schemas.openxmlformats.org/officeDocument/2006/relationships/image" Target="../media/image30.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7559679" y="-707062"/>
            <a:ext cx="4632321" cy="7946062"/>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3" name="Picture 12"/>
          <p:cNvPicPr>
            <a:picLocks noChangeAspect="1"/>
          </p:cNvPicPr>
          <p:nvPr/>
        </p:nvPicPr>
        <p:blipFill>
          <a:blip r:embed="rId5"/>
          <a:srcRect/>
          <a:stretch>
            <a:fillRect/>
          </a:stretch>
        </p:blipFill>
        <p:spPr>
          <a:xfrm rot="2216740">
            <a:off x="10862218" y="1397162"/>
            <a:ext cx="780454" cy="860005"/>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0" name="Picture 19"/>
          <p:cNvPicPr>
            <a:picLocks noChangeAspect="1"/>
          </p:cNvPicPr>
          <p:nvPr/>
        </p:nvPicPr>
        <p:blipFill>
          <a:blip r:embed="rId9"/>
          <a:srcRect/>
          <a:stretch>
            <a:fillRect/>
          </a:stretch>
        </p:blipFill>
        <p:spPr bwMode="auto">
          <a:xfrm>
            <a:off x="8111305" y="919024"/>
            <a:ext cx="3691958" cy="5136243"/>
          </a:xfrm>
          <a:prstGeom prst="rect">
            <a:avLst/>
          </a:prstGeom>
          <a:noFill/>
          <a:ln w="9525">
            <a:noFill/>
            <a:miter lim="800000"/>
            <a:headEnd/>
            <a:tailEnd/>
          </a:ln>
        </p:spPr>
      </p:pic>
      <p:sp>
        <p:nvSpPr>
          <p:cNvPr id="21" name="Rectangle 20"/>
          <p:cNvSpPr/>
          <p:nvPr/>
        </p:nvSpPr>
        <p:spPr>
          <a:xfrm>
            <a:off x="2529455" y="1224084"/>
            <a:ext cx="5128327" cy="954107"/>
          </a:xfrm>
          <a:prstGeom prst="rect">
            <a:avLst/>
          </a:prstGeom>
          <a:solidFill>
            <a:srgbClr val="6F5023"/>
          </a:solidFill>
        </p:spPr>
        <p:txBody>
          <a:bodyPr wrap="none">
            <a:spAutoFit/>
          </a:bodyPr>
          <a:lstStyle/>
          <a:p>
            <a:pPr lvl="0" algn="ctr" fontAlgn="base">
              <a:spcBef>
                <a:spcPct val="0"/>
              </a:spcBef>
              <a:spcAft>
                <a:spcPct val="0"/>
              </a:spcAft>
              <a:defRPr/>
            </a:pPr>
            <a:r>
              <a:rPr lang="en-US" sz="2800" i="1" dirty="0" err="1">
                <a:solidFill>
                  <a:schemeClr val="bg1"/>
                </a:solidFill>
                <a:latin typeface="Times New Roman" pitchFamily="18" charset="0"/>
                <a:cs typeface="Times New Roman" pitchFamily="18" charset="0"/>
              </a:rPr>
              <a:t>Ăng</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toan</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đơ</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Xanh-tơ</a:t>
            </a:r>
            <a:r>
              <a:rPr lang="en-US" sz="2800" i="1" dirty="0">
                <a:solidFill>
                  <a:schemeClr val="bg1"/>
                </a:solidFill>
                <a:latin typeface="Times New Roman" pitchFamily="18" charset="0"/>
                <a:cs typeface="Times New Roman" pitchFamily="18" charset="0"/>
              </a:rPr>
              <a:t> Ê-</a:t>
            </a:r>
            <a:r>
              <a:rPr lang="en-US" sz="2800" i="1" dirty="0" err="1">
                <a:solidFill>
                  <a:schemeClr val="bg1"/>
                </a:solidFill>
                <a:latin typeface="Times New Roman" pitchFamily="18" charset="0"/>
                <a:cs typeface="Times New Roman" pitchFamily="18" charset="0"/>
              </a:rPr>
              <a:t>xu</a:t>
            </a:r>
            <a:r>
              <a:rPr lang="en-US" sz="2800" i="1" dirty="0">
                <a:solidFill>
                  <a:schemeClr val="bg1"/>
                </a:solidFill>
                <a:latin typeface="Times New Roman" pitchFamily="18" charset="0"/>
                <a:cs typeface="Times New Roman" pitchFamily="18" charset="0"/>
              </a:rPr>
              <a:t>-be-</a:t>
            </a:r>
            <a:r>
              <a:rPr lang="en-US" sz="2800" i="1" dirty="0" err="1">
                <a:solidFill>
                  <a:schemeClr val="bg1"/>
                </a:solidFill>
                <a:latin typeface="Times New Roman" pitchFamily="18" charset="0"/>
                <a:cs typeface="Times New Roman" pitchFamily="18" charset="0"/>
              </a:rPr>
              <a:t>ri</a:t>
            </a:r>
            <a:r>
              <a:rPr lang="en-US" sz="2800" i="1" dirty="0">
                <a:solidFill>
                  <a:schemeClr val="bg1"/>
                </a:solidFill>
                <a:latin typeface="Times New Roman" pitchFamily="18" charset="0"/>
                <a:cs typeface="Times New Roman" pitchFamily="18" charset="0"/>
              </a:rPr>
              <a:t> </a:t>
            </a:r>
          </a:p>
          <a:p>
            <a:pPr lvl="0" algn="ctr" fontAlgn="base">
              <a:spcBef>
                <a:spcPct val="0"/>
              </a:spcBef>
              <a:spcAft>
                <a:spcPct val="0"/>
              </a:spcAft>
              <a:defRPr/>
            </a:pPr>
            <a:r>
              <a:rPr lang="en-US" sz="2800" dirty="0">
                <a:solidFill>
                  <a:schemeClr val="bg1"/>
                </a:solidFill>
                <a:latin typeface="Times New Roman" pitchFamily="18" charset="0"/>
                <a:cs typeface="Times New Roman" pitchFamily="18" charset="0"/>
              </a:rPr>
              <a:t>(1900-1944) </a:t>
            </a:r>
            <a:endParaRPr lang="en-US" sz="2800" b="1" dirty="0">
              <a:solidFill>
                <a:schemeClr val="bg1"/>
              </a:solidFill>
              <a:latin typeface="Times New Roman" pitchFamily="18" charset="0"/>
              <a:cs typeface="Times New Roman" pitchFamily="18" charset="0"/>
            </a:endParaRPr>
          </a:p>
        </p:txBody>
      </p:sp>
      <p:sp>
        <p:nvSpPr>
          <p:cNvPr id="22" name="Rectangle 21"/>
          <p:cNvSpPr/>
          <p:nvPr/>
        </p:nvSpPr>
        <p:spPr>
          <a:xfrm>
            <a:off x="372337" y="2366159"/>
            <a:ext cx="5500224" cy="523220"/>
          </a:xfrm>
          <a:prstGeom prst="rect">
            <a:avLst/>
          </a:prstGeom>
        </p:spPr>
        <p:txBody>
          <a:bodyPr wrap="none">
            <a:spAutoFit/>
          </a:bodyPr>
          <a:lstStyle/>
          <a:p>
            <a:pPr lvl="0" fontAlgn="base">
              <a:spcBef>
                <a:spcPct val="0"/>
              </a:spcBef>
              <a:spcAft>
                <a:spcPct val="0"/>
              </a:spcAft>
              <a:defRPr/>
            </a:pP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endParaRPr lang="en-US" sz="2800" b="1" dirty="0">
              <a:latin typeface="Times New Roman" pitchFamily="18" charset="0"/>
              <a:cs typeface="Times New Roman" pitchFamily="18" charset="0"/>
            </a:endParaRPr>
          </a:p>
        </p:txBody>
      </p:sp>
      <p:sp>
        <p:nvSpPr>
          <p:cNvPr id="23" name="Rectangle 22"/>
          <p:cNvSpPr/>
          <p:nvPr/>
        </p:nvSpPr>
        <p:spPr>
          <a:xfrm>
            <a:off x="372337" y="3080457"/>
            <a:ext cx="6599884" cy="3631763"/>
          </a:xfrm>
          <a:prstGeom prst="rect">
            <a:avLst/>
          </a:prstGeom>
        </p:spPr>
        <p:txBody>
          <a:bodyPr wrap="square">
            <a:spAutoFit/>
          </a:bodyPr>
          <a:lstStyle/>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Đề</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tài</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sáng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những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chuyến</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cuộc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sống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phi </a:t>
            </a:r>
            <a:r>
              <a:rPr lang="en-US" sz="2800" dirty="0" err="1">
                <a:latin typeface="Times New Roman" pitchFamily="18" charset="0"/>
                <a:cs typeface="Calibri" pitchFamily="34" charset="0"/>
              </a:rPr>
              <a:t>công</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a:latin typeface="Times New Roman" pitchFamily="18" charset="0"/>
              <a:cs typeface="Calibri" pitchFamily="34" charset="0"/>
            </a:endParaRPr>
          </a:p>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Phong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cách</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sáng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Ngòi</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bút</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văn</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đậm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chất</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trữ</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tình</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trong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trẻo</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giàu</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cảm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hứng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lãng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mạn</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a:latin typeface="Times New Roman" pitchFamily="18" charset="0"/>
              <a:cs typeface="Calibri" pitchFamily="34" charset="0"/>
            </a:endParaRPr>
          </a:p>
          <a:p>
            <a:pPr lvl="0" algn="just" fontAlgn="base">
              <a:spcBef>
                <a:spcPct val="0"/>
              </a:spcBef>
              <a:spcAft>
                <a:spcPct val="0"/>
              </a:spcAft>
              <a:defRPr/>
            </a:pP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Tác</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phẩm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tiêu</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biểu</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Hoàng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tử</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bé</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đêm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Cõi</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ta,...</a:t>
            </a:r>
          </a:p>
        </p:txBody>
      </p:sp>
      <p:sp>
        <p:nvSpPr>
          <p:cNvPr id="24" name="Rectangle 23"/>
          <p:cNvSpPr/>
          <p:nvPr/>
        </p:nvSpPr>
        <p:spPr>
          <a:xfrm>
            <a:off x="347961" y="1404877"/>
            <a:ext cx="2092036"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giả</a:t>
            </a:r>
            <a:endParaRPr lang="vi-VN"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5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down)">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animEffect transition="in" filter="circle(in)">
                                      <p:cBhvr>
                                        <p:cTn id="31" dur="2000"/>
                                        <p:tgtEl>
                                          <p:spTgt spid="2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barn(inVertical)">
                                      <p:cBhvr>
                                        <p:cTn id="36"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a:stretch>
            <a:fillRect/>
          </a:stretch>
        </p:blipFill>
        <p:spPr>
          <a:xfrm rot="-10800000">
            <a:off x="49707" y="5652505"/>
            <a:ext cx="12660629" cy="2690383"/>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825835" y="6109475"/>
            <a:ext cx="603444" cy="664953"/>
          </a:xfrm>
          <a:prstGeom prst="rect">
            <a:avLst/>
          </a:prstGeom>
        </p:spPr>
      </p:pic>
      <p:sp>
        <p:nvSpPr>
          <p:cNvPr id="14"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5543" t="4922" r="5392" b="5761"/>
          <a:stretch/>
        </p:blipFill>
        <p:spPr>
          <a:xfrm>
            <a:off x="3171361" y="1594109"/>
            <a:ext cx="2757140" cy="4083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 y="1599695"/>
            <a:ext cx="2600325" cy="40005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8796" r="18727"/>
          <a:stretch/>
        </p:blipFill>
        <p:spPr>
          <a:xfrm>
            <a:off x="9243110" y="1605100"/>
            <a:ext cx="2619442" cy="41364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605100"/>
            <a:ext cx="2840391" cy="413649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592718"/>
            <a:ext cx="2840391" cy="4136492"/>
          </a:xfrm>
          <a:prstGeom prst="rect">
            <a:avLst/>
          </a:prstGeom>
        </p:spPr>
      </p:pic>
      <p:pic>
        <p:nvPicPr>
          <p:cNvPr id="23"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799" y="324611"/>
            <a:ext cx="1668331" cy="856433"/>
          </a:xfrm>
          <a:prstGeom prst="rect">
            <a:avLst/>
          </a:prstGeom>
        </p:spPr>
      </p:pic>
      <p:pic>
        <p:nvPicPr>
          <p:cNvPr id="2" name="Picture 1"/>
          <p:cNvPicPr>
            <a:picLocks noChangeAspect="1"/>
          </p:cNvPicPr>
          <p:nvPr/>
        </p:nvPicPr>
        <p:blipFill>
          <a:blip r:embed="rId11"/>
          <a:stretch>
            <a:fillRect/>
          </a:stretch>
        </p:blipFill>
        <p:spPr>
          <a:xfrm>
            <a:off x="2429024" y="-29425"/>
            <a:ext cx="7338431" cy="1745159"/>
          </a:xfrm>
          <a:prstGeom prst="rect">
            <a:avLst/>
          </a:prstGeom>
        </p:spPr>
      </p:pic>
    </p:spTree>
    <p:extLst>
      <p:ext uri="{BB962C8B-B14F-4D97-AF65-F5344CB8AC3E}">
        <p14:creationId xmlns:p14="http://schemas.microsoft.com/office/powerpoint/2010/main" val="24512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441754" y="2727936"/>
            <a:ext cx="2358703" cy="404600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79" y="2250855"/>
            <a:ext cx="2921924" cy="4255229"/>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5"/>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6"/>
          <a:srcRect/>
          <a:stretch>
            <a:fillRect/>
          </a:stretch>
        </p:blipFill>
        <p:spPr>
          <a:xfrm rot="-1791089">
            <a:off x="8330224" y="-110037"/>
            <a:ext cx="780454" cy="860005"/>
          </a:xfrm>
          <a:prstGeom prst="rect">
            <a:avLst/>
          </a:prstGeom>
        </p:spPr>
      </p:pic>
      <p:sp>
        <p:nvSpPr>
          <p:cNvPr id="24" name="Rectangle 23"/>
          <p:cNvSpPr/>
          <p:nvPr/>
        </p:nvSpPr>
        <p:spPr>
          <a:xfrm>
            <a:off x="406400" y="1105622"/>
            <a:ext cx="3503603"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25" name="Picture 16"/>
          <p:cNvPicPr>
            <a:picLocks noChangeAspect="1"/>
          </p:cNvPicPr>
          <p:nvPr/>
        </p:nvPicPr>
        <p:blipFill>
          <a:blip r:embed="rId6">
            <a:duotone>
              <a:prstClr val="black"/>
              <a:schemeClr val="accent6">
                <a:tint val="45000"/>
                <a:satMod val="400000"/>
              </a:schemeClr>
            </a:duotone>
          </a:blip>
          <a:srcRect/>
          <a:stretch>
            <a:fillRect/>
          </a:stretch>
        </p:blipFill>
        <p:spPr>
          <a:xfrm rot="4420169">
            <a:off x="698606" y="1816191"/>
            <a:ext cx="788916" cy="869329"/>
          </a:xfrm>
          <a:prstGeom prst="rect">
            <a:avLst/>
          </a:prstGeom>
        </p:spPr>
      </p:pic>
      <p:sp>
        <p:nvSpPr>
          <p:cNvPr id="27" name="Rectangle 26"/>
          <p:cNvSpPr>
            <a:spLocks noChangeArrowheads="1"/>
          </p:cNvSpPr>
          <p:nvPr/>
        </p:nvSpPr>
        <p:spPr bwMode="auto">
          <a:xfrm>
            <a:off x="4129253" y="1913190"/>
            <a:ext cx="7339461" cy="609398"/>
          </a:xfrm>
          <a:prstGeom prst="rect">
            <a:avLst/>
          </a:prstGeom>
          <a:noFill/>
          <a:ln w="9525">
            <a:noFill/>
            <a:miter lim="800000"/>
            <a:headEnd/>
            <a:tailEnd/>
          </a:ln>
        </p:spPr>
        <p:txBody>
          <a:bodyPr wrap="square">
            <a:spAutoFit/>
          </a:bodyPr>
          <a:lstStyle/>
          <a:p>
            <a:pPr algn="just" fontAlgn="base">
              <a:lnSpc>
                <a:spcPct val="120000"/>
              </a:lnSpc>
              <a:spcBef>
                <a:spcPts val="1000"/>
              </a:spcBef>
              <a:spcAft>
                <a:spcPct val="0"/>
              </a:spcAft>
              <a:defRPr/>
            </a:pPr>
            <a:r>
              <a:rPr lang="en-US" sz="2800" dirty="0">
                <a:latin typeface="Times New Roman" pitchFamily="18" charset="0"/>
                <a:cs typeface="Calibri" pitchFamily="34" charset="0"/>
              </a:rPr>
              <a:t>- </a:t>
            </a:r>
            <a:r>
              <a:rPr lang="vi-VN" sz="2800" dirty="0">
                <a:latin typeface="Times New Roman" pitchFamily="18" charset="0"/>
                <a:cs typeface="Calibri" pitchFamily="34" charset="0"/>
              </a:rPr>
              <a:t>Tác phẩm là cuốn tiểu thuyết (27 chương)</a:t>
            </a:r>
          </a:p>
        </p:txBody>
      </p:sp>
      <p:sp>
        <p:nvSpPr>
          <p:cNvPr id="28" name="Rectangle 27"/>
          <p:cNvSpPr/>
          <p:nvPr/>
        </p:nvSpPr>
        <p:spPr>
          <a:xfrm>
            <a:off x="4156963" y="2626295"/>
            <a:ext cx="5322366" cy="523220"/>
          </a:xfrm>
          <a:prstGeom prst="rect">
            <a:avLst/>
          </a:prstGeom>
        </p:spPr>
        <p:txBody>
          <a:bodyPr wrap="square">
            <a:spAutoFit/>
          </a:bodyPr>
          <a:lstStyle/>
          <a:p>
            <a:pPr lvl="0" algn="just"/>
            <a:r>
              <a:rPr lang="en-US" sz="2800" b="1"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Nhân vật chính: </a:t>
            </a:r>
            <a:r>
              <a:rPr lang="vi-VN" sz="2800" dirty="0">
                <a:latin typeface="Times New Roman" panose="02020603050405020304" pitchFamily="18" charset="0"/>
                <a:ea typeface="Calibri" panose="020F0502020204030204" pitchFamily="34" charset="0"/>
              </a:rPr>
              <a:t>Hoàng tử bé</a:t>
            </a:r>
            <a:endParaRPr lang="en-US" sz="2800" dirty="0"/>
          </a:p>
        </p:txBody>
      </p:sp>
      <p:sp>
        <p:nvSpPr>
          <p:cNvPr id="29" name="Rectangle 28"/>
          <p:cNvSpPr/>
          <p:nvPr/>
        </p:nvSpPr>
        <p:spPr>
          <a:xfrm>
            <a:off x="4156963" y="3231328"/>
            <a:ext cx="7476805" cy="1384995"/>
          </a:xfrm>
          <a:prstGeom prst="rect">
            <a:avLst/>
          </a:prstGeom>
        </p:spPr>
        <p:txBody>
          <a:bodyPr wrap="square">
            <a:spAutoFit/>
          </a:bodyPr>
          <a:lstStyle/>
          <a:p>
            <a:pPr lvl="0" algn="just"/>
            <a:r>
              <a:rPr lang="en-US" sz="2800" b="1"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Người kể chuyện: </a:t>
            </a:r>
            <a:r>
              <a:rPr lang="vi-VN" sz="2800" dirty="0">
                <a:latin typeface="Times New Roman" panose="02020603050405020304" pitchFamily="18" charset="0"/>
                <a:ea typeface="Calibri" panose="020F0502020204030204" pitchFamily="34" charset="0"/>
              </a:rPr>
              <a:t>xưng “tôi” </a:t>
            </a:r>
            <a:r>
              <a:rPr lang="en-US" sz="2800" dirty="0">
                <a:latin typeface="Times New Roman" panose="02020603050405020304" pitchFamily="18" charset="0"/>
                <a:ea typeface="Calibri" panose="020F0502020204030204" pitchFamily="34" charset="0"/>
              </a:rPr>
              <a:t>- m</a:t>
            </a:r>
            <a:r>
              <a:rPr lang="vi-VN" sz="2800" dirty="0">
                <a:latin typeface="Times New Roman" panose="02020603050405020304" pitchFamily="18" charset="0"/>
                <a:ea typeface="Calibri" panose="020F0502020204030204" pitchFamily="34" charset="0"/>
              </a:rPr>
              <a:t>ột phi công bị rơi máy bay trên sa mạc Sahara và có cơ hội gặp </a:t>
            </a:r>
            <a:r>
              <a:rPr lang="en-US" sz="2800" dirty="0">
                <a:latin typeface="Times New Roman" panose="02020603050405020304" pitchFamily="18" charset="0"/>
                <a:ea typeface="Calibri" panose="020F0502020204030204" pitchFamily="34" charset="0"/>
              </a:rPr>
              <a:t>h</a:t>
            </a:r>
            <a:r>
              <a:rPr lang="vi-VN" sz="2800" dirty="0">
                <a:latin typeface="Times New Roman" panose="02020603050405020304" pitchFamily="18" charset="0"/>
                <a:ea typeface="Calibri" panose="020F0502020204030204" pitchFamily="34" charset="0"/>
              </a:rPr>
              <a:t>oàng tử bé.</a:t>
            </a:r>
            <a:endParaRPr lang="en-US" sz="2800" dirty="0"/>
          </a:p>
        </p:txBody>
      </p:sp>
      <p:sp>
        <p:nvSpPr>
          <p:cNvPr id="30" name="Rectangle 29"/>
          <p:cNvSpPr/>
          <p:nvPr/>
        </p:nvSpPr>
        <p:spPr>
          <a:xfrm>
            <a:off x="4225636" y="4681062"/>
            <a:ext cx="7653621" cy="2092881"/>
          </a:xfrm>
          <a:prstGeom prst="rect">
            <a:avLst/>
          </a:prstGeom>
        </p:spPr>
        <p:txBody>
          <a:bodyPr wrap="square">
            <a:spAutoFit/>
          </a:bodyPr>
          <a:lstStyle/>
          <a:p>
            <a:pPr lvl="0" algn="just"/>
            <a:r>
              <a:rPr lang="en-US" sz="2600" dirty="0">
                <a:latin typeface="Times New Roman" panose="02020603050405020304" pitchFamily="18" charset="0"/>
                <a:ea typeface="Calibri" panose="020F0502020204030204" pitchFamily="34" charset="0"/>
              </a:rPr>
              <a:t>-</a:t>
            </a:r>
            <a:r>
              <a:rPr lang="en-US" sz="2600" b="1" dirty="0">
                <a:latin typeface="Times New Roman" panose="02020603050405020304" pitchFamily="18" charset="0"/>
                <a:ea typeface="Calibri" panose="020F0502020204030204" pitchFamily="34" charset="0"/>
              </a:rPr>
              <a:t> </a:t>
            </a:r>
            <a:r>
              <a:rPr lang="vi-VN" sz="2600" b="1" dirty="0">
                <a:latin typeface="Times New Roman" panose="02020603050405020304" pitchFamily="18" charset="0"/>
                <a:ea typeface="Calibri" panose="020F0502020204030204" pitchFamily="34" charset="0"/>
              </a:rPr>
              <a:t>Cốt truyện: </a:t>
            </a:r>
            <a:r>
              <a:rPr lang="vi-VN" sz="2600"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600" dirty="0"/>
          </a:p>
        </p:txBody>
      </p:sp>
      <p:sp>
        <p:nvSpPr>
          <p:cNvPr id="31" name="Rectangle 30"/>
          <p:cNvSpPr/>
          <p:nvPr/>
        </p:nvSpPr>
        <p:spPr>
          <a:xfrm>
            <a:off x="4128970" y="1105621"/>
            <a:ext cx="5640835" cy="584775"/>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Tác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phẩm</a:t>
            </a:r>
            <a:r>
              <a:rPr lang="en-US" sz="3200" b="1" dirty="0">
                <a:solidFill>
                  <a:srgbClr val="FF0000"/>
                </a:solidFill>
                <a:latin typeface="Times New Roman" panose="02020603050405020304" pitchFamily="18" charset="0"/>
                <a:ea typeface="Calibri" panose="020F0502020204030204" pitchFamily="34" charset="0"/>
              </a:rPr>
              <a:t> “</a:t>
            </a:r>
            <a:r>
              <a:rPr lang="vi-VN" sz="3200" b="1" dirty="0">
                <a:solidFill>
                  <a:srgbClr val="FF0000"/>
                </a:solidFill>
                <a:latin typeface="Times New Roman" panose="02020603050405020304" pitchFamily="18" charset="0"/>
                <a:ea typeface="Calibri" panose="020F0502020204030204" pitchFamily="34" charset="0"/>
              </a:rPr>
              <a:t>Hoàng tử bé</a:t>
            </a:r>
            <a:r>
              <a:rPr lang="en-US" sz="3200" b="1" dirty="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Tree>
    <p:extLst>
      <p:ext uri="{BB962C8B-B14F-4D97-AF65-F5344CB8AC3E}">
        <p14:creationId xmlns:p14="http://schemas.microsoft.com/office/powerpoint/2010/main" val="3512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circle(in)">
                                      <p:cBhvr>
                                        <p:cTn id="24" dur="20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409" y="960484"/>
            <a:ext cx="3623310" cy="527666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1973229" flipV="1">
            <a:off x="3234306" y="765772"/>
            <a:ext cx="1049079" cy="803649"/>
          </a:xfrm>
          <a:prstGeom prst="rect">
            <a:avLst/>
          </a:prstGeom>
          <a:effectLst>
            <a:softEdge rad="127000"/>
          </a:effectLst>
        </p:spPr>
      </p:pic>
      <p:pic>
        <p:nvPicPr>
          <p:cNvPr id="10" name="Picture 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44051" flipV="1">
            <a:off x="7781915" y="5237180"/>
            <a:ext cx="1049079" cy="803649"/>
          </a:xfrm>
          <a:prstGeom prst="rect">
            <a:avLst/>
          </a:prstGeom>
          <a:effectLst>
            <a:softEdge rad="127000"/>
          </a:effectLst>
        </p:spPr>
      </p:pic>
      <p:pic>
        <p:nvPicPr>
          <p:cNvPr id="14" name="Picture 1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04902">
            <a:off x="7871693" y="869631"/>
            <a:ext cx="1116402" cy="862725"/>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65048" flipH="1" flipV="1">
            <a:off x="3297746" y="5148808"/>
            <a:ext cx="1103812" cy="803649"/>
          </a:xfrm>
          <a:prstGeom prst="rect">
            <a:avLst/>
          </a:prstGeom>
          <a:effectLst>
            <a:softEdge rad="127000"/>
          </a:effectLst>
        </p:spPr>
      </p:pic>
      <p:grpSp>
        <p:nvGrpSpPr>
          <p:cNvPr id="16" name="Group 15"/>
          <p:cNvGrpSpPr/>
          <p:nvPr/>
        </p:nvGrpSpPr>
        <p:grpSpPr>
          <a:xfrm>
            <a:off x="229285" y="613388"/>
            <a:ext cx="2814638" cy="1571656"/>
            <a:chOff x="0" y="2209"/>
            <a:chExt cx="5230276" cy="1130385"/>
          </a:xfrm>
          <a:solidFill>
            <a:schemeClr val="accent3">
              <a:lumMod val="40000"/>
              <a:lumOff val="60000"/>
            </a:schemeClr>
          </a:solidFill>
        </p:grpSpPr>
        <p:sp>
          <p:nvSpPr>
            <p:cNvPr id="17" name="Rounded Rectangle 16"/>
            <p:cNvSpPr/>
            <p:nvPr/>
          </p:nvSpPr>
          <p:spPr>
            <a:xfrm>
              <a:off x="0" y="2209"/>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8" name="Rounded Rectangle 4"/>
            <p:cNvSpPr txBox="1"/>
            <p:nvPr/>
          </p:nvSpPr>
          <p:spPr>
            <a:xfrm>
              <a:off x="33108" y="35317"/>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2800" kern="1200" dirty="0" err="1">
                  <a:solidFill>
                    <a:schemeClr val="tx1"/>
                  </a:solidFill>
                  <a:latin typeface="Times New Roman" panose="02020603050405020304" pitchFamily="18" charset="0"/>
                  <a:cs typeface="Times New Roman" panose="02020603050405020304" pitchFamily="18" charset="0"/>
                </a:rPr>
                <a:t>Tác</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phẩm</a:t>
              </a:r>
              <a:r>
                <a:rPr lang="en-BZ" sz="2800" kern="1200" dirty="0">
                  <a:solidFill>
                    <a:schemeClr val="tx1"/>
                  </a:solidFill>
                  <a:latin typeface="Times New Roman" panose="02020603050405020304" pitchFamily="18" charset="0"/>
                  <a:cs typeface="Times New Roman" panose="02020603050405020304" pitchFamily="18" charset="0"/>
                </a:rPr>
                <a:t> hay </a:t>
              </a:r>
              <a:r>
                <a:rPr lang="en-BZ" sz="2800" kern="1200" dirty="0" err="1">
                  <a:solidFill>
                    <a:schemeClr val="tx1"/>
                  </a:solidFill>
                  <a:latin typeface="Times New Roman" panose="02020603050405020304" pitchFamily="18" charset="0"/>
                  <a:cs typeface="Times New Roman" panose="02020603050405020304" pitchFamily="18" charset="0"/>
                </a:rPr>
                <a:t>nhất</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thế</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kì</a:t>
              </a:r>
              <a:r>
                <a:rPr lang="en-BZ" sz="2800" kern="1200" dirty="0">
                  <a:solidFill>
                    <a:schemeClr val="tx1"/>
                  </a:solidFill>
                  <a:latin typeface="Times New Roman" panose="02020603050405020304" pitchFamily="18" charset="0"/>
                  <a:cs typeface="Times New Roman" panose="02020603050405020304" pitchFamily="18" charset="0"/>
                </a:rPr>
                <a:t> XX </a:t>
              </a:r>
              <a:r>
                <a:rPr lang="en-BZ" sz="2800" kern="1200" dirty="0" err="1">
                  <a:solidFill>
                    <a:schemeClr val="tx1"/>
                  </a:solidFill>
                  <a:latin typeface="Times New Roman" panose="02020603050405020304" pitchFamily="18" charset="0"/>
                  <a:cs typeface="Times New Roman" panose="02020603050405020304" pitchFamily="18" charset="0"/>
                </a:rPr>
                <a:t>của</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Pháp</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9138882" y="613388"/>
            <a:ext cx="2814638" cy="2029800"/>
            <a:chOff x="0" y="1697788"/>
            <a:chExt cx="5230276" cy="1130385"/>
          </a:xfrm>
          <a:solidFill>
            <a:schemeClr val="accent4">
              <a:lumMod val="20000"/>
              <a:lumOff val="80000"/>
            </a:schemeClr>
          </a:solidFill>
        </p:grpSpPr>
        <p:sp>
          <p:nvSpPr>
            <p:cNvPr id="20" name="Rounded Rectangle 19"/>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1"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250</a:t>
              </a:r>
            </a:p>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dịch</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66274" y="4711524"/>
            <a:ext cx="2814638" cy="1571656"/>
            <a:chOff x="0" y="3393367"/>
            <a:chExt cx="5230276" cy="1130385"/>
          </a:xfrm>
          <a:solidFill>
            <a:schemeClr val="accent6">
              <a:lumMod val="20000"/>
              <a:lumOff val="80000"/>
            </a:schemeClr>
          </a:solidFill>
        </p:grpSpPr>
        <p:sp>
          <p:nvSpPr>
            <p:cNvPr id="23" name="Rounded Rectangle 22"/>
            <p:cNvSpPr/>
            <p:nvPr/>
          </p:nvSpPr>
          <p:spPr>
            <a:xfrm>
              <a:off x="0" y="3393367"/>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4" name="Rounded Rectangle 12"/>
            <p:cNvSpPr txBox="1"/>
            <p:nvPr/>
          </p:nvSpPr>
          <p:spPr>
            <a:xfrm>
              <a:off x="33108" y="3426475"/>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BZ" sz="2800" b="1" dirty="0">
                  <a:solidFill>
                    <a:schemeClr val="tx1"/>
                  </a:solidFill>
                  <a:latin typeface="Times New Roman" panose="02020603050405020304" pitchFamily="18" charset="0"/>
                  <a:cs typeface="Times New Roman" panose="02020603050405020304" pitchFamily="18" charset="0"/>
                </a:rPr>
                <a:t>8</a:t>
              </a:r>
            </a:p>
            <a:p>
              <a:pPr lvl="0" algn="ctr" defTabSz="1377950">
                <a:lnSpc>
                  <a:spcPct val="90000"/>
                </a:lnSpc>
                <a:spcBef>
                  <a:spcPct val="0"/>
                </a:spcBef>
                <a:spcAft>
                  <a:spcPct val="35000"/>
                </a:spcAft>
              </a:pPr>
              <a:r>
                <a:rPr lang="en-BZ" sz="2800" kern="1200" dirty="0" err="1">
                  <a:solidFill>
                    <a:schemeClr val="tx1"/>
                  </a:solidFill>
                  <a:latin typeface="Times New Roman" panose="02020603050405020304" pitchFamily="18" charset="0"/>
                  <a:cs typeface="Times New Roman" panose="02020603050405020304" pitchFamily="18" charset="0"/>
                </a:rPr>
                <a:t>Số</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bản</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dịch</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ra</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tiếng</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Việt</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9138882" y="4400550"/>
            <a:ext cx="2814638" cy="1836598"/>
            <a:chOff x="0" y="1697788"/>
            <a:chExt cx="5230276" cy="1130385"/>
          </a:xfrm>
          <a:solidFill>
            <a:srgbClr val="DBEEF4"/>
          </a:solidFill>
        </p:grpSpPr>
        <p:sp>
          <p:nvSpPr>
            <p:cNvPr id="26" name="Rounded Rectangle 25"/>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7"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200 </a:t>
              </a:r>
              <a:r>
                <a:rPr lang="en-US" sz="2800" b="1" dirty="0" err="1">
                  <a:solidFill>
                    <a:schemeClr val="tx1"/>
                  </a:solidFill>
                  <a:latin typeface="Times New Roman" panose="02020603050405020304" pitchFamily="18" charset="0"/>
                  <a:cs typeface="Times New Roman" panose="02020603050405020304" pitchFamily="18" charset="0"/>
                </a:rPr>
                <a:t>triệu</a:t>
              </a:r>
              <a:endParaRPr lang="en-US" sz="2800" b="1" dirty="0">
                <a:solidFill>
                  <a:schemeClr val="tx1"/>
                </a:solidFill>
                <a:latin typeface="Times New Roman" panose="02020603050405020304" pitchFamily="18" charset="0"/>
                <a:cs typeface="Times New Roman" panose="02020603050405020304" pitchFamily="18" charset="0"/>
              </a:endParaRPr>
            </a:p>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in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endParaRPr lang="en-US"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p:cNvPicPr>
          <p:nvPr/>
        </p:nvPicPr>
        <p:blipFill>
          <a:blip r:embed="rId3"/>
          <a:srcRect/>
          <a:stretch>
            <a:fillRect/>
          </a:stretch>
        </p:blipFill>
        <p:spPr>
          <a:xfrm rot="-10800000">
            <a:off x="-63707" y="5652505"/>
            <a:ext cx="12660629" cy="2690383"/>
          </a:xfrm>
          <a:prstGeom prst="rect">
            <a:avLst/>
          </a:prstGeom>
        </p:spPr>
      </p:pic>
      <p:pic>
        <p:nvPicPr>
          <p:cNvPr id="12" name="Picture 16"/>
          <p:cNvPicPr>
            <a:picLocks noChangeAspect="1"/>
          </p:cNvPicPr>
          <p:nvPr/>
        </p:nvPicPr>
        <p:blipFill>
          <a:blip r:embed="rId4"/>
          <a:srcRect/>
          <a:stretch>
            <a:fillRect/>
          </a:stretch>
        </p:blipFill>
        <p:spPr>
          <a:xfrm rot="4420169">
            <a:off x="164342" y="5931041"/>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712421" y="6109475"/>
            <a:ext cx="603444" cy="664953"/>
          </a:xfrm>
          <a:prstGeom prst="rect">
            <a:avLst/>
          </a:prstGeom>
        </p:spPr>
      </p:pic>
      <p:sp>
        <p:nvSpPr>
          <p:cNvPr id="15" name="Rectangle 14"/>
          <p:cNvSpPr/>
          <p:nvPr/>
        </p:nvSpPr>
        <p:spPr>
          <a:xfrm>
            <a:off x="323272" y="343622"/>
            <a:ext cx="3503603"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3272" y="1127122"/>
            <a:ext cx="8771963" cy="584775"/>
          </a:xfrm>
          <a:prstGeom prst="rect">
            <a:avLst/>
          </a:prstGeom>
        </p:spPr>
        <p:txBody>
          <a:bodyPr wrap="square">
            <a:spAutoFit/>
          </a:bodyPr>
          <a:lstStyle/>
          <a:p>
            <a:pPr lvl="0" algn="just"/>
            <a:r>
              <a:rPr lang="en-US" sz="3200" b="1" dirty="0">
                <a:solidFill>
                  <a:srgbClr val="FF0000"/>
                </a:solidFill>
                <a:latin typeface="Times New Roman" panose="02020603050405020304" pitchFamily="18" charset="0"/>
                <a:ea typeface="Calibri" panose="020F0502020204030204" pitchFamily="34" charset="0"/>
              </a:rPr>
              <a:t> * </a:t>
            </a:r>
            <a:r>
              <a:rPr lang="en-US" sz="3200" b="1" dirty="0" err="1">
                <a:solidFill>
                  <a:srgbClr val="FF0000"/>
                </a:solidFill>
                <a:latin typeface="Times New Roman" panose="02020603050405020304" pitchFamily="18" charset="0"/>
                <a:ea typeface="Calibri" panose="020F0502020204030204" pitchFamily="34" charset="0"/>
              </a:rPr>
              <a:t>Đoạn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trích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Nếu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cậu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muốn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một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người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bạn</a:t>
            </a:r>
            <a:r>
              <a:rPr lang="en-US" sz="3200" b="1" dirty="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
        <p:nvSpPr>
          <p:cNvPr id="17" name="Rounded Rectangle 16"/>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Xuất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chương</a:t>
            </a:r>
            <a:r>
              <a:rPr lang="en-US" sz="2800" dirty="0">
                <a:solidFill>
                  <a:schemeClr val="tx1"/>
                </a:solidFill>
                <a:latin typeface="Times New Roman" pitchFamily="18" charset="0"/>
                <a:cs typeface="Times New Roman" pitchFamily="18" charset="0"/>
              </a:rPr>
              <a:t> XXI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phẩm</a:t>
            </a:r>
            <a:r>
              <a:rPr lang="en-US" sz="2800" dirty="0">
                <a:solidFill>
                  <a:schemeClr val="tx1"/>
                </a:solidFill>
                <a:latin typeface="Times New Roman" pitchFamily="18" charset="0"/>
                <a:cs typeface="Times New Roman" pitchFamily="18" charset="0"/>
              </a:rPr>
              <a:t> </a:t>
            </a:r>
          </a:p>
          <a:p>
            <a:pPr algn="just" fontAlgn="base">
              <a:lnSpc>
                <a:spcPct val="150000"/>
              </a:lnSpc>
              <a:spcBef>
                <a:spcPct val="0"/>
              </a:spcBef>
              <a:spcAft>
                <a:spcPts val="1200"/>
              </a:spcAft>
              <a:defRPr/>
            </a:pPr>
            <a:r>
              <a:rPr lang="en-US" sz="2800" b="1" dirty="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Thể loại</a:t>
            </a:r>
            <a:r>
              <a:rPr lang="vi-VN" sz="2800" dirty="0">
                <a:solidFill>
                  <a:schemeClr val="tx1"/>
                </a:solidFill>
                <a:latin typeface="Times New Roman" pitchFamily="18" charset="0"/>
                <a:cs typeface="Calibri" pitchFamily="34" charset="0"/>
              </a:rPr>
              <a:t>: Truyện đồng thoại.</a:t>
            </a:r>
            <a:endParaRPr lang="en-US" sz="2800" dirty="0">
              <a:solidFill>
                <a:schemeClr val="tx1"/>
              </a:solidFill>
              <a:latin typeface="Times New Roman" pitchFamily="18" charset="0"/>
              <a:cs typeface="Calibri" pitchFamily="34" charset="0"/>
            </a:endParaRPr>
          </a:p>
          <a:p>
            <a:pPr algn="just" fontAlgn="base">
              <a:lnSpc>
                <a:spcPct val="150000"/>
              </a:lnSpc>
              <a:spcBef>
                <a:spcPct val="0"/>
              </a:spcBef>
              <a:spcAft>
                <a:spcPts val="1200"/>
              </a:spcAft>
              <a:defRPr/>
            </a:pPr>
            <a:r>
              <a:rPr lang="en-US" sz="2800" b="1" dirty="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 Phương thức biểu đạt chính</a:t>
            </a:r>
            <a:r>
              <a:rPr lang="vi-VN" sz="2800" dirty="0">
                <a:solidFill>
                  <a:schemeClr val="tx1"/>
                </a:solidFill>
                <a:latin typeface="Times New Roman" pitchFamily="18" charset="0"/>
                <a:cs typeface="Calibri" pitchFamily="34" charset="0"/>
              </a:rPr>
              <a:t>: Tự sự</a:t>
            </a:r>
            <a:endParaRPr lang="en-US" sz="2800" dirty="0">
              <a:solidFill>
                <a:schemeClr val="tx1"/>
              </a:solidFill>
              <a:latin typeface="Times New Roman" pitchFamily="18" charset="0"/>
              <a:cs typeface="Calibri" pitchFamily="34" charset="0"/>
            </a:endParaRPr>
          </a:p>
        </p:txBody>
      </p:sp>
      <p:pic>
        <p:nvPicPr>
          <p:cNvPr id="20" name="Picture 9"/>
          <p:cNvPicPr>
            <a:picLocks noChangeAspect="1"/>
          </p:cNvPicPr>
          <p:nvPr/>
        </p:nvPicPr>
        <p:blipFill>
          <a:blip r:embed="rId5"/>
          <a:srcRect/>
          <a:stretch>
            <a:fillRect/>
          </a:stretch>
        </p:blipFill>
        <p:spPr>
          <a:xfrm rot="4825249">
            <a:off x="8767077" y="2652120"/>
            <a:ext cx="6392236" cy="1398301"/>
          </a:xfrm>
          <a:prstGeom prst="rect">
            <a:avLst/>
          </a:prstGeom>
        </p:spPr>
      </p:pic>
      <p:pic>
        <p:nvPicPr>
          <p:cNvPr id="21" name="Picture 20"/>
          <p:cNvPicPr>
            <a:picLocks noChangeAspect="1"/>
          </p:cNvPicPr>
          <p:nvPr/>
        </p:nvPicPr>
        <p:blipFill>
          <a:blip r:embed="rId6"/>
          <a:srcRect/>
          <a:stretch>
            <a:fillRect/>
          </a:stretch>
        </p:blipFill>
        <p:spPr bwMode="auto">
          <a:xfrm>
            <a:off x="8351435" y="1910622"/>
            <a:ext cx="3392944" cy="2255571"/>
          </a:xfrm>
          <a:prstGeom prst="rect">
            <a:avLst/>
          </a:prstGeom>
          <a:noFill/>
          <a:ln w="9525">
            <a:noFill/>
            <a:miter lim="800000"/>
            <a:headEnd/>
            <a:tailEnd/>
          </a:ln>
        </p:spPr>
      </p:pic>
      <p:pic>
        <p:nvPicPr>
          <p:cNvPr id="22" name="Picture 1"/>
          <p:cNvPicPr>
            <a:picLocks noChangeAspect="1"/>
          </p:cNvPicPr>
          <p:nvPr/>
        </p:nvPicPr>
        <p:blipFill>
          <a:blip r:embed="rId7"/>
          <a:srcRect/>
          <a:stretch>
            <a:fillRect/>
          </a:stretch>
        </p:blipFill>
        <p:spPr bwMode="auto">
          <a:xfrm>
            <a:off x="8432749" y="4431105"/>
            <a:ext cx="3459725" cy="2230357"/>
          </a:xfrm>
          <a:prstGeom prst="rect">
            <a:avLst/>
          </a:prstGeom>
          <a:noFill/>
          <a:ln w="9525">
            <a:noFill/>
            <a:miter lim="800000"/>
            <a:headEnd/>
            <a:tailEnd/>
          </a:ln>
        </p:spPr>
      </p:pic>
    </p:spTree>
    <p:extLst>
      <p:ext uri="{BB962C8B-B14F-4D97-AF65-F5344CB8AC3E}">
        <p14:creationId xmlns:p14="http://schemas.microsoft.com/office/powerpoint/2010/main" val="14344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p:cNvPicPr>
            <a:picLocks noChangeAspect="1"/>
          </p:cNvPicPr>
          <p:nvPr/>
        </p:nvPicPr>
        <p:blipFill>
          <a:blip r:embed="rId2"/>
          <a:srcRect/>
          <a:stretch>
            <a:fillRect/>
          </a:stretch>
        </p:blipFill>
        <p:spPr bwMode="auto">
          <a:xfrm flipH="1">
            <a:off x="1730326" y="0"/>
            <a:ext cx="10461674" cy="6858000"/>
          </a:xfrm>
          <a:prstGeom prst="rect">
            <a:avLst/>
          </a:prstGeom>
          <a:noFill/>
          <a:ln w="9525">
            <a:noFill/>
            <a:miter lim="800000"/>
            <a:headEnd/>
            <a:tailEnd/>
          </a:ln>
        </p:spPr>
      </p:pic>
      <p:sp>
        <p:nvSpPr>
          <p:cNvPr id="5" name="Rectangle 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332508" y="1921804"/>
            <a:ext cx="7439891" cy="3970318"/>
          </a:xfrm>
          <a:prstGeom prst="rect">
            <a:avLst/>
          </a:prstGeom>
        </p:spPr>
        <p:txBody>
          <a:bodyPr wrap="square">
            <a:spAutoFit/>
          </a:bodyPr>
          <a:lstStyle/>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1</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Từ</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đầu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chưa</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được</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cảm</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hóa</a:t>
            </a:r>
            <a:r>
              <a:rPr lang="en-US" sz="2800" dirty="0">
                <a:solidFill>
                  <a:srgbClr val="001A33"/>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2</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Tiếp</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theo</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xích</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gần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nhau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hơn</a:t>
            </a:r>
            <a:r>
              <a:rPr lang="en-US" sz="2800" dirty="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rgbClr val="001A33"/>
                </a:solidFill>
                <a:latin typeface="Times New Roman" panose="02020603050405020304" pitchFamily="18" charset="0"/>
                <a:cs typeface="Times New Roman" panose="02020603050405020304" pitchFamily="18" charset="0"/>
              </a:rPr>
              <a:t>-</a:t>
            </a:r>
            <a:r>
              <a:rPr lang="en-US" sz="2800" b="1" dirty="0">
                <a:solidFill>
                  <a:srgbClr val="001A33"/>
                </a:solidFill>
                <a:latin typeface="Times New Roman" panose="02020603050405020304" pitchFamily="18" charset="0"/>
                <a:cs typeface="Times New Roman" panose="02020603050405020304" pitchFamily="18" charset="0"/>
              </a:rPr>
              <a:t> </a:t>
            </a:r>
            <a:r>
              <a:rPr lang="en-US" sz="2800" b="1" dirty="0" err="1">
                <a:solidFill>
                  <a:srgbClr val="001A33"/>
                </a:solidFill>
                <a:latin typeface="Times New Roman" panose="02020603050405020304" pitchFamily="18" charset="0"/>
                <a:cs typeface="Times New Roman" panose="02020603050405020304" pitchFamily="18" charset="0"/>
              </a:rPr>
              <a:t>Phần</a:t>
            </a:r>
            <a:r>
              <a:rPr lang="en-US" sz="2800" b="1" dirty="0">
                <a:solidFill>
                  <a:srgbClr val="001A33"/>
                </a:solidFill>
                <a:latin typeface="Times New Roman" panose="02020603050405020304" pitchFamily="18" charset="0"/>
                <a:cs typeface="Times New Roman" panose="02020603050405020304" pitchFamily="18" charset="0"/>
              </a:rPr>
              <a:t> 3</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Đoạn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còn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1356904" y="145610"/>
            <a:ext cx="3312702" cy="2291737"/>
          </a:xfrm>
          <a:prstGeom prst="rect">
            <a:avLst/>
          </a:prstGeom>
        </p:spPr>
      </p:pic>
    </p:spTree>
    <p:extLst>
      <p:ext uri="{BB962C8B-B14F-4D97-AF65-F5344CB8AC3E}">
        <p14:creationId xmlns:p14="http://schemas.microsoft.com/office/powerpoint/2010/main" val="34784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33837" y="-8566"/>
            <a:ext cx="12192000" cy="6858000"/>
          </a:xfrm>
          <a:prstGeom prst="rect">
            <a:avLst/>
          </a:prstGeom>
        </p:spPr>
      </p:pic>
      <p:pic>
        <p:nvPicPr>
          <p:cNvPr id="9" name="Picture 13"/>
          <p:cNvPicPr>
            <a:picLocks noChangeAspect="1"/>
          </p:cNvPicPr>
          <p:nvPr/>
        </p:nvPicPr>
        <p:blipFill>
          <a:blip r:embed="rId4"/>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5"/>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5"/>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6"/>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8182" y="1193810"/>
            <a:ext cx="8186738" cy="4832092"/>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Đoạn trích “Nếu cậu muốn có một người bạn…” kể về cuộc gặp gỡ bất ngờ giữa hoàng tử bé và một con cáo trên Trái Đất. Khi vừa xuống đến nơi, nhìn thấy vườn hoa hồng có cả trăm nghìn bông, cậu thất vọng, buồn bã vì cứ ngỡ bông hoa của mình là duy nhất. Đúng lúc đó cáo xuất hiện. Nó trò chuyện với hoàng tử bé về cuộc sống trên Trái Đất và thế nào là cảm hóa. Cáo mong muốn được hoàng tử bé cảm hóa. Rồi đến lúc phải chia tay cáo đã tặng cho hoàng tử bé một bí mật và giải thích cho cậu nghe đóa hoa của cậu là duy nhất và đặc biệt vì bông hoa đó đã cảm hóa được cậu.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schemeClr val="tx1"/>
              </a:solidFill>
              <a:latin typeface="Times New Roman" pitchFamily="18" charset="0"/>
              <a:cs typeface="Calibri" pitchFamily="34" charset="0"/>
            </a:endParaRPr>
          </a:p>
        </p:txBody>
      </p:sp>
      <p:pic>
        <p:nvPicPr>
          <p:cNvPr id="3" name="Picture 2"/>
          <p:cNvPicPr>
            <a:picLocks noChangeAspect="1"/>
          </p:cNvPicPr>
          <p:nvPr/>
        </p:nvPicPr>
        <p:blipFill>
          <a:blip r:embed="rId7"/>
          <a:stretch>
            <a:fillRect/>
          </a:stretch>
        </p:blipFill>
        <p:spPr>
          <a:xfrm>
            <a:off x="4547273" y="-8566"/>
            <a:ext cx="3123292" cy="1652159"/>
          </a:xfrm>
          <a:prstGeom prst="rect">
            <a:avLst/>
          </a:prstGeom>
        </p:spPr>
      </p:pic>
      <p:pic>
        <p:nvPicPr>
          <p:cNvPr id="17" name="Picture 9"/>
          <p:cNvPicPr>
            <a:picLocks noChangeAspect="1"/>
          </p:cNvPicPr>
          <p:nvPr/>
        </p:nvPicPr>
        <p:blipFill>
          <a:blip r:embed="rId8"/>
          <a:srcRect/>
          <a:stretch>
            <a:fillRect/>
          </a:stretch>
        </p:blipFill>
        <p:spPr>
          <a:xfrm rot="4825249">
            <a:off x="-4064920" y="2262877"/>
            <a:ext cx="8180548" cy="1789494"/>
          </a:xfrm>
          <a:prstGeom prst="rect">
            <a:avLst/>
          </a:prstGeom>
        </p:spPr>
      </p:pic>
    </p:spTree>
    <p:extLst>
      <p:ext uri="{BB962C8B-B14F-4D97-AF65-F5344CB8AC3E}">
        <p14:creationId xmlns:p14="http://schemas.microsoft.com/office/powerpoint/2010/main" val="2630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nodePh="1">
                                  <p:stCondLst>
                                    <p:cond delay="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5" name="Picture 4"/>
          <p:cNvPicPr>
            <a:picLocks noChangeAspect="1"/>
          </p:cNvPicPr>
          <p:nvPr/>
        </p:nvPicPr>
        <p:blipFill>
          <a:blip r:embed="rId10"/>
          <a:stretch>
            <a:fillRect/>
          </a:stretch>
        </p:blipFill>
        <p:spPr>
          <a:xfrm>
            <a:off x="4216400" y="2503196"/>
            <a:ext cx="5749026" cy="1774090"/>
          </a:xfrm>
          <a:prstGeom prst="rect">
            <a:avLst/>
          </a:prstGeom>
        </p:spPr>
      </p:pic>
    </p:spTree>
    <p:extLst>
      <p:ext uri="{BB962C8B-B14F-4D97-AF65-F5344CB8AC3E}">
        <p14:creationId xmlns:p14="http://schemas.microsoft.com/office/powerpoint/2010/main" val="92379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1" y="-707062"/>
            <a:ext cx="11358562" cy="7946062"/>
          </a:xfrm>
          <a:prstGeom prst="rect">
            <a:avLst/>
          </a:prstGeom>
        </p:spPr>
      </p:pic>
      <p:grpSp>
        <p:nvGrpSpPr>
          <p:cNvPr id="32" name="Group 2"/>
          <p:cNvGrpSpPr/>
          <p:nvPr/>
        </p:nvGrpSpPr>
        <p:grpSpPr>
          <a:xfrm>
            <a:off x="292648" y="168731"/>
            <a:ext cx="6018249" cy="870440"/>
            <a:chOff x="-431253" y="-1880252"/>
            <a:chExt cx="9751515" cy="1464641"/>
          </a:xfrm>
        </p:grpSpPr>
        <p:sp>
          <p:nvSpPr>
            <p:cNvPr id="33" name="Freeform 3"/>
            <p:cNvSpPr/>
            <p:nvPr/>
          </p:nvSpPr>
          <p:spPr>
            <a:xfrm>
              <a:off x="-431253" y="-1880252"/>
              <a:ext cx="9751515" cy="1464641"/>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7" name="Picture 8"/>
          <p:cNvPicPr>
            <a:picLocks noChangeAspect="1"/>
          </p:cNvPicPr>
          <p:nvPr/>
        </p:nvPicPr>
        <p:blipFill>
          <a:blip r:embed="rId7"/>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498" b="100000" l="5732" r="89809"/>
                    </a14:imgEffect>
                  </a14:imgLayer>
                </a14:imgProps>
              </a:ext>
            </a:extLst>
          </a:blip>
          <a:stretch>
            <a:fillRect/>
          </a:stretch>
        </p:blipFill>
        <p:spPr>
          <a:xfrm>
            <a:off x="3330932" y="2702142"/>
            <a:ext cx="6492234" cy="4155857"/>
          </a:xfrm>
          <a:prstGeom prst="rect">
            <a:avLst/>
          </a:prstGeom>
        </p:spPr>
      </p:pic>
      <p:sp>
        <p:nvSpPr>
          <p:cNvPr id="26" name="Rectangle 25"/>
          <p:cNvSpPr/>
          <p:nvPr/>
        </p:nvSpPr>
        <p:spPr>
          <a:xfrm>
            <a:off x="1678878" y="4825477"/>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2175053" y="2863296"/>
            <a:ext cx="222843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48610" y="1513648"/>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c.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884619" y="1812308"/>
            <a:ext cx="189018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d.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038443" y="3537756"/>
            <a:ext cx="2940602"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e.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0"/>
          <a:stretch>
            <a:fillRect/>
          </a:stretch>
        </p:blipFill>
        <p:spPr>
          <a:xfrm>
            <a:off x="0" y="5142"/>
            <a:ext cx="7731772" cy="1261634"/>
          </a:xfrm>
          <a:prstGeom prst="rect">
            <a:avLst/>
          </a:prstGeom>
        </p:spPr>
      </p:pic>
    </p:spTree>
    <p:extLst>
      <p:ext uri="{BB962C8B-B14F-4D97-AF65-F5344CB8AC3E}">
        <p14:creationId xmlns:p14="http://schemas.microsoft.com/office/powerpoint/2010/main" val="39826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80">
                                          <p:stCondLst>
                                            <p:cond delay="0"/>
                                          </p:stCondLst>
                                        </p:cTn>
                                        <p:tgtEl>
                                          <p:spTgt spid="27"/>
                                        </p:tgtEl>
                                      </p:cBhvr>
                                    </p:animEffect>
                                    <p:anim calcmode="lin" valueType="num">
                                      <p:cBhvr>
                                        <p:cTn id="3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9" dur="26">
                                          <p:stCondLst>
                                            <p:cond delay="650"/>
                                          </p:stCondLst>
                                        </p:cTn>
                                        <p:tgtEl>
                                          <p:spTgt spid="27"/>
                                        </p:tgtEl>
                                      </p:cBhvr>
                                      <p:to x="100000" y="60000"/>
                                    </p:animScale>
                                    <p:animScale>
                                      <p:cBhvr>
                                        <p:cTn id="40" dur="166" decel="50000">
                                          <p:stCondLst>
                                            <p:cond delay="676"/>
                                          </p:stCondLst>
                                        </p:cTn>
                                        <p:tgtEl>
                                          <p:spTgt spid="27"/>
                                        </p:tgtEl>
                                      </p:cBhvr>
                                      <p:to x="100000" y="100000"/>
                                    </p:animScale>
                                    <p:animScale>
                                      <p:cBhvr>
                                        <p:cTn id="41" dur="26">
                                          <p:stCondLst>
                                            <p:cond delay="1312"/>
                                          </p:stCondLst>
                                        </p:cTn>
                                        <p:tgtEl>
                                          <p:spTgt spid="27"/>
                                        </p:tgtEl>
                                      </p:cBhvr>
                                      <p:to x="100000" y="80000"/>
                                    </p:animScale>
                                    <p:animScale>
                                      <p:cBhvr>
                                        <p:cTn id="42" dur="166" decel="50000">
                                          <p:stCondLst>
                                            <p:cond delay="1338"/>
                                          </p:stCondLst>
                                        </p:cTn>
                                        <p:tgtEl>
                                          <p:spTgt spid="27"/>
                                        </p:tgtEl>
                                      </p:cBhvr>
                                      <p:to x="100000" y="100000"/>
                                    </p:animScale>
                                    <p:animScale>
                                      <p:cBhvr>
                                        <p:cTn id="43" dur="26">
                                          <p:stCondLst>
                                            <p:cond delay="1642"/>
                                          </p:stCondLst>
                                        </p:cTn>
                                        <p:tgtEl>
                                          <p:spTgt spid="27"/>
                                        </p:tgtEl>
                                      </p:cBhvr>
                                      <p:to x="100000" y="90000"/>
                                    </p:animScale>
                                    <p:animScale>
                                      <p:cBhvr>
                                        <p:cTn id="44" dur="166" decel="50000">
                                          <p:stCondLst>
                                            <p:cond delay="1668"/>
                                          </p:stCondLst>
                                        </p:cTn>
                                        <p:tgtEl>
                                          <p:spTgt spid="27"/>
                                        </p:tgtEl>
                                      </p:cBhvr>
                                      <p:to x="100000" y="100000"/>
                                    </p:animScale>
                                    <p:animScale>
                                      <p:cBhvr>
                                        <p:cTn id="45" dur="26">
                                          <p:stCondLst>
                                            <p:cond delay="1808"/>
                                          </p:stCondLst>
                                        </p:cTn>
                                        <p:tgtEl>
                                          <p:spTgt spid="27"/>
                                        </p:tgtEl>
                                      </p:cBhvr>
                                      <p:to x="100000" y="95000"/>
                                    </p:animScale>
                                    <p:animScale>
                                      <p:cBhvr>
                                        <p:cTn id="46" dur="166" decel="50000">
                                          <p:stCondLst>
                                            <p:cond delay="1834"/>
                                          </p:stCondLst>
                                        </p:cTn>
                                        <p:tgtEl>
                                          <p:spTgt spid="27"/>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80">
                                          <p:stCondLst>
                                            <p:cond delay="0"/>
                                          </p:stCondLst>
                                        </p:cTn>
                                        <p:tgtEl>
                                          <p:spTgt spid="30"/>
                                        </p:tgtEl>
                                      </p:cBhvr>
                                    </p:animEffect>
                                    <p:anim calcmode="lin" valueType="num">
                                      <p:cBhvr>
                                        <p:cTn id="8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7" dur="26">
                                          <p:stCondLst>
                                            <p:cond delay="650"/>
                                          </p:stCondLst>
                                        </p:cTn>
                                        <p:tgtEl>
                                          <p:spTgt spid="30"/>
                                        </p:tgtEl>
                                      </p:cBhvr>
                                      <p:to x="100000" y="60000"/>
                                    </p:animScale>
                                    <p:animScale>
                                      <p:cBhvr>
                                        <p:cTn id="88" dur="166" decel="50000">
                                          <p:stCondLst>
                                            <p:cond delay="676"/>
                                          </p:stCondLst>
                                        </p:cTn>
                                        <p:tgtEl>
                                          <p:spTgt spid="30"/>
                                        </p:tgtEl>
                                      </p:cBhvr>
                                      <p:to x="100000" y="100000"/>
                                    </p:animScale>
                                    <p:animScale>
                                      <p:cBhvr>
                                        <p:cTn id="89" dur="26">
                                          <p:stCondLst>
                                            <p:cond delay="1312"/>
                                          </p:stCondLst>
                                        </p:cTn>
                                        <p:tgtEl>
                                          <p:spTgt spid="30"/>
                                        </p:tgtEl>
                                      </p:cBhvr>
                                      <p:to x="100000" y="80000"/>
                                    </p:animScale>
                                    <p:animScale>
                                      <p:cBhvr>
                                        <p:cTn id="90" dur="166" decel="50000">
                                          <p:stCondLst>
                                            <p:cond delay="1338"/>
                                          </p:stCondLst>
                                        </p:cTn>
                                        <p:tgtEl>
                                          <p:spTgt spid="30"/>
                                        </p:tgtEl>
                                      </p:cBhvr>
                                      <p:to x="100000" y="100000"/>
                                    </p:animScale>
                                    <p:animScale>
                                      <p:cBhvr>
                                        <p:cTn id="91" dur="26">
                                          <p:stCondLst>
                                            <p:cond delay="1642"/>
                                          </p:stCondLst>
                                        </p:cTn>
                                        <p:tgtEl>
                                          <p:spTgt spid="30"/>
                                        </p:tgtEl>
                                      </p:cBhvr>
                                      <p:to x="100000" y="90000"/>
                                    </p:animScale>
                                    <p:animScale>
                                      <p:cBhvr>
                                        <p:cTn id="92" dur="166" decel="50000">
                                          <p:stCondLst>
                                            <p:cond delay="1668"/>
                                          </p:stCondLst>
                                        </p:cTn>
                                        <p:tgtEl>
                                          <p:spTgt spid="30"/>
                                        </p:tgtEl>
                                      </p:cBhvr>
                                      <p:to x="100000" y="100000"/>
                                    </p:animScale>
                                    <p:animScale>
                                      <p:cBhvr>
                                        <p:cTn id="93" dur="26">
                                          <p:stCondLst>
                                            <p:cond delay="1808"/>
                                          </p:stCondLst>
                                        </p:cTn>
                                        <p:tgtEl>
                                          <p:spTgt spid="30"/>
                                        </p:tgtEl>
                                      </p:cBhvr>
                                      <p:to x="100000" y="95000"/>
                                    </p:animScale>
                                    <p:animScale>
                                      <p:cBhvr>
                                        <p:cTn id="94"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srcRect l="6032" r="6032"/>
          <a:stretch>
            <a:fillRect/>
          </a:stretch>
        </p:blipFill>
        <p:spPr>
          <a:xfrm rot="5505886">
            <a:off x="-2726541" y="1184557"/>
            <a:ext cx="8071517" cy="4087975"/>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pic>
        <p:nvPicPr>
          <p:cNvPr id="10" name="Picture 9"/>
          <p:cNvPicPr>
            <a:picLocks noChangeAspect="1"/>
          </p:cNvPicPr>
          <p:nvPr/>
        </p:nvPicPr>
        <p:blipFill>
          <a:blip r:embed="rId6"/>
          <a:stretch>
            <a:fillRect/>
          </a:stretch>
        </p:blipFill>
        <p:spPr>
          <a:xfrm>
            <a:off x="2167906" y="304800"/>
            <a:ext cx="7731772" cy="1261634"/>
          </a:xfrm>
          <a:prstGeom prst="rect">
            <a:avLst/>
          </a:prstGeom>
        </p:spPr>
      </p:pic>
      <p:grpSp>
        <p:nvGrpSpPr>
          <p:cNvPr id="11" name="Group 2"/>
          <p:cNvGrpSpPr/>
          <p:nvPr/>
        </p:nvGrpSpPr>
        <p:grpSpPr>
          <a:xfrm>
            <a:off x="558800" y="1286170"/>
            <a:ext cx="10820400" cy="5283200"/>
            <a:chOff x="0" y="0"/>
            <a:chExt cx="17532556" cy="8889747"/>
          </a:xfrm>
        </p:grpSpPr>
        <p:sp>
          <p:nvSpPr>
            <p:cNvPr id="12"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3" name="Group 12"/>
          <p:cNvGrpSpPr/>
          <p:nvPr/>
        </p:nvGrpSpPr>
        <p:grpSpPr>
          <a:xfrm>
            <a:off x="959497" y="1548395"/>
            <a:ext cx="2342503" cy="948081"/>
            <a:chOff x="0" y="0"/>
            <a:chExt cx="14423829" cy="4243521"/>
          </a:xfrm>
          <a:solidFill>
            <a:schemeClr val="bg2"/>
          </a:solidFill>
        </p:grpSpPr>
        <p:sp>
          <p:nvSpPr>
            <p:cNvPr id="14" name="Freeform 1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p:cNvSpPr/>
          <p:nvPr/>
        </p:nvSpPr>
        <p:spPr>
          <a:xfrm>
            <a:off x="1016528" y="1548395"/>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442016" y="1402519"/>
            <a:ext cx="7768904" cy="1323632"/>
          </a:xfrm>
          <a:prstGeom prst="rect">
            <a:avLst/>
          </a:prstGeom>
        </p:spPr>
        <p:txBody>
          <a:bodyPr wrap="square">
            <a:spAutoFit/>
          </a:bodyPr>
          <a:lstStyle/>
          <a:p>
            <a:pPr algn="just"/>
            <a:r>
              <a:rPr lang="en-US" sz="2667" b="1" dirty="0" err="1">
                <a:solidFill>
                  <a:prstClr val="black"/>
                </a:solidFill>
                <a:latin typeface="Times New Roman" panose="02020603050405020304" pitchFamily="18" charset="0"/>
                <a:cs typeface="Times New Roman" panose="02020603050405020304" pitchFamily="18" charset="0"/>
              </a:rPr>
              <a:t>Giấu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ngôi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thứ</a:t>
            </a:r>
            <a:r>
              <a:rPr lang="en-US" sz="2667" b="1" dirty="0">
                <a:solidFill>
                  <a:prstClr val="black"/>
                </a:solidFill>
                <a:latin typeface="Times New Roman" panose="02020603050405020304" pitchFamily="18" charset="0"/>
                <a:cs typeface="Times New Roman" panose="02020603050405020304" pitchFamily="18" charset="0"/>
              </a:rPr>
              <a:t> 3 </a:t>
            </a:r>
            <a:r>
              <a:rPr lang="en-US" sz="2667"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xảy</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667"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959497" y="2814169"/>
            <a:ext cx="2342503"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1053850" y="3020789"/>
            <a:ext cx="222843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49640" y="3061897"/>
            <a:ext cx="7768904" cy="502766"/>
          </a:xfrm>
          <a:prstGeom prst="rect">
            <a:avLst/>
          </a:prstGeom>
        </p:spPr>
        <p:txBody>
          <a:bodyPr wrap="square">
            <a:spAutoFit/>
          </a:bodyPr>
          <a:lstStyle/>
          <a:p>
            <a:pPr algn="just"/>
            <a:r>
              <a:rPr lang="en-US" sz="2667" dirty="0">
                <a:solidFill>
                  <a:prstClr val="black"/>
                </a:solidFill>
                <a:latin typeface="Times New Roman" panose="02020603050405020304" pitchFamily="18" charset="0"/>
                <a:cs typeface="Times New Roman" panose="02020603050405020304" pitchFamily="18" charset="0"/>
              </a:rPr>
              <a:t>Con </a:t>
            </a:r>
            <a:r>
              <a:rPr lang="en-US" sz="2667" dirty="0" err="1">
                <a:solidFill>
                  <a:prstClr val="black"/>
                </a:solidFill>
                <a:latin typeface="Times New Roman" panose="02020603050405020304" pitchFamily="18" charset="0"/>
                <a:cs typeface="Times New Roman" panose="02020603050405020304" pitchFamily="18" charset="0"/>
              </a:rPr>
              <a:t>cáo</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Hoàng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tử</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bé</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959497" y="4079943"/>
            <a:ext cx="2342503" cy="94808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053850" y="4092596"/>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c.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người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kể</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449640" y="4315782"/>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Là</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phần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thuật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lại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các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sự</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việc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59497" y="5374210"/>
            <a:ext cx="2342503" cy="948081"/>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53850" y="5373007"/>
            <a:ext cx="2228439" cy="995016"/>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d. </a:t>
            </a:r>
            <a:r>
              <a:rPr lang="en-US" sz="2933" b="1" dirty="0" err="1">
                <a:solidFill>
                  <a:prstClr val="black"/>
                </a:solidFill>
                <a:latin typeface="Times New Roman" panose="02020603050405020304" pitchFamily="18" charset="0"/>
                <a:cs typeface="Times New Roman" panose="02020603050405020304" pitchFamily="18" charset="0"/>
              </a:rPr>
              <a:t>Lời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449640" y="5540774"/>
            <a:ext cx="7768904" cy="502766"/>
          </a:xfrm>
          <a:prstGeom prst="rect">
            <a:avLst/>
          </a:prstGeom>
        </p:spPr>
        <p:txBody>
          <a:bodyPr wrap="square">
            <a:spAutoFit/>
          </a:bodyPr>
          <a:lstStyle/>
          <a:p>
            <a:pPr algn="just"/>
            <a:r>
              <a:rPr lang="en-US" sz="2667" dirty="0" err="1">
                <a:solidFill>
                  <a:prstClr val="black"/>
                </a:solidFill>
                <a:latin typeface="Times New Roman" panose="02020603050405020304" pitchFamily="18" charset="0"/>
                <a:cs typeface="Times New Roman" panose="02020603050405020304" pitchFamily="18" charset="0"/>
              </a:rPr>
              <a:t>Lời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nói</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trực</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tiếp</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nhân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vật</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trong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7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00"/>
            <a:ext cx="5181600" cy="5181600"/>
          </a:xfrm>
          <a:prstGeom prst="rect">
            <a:avLst/>
          </a:prstGeom>
        </p:spPr>
      </p:pic>
      <p:sp>
        <p:nvSpPr>
          <p:cNvPr id="5" name="Rectangle 4"/>
          <p:cNvSpPr/>
          <p:nvPr/>
        </p:nvSpPr>
        <p:spPr>
          <a:xfrm>
            <a:off x="4705429" y="2597727"/>
            <a:ext cx="6915573" cy="3254865"/>
          </a:xfrm>
          <a:prstGeom prst="rect">
            <a:avLst/>
          </a:prstGeom>
        </p:spPr>
        <p:txBody>
          <a:bodyPr wrap="square">
            <a:spAutoFit/>
          </a:bodyPr>
          <a:lstStyle/>
          <a:p>
            <a:pPr algn="just">
              <a:lnSpc>
                <a:spcPct val="150000"/>
              </a:lnSpc>
              <a:tabLst>
                <a:tab pos="60116" algn="l"/>
                <a:tab pos="120233"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miêu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xúc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50000"/>
              </a:lnSpc>
              <a:tabLst>
                <a:tab pos="60116" algn="l"/>
                <a:tab pos="120233"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quen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166213" y="-202410"/>
            <a:ext cx="6248942" cy="3078747"/>
          </a:xfrm>
          <a:prstGeom prst="rect">
            <a:avLst/>
          </a:prstGeom>
        </p:spPr>
      </p:pic>
    </p:spTree>
    <p:extLst>
      <p:ext uri="{BB962C8B-B14F-4D97-AF65-F5344CB8AC3E}">
        <p14:creationId xmlns:p14="http://schemas.microsoft.com/office/powerpoint/2010/main" val="4262610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109246" y="3391102"/>
            <a:ext cx="2358703" cy="4046007"/>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grpSp>
        <p:nvGrpSpPr>
          <p:cNvPr id="15" name="Group 2"/>
          <p:cNvGrpSpPr/>
          <p:nvPr/>
        </p:nvGrpSpPr>
        <p:grpSpPr>
          <a:xfrm>
            <a:off x="-1233055" y="1286170"/>
            <a:ext cx="13716000" cy="4800305"/>
            <a:chOff x="0" y="0"/>
            <a:chExt cx="17532556" cy="8889747"/>
          </a:xfrm>
        </p:grpSpPr>
        <p:sp>
          <p:nvSpPr>
            <p:cNvPr id="1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7" name="Group 16"/>
          <p:cNvGrpSpPr/>
          <p:nvPr/>
        </p:nvGrpSpPr>
        <p:grpSpPr>
          <a:xfrm>
            <a:off x="560639" y="157541"/>
            <a:ext cx="5205776"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580988" y="308799"/>
            <a:ext cx="4746963" cy="543675"/>
          </a:xfrm>
          <a:prstGeom prst="rect">
            <a:avLst/>
          </a:prstGeom>
        </p:spPr>
        <p:txBody>
          <a:bodyPr wrap="square">
            <a:spAutoFit/>
          </a:bodyPr>
          <a:lstStyle/>
          <a:p>
            <a:pPr algn="ctr"/>
            <a:r>
              <a:rPr lang="en-US" sz="2933" b="1" dirty="0">
                <a:solidFill>
                  <a:prstClr val="black"/>
                </a:solidFill>
                <a:latin typeface="Times New Roman" panose="02020603050405020304" pitchFamily="18" charset="0"/>
                <a:cs typeface="Times New Roman" panose="02020603050405020304" pitchFamily="18" charset="0"/>
              </a:rPr>
              <a:t>e. </a:t>
            </a:r>
            <a:r>
              <a:rPr lang="en-US" sz="2933" b="1" dirty="0" err="1">
                <a:solidFill>
                  <a:prstClr val="black"/>
                </a:solidFill>
                <a:latin typeface="Times New Roman" panose="02020603050405020304" pitchFamily="18" charset="0"/>
                <a:cs typeface="Times New Roman" panose="02020603050405020304" pitchFamily="18" charset="0"/>
              </a:rPr>
              <a:t>Các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sự</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việc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2804649" y="2693290"/>
            <a:ext cx="551443" cy="91440"/>
            <a:chOff x="2531184" y="1613405"/>
            <a:chExt cx="551443" cy="91440"/>
          </a:xfrm>
        </p:grpSpPr>
        <p:sp>
          <p:nvSpPr>
            <p:cNvPr id="69" name="Straight Connector 3"/>
            <p:cNvSpPr/>
            <p:nvPr/>
          </p:nvSpPr>
          <p:spPr>
            <a:xfrm>
              <a:off x="2531184"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70" name="Straight Connector 4"/>
            <p:cNvSpPr/>
            <p:nvPr/>
          </p:nvSpPr>
          <p:spPr>
            <a:xfrm>
              <a:off x="2792355"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3" name="Group 32"/>
          <p:cNvGrpSpPr/>
          <p:nvPr/>
        </p:nvGrpSpPr>
        <p:grpSpPr>
          <a:xfrm>
            <a:off x="275827" y="1979823"/>
            <a:ext cx="2530622" cy="1518373"/>
            <a:chOff x="2362" y="899938"/>
            <a:chExt cx="2530622" cy="1518373"/>
          </a:xfrm>
        </p:grpSpPr>
        <p:sp>
          <p:nvSpPr>
            <p:cNvPr id="67" name="Rectangle 66"/>
            <p:cNvSpPr/>
            <p:nvPr/>
          </p:nvSpPr>
          <p:spPr>
            <a:xfrm>
              <a:off x="2362" y="899938"/>
              <a:ext cx="2530622" cy="1518373"/>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8" name="Rectangle 67"/>
            <p:cNvSpPr/>
            <p:nvPr/>
          </p:nvSpPr>
          <p:spPr>
            <a:xfrm>
              <a:off x="2362"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gặp</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Cáo</a:t>
              </a:r>
              <a:endParaRPr lang="en-US" sz="2800" kern="1200" dirty="0"/>
            </a:p>
          </p:txBody>
        </p:sp>
      </p:grpSp>
      <p:grpSp>
        <p:nvGrpSpPr>
          <p:cNvPr id="34" name="Group 33"/>
          <p:cNvGrpSpPr/>
          <p:nvPr/>
        </p:nvGrpSpPr>
        <p:grpSpPr>
          <a:xfrm>
            <a:off x="5917315" y="2693290"/>
            <a:ext cx="551443" cy="91440"/>
            <a:chOff x="5643850" y="1613405"/>
            <a:chExt cx="551443" cy="91440"/>
          </a:xfrm>
        </p:grpSpPr>
        <p:sp>
          <p:nvSpPr>
            <p:cNvPr id="65" name="Straight Connector 7"/>
            <p:cNvSpPr/>
            <p:nvPr/>
          </p:nvSpPr>
          <p:spPr>
            <a:xfrm>
              <a:off x="5643850"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2250053"/>
                <a:satOff val="-3376"/>
                <a:lumOff val="-549"/>
                <a:alphaOff val="0"/>
              </a:schemeClr>
            </a:lnRef>
            <a:fillRef idx="0">
              <a:scrgbClr r="0" g="0" b="0"/>
            </a:fillRef>
            <a:effectRef idx="0">
              <a:scrgbClr r="0" g="0" b="0"/>
            </a:effectRef>
            <a:fontRef idx="minor">
              <a:schemeClr val="tx1">
                <a:hueOff val="0"/>
                <a:satOff val="0"/>
                <a:lumOff val="0"/>
                <a:alphaOff val="0"/>
              </a:schemeClr>
            </a:fontRef>
          </p:style>
        </p:sp>
        <p:sp>
          <p:nvSpPr>
            <p:cNvPr id="66" name="Straight Connector 8"/>
            <p:cNvSpPr/>
            <p:nvPr/>
          </p:nvSpPr>
          <p:spPr>
            <a:xfrm>
              <a:off x="5905020"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5" name="Group 34"/>
          <p:cNvGrpSpPr/>
          <p:nvPr/>
        </p:nvGrpSpPr>
        <p:grpSpPr>
          <a:xfrm>
            <a:off x="3388493" y="1979823"/>
            <a:ext cx="2530622" cy="1518373"/>
            <a:chOff x="3115028" y="899938"/>
            <a:chExt cx="2530622" cy="1518373"/>
          </a:xfrm>
        </p:grpSpPr>
        <p:sp>
          <p:nvSpPr>
            <p:cNvPr id="63" name="Rectangle 62"/>
            <p:cNvSpPr/>
            <p:nvPr/>
          </p:nvSpPr>
          <p:spPr>
            <a:xfrm>
              <a:off x="3115028" y="899938"/>
              <a:ext cx="2530622" cy="1518373"/>
            </a:xfrm>
            <a:prstGeom prst="rect">
              <a:avLst/>
            </a:prstGeom>
          </p:spPr>
          <p:style>
            <a:lnRef idx="2">
              <a:schemeClr val="lt1">
                <a:hueOff val="0"/>
                <a:satOff val="0"/>
                <a:lumOff val="0"/>
                <a:alphaOff val="0"/>
              </a:schemeClr>
            </a:lnRef>
            <a:fillRef idx="1">
              <a:schemeClr val="accent3">
                <a:hueOff val="1875044"/>
                <a:satOff val="-2813"/>
                <a:lumOff val="-458"/>
                <a:alphaOff val="0"/>
              </a:schemeClr>
            </a:fillRef>
            <a:effectRef idx="0">
              <a:schemeClr val="accent3">
                <a:hueOff val="1875044"/>
                <a:satOff val="-2813"/>
                <a:lumOff val="-458"/>
                <a:alphaOff val="0"/>
              </a:schemeClr>
            </a:effectRef>
            <a:fontRef idx="minor">
              <a:schemeClr val="lt1"/>
            </a:fontRef>
          </p:style>
        </p:sp>
        <p:sp>
          <p:nvSpPr>
            <p:cNvPr id="64" name="Rectangle 63"/>
            <p:cNvSpPr/>
            <p:nvPr/>
          </p:nvSpPr>
          <p:spPr>
            <a:xfrm>
              <a:off x="3115028"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nhau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thích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a:t>
              </a:r>
              <a:endParaRPr lang="en-US" sz="2200" kern="1200" dirty="0"/>
            </a:p>
          </p:txBody>
        </p:sp>
      </p:grpSp>
      <p:grpSp>
        <p:nvGrpSpPr>
          <p:cNvPr id="36" name="Group 35"/>
          <p:cNvGrpSpPr/>
          <p:nvPr/>
        </p:nvGrpSpPr>
        <p:grpSpPr>
          <a:xfrm>
            <a:off x="9029980" y="2693290"/>
            <a:ext cx="551443" cy="91440"/>
            <a:chOff x="8756515" y="1613405"/>
            <a:chExt cx="551443" cy="91440"/>
          </a:xfrm>
        </p:grpSpPr>
        <p:sp>
          <p:nvSpPr>
            <p:cNvPr id="61" name="Straight Connector 11"/>
            <p:cNvSpPr/>
            <p:nvPr/>
          </p:nvSpPr>
          <p:spPr>
            <a:xfrm>
              <a:off x="8756515"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4500106"/>
                <a:satOff val="-6752"/>
                <a:lumOff val="-1098"/>
                <a:alphaOff val="0"/>
              </a:schemeClr>
            </a:lnRef>
            <a:fillRef idx="0">
              <a:scrgbClr r="0" g="0" b="0"/>
            </a:fillRef>
            <a:effectRef idx="0">
              <a:scrgbClr r="0" g="0" b="0"/>
            </a:effectRef>
            <a:fontRef idx="minor">
              <a:schemeClr val="tx1">
                <a:hueOff val="0"/>
                <a:satOff val="0"/>
                <a:lumOff val="0"/>
                <a:alphaOff val="0"/>
              </a:schemeClr>
            </a:fontRef>
          </p:style>
        </p:sp>
        <p:sp>
          <p:nvSpPr>
            <p:cNvPr id="62" name="Straight Connector 12"/>
            <p:cNvSpPr/>
            <p:nvPr/>
          </p:nvSpPr>
          <p:spPr>
            <a:xfrm>
              <a:off x="9017686"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7" name="Group 36"/>
          <p:cNvGrpSpPr/>
          <p:nvPr/>
        </p:nvGrpSpPr>
        <p:grpSpPr>
          <a:xfrm>
            <a:off x="6501158" y="1979823"/>
            <a:ext cx="2530622" cy="1518373"/>
            <a:chOff x="6227693" y="899938"/>
            <a:chExt cx="2530622" cy="1518373"/>
          </a:xfrm>
        </p:grpSpPr>
        <p:sp>
          <p:nvSpPr>
            <p:cNvPr id="59" name="Rectangle 58"/>
            <p:cNvSpPr/>
            <p:nvPr/>
          </p:nvSpPr>
          <p:spPr>
            <a:xfrm>
              <a:off x="6227693" y="899938"/>
              <a:ext cx="2530622" cy="1518373"/>
            </a:xfrm>
            <a:prstGeom prst="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60" name="Rectangle 59"/>
            <p:cNvSpPr/>
            <p:nvPr/>
          </p:nvSpPr>
          <p:spPr>
            <a:xfrm>
              <a:off x="6227693"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Cáo</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và</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Hoàng</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tử</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bé</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kể</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cho</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nhau</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nghe</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về</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hoàn</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cảnh</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của</a:t>
              </a:r>
              <a:r>
                <a:rPr lang="en-US" sz="2300" kern="1200" dirty="0">
                  <a:latin typeface="Times New Roman" panose="02020603050405020304" pitchFamily="18" charset="0"/>
                  <a:cs typeface="Times New Roman" panose="02020603050405020304" pitchFamily="18" charset="0"/>
                </a:rPr>
                <a:t> </a:t>
              </a:r>
              <a:r>
                <a:rPr lang="en-US" sz="2300" kern="1200" dirty="0" err="1">
                  <a:latin typeface="Times New Roman" panose="02020603050405020304" pitchFamily="18" charset="0"/>
                  <a:cs typeface="Times New Roman" panose="02020603050405020304" pitchFamily="18" charset="0"/>
                </a:rPr>
                <a:t>mình</a:t>
              </a:r>
              <a:r>
                <a:rPr lang="en-US" sz="2300" kern="1200" dirty="0">
                  <a:latin typeface="Times New Roman" panose="02020603050405020304" pitchFamily="18" charset="0"/>
                  <a:cs typeface="Times New Roman" panose="02020603050405020304" pitchFamily="18" charset="0"/>
                </a:rPr>
                <a:t>.</a:t>
              </a:r>
              <a:endParaRPr lang="en-US" sz="2300" kern="1200" dirty="0"/>
            </a:p>
          </p:txBody>
        </p:sp>
      </p:grpSp>
      <p:grpSp>
        <p:nvGrpSpPr>
          <p:cNvPr id="38" name="Group 37"/>
          <p:cNvGrpSpPr/>
          <p:nvPr/>
        </p:nvGrpSpPr>
        <p:grpSpPr>
          <a:xfrm>
            <a:off x="1541138" y="3496396"/>
            <a:ext cx="9337996" cy="551443"/>
            <a:chOff x="1267673" y="2416511"/>
            <a:chExt cx="9337996" cy="551443"/>
          </a:xfrm>
        </p:grpSpPr>
        <p:sp>
          <p:nvSpPr>
            <p:cNvPr id="57" name="Straight Connector 15"/>
            <p:cNvSpPr/>
            <p:nvPr/>
          </p:nvSpPr>
          <p:spPr>
            <a:xfrm>
              <a:off x="1267673" y="2416511"/>
              <a:ext cx="9337996" cy="551443"/>
            </a:xfrm>
            <a:custGeom>
              <a:avLst/>
              <a:gdLst/>
              <a:ahLst/>
              <a:cxnLst/>
              <a:rect l="0" t="0" r="0" b="0"/>
              <a:pathLst>
                <a:path>
                  <a:moveTo>
                    <a:pt x="9337996" y="0"/>
                  </a:moveTo>
                  <a:lnTo>
                    <a:pt x="9337996" y="292821"/>
                  </a:lnTo>
                  <a:lnTo>
                    <a:pt x="0" y="292821"/>
                  </a:lnTo>
                  <a:lnTo>
                    <a:pt x="0" y="551443"/>
                  </a:lnTo>
                </a:path>
              </a:pathLst>
            </a:custGeom>
            <a:noFill/>
            <a:ln>
              <a:tailEnd type="arrow"/>
            </a:ln>
          </p:spPr>
          <p:style>
            <a:lnRef idx="1">
              <a:schemeClr val="accent3">
                <a:hueOff val="6750158"/>
                <a:satOff val="-10128"/>
                <a:lumOff val="-1647"/>
                <a:alphaOff val="0"/>
              </a:schemeClr>
            </a:lnRef>
            <a:fillRef idx="0">
              <a:scrgbClr r="0" g="0" b="0"/>
            </a:fillRef>
            <a:effectRef idx="0">
              <a:scrgbClr r="0" g="0" b="0"/>
            </a:effectRef>
            <a:fontRef idx="minor">
              <a:schemeClr val="tx1">
                <a:hueOff val="0"/>
                <a:satOff val="0"/>
                <a:lumOff val="0"/>
                <a:alphaOff val="0"/>
              </a:schemeClr>
            </a:fontRef>
          </p:style>
        </p:sp>
        <p:sp>
          <p:nvSpPr>
            <p:cNvPr id="58" name="Straight Connector 16"/>
            <p:cNvSpPr/>
            <p:nvPr/>
          </p:nvSpPr>
          <p:spPr>
            <a:xfrm>
              <a:off x="5702769" y="2689323"/>
              <a:ext cx="467805"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9" name="Group 38"/>
          <p:cNvGrpSpPr/>
          <p:nvPr/>
        </p:nvGrpSpPr>
        <p:grpSpPr>
          <a:xfrm>
            <a:off x="9613824" y="1979823"/>
            <a:ext cx="2530622" cy="1518373"/>
            <a:chOff x="9340359" y="899938"/>
            <a:chExt cx="2530622" cy="1518373"/>
          </a:xfrm>
        </p:grpSpPr>
        <p:sp>
          <p:nvSpPr>
            <p:cNvPr id="55" name="Rectangle 54"/>
            <p:cNvSpPr/>
            <p:nvPr/>
          </p:nvSpPr>
          <p:spPr>
            <a:xfrm>
              <a:off x="9340359" y="899938"/>
              <a:ext cx="2530622" cy="1518373"/>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6" name="Rectangle 55"/>
            <p:cNvSpPr/>
            <p:nvPr/>
          </p:nvSpPr>
          <p:spPr>
            <a:xfrm>
              <a:off x="9340359"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chỉ</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Hoàng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tử</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bé</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cảm</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hóa</a:t>
              </a:r>
              <a:r>
                <a:rPr lang="en-US" sz="2700" kern="1200" dirty="0">
                  <a:latin typeface="Times New Roman" panose="02020603050405020304" pitchFamily="18" charset="0"/>
                  <a:cs typeface="Times New Roman" panose="02020603050405020304" pitchFamily="18" charset="0"/>
                </a:rPr>
                <a:t>”</a:t>
              </a:r>
              <a:endParaRPr lang="en-US" sz="2700" kern="1200" dirty="0"/>
            </a:p>
          </p:txBody>
        </p:sp>
      </p:grpSp>
      <p:grpSp>
        <p:nvGrpSpPr>
          <p:cNvPr id="40" name="Group 39"/>
          <p:cNvGrpSpPr/>
          <p:nvPr/>
        </p:nvGrpSpPr>
        <p:grpSpPr>
          <a:xfrm>
            <a:off x="2804649" y="4793706"/>
            <a:ext cx="551443" cy="91440"/>
            <a:chOff x="2531184" y="3713821"/>
            <a:chExt cx="551443" cy="91440"/>
          </a:xfrm>
        </p:grpSpPr>
        <p:sp>
          <p:nvSpPr>
            <p:cNvPr id="53" name="Straight Connector 19"/>
            <p:cNvSpPr/>
            <p:nvPr/>
          </p:nvSpPr>
          <p:spPr>
            <a:xfrm>
              <a:off x="2531184" y="3713821"/>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9000211"/>
                <a:satOff val="-13504"/>
                <a:lumOff val="-2196"/>
                <a:alphaOff val="0"/>
              </a:schemeClr>
            </a:lnRef>
            <a:fillRef idx="0">
              <a:scrgbClr r="0" g="0" b="0"/>
            </a:fillRef>
            <a:effectRef idx="0">
              <a:scrgbClr r="0" g="0" b="0"/>
            </a:effectRef>
            <a:fontRef idx="minor">
              <a:schemeClr val="tx1">
                <a:hueOff val="0"/>
                <a:satOff val="0"/>
                <a:lumOff val="0"/>
                <a:alphaOff val="0"/>
              </a:schemeClr>
            </a:fontRef>
          </p:style>
        </p:sp>
        <p:sp>
          <p:nvSpPr>
            <p:cNvPr id="54" name="Straight Connector 20"/>
            <p:cNvSpPr/>
            <p:nvPr/>
          </p:nvSpPr>
          <p:spPr>
            <a:xfrm>
              <a:off x="2792355" y="3756631"/>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1" name="Group 40"/>
          <p:cNvGrpSpPr/>
          <p:nvPr/>
        </p:nvGrpSpPr>
        <p:grpSpPr>
          <a:xfrm>
            <a:off x="275827" y="4080240"/>
            <a:ext cx="2530622" cy="1518373"/>
            <a:chOff x="2362" y="3000355"/>
            <a:chExt cx="2530622" cy="1518373"/>
          </a:xfrm>
        </p:grpSpPr>
        <p:sp>
          <p:nvSpPr>
            <p:cNvPr id="51" name="Rectangle 50"/>
            <p:cNvSpPr/>
            <p:nvPr/>
          </p:nvSpPr>
          <p:spPr>
            <a:xfrm>
              <a:off x="2362" y="3000355"/>
              <a:ext cx="2530622" cy="1518373"/>
            </a:xfrm>
            <a:prstGeom prst="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52" name="Rectangle 51"/>
            <p:cNvSpPr/>
            <p:nvPr/>
          </p:nvSpPr>
          <p:spPr>
            <a:xfrm>
              <a:off x="2362"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Cáo</a:t>
              </a:r>
              <a:endParaRPr lang="en-US" sz="2800" kern="1200" dirty="0"/>
            </a:p>
          </p:txBody>
        </p:sp>
      </p:grpSp>
      <p:grpSp>
        <p:nvGrpSpPr>
          <p:cNvPr id="42" name="Group 41"/>
          <p:cNvGrpSpPr/>
          <p:nvPr/>
        </p:nvGrpSpPr>
        <p:grpSpPr>
          <a:xfrm>
            <a:off x="5917315" y="4692508"/>
            <a:ext cx="579684" cy="146917"/>
            <a:chOff x="5643850" y="3612623"/>
            <a:chExt cx="579684" cy="146917"/>
          </a:xfrm>
        </p:grpSpPr>
        <p:sp>
          <p:nvSpPr>
            <p:cNvPr id="49" name="Straight Connector 23"/>
            <p:cNvSpPr/>
            <p:nvPr/>
          </p:nvSpPr>
          <p:spPr>
            <a:xfrm>
              <a:off x="5643850" y="3612623"/>
              <a:ext cx="579684" cy="146917"/>
            </a:xfrm>
            <a:custGeom>
              <a:avLst/>
              <a:gdLst/>
              <a:ahLst/>
              <a:cxnLst/>
              <a:rect l="0" t="0" r="0" b="0"/>
              <a:pathLst>
                <a:path>
                  <a:moveTo>
                    <a:pt x="0" y="146917"/>
                  </a:moveTo>
                  <a:lnTo>
                    <a:pt x="306942" y="146917"/>
                  </a:lnTo>
                  <a:lnTo>
                    <a:pt x="306942" y="0"/>
                  </a:lnTo>
                  <a:lnTo>
                    <a:pt x="579684" y="0"/>
                  </a:lnTo>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50" name="Straight Connector 24"/>
            <p:cNvSpPr/>
            <p:nvPr/>
          </p:nvSpPr>
          <p:spPr>
            <a:xfrm>
              <a:off x="5917999" y="3683172"/>
              <a:ext cx="31386"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3" name="Group 42"/>
          <p:cNvGrpSpPr/>
          <p:nvPr/>
        </p:nvGrpSpPr>
        <p:grpSpPr>
          <a:xfrm>
            <a:off x="3388493" y="4080240"/>
            <a:ext cx="2530622" cy="1518373"/>
            <a:chOff x="3115028" y="3000355"/>
            <a:chExt cx="2530622" cy="1518373"/>
          </a:xfrm>
        </p:grpSpPr>
        <p:sp>
          <p:nvSpPr>
            <p:cNvPr id="47" name="Rectangle 46"/>
            <p:cNvSpPr/>
            <p:nvPr/>
          </p:nvSpPr>
          <p:spPr>
            <a:xfrm>
              <a:off x="3115028" y="3000355"/>
              <a:ext cx="2530622" cy="1518373"/>
            </a:xfrm>
            <a:prstGeom prst="rect">
              <a:avLst/>
            </a:prstGeom>
          </p:spPr>
          <p:style>
            <a:lnRef idx="2">
              <a:schemeClr val="lt1">
                <a:hueOff val="0"/>
                <a:satOff val="0"/>
                <a:lumOff val="0"/>
                <a:alphaOff val="0"/>
              </a:schemeClr>
            </a:lnRef>
            <a:fillRef idx="1">
              <a:schemeClr val="accent3">
                <a:hueOff val="9375220"/>
                <a:satOff val="-14067"/>
                <a:lumOff val="-2288"/>
                <a:alphaOff val="0"/>
              </a:schemeClr>
            </a:fillRef>
            <a:effectRef idx="0">
              <a:schemeClr val="accent3">
                <a:hueOff val="9375220"/>
                <a:satOff val="-14067"/>
                <a:lumOff val="-2288"/>
                <a:alphaOff val="0"/>
              </a:schemeClr>
            </a:effectRef>
            <a:fontRef idx="minor">
              <a:schemeClr val="lt1"/>
            </a:fontRef>
          </p:style>
        </p:sp>
        <p:sp>
          <p:nvSpPr>
            <p:cNvPr id="48" name="Rectangle 47"/>
            <p:cNvSpPr/>
            <p:nvPr/>
          </p:nvSpPr>
          <p:spPr>
            <a:xfrm>
              <a:off x="3115028"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vườn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hồng</a:t>
              </a:r>
              <a:r>
                <a:rPr lang="en-US" sz="2800" kern="1200" dirty="0">
                  <a:latin typeface="Times New Roman" panose="02020603050405020304" pitchFamily="18" charset="0"/>
                  <a:cs typeface="Times New Roman" panose="02020603050405020304" pitchFamily="18" charset="0"/>
                </a:rPr>
                <a:t>.</a:t>
              </a:r>
              <a:endParaRPr lang="en-US" sz="2800" kern="1200" dirty="0"/>
            </a:p>
          </p:txBody>
        </p:sp>
      </p:grpSp>
      <p:grpSp>
        <p:nvGrpSpPr>
          <p:cNvPr id="44" name="Group 43"/>
          <p:cNvGrpSpPr/>
          <p:nvPr/>
        </p:nvGrpSpPr>
        <p:grpSpPr>
          <a:xfrm>
            <a:off x="6528993" y="4034519"/>
            <a:ext cx="3052023" cy="1518373"/>
            <a:chOff x="6255935" y="2853437"/>
            <a:chExt cx="2530622" cy="1518373"/>
          </a:xfrm>
        </p:grpSpPr>
        <p:sp>
          <p:nvSpPr>
            <p:cNvPr id="45" name="Rectangle 44"/>
            <p:cNvSpPr/>
            <p:nvPr/>
          </p:nvSpPr>
          <p:spPr>
            <a:xfrm>
              <a:off x="6255935" y="2853437"/>
              <a:ext cx="2530622" cy="1518373"/>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46" name="Rectangle 45"/>
            <p:cNvSpPr/>
            <p:nvPr/>
          </p:nvSpPr>
          <p:spPr>
            <a:xfrm>
              <a:off x="6255935" y="2853437"/>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biệt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quay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mình</a:t>
              </a:r>
              <a:r>
                <a:rPr lang="en-US" sz="2400" kern="1200" dirty="0">
                  <a:latin typeface="Times New Roman" panose="02020603050405020304" pitchFamily="18" charset="0"/>
                  <a:cs typeface="Times New Roman" panose="02020603050405020304" pitchFamily="18" charset="0"/>
                </a:rPr>
                <a:t>.</a:t>
              </a:r>
              <a:endParaRPr lang="en-US" sz="2400" kern="1200" dirty="0"/>
            </a:p>
          </p:txBody>
        </p:sp>
      </p:grpSp>
    </p:spTree>
    <p:extLst>
      <p:ext uri="{BB962C8B-B14F-4D97-AF65-F5344CB8AC3E}">
        <p14:creationId xmlns:p14="http://schemas.microsoft.com/office/powerpoint/2010/main" val="36631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80">
                                          <p:stCondLst>
                                            <p:cond delay="0"/>
                                          </p:stCondLst>
                                        </p:cTn>
                                        <p:tgtEl>
                                          <p:spTgt spid="36"/>
                                        </p:tgtEl>
                                      </p:cBhvr>
                                    </p:animEffect>
                                    <p:anim calcmode="lin" valueType="num">
                                      <p:cBhvr>
                                        <p:cTn id="4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6" dur="26">
                                          <p:stCondLst>
                                            <p:cond delay="650"/>
                                          </p:stCondLst>
                                        </p:cTn>
                                        <p:tgtEl>
                                          <p:spTgt spid="36"/>
                                        </p:tgtEl>
                                      </p:cBhvr>
                                      <p:to x="100000" y="60000"/>
                                    </p:animScale>
                                    <p:animScale>
                                      <p:cBhvr>
                                        <p:cTn id="47" dur="166" decel="50000">
                                          <p:stCondLst>
                                            <p:cond delay="676"/>
                                          </p:stCondLst>
                                        </p:cTn>
                                        <p:tgtEl>
                                          <p:spTgt spid="36"/>
                                        </p:tgtEl>
                                      </p:cBhvr>
                                      <p:to x="100000" y="100000"/>
                                    </p:animScale>
                                    <p:animScale>
                                      <p:cBhvr>
                                        <p:cTn id="48" dur="26">
                                          <p:stCondLst>
                                            <p:cond delay="1312"/>
                                          </p:stCondLst>
                                        </p:cTn>
                                        <p:tgtEl>
                                          <p:spTgt spid="36"/>
                                        </p:tgtEl>
                                      </p:cBhvr>
                                      <p:to x="100000" y="80000"/>
                                    </p:animScale>
                                    <p:animScale>
                                      <p:cBhvr>
                                        <p:cTn id="49" dur="166" decel="50000">
                                          <p:stCondLst>
                                            <p:cond delay="1338"/>
                                          </p:stCondLst>
                                        </p:cTn>
                                        <p:tgtEl>
                                          <p:spTgt spid="36"/>
                                        </p:tgtEl>
                                      </p:cBhvr>
                                      <p:to x="100000" y="100000"/>
                                    </p:animScale>
                                    <p:animScale>
                                      <p:cBhvr>
                                        <p:cTn id="50" dur="26">
                                          <p:stCondLst>
                                            <p:cond delay="1642"/>
                                          </p:stCondLst>
                                        </p:cTn>
                                        <p:tgtEl>
                                          <p:spTgt spid="36"/>
                                        </p:tgtEl>
                                      </p:cBhvr>
                                      <p:to x="100000" y="90000"/>
                                    </p:animScale>
                                    <p:animScale>
                                      <p:cBhvr>
                                        <p:cTn id="51" dur="166" decel="50000">
                                          <p:stCondLst>
                                            <p:cond delay="1668"/>
                                          </p:stCondLst>
                                        </p:cTn>
                                        <p:tgtEl>
                                          <p:spTgt spid="36"/>
                                        </p:tgtEl>
                                      </p:cBhvr>
                                      <p:to x="100000" y="100000"/>
                                    </p:animScale>
                                    <p:animScale>
                                      <p:cBhvr>
                                        <p:cTn id="52" dur="26">
                                          <p:stCondLst>
                                            <p:cond delay="1808"/>
                                          </p:stCondLst>
                                        </p:cTn>
                                        <p:tgtEl>
                                          <p:spTgt spid="36"/>
                                        </p:tgtEl>
                                      </p:cBhvr>
                                      <p:to x="100000" y="95000"/>
                                    </p:animScale>
                                    <p:animScale>
                                      <p:cBhvr>
                                        <p:cTn id="53" dur="166" decel="50000">
                                          <p:stCondLst>
                                            <p:cond delay="1834"/>
                                          </p:stCondLst>
                                        </p:cTn>
                                        <p:tgtEl>
                                          <p:spTgt spid="3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80">
                                          <p:stCondLst>
                                            <p:cond delay="0"/>
                                          </p:stCondLst>
                                        </p:cTn>
                                        <p:tgtEl>
                                          <p:spTgt spid="39"/>
                                        </p:tgtEl>
                                      </p:cBhvr>
                                    </p:animEffect>
                                    <p:anim calcmode="lin" valueType="num">
                                      <p:cBhvr>
                                        <p:cTn id="5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2" dur="26">
                                          <p:stCondLst>
                                            <p:cond delay="650"/>
                                          </p:stCondLst>
                                        </p:cTn>
                                        <p:tgtEl>
                                          <p:spTgt spid="39"/>
                                        </p:tgtEl>
                                      </p:cBhvr>
                                      <p:to x="100000" y="60000"/>
                                    </p:animScale>
                                    <p:animScale>
                                      <p:cBhvr>
                                        <p:cTn id="63" dur="166" decel="50000">
                                          <p:stCondLst>
                                            <p:cond delay="676"/>
                                          </p:stCondLst>
                                        </p:cTn>
                                        <p:tgtEl>
                                          <p:spTgt spid="39"/>
                                        </p:tgtEl>
                                      </p:cBhvr>
                                      <p:to x="100000" y="100000"/>
                                    </p:animScale>
                                    <p:animScale>
                                      <p:cBhvr>
                                        <p:cTn id="64" dur="26">
                                          <p:stCondLst>
                                            <p:cond delay="1312"/>
                                          </p:stCondLst>
                                        </p:cTn>
                                        <p:tgtEl>
                                          <p:spTgt spid="39"/>
                                        </p:tgtEl>
                                      </p:cBhvr>
                                      <p:to x="100000" y="80000"/>
                                    </p:animScale>
                                    <p:animScale>
                                      <p:cBhvr>
                                        <p:cTn id="65" dur="166" decel="50000">
                                          <p:stCondLst>
                                            <p:cond delay="1338"/>
                                          </p:stCondLst>
                                        </p:cTn>
                                        <p:tgtEl>
                                          <p:spTgt spid="39"/>
                                        </p:tgtEl>
                                      </p:cBhvr>
                                      <p:to x="100000" y="100000"/>
                                    </p:animScale>
                                    <p:animScale>
                                      <p:cBhvr>
                                        <p:cTn id="66" dur="26">
                                          <p:stCondLst>
                                            <p:cond delay="1642"/>
                                          </p:stCondLst>
                                        </p:cTn>
                                        <p:tgtEl>
                                          <p:spTgt spid="39"/>
                                        </p:tgtEl>
                                      </p:cBhvr>
                                      <p:to x="100000" y="90000"/>
                                    </p:animScale>
                                    <p:animScale>
                                      <p:cBhvr>
                                        <p:cTn id="67" dur="166" decel="50000">
                                          <p:stCondLst>
                                            <p:cond delay="1668"/>
                                          </p:stCondLst>
                                        </p:cTn>
                                        <p:tgtEl>
                                          <p:spTgt spid="39"/>
                                        </p:tgtEl>
                                      </p:cBhvr>
                                      <p:to x="100000" y="100000"/>
                                    </p:animScale>
                                    <p:animScale>
                                      <p:cBhvr>
                                        <p:cTn id="68" dur="26">
                                          <p:stCondLst>
                                            <p:cond delay="1808"/>
                                          </p:stCondLst>
                                        </p:cTn>
                                        <p:tgtEl>
                                          <p:spTgt spid="39"/>
                                        </p:tgtEl>
                                      </p:cBhvr>
                                      <p:to x="100000" y="95000"/>
                                    </p:animScale>
                                    <p:animScale>
                                      <p:cBhvr>
                                        <p:cTn id="69" dur="166" decel="50000">
                                          <p:stCondLst>
                                            <p:cond delay="1834"/>
                                          </p:stCondLst>
                                        </p:cTn>
                                        <p:tgtEl>
                                          <p:spTgt spid="3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par>
                                <p:cTn id="75" presetID="2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fltVal val="0"/>
                                          </p:val>
                                        </p:tav>
                                        <p:tav tm="100000">
                                          <p:val>
                                            <p:strVal val="#ppt_w"/>
                                          </p:val>
                                        </p:tav>
                                      </p:tavLst>
                                    </p:anim>
                                    <p:anim calcmode="lin" valueType="num">
                                      <p:cBhvr>
                                        <p:cTn id="95" dur="1000" fill="hold"/>
                                        <p:tgtEl>
                                          <p:spTgt spid="42"/>
                                        </p:tgtEl>
                                        <p:attrNameLst>
                                          <p:attrName>ppt_h</p:attrName>
                                        </p:attrNameLst>
                                      </p:cBhvr>
                                      <p:tavLst>
                                        <p:tav tm="0">
                                          <p:val>
                                            <p:fltVal val="0"/>
                                          </p:val>
                                        </p:tav>
                                        <p:tav tm="100000">
                                          <p:val>
                                            <p:strVal val="#ppt_h"/>
                                          </p:val>
                                        </p:tav>
                                      </p:tavLst>
                                    </p:anim>
                                    <p:anim calcmode="lin" valueType="num">
                                      <p:cBhvr>
                                        <p:cTn id="96" dur="1000" fill="hold"/>
                                        <p:tgtEl>
                                          <p:spTgt spid="42"/>
                                        </p:tgtEl>
                                        <p:attrNameLst>
                                          <p:attrName>style.rotation</p:attrName>
                                        </p:attrNameLst>
                                      </p:cBhvr>
                                      <p:tavLst>
                                        <p:tav tm="0">
                                          <p:val>
                                            <p:fltVal val="90"/>
                                          </p:val>
                                        </p:tav>
                                        <p:tav tm="100000">
                                          <p:val>
                                            <p:fltVal val="0"/>
                                          </p:val>
                                        </p:tav>
                                      </p:tavLst>
                                    </p:anim>
                                    <p:animEffect transition="in" filter="fade">
                                      <p:cBhvr>
                                        <p:cTn id="97" dur="1000"/>
                                        <p:tgtEl>
                                          <p:spTgt spid="42"/>
                                        </p:tgtEl>
                                      </p:cBhvr>
                                    </p:animEffect>
                                  </p:childTnLst>
                                </p:cTn>
                              </p:par>
                              <p:par>
                                <p:cTn id="98" presetID="3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fltVal val="0"/>
                                          </p:val>
                                        </p:tav>
                                        <p:tav tm="100000">
                                          <p:val>
                                            <p:strVal val="#ppt_w"/>
                                          </p:val>
                                        </p:tav>
                                      </p:tavLst>
                                    </p:anim>
                                    <p:anim calcmode="lin" valueType="num">
                                      <p:cBhvr>
                                        <p:cTn id="101" dur="1000" fill="hold"/>
                                        <p:tgtEl>
                                          <p:spTgt spid="44"/>
                                        </p:tgtEl>
                                        <p:attrNameLst>
                                          <p:attrName>ppt_h</p:attrName>
                                        </p:attrNameLst>
                                      </p:cBhvr>
                                      <p:tavLst>
                                        <p:tav tm="0">
                                          <p:val>
                                            <p:fltVal val="0"/>
                                          </p:val>
                                        </p:tav>
                                        <p:tav tm="100000">
                                          <p:val>
                                            <p:strVal val="#ppt_h"/>
                                          </p:val>
                                        </p:tav>
                                      </p:tavLst>
                                    </p:anim>
                                    <p:anim calcmode="lin" valueType="num">
                                      <p:cBhvr>
                                        <p:cTn id="102" dur="1000" fill="hold"/>
                                        <p:tgtEl>
                                          <p:spTgt spid="44"/>
                                        </p:tgtEl>
                                        <p:attrNameLst>
                                          <p:attrName>style.rotation</p:attrName>
                                        </p:attrNameLst>
                                      </p:cBhvr>
                                      <p:tavLst>
                                        <p:tav tm="0">
                                          <p:val>
                                            <p:fltVal val="90"/>
                                          </p:val>
                                        </p:tav>
                                        <p:tav tm="100000">
                                          <p:val>
                                            <p:fltVal val="0"/>
                                          </p:val>
                                        </p:tav>
                                      </p:tavLst>
                                    </p:anim>
                                    <p:animEffect transition="in" filter="fade">
                                      <p:cBhvr>
                                        <p:cTn id="10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646740" y="2315259"/>
            <a:ext cx="2082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a.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gặp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gỡ</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3161340" y="2315259"/>
            <a:ext cx="20826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b.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trò</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chuyện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về</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cảm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31" name="TextBox 30"/>
          <p:cNvSpPr txBox="1">
            <a:spLocks noChangeArrowheads="1"/>
          </p:cNvSpPr>
          <p:nvPr/>
        </p:nvSpPr>
        <p:spPr bwMode="auto">
          <a:xfrm>
            <a:off x="5675940" y="2315259"/>
            <a:ext cx="24151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c.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chia </a:t>
            </a:r>
            <a:r>
              <a:rPr lang="en-US" altLang="en-US" sz="2800" dirty="0" err="1">
                <a:solidFill>
                  <a:prstClr val="black"/>
                </a:solidFill>
                <a:latin typeface="Times New Roman" panose="02020603050405020304" pitchFamily="18" charset="0"/>
                <a:cs typeface="Times New Roman" panose="02020603050405020304" pitchFamily="18" charset="0"/>
              </a:rPr>
              <a:t>tay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2"/>
          <p:cNvSpPr/>
          <p:nvPr/>
        </p:nvSpPr>
        <p:spPr>
          <a:xfrm>
            <a:off x="3161340" y="1760302"/>
            <a:ext cx="1983755"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3"/>
          <p:cNvSpPr/>
          <p:nvPr/>
        </p:nvSpPr>
        <p:spPr>
          <a:xfrm>
            <a:off x="5675940" y="1760302"/>
            <a:ext cx="2316264"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Tree>
    <p:extLst>
      <p:ext uri="{BB962C8B-B14F-4D97-AF65-F5344CB8AC3E}">
        <p14:creationId xmlns:p14="http://schemas.microsoft.com/office/powerpoint/2010/main" val="42505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solidFill>
                  <a:prstClr val="black"/>
                </a:solidFill>
                <a:latin typeface="Times New Roman" panose="02020603050405020304" pitchFamily="18" charset="0"/>
                <a:cs typeface="Times New Roman" panose="02020603050405020304" pitchFamily="18" charset="0"/>
              </a:rPr>
              <a:t>a. </a:t>
            </a:r>
            <a:r>
              <a:rPr lang="en-US" altLang="en-US" sz="3600" b="1" dirty="0" err="1">
                <a:solidFill>
                  <a:prstClr val="black"/>
                </a:solidFill>
                <a:latin typeface="Times New Roman" panose="02020603050405020304" pitchFamily="18" charset="0"/>
                <a:cs typeface="Times New Roman" panose="02020603050405020304" pitchFamily="18" charset="0"/>
              </a:rPr>
              <a:t>Khi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gặp</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gỡ</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Hoàng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tử</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8" name="Picture 12"/>
          <p:cNvPicPr>
            <a:picLocks noChangeAspect="1"/>
          </p:cNvPicPr>
          <p:nvPr/>
        </p:nvPicPr>
        <p:blipFill>
          <a:blip r:embed="rId4"/>
          <a:srcRect/>
          <a:stretch>
            <a:fillRect/>
          </a:stretch>
        </p:blipFill>
        <p:spPr>
          <a:xfrm rot="-1677575">
            <a:off x="10502586" y="915853"/>
            <a:ext cx="1411616" cy="1536452"/>
          </a:xfrm>
          <a:prstGeom prst="rect">
            <a:avLst/>
          </a:prstGeom>
        </p:spPr>
      </p:pic>
      <p:sp>
        <p:nvSpPr>
          <p:cNvPr id="19" name="Rounded Rectangle 18"/>
          <p:cNvSpPr/>
          <p:nvPr/>
        </p:nvSpPr>
        <p:spPr>
          <a:xfrm>
            <a:off x="-374073" y="1722794"/>
            <a:ext cx="1357934"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374073" y="2619125"/>
            <a:ext cx="1357934"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608048" y="3483280"/>
            <a:ext cx="1585545"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380437" y="4943195"/>
            <a:ext cx="1357934"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094701" y="1553896"/>
            <a:ext cx="10409004" cy="3970318"/>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Địa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táo</a:t>
            </a:r>
            <a:endParaRPr lang="en-US" sz="2800" dirty="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Hoàn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cảnh</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thấy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Tâm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bã</a:t>
            </a:r>
            <a:endParaRPr lang="en-US" sz="2800" dirty="0">
              <a:solidFill>
                <a:prstClr val="black"/>
              </a:solidFill>
            </a:endParaRPr>
          </a:p>
        </p:txBody>
      </p:sp>
    </p:spTree>
    <p:extLst>
      <p:ext uri="{BB962C8B-B14F-4D97-AF65-F5344CB8AC3E}">
        <p14:creationId xmlns:p14="http://schemas.microsoft.com/office/powerpoint/2010/main" val="39619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down)">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circle(in)">
                                      <p:cBhvr>
                                        <p:cTn id="24" dur="20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 calcmode="lin" valueType="num">
                                      <p:cBhvr additive="base">
                                        <p:cTn id="2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8562109" y="-707062"/>
            <a:ext cx="3629891" cy="7946062"/>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sp>
        <p:nvSpPr>
          <p:cNvPr id="25" name="TextBox 24"/>
          <p:cNvSpPr txBox="1">
            <a:spLocks noChangeArrowheads="1"/>
          </p:cNvSpPr>
          <p:nvPr/>
        </p:nvSpPr>
        <p:spPr bwMode="auto">
          <a:xfrm>
            <a:off x="174700" y="363932"/>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b. </a:t>
            </a:r>
            <a:r>
              <a:rPr lang="en-US" altLang="en-US" sz="2800" b="1" dirty="0" err="1">
                <a:solidFill>
                  <a:prstClr val="black"/>
                </a:solidFill>
                <a:latin typeface="Times New Roman" panose="02020603050405020304" pitchFamily="18" charset="0"/>
                <a:cs typeface="Times New Roman" panose="02020603050405020304" pitchFamily="18" charset="0"/>
              </a:rPr>
              <a:t>Khi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trò</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chuyện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với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Hoàng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tử</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bé</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cảm</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hóa</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60199" y="1481709"/>
            <a:ext cx="7752136" cy="461664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15 </a:t>
            </a:r>
            <a:r>
              <a:rPr lang="en-US" sz="2800" b="1" dirty="0" err="1">
                <a:solidFill>
                  <a:prstClr val="black"/>
                </a:solidFill>
                <a:latin typeface="Times New Roman" panose="02020603050405020304" pitchFamily="18" charset="0"/>
                <a:cs typeface="Times New Roman" panose="02020603050405020304" pitchFamily="18" charset="0"/>
              </a:rPr>
              <a:t>lần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gẫn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endParaRPr>
          </a:p>
        </p:txBody>
      </p:sp>
    </p:spTree>
    <p:extLst>
      <p:ext uri="{BB962C8B-B14F-4D97-AF65-F5344CB8AC3E}">
        <p14:creationId xmlns:p14="http://schemas.microsoft.com/office/powerpoint/2010/main" val="2937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ircle(in)">
                                      <p:cBhvr>
                                        <p:cTn id="14" dur="20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1000"/>
                                        <p:tgtEl>
                                          <p:spTgt spid="26">
                                            <p:txEl>
                                              <p:pRg st="1" end="1"/>
                                            </p:txEl>
                                          </p:spTgt>
                                        </p:tgtEl>
                                      </p:cBhvr>
                                    </p:animEffect>
                                    <p:anim calcmode="lin" valueType="num">
                                      <p:cBhvr>
                                        <p:cTn id="20"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circle(in)">
                                      <p:cBhvr>
                                        <p:cTn id="26" dur="2000"/>
                                        <p:tgtEl>
                                          <p:spTgt spid="2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fade">
                                      <p:cBhvr>
                                        <p:cTn id="31" dur="1000"/>
                                        <p:tgtEl>
                                          <p:spTgt spid="26">
                                            <p:txEl>
                                              <p:pRg st="3" end="3"/>
                                            </p:txEl>
                                          </p:spTgt>
                                        </p:tgtEl>
                                      </p:cBhvr>
                                    </p:animEffect>
                                    <p:anim calcmode="lin" valueType="num">
                                      <p:cBhvr>
                                        <p:cTn id="32"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3"/>
          <a:srcRect/>
          <a:stretch>
            <a:fillRect/>
          </a:stretch>
        </p:blipFill>
        <p:spPr>
          <a:xfrm>
            <a:off x="2267569" y="6148929"/>
            <a:ext cx="6188685" cy="940479"/>
          </a:xfrm>
          <a:prstGeom prst="rect">
            <a:avLst/>
          </a:prstGeom>
        </p:spPr>
      </p:pic>
      <p:pic>
        <p:nvPicPr>
          <p:cNvPr id="13" name="Picture 10"/>
          <p:cNvPicPr>
            <a:picLocks noChangeAspect="1"/>
          </p:cNvPicPr>
          <p:nvPr/>
        </p:nvPicPr>
        <p:blipFill>
          <a:blip r:embed="rId4"/>
          <a:srcRect/>
          <a:stretch>
            <a:fillRect/>
          </a:stretch>
        </p:blipFill>
        <p:spPr>
          <a:xfrm rot="-2376132">
            <a:off x="-172151" y="-352710"/>
            <a:ext cx="1111212" cy="1209482"/>
          </a:xfrm>
          <a:prstGeom prst="rect">
            <a:avLst/>
          </a:prstGeom>
        </p:spPr>
      </p:pic>
      <p:pic>
        <p:nvPicPr>
          <p:cNvPr id="36" name="Picture 9"/>
          <p:cNvPicPr>
            <a:picLocks noChangeAspect="1"/>
          </p:cNvPicPr>
          <p:nvPr/>
        </p:nvPicPr>
        <p:blipFill>
          <a:blip r:embed="rId5"/>
          <a:srcRect/>
          <a:stretch>
            <a:fillRect/>
          </a:stretch>
        </p:blipFill>
        <p:spPr>
          <a:xfrm rot="4825249">
            <a:off x="8767077" y="2652120"/>
            <a:ext cx="6392236" cy="1398301"/>
          </a:xfrm>
          <a:prstGeom prst="rect">
            <a:avLst/>
          </a:prstGeom>
        </p:spPr>
      </p:pic>
      <p:sp>
        <p:nvSpPr>
          <p:cNvPr id="15" name="TextBox 14"/>
          <p:cNvSpPr txBox="1">
            <a:spLocks noChangeArrowheads="1"/>
          </p:cNvSpPr>
          <p:nvPr/>
        </p:nvSpPr>
        <p:spPr bwMode="auto">
          <a:xfrm>
            <a:off x="2017354" y="252031"/>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a:solidFill>
                  <a:prstClr val="black"/>
                </a:solidFill>
                <a:latin typeface="Times New Roman" panose="02020603050405020304" pitchFamily="18" charset="0"/>
                <a:cs typeface="Times New Roman" panose="02020603050405020304" pitchFamily="18" charset="0"/>
              </a:rPr>
              <a:t>b. </a:t>
            </a:r>
            <a:r>
              <a:rPr lang="en-US" altLang="en-US" sz="2800" b="1" dirty="0" err="1">
                <a:solidFill>
                  <a:prstClr val="black"/>
                </a:solidFill>
                <a:latin typeface="Times New Roman" panose="02020603050405020304" pitchFamily="18" charset="0"/>
                <a:cs typeface="Times New Roman" panose="02020603050405020304" pitchFamily="18" charset="0"/>
              </a:rPr>
              <a:t>Khi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trò</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chuyện</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với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Hoàng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tử</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bé</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về</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sự</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cảm</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hóa</a:t>
            </a:r>
            <a:r>
              <a:rPr lang="en-US" altLang="en-US" sz="2800" b="1"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595726" y="1366111"/>
            <a:ext cx="10381726" cy="397031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Bởi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sáng</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ơn</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a:t>
            </a:r>
            <a:r>
              <a:rPr lang="en-US" sz="2800" dirty="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tẻ</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nối</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2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66263696"/>
              </p:ext>
            </p:extLst>
          </p:nvPr>
        </p:nvGraphicFramePr>
        <p:xfrm>
          <a:off x="332239" y="1463713"/>
          <a:ext cx="11582667" cy="5212690"/>
        </p:xfrm>
        <a:graphic>
          <a:graphicData uri="http://schemas.openxmlformats.org/drawingml/2006/table">
            <a:tbl>
              <a:tblPr firstRow="1" bandRow="1">
                <a:tableStyleId>{5940675A-B579-460E-94D1-54222C63F5DA}</a:tableStyleId>
              </a:tblPr>
              <a:tblGrid>
                <a:gridCol w="5403541">
                  <a:extLst>
                    <a:ext uri="{9D8B030D-6E8A-4147-A177-3AD203B41FA5}">
                      <a16:colId xmlns:a16="http://schemas.microsoft.com/office/drawing/2014/main" val="20000"/>
                    </a:ext>
                  </a:extLst>
                </a:gridCol>
                <a:gridCol w="6179126">
                  <a:extLst>
                    <a:ext uri="{9D8B030D-6E8A-4147-A177-3AD203B41FA5}">
                      <a16:colId xmlns:a16="http://schemas.microsoft.com/office/drawing/2014/main" val="20001"/>
                    </a:ext>
                  </a:extLst>
                </a:gridCol>
              </a:tblGrid>
              <a:tr h="652447">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chưa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hóa</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hóa</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652447">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trắm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nghìn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cậu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cậu</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652447">
                <a:tc>
                  <a:txBody>
                    <a:bodyPr/>
                    <a:lstStyle/>
                    <a:p>
                      <a:r>
                        <a:rPr lang="en-US" sz="240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nhau</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536883">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điệu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nhàm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chán</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được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chiếu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sáng</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652447">
                <a:tc>
                  <a:txBody>
                    <a:bodyPr/>
                    <a:lstStyle/>
                    <a:p>
                      <a:r>
                        <a:rPr lang="en-US" sz="240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trốn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lòng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hẳn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khác</a:t>
                      </a:r>
                      <a:r>
                        <a:rPr lang="en-US" sz="2400" baseline="0" dirty="0">
                          <a:latin typeface="Times New Roman" panose="02020603050405020304" pitchFamily="18" charset="0"/>
                          <a:cs typeface="Times New Roman" panose="02020603050405020304" pitchFamily="18" charset="0"/>
                        </a:rPr>
                        <a:t>;</a:t>
                      </a:r>
                    </a:p>
                    <a:p>
                      <a:r>
                        <a:rPr lang="en-US" sz="2400" baseline="0" dirty="0" err="1">
                          <a:latin typeface="Times New Roman" panose="02020603050405020304" pitchFamily="18" charset="0"/>
                          <a:cs typeface="Times New Roman" panose="02020603050405020304" pitchFamily="18" charset="0"/>
                        </a:rPr>
                        <a:t>Bước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gọi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khỏi</a:t>
                      </a:r>
                      <a:r>
                        <a:rPr lang="en-US" sz="2400" baseline="0" dirty="0">
                          <a:latin typeface="Times New Roman" panose="02020603050405020304" pitchFamily="18" charset="0"/>
                          <a:cs typeface="Times New Roman" panose="02020603050405020304" pitchFamily="18" charset="0"/>
                        </a:rPr>
                        <a:t> hang,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nhạc</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652447">
                <a:tc>
                  <a:txBody>
                    <a:bodyPr/>
                    <a:lstStyle/>
                    <a:p>
                      <a:r>
                        <a:rPr lang="en-US" sz="240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ích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chẳng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nhớ</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óng</a:t>
                      </a:r>
                      <a:r>
                        <a:rPr lang="en-US" sz="2400" baseline="0" dirty="0">
                          <a:latin typeface="Times New Roman" panose="02020603050405020304" pitchFamily="18" charset="0"/>
                          <a:cs typeface="Times New Roman" panose="02020603050405020304" pitchFamily="18" charset="0"/>
                        </a:rPr>
                        <a:t> ả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nhớ</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Hoàng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thấy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thích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đồng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lúa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mì</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94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726" y="1366111"/>
            <a:ext cx="10381726" cy="954107"/>
          </a:xfrm>
          <a:prstGeom prst="rect">
            <a:avLst/>
          </a:prstGeom>
        </p:spPr>
        <p:txBody>
          <a:bodyPr wrap="square">
            <a:spAutoFit/>
          </a:bodyPr>
          <a:lstStyle/>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nhẽo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1531" y="2524406"/>
            <a:ext cx="10305922" cy="1384995"/>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ngồi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liếc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nhìn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im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lặng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mỗi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sẽ</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ngồi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xích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hơn</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87751" y="4144177"/>
            <a:ext cx="10381726" cy="1384995"/>
          </a:xfrm>
          <a:prstGeom prst="rect">
            <a:avLst/>
          </a:prstGeom>
        </p:spPr>
        <p:txBody>
          <a:bodyPr wrap="square">
            <a:spAutoFit/>
          </a:bodyPr>
          <a:lstStyle/>
          <a:p>
            <a:pPr algn="just" fontAlgn="base">
              <a:spcBef>
                <a:spcPct val="50000"/>
              </a:spcBef>
              <a:spcAft>
                <a:spcPct val="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nhẫn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2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a:solidFill>
                  <a:prstClr val="black"/>
                </a:solidFill>
                <a:latin typeface="Times New Roman" panose="02020603050405020304" pitchFamily="18" charset="0"/>
                <a:cs typeface="Times New Roman" panose="02020603050405020304" pitchFamily="18" charset="0"/>
              </a:rPr>
              <a:t>c. </a:t>
            </a:r>
            <a:r>
              <a:rPr lang="en-US" altLang="en-US" sz="3600" b="1" dirty="0" err="1">
                <a:solidFill>
                  <a:prstClr val="black"/>
                </a:solidFill>
                <a:latin typeface="Times New Roman" panose="02020603050405020304" pitchFamily="18" charset="0"/>
                <a:cs typeface="Times New Roman" panose="02020603050405020304" pitchFamily="18" charset="0"/>
              </a:rPr>
              <a:t>Khi</a:t>
            </a:r>
            <a:r>
              <a:rPr lang="en-US" altLang="en-US" sz="3600" b="1" dirty="0">
                <a:solidFill>
                  <a:prstClr val="black"/>
                </a:solidFill>
                <a:latin typeface="Times New Roman" panose="02020603050405020304" pitchFamily="18" charset="0"/>
                <a:cs typeface="Times New Roman" panose="02020603050405020304" pitchFamily="18" charset="0"/>
              </a:rPr>
              <a:t> chia </a:t>
            </a:r>
            <a:r>
              <a:rPr lang="en-US" altLang="en-US" sz="3600" b="1" dirty="0" err="1">
                <a:solidFill>
                  <a:prstClr val="black"/>
                </a:solidFill>
                <a:latin typeface="Times New Roman" panose="02020603050405020304" pitchFamily="18" charset="0"/>
                <a:cs typeface="Times New Roman" panose="02020603050405020304" pitchFamily="18" charset="0"/>
              </a:rPr>
              <a:t>tay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Hoàng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tử</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57" b="89700" l="935" r="100000">
                        <a14:foregroundMark x1="14642" y1="54292" x2="28349" y2="56438"/>
                        <a14:foregroundMark x1="30530" y1="59013" x2="32087" y2="62017"/>
                        <a14:foregroundMark x1="28660" y1="55794" x2="34268" y2="58155"/>
                      </a14:backgroundRemoval>
                    </a14:imgEffect>
                  </a14:imgLayer>
                </a14:imgProps>
              </a:ext>
              <a:ext uri="{28A0092B-C50C-407E-A947-70E740481C1C}">
                <a14:useLocalDpi xmlns:a14="http://schemas.microsoft.com/office/drawing/2010/main" val="0"/>
              </a:ext>
            </a:extLst>
          </a:blip>
          <a:stretch>
            <a:fillRect/>
          </a:stretch>
        </p:blipFill>
        <p:spPr>
          <a:xfrm>
            <a:off x="7074853" y="1640294"/>
            <a:ext cx="4765969" cy="6918821"/>
          </a:xfrm>
          <a:prstGeom prst="rect">
            <a:avLst/>
          </a:prstGeom>
        </p:spPr>
      </p:pic>
      <p:sp>
        <p:nvSpPr>
          <p:cNvPr id="2" name="Rectangle 1"/>
          <p:cNvSpPr/>
          <p:nvPr/>
        </p:nvSpPr>
        <p:spPr>
          <a:xfrm>
            <a:off x="845126" y="1323934"/>
            <a:ext cx="10224655" cy="2246769"/>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Cảm</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xúc</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 …</a:t>
            </a:r>
            <a:r>
              <a:rPr lang="en-US" sz="2800" i="1" dirty="0" err="1">
                <a:solidFill>
                  <a:srgbClr val="000000"/>
                </a:solidFill>
                <a:latin typeface="Times New Roman" pitchFamily="18" charset="0"/>
                <a:cs typeface="Calibri" pitchFamily="34" charset="0"/>
              </a:rPr>
              <a:t>mình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khóc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mất</a:t>
            </a:r>
            <a:r>
              <a:rPr lang="en-US" sz="2800" i="1" dirty="0">
                <a:solidFill>
                  <a:srgbClr val="000000"/>
                </a:solidFill>
                <a:latin typeface="Times New Roman" pitchFamily="18" charset="0"/>
                <a:cs typeface="Calibri" pitchFamily="34" charset="0"/>
              </a:rPr>
              <a:t>.” </a:t>
            </a:r>
            <a:r>
              <a:rPr lang="en-US" sz="2800" b="1" i="1" dirty="0">
                <a:solidFill>
                  <a:srgbClr val="000000"/>
                </a:solidFill>
                <a:latin typeface="Times New Roman" pitchFamily="18" charset="0"/>
                <a:cs typeface="Calibri" pitchFamily="34" charset="0"/>
                <a:sym typeface="Wingdings" panose="05000000000000000000" pitchFamily="2" charset="2"/>
              </a:rPr>
              <a:t> </a:t>
            </a:r>
            <a:r>
              <a:rPr lang="en-US" sz="2800" b="1" i="1" dirty="0" err="1">
                <a:solidFill>
                  <a:srgbClr val="000000"/>
                </a:solidFill>
                <a:latin typeface="Times New Roman" pitchFamily="18" charset="0"/>
                <a:cs typeface="Calibri" pitchFamily="34" charset="0"/>
                <a:sym typeface="Wingdings" panose="05000000000000000000" pitchFamily="2" charset="2"/>
              </a:rPr>
              <a:t>Buồn</a:t>
            </a:r>
            <a:endParaRPr lang="en-US" sz="2800" b="1" i="1" dirty="0">
              <a:solidFill>
                <a:srgbClr val="000000"/>
              </a:solidFill>
              <a:latin typeface="Times New Roman" pitchFamily="18" charset="0"/>
              <a:cs typeface="Calibri" pitchFamily="34" charset="0"/>
              <a:sym typeface="Wingdings" panose="05000000000000000000" pitchFamily="2" charset="2"/>
            </a:endParaRPr>
          </a:p>
          <a:p>
            <a:pPr algn="just" fontAlgn="base">
              <a:spcBef>
                <a:spcPct val="0"/>
              </a:spcBef>
              <a:spcAft>
                <a:spcPct val="0"/>
              </a:spcAft>
              <a:defRPr/>
            </a:pPr>
            <a:r>
              <a:rPr lang="en-US" sz="2800" i="1" dirty="0">
                <a:solidFill>
                  <a:srgbClr val="000000"/>
                </a:solidFill>
                <a:latin typeface="Times New Roman" pitchFamily="18" charset="0"/>
                <a:cs typeface="Calibri" pitchFamily="34" charset="0"/>
                <a:sym typeface="Wingdings" panose="05000000000000000000" pitchFamily="2" charset="2"/>
              </a:rPr>
              <a:t>+ </a:t>
            </a:r>
            <a:r>
              <a:rPr lang="vi-VN" sz="2800" i="1" dirty="0">
                <a:solidFill>
                  <a:srgbClr val="000000"/>
                </a:solidFill>
                <a:latin typeface="Times New Roman" panose="02020603050405020304" pitchFamily="18" charset="0"/>
                <a:cs typeface="Times New Roman" panose="02020603050405020304" pitchFamily="18" charset="0"/>
              </a:rPr>
              <a:t>Lúa mì vàng </a:t>
            </a:r>
            <a:r>
              <a:rPr lang="en-US" sz="2800" i="1" dirty="0" err="1">
                <a:solidFill>
                  <a:srgbClr val="000000"/>
                </a:solidFill>
                <a:latin typeface="Times New Roman" panose="02020603050405020304" pitchFamily="18" charset="0"/>
                <a:cs typeface="Times New Roman" panose="02020603050405020304" pitchFamily="18" charset="0"/>
              </a:rPr>
              <a:t>óng</a:t>
            </a:r>
            <a:r>
              <a:rPr lang="en-US" sz="2800" i="1" dirty="0">
                <a:solidFill>
                  <a:srgbClr val="000000"/>
                </a:solidFill>
                <a:latin typeface="Times New Roman" panose="02020603050405020304" pitchFamily="18" charset="0"/>
                <a:cs typeface="Times New Roman" panose="02020603050405020304" pitchFamily="18" charset="0"/>
              </a:rPr>
              <a:t> ả</a:t>
            </a:r>
            <a:r>
              <a:rPr lang="vi-VN" sz="2800" i="1" dirty="0">
                <a:solidFill>
                  <a:srgbClr val="000000"/>
                </a:solidFill>
                <a:latin typeface="Times New Roman" panose="02020603050405020304" pitchFamily="18" charset="0"/>
                <a:cs typeface="Times New Roman" panose="02020603050405020304" pitchFamily="18" charset="0"/>
              </a:rPr>
              <a:t> sẽ làm mình nhớ đến bạn. Và mình sẽ thấy thích tiếng gió trên đồng lúa mì</a:t>
            </a:r>
            <a:r>
              <a:rPr lang="en-US" sz="2800"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nuối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bé</a:t>
            </a:r>
            <a:endParaRPr lang="en-US" sz="2800" b="1" i="1" dirty="0">
              <a:solidFill>
                <a:prstClr val="black"/>
              </a:solidFill>
              <a:latin typeface="Times New Roman" pitchFamily="18" charset="0"/>
              <a:cs typeface="Calibri" pitchFamily="34" charset="0"/>
            </a:endParaRPr>
          </a:p>
        </p:txBody>
      </p:sp>
      <p:sp>
        <p:nvSpPr>
          <p:cNvPr id="3" name="Rectangle 2"/>
          <p:cNvSpPr/>
          <p:nvPr/>
        </p:nvSpPr>
        <p:spPr>
          <a:xfrm>
            <a:off x="856770" y="3894252"/>
            <a:ext cx="7871594" cy="1384995"/>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Suy</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nghĩ</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Cuộc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sống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đẹp</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hạnh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phúc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rất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nhiều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kể</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từ</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nó</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kết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hoàng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bé</a:t>
            </a:r>
            <a:r>
              <a:rPr lang="en-US" sz="2800" i="1" dirty="0">
                <a:solidFill>
                  <a:srgbClr val="000000"/>
                </a:solidFill>
                <a:latin typeface="Times New Roman" pitchFamily="18" charset="0"/>
                <a:cs typeface="Calibri" pitchFamily="34" charset="0"/>
              </a:rPr>
              <a:t>”</a:t>
            </a:r>
            <a:endParaRPr lang="en-US" sz="2800" i="1"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90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1275799" y="2304991"/>
            <a:ext cx="5989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rPr>
              <a:t>Theo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đồng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thoại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sao</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
        <p:nvSpPr>
          <p:cNvPr id="15" name="Rectangle 14"/>
          <p:cNvSpPr>
            <a:spLocks noChangeArrowheads="1"/>
          </p:cNvSpPr>
          <p:nvPr/>
        </p:nvSpPr>
        <p:spPr bwMode="auto">
          <a:xfrm>
            <a:off x="1197038" y="3427715"/>
            <a:ext cx="6138009" cy="2677656"/>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Vừa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được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miêu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tả</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những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đặc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tính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riêng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của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loài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vật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thích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săn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gà</a:t>
            </a:r>
            <a:r>
              <a:rPr lang="en-US" sz="2800" i="1" dirty="0">
                <a:solidFill>
                  <a:srgbClr val="000000"/>
                </a:solidFill>
                <a:latin typeface="Times New Roman" pitchFamily="18" charset="0"/>
                <a:cs typeface="Calibri" pitchFamily="34" charset="0"/>
              </a:rPr>
              <a:t> , </a:t>
            </a:r>
            <a:r>
              <a:rPr lang="en-US" sz="2800" i="1" dirty="0" err="1">
                <a:solidFill>
                  <a:srgbClr val="000000"/>
                </a:solidFill>
                <a:latin typeface="Times New Roman" pitchFamily="18" charset="0"/>
                <a:cs typeface="Calibri" pitchFamily="34" charset="0"/>
              </a:rPr>
              <a:t>sợ</a:t>
            </a:r>
            <a:r>
              <a:rPr lang="en-US" sz="2800" i="1" dirty="0">
                <a:solidFill>
                  <a:srgbClr val="000000"/>
                </a:solidFill>
                <a:latin typeface="Times New Roman" pitchFamily="18" charset="0"/>
                <a:cs typeface="Calibri" pitchFamily="34" charset="0"/>
              </a:rPr>
              <a:t> con </a:t>
            </a:r>
            <a:r>
              <a:rPr lang="en-US" sz="2800" i="1" dirty="0" err="1">
                <a:solidFill>
                  <a:srgbClr val="000000"/>
                </a:solidFill>
                <a:latin typeface="Times New Roman" pitchFamily="18" charset="0"/>
                <a:cs typeface="Calibri" pitchFamily="34" charset="0"/>
              </a:rPr>
              <a:t>người</a:t>
            </a:r>
            <a:r>
              <a:rPr lang="en-US" sz="2800" i="1"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Vừa</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mang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những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đặc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điểm</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tính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cách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của</a:t>
            </a:r>
            <a:r>
              <a:rPr lang="en-US" sz="2800" i="1" dirty="0">
                <a:solidFill>
                  <a:srgbClr val="000000"/>
                </a:solidFill>
                <a:latin typeface="Times New Roman" pitchFamily="18" charset="0"/>
                <a:cs typeface="Calibri" pitchFamily="34" charset="0"/>
              </a:rPr>
              <a:t> con </a:t>
            </a:r>
            <a:r>
              <a:rPr lang="en-US" sz="2800" i="1" dirty="0" err="1">
                <a:solidFill>
                  <a:srgbClr val="000000"/>
                </a:solidFill>
                <a:latin typeface="Times New Roman" pitchFamily="18" charset="0"/>
                <a:cs typeface="Calibri" pitchFamily="34" charset="0"/>
              </a:rPr>
              <a:t>người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chỉ</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hành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động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ngôn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ngữ</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cảm</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xúc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suy</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nghĩ</a:t>
            </a:r>
            <a:r>
              <a:rPr lang="en-US" sz="2800" i="1" dirty="0">
                <a:solidFill>
                  <a:srgbClr val="000000"/>
                </a:solidFill>
                <a:latin typeface="Times New Roman" pitchFamily="18" charset="0"/>
                <a:cs typeface="Calibri" pitchFamily="34" charset="0"/>
              </a:rPr>
              <a:t>…</a:t>
            </a:r>
            <a:endParaRPr lang="en-US" sz="2700"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19301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4"/>
          <a:srcRect/>
          <a:stretch>
            <a:fillRect/>
          </a:stretch>
        </p:blipFill>
        <p:spPr>
          <a:xfrm rot="-1791089">
            <a:off x="8330224" y="-110037"/>
            <a:ext cx="780454" cy="860005"/>
          </a:xfrm>
          <a:prstGeom prst="rect">
            <a:avLst/>
          </a:prstGeom>
        </p:spPr>
      </p:pic>
      <p:sp>
        <p:nvSpPr>
          <p:cNvPr id="35" name="Rectangle 34"/>
          <p:cNvSpPr/>
          <p:nvPr/>
        </p:nvSpPr>
        <p:spPr>
          <a:xfrm>
            <a:off x="979386" y="2063036"/>
            <a:ext cx="5549607" cy="3323987"/>
          </a:xfrm>
          <a:prstGeom prst="rect">
            <a:avLst/>
          </a:prstGeom>
        </p:spPr>
        <p:txBody>
          <a:bodyPr wrap="square">
            <a:spAutoFit/>
          </a:bodyPr>
          <a:lstStyle/>
          <a:p>
            <a:pPr algn="ctr" fontAlgn="base">
              <a:lnSpc>
                <a:spcPct val="150000"/>
              </a:lnSpc>
              <a:spcBef>
                <a:spcPct val="0"/>
              </a:spcBef>
              <a:spcAft>
                <a:spcPct val="0"/>
              </a:spcAft>
            </a:pPr>
            <a:r>
              <a:rPr lang="en-US" altLang="en-US" sz="4400" dirty="0" err="1">
                <a:solidFill>
                  <a:srgbClr val="FF0000"/>
                </a:solidFill>
                <a:latin typeface="#9Slide06 SVNHello Sunshine Mar" pitchFamily="2" charset="0"/>
                <a:cs typeface="Times New Roman" panose="02020603050405020304" pitchFamily="18" charset="0"/>
              </a:rPr>
              <a:t>Cặp</a:t>
            </a:r>
            <a:r>
              <a:rPr lang="en-US" altLang="en-US" sz="4400" dirty="0">
                <a:solidFill>
                  <a:srgbClr val="FF0000"/>
                </a:solidFill>
                <a:latin typeface="#9Slide06 SVNHello Sunshine Mar" pitchFamily="2" charset="0"/>
                <a:cs typeface="Times New Roman" panose="02020603050405020304" pitchFamily="18" charset="0"/>
              </a:rPr>
              <a:t> </a:t>
            </a:r>
            <a:r>
              <a:rPr lang="en-US" altLang="en-US" sz="4400" dirty="0" err="1">
                <a:solidFill>
                  <a:srgbClr val="FF0000"/>
                </a:solidFill>
                <a:latin typeface="#9Slide06 SVNHello Sunshine Mar" pitchFamily="2" charset="0"/>
                <a:cs typeface="Times New Roman" panose="02020603050405020304" pitchFamily="18" charset="0"/>
              </a:rPr>
              <a:t>đôi</a:t>
            </a:r>
            <a:r>
              <a:rPr lang="en-US" altLang="en-US" sz="4400" dirty="0">
                <a:solidFill>
                  <a:srgbClr val="FF0000"/>
                </a:solidFill>
                <a:latin typeface="#9Slide06 SVNHello Sunshine Mar" pitchFamily="2" charset="0"/>
                <a:cs typeface="Times New Roman" panose="02020603050405020304" pitchFamily="18" charset="0"/>
              </a:rPr>
              <a:t> chia </a:t>
            </a:r>
            <a:r>
              <a:rPr lang="en-US" altLang="en-US" sz="4400" dirty="0" err="1">
                <a:solidFill>
                  <a:srgbClr val="FF0000"/>
                </a:solidFill>
                <a:latin typeface="#9Slide06 SVNHello Sunshine Mar" pitchFamily="2" charset="0"/>
                <a:cs typeface="Times New Roman" panose="02020603050405020304" pitchFamily="18" charset="0"/>
              </a:rPr>
              <a:t>sẻ</a:t>
            </a:r>
            <a:endParaRPr lang="en-US" altLang="en-US" sz="4400" dirty="0">
              <a:solidFill>
                <a:srgbClr val="FF0000"/>
              </a:solidFill>
              <a:latin typeface="#9Slide06 SVNHello Sunshine Mar" pitchFamily="2" charset="0"/>
              <a:cs typeface="Times New Roman" panose="02020603050405020304" pitchFamily="18" charset="0"/>
            </a:endParaRPr>
          </a:p>
          <a:p>
            <a:pPr algn="just" fontAlgn="base">
              <a:lnSpc>
                <a:spcPct val="150000"/>
              </a:lnSpc>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cầu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hoàn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thành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phiếu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học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tập</a:t>
            </a:r>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gian</a:t>
            </a:r>
            <a:r>
              <a:rPr lang="en-US" altLang="en-US" sz="3200" dirty="0">
                <a:solidFill>
                  <a:srgbClr val="000000"/>
                </a:solidFill>
                <a:latin typeface="Times New Roman" panose="02020603050405020304" pitchFamily="18" charset="0"/>
                <a:cs typeface="Times New Roman" panose="02020603050405020304" pitchFamily="18" charset="0"/>
              </a:rPr>
              <a:t>: 5 </a:t>
            </a:r>
            <a:r>
              <a:rPr lang="en-US" altLang="en-US" sz="3200" dirty="0" err="1">
                <a:solidFill>
                  <a:srgbClr val="000000"/>
                </a:solidFill>
                <a:latin typeface="Times New Roman" panose="02020603050405020304" pitchFamily="18" charset="0"/>
                <a:cs typeface="Times New Roman" panose="02020603050405020304" pitchFamily="18" charset="0"/>
              </a:rPr>
              <a:t>phút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984622" y="352905"/>
            <a:ext cx="4576631" cy="6360865"/>
          </a:xfrm>
          <a:prstGeom prst="rect">
            <a:avLst/>
          </a:prstGeom>
        </p:spPr>
      </p:pic>
      <p:pic>
        <p:nvPicPr>
          <p:cNvPr id="7" name="Picture 6"/>
          <p:cNvPicPr>
            <a:picLocks noChangeAspect="1"/>
          </p:cNvPicPr>
          <p:nvPr/>
        </p:nvPicPr>
        <p:blipFill>
          <a:blip r:embed="rId6"/>
          <a:stretch>
            <a:fillRect/>
          </a:stretch>
        </p:blipFill>
        <p:spPr>
          <a:xfrm>
            <a:off x="379838" y="146629"/>
            <a:ext cx="6376969" cy="1774090"/>
          </a:xfrm>
          <a:prstGeom prst="rect">
            <a:avLst/>
          </a:prstGeom>
        </p:spPr>
      </p:pic>
    </p:spTree>
    <p:extLst>
      <p:ext uri="{BB962C8B-B14F-4D97-AF65-F5344CB8AC3E}">
        <p14:creationId xmlns:p14="http://schemas.microsoft.com/office/powerpoint/2010/main" val="14533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a:off x="7136515" y="1093449"/>
            <a:ext cx="8249188" cy="4671103"/>
          </a:xfrm>
          <a:prstGeom prst="rect">
            <a:avLst/>
          </a:prstGeom>
        </p:spPr>
      </p:pic>
      <p:pic>
        <p:nvPicPr>
          <p:cNvPr id="4" name="Picture 4"/>
          <p:cNvPicPr>
            <a:picLocks noChangeAspect="1"/>
          </p:cNvPicPr>
          <p:nvPr/>
        </p:nvPicPr>
        <p:blipFill>
          <a:blip r:embed="rId4"/>
          <a:srcRect/>
          <a:stretch>
            <a:fillRect/>
          </a:stretch>
        </p:blipFill>
        <p:spPr>
          <a:xfrm>
            <a:off x="3636884" y="567883"/>
            <a:ext cx="1364587" cy="767580"/>
          </a:xfrm>
          <a:prstGeom prst="rect">
            <a:avLst/>
          </a:prstGeom>
        </p:spPr>
      </p:pic>
      <p:pic>
        <p:nvPicPr>
          <p:cNvPr id="12" name="Picture 12"/>
          <p:cNvPicPr>
            <a:picLocks noChangeAspect="1"/>
          </p:cNvPicPr>
          <p:nvPr/>
        </p:nvPicPr>
        <p:blipFill>
          <a:blip r:embed="rId5"/>
          <a:srcRect/>
          <a:stretch>
            <a:fillRect/>
          </a:stretch>
        </p:blipFill>
        <p:spPr>
          <a:xfrm>
            <a:off x="8758111" y="1215725"/>
            <a:ext cx="2756635" cy="4662384"/>
          </a:xfrm>
          <a:prstGeom prst="rect">
            <a:avLst/>
          </a:prstGeom>
        </p:spPr>
      </p:pic>
      <p:pic>
        <p:nvPicPr>
          <p:cNvPr id="13" name="Picture 13"/>
          <p:cNvPicPr>
            <a:picLocks noChangeAspect="1"/>
          </p:cNvPicPr>
          <p:nvPr/>
        </p:nvPicPr>
        <p:blipFill>
          <a:blip r:embed="rId6"/>
          <a:srcRect/>
          <a:stretch>
            <a:fillRect/>
          </a:stretch>
        </p:blipFill>
        <p:spPr>
          <a:xfrm rot="-891811">
            <a:off x="9595224" y="3832200"/>
            <a:ext cx="2305865" cy="62546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8693834" cy="6868129"/>
          </a:xfrm>
          <a:prstGeom prst="rect">
            <a:avLst/>
          </a:prstGeom>
        </p:spPr>
      </p:pic>
    </p:spTree>
    <p:extLst>
      <p:ext uri="{BB962C8B-B14F-4D97-AF65-F5344CB8AC3E}">
        <p14:creationId xmlns:p14="http://schemas.microsoft.com/office/powerpoint/2010/main" val="234265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1004934" y="930009"/>
            <a:ext cx="6948487" cy="7520902"/>
          </a:xfrm>
          <a:prstGeom prst="rect">
            <a:avLst/>
          </a:prstGeom>
        </p:spPr>
      </p:pic>
      <p:sp>
        <p:nvSpPr>
          <p:cNvPr id="18" name="Rectangle 17"/>
          <p:cNvSpPr>
            <a:spLocks noChangeArrowheads="1"/>
          </p:cNvSpPr>
          <p:nvPr/>
        </p:nvSpPr>
        <p:spPr bwMode="auto">
          <a:xfrm>
            <a:off x="4166781" y="1812457"/>
            <a:ext cx="7757338"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Hoàn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cảnh</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gặp</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gỡ</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với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Hoàng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tử</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bé</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đến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từ</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một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hành</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tinh</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khác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vừa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đặt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chân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trái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đất</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Tâm</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trạng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khi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gặp</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vừa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phải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đối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diện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nỗi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thất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vọng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đau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khổ</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ngỡ</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rằng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bông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hồng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của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cậu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không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phải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duy</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nhất</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Lời</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nói</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Bạn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dễ</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thương</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quá</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Đề</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nghị</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gần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với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mình</a:t>
            </a:r>
            <a:r>
              <a:rPr lang="en-US" sz="3200" dirty="0">
                <a:solidFill>
                  <a:srgbClr val="000000"/>
                </a:solidFill>
                <a:latin typeface="Times New Roman" pitchFamily="18" charset="0"/>
                <a:cs typeface="Calibri" pitchFamily="34" charset="0"/>
              </a:rPr>
              <a:t>.</a:t>
            </a:r>
          </a:p>
        </p:txBody>
      </p:sp>
      <p:pic>
        <p:nvPicPr>
          <p:cNvPr id="19" name="Picture 18"/>
          <p:cNvPicPr>
            <a:picLocks noChangeAspect="1"/>
          </p:cNvPicPr>
          <p:nvPr/>
        </p:nvPicPr>
        <p:blipFill>
          <a:blip r:embed="rId9"/>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36204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sp>
        <p:nvSpPr>
          <p:cNvPr id="18" name="Rectangle 17"/>
          <p:cNvSpPr>
            <a:spLocks noChangeArrowheads="1"/>
          </p:cNvSpPr>
          <p:nvPr/>
        </p:nvSpPr>
        <p:spPr bwMode="auto">
          <a:xfrm>
            <a:off x="1453001" y="1628951"/>
            <a:ext cx="10134162"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Mong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muốn</a:t>
            </a:r>
            <a:r>
              <a:rPr lang="en-US" sz="3200" b="1" dirty="0">
                <a:solidFill>
                  <a:srgbClr val="000000"/>
                </a:solidFill>
                <a:latin typeface="Times New Roman" pitchFamily="18" charset="0"/>
                <a:cs typeface="Calibri" pitchFamily="34" charset="0"/>
              </a:rPr>
              <a:t>: </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tìm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bạn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bè</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thiết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muốn</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được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biết</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gì</a:t>
            </a:r>
            <a:r>
              <a:rPr lang="en-US" sz="3200"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Hành</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động</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nhận</a:t>
            </a:r>
            <a:r>
              <a:rPr lang="en-US" sz="3200" b="1" dirty="0">
                <a:solidFill>
                  <a:srgbClr val="000000"/>
                </a:solidFill>
                <a:latin typeface="Times New Roman" pitchFamily="18" charset="0"/>
                <a:cs typeface="Calibri" pitchFamily="34" charset="0"/>
              </a:rPr>
              <a:t> </a:t>
            </a:r>
            <a:r>
              <a:rPr lang="en-US" sz="3200" b="1" dirty="0" err="1">
                <a:solidFill>
                  <a:srgbClr val="000000"/>
                </a:solidFill>
                <a:latin typeface="Times New Roman" pitchFamily="18" charset="0"/>
                <a:cs typeface="Calibri" pitchFamily="34" charset="0"/>
              </a:rPr>
              <a:t>thức</a:t>
            </a:r>
            <a:r>
              <a:rPr lang="en-US" sz="3200" b="1" dirty="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Hiểu</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được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thế</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nào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là</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cảm</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hóa</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Nhắc</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lại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lời</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của</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cáo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để</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cho</a:t>
            </a:r>
            <a:r>
              <a:rPr lang="en-US" sz="3200" dirty="0">
                <a:solidFill>
                  <a:srgbClr val="000000"/>
                </a:solidFill>
                <a:latin typeface="Times New Roman" pitchFamily="18" charset="0"/>
                <a:cs typeface="Calibri" pitchFamily="34" charset="0"/>
              </a:rPr>
              <a:t> </a:t>
            </a:r>
            <a:r>
              <a:rPr lang="en-US" sz="3200" dirty="0" err="1">
                <a:solidFill>
                  <a:srgbClr val="000000"/>
                </a:solidFill>
                <a:latin typeface="Times New Roman" pitchFamily="18" charset="0"/>
                <a:cs typeface="Calibri" pitchFamily="34" charset="0"/>
              </a:rPr>
              <a:t>nhớ</a:t>
            </a:r>
            <a:endParaRPr lang="en-US" sz="3200" dirty="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a:solidFill>
                  <a:srgbClr val="FF0000"/>
                </a:solidFill>
                <a:latin typeface="Times New Roman" pitchFamily="18" charset="0"/>
                <a:cs typeface="Calibri" pitchFamily="34" charset="0"/>
                <a:sym typeface="Wingdings" panose="05000000000000000000" pitchFamily="2" charset="2"/>
              </a:rPr>
              <a:t> </a:t>
            </a:r>
            <a:r>
              <a:rPr lang="en-US" sz="3200" dirty="0" err="1">
                <a:solidFill>
                  <a:srgbClr val="FF0000"/>
                </a:solidFill>
                <a:latin typeface="Times New Roman" pitchFamily="18" charset="0"/>
                <a:cs typeface="Calibri" pitchFamily="34" charset="0"/>
                <a:sym typeface="Wingdings" panose="05000000000000000000" pitchFamily="2" charset="2"/>
              </a:rPr>
              <a:t>Nhận</a:t>
            </a:r>
            <a:r>
              <a:rPr lang="en-US" sz="3200" dirty="0">
                <a:solidFill>
                  <a:srgbClr val="FF0000"/>
                </a:solidFill>
                <a:latin typeface="Times New Roman" pitchFamily="18" charset="0"/>
                <a:cs typeface="Calibri" pitchFamily="34" charset="0"/>
                <a:sym typeface="Wingdings" panose="05000000000000000000" pitchFamily="2" charset="2"/>
              </a:rPr>
              <a:t> </a:t>
            </a:r>
            <a:r>
              <a:rPr lang="en-US" sz="3200" dirty="0" err="1">
                <a:solidFill>
                  <a:srgbClr val="FF0000"/>
                </a:solidFill>
                <a:latin typeface="Times New Roman" pitchFamily="18" charset="0"/>
                <a:cs typeface="Calibri" pitchFamily="34" charset="0"/>
                <a:sym typeface="Wingdings" panose="05000000000000000000" pitchFamily="2" charset="2"/>
              </a:rPr>
              <a:t>xét</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Hoàng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tử</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bé</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rất</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ngây</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thơ</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đáng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yêu</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sống</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cởi</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mở</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chân</a:t>
            </a:r>
            <a:r>
              <a:rPr lang="en-US" sz="3200" dirty="0">
                <a:solidFill>
                  <a:srgbClr val="000000"/>
                </a:solidFill>
                <a:latin typeface="Times New Roman" pitchFamily="18" charset="0"/>
                <a:cs typeface="Calibri" pitchFamily="34" charset="0"/>
                <a:sym typeface="Wingdings" panose="05000000000000000000" pitchFamily="2" charset="2"/>
              </a:rPr>
              <a:t> </a:t>
            </a:r>
            <a:r>
              <a:rPr lang="en-US" sz="3200" dirty="0" err="1">
                <a:solidFill>
                  <a:srgbClr val="000000"/>
                </a:solidFill>
                <a:latin typeface="Times New Roman" pitchFamily="18" charset="0"/>
                <a:cs typeface="Calibri" pitchFamily="34" charset="0"/>
                <a:sym typeface="Wingdings" panose="05000000000000000000" pitchFamily="2" charset="2"/>
              </a:rPr>
              <a:t>thành</a:t>
            </a:r>
            <a:r>
              <a:rPr lang="en-US" sz="3200" dirty="0">
                <a:solidFill>
                  <a:srgbClr val="000000"/>
                </a:solidFill>
                <a:latin typeface="Times New Roman" pitchFamily="18" charset="0"/>
                <a:cs typeface="Calibri" pitchFamily="34" charset="0"/>
                <a:sym typeface="Wingdings" panose="05000000000000000000" pitchFamily="2" charset="2"/>
              </a:rPr>
              <a:t>.</a:t>
            </a:r>
            <a:endParaRPr lang="en-US" sz="2800" dirty="0">
              <a:solidFill>
                <a:prstClr val="black"/>
              </a:solidFill>
              <a:latin typeface="Times New Roman" pitchFamily="18" charset="0"/>
              <a:cs typeface="Calibri" pitchFamily="34" charset="0"/>
            </a:endParaRPr>
          </a:p>
        </p:txBody>
      </p:sp>
      <p:pic>
        <p:nvPicPr>
          <p:cNvPr id="2" name="Picture 1"/>
          <p:cNvPicPr>
            <a:picLocks noChangeAspect="1"/>
          </p:cNvPicPr>
          <p:nvPr/>
        </p:nvPicPr>
        <p:blipFill>
          <a:blip r:embed="rId7"/>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15264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5126856" y="2301870"/>
            <a:ext cx="5749026" cy="1774090"/>
          </a:xfrm>
          <a:prstGeom prst="rect">
            <a:avLst/>
          </a:prstGeom>
        </p:spPr>
      </p:pic>
    </p:spTree>
    <p:extLst>
      <p:ext uri="{BB962C8B-B14F-4D97-AF65-F5344CB8AC3E}">
        <p14:creationId xmlns:p14="http://schemas.microsoft.com/office/powerpoint/2010/main" val="2467138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9"/>
          <a:srcRect/>
          <a:stretch>
            <a:fillRect/>
          </a:stretch>
        </p:blipFill>
        <p:spPr>
          <a:xfrm rot="75119">
            <a:off x="3268453" y="764018"/>
            <a:ext cx="1467841" cy="817715"/>
          </a:xfrm>
          <a:prstGeom prst="rect">
            <a:avLst/>
          </a:prstGeom>
        </p:spPr>
      </p:pic>
      <p:sp>
        <p:nvSpPr>
          <p:cNvPr id="13" name="Rectangle 12"/>
          <p:cNvSpPr/>
          <p:nvPr/>
        </p:nvSpPr>
        <p:spPr>
          <a:xfrm>
            <a:off x="2325028" y="1744003"/>
            <a:ext cx="6981370" cy="3323987"/>
          </a:xfrm>
          <a:prstGeom prst="rect">
            <a:avLst/>
          </a:prstGeom>
        </p:spPr>
        <p:txBody>
          <a:bodyPr wrap="square">
            <a:spAutoFit/>
          </a:bodyPr>
          <a:lstStyle/>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endParaRPr lang="en-US" sz="2800" dirty="0">
              <a:latin typeface="Times New Roman" pitchFamily="18" charset="0"/>
              <a:cs typeface="Times New Roman" pitchFamily="18" charset="0"/>
            </a:endParaRPr>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endParaRPr lang="en-US" sz="2800" dirty="0"/>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p>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BPNT: </a:t>
            </a:r>
            <a:r>
              <a:rPr lang="en-US" sz="2800" dirty="0" err="1">
                <a:latin typeface="Times New Roman" pitchFamily="18" charset="0"/>
                <a:cs typeface="Times New Roman" pitchFamily="18" charset="0"/>
              </a:rPr>
              <a:t>điệp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a:t>
            </a:r>
          </a:p>
        </p:txBody>
      </p:sp>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a:solidFill>
                  <a:schemeClr val="bg1"/>
                </a:solidFill>
                <a:latin typeface="Times New Roman" panose="02020603050405020304" pitchFamily="18" charset="0"/>
                <a:cs typeface="Times New Roman" panose="02020603050405020304" pitchFamily="18" charset="0"/>
              </a:rPr>
              <a:t>1. </a:t>
            </a:r>
            <a:r>
              <a:rPr lang="en-US" sz="2933" b="1" dirty="0" err="1">
                <a:solidFill>
                  <a:schemeClr val="bg1"/>
                </a:solidFill>
                <a:latin typeface="Times New Roman" panose="02020603050405020304" pitchFamily="18" charset="0"/>
                <a:cs typeface="Times New Roman" panose="02020603050405020304" pitchFamily="18" charset="0"/>
              </a:rPr>
              <a:t>Nghệ</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6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9"/>
          <a:srcRect/>
          <a:stretch>
            <a:fillRect/>
          </a:stretch>
        </p:blipFill>
        <p:spPr>
          <a:xfrm rot="75119">
            <a:off x="3268453" y="764018"/>
            <a:ext cx="1467841" cy="817715"/>
          </a:xfrm>
          <a:prstGeom prst="rect">
            <a:avLst/>
          </a:prstGeom>
        </p:spPr>
      </p:pic>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a:solidFill>
                  <a:prstClr val="white"/>
                </a:solidFill>
                <a:latin typeface="Times New Roman" panose="02020603050405020304" pitchFamily="18" charset="0"/>
                <a:cs typeface="Times New Roman" panose="02020603050405020304" pitchFamily="18" charset="0"/>
              </a:rPr>
              <a:t>2. </a:t>
            </a:r>
            <a:r>
              <a:rPr lang="en-US" sz="2933" b="1" dirty="0" err="1">
                <a:solidFill>
                  <a:prstClr val="white"/>
                </a:solidFill>
                <a:latin typeface="Times New Roman" panose="02020603050405020304" pitchFamily="18" charset="0"/>
                <a:cs typeface="Times New Roman" panose="02020603050405020304" pitchFamily="18" charset="0"/>
              </a:rPr>
              <a:t>Nội</a:t>
            </a:r>
            <a:r>
              <a:rPr lang="en-US" sz="2933" b="1" dirty="0">
                <a:solidFill>
                  <a:prstClr val="white"/>
                </a:solidFill>
                <a:latin typeface="Times New Roman" panose="02020603050405020304" pitchFamily="18" charset="0"/>
                <a:cs typeface="Times New Roman" panose="02020603050405020304" pitchFamily="18" charset="0"/>
              </a:rPr>
              <a:t> dung</a:t>
            </a:r>
            <a:endParaRPr lang="vi-VN" sz="2933" b="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040183" y="1868488"/>
            <a:ext cx="7966137" cy="4856842"/>
          </a:xfrm>
          <a:prstGeom prst="rect">
            <a:avLst/>
          </a:prstGeom>
        </p:spPr>
        <p:txBody>
          <a:bodyPr wrap="square">
            <a:spAutoFit/>
          </a:bodyPr>
          <a:lstStyle/>
          <a:p>
            <a:pPr lvl="0" algn="just">
              <a:lnSpc>
                <a:spcPct val="150000"/>
              </a:lnSpc>
            </a:pPr>
            <a:r>
              <a:rPr lang="en-US" sz="3000" dirty="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cáo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tặng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a:t>
            </a:r>
          </a:p>
          <a:p>
            <a:pPr algn="just">
              <a:lnSpc>
                <a:spcPct val="150000"/>
              </a:lnSpc>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bè</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a:t>
            </a:r>
          </a:p>
          <a:p>
            <a:pPr lvl="0" algn="just">
              <a:lnSpc>
                <a:spcPct val="150000"/>
              </a:lnSpc>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8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183499" y="4370675"/>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9296268" y="-27709"/>
            <a:ext cx="4287808" cy="7161265"/>
          </a:xfrm>
          <a:prstGeom prst="rect">
            <a:avLst/>
          </a:prstGeom>
        </p:spPr>
      </p:pic>
      <p:pic>
        <p:nvPicPr>
          <p:cNvPr id="2" name="Picture 1"/>
          <p:cNvPicPr>
            <a:picLocks noChangeAspect="1"/>
          </p:cNvPicPr>
          <p:nvPr/>
        </p:nvPicPr>
        <p:blipFill>
          <a:blip r:embed="rId5"/>
          <a:stretch>
            <a:fillRect/>
          </a:stretch>
        </p:blipFill>
        <p:spPr>
          <a:xfrm>
            <a:off x="821979" y="273908"/>
            <a:ext cx="7608467" cy="2024047"/>
          </a:xfrm>
          <a:prstGeom prst="rect">
            <a:avLst/>
          </a:prstGeom>
        </p:spPr>
      </p:pic>
      <p:sp>
        <p:nvSpPr>
          <p:cNvPr id="10" name="Rectangle 9"/>
          <p:cNvSpPr/>
          <p:nvPr/>
        </p:nvSpPr>
        <p:spPr>
          <a:xfrm>
            <a:off x="561561" y="1848811"/>
            <a:ext cx="7765022" cy="2031325"/>
          </a:xfrm>
          <a:prstGeom prst="rect">
            <a:avLst/>
          </a:prstGeom>
        </p:spPr>
        <p:txBody>
          <a:bodyPr wrap="square">
            <a:spAutoFit/>
          </a:bodyPr>
          <a:lstStyle/>
          <a:p>
            <a:pPr lvl="0" algn="just" fontAlgn="base">
              <a:lnSpc>
                <a:spcPct val="150000"/>
              </a:lnSpc>
              <a:spcBef>
                <a:spcPct val="0"/>
              </a:spcBef>
              <a:spcAft>
                <a:spcPct val="0"/>
              </a:spcAft>
              <a:defRPr/>
            </a:pPr>
            <a:r>
              <a:rPr lang="en-US" sz="2800" dirty="0" err="1">
                <a:latin typeface="Times New Roman" pitchFamily="18" charset="0"/>
                <a:cs typeface="Times New Roman" pitchFamily="18" charset="0"/>
              </a:rPr>
              <a:t>Đóng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endParaRPr lang="en-US" sz="2800" dirty="0">
              <a:latin typeface="Times New Roman" pitchFamily="18" charset="0"/>
              <a:cs typeface="Times New Roman"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3194" b="97917" l="845" r="99638">
                        <a14:foregroundMark x1="49879" y1="13333" x2="61473" y2="17639"/>
                        <a14:foregroundMark x1="64372" y1="15139" x2="65821" y2="36389"/>
                        <a14:foregroundMark x1="45652" y1="59861" x2="45652" y2="59861"/>
                        <a14:foregroundMark x1="37319" y1="62639" x2="43478" y2="69028"/>
                        <a14:foregroundMark x1="79106" y1="64444" x2="79106" y2="64444"/>
                        <a14:foregroundMark x1="77053" y1="63889" x2="84058" y2="65417"/>
                        <a14:foregroundMark x1="78261" y1="79444" x2="78261" y2="79444"/>
                      </a14:backgroundRemoval>
                    </a14:imgEffect>
                  </a14:imgLayer>
                </a14:imgProps>
              </a:ext>
            </a:extLst>
          </a:blip>
          <a:stretch>
            <a:fillRect/>
          </a:stretch>
        </p:blipFill>
        <p:spPr>
          <a:xfrm>
            <a:off x="5772995" y="720436"/>
            <a:ext cx="7789187" cy="6773207"/>
          </a:xfrm>
          <a:prstGeom prst="rect">
            <a:avLst/>
          </a:prstGeom>
        </p:spPr>
      </p:pic>
    </p:spTree>
    <p:extLst>
      <p:ext uri="{BB962C8B-B14F-4D97-AF65-F5344CB8AC3E}">
        <p14:creationId xmlns:p14="http://schemas.microsoft.com/office/powerpoint/2010/main" val="208952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6" name="Picture 6"/>
          <p:cNvPicPr>
            <a:picLocks noChangeAspect="1"/>
          </p:cNvPicPr>
          <p:nvPr/>
        </p:nvPicPr>
        <p:blipFill>
          <a:blip r:embed="rId4"/>
          <a:srcRect/>
          <a:stretch>
            <a:fillRect/>
          </a:stretch>
        </p:blipFill>
        <p:spPr>
          <a:xfrm rot="-437327">
            <a:off x="799483" y="621498"/>
            <a:ext cx="3524807" cy="3543556"/>
          </a:xfrm>
          <a:prstGeom prst="rect">
            <a:avLst/>
          </a:prstGeom>
        </p:spPr>
      </p:pic>
      <p:pic>
        <p:nvPicPr>
          <p:cNvPr id="10" name="Picture 10"/>
          <p:cNvPicPr>
            <a:picLocks noChangeAspect="1"/>
          </p:cNvPicPr>
          <p:nvPr/>
        </p:nvPicPr>
        <p:blipFill>
          <a:blip r:embed="rId5"/>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6"/>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7"/>
          <a:srcRect/>
          <a:stretch>
            <a:fillRect/>
          </a:stretch>
        </p:blipFill>
        <p:spPr>
          <a:xfrm rot="-1677575">
            <a:off x="548519" y="4602584"/>
            <a:ext cx="1246382" cy="1356606"/>
          </a:xfrm>
          <a:prstGeom prst="rect">
            <a:avLst/>
          </a:prstGeom>
        </p:spPr>
      </p:pic>
      <p:pic>
        <p:nvPicPr>
          <p:cNvPr id="13" name="Picture 13"/>
          <p:cNvPicPr>
            <a:picLocks noChangeAspect="1"/>
          </p:cNvPicPr>
          <p:nvPr/>
        </p:nvPicPr>
        <p:blipFill>
          <a:blip r:embed="rId7"/>
          <a:srcRect/>
          <a:stretch>
            <a:fillRect/>
          </a:stretch>
        </p:blipFill>
        <p:spPr>
          <a:xfrm rot="-1677575">
            <a:off x="1158696" y="2220054"/>
            <a:ext cx="1002229" cy="109086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0"/>
          <a:srcRect/>
          <a:stretch>
            <a:fillRect/>
          </a:stretch>
        </p:blipFill>
        <p:spPr>
          <a:xfrm rot="75119">
            <a:off x="3268453" y="764018"/>
            <a:ext cx="1467841" cy="81771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683" y="1234905"/>
            <a:ext cx="7284641" cy="5244942"/>
          </a:xfrm>
          <a:prstGeom prst="rect">
            <a:avLst/>
          </a:prstGeom>
        </p:spPr>
      </p:pic>
    </p:spTree>
    <p:extLst>
      <p:ext uri="{BB962C8B-B14F-4D97-AF65-F5344CB8AC3E}">
        <p14:creationId xmlns:p14="http://schemas.microsoft.com/office/powerpoint/2010/main" val="1437598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661628" y="4315257"/>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8839067" y="0"/>
            <a:ext cx="4287808" cy="71612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8" y="0"/>
            <a:ext cx="9537896" cy="6858000"/>
          </a:xfrm>
          <a:prstGeom prst="rect">
            <a:avLst/>
          </a:prstGeom>
        </p:spPr>
      </p:pic>
    </p:spTree>
    <p:extLst>
      <p:ext uri="{BB962C8B-B14F-4D97-AF65-F5344CB8AC3E}">
        <p14:creationId xmlns:p14="http://schemas.microsoft.com/office/powerpoint/2010/main" val="28511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213415"/>
          </a:xfrm>
          <a:prstGeom prst="rect">
            <a:avLst/>
          </a:prstGeom>
        </p:spPr>
      </p:pic>
      <p:sp>
        <p:nvSpPr>
          <p:cNvPr id="5" name="Rectangle 4"/>
          <p:cNvSpPr/>
          <p:nvPr/>
        </p:nvSpPr>
        <p:spPr>
          <a:xfrm>
            <a:off x="1264646" y="5725158"/>
            <a:ext cx="5038559" cy="523220"/>
          </a:xfrm>
          <a:prstGeom prst="rect">
            <a:avLst/>
          </a:prstGeom>
        </p:spPr>
        <p:txBody>
          <a:bodyPr wrap="none">
            <a:spAutoFit/>
          </a:bodyPr>
          <a:lstStyle/>
          <a:p>
            <a:r>
              <a:rPr lang="en-US" sz="2800" i="1" dirty="0" err="1">
                <a:solidFill>
                  <a:srgbClr val="000000"/>
                </a:solidFill>
                <a:latin typeface="Times New Roman" pitchFamily="18" charset="0"/>
                <a:cs typeface="Times New Roman" pitchFamily="18" charset="0"/>
              </a:rPr>
              <a:t>Ăng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toan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Xanh-tơ</a:t>
            </a:r>
            <a:r>
              <a:rPr lang="en-US" sz="2800" i="1" dirty="0">
                <a:solidFill>
                  <a:srgbClr val="000000"/>
                </a:solidFill>
                <a:latin typeface="Times New Roman" pitchFamily="18" charset="0"/>
                <a:cs typeface="Times New Roman" pitchFamily="18" charset="0"/>
              </a:rPr>
              <a:t> Ê-</a:t>
            </a:r>
            <a:r>
              <a:rPr lang="en-US" sz="2800" i="1" dirty="0" err="1">
                <a:solidFill>
                  <a:srgbClr val="000000"/>
                </a:solidFill>
                <a:latin typeface="Times New Roman" pitchFamily="18" charset="0"/>
                <a:cs typeface="Times New Roman" pitchFamily="18" charset="0"/>
              </a:rPr>
              <a:t>xu</a:t>
            </a:r>
            <a:r>
              <a:rPr lang="en-US" sz="2800" i="1" dirty="0">
                <a:solidFill>
                  <a:srgbClr val="000000"/>
                </a:solidFill>
                <a:latin typeface="Times New Roman" pitchFamily="18" charset="0"/>
                <a:cs typeface="Times New Roman" pitchFamily="18" charset="0"/>
              </a:rPr>
              <a:t>-be-</a:t>
            </a:r>
            <a:r>
              <a:rPr lang="en-US" sz="2800" i="1" dirty="0" err="1">
                <a:solidFill>
                  <a:srgbClr val="000000"/>
                </a:solidFill>
                <a:latin typeface="Times New Roman" pitchFamily="18" charset="0"/>
                <a:cs typeface="Times New Roman" pitchFamily="18" charset="0"/>
              </a:rPr>
              <a:t>ri</a:t>
            </a:r>
            <a:endParaRPr lang="en-US" sz="2800" dirty="0">
              <a:solidFill>
                <a:srgbClr val="000000"/>
              </a:solidFill>
            </a:endParaRPr>
          </a:p>
        </p:txBody>
      </p:sp>
      <p:pic>
        <p:nvPicPr>
          <p:cNvPr id="2" name="Picture 1"/>
          <p:cNvPicPr>
            <a:picLocks noChangeAspect="1"/>
          </p:cNvPicPr>
          <p:nvPr/>
        </p:nvPicPr>
        <p:blipFill>
          <a:blip r:embed="rId4"/>
          <a:stretch>
            <a:fillRect/>
          </a:stretch>
        </p:blipFill>
        <p:spPr>
          <a:xfrm>
            <a:off x="-241745" y="2582510"/>
            <a:ext cx="7835877" cy="3142648"/>
          </a:xfrm>
          <a:prstGeom prst="rect">
            <a:avLst/>
          </a:prstGeom>
        </p:spPr>
      </p:pic>
    </p:spTree>
    <p:extLst>
      <p:ext uri="{BB962C8B-B14F-4D97-AF65-F5344CB8AC3E}">
        <p14:creationId xmlns:p14="http://schemas.microsoft.com/office/powerpoint/2010/main" val="113814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4132146" y="2541955"/>
            <a:ext cx="6078239" cy="1774090"/>
          </a:xfrm>
          <a:prstGeom prst="rect">
            <a:avLst/>
          </a:prstGeom>
        </p:spPr>
      </p:pic>
    </p:spTree>
    <p:extLst>
      <p:ext uri="{BB962C8B-B14F-4D97-AF65-F5344CB8AC3E}">
        <p14:creationId xmlns:p14="http://schemas.microsoft.com/office/powerpoint/2010/main" val="97102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85800" y="1772923"/>
            <a:ext cx="10820400" cy="4399277"/>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933"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nvGraphicFramePr>
        <p:xfrm>
          <a:off x="863600" y="2623599"/>
          <a:ext cx="10363200" cy="3040604"/>
        </p:xfrm>
        <a:graphic>
          <a:graphicData uri="http://schemas.openxmlformats.org/drawingml/2006/table">
            <a:tbl>
              <a:tblPr firstRow="1" bandRow="1">
                <a:tableStyleId>{93296810-A885-4BE3-A3E7-6D5BEEA58F35}</a:tableStyleId>
              </a:tblPr>
              <a:tblGrid>
                <a:gridCol w="6248400">
                  <a:extLst>
                    <a:ext uri="{9D8B030D-6E8A-4147-A177-3AD203B41FA5}">
                      <a16:colId xmlns:a16="http://schemas.microsoft.com/office/drawing/2014/main" val="1581923702"/>
                    </a:ext>
                  </a:extLst>
                </a:gridCol>
                <a:gridCol w="1930400">
                  <a:extLst>
                    <a:ext uri="{9D8B030D-6E8A-4147-A177-3AD203B41FA5}">
                      <a16:colId xmlns:a16="http://schemas.microsoft.com/office/drawing/2014/main" val="2443342177"/>
                    </a:ext>
                  </a:extLst>
                </a:gridCol>
                <a:gridCol w="2184400">
                  <a:extLst>
                    <a:ext uri="{9D8B030D-6E8A-4147-A177-3AD203B41FA5}">
                      <a16:colId xmlns:a16="http://schemas.microsoft.com/office/drawing/2014/main" val="977379158"/>
                    </a:ext>
                  </a:extLst>
                </a:gridCol>
              </a:tblGrid>
              <a:tr h="760151">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Tiêu</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trôi</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chảy</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không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bỏ</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thêm</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Ngắt</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phù</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760151">
                <a:tc>
                  <a:txBody>
                    <a:bodyPr/>
                    <a:lstStyle/>
                    <a:p>
                      <a:pPr algn="just"/>
                      <a:r>
                        <a:rPr lang="en-US" sz="2900" dirty="0" err="1">
                          <a:solidFill>
                            <a:schemeClr val="tx1"/>
                          </a:solidFill>
                          <a:latin typeface="Times New Roman" panose="02020603050405020304" pitchFamily="18" charset="0"/>
                          <a:cs typeface="Times New Roman" panose="02020603050405020304" pitchFamily="18" charset="0"/>
                        </a:rPr>
                        <a:t>Giọng</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đọc</a:t>
                      </a:r>
                      <a:r>
                        <a:rPr lang="en-US" sz="2900" baseline="0" dirty="0">
                          <a:solidFill>
                            <a:schemeClr val="tx1"/>
                          </a:solidFill>
                          <a:latin typeface="Times New Roman" panose="02020603050405020304" pitchFamily="18" charset="0"/>
                          <a:cs typeface="Times New Roman" panose="02020603050405020304" pitchFamily="18" charset="0"/>
                        </a:rPr>
                        <a:t> to, </a:t>
                      </a:r>
                      <a:r>
                        <a:rPr lang="en-US" sz="2900" baseline="0" dirty="0" err="1">
                          <a:solidFill>
                            <a:schemeClr val="tx1"/>
                          </a:solidFill>
                          <a:latin typeface="Times New Roman" panose="02020603050405020304" pitchFamily="18" charset="0"/>
                          <a:cs typeface="Times New Roman" panose="02020603050405020304" pitchFamily="18" charset="0"/>
                        </a:rPr>
                        <a:t>rõ</a:t>
                      </a:r>
                      <a:r>
                        <a:rPr lang="en-US" sz="2900" baseline="0" dirty="0">
                          <a:solidFill>
                            <a:schemeClr val="tx1"/>
                          </a:solidFill>
                          <a:latin typeface="Times New Roman" panose="02020603050405020304" pitchFamily="18" charset="0"/>
                          <a:cs typeface="Times New Roman" panose="02020603050405020304" pitchFamily="18" charset="0"/>
                        </a:rPr>
                        <a:t> </a:t>
                      </a:r>
                      <a:r>
                        <a:rPr lang="en-US" sz="2900" baseline="0" dirty="0" err="1">
                          <a:solidFill>
                            <a:schemeClr val="tx1"/>
                          </a:solidFill>
                          <a:latin typeface="Times New Roman" panose="02020603050405020304" pitchFamily="18" charset="0"/>
                          <a:cs typeface="Times New Roman" panose="02020603050405020304" pitchFamily="18" charset="0"/>
                        </a:rPr>
                        <a:t>ràng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bl>
          </a:graphicData>
        </a:graphic>
      </p:graphicFrame>
    </p:spTree>
    <p:extLst>
      <p:ext uri="{BB962C8B-B14F-4D97-AF65-F5344CB8AC3E}">
        <p14:creationId xmlns:p14="http://schemas.microsoft.com/office/powerpoint/2010/main" val="2406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a:solidFill>
                  <a:prstClr val="black"/>
                </a:solidFill>
                <a:latin typeface="Times New Roman" panose="02020603050405020304" pitchFamily="18" charset="0"/>
                <a:cs typeface="Times New Roman" panose="02020603050405020304" pitchFamily="18" charset="0"/>
              </a:rPr>
              <a:t>Chú</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63600" y="1772923"/>
            <a:ext cx="10668000"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Cảm</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hóa</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a:solidFill>
                  <a:prstClr val="black"/>
                </a:solidFill>
                <a:latin typeface="Times New Roman" panose="02020603050405020304" pitchFamily="18" charset="0"/>
                <a:cs typeface="Times New Roman" panose="02020603050405020304" pitchFamily="18" charset="0"/>
              </a:rPr>
              <a:t>dung </a:t>
            </a:r>
            <a:r>
              <a:rPr lang="en-US" sz="2933" dirty="0" err="1">
                <a:solidFill>
                  <a:prstClr val="black"/>
                </a:solidFill>
                <a:latin typeface="Times New Roman" panose="02020603050405020304" pitchFamily="18" charset="0"/>
                <a:cs typeface="Times New Roman" panose="02020603050405020304" pitchFamily="18" charset="0"/>
              </a:rPr>
              <a:t>tình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đẹp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tượng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phục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nghe</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chuyển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theo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hướng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tích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cực</a:t>
            </a:r>
            <a:r>
              <a:rPr lang="en-US" sz="2933" dirty="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63600" y="3039399"/>
            <a:ext cx="10668000"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Bông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hoa</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hồng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hành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Hoàng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cậu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chăm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sóc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yêu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thương</a:t>
            </a:r>
            <a:r>
              <a:rPr lang="en-US" sz="2933" dirty="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63600" y="4305875"/>
            <a:ext cx="7264400" cy="543675"/>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Cốt</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lõi</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quan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trọng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nhất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600" y="5121010"/>
            <a:ext cx="6065838" cy="995016"/>
          </a:xfrm>
          <a:prstGeom prst="rect">
            <a:avLst/>
          </a:prstGeom>
        </p:spPr>
        <p:txBody>
          <a:bodyPr wrap="square">
            <a:spAutoFit/>
          </a:bodyPr>
          <a:lstStyle/>
          <a:p>
            <a:pPr algn="just"/>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Mắt</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trần</a:t>
            </a:r>
            <a:r>
              <a:rPr lang="en-US" sz="2933" i="1" dirty="0">
                <a:solidFill>
                  <a:prstClr val="black"/>
                </a:solidFill>
                <a:latin typeface="Times New Roman" panose="02020603050405020304" pitchFamily="18" charset="0"/>
                <a:cs typeface="Times New Roman" panose="02020603050405020304" pitchFamily="18" charset="0"/>
              </a:rPr>
              <a:t>: </a:t>
            </a:r>
            <a:r>
              <a:rPr lang="en-US" sz="2933" dirty="0">
                <a:solidFill>
                  <a:prstClr val="black"/>
                </a:solidFill>
                <a:latin typeface="Times New Roman" panose="02020603050405020304" pitchFamily="18" charset="0"/>
                <a:cs typeface="Times New Roman" panose="02020603050405020304" pitchFamily="18" charset="0"/>
              </a:rPr>
              <a:t>con </a:t>
            </a:r>
            <a:r>
              <a:rPr lang="en-US" sz="2933" dirty="0" err="1">
                <a:solidFill>
                  <a:prstClr val="black"/>
                </a:solidFill>
                <a:latin typeface="Times New Roman" panose="02020603050405020304" pitchFamily="18" charset="0"/>
                <a:cs typeface="Times New Roman" panose="02020603050405020304" pitchFamily="18" charset="0"/>
              </a:rPr>
              <a:t>mắt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thường</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đây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chỉ</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nhìn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chưa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gắn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hiểu</a:t>
            </a:r>
            <a:endParaRPr lang="vi-VN" sz="2933" i="1" dirty="0">
              <a:solidFill>
                <a:prstClr val="black"/>
              </a:solidFill>
              <a:latin typeface="Times New Roman" panose="02020603050405020304" pitchFamily="18" charset="0"/>
              <a:cs typeface="Times New Roman" panose="02020603050405020304" pitchFamily="18" charset="0"/>
            </a:endParaRPr>
          </a:p>
        </p:txBody>
      </p:sp>
      <p:pic>
        <p:nvPicPr>
          <p:cNvPr id="10" name="Picture 12"/>
          <p:cNvPicPr>
            <a:picLocks noChangeAspect="1"/>
          </p:cNvPicPr>
          <p:nvPr/>
        </p:nvPicPr>
        <p:blipFill>
          <a:blip r:embed="rId3"/>
          <a:srcRect/>
          <a:stretch>
            <a:fillRect/>
          </a:stretch>
        </p:blipFill>
        <p:spPr>
          <a:xfrm rot="-1677575">
            <a:off x="8627585" y="3800468"/>
            <a:ext cx="2426493" cy="2641080"/>
          </a:xfrm>
          <a:prstGeom prst="rect">
            <a:avLst/>
          </a:prstGeom>
        </p:spPr>
      </p:pic>
      <p:pic>
        <p:nvPicPr>
          <p:cNvPr id="13" name="Picture 13"/>
          <p:cNvPicPr>
            <a:picLocks noChangeAspect="1"/>
          </p:cNvPicPr>
          <p:nvPr/>
        </p:nvPicPr>
        <p:blipFill>
          <a:blip r:embed="rId4"/>
          <a:srcRect/>
          <a:stretch>
            <a:fillRect/>
          </a:stretch>
        </p:blipFill>
        <p:spPr>
          <a:xfrm rot="874359">
            <a:off x="6290365" y="-2806739"/>
            <a:ext cx="6859794" cy="3687139"/>
          </a:xfrm>
          <a:prstGeom prst="rect">
            <a:avLst/>
          </a:prstGeom>
        </p:spPr>
      </p:pic>
    </p:spTree>
    <p:extLst>
      <p:ext uri="{BB962C8B-B14F-4D97-AF65-F5344CB8AC3E}">
        <p14:creationId xmlns:p14="http://schemas.microsoft.com/office/powerpoint/2010/main" val="1911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10208</TotalTime>
  <Words>2063</Words>
  <Application>Microsoft Office PowerPoint</Application>
  <PresentationFormat>Widescreen</PresentationFormat>
  <Paragraphs>180</Paragraphs>
  <Slides>35</Slides>
  <Notes>34</Notes>
  <HiddenSlides>0</HiddenSlides>
  <MMClips>0</MMClips>
  <ScaleCrop>false</ScaleCrop>
  <HeadingPairs>
    <vt:vector size="6" baseType="variant">
      <vt:variant>
        <vt:lpstr>Fonts Used</vt:lpstr>
      </vt:variant>
      <vt:variant>
        <vt:i4>5</vt:i4>
      </vt:variant>
      <vt:variant>
        <vt:lpstr>Theme</vt:lpstr>
      </vt:variant>
      <vt:variant>
        <vt:i4>18</vt:i4>
      </vt:variant>
      <vt:variant>
        <vt:lpstr>Slide Titles</vt:lpstr>
      </vt:variant>
      <vt:variant>
        <vt:i4>35</vt:i4>
      </vt:variant>
    </vt:vector>
  </HeadingPairs>
  <TitlesOfParts>
    <vt:vector size="58" baseType="lpstr">
      <vt:lpstr>#9Slide06 SVNHello Sunshine Mar</vt:lpstr>
      <vt:lpstr>Arial</vt:lpstr>
      <vt:lpstr>Calibri</vt:lpstr>
      <vt:lpstr>Muli Regular</vt:lpstr>
      <vt:lpstr>Times New Roman</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7_Office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 pham</cp:lastModifiedBy>
  <cp:revision>3433</cp:revision>
  <dcterms:created xsi:type="dcterms:W3CDTF">2022-02-10T03:12:31Z</dcterms:created>
  <dcterms:modified xsi:type="dcterms:W3CDTF">2024-10-15T05:55:52Z</dcterms:modified>
</cp:coreProperties>
</file>