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40" r:id="rId2"/>
    <p:sldId id="257" r:id="rId3"/>
    <p:sldId id="324" r:id="rId4"/>
    <p:sldId id="350" r:id="rId5"/>
    <p:sldId id="258" r:id="rId6"/>
    <p:sldId id="325" r:id="rId7"/>
    <p:sldId id="315" r:id="rId8"/>
    <p:sldId id="278" r:id="rId9"/>
    <p:sldId id="327" r:id="rId10"/>
    <p:sldId id="353" r:id="rId11"/>
    <p:sldId id="360" r:id="rId12"/>
    <p:sldId id="354" r:id="rId13"/>
    <p:sldId id="356" r:id="rId14"/>
    <p:sldId id="341" r:id="rId15"/>
    <p:sldId id="357" r:id="rId16"/>
    <p:sldId id="358" r:id="rId17"/>
    <p:sldId id="347" r:id="rId18"/>
    <p:sldId id="279" r:id="rId19"/>
    <p:sldId id="328" r:id="rId20"/>
    <p:sldId id="330" r:id="rId21"/>
    <p:sldId id="331" r:id="rId22"/>
    <p:sldId id="320" r:id="rId23"/>
    <p:sldId id="359" r:id="rId24"/>
    <p:sldId id="334" r:id="rId25"/>
    <p:sldId id="313" r:id="rId26"/>
    <p:sldId id="335" r:id="rId27"/>
    <p:sldId id="336" r:id="rId28"/>
    <p:sldId id="337" r:id="rId29"/>
    <p:sldId id="338" r:id="rId30"/>
  </p:sldIdLst>
  <p:sldSz cx="12192000" cy="6858000"/>
  <p:notesSz cx="6858000" cy="9144000"/>
  <p:defaultTextStyle>
    <a:defPPr>
      <a:defRPr lang="vi-VN"/>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33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87" autoAdjust="0"/>
    <p:restoredTop sz="94660"/>
  </p:normalViewPr>
  <p:slideViewPr>
    <p:cSldViewPr snapToGrid="0">
      <p:cViewPr varScale="1">
        <p:scale>
          <a:sx n="63" d="100"/>
          <a:sy n="63" d="100"/>
        </p:scale>
        <p:origin x="228"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2D67B6F-37DE-6EE6-C66F-6D9BCF23632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vi-VN" altLang="en-US"/>
          </a:p>
        </p:txBody>
      </p:sp>
      <p:sp>
        <p:nvSpPr>
          <p:cNvPr id="38915" name="Rectangle 3">
            <a:extLst>
              <a:ext uri="{FF2B5EF4-FFF2-40B4-BE49-F238E27FC236}">
                <a16:creationId xmlns:a16="http://schemas.microsoft.com/office/drawing/2014/main" id="{97D5EFBF-A94E-7134-A71A-93FBC11F01F7}"/>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EF88243C-F1A8-4B89-8FA3-FA69BE38B0D2}" type="datetimeFigureOut">
              <a:rPr lang="vi-VN" altLang="en-US"/>
              <a:pPr/>
              <a:t>12/08/2024</a:t>
            </a:fld>
            <a:endParaRPr lang="vi-VN" altLang="en-US"/>
          </a:p>
        </p:txBody>
      </p:sp>
      <p:sp>
        <p:nvSpPr>
          <p:cNvPr id="38916" name="Rectangle 4">
            <a:extLst>
              <a:ext uri="{FF2B5EF4-FFF2-40B4-BE49-F238E27FC236}">
                <a16:creationId xmlns:a16="http://schemas.microsoft.com/office/drawing/2014/main" id="{0E7D61DC-A249-C42A-B48F-5075E22D14BF}"/>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a:extLst>
              <a:ext uri="{FF2B5EF4-FFF2-40B4-BE49-F238E27FC236}">
                <a16:creationId xmlns:a16="http://schemas.microsoft.com/office/drawing/2014/main" id="{276D8494-87C2-02BA-89E7-4588F850EEB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en-US"/>
              <a:t>Click to edit Master text styles</a:t>
            </a:r>
          </a:p>
          <a:p>
            <a:pPr lvl="1"/>
            <a:r>
              <a:rPr lang="vi-VN" altLang="en-US"/>
              <a:t>Second level</a:t>
            </a:r>
          </a:p>
          <a:p>
            <a:pPr lvl="2"/>
            <a:r>
              <a:rPr lang="vi-VN" altLang="en-US"/>
              <a:t>Third level</a:t>
            </a:r>
          </a:p>
          <a:p>
            <a:pPr lvl="3"/>
            <a:r>
              <a:rPr lang="vi-VN" altLang="en-US"/>
              <a:t>Fourth level</a:t>
            </a:r>
          </a:p>
          <a:p>
            <a:pPr lvl="4"/>
            <a:r>
              <a:rPr lang="vi-VN" altLang="en-US"/>
              <a:t>Fifth level</a:t>
            </a:r>
          </a:p>
        </p:txBody>
      </p:sp>
      <p:sp>
        <p:nvSpPr>
          <p:cNvPr id="38918" name="Rectangle 6">
            <a:extLst>
              <a:ext uri="{FF2B5EF4-FFF2-40B4-BE49-F238E27FC236}">
                <a16:creationId xmlns:a16="http://schemas.microsoft.com/office/drawing/2014/main" id="{21EA43A9-D64D-8359-9784-7447986E9DC3}"/>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vi-VN" altLang="en-US"/>
          </a:p>
        </p:txBody>
      </p:sp>
      <p:sp>
        <p:nvSpPr>
          <p:cNvPr id="38919" name="Rectangle 7">
            <a:extLst>
              <a:ext uri="{FF2B5EF4-FFF2-40B4-BE49-F238E27FC236}">
                <a16:creationId xmlns:a16="http://schemas.microsoft.com/office/drawing/2014/main" id="{96E49AAA-4920-D486-2098-85E26F8C00C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2CBA95E-B48E-4B7A-8911-2F963ECAD240}" type="slidenum">
              <a:rPr lang="vi-VN" altLang="en-US"/>
              <a:pPr/>
              <a:t>‹#›</a:t>
            </a:fld>
            <a:endParaRPr lang="vi-V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8EFB555A-C0DB-BB66-0317-21B65AC80AE2}"/>
              </a:ext>
            </a:extLst>
          </p:cNvPr>
          <p:cNvSpPr>
            <a:spLocks noGrp="1"/>
          </p:cNvSpPr>
          <p:nvPr>
            <p:ph type="dt" sz="half" idx="10"/>
          </p:nvPr>
        </p:nvSpPr>
        <p:spPr/>
        <p:txBody>
          <a:bodyPr/>
          <a:lstStyle>
            <a:lvl1pPr>
              <a:defRPr/>
            </a:lvl1pPr>
          </a:lstStyle>
          <a:p>
            <a:pPr>
              <a:defRPr/>
            </a:pPr>
            <a:fld id="{A42329D6-11D7-4FD4-948F-90A9CC9578F6}" type="datetimeFigureOut">
              <a:rPr lang="vi-VN"/>
              <a:pPr>
                <a:defRPr/>
              </a:pPr>
              <a:t>12/08/2024</a:t>
            </a:fld>
            <a:endParaRPr lang="vi-VN"/>
          </a:p>
        </p:txBody>
      </p:sp>
      <p:sp>
        <p:nvSpPr>
          <p:cNvPr id="5" name="Footer Placeholder 4">
            <a:extLst>
              <a:ext uri="{FF2B5EF4-FFF2-40B4-BE49-F238E27FC236}">
                <a16:creationId xmlns:a16="http://schemas.microsoft.com/office/drawing/2014/main" id="{6BBE6740-8096-F532-89DD-0E4BC3BAC5D0}"/>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6BAECCD8-4655-9543-B32B-A774ADE9D747}"/>
              </a:ext>
            </a:extLst>
          </p:cNvPr>
          <p:cNvSpPr>
            <a:spLocks noGrp="1"/>
          </p:cNvSpPr>
          <p:nvPr>
            <p:ph type="sldNum" sz="quarter" idx="12"/>
          </p:nvPr>
        </p:nvSpPr>
        <p:spPr/>
        <p:txBody>
          <a:bodyPr/>
          <a:lstStyle>
            <a:lvl1pPr>
              <a:defRPr/>
            </a:lvl1pPr>
          </a:lstStyle>
          <a:p>
            <a:fld id="{F75D9882-8804-43CF-8C56-D2D73C0A088C}" type="slidenum">
              <a:rPr lang="vi-VN" altLang="en-US"/>
              <a:pPr/>
              <a:t>‹#›</a:t>
            </a:fld>
            <a:endParaRPr lang="vi-VN" altLang="en-US"/>
          </a:p>
        </p:txBody>
      </p:sp>
    </p:spTree>
    <p:extLst>
      <p:ext uri="{BB962C8B-B14F-4D97-AF65-F5344CB8AC3E}">
        <p14:creationId xmlns:p14="http://schemas.microsoft.com/office/powerpoint/2010/main" val="272532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943BFEB-2DE3-6F47-0ED4-4FD73410B343}"/>
              </a:ext>
            </a:extLst>
          </p:cNvPr>
          <p:cNvSpPr>
            <a:spLocks noGrp="1"/>
          </p:cNvSpPr>
          <p:nvPr>
            <p:ph type="dt" sz="half" idx="10"/>
          </p:nvPr>
        </p:nvSpPr>
        <p:spPr/>
        <p:txBody>
          <a:bodyPr/>
          <a:lstStyle>
            <a:lvl1pPr>
              <a:defRPr/>
            </a:lvl1pPr>
          </a:lstStyle>
          <a:p>
            <a:pPr>
              <a:defRPr/>
            </a:pPr>
            <a:fld id="{FA8FE63C-039E-4FEE-B971-11EDAF0B1D98}" type="datetimeFigureOut">
              <a:rPr lang="vi-VN"/>
              <a:pPr>
                <a:defRPr/>
              </a:pPr>
              <a:t>12/08/2024</a:t>
            </a:fld>
            <a:endParaRPr lang="vi-VN"/>
          </a:p>
        </p:txBody>
      </p:sp>
      <p:sp>
        <p:nvSpPr>
          <p:cNvPr id="5" name="Footer Placeholder 4">
            <a:extLst>
              <a:ext uri="{FF2B5EF4-FFF2-40B4-BE49-F238E27FC236}">
                <a16:creationId xmlns:a16="http://schemas.microsoft.com/office/drawing/2014/main" id="{DA8E55DA-2A69-3CC9-1467-23AF130ACA2E}"/>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9A3BAE2C-633F-0A2E-A649-19C9FC567606}"/>
              </a:ext>
            </a:extLst>
          </p:cNvPr>
          <p:cNvSpPr>
            <a:spLocks noGrp="1"/>
          </p:cNvSpPr>
          <p:nvPr>
            <p:ph type="sldNum" sz="quarter" idx="12"/>
          </p:nvPr>
        </p:nvSpPr>
        <p:spPr/>
        <p:txBody>
          <a:bodyPr/>
          <a:lstStyle>
            <a:lvl1pPr>
              <a:defRPr/>
            </a:lvl1pPr>
          </a:lstStyle>
          <a:p>
            <a:fld id="{E1642DEC-FA4F-4E8E-9618-12AF5975DBE3}" type="slidenum">
              <a:rPr lang="vi-VN" altLang="en-US"/>
              <a:pPr/>
              <a:t>‹#›</a:t>
            </a:fld>
            <a:endParaRPr lang="vi-VN" altLang="en-US"/>
          </a:p>
        </p:txBody>
      </p:sp>
    </p:spTree>
    <p:extLst>
      <p:ext uri="{BB962C8B-B14F-4D97-AF65-F5344CB8AC3E}">
        <p14:creationId xmlns:p14="http://schemas.microsoft.com/office/powerpoint/2010/main" val="126226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7D46B86-30D7-4E91-B854-E87AC64E665B}"/>
              </a:ext>
            </a:extLst>
          </p:cNvPr>
          <p:cNvSpPr>
            <a:spLocks noGrp="1"/>
          </p:cNvSpPr>
          <p:nvPr>
            <p:ph type="dt" sz="half" idx="10"/>
          </p:nvPr>
        </p:nvSpPr>
        <p:spPr/>
        <p:txBody>
          <a:bodyPr/>
          <a:lstStyle>
            <a:lvl1pPr>
              <a:defRPr/>
            </a:lvl1pPr>
          </a:lstStyle>
          <a:p>
            <a:pPr>
              <a:defRPr/>
            </a:pPr>
            <a:fld id="{0C18A6FC-27D2-4B6A-9B01-C1F15EC934B5}" type="datetimeFigureOut">
              <a:rPr lang="vi-VN"/>
              <a:pPr>
                <a:defRPr/>
              </a:pPr>
              <a:t>12/08/2024</a:t>
            </a:fld>
            <a:endParaRPr lang="vi-VN"/>
          </a:p>
        </p:txBody>
      </p:sp>
      <p:sp>
        <p:nvSpPr>
          <p:cNvPr id="5" name="Footer Placeholder 4">
            <a:extLst>
              <a:ext uri="{FF2B5EF4-FFF2-40B4-BE49-F238E27FC236}">
                <a16:creationId xmlns:a16="http://schemas.microsoft.com/office/drawing/2014/main" id="{C672ABF4-E448-C482-F4CD-6B1A0A369C38}"/>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29AC2E43-2FBD-C406-EB47-0E25CF153C60}"/>
              </a:ext>
            </a:extLst>
          </p:cNvPr>
          <p:cNvSpPr>
            <a:spLocks noGrp="1"/>
          </p:cNvSpPr>
          <p:nvPr>
            <p:ph type="sldNum" sz="quarter" idx="12"/>
          </p:nvPr>
        </p:nvSpPr>
        <p:spPr/>
        <p:txBody>
          <a:bodyPr/>
          <a:lstStyle>
            <a:lvl1pPr>
              <a:defRPr/>
            </a:lvl1pPr>
          </a:lstStyle>
          <a:p>
            <a:fld id="{691106A4-94B3-4627-97C2-C0F5CF806DB9}" type="slidenum">
              <a:rPr lang="vi-VN" altLang="en-US"/>
              <a:pPr/>
              <a:t>‹#›</a:t>
            </a:fld>
            <a:endParaRPr lang="vi-VN" altLang="en-US"/>
          </a:p>
        </p:txBody>
      </p:sp>
    </p:spTree>
    <p:extLst>
      <p:ext uri="{BB962C8B-B14F-4D97-AF65-F5344CB8AC3E}">
        <p14:creationId xmlns:p14="http://schemas.microsoft.com/office/powerpoint/2010/main" val="40994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63D6A7C-EEB0-D585-986D-0A00CE991414}"/>
              </a:ext>
            </a:extLst>
          </p:cNvPr>
          <p:cNvSpPr>
            <a:spLocks noGrp="1"/>
          </p:cNvSpPr>
          <p:nvPr>
            <p:ph type="dt" sz="half" idx="10"/>
          </p:nvPr>
        </p:nvSpPr>
        <p:spPr/>
        <p:txBody>
          <a:bodyPr/>
          <a:lstStyle>
            <a:lvl1pPr>
              <a:defRPr/>
            </a:lvl1pPr>
          </a:lstStyle>
          <a:p>
            <a:pPr>
              <a:defRPr/>
            </a:pPr>
            <a:fld id="{1BFDCAE2-BD71-4DEE-B3ED-898C187BEF3D}" type="datetimeFigureOut">
              <a:rPr lang="vi-VN"/>
              <a:pPr>
                <a:defRPr/>
              </a:pPr>
              <a:t>12/08/2024</a:t>
            </a:fld>
            <a:endParaRPr lang="vi-VN"/>
          </a:p>
        </p:txBody>
      </p:sp>
      <p:sp>
        <p:nvSpPr>
          <p:cNvPr id="5" name="Footer Placeholder 4">
            <a:extLst>
              <a:ext uri="{FF2B5EF4-FFF2-40B4-BE49-F238E27FC236}">
                <a16:creationId xmlns:a16="http://schemas.microsoft.com/office/drawing/2014/main" id="{605F590A-B551-BE01-9B63-055032794C9F}"/>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6F8FF0B7-8FAA-ACDC-B7CB-251A2C26E8F7}"/>
              </a:ext>
            </a:extLst>
          </p:cNvPr>
          <p:cNvSpPr>
            <a:spLocks noGrp="1"/>
          </p:cNvSpPr>
          <p:nvPr>
            <p:ph type="sldNum" sz="quarter" idx="12"/>
          </p:nvPr>
        </p:nvSpPr>
        <p:spPr/>
        <p:txBody>
          <a:bodyPr/>
          <a:lstStyle>
            <a:lvl1pPr>
              <a:defRPr/>
            </a:lvl1pPr>
          </a:lstStyle>
          <a:p>
            <a:fld id="{BF1B71FA-26D2-4382-B37C-131DA3C9EB4D}" type="slidenum">
              <a:rPr lang="vi-VN" altLang="en-US"/>
              <a:pPr/>
              <a:t>‹#›</a:t>
            </a:fld>
            <a:endParaRPr lang="vi-VN" altLang="en-US"/>
          </a:p>
        </p:txBody>
      </p:sp>
    </p:spTree>
    <p:extLst>
      <p:ext uri="{BB962C8B-B14F-4D97-AF65-F5344CB8AC3E}">
        <p14:creationId xmlns:p14="http://schemas.microsoft.com/office/powerpoint/2010/main" val="259828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FC360E-2137-A706-8635-55366B5D6BE8}"/>
              </a:ext>
            </a:extLst>
          </p:cNvPr>
          <p:cNvSpPr>
            <a:spLocks noGrp="1"/>
          </p:cNvSpPr>
          <p:nvPr>
            <p:ph type="dt" sz="half" idx="10"/>
          </p:nvPr>
        </p:nvSpPr>
        <p:spPr/>
        <p:txBody>
          <a:bodyPr/>
          <a:lstStyle>
            <a:lvl1pPr>
              <a:defRPr/>
            </a:lvl1pPr>
          </a:lstStyle>
          <a:p>
            <a:pPr>
              <a:defRPr/>
            </a:pPr>
            <a:fld id="{3014CB8E-0B63-487E-8EA1-F189D9F8887F}" type="datetimeFigureOut">
              <a:rPr lang="vi-VN"/>
              <a:pPr>
                <a:defRPr/>
              </a:pPr>
              <a:t>12/08/2024</a:t>
            </a:fld>
            <a:endParaRPr lang="vi-VN"/>
          </a:p>
        </p:txBody>
      </p:sp>
      <p:sp>
        <p:nvSpPr>
          <p:cNvPr id="5" name="Footer Placeholder 4">
            <a:extLst>
              <a:ext uri="{FF2B5EF4-FFF2-40B4-BE49-F238E27FC236}">
                <a16:creationId xmlns:a16="http://schemas.microsoft.com/office/drawing/2014/main" id="{E41E4E1F-B38C-31A2-0C88-5A7DD579AD31}"/>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E4F3B945-BAB5-0360-C590-5B58FF40D95C}"/>
              </a:ext>
            </a:extLst>
          </p:cNvPr>
          <p:cNvSpPr>
            <a:spLocks noGrp="1"/>
          </p:cNvSpPr>
          <p:nvPr>
            <p:ph type="sldNum" sz="quarter" idx="12"/>
          </p:nvPr>
        </p:nvSpPr>
        <p:spPr/>
        <p:txBody>
          <a:bodyPr/>
          <a:lstStyle>
            <a:lvl1pPr>
              <a:defRPr/>
            </a:lvl1pPr>
          </a:lstStyle>
          <a:p>
            <a:fld id="{AC55063B-C1FD-4564-82AD-75C38C33006A}" type="slidenum">
              <a:rPr lang="vi-VN" altLang="en-US"/>
              <a:pPr/>
              <a:t>‹#›</a:t>
            </a:fld>
            <a:endParaRPr lang="vi-VN" altLang="en-US"/>
          </a:p>
        </p:txBody>
      </p:sp>
    </p:spTree>
    <p:extLst>
      <p:ext uri="{BB962C8B-B14F-4D97-AF65-F5344CB8AC3E}">
        <p14:creationId xmlns:p14="http://schemas.microsoft.com/office/powerpoint/2010/main" val="2106555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019AACED-DEEE-A72A-F2A3-C6136140FF2D}"/>
              </a:ext>
            </a:extLst>
          </p:cNvPr>
          <p:cNvSpPr>
            <a:spLocks noGrp="1"/>
          </p:cNvSpPr>
          <p:nvPr>
            <p:ph type="dt" sz="half" idx="10"/>
          </p:nvPr>
        </p:nvSpPr>
        <p:spPr/>
        <p:txBody>
          <a:bodyPr/>
          <a:lstStyle>
            <a:lvl1pPr>
              <a:defRPr/>
            </a:lvl1pPr>
          </a:lstStyle>
          <a:p>
            <a:pPr>
              <a:defRPr/>
            </a:pPr>
            <a:fld id="{95010ED7-6124-4237-93A0-205BEC2C66F6}" type="datetimeFigureOut">
              <a:rPr lang="vi-VN"/>
              <a:pPr>
                <a:defRPr/>
              </a:pPr>
              <a:t>12/08/2024</a:t>
            </a:fld>
            <a:endParaRPr lang="vi-VN"/>
          </a:p>
        </p:txBody>
      </p:sp>
      <p:sp>
        <p:nvSpPr>
          <p:cNvPr id="6" name="Footer Placeholder 4">
            <a:extLst>
              <a:ext uri="{FF2B5EF4-FFF2-40B4-BE49-F238E27FC236}">
                <a16:creationId xmlns:a16="http://schemas.microsoft.com/office/drawing/2014/main" id="{D5A83CAE-37CB-B9AD-278E-3BC929FDF037}"/>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2292B7C8-B574-7BD7-A231-1CE0967C17B9}"/>
              </a:ext>
            </a:extLst>
          </p:cNvPr>
          <p:cNvSpPr>
            <a:spLocks noGrp="1"/>
          </p:cNvSpPr>
          <p:nvPr>
            <p:ph type="sldNum" sz="quarter" idx="12"/>
          </p:nvPr>
        </p:nvSpPr>
        <p:spPr/>
        <p:txBody>
          <a:bodyPr/>
          <a:lstStyle>
            <a:lvl1pPr>
              <a:defRPr/>
            </a:lvl1pPr>
          </a:lstStyle>
          <a:p>
            <a:fld id="{D2DAE622-FB01-45DC-B84E-56B02C8CD076}" type="slidenum">
              <a:rPr lang="vi-VN" altLang="en-US"/>
              <a:pPr/>
              <a:t>‹#›</a:t>
            </a:fld>
            <a:endParaRPr lang="vi-VN" altLang="en-US"/>
          </a:p>
        </p:txBody>
      </p:sp>
    </p:spTree>
    <p:extLst>
      <p:ext uri="{BB962C8B-B14F-4D97-AF65-F5344CB8AC3E}">
        <p14:creationId xmlns:p14="http://schemas.microsoft.com/office/powerpoint/2010/main" val="2063889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7772745D-AF44-FD94-72E1-EFA643DE5A99}"/>
              </a:ext>
            </a:extLst>
          </p:cNvPr>
          <p:cNvSpPr>
            <a:spLocks noGrp="1"/>
          </p:cNvSpPr>
          <p:nvPr>
            <p:ph type="dt" sz="half" idx="10"/>
          </p:nvPr>
        </p:nvSpPr>
        <p:spPr/>
        <p:txBody>
          <a:bodyPr/>
          <a:lstStyle>
            <a:lvl1pPr>
              <a:defRPr/>
            </a:lvl1pPr>
          </a:lstStyle>
          <a:p>
            <a:pPr>
              <a:defRPr/>
            </a:pPr>
            <a:fld id="{A4978838-74E8-4CFE-A4D9-942D558AD561}" type="datetimeFigureOut">
              <a:rPr lang="vi-VN"/>
              <a:pPr>
                <a:defRPr/>
              </a:pPr>
              <a:t>12/08/2024</a:t>
            </a:fld>
            <a:endParaRPr lang="vi-VN"/>
          </a:p>
        </p:txBody>
      </p:sp>
      <p:sp>
        <p:nvSpPr>
          <p:cNvPr id="8" name="Footer Placeholder 4">
            <a:extLst>
              <a:ext uri="{FF2B5EF4-FFF2-40B4-BE49-F238E27FC236}">
                <a16:creationId xmlns:a16="http://schemas.microsoft.com/office/drawing/2014/main" id="{AFF7171B-142B-BD92-5344-5861769756B4}"/>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3783EDBC-3041-7164-A331-8AD40B55D95D}"/>
              </a:ext>
            </a:extLst>
          </p:cNvPr>
          <p:cNvSpPr>
            <a:spLocks noGrp="1"/>
          </p:cNvSpPr>
          <p:nvPr>
            <p:ph type="sldNum" sz="quarter" idx="12"/>
          </p:nvPr>
        </p:nvSpPr>
        <p:spPr/>
        <p:txBody>
          <a:bodyPr/>
          <a:lstStyle>
            <a:lvl1pPr>
              <a:defRPr/>
            </a:lvl1pPr>
          </a:lstStyle>
          <a:p>
            <a:fld id="{3110E8DF-5373-4674-8630-77A5B49C74B3}" type="slidenum">
              <a:rPr lang="vi-VN" altLang="en-US"/>
              <a:pPr/>
              <a:t>‹#›</a:t>
            </a:fld>
            <a:endParaRPr lang="vi-VN" altLang="en-US"/>
          </a:p>
        </p:txBody>
      </p:sp>
    </p:spTree>
    <p:extLst>
      <p:ext uri="{BB962C8B-B14F-4D97-AF65-F5344CB8AC3E}">
        <p14:creationId xmlns:p14="http://schemas.microsoft.com/office/powerpoint/2010/main" val="3767987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A030089C-D2F8-B63F-C420-1B6EA278FCB4}"/>
              </a:ext>
            </a:extLst>
          </p:cNvPr>
          <p:cNvSpPr>
            <a:spLocks noGrp="1"/>
          </p:cNvSpPr>
          <p:nvPr>
            <p:ph type="dt" sz="half" idx="10"/>
          </p:nvPr>
        </p:nvSpPr>
        <p:spPr/>
        <p:txBody>
          <a:bodyPr/>
          <a:lstStyle>
            <a:lvl1pPr>
              <a:defRPr/>
            </a:lvl1pPr>
          </a:lstStyle>
          <a:p>
            <a:pPr>
              <a:defRPr/>
            </a:pPr>
            <a:fld id="{0AAF5757-6805-43E3-A4EF-C215333D9E3E}" type="datetimeFigureOut">
              <a:rPr lang="vi-VN"/>
              <a:pPr>
                <a:defRPr/>
              </a:pPr>
              <a:t>12/08/2024</a:t>
            </a:fld>
            <a:endParaRPr lang="vi-VN"/>
          </a:p>
        </p:txBody>
      </p:sp>
      <p:sp>
        <p:nvSpPr>
          <p:cNvPr id="4" name="Footer Placeholder 4">
            <a:extLst>
              <a:ext uri="{FF2B5EF4-FFF2-40B4-BE49-F238E27FC236}">
                <a16:creationId xmlns:a16="http://schemas.microsoft.com/office/drawing/2014/main" id="{13908103-A58C-B1C9-9361-07541E273937}"/>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id="{2E672867-F6C2-DC24-3B8B-464DCC683703}"/>
              </a:ext>
            </a:extLst>
          </p:cNvPr>
          <p:cNvSpPr>
            <a:spLocks noGrp="1"/>
          </p:cNvSpPr>
          <p:nvPr>
            <p:ph type="sldNum" sz="quarter" idx="12"/>
          </p:nvPr>
        </p:nvSpPr>
        <p:spPr/>
        <p:txBody>
          <a:bodyPr/>
          <a:lstStyle>
            <a:lvl1pPr>
              <a:defRPr/>
            </a:lvl1pPr>
          </a:lstStyle>
          <a:p>
            <a:fld id="{DA379769-03AB-4D40-9AE2-E849E3954776}" type="slidenum">
              <a:rPr lang="vi-VN" altLang="en-US"/>
              <a:pPr/>
              <a:t>‹#›</a:t>
            </a:fld>
            <a:endParaRPr lang="vi-VN" altLang="en-US"/>
          </a:p>
        </p:txBody>
      </p:sp>
    </p:spTree>
    <p:extLst>
      <p:ext uri="{BB962C8B-B14F-4D97-AF65-F5344CB8AC3E}">
        <p14:creationId xmlns:p14="http://schemas.microsoft.com/office/powerpoint/2010/main" val="145281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2F16663-492E-5E56-DB56-BA9A4990DA7E}"/>
              </a:ext>
            </a:extLst>
          </p:cNvPr>
          <p:cNvSpPr>
            <a:spLocks noGrp="1"/>
          </p:cNvSpPr>
          <p:nvPr>
            <p:ph type="dt" sz="half" idx="10"/>
          </p:nvPr>
        </p:nvSpPr>
        <p:spPr/>
        <p:txBody>
          <a:bodyPr/>
          <a:lstStyle>
            <a:lvl1pPr>
              <a:defRPr/>
            </a:lvl1pPr>
          </a:lstStyle>
          <a:p>
            <a:pPr>
              <a:defRPr/>
            </a:pPr>
            <a:fld id="{2721F35D-F8E0-44BB-A9E2-CA9C30136264}" type="datetimeFigureOut">
              <a:rPr lang="vi-VN"/>
              <a:pPr>
                <a:defRPr/>
              </a:pPr>
              <a:t>12/08/2024</a:t>
            </a:fld>
            <a:endParaRPr lang="vi-VN"/>
          </a:p>
        </p:txBody>
      </p:sp>
      <p:sp>
        <p:nvSpPr>
          <p:cNvPr id="3" name="Footer Placeholder 4">
            <a:extLst>
              <a:ext uri="{FF2B5EF4-FFF2-40B4-BE49-F238E27FC236}">
                <a16:creationId xmlns:a16="http://schemas.microsoft.com/office/drawing/2014/main" id="{ED24BD3C-ABD9-CBA5-0BEC-B040A374DF4D}"/>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id="{167E598F-14B5-3575-AA9F-CA8EE8E20CB5}"/>
              </a:ext>
            </a:extLst>
          </p:cNvPr>
          <p:cNvSpPr>
            <a:spLocks noGrp="1"/>
          </p:cNvSpPr>
          <p:nvPr>
            <p:ph type="sldNum" sz="quarter" idx="12"/>
          </p:nvPr>
        </p:nvSpPr>
        <p:spPr/>
        <p:txBody>
          <a:bodyPr/>
          <a:lstStyle>
            <a:lvl1pPr>
              <a:defRPr/>
            </a:lvl1pPr>
          </a:lstStyle>
          <a:p>
            <a:fld id="{340105DD-AB27-4A90-98ED-2A5BE69183E7}" type="slidenum">
              <a:rPr lang="vi-VN" altLang="en-US"/>
              <a:pPr/>
              <a:t>‹#›</a:t>
            </a:fld>
            <a:endParaRPr lang="vi-VN" altLang="en-US"/>
          </a:p>
        </p:txBody>
      </p:sp>
    </p:spTree>
    <p:extLst>
      <p:ext uri="{BB962C8B-B14F-4D97-AF65-F5344CB8AC3E}">
        <p14:creationId xmlns:p14="http://schemas.microsoft.com/office/powerpoint/2010/main" val="1718923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D0F5E8F-5598-5B8B-E722-BE700E6C526F}"/>
              </a:ext>
            </a:extLst>
          </p:cNvPr>
          <p:cNvSpPr>
            <a:spLocks noGrp="1"/>
          </p:cNvSpPr>
          <p:nvPr>
            <p:ph type="dt" sz="half" idx="10"/>
          </p:nvPr>
        </p:nvSpPr>
        <p:spPr/>
        <p:txBody>
          <a:bodyPr/>
          <a:lstStyle>
            <a:lvl1pPr>
              <a:defRPr/>
            </a:lvl1pPr>
          </a:lstStyle>
          <a:p>
            <a:pPr>
              <a:defRPr/>
            </a:pPr>
            <a:fld id="{AEB22BFD-E5A7-4431-89C8-585FC4E44FEC}" type="datetimeFigureOut">
              <a:rPr lang="vi-VN"/>
              <a:pPr>
                <a:defRPr/>
              </a:pPr>
              <a:t>12/08/2024</a:t>
            </a:fld>
            <a:endParaRPr lang="vi-VN"/>
          </a:p>
        </p:txBody>
      </p:sp>
      <p:sp>
        <p:nvSpPr>
          <p:cNvPr id="6" name="Footer Placeholder 4">
            <a:extLst>
              <a:ext uri="{FF2B5EF4-FFF2-40B4-BE49-F238E27FC236}">
                <a16:creationId xmlns:a16="http://schemas.microsoft.com/office/drawing/2014/main" id="{36DD65FB-0FA9-722C-508F-454D61A369FC}"/>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B0F05C80-461B-B21D-7A93-9048B88AE9C3}"/>
              </a:ext>
            </a:extLst>
          </p:cNvPr>
          <p:cNvSpPr>
            <a:spLocks noGrp="1"/>
          </p:cNvSpPr>
          <p:nvPr>
            <p:ph type="sldNum" sz="quarter" idx="12"/>
          </p:nvPr>
        </p:nvSpPr>
        <p:spPr/>
        <p:txBody>
          <a:bodyPr/>
          <a:lstStyle>
            <a:lvl1pPr>
              <a:defRPr/>
            </a:lvl1pPr>
          </a:lstStyle>
          <a:p>
            <a:fld id="{7FF54FF2-4167-4164-B97D-8621B435AC7B}" type="slidenum">
              <a:rPr lang="vi-VN" altLang="en-US"/>
              <a:pPr/>
              <a:t>‹#›</a:t>
            </a:fld>
            <a:endParaRPr lang="vi-VN" altLang="en-US"/>
          </a:p>
        </p:txBody>
      </p:sp>
    </p:spTree>
    <p:extLst>
      <p:ext uri="{BB962C8B-B14F-4D97-AF65-F5344CB8AC3E}">
        <p14:creationId xmlns:p14="http://schemas.microsoft.com/office/powerpoint/2010/main" val="276687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9454851-2C8C-1A32-F838-732E34FCAE93}"/>
              </a:ext>
            </a:extLst>
          </p:cNvPr>
          <p:cNvSpPr>
            <a:spLocks noGrp="1"/>
          </p:cNvSpPr>
          <p:nvPr>
            <p:ph type="dt" sz="half" idx="10"/>
          </p:nvPr>
        </p:nvSpPr>
        <p:spPr/>
        <p:txBody>
          <a:bodyPr/>
          <a:lstStyle>
            <a:lvl1pPr>
              <a:defRPr/>
            </a:lvl1pPr>
          </a:lstStyle>
          <a:p>
            <a:pPr>
              <a:defRPr/>
            </a:pPr>
            <a:fld id="{24E4AC76-D63C-4B12-B534-28E5A1BE9486}" type="datetimeFigureOut">
              <a:rPr lang="vi-VN"/>
              <a:pPr>
                <a:defRPr/>
              </a:pPr>
              <a:t>12/08/2024</a:t>
            </a:fld>
            <a:endParaRPr lang="vi-VN"/>
          </a:p>
        </p:txBody>
      </p:sp>
      <p:sp>
        <p:nvSpPr>
          <p:cNvPr id="6" name="Footer Placeholder 4">
            <a:extLst>
              <a:ext uri="{FF2B5EF4-FFF2-40B4-BE49-F238E27FC236}">
                <a16:creationId xmlns:a16="http://schemas.microsoft.com/office/drawing/2014/main" id="{FDDF371E-C3AD-8839-2DB6-6E5E5963A9B9}"/>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F57F754A-E6B7-03FE-3B0A-7899DC00464D}"/>
              </a:ext>
            </a:extLst>
          </p:cNvPr>
          <p:cNvSpPr>
            <a:spLocks noGrp="1"/>
          </p:cNvSpPr>
          <p:nvPr>
            <p:ph type="sldNum" sz="quarter" idx="12"/>
          </p:nvPr>
        </p:nvSpPr>
        <p:spPr/>
        <p:txBody>
          <a:bodyPr/>
          <a:lstStyle>
            <a:lvl1pPr>
              <a:defRPr/>
            </a:lvl1pPr>
          </a:lstStyle>
          <a:p>
            <a:fld id="{0B65CBAB-3931-4C40-95D0-820DF21E8C9B}" type="slidenum">
              <a:rPr lang="vi-VN" altLang="en-US"/>
              <a:pPr/>
              <a:t>‹#›</a:t>
            </a:fld>
            <a:endParaRPr lang="vi-VN" altLang="en-US"/>
          </a:p>
        </p:txBody>
      </p:sp>
    </p:spTree>
    <p:extLst>
      <p:ext uri="{BB962C8B-B14F-4D97-AF65-F5344CB8AC3E}">
        <p14:creationId xmlns:p14="http://schemas.microsoft.com/office/powerpoint/2010/main" val="2413061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C57F959-DC6D-3AD4-0082-06CA6CC3861B}"/>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a:extLst>
              <a:ext uri="{FF2B5EF4-FFF2-40B4-BE49-F238E27FC236}">
                <a16:creationId xmlns:a16="http://schemas.microsoft.com/office/drawing/2014/main" id="{FA0AEFE5-7683-9FE0-D276-52A2032049B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85943C14-FE5F-349C-ECDD-36ED91A678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5BBB718-0424-41E7-AE13-6AB4874F2524}" type="datetimeFigureOut">
              <a:rPr lang="vi-VN"/>
              <a:pPr>
                <a:defRPr/>
              </a:pPr>
              <a:t>12/08/2024</a:t>
            </a:fld>
            <a:endParaRPr lang="vi-VN"/>
          </a:p>
        </p:txBody>
      </p:sp>
      <p:sp>
        <p:nvSpPr>
          <p:cNvPr id="5" name="Footer Placeholder 4">
            <a:extLst>
              <a:ext uri="{FF2B5EF4-FFF2-40B4-BE49-F238E27FC236}">
                <a16:creationId xmlns:a16="http://schemas.microsoft.com/office/drawing/2014/main" id="{85057D92-F53D-9259-11EF-36A7F494EA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a:extLst>
              <a:ext uri="{FF2B5EF4-FFF2-40B4-BE49-F238E27FC236}">
                <a16:creationId xmlns:a16="http://schemas.microsoft.com/office/drawing/2014/main" id="{76B610C1-45C8-406A-EFD7-9E97CEBB379A}"/>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BDAF4CD-EEA0-49A3-90E8-AE09E5D2603A}" type="slidenum">
              <a:rPr lang="vi-VN" altLang="en-US"/>
              <a:pPr/>
              <a:t>‹#›</a:t>
            </a:fld>
            <a:endParaRPr lang="vi-VN" altLang="en-US"/>
          </a:p>
        </p:txBody>
      </p:sp>
      <p:pic>
        <p:nvPicPr>
          <p:cNvPr id="1031" name="Picture 6">
            <a:extLst>
              <a:ext uri="{FF2B5EF4-FFF2-40B4-BE49-F238E27FC236}">
                <a16:creationId xmlns:a16="http://schemas.microsoft.com/office/drawing/2014/main" id="{87CA20F9-674F-EF32-0FCB-346B69BBDA7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Times New Roman" panose="02020603050405020304" pitchFamily="18" charset="0"/>
        </a:defRPr>
      </a:lvl2pPr>
      <a:lvl3pPr algn="l" rtl="0" fontAlgn="base">
        <a:lnSpc>
          <a:spcPct val="90000"/>
        </a:lnSpc>
        <a:spcBef>
          <a:spcPct val="0"/>
        </a:spcBef>
        <a:spcAft>
          <a:spcPct val="0"/>
        </a:spcAft>
        <a:defRPr sz="4400">
          <a:solidFill>
            <a:schemeClr val="tx1"/>
          </a:solidFill>
          <a:latin typeface="Times New Roman" panose="02020603050405020304" pitchFamily="18" charset="0"/>
        </a:defRPr>
      </a:lvl3pPr>
      <a:lvl4pPr algn="l" rtl="0" fontAlgn="base">
        <a:lnSpc>
          <a:spcPct val="90000"/>
        </a:lnSpc>
        <a:spcBef>
          <a:spcPct val="0"/>
        </a:spcBef>
        <a:spcAft>
          <a:spcPct val="0"/>
        </a:spcAft>
        <a:defRPr sz="4400">
          <a:solidFill>
            <a:schemeClr val="tx1"/>
          </a:solidFill>
          <a:latin typeface="Times New Roman" panose="02020603050405020304" pitchFamily="18" charset="0"/>
        </a:defRPr>
      </a:lvl4pPr>
      <a:lvl5pPr algn="l" rtl="0" fontAlgn="base">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khoahoc.vietjack.com/question/1414084/em-hieu-nhu-the-nao-ve-loi-chia-se-sau-day-cua-nhac-si-trinh-cong-son-gian-hon-trach-moc-ma-lam-gi"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B368-D1E1-F7AB-3C52-A628A99116B6}"/>
              </a:ext>
            </a:extLst>
          </p:cNvPr>
          <p:cNvSpPr>
            <a:spLocks/>
          </p:cNvSpPr>
          <p:nvPr/>
        </p:nvSpPr>
        <p:spPr bwMode="auto">
          <a:xfrm>
            <a:off x="569913" y="296862"/>
            <a:ext cx="10515600" cy="1575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Times New Roman" panose="02020603050405020304" pitchFamily="18" charset="0"/>
              </a:defRPr>
            </a:lvl1pPr>
            <a:lvl2pPr>
              <a:lnSpc>
                <a:spcPct val="90000"/>
              </a:lnSpc>
              <a:defRPr sz="4400">
                <a:solidFill>
                  <a:schemeClr val="tx1"/>
                </a:solidFill>
                <a:latin typeface="Times New Roman" panose="02020603050405020304" pitchFamily="18" charset="0"/>
              </a:defRPr>
            </a:lvl2pPr>
            <a:lvl3pPr>
              <a:lnSpc>
                <a:spcPct val="90000"/>
              </a:lnSpc>
              <a:defRPr sz="4400">
                <a:solidFill>
                  <a:schemeClr val="tx1"/>
                </a:solidFill>
                <a:latin typeface="Times New Roman" panose="02020603050405020304" pitchFamily="18" charset="0"/>
              </a:defRPr>
            </a:lvl3pPr>
            <a:lvl4pPr>
              <a:lnSpc>
                <a:spcPct val="90000"/>
              </a:lnSpc>
              <a:defRPr sz="4400">
                <a:solidFill>
                  <a:schemeClr val="tx1"/>
                </a:solidFill>
                <a:latin typeface="Times New Roman" panose="02020603050405020304" pitchFamily="18" charset="0"/>
              </a:defRPr>
            </a:lvl4pPr>
            <a:lvl5pPr>
              <a:lnSpc>
                <a:spcPct val="90000"/>
              </a:lnSpc>
              <a:defRPr sz="4400">
                <a:solidFill>
                  <a:schemeClr val="tx1"/>
                </a:solidFill>
                <a:latin typeface="Times New Roman" panose="02020603050405020304" pitchFamily="18" charset="0"/>
              </a:defRPr>
            </a:lvl5pPr>
            <a:lvl6pPr marL="457200" fontAlgn="base">
              <a:lnSpc>
                <a:spcPct val="90000"/>
              </a:lnSpc>
              <a:spcBef>
                <a:spcPct val="0"/>
              </a:spcBef>
              <a:spcAft>
                <a:spcPct val="0"/>
              </a:spcAft>
              <a:defRPr sz="4400">
                <a:solidFill>
                  <a:schemeClr val="tx1"/>
                </a:solidFill>
                <a:latin typeface="Times New Roman" panose="02020603050405020304" pitchFamily="18" charset="0"/>
              </a:defRPr>
            </a:lvl6pPr>
            <a:lvl7pPr marL="914400" fontAlgn="base">
              <a:lnSpc>
                <a:spcPct val="90000"/>
              </a:lnSpc>
              <a:spcBef>
                <a:spcPct val="0"/>
              </a:spcBef>
              <a:spcAft>
                <a:spcPct val="0"/>
              </a:spcAft>
              <a:defRPr sz="4400">
                <a:solidFill>
                  <a:schemeClr val="tx1"/>
                </a:solidFill>
                <a:latin typeface="Times New Roman" panose="02020603050405020304" pitchFamily="18" charset="0"/>
              </a:defRPr>
            </a:lvl7pPr>
            <a:lvl8pPr marL="1371600" fontAlgn="base">
              <a:lnSpc>
                <a:spcPct val="90000"/>
              </a:lnSpc>
              <a:spcBef>
                <a:spcPct val="0"/>
              </a:spcBef>
              <a:spcAft>
                <a:spcPct val="0"/>
              </a:spcAft>
              <a:defRPr sz="4400">
                <a:solidFill>
                  <a:schemeClr val="tx1"/>
                </a:solidFill>
                <a:latin typeface="Times New Roman" panose="02020603050405020304" pitchFamily="18" charset="0"/>
              </a:defRPr>
            </a:lvl8pPr>
            <a:lvl9pPr marL="1828800" fontAlgn="base">
              <a:lnSpc>
                <a:spcPct val="90000"/>
              </a:lnSpc>
              <a:spcBef>
                <a:spcPct val="0"/>
              </a:spcBef>
              <a:spcAft>
                <a:spcPct val="0"/>
              </a:spcAft>
              <a:defRPr sz="4400">
                <a:solidFill>
                  <a:schemeClr val="tx1"/>
                </a:solidFill>
                <a:latin typeface="Times New Roman" panose="02020603050405020304" pitchFamily="18" charset="0"/>
              </a:defRPr>
            </a:lvl9pPr>
          </a:lstStyle>
          <a:p>
            <a:pPr algn="ctr"/>
            <a:r>
              <a:rPr lang="vi-VN" altLang="en-US" sz="4900" b="1" dirty="0">
                <a:solidFill>
                  <a:srgbClr val="0033CC"/>
                </a:solidFill>
              </a:rPr>
              <a:t>BÀI 2: </a:t>
            </a:r>
            <a:r>
              <a:rPr lang="en-US" altLang="en-US" sz="4900" b="1" dirty="0">
                <a:solidFill>
                  <a:srgbClr val="0033CC"/>
                </a:solidFill>
              </a:rPr>
              <a:t>KHOAN DUNG</a:t>
            </a:r>
          </a:p>
          <a:p>
            <a:pPr algn="ctr"/>
            <a:r>
              <a:rPr lang="en-US" altLang="en-US" sz="4900" b="1" dirty="0">
                <a:solidFill>
                  <a:srgbClr val="0033CC"/>
                </a:solidFill>
              </a:rPr>
              <a:t>TIẾT 1</a:t>
            </a:r>
            <a:endParaRPr lang="vi-VN" altLang="en-US" sz="4900" b="1" dirty="0">
              <a:solidFill>
                <a:srgbClr val="FF0000"/>
              </a:solidFill>
            </a:endParaRPr>
          </a:p>
        </p:txBody>
      </p:sp>
      <p:sp>
        <p:nvSpPr>
          <p:cNvPr id="98307" name="AutoShape 3" descr="Quy Luật Cung Cầu Là Gì? Có Mối Quan Hệ Thế Nào Với Nền Kinh Tế Thị Trường">
            <a:extLst>
              <a:ext uri="{FF2B5EF4-FFF2-40B4-BE49-F238E27FC236}">
                <a16:creationId xmlns:a16="http://schemas.microsoft.com/office/drawing/2014/main" id="{D917A0F1-6DC6-9106-7046-3B9599A3F3E6}"/>
              </a:ext>
            </a:extLst>
          </p:cNvPr>
          <p:cNvSpPr>
            <a:spLocks noChangeAspect="1" noChangeArrowheads="1"/>
          </p:cNvSpPr>
          <p:nvPr/>
        </p:nvSpPr>
        <p:spPr bwMode="auto">
          <a:xfrm>
            <a:off x="5943600" y="3225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98308" name="Picture 4">
            <a:extLst>
              <a:ext uri="{FF2B5EF4-FFF2-40B4-BE49-F238E27FC236}">
                <a16:creationId xmlns:a16="http://schemas.microsoft.com/office/drawing/2014/main" id="{9B191A0C-B98E-B95F-624C-DC02DBE80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 y="2032000"/>
            <a:ext cx="5716588" cy="4033838"/>
          </a:xfrm>
          <a:prstGeom prst="rect">
            <a:avLst/>
          </a:prstGeom>
          <a:noFill/>
          <a:extLst>
            <a:ext uri="{909E8E84-426E-40DD-AFC4-6F175D3DCCD1}">
              <a14:hiddenFill xmlns:a14="http://schemas.microsoft.com/office/drawing/2010/main">
                <a:solidFill>
                  <a:srgbClr val="FFFFFF"/>
                </a:solidFill>
              </a14:hiddenFill>
            </a:ext>
          </a:extLst>
        </p:spPr>
      </p:pic>
      <p:pic>
        <p:nvPicPr>
          <p:cNvPr id="98309" name="Picture 5">
            <a:extLst>
              <a:ext uri="{FF2B5EF4-FFF2-40B4-BE49-F238E27FC236}">
                <a16:creationId xmlns:a16="http://schemas.microsoft.com/office/drawing/2014/main" id="{5997F643-C991-9AA5-04D7-51B2F7124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350" y="2079625"/>
            <a:ext cx="5307013" cy="3952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Rounded Corners 54">
            <a:extLst>
              <a:ext uri="{FF2B5EF4-FFF2-40B4-BE49-F238E27FC236}">
                <a16:creationId xmlns:a16="http://schemas.microsoft.com/office/drawing/2014/main" id="{C2A97912-176D-8353-8074-D2134B177183}"/>
              </a:ext>
            </a:extLst>
          </p:cNvPr>
          <p:cNvSpPr/>
          <p:nvPr/>
        </p:nvSpPr>
        <p:spPr>
          <a:xfrm>
            <a:off x="383414" y="351473"/>
            <a:ext cx="3690871" cy="647700"/>
          </a:xfrm>
          <a:prstGeom prst="roundRect">
            <a:avLst>
              <a:gd name="adj" fmla="val 29782"/>
            </a:avLst>
          </a:prstGeom>
          <a:gradFill flip="none" rotWithShape="1">
            <a:gsLst>
              <a:gs pos="0">
                <a:srgbClr val="FF0000"/>
              </a:gs>
              <a:gs pos="88000">
                <a:srgbClr val="860000"/>
              </a:gs>
            </a:gsLst>
            <a:path path="circle">
              <a:fillToRect l="50000" t="50000" r="50000" b="50000"/>
            </a:path>
            <a:tileRect/>
          </a:gradFill>
          <a:ln w="28575">
            <a:noFill/>
          </a:ln>
          <a:effectLst>
            <a:outerShdw blurRad="1143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6" name="Rectangle: Rounded Corners 55">
            <a:extLst>
              <a:ext uri="{FF2B5EF4-FFF2-40B4-BE49-F238E27FC236}">
                <a16:creationId xmlns:a16="http://schemas.microsoft.com/office/drawing/2014/main" id="{34DC230C-B5F5-CC15-4A68-B2888A2D0DEF}"/>
              </a:ext>
            </a:extLst>
          </p:cNvPr>
          <p:cNvSpPr/>
          <p:nvPr/>
        </p:nvSpPr>
        <p:spPr>
          <a:xfrm>
            <a:off x="290580" y="289439"/>
            <a:ext cx="3876541" cy="785611"/>
          </a:xfrm>
          <a:prstGeom prst="roundRect">
            <a:avLst>
              <a:gd name="adj" fmla="val 29782"/>
            </a:avLst>
          </a:prstGeom>
          <a:noFill/>
          <a:ln w="28575">
            <a:gradFill flip="none" rotWithShape="1">
              <a:gsLst>
                <a:gs pos="0">
                  <a:schemeClr val="accent1">
                    <a:lumMod val="5000"/>
                    <a:lumOff val="95000"/>
                  </a:schemeClr>
                </a:gs>
                <a:gs pos="35000">
                  <a:schemeClr val="tx1"/>
                </a:gs>
                <a:gs pos="22000">
                  <a:schemeClr val="bg1"/>
                </a:gs>
                <a:gs pos="49000">
                  <a:schemeClr val="bg1"/>
                </a:gs>
                <a:gs pos="80000">
                  <a:schemeClr val="bg1"/>
                </a:gs>
                <a:gs pos="100000">
                  <a:schemeClr val="tx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7" name="Freeform: Shape 56">
            <a:extLst>
              <a:ext uri="{FF2B5EF4-FFF2-40B4-BE49-F238E27FC236}">
                <a16:creationId xmlns:a16="http://schemas.microsoft.com/office/drawing/2014/main" id="{7AF6A4AA-C1DF-8F50-18F3-DF0B503C8C02}"/>
              </a:ext>
            </a:extLst>
          </p:cNvPr>
          <p:cNvSpPr/>
          <p:nvPr/>
        </p:nvSpPr>
        <p:spPr>
          <a:xfrm>
            <a:off x="1122363" y="273050"/>
            <a:ext cx="3060700" cy="785813"/>
          </a:xfrm>
          <a:custGeom>
            <a:avLst/>
            <a:gdLst>
              <a:gd name="connsiteX0" fmla="*/ 0 w 3060853"/>
              <a:gd name="connsiteY0" fmla="*/ 0 h 785611"/>
              <a:gd name="connsiteX1" fmla="*/ 2826882 w 3060853"/>
              <a:gd name="connsiteY1" fmla="*/ 0 h 785611"/>
              <a:gd name="connsiteX2" fmla="*/ 3060853 w 3060853"/>
              <a:gd name="connsiteY2" fmla="*/ 233971 h 785611"/>
              <a:gd name="connsiteX3" fmla="*/ 3060853 w 3060853"/>
              <a:gd name="connsiteY3" fmla="*/ 551640 h 785611"/>
              <a:gd name="connsiteX4" fmla="*/ 2826882 w 3060853"/>
              <a:gd name="connsiteY4" fmla="*/ 785611 h 785611"/>
              <a:gd name="connsiteX5" fmla="*/ 355665 w 3060853"/>
              <a:gd name="connsiteY5" fmla="*/ 785611 h 7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0853" h="785611">
                <a:moveTo>
                  <a:pt x="0" y="0"/>
                </a:moveTo>
                <a:lnTo>
                  <a:pt x="2826882" y="0"/>
                </a:lnTo>
                <a:cubicBezTo>
                  <a:pt x="2956101" y="0"/>
                  <a:pt x="3060853" y="104752"/>
                  <a:pt x="3060853" y="233971"/>
                </a:cubicBezTo>
                <a:lnTo>
                  <a:pt x="3060853" y="551640"/>
                </a:lnTo>
                <a:cubicBezTo>
                  <a:pt x="3060853" y="680859"/>
                  <a:pt x="2956101" y="785611"/>
                  <a:pt x="2826882" y="785611"/>
                </a:cubicBezTo>
                <a:lnTo>
                  <a:pt x="355665" y="785611"/>
                </a:lnTo>
                <a:close/>
              </a:path>
            </a:pathLst>
          </a:custGeom>
          <a:gradFill flip="none" rotWithShape="1">
            <a:gsLst>
              <a:gs pos="0">
                <a:schemeClr val="bg1">
                  <a:alpha val="56000"/>
                </a:schemeClr>
              </a:gs>
              <a:gs pos="100000">
                <a:schemeClr val="tx1">
                  <a:alpha val="0"/>
                </a:schemeClr>
              </a:gs>
            </a:gsLst>
            <a:lin ang="48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70" name="TextBox 69">
            <a:extLst>
              <a:ext uri="{FF2B5EF4-FFF2-40B4-BE49-F238E27FC236}">
                <a16:creationId xmlns:a16="http://schemas.microsoft.com/office/drawing/2014/main" id="{B67E58F1-BB76-27AC-E5EA-CF1A17397B89}"/>
              </a:ext>
            </a:extLst>
          </p:cNvPr>
          <p:cNvSpPr txBox="1"/>
          <p:nvPr/>
        </p:nvSpPr>
        <p:spPr>
          <a:xfrm>
            <a:off x="382588" y="385763"/>
            <a:ext cx="723900" cy="641350"/>
          </a:xfrm>
          <a:prstGeom prst="rect">
            <a:avLst/>
          </a:prstGeom>
          <a:noFill/>
          <a:effectLst>
            <a:outerShdw blurRad="50800" dist="50800" dir="5400000" algn="ctr" rotWithShape="0">
              <a:srgbClr val="000000">
                <a:alpha val="75000"/>
              </a:srgbClr>
            </a:outerShdw>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b="1">
                <a:solidFill>
                  <a:schemeClr val="bg1"/>
                </a:solidFill>
                <a:latin typeface="Adobe Gothic Std B"/>
                <a:ea typeface="Adobe Gothic Std B"/>
                <a:cs typeface="Adobe Gothic Std B"/>
              </a:rPr>
              <a:t>03</a:t>
            </a:r>
            <a:endParaRPr lang="en-IN" altLang="en-US" sz="3600" b="1">
              <a:solidFill>
                <a:schemeClr val="bg1"/>
              </a:solidFill>
              <a:latin typeface="Adobe Gothic Std B"/>
              <a:ea typeface="Adobe Gothic Std B"/>
              <a:cs typeface="Adobe Gothic Std B"/>
            </a:endParaRPr>
          </a:p>
        </p:txBody>
      </p:sp>
      <p:sp>
        <p:nvSpPr>
          <p:cNvPr id="113674" name="TextBox 71">
            <a:extLst>
              <a:ext uri="{FF2B5EF4-FFF2-40B4-BE49-F238E27FC236}">
                <a16:creationId xmlns:a16="http://schemas.microsoft.com/office/drawing/2014/main" id="{9F3EB246-A3AD-D263-397C-49AEA45A64AB}"/>
              </a:ext>
            </a:extLst>
          </p:cNvPr>
          <p:cNvSpPr txBox="1">
            <a:spLocks noChangeArrowheads="1"/>
          </p:cNvSpPr>
          <p:nvPr/>
        </p:nvSpPr>
        <p:spPr bwMode="auto">
          <a:xfrm>
            <a:off x="1485900" y="387350"/>
            <a:ext cx="23606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000" b="1">
                <a:solidFill>
                  <a:schemeClr val="bg1"/>
                </a:solidFill>
                <a:latin typeface="Arial Unicode MS" pitchFamily="34" charset="-128"/>
                <a:ea typeface="Arial Unicode MS" pitchFamily="34" charset="-128"/>
              </a:rPr>
              <a:t>LUYỆN TẬP</a:t>
            </a:r>
            <a:endParaRPr lang="en-IN" altLang="en-US" sz="3000">
              <a:solidFill>
                <a:schemeClr val="bg1"/>
              </a:solidFill>
              <a:latin typeface="Arial Unicode MS" pitchFamily="34" charset="-128"/>
              <a:ea typeface="Arial Unicode MS" pitchFamily="34" charset="-128"/>
            </a:endParaRPr>
          </a:p>
        </p:txBody>
      </p:sp>
      <p:sp>
        <p:nvSpPr>
          <p:cNvPr id="113675" name="Rectangle 11">
            <a:extLst>
              <a:ext uri="{FF2B5EF4-FFF2-40B4-BE49-F238E27FC236}">
                <a16:creationId xmlns:a16="http://schemas.microsoft.com/office/drawing/2014/main" id="{27828E55-7F84-3843-C441-2F46CAEE5AEB}"/>
              </a:ext>
            </a:extLst>
          </p:cNvPr>
          <p:cNvSpPr>
            <a:spLocks noChangeArrowheads="1"/>
          </p:cNvSpPr>
          <p:nvPr/>
        </p:nvSpPr>
        <p:spPr bwMode="auto">
          <a:xfrm>
            <a:off x="341313" y="1293813"/>
            <a:ext cx="114903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vi-VN" altLang="en-US" sz="2200" b="1" dirty="0">
                <a:solidFill>
                  <a:srgbClr val="0033CC"/>
                </a:solidFill>
              </a:rPr>
              <a:t>Bài 1: </a:t>
            </a:r>
            <a:r>
              <a:rPr lang="en-US" altLang="en-US" sz="2200" b="1" dirty="0">
                <a:solidFill>
                  <a:srgbClr val="0033CC"/>
                </a:solidFill>
              </a:rPr>
              <a:t>Em </a:t>
            </a:r>
            <a:r>
              <a:rPr lang="en-US" altLang="en-US" sz="2200" b="1" dirty="0" err="1">
                <a:solidFill>
                  <a:srgbClr val="0033CC"/>
                </a:solidFill>
              </a:rPr>
              <a:t>hãy</a:t>
            </a:r>
            <a:r>
              <a:rPr lang="en-US" altLang="en-US" sz="2200" b="1" dirty="0">
                <a:solidFill>
                  <a:srgbClr val="0033CC"/>
                </a:solidFill>
              </a:rPr>
              <a:t> </a:t>
            </a:r>
            <a:r>
              <a:rPr lang="en-US" altLang="en-US" sz="2200" b="1" dirty="0" err="1">
                <a:solidFill>
                  <a:srgbClr val="0033CC"/>
                </a:solidFill>
              </a:rPr>
              <a:t>tìm</a:t>
            </a:r>
            <a:r>
              <a:rPr lang="en-US" altLang="en-US" sz="2200" b="1" dirty="0">
                <a:solidFill>
                  <a:srgbClr val="0033CC"/>
                </a:solidFill>
              </a:rPr>
              <a:t> </a:t>
            </a:r>
            <a:r>
              <a:rPr lang="en-US" altLang="en-US" sz="2200" b="1" dirty="0" err="1">
                <a:solidFill>
                  <a:srgbClr val="0033CC"/>
                </a:solidFill>
              </a:rPr>
              <a:t>những</a:t>
            </a:r>
            <a:r>
              <a:rPr lang="en-US" altLang="en-US" sz="2200" b="1" dirty="0">
                <a:solidFill>
                  <a:srgbClr val="0033CC"/>
                </a:solidFill>
              </a:rPr>
              <a:t> </a:t>
            </a:r>
            <a:r>
              <a:rPr lang="en-US" altLang="en-US" sz="2200" b="1" dirty="0" err="1">
                <a:solidFill>
                  <a:srgbClr val="0033CC"/>
                </a:solidFill>
              </a:rPr>
              <a:t>câu</a:t>
            </a:r>
            <a:r>
              <a:rPr lang="en-US" altLang="en-US" sz="2200" b="1" dirty="0">
                <a:solidFill>
                  <a:srgbClr val="0033CC"/>
                </a:solidFill>
              </a:rPr>
              <a:t> ca </a:t>
            </a:r>
            <a:r>
              <a:rPr lang="en-US" altLang="en-US" sz="2200" b="1" dirty="0" err="1">
                <a:solidFill>
                  <a:srgbClr val="0033CC"/>
                </a:solidFill>
              </a:rPr>
              <a:t>dao</a:t>
            </a:r>
            <a:r>
              <a:rPr lang="en-US" altLang="en-US" sz="2200" b="1" dirty="0">
                <a:solidFill>
                  <a:srgbClr val="0033CC"/>
                </a:solidFill>
              </a:rPr>
              <a:t>, </a:t>
            </a:r>
            <a:r>
              <a:rPr lang="en-US" altLang="en-US" sz="2200" b="1" dirty="0" err="1">
                <a:solidFill>
                  <a:srgbClr val="0033CC"/>
                </a:solidFill>
              </a:rPr>
              <a:t>tục</a:t>
            </a:r>
            <a:r>
              <a:rPr lang="en-US" altLang="en-US" sz="2200" b="1" dirty="0">
                <a:solidFill>
                  <a:srgbClr val="0033CC"/>
                </a:solidFill>
              </a:rPr>
              <a:t> </a:t>
            </a:r>
            <a:r>
              <a:rPr lang="en-US" altLang="en-US" sz="2200" b="1" dirty="0" err="1">
                <a:solidFill>
                  <a:srgbClr val="0033CC"/>
                </a:solidFill>
              </a:rPr>
              <a:t>ngữ</a:t>
            </a:r>
            <a:r>
              <a:rPr lang="en-US" altLang="en-US" sz="2200" b="1" dirty="0">
                <a:solidFill>
                  <a:srgbClr val="0033CC"/>
                </a:solidFill>
              </a:rPr>
              <a:t>, </a:t>
            </a:r>
            <a:r>
              <a:rPr lang="en-US" altLang="en-US" sz="2200" b="1" dirty="0" err="1">
                <a:solidFill>
                  <a:srgbClr val="0033CC"/>
                </a:solidFill>
              </a:rPr>
              <a:t>thành</a:t>
            </a:r>
            <a:r>
              <a:rPr lang="en-US" altLang="en-US" sz="2200" b="1" dirty="0">
                <a:solidFill>
                  <a:srgbClr val="0033CC"/>
                </a:solidFill>
              </a:rPr>
              <a:t> </a:t>
            </a:r>
            <a:r>
              <a:rPr lang="en-US" altLang="en-US" sz="2200" b="1" dirty="0" err="1">
                <a:solidFill>
                  <a:srgbClr val="0033CC"/>
                </a:solidFill>
              </a:rPr>
              <a:t>ngữ</a:t>
            </a:r>
            <a:r>
              <a:rPr lang="en-US" altLang="en-US" sz="2200" b="1" dirty="0">
                <a:solidFill>
                  <a:srgbClr val="0033CC"/>
                </a:solidFill>
              </a:rPr>
              <a:t>, </a:t>
            </a:r>
            <a:r>
              <a:rPr lang="en-US" altLang="en-US" sz="2200" b="1" dirty="0" err="1">
                <a:solidFill>
                  <a:srgbClr val="0033CC"/>
                </a:solidFill>
              </a:rPr>
              <a:t>danh</a:t>
            </a:r>
            <a:r>
              <a:rPr lang="en-US" altLang="en-US" sz="2200" b="1" dirty="0">
                <a:solidFill>
                  <a:srgbClr val="0033CC"/>
                </a:solidFill>
              </a:rPr>
              <a:t> </a:t>
            </a:r>
            <a:r>
              <a:rPr lang="en-US" altLang="en-US" sz="2200" b="1" dirty="0" err="1">
                <a:solidFill>
                  <a:srgbClr val="0033CC"/>
                </a:solidFill>
              </a:rPr>
              <a:t>ngôn</a:t>
            </a:r>
            <a:r>
              <a:rPr lang="en-US" altLang="en-US" sz="2200" b="1" dirty="0">
                <a:solidFill>
                  <a:srgbClr val="0033CC"/>
                </a:solidFill>
              </a:rPr>
              <a:t> </a:t>
            </a:r>
            <a:r>
              <a:rPr lang="en-US" altLang="en-US" sz="2200" b="1" dirty="0" err="1">
                <a:solidFill>
                  <a:srgbClr val="0033CC"/>
                </a:solidFill>
              </a:rPr>
              <a:t>về</a:t>
            </a:r>
            <a:r>
              <a:rPr lang="en-US" altLang="en-US" sz="2200" b="1" dirty="0">
                <a:solidFill>
                  <a:srgbClr val="0033CC"/>
                </a:solidFill>
              </a:rPr>
              <a:t> </a:t>
            </a:r>
            <a:r>
              <a:rPr lang="en-US" altLang="en-US" sz="2200" b="1" dirty="0" err="1">
                <a:solidFill>
                  <a:srgbClr val="0033CC"/>
                </a:solidFill>
              </a:rPr>
              <a:t>lòng</a:t>
            </a:r>
            <a:r>
              <a:rPr lang="en-US" altLang="en-US" sz="2200" b="1" dirty="0">
                <a:solidFill>
                  <a:srgbClr val="0033CC"/>
                </a:solidFill>
              </a:rPr>
              <a:t> </a:t>
            </a:r>
            <a:r>
              <a:rPr lang="en-US" altLang="en-US" sz="2200" b="1" dirty="0" err="1">
                <a:solidFill>
                  <a:srgbClr val="0033CC"/>
                </a:solidFill>
              </a:rPr>
              <a:t>khoan</a:t>
            </a:r>
            <a:r>
              <a:rPr lang="en-US" altLang="en-US" sz="2200" b="1" dirty="0">
                <a:solidFill>
                  <a:srgbClr val="0033CC"/>
                </a:solidFill>
              </a:rPr>
              <a:t> dung, </a:t>
            </a:r>
            <a:r>
              <a:rPr lang="en-US" altLang="en-US" sz="2200" b="1" dirty="0" err="1">
                <a:solidFill>
                  <a:srgbClr val="0033CC"/>
                </a:solidFill>
              </a:rPr>
              <a:t>từ</a:t>
            </a:r>
            <a:r>
              <a:rPr lang="en-US" altLang="en-US" sz="2200" b="1" dirty="0">
                <a:solidFill>
                  <a:srgbClr val="0033CC"/>
                </a:solidFill>
              </a:rPr>
              <a:t> </a:t>
            </a:r>
            <a:r>
              <a:rPr lang="en-US" altLang="en-US" sz="2200" b="1" dirty="0" err="1">
                <a:solidFill>
                  <a:srgbClr val="0033CC"/>
                </a:solidFill>
              </a:rPr>
              <a:t>đó</a:t>
            </a:r>
            <a:r>
              <a:rPr lang="en-US" altLang="en-US" sz="2200" b="1" dirty="0">
                <a:solidFill>
                  <a:srgbClr val="0033CC"/>
                </a:solidFill>
              </a:rPr>
              <a:t> </a:t>
            </a:r>
            <a:r>
              <a:rPr lang="en-US" altLang="en-US" sz="2200" b="1" dirty="0" err="1">
                <a:solidFill>
                  <a:srgbClr val="0033CC"/>
                </a:solidFill>
              </a:rPr>
              <a:t>xác</a:t>
            </a:r>
            <a:r>
              <a:rPr lang="en-US" altLang="en-US" sz="2200" b="1" dirty="0">
                <a:solidFill>
                  <a:srgbClr val="0033CC"/>
                </a:solidFill>
              </a:rPr>
              <a:t> </a:t>
            </a:r>
            <a:r>
              <a:rPr lang="en-US" altLang="en-US" sz="2200" b="1" dirty="0" err="1">
                <a:solidFill>
                  <a:srgbClr val="0033CC"/>
                </a:solidFill>
              </a:rPr>
              <a:t>định</a:t>
            </a:r>
            <a:r>
              <a:rPr lang="en-US" altLang="en-US" sz="2200" b="1" dirty="0">
                <a:solidFill>
                  <a:srgbClr val="0033CC"/>
                </a:solidFill>
              </a:rPr>
              <a:t> </a:t>
            </a:r>
            <a:r>
              <a:rPr lang="en-US" altLang="en-US" sz="2200" b="1" dirty="0" err="1">
                <a:solidFill>
                  <a:srgbClr val="0033CC"/>
                </a:solidFill>
              </a:rPr>
              <a:t>biểu</a:t>
            </a:r>
            <a:r>
              <a:rPr lang="en-US" altLang="en-US" sz="2200" b="1" dirty="0">
                <a:solidFill>
                  <a:srgbClr val="0033CC"/>
                </a:solidFill>
              </a:rPr>
              <a:t> </a:t>
            </a:r>
            <a:r>
              <a:rPr lang="en-US" altLang="en-US" sz="2200" b="1" dirty="0" err="1">
                <a:solidFill>
                  <a:srgbClr val="0033CC"/>
                </a:solidFill>
              </a:rPr>
              <a:t>hiện</a:t>
            </a:r>
            <a:r>
              <a:rPr lang="en-US" altLang="en-US" sz="2200" b="1" dirty="0">
                <a:solidFill>
                  <a:srgbClr val="0033CC"/>
                </a:solidFill>
              </a:rPr>
              <a:t>, ý </a:t>
            </a:r>
            <a:r>
              <a:rPr lang="en-US" altLang="en-US" sz="2200" b="1" dirty="0" err="1">
                <a:solidFill>
                  <a:srgbClr val="0033CC"/>
                </a:solidFill>
              </a:rPr>
              <a:t>nghĩa</a:t>
            </a:r>
            <a:r>
              <a:rPr lang="en-US" altLang="en-US" sz="2200" b="1" dirty="0">
                <a:solidFill>
                  <a:srgbClr val="0033CC"/>
                </a:solidFill>
              </a:rPr>
              <a:t> </a:t>
            </a:r>
            <a:r>
              <a:rPr lang="en-US" altLang="en-US" sz="2200" b="1" dirty="0" err="1">
                <a:solidFill>
                  <a:srgbClr val="0033CC"/>
                </a:solidFill>
              </a:rPr>
              <a:t>và</a:t>
            </a:r>
            <a:r>
              <a:rPr lang="en-US" altLang="en-US" sz="2200" b="1" dirty="0">
                <a:solidFill>
                  <a:srgbClr val="0033CC"/>
                </a:solidFill>
              </a:rPr>
              <a:t> </a:t>
            </a:r>
            <a:r>
              <a:rPr lang="en-US" altLang="en-US" sz="2200" b="1" dirty="0" err="1">
                <a:solidFill>
                  <a:srgbClr val="0033CC"/>
                </a:solidFill>
              </a:rPr>
              <a:t>rút</a:t>
            </a:r>
            <a:r>
              <a:rPr lang="en-US" altLang="en-US" sz="2200" b="1" dirty="0">
                <a:solidFill>
                  <a:srgbClr val="0033CC"/>
                </a:solidFill>
              </a:rPr>
              <a:t> </a:t>
            </a:r>
            <a:r>
              <a:rPr lang="en-US" altLang="en-US" sz="2200" b="1" dirty="0" err="1">
                <a:solidFill>
                  <a:srgbClr val="0033CC"/>
                </a:solidFill>
              </a:rPr>
              <a:t>ra</a:t>
            </a:r>
            <a:r>
              <a:rPr lang="en-US" altLang="en-US" sz="2200" b="1" dirty="0">
                <a:solidFill>
                  <a:srgbClr val="0033CC"/>
                </a:solidFill>
              </a:rPr>
              <a:t> </a:t>
            </a:r>
            <a:r>
              <a:rPr lang="en-US" altLang="en-US" sz="2200" b="1" dirty="0" err="1">
                <a:solidFill>
                  <a:srgbClr val="0033CC"/>
                </a:solidFill>
              </a:rPr>
              <a:t>bài</a:t>
            </a:r>
            <a:r>
              <a:rPr lang="en-US" altLang="en-US" sz="2200" b="1" dirty="0">
                <a:solidFill>
                  <a:srgbClr val="0033CC"/>
                </a:solidFill>
              </a:rPr>
              <a:t> </a:t>
            </a:r>
            <a:r>
              <a:rPr lang="en-US" altLang="en-US" sz="2200" b="1" dirty="0" err="1">
                <a:solidFill>
                  <a:srgbClr val="0033CC"/>
                </a:solidFill>
              </a:rPr>
              <a:t>học</a:t>
            </a:r>
            <a:r>
              <a:rPr lang="en-US" altLang="en-US" sz="2200" b="1" dirty="0">
                <a:solidFill>
                  <a:srgbClr val="0033CC"/>
                </a:solidFill>
              </a:rPr>
              <a:t> </a:t>
            </a:r>
            <a:r>
              <a:rPr lang="en-US" altLang="en-US" sz="2200" b="1" dirty="0" err="1">
                <a:solidFill>
                  <a:srgbClr val="0033CC"/>
                </a:solidFill>
              </a:rPr>
              <a:t>về</a:t>
            </a:r>
            <a:r>
              <a:rPr lang="en-US" altLang="en-US" sz="2200" b="1" dirty="0">
                <a:solidFill>
                  <a:srgbClr val="0033CC"/>
                </a:solidFill>
              </a:rPr>
              <a:t> </a:t>
            </a:r>
            <a:r>
              <a:rPr lang="en-US" altLang="en-US" sz="2200" b="1" dirty="0" err="1">
                <a:solidFill>
                  <a:srgbClr val="0033CC"/>
                </a:solidFill>
              </a:rPr>
              <a:t>lòng</a:t>
            </a:r>
            <a:r>
              <a:rPr lang="en-US" altLang="en-US" sz="2200" b="1" dirty="0">
                <a:solidFill>
                  <a:srgbClr val="0033CC"/>
                </a:solidFill>
              </a:rPr>
              <a:t> </a:t>
            </a:r>
            <a:r>
              <a:rPr lang="en-US" altLang="en-US" sz="2200" b="1" dirty="0" err="1">
                <a:solidFill>
                  <a:srgbClr val="0033CC"/>
                </a:solidFill>
              </a:rPr>
              <a:t>khoan</a:t>
            </a:r>
            <a:r>
              <a:rPr lang="en-US" altLang="en-US" sz="2200" b="1" dirty="0">
                <a:solidFill>
                  <a:srgbClr val="0033CC"/>
                </a:solidFill>
              </a:rPr>
              <a:t> dung. </a:t>
            </a:r>
            <a:endParaRPr lang="vi-VN" altLang="en-US" sz="2200" b="1" dirty="0">
              <a:solidFill>
                <a:srgbClr val="0033CC"/>
              </a:solidFill>
            </a:endParaRPr>
          </a:p>
        </p:txBody>
      </p:sp>
      <p:sp>
        <p:nvSpPr>
          <p:cNvPr id="3" name="Rectangle 2">
            <a:extLst>
              <a:ext uri="{FF2B5EF4-FFF2-40B4-BE49-F238E27FC236}">
                <a16:creationId xmlns:a16="http://schemas.microsoft.com/office/drawing/2014/main" id="{686743BE-2888-63B4-11F4-5E47EB2DD387}"/>
              </a:ext>
            </a:extLst>
          </p:cNvPr>
          <p:cNvSpPr/>
          <p:nvPr/>
        </p:nvSpPr>
        <p:spPr>
          <a:xfrm>
            <a:off x="856583" y="2314937"/>
            <a:ext cx="928500" cy="891459"/>
          </a:xfrm>
          <a:prstGeom prst="rect">
            <a:avLst/>
          </a:prstGeom>
          <a:solidFill>
            <a:schemeClr val="bg1"/>
          </a:solidFill>
          <a:ln w="63500">
            <a:solidFill>
              <a:schemeClr val="accent4"/>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cs typeface="Arial" pitchFamily="34" charset="0"/>
            </a:endParaRPr>
          </a:p>
        </p:txBody>
      </p:sp>
      <p:sp>
        <p:nvSpPr>
          <p:cNvPr id="14" name="Rectangle 9">
            <a:extLst>
              <a:ext uri="{FF2B5EF4-FFF2-40B4-BE49-F238E27FC236}">
                <a16:creationId xmlns:a16="http://schemas.microsoft.com/office/drawing/2014/main" id="{363B94C7-58A6-598C-412B-DB0FFF5B1B50}"/>
              </a:ext>
            </a:extLst>
          </p:cNvPr>
          <p:cNvSpPr/>
          <p:nvPr/>
        </p:nvSpPr>
        <p:spPr>
          <a:xfrm>
            <a:off x="1192213" y="2632075"/>
            <a:ext cx="328612" cy="30956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113680" name="Rectangle 16">
            <a:extLst>
              <a:ext uri="{FF2B5EF4-FFF2-40B4-BE49-F238E27FC236}">
                <a16:creationId xmlns:a16="http://schemas.microsoft.com/office/drawing/2014/main" id="{5A12C9B9-18FC-1AB4-00A9-BA3515BA520D}"/>
              </a:ext>
            </a:extLst>
          </p:cNvPr>
          <p:cNvSpPr>
            <a:spLocks noChangeArrowheads="1"/>
          </p:cNvSpPr>
          <p:nvPr/>
        </p:nvSpPr>
        <p:spPr bwMode="auto">
          <a:xfrm>
            <a:off x="2243138" y="2462213"/>
            <a:ext cx="8820150" cy="588962"/>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altLang="en-US" sz="3200"/>
              <a:t>Đánh kẻ chạy đi không ai đánh người chạy lại</a:t>
            </a:r>
          </a:p>
        </p:txBody>
      </p:sp>
      <p:sp>
        <p:nvSpPr>
          <p:cNvPr id="4" name="Rectangle 3">
            <a:extLst>
              <a:ext uri="{FF2B5EF4-FFF2-40B4-BE49-F238E27FC236}">
                <a16:creationId xmlns:a16="http://schemas.microsoft.com/office/drawing/2014/main" id="{226F6558-5522-075A-1223-9C7C2E5F20AA}"/>
              </a:ext>
            </a:extLst>
          </p:cNvPr>
          <p:cNvSpPr/>
          <p:nvPr/>
        </p:nvSpPr>
        <p:spPr>
          <a:xfrm>
            <a:off x="870871" y="3749597"/>
            <a:ext cx="928499" cy="891458"/>
          </a:xfrm>
          <a:prstGeom prst="rect">
            <a:avLst/>
          </a:prstGeom>
          <a:solidFill>
            <a:schemeClr val="bg1"/>
          </a:solidFill>
          <a:ln w="63500">
            <a:solidFill>
              <a:schemeClr val="accent3"/>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dirty="0">
              <a:cs typeface="Arial" pitchFamily="34" charset="0"/>
            </a:endParaRPr>
          </a:p>
        </p:txBody>
      </p:sp>
      <p:sp>
        <p:nvSpPr>
          <p:cNvPr id="11" name="Rectangle 30">
            <a:extLst>
              <a:ext uri="{FF2B5EF4-FFF2-40B4-BE49-F238E27FC236}">
                <a16:creationId xmlns:a16="http://schemas.microsoft.com/office/drawing/2014/main" id="{668B3135-1BF8-8DEC-3CBB-FE6EB8504983}"/>
              </a:ext>
            </a:extLst>
          </p:cNvPr>
          <p:cNvSpPr/>
          <p:nvPr/>
        </p:nvSpPr>
        <p:spPr>
          <a:xfrm>
            <a:off x="1190625" y="4049713"/>
            <a:ext cx="317500" cy="31591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113685" name="Rectangle 21">
            <a:extLst>
              <a:ext uri="{FF2B5EF4-FFF2-40B4-BE49-F238E27FC236}">
                <a16:creationId xmlns:a16="http://schemas.microsoft.com/office/drawing/2014/main" id="{700DD104-6B22-04CE-444A-D84097772967}"/>
              </a:ext>
            </a:extLst>
          </p:cNvPr>
          <p:cNvSpPr>
            <a:spLocks noChangeArrowheads="1"/>
          </p:cNvSpPr>
          <p:nvPr/>
        </p:nvSpPr>
        <p:spPr bwMode="auto">
          <a:xfrm>
            <a:off x="2203450" y="3884613"/>
            <a:ext cx="838835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3100"/>
              <a:t>Đất có chỗ bồi chỗ lở, ngựa có con dở con hay</a:t>
            </a:r>
            <a:endParaRPr lang="en-US" altLang="en-US" sz="3100"/>
          </a:p>
        </p:txBody>
      </p:sp>
      <p:sp>
        <p:nvSpPr>
          <p:cNvPr id="2" name="Rectangle 3">
            <a:extLst>
              <a:ext uri="{FF2B5EF4-FFF2-40B4-BE49-F238E27FC236}">
                <a16:creationId xmlns:a16="http://schemas.microsoft.com/office/drawing/2014/main" id="{51F140E0-A6EC-7264-DAA7-EEBD6374F466}"/>
              </a:ext>
            </a:extLst>
          </p:cNvPr>
          <p:cNvSpPr/>
          <p:nvPr/>
        </p:nvSpPr>
        <p:spPr>
          <a:xfrm>
            <a:off x="899446" y="5256134"/>
            <a:ext cx="928499" cy="891459"/>
          </a:xfrm>
          <a:prstGeom prst="rect">
            <a:avLst/>
          </a:prstGeom>
          <a:solidFill>
            <a:schemeClr val="bg1"/>
          </a:solidFill>
          <a:ln w="63500">
            <a:solidFill>
              <a:schemeClr val="accent3"/>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dirty="0">
              <a:cs typeface="Arial" pitchFamily="34" charset="0"/>
            </a:endParaRPr>
          </a:p>
        </p:txBody>
      </p:sp>
      <p:sp>
        <p:nvSpPr>
          <p:cNvPr id="5" name="Rectangle 30">
            <a:extLst>
              <a:ext uri="{FF2B5EF4-FFF2-40B4-BE49-F238E27FC236}">
                <a16:creationId xmlns:a16="http://schemas.microsoft.com/office/drawing/2014/main" id="{D694D3CB-2FDC-74F8-12C5-0CF6FC488203}"/>
              </a:ext>
            </a:extLst>
          </p:cNvPr>
          <p:cNvSpPr/>
          <p:nvPr/>
        </p:nvSpPr>
        <p:spPr>
          <a:xfrm>
            <a:off x="1219200" y="5556250"/>
            <a:ext cx="317500" cy="315913"/>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113690" name="Rectangle 26">
            <a:extLst>
              <a:ext uri="{FF2B5EF4-FFF2-40B4-BE49-F238E27FC236}">
                <a16:creationId xmlns:a16="http://schemas.microsoft.com/office/drawing/2014/main" id="{271902D1-1F96-EE5C-6F40-ACE0C94ADCA0}"/>
              </a:ext>
            </a:extLst>
          </p:cNvPr>
          <p:cNvSpPr>
            <a:spLocks noChangeArrowheads="1"/>
          </p:cNvSpPr>
          <p:nvPr/>
        </p:nvSpPr>
        <p:spPr bwMode="auto">
          <a:xfrm>
            <a:off x="2593975" y="5308600"/>
            <a:ext cx="57991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vi-VN" altLang="en-US" sz="3200"/>
              <a:t>Bàn tay có ngón dài ngón ngắn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113680"/>
                                        </p:tgtEl>
                                        <p:attrNameLst>
                                          <p:attrName>style.visibility</p:attrName>
                                        </p:attrNameLst>
                                      </p:cBhvr>
                                      <p:to>
                                        <p:strVal val="visible"/>
                                      </p:to>
                                    </p:set>
                                    <p:animEffect transition="in" filter="blinds(horizontal)">
                                      <p:cBhvr>
                                        <p:cTn id="13" dur="500"/>
                                        <p:tgtEl>
                                          <p:spTgt spid="11368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par>
                                <p:cTn id="19" presetID="3"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nodeType="withEffect">
                                  <p:stCondLst>
                                    <p:cond delay="0"/>
                                  </p:stCondLst>
                                  <p:childTnLst>
                                    <p:set>
                                      <p:cBhvr>
                                        <p:cTn id="23" dur="1" fill="hold">
                                          <p:stCondLst>
                                            <p:cond delay="0"/>
                                          </p:stCondLst>
                                        </p:cTn>
                                        <p:tgtEl>
                                          <p:spTgt spid="113685"/>
                                        </p:tgtEl>
                                        <p:attrNameLst>
                                          <p:attrName>style.visibility</p:attrName>
                                        </p:attrNameLst>
                                      </p:cBhvr>
                                      <p:to>
                                        <p:strVal val="visible"/>
                                      </p:to>
                                    </p:set>
                                    <p:animEffect transition="in" filter="blinds(horizontal)">
                                      <p:cBhvr>
                                        <p:cTn id="24" dur="500"/>
                                        <p:tgtEl>
                                          <p:spTgt spid="11368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linds(horizontal)">
                                      <p:cBhvr>
                                        <p:cTn id="29" dur="500"/>
                                        <p:tgtEl>
                                          <p:spTgt spid="2"/>
                                        </p:tgtEl>
                                      </p:cBhvr>
                                    </p:animEffect>
                                  </p:childTnLst>
                                </p:cTn>
                              </p:par>
                              <p:par>
                                <p:cTn id="30" presetID="3" presetClass="entr" presetSubtype="1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par>
                                <p:cTn id="33" presetID="3" presetClass="entr" presetSubtype="10" fill="hold" nodeType="withEffect">
                                  <p:stCondLst>
                                    <p:cond delay="0"/>
                                  </p:stCondLst>
                                  <p:childTnLst>
                                    <p:set>
                                      <p:cBhvr>
                                        <p:cTn id="34" dur="1" fill="hold">
                                          <p:stCondLst>
                                            <p:cond delay="0"/>
                                          </p:stCondLst>
                                        </p:cTn>
                                        <p:tgtEl>
                                          <p:spTgt spid="113690"/>
                                        </p:tgtEl>
                                        <p:attrNameLst>
                                          <p:attrName>style.visibility</p:attrName>
                                        </p:attrNameLst>
                                      </p:cBhvr>
                                      <p:to>
                                        <p:strVal val="visible"/>
                                      </p:to>
                                    </p:set>
                                    <p:animEffect transition="in" filter="blinds(horizontal)">
                                      <p:cBhvr>
                                        <p:cTn id="35" dur="500"/>
                                        <p:tgtEl>
                                          <p:spTgt spid="113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80" grpId="0" animBg="1"/>
      <p:bldP spid="113685" grpId="0"/>
      <p:bldP spid="1136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FB67D9-9D58-69A6-8D5B-A8F8F20E0092}"/>
              </a:ext>
            </a:extLst>
          </p:cNvPr>
          <p:cNvSpPr txBox="1"/>
          <p:nvPr/>
        </p:nvSpPr>
        <p:spPr>
          <a:xfrm>
            <a:off x="243840" y="-64264"/>
            <a:ext cx="11856720" cy="6986528"/>
          </a:xfrm>
          <a:prstGeom prst="rect">
            <a:avLst/>
          </a:prstGeom>
          <a:noFill/>
        </p:spPr>
        <p:txBody>
          <a:bodyPr wrap="square">
            <a:spAutoFit/>
          </a:bodyPr>
          <a:lstStyle/>
          <a:p>
            <a:pPr indent="241300">
              <a:spcAft>
                <a:spcPts val="0"/>
              </a:spcAft>
            </a:pPr>
            <a:r>
              <a:rPr lang="vi-VN" sz="2800" dirty="0">
                <a:solidFill>
                  <a:srgbClr val="C00000"/>
                </a:solidFill>
                <a:effectLst/>
                <a:latin typeface="Times New Roman" panose="02020603050405020304" pitchFamily="18" charset="0"/>
                <a:ea typeface="Times New Roman" panose="02020603050405020304" pitchFamily="18" charset="0"/>
              </a:rPr>
              <a:t>+ Ca dao:</a:t>
            </a:r>
            <a:endParaRPr lang="en-US" sz="2800" dirty="0">
              <a:solidFill>
                <a:srgbClr val="C00000"/>
              </a:solidFill>
              <a:effectLst/>
              <a:latin typeface="Times New Roman" panose="02020603050405020304" pitchFamily="18" charset="0"/>
              <a:ea typeface="Times New Roman" panose="02020603050405020304" pitchFamily="18" charset="0"/>
            </a:endParaRPr>
          </a:p>
          <a:p>
            <a:pPr marL="342900" lvl="0" indent="-342900" algn="just">
              <a:spcAft>
                <a:spcPts val="0"/>
              </a:spcAft>
              <a:buClr>
                <a:srgbClr val="212121"/>
              </a:buClr>
              <a:buSzPts val="1000"/>
              <a:buFont typeface="Arial" panose="020B0604020202020204" pitchFamily="34" charset="0"/>
              <a:buChar char="•"/>
              <a:tabLst>
                <a:tab pos="563245" algn="l"/>
              </a:tabLst>
            </a:pPr>
            <a:r>
              <a:rPr lang="vi-VN"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Mỗi người mỗi đạo thì tuỳ</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spcAft>
                <a:spcPts val="0"/>
              </a:spcAft>
            </a:pPr>
            <a:r>
              <a:rPr lang="vi-VN" sz="2800" dirty="0">
                <a:effectLst/>
                <a:latin typeface="Times New Roman" panose="02020603050405020304" pitchFamily="18" charset="0"/>
                <a:ea typeface="Times New Roman" panose="02020603050405020304" pitchFamily="18" charset="0"/>
              </a:rPr>
              <a:t>Miễn sao có ngãi có nghi với nhau.</a:t>
            </a:r>
            <a:endParaRPr lang="en-US" sz="2800" dirty="0">
              <a:effectLst/>
              <a:latin typeface="Times New Roman" panose="02020603050405020304" pitchFamily="18" charset="0"/>
              <a:ea typeface="Times New Roman" panose="02020603050405020304" pitchFamily="18" charset="0"/>
            </a:endParaRPr>
          </a:p>
          <a:p>
            <a:pPr marL="342900" lvl="0" indent="-342900" algn="just">
              <a:spcAft>
                <a:spcPts val="0"/>
              </a:spcAft>
              <a:buClr>
                <a:srgbClr val="212121"/>
              </a:buClr>
              <a:buSzPts val="1000"/>
              <a:buFont typeface="Arial" panose="020B0604020202020204" pitchFamily="34" charset="0"/>
              <a:buChar char="•"/>
              <a:tabLst>
                <a:tab pos="563245" algn="l"/>
              </a:tabLst>
            </a:pPr>
            <a:r>
              <a:rPr lang="vi-VN"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Hoa thơm ai dễ bỏ rơi</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533400" algn="just">
              <a:spcAft>
                <a:spcPts val="0"/>
              </a:spcAft>
            </a:pPr>
            <a:r>
              <a:rPr lang="vi-VN" sz="2800" dirty="0">
                <a:effectLst/>
                <a:latin typeface="Times New Roman" panose="02020603050405020304" pitchFamily="18" charset="0"/>
                <a:ea typeface="Times New Roman" panose="02020603050405020304" pitchFamily="18" charset="0"/>
              </a:rPr>
              <a:t>Người khôn ai nỡ nặng lời với ai...</a:t>
            </a:r>
            <a:endParaRPr lang="en-US" sz="2800" dirty="0">
              <a:effectLst/>
              <a:latin typeface="Times New Roman" panose="02020603050405020304" pitchFamily="18" charset="0"/>
              <a:ea typeface="Times New Roman" panose="02020603050405020304" pitchFamily="18" charset="0"/>
            </a:endParaRPr>
          </a:p>
          <a:p>
            <a:pPr marL="393700" indent="-139700" algn="just">
              <a:spcAft>
                <a:spcPts val="0"/>
              </a:spcAft>
            </a:pPr>
            <a:r>
              <a:rPr lang="vi-VN" sz="2800" b="1" dirty="0">
                <a:solidFill>
                  <a:srgbClr val="C00000"/>
                </a:solidFill>
                <a:effectLst/>
                <a:latin typeface="Times New Roman" panose="02020603050405020304" pitchFamily="18" charset="0"/>
                <a:ea typeface="Times New Roman" panose="02020603050405020304" pitchFamily="18" charset="0"/>
              </a:rPr>
              <a:t>+ Tục ngữ, thành ngữ: </a:t>
            </a:r>
            <a:r>
              <a:rPr lang="vi-VN" sz="2800" dirty="0">
                <a:effectLst/>
                <a:latin typeface="Times New Roman" panose="02020603050405020304" pitchFamily="18" charset="0"/>
                <a:ea typeface="Times New Roman" panose="02020603050405020304" pitchFamily="18" charset="0"/>
              </a:rPr>
              <a:t>Đất có chỗ bồi chỗ lở, ngựa có con dở con hay; Một nhà có anh giàu anh khó; Mía có đốt sâu đốt lành; Chín bỏ làm mười.</a:t>
            </a:r>
            <a:endParaRPr lang="en-US" sz="2800" dirty="0">
              <a:effectLst/>
              <a:latin typeface="Times New Roman" panose="02020603050405020304" pitchFamily="18" charset="0"/>
              <a:ea typeface="Times New Roman" panose="02020603050405020304" pitchFamily="18" charset="0"/>
            </a:endParaRPr>
          </a:p>
          <a:p>
            <a:pPr indent="241300">
              <a:spcAft>
                <a:spcPts val="0"/>
              </a:spcAft>
            </a:pPr>
            <a:r>
              <a:rPr lang="vi-VN" sz="2800" b="1" dirty="0">
                <a:solidFill>
                  <a:srgbClr val="C00000"/>
                </a:solidFill>
                <a:effectLst/>
                <a:latin typeface="Times New Roman" panose="02020603050405020304" pitchFamily="18" charset="0"/>
                <a:ea typeface="Times New Roman" panose="02020603050405020304" pitchFamily="18" charset="0"/>
              </a:rPr>
              <a:t>+ Danh ngôn</a:t>
            </a:r>
            <a:endParaRPr lang="en-US" sz="2800" b="1" dirty="0">
              <a:solidFill>
                <a:srgbClr val="C00000"/>
              </a:solidFill>
              <a:effectLst/>
              <a:latin typeface="Times New Roman" panose="02020603050405020304" pitchFamily="18" charset="0"/>
              <a:ea typeface="Times New Roman" panose="02020603050405020304" pitchFamily="18" charset="0"/>
            </a:endParaRPr>
          </a:p>
          <a:p>
            <a:pPr indent="254000" algn="just">
              <a:spcAft>
                <a:spcPts val="0"/>
              </a:spcAft>
            </a:pPr>
            <a:r>
              <a:rPr lang="vi-VN" sz="2800" dirty="0">
                <a:effectLst/>
                <a:latin typeface="Times New Roman" panose="02020603050405020304" pitchFamily="18" charset="0"/>
                <a:ea typeface="Times New Roman" panose="02020603050405020304" pitchFamily="18" charset="0"/>
              </a:rPr>
              <a:t>“Giận dữ và không khoan dung là kẻ thù của sự thông hiểu đúng đắn” (Mahatma Gandhi).</a:t>
            </a:r>
            <a:endParaRPr lang="en-US" sz="2800" dirty="0">
              <a:effectLst/>
              <a:latin typeface="Times New Roman" panose="02020603050405020304" pitchFamily="18" charset="0"/>
              <a:ea typeface="Times New Roman" panose="02020603050405020304" pitchFamily="18" charset="0"/>
            </a:endParaRPr>
          </a:p>
          <a:p>
            <a:pPr indent="254000" algn="just">
              <a:spcAft>
                <a:spcPts val="0"/>
              </a:spcAft>
            </a:pPr>
            <a:r>
              <a:rPr lang="vi-VN" sz="2800" dirty="0">
                <a:effectLst/>
                <a:latin typeface="Times New Roman" panose="02020603050405020304" pitchFamily="18" charset="0"/>
                <a:ea typeface="Times New Roman" panose="02020603050405020304" pitchFamily="18" charset="0"/>
              </a:rPr>
              <a:t>“Sự khoan dung là món quà lớn nhất của tâm hồn; nó đòi hỏi nỗ lực của bộ não cũng nhiều như khi bạn phải giữ thăng bằng khi đi xe đạp” (Helen Keller).</a:t>
            </a:r>
            <a:endParaRPr lang="en-US" sz="2800" dirty="0">
              <a:effectLst/>
              <a:latin typeface="Times New Roman" panose="02020603050405020304" pitchFamily="18" charset="0"/>
              <a:ea typeface="Times New Roman" panose="02020603050405020304" pitchFamily="18" charset="0"/>
            </a:endParaRPr>
          </a:p>
          <a:p>
            <a:pPr indent="241300">
              <a:spcAft>
                <a:spcPts val="0"/>
              </a:spcAft>
            </a:pPr>
            <a:r>
              <a:rPr lang="vi-VN" sz="2800" dirty="0">
                <a:effectLst/>
                <a:latin typeface="Times New Roman" panose="02020603050405020304" pitchFamily="18" charset="0"/>
                <a:ea typeface="Times New Roman" panose="02020603050405020304" pitchFamily="18" charset="0"/>
              </a:rPr>
              <a:t>“Thay vì lên án người khác, hây cố hiểu họ” (Dale Carnegie).</a:t>
            </a:r>
            <a:endParaRPr lang="en-US" sz="2800" dirty="0">
              <a:effectLst/>
              <a:latin typeface="Times New Roman" panose="02020603050405020304" pitchFamily="18" charset="0"/>
              <a:ea typeface="Times New Roman" panose="02020603050405020304" pitchFamily="18" charset="0"/>
            </a:endParaRPr>
          </a:p>
          <a:p>
            <a:pPr indent="254000" algn="just">
              <a:spcAft>
                <a:spcPts val="0"/>
              </a:spcAft>
            </a:pPr>
            <a:r>
              <a:rPr lang="vi-VN" sz="2800" dirty="0">
                <a:effectLst/>
                <a:latin typeface="Times New Roman" panose="02020603050405020304" pitchFamily="18" charset="0"/>
                <a:ea typeface="Times New Roman" panose="02020603050405020304" pitchFamily="18" charset="0"/>
              </a:rPr>
              <a:t>“Tha thủ có thể không thay đổi được quá khứ nhưng nó có thể mở rộng cánh cửa dẫn đến tương lai” (Paul Boese).</a:t>
            </a:r>
            <a:endParaRPr lang="en-US" sz="2800" dirty="0">
              <a:effectLst/>
              <a:latin typeface="Times New Roman" panose="02020603050405020304" pitchFamily="18" charset="0"/>
              <a:ea typeface="Times New Roman" panose="02020603050405020304" pitchFamily="18" charset="0"/>
            </a:endParaRPr>
          </a:p>
          <a:p>
            <a:pPr indent="241300">
              <a:spcAft>
                <a:spcPts val="0"/>
              </a:spcAft>
            </a:pPr>
            <a:r>
              <a:rPr lang="vi-VN" sz="2800" dirty="0">
                <a:effectLst/>
                <a:latin typeface="Times New Roman" panose="02020603050405020304" pitchFamily="18" charset="0"/>
                <a:ea typeface="Times New Roman" panose="02020603050405020304" pitchFamily="18" charset="0"/>
              </a:rPr>
              <a:t>“Thật bất hạnh cho ai không thể tha thứ cho chính mình” (Publilius Syrus)...</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3426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Rounded Corners 54">
            <a:extLst>
              <a:ext uri="{FF2B5EF4-FFF2-40B4-BE49-F238E27FC236}">
                <a16:creationId xmlns:a16="http://schemas.microsoft.com/office/drawing/2014/main" id="{263E6E25-1D54-0CF9-E214-E6F7D89504A0}"/>
              </a:ext>
            </a:extLst>
          </p:cNvPr>
          <p:cNvSpPr/>
          <p:nvPr/>
        </p:nvSpPr>
        <p:spPr>
          <a:xfrm>
            <a:off x="383414" y="351473"/>
            <a:ext cx="3690871" cy="647700"/>
          </a:xfrm>
          <a:prstGeom prst="roundRect">
            <a:avLst>
              <a:gd name="adj" fmla="val 29782"/>
            </a:avLst>
          </a:prstGeom>
          <a:gradFill flip="none" rotWithShape="1">
            <a:gsLst>
              <a:gs pos="0">
                <a:srgbClr val="FF0000"/>
              </a:gs>
              <a:gs pos="88000">
                <a:srgbClr val="860000"/>
              </a:gs>
            </a:gsLst>
            <a:path path="circle">
              <a:fillToRect l="50000" t="50000" r="50000" b="50000"/>
            </a:path>
            <a:tileRect/>
          </a:gradFill>
          <a:ln w="28575">
            <a:noFill/>
          </a:ln>
          <a:effectLst>
            <a:outerShdw blurRad="1143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6" name="Rectangle: Rounded Corners 55">
            <a:extLst>
              <a:ext uri="{FF2B5EF4-FFF2-40B4-BE49-F238E27FC236}">
                <a16:creationId xmlns:a16="http://schemas.microsoft.com/office/drawing/2014/main" id="{B5F81BC3-4567-79E8-7BDA-FC87657364B6}"/>
              </a:ext>
            </a:extLst>
          </p:cNvPr>
          <p:cNvSpPr/>
          <p:nvPr/>
        </p:nvSpPr>
        <p:spPr>
          <a:xfrm>
            <a:off x="290580" y="289439"/>
            <a:ext cx="3876541" cy="785611"/>
          </a:xfrm>
          <a:prstGeom prst="roundRect">
            <a:avLst>
              <a:gd name="adj" fmla="val 29782"/>
            </a:avLst>
          </a:prstGeom>
          <a:noFill/>
          <a:ln w="28575">
            <a:gradFill flip="none" rotWithShape="1">
              <a:gsLst>
                <a:gs pos="0">
                  <a:schemeClr val="accent1">
                    <a:lumMod val="5000"/>
                    <a:lumOff val="95000"/>
                  </a:schemeClr>
                </a:gs>
                <a:gs pos="35000">
                  <a:schemeClr val="tx1"/>
                </a:gs>
                <a:gs pos="22000">
                  <a:schemeClr val="bg1"/>
                </a:gs>
                <a:gs pos="49000">
                  <a:schemeClr val="bg1"/>
                </a:gs>
                <a:gs pos="80000">
                  <a:schemeClr val="bg1"/>
                </a:gs>
                <a:gs pos="100000">
                  <a:schemeClr val="tx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7" name="Freeform: Shape 56">
            <a:extLst>
              <a:ext uri="{FF2B5EF4-FFF2-40B4-BE49-F238E27FC236}">
                <a16:creationId xmlns:a16="http://schemas.microsoft.com/office/drawing/2014/main" id="{C16B28F2-0D6D-8695-1675-73C6FDCB73BC}"/>
              </a:ext>
            </a:extLst>
          </p:cNvPr>
          <p:cNvSpPr/>
          <p:nvPr/>
        </p:nvSpPr>
        <p:spPr>
          <a:xfrm>
            <a:off x="1122363" y="273050"/>
            <a:ext cx="3060700" cy="785813"/>
          </a:xfrm>
          <a:custGeom>
            <a:avLst/>
            <a:gdLst>
              <a:gd name="connsiteX0" fmla="*/ 0 w 3060853"/>
              <a:gd name="connsiteY0" fmla="*/ 0 h 785611"/>
              <a:gd name="connsiteX1" fmla="*/ 2826882 w 3060853"/>
              <a:gd name="connsiteY1" fmla="*/ 0 h 785611"/>
              <a:gd name="connsiteX2" fmla="*/ 3060853 w 3060853"/>
              <a:gd name="connsiteY2" fmla="*/ 233971 h 785611"/>
              <a:gd name="connsiteX3" fmla="*/ 3060853 w 3060853"/>
              <a:gd name="connsiteY3" fmla="*/ 551640 h 785611"/>
              <a:gd name="connsiteX4" fmla="*/ 2826882 w 3060853"/>
              <a:gd name="connsiteY4" fmla="*/ 785611 h 785611"/>
              <a:gd name="connsiteX5" fmla="*/ 355665 w 3060853"/>
              <a:gd name="connsiteY5" fmla="*/ 785611 h 7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0853" h="785611">
                <a:moveTo>
                  <a:pt x="0" y="0"/>
                </a:moveTo>
                <a:lnTo>
                  <a:pt x="2826882" y="0"/>
                </a:lnTo>
                <a:cubicBezTo>
                  <a:pt x="2956101" y="0"/>
                  <a:pt x="3060853" y="104752"/>
                  <a:pt x="3060853" y="233971"/>
                </a:cubicBezTo>
                <a:lnTo>
                  <a:pt x="3060853" y="551640"/>
                </a:lnTo>
                <a:cubicBezTo>
                  <a:pt x="3060853" y="680859"/>
                  <a:pt x="2956101" y="785611"/>
                  <a:pt x="2826882" y="785611"/>
                </a:cubicBezTo>
                <a:lnTo>
                  <a:pt x="355665" y="785611"/>
                </a:lnTo>
                <a:close/>
              </a:path>
            </a:pathLst>
          </a:custGeom>
          <a:gradFill flip="none" rotWithShape="1">
            <a:gsLst>
              <a:gs pos="0">
                <a:schemeClr val="bg1">
                  <a:alpha val="56000"/>
                </a:schemeClr>
              </a:gs>
              <a:gs pos="100000">
                <a:schemeClr val="tx1">
                  <a:alpha val="0"/>
                </a:schemeClr>
              </a:gs>
            </a:gsLst>
            <a:lin ang="48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70" name="TextBox 69">
            <a:extLst>
              <a:ext uri="{FF2B5EF4-FFF2-40B4-BE49-F238E27FC236}">
                <a16:creationId xmlns:a16="http://schemas.microsoft.com/office/drawing/2014/main" id="{B6157754-C2FA-29A6-95EE-424CC86423D3}"/>
              </a:ext>
            </a:extLst>
          </p:cNvPr>
          <p:cNvSpPr txBox="1"/>
          <p:nvPr/>
        </p:nvSpPr>
        <p:spPr>
          <a:xfrm>
            <a:off x="382588" y="385763"/>
            <a:ext cx="723900" cy="641350"/>
          </a:xfrm>
          <a:prstGeom prst="rect">
            <a:avLst/>
          </a:prstGeom>
          <a:noFill/>
          <a:effectLst>
            <a:outerShdw blurRad="50800" dist="50800" dir="5400000" algn="ctr" rotWithShape="0">
              <a:srgbClr val="000000">
                <a:alpha val="75000"/>
              </a:srgbClr>
            </a:outerShdw>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b="1">
                <a:solidFill>
                  <a:schemeClr val="bg1"/>
                </a:solidFill>
                <a:latin typeface="Adobe Gothic Std B"/>
                <a:ea typeface="Adobe Gothic Std B"/>
                <a:cs typeface="Adobe Gothic Std B"/>
              </a:rPr>
              <a:t>03</a:t>
            </a:r>
            <a:endParaRPr lang="en-IN" altLang="en-US" sz="3600" b="1">
              <a:solidFill>
                <a:schemeClr val="bg1"/>
              </a:solidFill>
              <a:latin typeface="Adobe Gothic Std B"/>
              <a:ea typeface="Adobe Gothic Std B"/>
              <a:cs typeface="Adobe Gothic Std B"/>
            </a:endParaRPr>
          </a:p>
        </p:txBody>
      </p:sp>
      <p:sp>
        <p:nvSpPr>
          <p:cNvPr id="114698" name="TextBox 71">
            <a:extLst>
              <a:ext uri="{FF2B5EF4-FFF2-40B4-BE49-F238E27FC236}">
                <a16:creationId xmlns:a16="http://schemas.microsoft.com/office/drawing/2014/main" id="{A0B7A6C9-CBBE-5F69-AD58-BBCBDFA00073}"/>
              </a:ext>
            </a:extLst>
          </p:cNvPr>
          <p:cNvSpPr txBox="1">
            <a:spLocks noChangeArrowheads="1"/>
          </p:cNvSpPr>
          <p:nvPr/>
        </p:nvSpPr>
        <p:spPr bwMode="auto">
          <a:xfrm>
            <a:off x="1485900" y="387350"/>
            <a:ext cx="23606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000" b="1">
                <a:solidFill>
                  <a:schemeClr val="bg1"/>
                </a:solidFill>
                <a:latin typeface="Arial Unicode MS" pitchFamily="34" charset="-128"/>
                <a:ea typeface="Arial Unicode MS" pitchFamily="34" charset="-128"/>
              </a:rPr>
              <a:t>LUYỆN TẬP</a:t>
            </a:r>
            <a:endParaRPr lang="en-IN" altLang="en-US" sz="3000">
              <a:solidFill>
                <a:schemeClr val="bg1"/>
              </a:solidFill>
              <a:latin typeface="Arial Unicode MS" pitchFamily="34" charset="-128"/>
              <a:ea typeface="Arial Unicode MS" pitchFamily="34" charset="-128"/>
            </a:endParaRPr>
          </a:p>
        </p:txBody>
      </p:sp>
      <p:sp>
        <p:nvSpPr>
          <p:cNvPr id="114699" name="Rectangle 11">
            <a:extLst>
              <a:ext uri="{FF2B5EF4-FFF2-40B4-BE49-F238E27FC236}">
                <a16:creationId xmlns:a16="http://schemas.microsoft.com/office/drawing/2014/main" id="{699C359E-9F9C-40BF-6E28-7A6D653221E3}"/>
              </a:ext>
            </a:extLst>
          </p:cNvPr>
          <p:cNvSpPr>
            <a:spLocks noChangeArrowheads="1"/>
          </p:cNvSpPr>
          <p:nvPr/>
        </p:nvSpPr>
        <p:spPr bwMode="auto">
          <a:xfrm>
            <a:off x="4479925" y="315367"/>
            <a:ext cx="74263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vi-VN" altLang="en-US" sz="2200" b="1" dirty="0">
                <a:solidFill>
                  <a:srgbClr val="0033CC"/>
                </a:solidFill>
              </a:rPr>
              <a:t>Bài </a:t>
            </a:r>
            <a:r>
              <a:rPr lang="en-US" altLang="en-US" sz="2200" b="1" dirty="0">
                <a:solidFill>
                  <a:srgbClr val="0033CC"/>
                </a:solidFill>
              </a:rPr>
              <a:t>2</a:t>
            </a:r>
            <a:r>
              <a:rPr lang="vi-VN" altLang="en-US" sz="2200" b="1" dirty="0">
                <a:solidFill>
                  <a:srgbClr val="0033CC"/>
                </a:solidFill>
              </a:rPr>
              <a:t>: </a:t>
            </a:r>
            <a:r>
              <a:rPr lang="en-US" altLang="en-US" sz="2200" b="1" dirty="0">
                <a:solidFill>
                  <a:srgbClr val="0033CC"/>
                </a:solidFill>
              </a:rPr>
              <a:t>Em </a:t>
            </a:r>
            <a:r>
              <a:rPr lang="en-US" altLang="en-US" sz="2200" b="1" dirty="0" err="1">
                <a:solidFill>
                  <a:srgbClr val="0033CC"/>
                </a:solidFill>
              </a:rPr>
              <a:t>đồng</a:t>
            </a:r>
            <a:r>
              <a:rPr lang="en-US" altLang="en-US" sz="2200" b="1" dirty="0">
                <a:solidFill>
                  <a:srgbClr val="0033CC"/>
                </a:solidFill>
              </a:rPr>
              <a:t> </a:t>
            </a:r>
            <a:r>
              <a:rPr lang="en-US" altLang="en-US" sz="2200" b="1" dirty="0" err="1">
                <a:solidFill>
                  <a:srgbClr val="0033CC"/>
                </a:solidFill>
              </a:rPr>
              <a:t>tình</a:t>
            </a:r>
            <a:r>
              <a:rPr lang="en-US" altLang="en-US" sz="2200" b="1" dirty="0">
                <a:solidFill>
                  <a:srgbClr val="0033CC"/>
                </a:solidFill>
              </a:rPr>
              <a:t> </a:t>
            </a:r>
            <a:r>
              <a:rPr lang="en-US" altLang="en-US" sz="2200" b="1" dirty="0" err="1">
                <a:solidFill>
                  <a:srgbClr val="0033CC"/>
                </a:solidFill>
              </a:rPr>
              <a:t>và</a:t>
            </a:r>
            <a:r>
              <a:rPr lang="en-US" altLang="en-US" sz="2200" b="1" dirty="0">
                <a:solidFill>
                  <a:srgbClr val="0033CC"/>
                </a:solidFill>
              </a:rPr>
              <a:t> </a:t>
            </a:r>
            <a:r>
              <a:rPr lang="en-US" altLang="en-US" sz="2200" b="1" dirty="0" err="1">
                <a:solidFill>
                  <a:srgbClr val="0033CC"/>
                </a:solidFill>
              </a:rPr>
              <a:t>không</a:t>
            </a:r>
            <a:r>
              <a:rPr lang="en-US" altLang="en-US" sz="2200" b="1" dirty="0">
                <a:solidFill>
                  <a:srgbClr val="0033CC"/>
                </a:solidFill>
              </a:rPr>
              <a:t> </a:t>
            </a:r>
            <a:r>
              <a:rPr lang="en-US" altLang="en-US" sz="2200" b="1" dirty="0" err="1">
                <a:solidFill>
                  <a:srgbClr val="0033CC"/>
                </a:solidFill>
              </a:rPr>
              <a:t>đồng</a:t>
            </a:r>
            <a:r>
              <a:rPr lang="en-US" altLang="en-US" sz="2200" b="1" dirty="0">
                <a:solidFill>
                  <a:srgbClr val="0033CC"/>
                </a:solidFill>
              </a:rPr>
              <a:t> </a:t>
            </a:r>
            <a:r>
              <a:rPr lang="en-US" altLang="en-US" sz="2200" b="1" dirty="0" err="1">
                <a:solidFill>
                  <a:srgbClr val="0033CC"/>
                </a:solidFill>
              </a:rPr>
              <a:t>tình</a:t>
            </a:r>
            <a:r>
              <a:rPr lang="en-US" altLang="en-US" sz="2200" b="1" dirty="0">
                <a:solidFill>
                  <a:srgbClr val="0033CC"/>
                </a:solidFill>
              </a:rPr>
              <a:t> </a:t>
            </a:r>
            <a:r>
              <a:rPr lang="en-US" altLang="en-US" sz="2200" b="1" dirty="0" err="1">
                <a:solidFill>
                  <a:srgbClr val="0033CC"/>
                </a:solidFill>
              </a:rPr>
              <a:t>với</a:t>
            </a:r>
            <a:r>
              <a:rPr lang="en-US" altLang="en-US" sz="2200" b="1" dirty="0">
                <a:solidFill>
                  <a:srgbClr val="0033CC"/>
                </a:solidFill>
              </a:rPr>
              <a:t> ý </a:t>
            </a:r>
            <a:r>
              <a:rPr lang="en-US" altLang="en-US" sz="2200" b="1" dirty="0" err="1">
                <a:solidFill>
                  <a:srgbClr val="0033CC"/>
                </a:solidFill>
              </a:rPr>
              <a:t>kiến</a:t>
            </a:r>
            <a:r>
              <a:rPr lang="en-US" altLang="en-US" sz="2200" b="1" dirty="0">
                <a:solidFill>
                  <a:srgbClr val="0033CC"/>
                </a:solidFill>
              </a:rPr>
              <a:t> </a:t>
            </a:r>
            <a:r>
              <a:rPr lang="en-US" altLang="en-US" sz="2200" b="1" dirty="0" err="1">
                <a:solidFill>
                  <a:srgbClr val="0033CC"/>
                </a:solidFill>
              </a:rPr>
              <a:t>nào</a:t>
            </a:r>
            <a:r>
              <a:rPr lang="en-US" altLang="en-US" sz="2200" b="1" dirty="0">
                <a:solidFill>
                  <a:srgbClr val="0033CC"/>
                </a:solidFill>
              </a:rPr>
              <a:t> </a:t>
            </a:r>
            <a:r>
              <a:rPr lang="en-US" altLang="en-US" sz="2200" b="1" dirty="0" err="1">
                <a:solidFill>
                  <a:srgbClr val="0033CC"/>
                </a:solidFill>
              </a:rPr>
              <a:t>sau</a:t>
            </a:r>
            <a:r>
              <a:rPr lang="en-US" altLang="en-US" sz="2200" b="1" dirty="0">
                <a:solidFill>
                  <a:srgbClr val="0033CC"/>
                </a:solidFill>
              </a:rPr>
              <a:t> </a:t>
            </a:r>
            <a:r>
              <a:rPr lang="en-US" altLang="en-US" sz="2200" b="1" dirty="0" err="1">
                <a:solidFill>
                  <a:srgbClr val="0033CC"/>
                </a:solidFill>
              </a:rPr>
              <a:t>đây</a:t>
            </a:r>
            <a:r>
              <a:rPr lang="en-US" altLang="en-US" sz="2200" b="1" dirty="0">
                <a:solidFill>
                  <a:srgbClr val="0033CC"/>
                </a:solidFill>
              </a:rPr>
              <a:t> </a:t>
            </a:r>
            <a:r>
              <a:rPr lang="en-US" altLang="en-US" sz="2200" b="1" dirty="0" err="1">
                <a:solidFill>
                  <a:srgbClr val="0033CC"/>
                </a:solidFill>
              </a:rPr>
              <a:t>về</a:t>
            </a:r>
            <a:r>
              <a:rPr lang="en-US" altLang="en-US" sz="2200" b="1" dirty="0">
                <a:solidFill>
                  <a:srgbClr val="0033CC"/>
                </a:solidFill>
              </a:rPr>
              <a:t> long </a:t>
            </a:r>
            <a:r>
              <a:rPr lang="en-US" altLang="en-US" sz="2200" b="1" dirty="0" err="1">
                <a:solidFill>
                  <a:srgbClr val="0033CC"/>
                </a:solidFill>
              </a:rPr>
              <a:t>khoan</a:t>
            </a:r>
            <a:r>
              <a:rPr lang="en-US" altLang="en-US" sz="2200" b="1" dirty="0">
                <a:solidFill>
                  <a:srgbClr val="0033CC"/>
                </a:solidFill>
              </a:rPr>
              <a:t> dung? </a:t>
            </a:r>
            <a:r>
              <a:rPr lang="en-US" altLang="en-US" sz="2200" b="1" dirty="0" err="1">
                <a:solidFill>
                  <a:srgbClr val="0033CC"/>
                </a:solidFill>
              </a:rPr>
              <a:t>Vì</a:t>
            </a:r>
            <a:r>
              <a:rPr lang="en-US" altLang="en-US" sz="2200" b="1" dirty="0">
                <a:solidFill>
                  <a:srgbClr val="0033CC"/>
                </a:solidFill>
              </a:rPr>
              <a:t>  </a:t>
            </a:r>
            <a:r>
              <a:rPr lang="en-US" altLang="en-US" sz="2200" b="1" dirty="0" err="1">
                <a:solidFill>
                  <a:srgbClr val="0033CC"/>
                </a:solidFill>
              </a:rPr>
              <a:t>sao</a:t>
            </a:r>
            <a:r>
              <a:rPr lang="en-US" altLang="en-US" sz="2200" b="1" dirty="0">
                <a:solidFill>
                  <a:srgbClr val="0033CC"/>
                </a:solidFill>
              </a:rPr>
              <a:t>? </a:t>
            </a:r>
            <a:endParaRPr lang="vi-VN" altLang="en-US" sz="2200" b="1" dirty="0">
              <a:solidFill>
                <a:srgbClr val="0033CC"/>
              </a:solidFill>
            </a:endParaRPr>
          </a:p>
        </p:txBody>
      </p:sp>
      <p:graphicFrame>
        <p:nvGraphicFramePr>
          <p:cNvPr id="114700" name="Group 12">
            <a:extLst>
              <a:ext uri="{FF2B5EF4-FFF2-40B4-BE49-F238E27FC236}">
                <a16:creationId xmlns:a16="http://schemas.microsoft.com/office/drawing/2014/main" id="{1F2BBA5B-BA47-F4CE-BF4A-B73483EEC99D}"/>
              </a:ext>
            </a:extLst>
          </p:cNvPr>
          <p:cNvGraphicFramePr>
            <a:graphicFrameLocks noGrp="1"/>
          </p:cNvGraphicFramePr>
          <p:nvPr/>
        </p:nvGraphicFramePr>
        <p:xfrm>
          <a:off x="306388" y="1295400"/>
          <a:ext cx="11626850" cy="5550408"/>
        </p:xfrm>
        <a:graphic>
          <a:graphicData uri="http://schemas.openxmlformats.org/drawingml/2006/table">
            <a:tbl>
              <a:tblPr/>
              <a:tblGrid>
                <a:gridCol w="3582987">
                  <a:extLst>
                    <a:ext uri="{9D8B030D-6E8A-4147-A177-3AD203B41FA5}">
                      <a16:colId xmlns:a16="http://schemas.microsoft.com/office/drawing/2014/main" val="1381737645"/>
                    </a:ext>
                  </a:extLst>
                </a:gridCol>
                <a:gridCol w="8043863">
                  <a:extLst>
                    <a:ext uri="{9D8B030D-6E8A-4147-A177-3AD203B41FA5}">
                      <a16:colId xmlns:a16="http://schemas.microsoft.com/office/drawing/2014/main" val="2958173800"/>
                    </a:ext>
                  </a:extLst>
                </a:gridCol>
              </a:tblGrid>
              <a:tr h="73183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just"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700" b="0" i="0" u="none" strike="noStrike" cap="none" normalizeH="0" baseline="0">
                          <a:ln>
                            <a:noFill/>
                          </a:ln>
                          <a:solidFill>
                            <a:srgbClr val="000000"/>
                          </a:solidFill>
                          <a:effectLst/>
                          <a:latin typeface="Arial "/>
                        </a:rPr>
                        <a:t>a) Khoan dung l</a:t>
                      </a:r>
                      <a:r>
                        <a:rPr kumimoji="0" lang="en-US" altLang="en-US" sz="2700" b="0" i="0" u="none" strike="noStrike" cap="none" normalizeH="0" baseline="0">
                          <a:ln>
                            <a:noFill/>
                          </a:ln>
                          <a:solidFill>
                            <a:srgbClr val="000000"/>
                          </a:solidFill>
                          <a:effectLst/>
                          <a:latin typeface="Arial" panose="020B0604020202020204" pitchFamily="34" charset="0"/>
                        </a:rPr>
                        <a:t>à</a:t>
                      </a:r>
                      <a:r>
                        <a:rPr kumimoji="0" lang="en-US" altLang="en-US" sz="2700" b="0" i="0" u="none" strike="noStrike" cap="none" normalizeH="0" baseline="0">
                          <a:ln>
                            <a:noFill/>
                          </a:ln>
                          <a:solidFill>
                            <a:srgbClr val="000000"/>
                          </a:solidFill>
                          <a:effectLst/>
                          <a:latin typeface="Arial "/>
                        </a:rPr>
                        <a:t> bỏ qua mọi lỗi lầm của người kh</a:t>
                      </a:r>
                      <a:r>
                        <a:rPr kumimoji="0" lang="en-US" altLang="en-US" sz="2700" b="0" i="0" u="none" strike="noStrike" cap="none" normalizeH="0" baseline="0">
                          <a:ln>
                            <a:noFill/>
                          </a:ln>
                          <a:solidFill>
                            <a:srgbClr val="000000"/>
                          </a:solidFill>
                          <a:effectLst/>
                          <a:latin typeface="Arial" panose="020B0604020202020204" pitchFamily="34" charset="0"/>
                        </a:rPr>
                        <a:t>á</a:t>
                      </a:r>
                      <a:r>
                        <a:rPr kumimoji="0" lang="en-US" altLang="en-US" sz="2700" b="0" i="0" u="none" strike="noStrike" cap="none" normalizeH="0" baseline="0">
                          <a:ln>
                            <a:noFill/>
                          </a:ln>
                          <a:solidFill>
                            <a:srgbClr val="000000"/>
                          </a:solidFill>
                          <a:effectLst/>
                          <a:latin typeface="Arial "/>
                        </a:rPr>
                        <a:t>c.</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2270186804"/>
                  </a:ext>
                </a:extLst>
              </a:tr>
              <a:tr h="73183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just"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700" b="0" i="0" u="none" strike="noStrike" cap="none" normalizeH="0" baseline="0">
                          <a:ln>
                            <a:noFill/>
                          </a:ln>
                          <a:solidFill>
                            <a:srgbClr val="000000"/>
                          </a:solidFill>
                          <a:effectLst/>
                          <a:latin typeface="Arial "/>
                        </a:rPr>
                        <a:t>b) Không biết tha thứ cho bản thân m</a:t>
                      </a:r>
                      <a:r>
                        <a:rPr kumimoji="0" lang="en-US" altLang="en-US" sz="2700" b="0" i="0" u="none" strike="noStrike" cap="none" normalizeH="0" baseline="0">
                          <a:ln>
                            <a:noFill/>
                          </a:ln>
                          <a:solidFill>
                            <a:srgbClr val="000000"/>
                          </a:solidFill>
                          <a:effectLst/>
                          <a:latin typeface="Arial" panose="020B0604020202020204" pitchFamily="34" charset="0"/>
                        </a:rPr>
                        <a:t>ì</a:t>
                      </a:r>
                      <a:r>
                        <a:rPr kumimoji="0" lang="en-US" altLang="en-US" sz="2700" b="0" i="0" u="none" strike="noStrike" cap="none" normalizeH="0" baseline="0">
                          <a:ln>
                            <a:noFill/>
                          </a:ln>
                          <a:solidFill>
                            <a:srgbClr val="000000"/>
                          </a:solidFill>
                          <a:effectLst/>
                          <a:latin typeface="Arial "/>
                        </a:rPr>
                        <a:t>nh l</a:t>
                      </a:r>
                      <a:r>
                        <a:rPr kumimoji="0" lang="en-US" altLang="en-US" sz="2700" b="0" i="0" u="none" strike="noStrike" cap="none" normalizeH="0" baseline="0">
                          <a:ln>
                            <a:noFill/>
                          </a:ln>
                          <a:solidFill>
                            <a:srgbClr val="000000"/>
                          </a:solidFill>
                          <a:effectLst/>
                          <a:latin typeface="Arial" panose="020B0604020202020204" pitchFamily="34" charset="0"/>
                        </a:rPr>
                        <a:t>à</a:t>
                      </a:r>
                      <a:r>
                        <a:rPr kumimoji="0" lang="en-US" altLang="en-US" sz="2700" b="0" i="0" u="none" strike="noStrike" cap="none" normalizeH="0" baseline="0">
                          <a:ln>
                            <a:noFill/>
                          </a:ln>
                          <a:solidFill>
                            <a:srgbClr val="000000"/>
                          </a:solidFill>
                          <a:effectLst/>
                          <a:latin typeface="Arial "/>
                        </a:rPr>
                        <a:t> không khoan dung.</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531671842"/>
                  </a:ext>
                </a:extLst>
              </a:tr>
              <a:tr h="73183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just"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700" b="0" i="0" u="none" strike="noStrike" cap="none" normalizeH="0" baseline="0">
                          <a:ln>
                            <a:noFill/>
                          </a:ln>
                          <a:solidFill>
                            <a:srgbClr val="000000"/>
                          </a:solidFill>
                          <a:effectLst/>
                          <a:latin typeface="Arial "/>
                        </a:rPr>
                        <a:t>c) Khoan dung l</a:t>
                      </a:r>
                      <a:r>
                        <a:rPr kumimoji="0" lang="en-US" altLang="en-US" sz="2700" b="0" i="0" u="none" strike="noStrike" cap="none" normalizeH="0" baseline="0">
                          <a:ln>
                            <a:noFill/>
                          </a:ln>
                          <a:solidFill>
                            <a:srgbClr val="000000"/>
                          </a:solidFill>
                          <a:effectLst/>
                          <a:latin typeface="Arial" panose="020B0604020202020204" pitchFamily="34" charset="0"/>
                        </a:rPr>
                        <a:t>à</a:t>
                      </a:r>
                      <a:r>
                        <a:rPr kumimoji="0" lang="en-US" altLang="en-US" sz="2700" b="0" i="0" u="none" strike="noStrike" cap="none" normalizeH="0" baseline="0">
                          <a:ln>
                            <a:noFill/>
                          </a:ln>
                          <a:solidFill>
                            <a:srgbClr val="000000"/>
                          </a:solidFill>
                          <a:effectLst/>
                          <a:latin typeface="Arial "/>
                        </a:rPr>
                        <a:t> phải quyết liệt phê ph</a:t>
                      </a:r>
                      <a:r>
                        <a:rPr kumimoji="0" lang="en-US" altLang="en-US" sz="2700" b="0" i="0" u="none" strike="noStrike" cap="none" normalizeH="0" baseline="0">
                          <a:ln>
                            <a:noFill/>
                          </a:ln>
                          <a:solidFill>
                            <a:srgbClr val="000000"/>
                          </a:solidFill>
                          <a:effectLst/>
                          <a:latin typeface="Arial" panose="020B0604020202020204" pitchFamily="34" charset="0"/>
                        </a:rPr>
                        <a:t>á</a:t>
                      </a:r>
                      <a:r>
                        <a:rPr kumimoji="0" lang="en-US" altLang="en-US" sz="2700" b="0" i="0" u="none" strike="noStrike" cap="none" normalizeH="0" baseline="0">
                          <a:ln>
                            <a:noFill/>
                          </a:ln>
                          <a:solidFill>
                            <a:srgbClr val="000000"/>
                          </a:solidFill>
                          <a:effectLst/>
                          <a:latin typeface="Arial "/>
                        </a:rPr>
                        <a:t>n tất cả những người mắc sai lầm.</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658532738"/>
                  </a:ext>
                </a:extLst>
              </a:tr>
              <a:tr h="731838">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just" defTabSz="914400" rtl="0" eaLnBrk="1" fontAlgn="base" latinLnBrk="0" hangingPunct="1">
                        <a:lnSpc>
                          <a:spcPct val="90000"/>
                        </a:lnSpc>
                        <a:spcBef>
                          <a:spcPts val="1000"/>
                        </a:spcBef>
                        <a:spcAft>
                          <a:spcPct val="0"/>
                        </a:spcAft>
                        <a:buClrTx/>
                        <a:buSzTx/>
                        <a:buFont typeface="Arial" panose="020B0604020202020204" pitchFamily="34" charset="0"/>
                        <a:buNone/>
                        <a:tabLst/>
                      </a:pPr>
                      <a:r>
                        <a:rPr kumimoji="0" lang="en-US" altLang="en-US" sz="2700" b="0" i="0" u="none" strike="noStrike" cap="none" normalizeH="0" baseline="0">
                          <a:ln>
                            <a:noFill/>
                          </a:ln>
                          <a:solidFill>
                            <a:srgbClr val="000000"/>
                          </a:solidFill>
                          <a:effectLst/>
                          <a:latin typeface="Arial "/>
                        </a:rPr>
                        <a:t>d) Khoan dung l</a:t>
                      </a:r>
                      <a:r>
                        <a:rPr kumimoji="0" lang="en-US" altLang="en-US" sz="2700" b="0" i="0" u="none" strike="noStrike" cap="none" normalizeH="0" baseline="0">
                          <a:ln>
                            <a:noFill/>
                          </a:ln>
                          <a:solidFill>
                            <a:srgbClr val="000000"/>
                          </a:solidFill>
                          <a:effectLst/>
                          <a:latin typeface="Arial" panose="020B0604020202020204" pitchFamily="34" charset="0"/>
                        </a:rPr>
                        <a:t>à</a:t>
                      </a:r>
                      <a:r>
                        <a:rPr kumimoji="0" lang="en-US" altLang="en-US" sz="2700" b="0" i="0" u="none" strike="noStrike" cap="none" normalizeH="0" baseline="0">
                          <a:ln>
                            <a:noFill/>
                          </a:ln>
                          <a:solidFill>
                            <a:srgbClr val="000000"/>
                          </a:solidFill>
                          <a:effectLst/>
                          <a:latin typeface="Arial "/>
                        </a:rPr>
                        <a:t> chấp nhận mọi sở th</a:t>
                      </a:r>
                      <a:r>
                        <a:rPr kumimoji="0" lang="en-US" altLang="en-US" sz="2700" b="0" i="0" u="none" strike="noStrike" cap="none" normalizeH="0" baseline="0">
                          <a:ln>
                            <a:noFill/>
                          </a:ln>
                          <a:solidFill>
                            <a:srgbClr val="000000"/>
                          </a:solidFill>
                          <a:effectLst/>
                          <a:latin typeface="Arial" panose="020B0604020202020204" pitchFamily="34" charset="0"/>
                        </a:rPr>
                        <a:t>í</a:t>
                      </a:r>
                      <a:r>
                        <a:rPr kumimoji="0" lang="en-US" altLang="en-US" sz="2700" b="0" i="0" u="none" strike="noStrike" cap="none" normalizeH="0" baseline="0">
                          <a:ln>
                            <a:noFill/>
                          </a:ln>
                          <a:solidFill>
                            <a:srgbClr val="000000"/>
                          </a:solidFill>
                          <a:effectLst/>
                          <a:latin typeface="Arial "/>
                        </a:rPr>
                        <a:t>ch, th</a:t>
                      </a:r>
                      <a:r>
                        <a:rPr kumimoji="0" lang="en-US" altLang="en-US" sz="2700" b="0" i="0" u="none" strike="noStrike" cap="none" normalizeH="0" baseline="0">
                          <a:ln>
                            <a:noFill/>
                          </a:ln>
                          <a:solidFill>
                            <a:srgbClr val="000000"/>
                          </a:solidFill>
                          <a:effectLst/>
                          <a:latin typeface="Arial" panose="020B0604020202020204" pitchFamily="34" charset="0"/>
                        </a:rPr>
                        <a:t>ó</a:t>
                      </a:r>
                      <a:r>
                        <a:rPr kumimoji="0" lang="en-US" altLang="en-US" sz="2700" b="0" i="0" u="none" strike="noStrike" cap="none" normalizeH="0" baseline="0">
                          <a:ln>
                            <a:noFill/>
                          </a:ln>
                          <a:solidFill>
                            <a:srgbClr val="000000"/>
                          </a:solidFill>
                          <a:effectLst/>
                          <a:latin typeface="Arial "/>
                        </a:rPr>
                        <a:t>i quen của người kh</a:t>
                      </a:r>
                      <a:r>
                        <a:rPr kumimoji="0" lang="en-US" altLang="en-US" sz="2700" b="0" i="0" u="none" strike="noStrike" cap="none" normalizeH="0" baseline="0">
                          <a:ln>
                            <a:noFill/>
                          </a:ln>
                          <a:solidFill>
                            <a:srgbClr val="000000"/>
                          </a:solidFill>
                          <a:effectLst/>
                          <a:latin typeface="Arial" panose="020B0604020202020204" pitchFamily="34" charset="0"/>
                        </a:rPr>
                        <a:t>á</a:t>
                      </a:r>
                      <a:r>
                        <a:rPr kumimoji="0" lang="en-US" altLang="en-US" sz="2700" b="0" i="0" u="none" strike="noStrike" cap="none" normalizeH="0" baseline="0">
                          <a:ln>
                            <a:noFill/>
                          </a:ln>
                          <a:solidFill>
                            <a:srgbClr val="000000"/>
                          </a:solidFill>
                          <a:effectLst/>
                          <a:latin typeface="Arial "/>
                        </a:rPr>
                        <a:t>c.</a:t>
                      </a: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3895076185"/>
                  </a:ext>
                </a:extLst>
              </a:tr>
            </a:tbl>
          </a:graphicData>
        </a:graphic>
      </p:graphicFrame>
      <p:sp>
        <p:nvSpPr>
          <p:cNvPr id="114717" name="Rectangle 29">
            <a:extLst>
              <a:ext uri="{FF2B5EF4-FFF2-40B4-BE49-F238E27FC236}">
                <a16:creationId xmlns:a16="http://schemas.microsoft.com/office/drawing/2014/main" id="{1456F265-D4B4-35E0-D758-425CB3F62C91}"/>
              </a:ext>
            </a:extLst>
          </p:cNvPr>
          <p:cNvSpPr>
            <a:spLocks noChangeArrowheads="1"/>
          </p:cNvSpPr>
          <p:nvPr/>
        </p:nvSpPr>
        <p:spPr bwMode="auto">
          <a:xfrm>
            <a:off x="4037013" y="1408113"/>
            <a:ext cx="7673975"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100"/>
              <a:t>Không đồng tình, vì: Chúng ta chỉ nên khoan dung, tha thứ cho người khác, khi họ nhận thức được sai lầm của bản thân và có thái độ, hành động sửa chữa những sai lầm, thiếu sót đó.</a:t>
            </a:r>
          </a:p>
        </p:txBody>
      </p:sp>
      <p:sp>
        <p:nvSpPr>
          <p:cNvPr id="114718" name="Rectangle 30">
            <a:extLst>
              <a:ext uri="{FF2B5EF4-FFF2-40B4-BE49-F238E27FC236}">
                <a16:creationId xmlns:a16="http://schemas.microsoft.com/office/drawing/2014/main" id="{479B377B-4974-D2F7-FBDD-5A6DCB649B44}"/>
              </a:ext>
            </a:extLst>
          </p:cNvPr>
          <p:cNvSpPr>
            <a:spLocks noChangeArrowheads="1"/>
          </p:cNvSpPr>
          <p:nvPr/>
        </p:nvSpPr>
        <p:spPr bwMode="auto">
          <a:xfrm>
            <a:off x="4027488" y="2570163"/>
            <a:ext cx="776605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100"/>
              <a:t>Không đồng tình, vì: một trong những biểu hiện của lòng khoan dung là việc: chúng ta tha thứ cho bản thân khi chúng ta nhận thức được lỗi lầm và có hành động sửa chữa lỗi sai đó.</a:t>
            </a:r>
          </a:p>
        </p:txBody>
      </p:sp>
      <p:sp>
        <p:nvSpPr>
          <p:cNvPr id="114719" name="Rectangle 31">
            <a:extLst>
              <a:ext uri="{FF2B5EF4-FFF2-40B4-BE49-F238E27FC236}">
                <a16:creationId xmlns:a16="http://schemas.microsoft.com/office/drawing/2014/main" id="{96FE9C54-CA97-4AE7-71A5-84B91623E562}"/>
              </a:ext>
            </a:extLst>
          </p:cNvPr>
          <p:cNvSpPr>
            <a:spLocks noChangeArrowheads="1"/>
          </p:cNvSpPr>
          <p:nvPr/>
        </p:nvSpPr>
        <p:spPr bwMode="auto">
          <a:xfrm>
            <a:off x="4313238" y="3924300"/>
            <a:ext cx="7239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400"/>
              <a:t>Không đồng tình, vì: trước những lỗi sai, thiếu sót của người khác, chúng ta nên phê bình, góp ý với tinh thần xây dựng.</a:t>
            </a:r>
          </a:p>
        </p:txBody>
      </p:sp>
      <p:sp>
        <p:nvSpPr>
          <p:cNvPr id="114720" name="Rectangle 32">
            <a:extLst>
              <a:ext uri="{FF2B5EF4-FFF2-40B4-BE49-F238E27FC236}">
                <a16:creationId xmlns:a16="http://schemas.microsoft.com/office/drawing/2014/main" id="{302ACA16-0ADE-8EB9-1A29-BC0647915304}"/>
              </a:ext>
            </a:extLst>
          </p:cNvPr>
          <p:cNvSpPr>
            <a:spLocks noChangeArrowheads="1"/>
          </p:cNvSpPr>
          <p:nvPr/>
        </p:nvSpPr>
        <p:spPr bwMode="auto">
          <a:xfrm>
            <a:off x="4076700" y="5462588"/>
            <a:ext cx="76073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a:t>Không đồng tình, vì: Một trong những biểu hiện của khoan dung là tôn trọng sở thích, thói quen tốt của người khác. Đối với những sở thích, thói quen xấu, gây hại cho chính bản thân người đó và xã hội, thì chúng ta cần phê bình, góp ý với tinh thần xây dựng.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4717"/>
                                        </p:tgtEl>
                                        <p:attrNameLst>
                                          <p:attrName>style.visibility</p:attrName>
                                        </p:attrNameLst>
                                      </p:cBhvr>
                                      <p:to>
                                        <p:strVal val="visible"/>
                                      </p:to>
                                    </p:set>
                                    <p:animEffect transition="in" filter="blinds(horizontal)">
                                      <p:cBhvr>
                                        <p:cTn id="7" dur="500"/>
                                        <p:tgtEl>
                                          <p:spTgt spid="1147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4718"/>
                                        </p:tgtEl>
                                        <p:attrNameLst>
                                          <p:attrName>style.visibility</p:attrName>
                                        </p:attrNameLst>
                                      </p:cBhvr>
                                      <p:to>
                                        <p:strVal val="visible"/>
                                      </p:to>
                                    </p:set>
                                    <p:animEffect transition="in" filter="blinds(horizontal)">
                                      <p:cBhvr>
                                        <p:cTn id="12" dur="500"/>
                                        <p:tgtEl>
                                          <p:spTgt spid="1147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4719"/>
                                        </p:tgtEl>
                                        <p:attrNameLst>
                                          <p:attrName>style.visibility</p:attrName>
                                        </p:attrNameLst>
                                      </p:cBhvr>
                                      <p:to>
                                        <p:strVal val="visible"/>
                                      </p:to>
                                    </p:set>
                                    <p:animEffect transition="in" filter="blinds(horizontal)">
                                      <p:cBhvr>
                                        <p:cTn id="17" dur="500"/>
                                        <p:tgtEl>
                                          <p:spTgt spid="1147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4720"/>
                                        </p:tgtEl>
                                        <p:attrNameLst>
                                          <p:attrName>style.visibility</p:attrName>
                                        </p:attrNameLst>
                                      </p:cBhvr>
                                      <p:to>
                                        <p:strVal val="visible"/>
                                      </p:to>
                                    </p:set>
                                    <p:animEffect transition="in" filter="blinds(horizontal)">
                                      <p:cBhvr>
                                        <p:cTn id="22" dur="500"/>
                                        <p:tgtEl>
                                          <p:spTgt spid="114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17" grpId="0"/>
      <p:bldP spid="114718" grpId="0"/>
      <p:bldP spid="114719" grpId="0"/>
      <p:bldP spid="1147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Rounded Corners 54">
            <a:extLst>
              <a:ext uri="{FF2B5EF4-FFF2-40B4-BE49-F238E27FC236}">
                <a16:creationId xmlns:a16="http://schemas.microsoft.com/office/drawing/2014/main" id="{9FC6BC23-7EDB-F846-44F0-024947354293}"/>
              </a:ext>
            </a:extLst>
          </p:cNvPr>
          <p:cNvSpPr/>
          <p:nvPr/>
        </p:nvSpPr>
        <p:spPr>
          <a:xfrm>
            <a:off x="599314" y="567373"/>
            <a:ext cx="3690871" cy="647700"/>
          </a:xfrm>
          <a:prstGeom prst="roundRect">
            <a:avLst>
              <a:gd name="adj" fmla="val 29782"/>
            </a:avLst>
          </a:prstGeom>
          <a:gradFill flip="none" rotWithShape="1">
            <a:gsLst>
              <a:gs pos="0">
                <a:srgbClr val="FF0000"/>
              </a:gs>
              <a:gs pos="88000">
                <a:srgbClr val="860000"/>
              </a:gs>
            </a:gsLst>
            <a:path path="circle">
              <a:fillToRect l="50000" t="50000" r="50000" b="50000"/>
            </a:path>
            <a:tileRect/>
          </a:gradFill>
          <a:ln w="28575">
            <a:noFill/>
          </a:ln>
          <a:effectLst>
            <a:outerShdw blurRad="1143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6" name="Rectangle: Rounded Corners 55">
            <a:extLst>
              <a:ext uri="{FF2B5EF4-FFF2-40B4-BE49-F238E27FC236}">
                <a16:creationId xmlns:a16="http://schemas.microsoft.com/office/drawing/2014/main" id="{79EB2B6E-0ABA-5638-5DF6-B779CAE5DDE5}"/>
              </a:ext>
            </a:extLst>
          </p:cNvPr>
          <p:cNvSpPr/>
          <p:nvPr/>
        </p:nvSpPr>
        <p:spPr>
          <a:xfrm>
            <a:off x="506480" y="505339"/>
            <a:ext cx="3876541" cy="785611"/>
          </a:xfrm>
          <a:prstGeom prst="roundRect">
            <a:avLst>
              <a:gd name="adj" fmla="val 29782"/>
            </a:avLst>
          </a:prstGeom>
          <a:noFill/>
          <a:ln w="28575">
            <a:gradFill flip="none" rotWithShape="1">
              <a:gsLst>
                <a:gs pos="0">
                  <a:schemeClr val="accent1">
                    <a:lumMod val="5000"/>
                    <a:lumOff val="95000"/>
                  </a:schemeClr>
                </a:gs>
                <a:gs pos="35000">
                  <a:schemeClr val="tx1"/>
                </a:gs>
                <a:gs pos="22000">
                  <a:schemeClr val="bg1"/>
                </a:gs>
                <a:gs pos="49000">
                  <a:schemeClr val="bg1"/>
                </a:gs>
                <a:gs pos="80000">
                  <a:schemeClr val="bg1"/>
                </a:gs>
                <a:gs pos="100000">
                  <a:schemeClr val="tx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7" name="Freeform: Shape 56">
            <a:extLst>
              <a:ext uri="{FF2B5EF4-FFF2-40B4-BE49-F238E27FC236}">
                <a16:creationId xmlns:a16="http://schemas.microsoft.com/office/drawing/2014/main" id="{02532482-0921-4B07-FBB6-BB7187104849}"/>
              </a:ext>
            </a:extLst>
          </p:cNvPr>
          <p:cNvSpPr/>
          <p:nvPr/>
        </p:nvSpPr>
        <p:spPr>
          <a:xfrm>
            <a:off x="1338263" y="488950"/>
            <a:ext cx="3060700" cy="785813"/>
          </a:xfrm>
          <a:custGeom>
            <a:avLst/>
            <a:gdLst>
              <a:gd name="connsiteX0" fmla="*/ 0 w 3060853"/>
              <a:gd name="connsiteY0" fmla="*/ 0 h 785611"/>
              <a:gd name="connsiteX1" fmla="*/ 2826882 w 3060853"/>
              <a:gd name="connsiteY1" fmla="*/ 0 h 785611"/>
              <a:gd name="connsiteX2" fmla="*/ 3060853 w 3060853"/>
              <a:gd name="connsiteY2" fmla="*/ 233971 h 785611"/>
              <a:gd name="connsiteX3" fmla="*/ 3060853 w 3060853"/>
              <a:gd name="connsiteY3" fmla="*/ 551640 h 785611"/>
              <a:gd name="connsiteX4" fmla="*/ 2826882 w 3060853"/>
              <a:gd name="connsiteY4" fmla="*/ 785611 h 785611"/>
              <a:gd name="connsiteX5" fmla="*/ 355665 w 3060853"/>
              <a:gd name="connsiteY5" fmla="*/ 785611 h 7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0853" h="785611">
                <a:moveTo>
                  <a:pt x="0" y="0"/>
                </a:moveTo>
                <a:lnTo>
                  <a:pt x="2826882" y="0"/>
                </a:lnTo>
                <a:cubicBezTo>
                  <a:pt x="2956101" y="0"/>
                  <a:pt x="3060853" y="104752"/>
                  <a:pt x="3060853" y="233971"/>
                </a:cubicBezTo>
                <a:lnTo>
                  <a:pt x="3060853" y="551640"/>
                </a:lnTo>
                <a:cubicBezTo>
                  <a:pt x="3060853" y="680859"/>
                  <a:pt x="2956101" y="785611"/>
                  <a:pt x="2826882" y="785611"/>
                </a:cubicBezTo>
                <a:lnTo>
                  <a:pt x="355665" y="785611"/>
                </a:lnTo>
                <a:close/>
              </a:path>
            </a:pathLst>
          </a:custGeom>
          <a:gradFill flip="none" rotWithShape="1">
            <a:gsLst>
              <a:gs pos="0">
                <a:schemeClr val="bg1">
                  <a:alpha val="56000"/>
                </a:schemeClr>
              </a:gs>
              <a:gs pos="100000">
                <a:schemeClr val="tx1">
                  <a:alpha val="0"/>
                </a:schemeClr>
              </a:gs>
            </a:gsLst>
            <a:lin ang="48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70" name="TextBox 69">
            <a:extLst>
              <a:ext uri="{FF2B5EF4-FFF2-40B4-BE49-F238E27FC236}">
                <a16:creationId xmlns:a16="http://schemas.microsoft.com/office/drawing/2014/main" id="{125CCB7D-57FB-10EE-6EA8-880C6F2B3DEE}"/>
              </a:ext>
            </a:extLst>
          </p:cNvPr>
          <p:cNvSpPr txBox="1"/>
          <p:nvPr/>
        </p:nvSpPr>
        <p:spPr>
          <a:xfrm>
            <a:off x="598488" y="601663"/>
            <a:ext cx="723900" cy="641350"/>
          </a:xfrm>
          <a:prstGeom prst="rect">
            <a:avLst/>
          </a:prstGeom>
          <a:noFill/>
          <a:effectLst>
            <a:outerShdw blurRad="50800" dist="50800" dir="5400000" algn="ctr" rotWithShape="0">
              <a:srgbClr val="000000">
                <a:alpha val="75000"/>
              </a:srgbClr>
            </a:outerShdw>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b="1">
                <a:solidFill>
                  <a:schemeClr val="bg1"/>
                </a:solidFill>
                <a:latin typeface="Adobe Gothic Std B"/>
                <a:ea typeface="Adobe Gothic Std B"/>
                <a:cs typeface="Adobe Gothic Std B"/>
              </a:rPr>
              <a:t>04</a:t>
            </a:r>
            <a:endParaRPr lang="en-IN" altLang="en-US" sz="3600" b="1">
              <a:solidFill>
                <a:schemeClr val="bg1"/>
              </a:solidFill>
              <a:latin typeface="Adobe Gothic Std B"/>
              <a:ea typeface="Adobe Gothic Std B"/>
              <a:cs typeface="Adobe Gothic Std B"/>
            </a:endParaRPr>
          </a:p>
        </p:txBody>
      </p:sp>
      <p:sp>
        <p:nvSpPr>
          <p:cNvPr id="116746" name="TextBox 71">
            <a:extLst>
              <a:ext uri="{FF2B5EF4-FFF2-40B4-BE49-F238E27FC236}">
                <a16:creationId xmlns:a16="http://schemas.microsoft.com/office/drawing/2014/main" id="{C1FB911C-BF9D-E056-3642-D07C8B82E179}"/>
              </a:ext>
            </a:extLst>
          </p:cNvPr>
          <p:cNvSpPr txBox="1">
            <a:spLocks noChangeArrowheads="1"/>
          </p:cNvSpPr>
          <p:nvPr/>
        </p:nvSpPr>
        <p:spPr bwMode="auto">
          <a:xfrm>
            <a:off x="1701800" y="603250"/>
            <a:ext cx="23606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000" b="1">
                <a:solidFill>
                  <a:schemeClr val="bg1"/>
                </a:solidFill>
                <a:latin typeface="Arial Unicode MS" pitchFamily="34" charset="-128"/>
                <a:ea typeface="Arial Unicode MS" pitchFamily="34" charset="-128"/>
              </a:rPr>
              <a:t>VẬN DỤNG</a:t>
            </a:r>
            <a:endParaRPr lang="en-IN" altLang="en-US" sz="3000">
              <a:solidFill>
                <a:schemeClr val="bg1"/>
              </a:solidFill>
              <a:latin typeface="Arial Unicode MS" pitchFamily="34" charset="-128"/>
              <a:ea typeface="Arial Unicode MS" pitchFamily="34" charset="-128"/>
            </a:endParaRPr>
          </a:p>
        </p:txBody>
      </p:sp>
      <p:sp>
        <p:nvSpPr>
          <p:cNvPr id="116747" name="Rectangle 11">
            <a:extLst>
              <a:ext uri="{FF2B5EF4-FFF2-40B4-BE49-F238E27FC236}">
                <a16:creationId xmlns:a16="http://schemas.microsoft.com/office/drawing/2014/main" id="{F807E551-0496-7EE9-8357-019114F000AD}"/>
              </a:ext>
            </a:extLst>
          </p:cNvPr>
          <p:cNvSpPr>
            <a:spLocks noChangeArrowheads="1"/>
          </p:cNvSpPr>
          <p:nvPr/>
        </p:nvSpPr>
        <p:spPr bwMode="auto">
          <a:xfrm>
            <a:off x="465138" y="2043113"/>
            <a:ext cx="5251450" cy="3519487"/>
          </a:xfrm>
          <a:prstGeom prst="rect">
            <a:avLst/>
          </a:prstGeom>
          <a:noFill/>
          <a:ln w="15875">
            <a:solidFill>
              <a:schemeClr val="folHlink"/>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en-US" altLang="en-US" sz="3200" b="1" dirty="0" err="1"/>
              <a:t>Vận</a:t>
            </a:r>
            <a:r>
              <a:rPr lang="en-US" altLang="en-US" sz="3200" b="1" dirty="0"/>
              <a:t> </a:t>
            </a:r>
            <a:r>
              <a:rPr lang="en-US" altLang="en-US" sz="3200" b="1" dirty="0" err="1"/>
              <a:t>dụng</a:t>
            </a:r>
            <a:r>
              <a:rPr lang="en-US" altLang="en-US" sz="3200" b="1" dirty="0"/>
              <a:t> 1 : </a:t>
            </a:r>
            <a:r>
              <a:rPr lang="en-US" altLang="en-US" sz="3200" dirty="0"/>
              <a:t>Em </a:t>
            </a:r>
            <a:r>
              <a:rPr lang="en-US" altLang="en-US" sz="3200" dirty="0" err="1"/>
              <a:t>hãy</a:t>
            </a:r>
            <a:r>
              <a:rPr lang="en-US" altLang="en-US" sz="3200" dirty="0"/>
              <a:t> </a:t>
            </a:r>
            <a:r>
              <a:rPr lang="en-US" altLang="en-US" sz="3200" dirty="0" err="1"/>
              <a:t>thiết</a:t>
            </a:r>
            <a:r>
              <a:rPr lang="en-US" altLang="en-US" sz="3200" dirty="0"/>
              <a:t> </a:t>
            </a:r>
            <a:r>
              <a:rPr lang="en-US" altLang="en-US" sz="3200" dirty="0" err="1"/>
              <a:t>kế</a:t>
            </a:r>
            <a:r>
              <a:rPr lang="en-US" altLang="en-US" sz="3200" dirty="0"/>
              <a:t> </a:t>
            </a:r>
            <a:r>
              <a:rPr lang="en-US" altLang="en-US" sz="3200" dirty="0" err="1"/>
              <a:t>một</a:t>
            </a:r>
            <a:r>
              <a:rPr lang="en-US" altLang="en-US" sz="3200" dirty="0"/>
              <a:t> </a:t>
            </a:r>
            <a:r>
              <a:rPr lang="en-US" altLang="en-US" sz="3200" dirty="0" err="1"/>
              <a:t>sản</a:t>
            </a:r>
            <a:r>
              <a:rPr lang="en-US" altLang="en-US" sz="3200" dirty="0"/>
              <a:t> </a:t>
            </a:r>
            <a:r>
              <a:rPr lang="en-US" altLang="en-US" sz="3200" dirty="0" err="1"/>
              <a:t>phẩm</a:t>
            </a:r>
            <a:r>
              <a:rPr lang="en-US" altLang="en-US" sz="3200" dirty="0"/>
              <a:t> (</a:t>
            </a:r>
            <a:r>
              <a:rPr lang="en-US" altLang="en-US" sz="3200" dirty="0" err="1"/>
              <a:t>bức</a:t>
            </a:r>
            <a:r>
              <a:rPr lang="en-US" altLang="en-US" sz="3200" dirty="0"/>
              <a:t> </a:t>
            </a:r>
            <a:r>
              <a:rPr lang="en-US" altLang="en-US" sz="3200" dirty="0" err="1"/>
              <a:t>tranh</a:t>
            </a:r>
            <a:r>
              <a:rPr lang="en-US" altLang="en-US" sz="3200" dirty="0"/>
              <a:t>, </a:t>
            </a:r>
            <a:r>
              <a:rPr lang="en-US" altLang="en-US" sz="3200" dirty="0" err="1"/>
              <a:t>thông</a:t>
            </a:r>
            <a:r>
              <a:rPr lang="en-US" altLang="en-US" sz="3200" dirty="0"/>
              <a:t> </a:t>
            </a:r>
            <a:r>
              <a:rPr lang="en-US" altLang="en-US" sz="3200" dirty="0" err="1"/>
              <a:t>điệp</a:t>
            </a:r>
            <a:r>
              <a:rPr lang="en-US" altLang="en-US" sz="3200" dirty="0"/>
              <a:t>, </a:t>
            </a:r>
            <a:r>
              <a:rPr lang="en-US" altLang="en-US" sz="3200" dirty="0" err="1"/>
              <a:t>tiểu</a:t>
            </a:r>
            <a:r>
              <a:rPr lang="en-US" altLang="en-US" sz="3200" dirty="0"/>
              <a:t> </a:t>
            </a:r>
            <a:r>
              <a:rPr lang="en-US" altLang="en-US" sz="3200" dirty="0" err="1"/>
              <a:t>phẩm</a:t>
            </a:r>
            <a:r>
              <a:rPr lang="en-US" altLang="en-US" sz="3200" dirty="0"/>
              <a:t>, </a:t>
            </a:r>
            <a:r>
              <a:rPr lang="en-US" altLang="en-US" sz="3200" dirty="0" err="1"/>
              <a:t>đoạn</a:t>
            </a:r>
            <a:r>
              <a:rPr lang="en-US" altLang="en-US" sz="3200" dirty="0"/>
              <a:t> </a:t>
            </a:r>
            <a:r>
              <a:rPr lang="en-US" altLang="en-US" sz="3200" dirty="0" err="1"/>
              <a:t>thơ</a:t>
            </a:r>
            <a:r>
              <a:rPr lang="en-US" altLang="en-US" sz="3200" dirty="0"/>
              <a:t>,...) </a:t>
            </a:r>
            <a:r>
              <a:rPr lang="en-US" altLang="en-US" sz="3200" dirty="0" err="1"/>
              <a:t>về</a:t>
            </a:r>
            <a:r>
              <a:rPr lang="en-US" altLang="en-US" sz="3200" dirty="0"/>
              <a:t> </a:t>
            </a:r>
            <a:r>
              <a:rPr lang="en-US" altLang="en-US" sz="3200" dirty="0" err="1"/>
              <a:t>vai</a:t>
            </a:r>
            <a:r>
              <a:rPr lang="en-US" altLang="en-US" sz="3200" dirty="0"/>
              <a:t> </a:t>
            </a:r>
            <a:r>
              <a:rPr lang="en-US" altLang="en-US" sz="3200" dirty="0" err="1"/>
              <a:t>trò</a:t>
            </a:r>
            <a:r>
              <a:rPr lang="en-US" altLang="en-US" sz="3200" dirty="0"/>
              <a:t> </a:t>
            </a:r>
            <a:r>
              <a:rPr lang="en-US" altLang="en-US" sz="3200" dirty="0" err="1"/>
              <a:t>của</a:t>
            </a:r>
            <a:r>
              <a:rPr lang="en-US" altLang="en-US" sz="3200" dirty="0"/>
              <a:t> </a:t>
            </a:r>
            <a:r>
              <a:rPr lang="en-US" altLang="en-US" sz="3200" dirty="0" err="1"/>
              <a:t>lòng</a:t>
            </a:r>
            <a:r>
              <a:rPr lang="en-US" altLang="en-US" sz="3200" dirty="0"/>
              <a:t> </a:t>
            </a:r>
            <a:r>
              <a:rPr lang="en-US" altLang="en-US" sz="3200" dirty="0" err="1"/>
              <a:t>khoan</a:t>
            </a:r>
            <a:r>
              <a:rPr lang="en-US" altLang="en-US" sz="3200" dirty="0"/>
              <a:t> dung </a:t>
            </a:r>
            <a:r>
              <a:rPr lang="en-US" altLang="en-US" sz="3200" dirty="0" err="1"/>
              <a:t>trong</a:t>
            </a:r>
            <a:r>
              <a:rPr lang="en-US" altLang="en-US" sz="3200" dirty="0"/>
              <a:t> </a:t>
            </a:r>
            <a:r>
              <a:rPr lang="en-US" altLang="en-US" sz="3200" dirty="0" err="1"/>
              <a:t>cuộc</a:t>
            </a:r>
            <a:r>
              <a:rPr lang="en-US" altLang="en-US" sz="3200" dirty="0"/>
              <a:t> </a:t>
            </a:r>
            <a:r>
              <a:rPr lang="en-US" altLang="en-US" sz="3200" dirty="0" err="1"/>
              <a:t>sống</a:t>
            </a:r>
            <a:r>
              <a:rPr lang="en-US" altLang="en-US" sz="3200" dirty="0"/>
              <a:t> </a:t>
            </a:r>
            <a:r>
              <a:rPr lang="en-US" altLang="en-US" sz="3200" dirty="0" err="1"/>
              <a:t>và</a:t>
            </a:r>
            <a:r>
              <a:rPr lang="en-US" altLang="en-US" sz="3200" dirty="0"/>
              <a:t> chia </a:t>
            </a:r>
            <a:r>
              <a:rPr lang="en-US" altLang="en-US" sz="3200" dirty="0" err="1"/>
              <a:t>sẻ</a:t>
            </a:r>
            <a:r>
              <a:rPr lang="en-US" altLang="en-US" sz="3200" dirty="0"/>
              <a:t> ý </a:t>
            </a:r>
            <a:r>
              <a:rPr lang="en-US" altLang="en-US" sz="3200" dirty="0" err="1"/>
              <a:t>nghĩa</a:t>
            </a:r>
            <a:r>
              <a:rPr lang="en-US" altLang="en-US" sz="3200" dirty="0"/>
              <a:t> </a:t>
            </a:r>
            <a:r>
              <a:rPr lang="en-US" altLang="en-US" sz="3200" dirty="0" err="1"/>
              <a:t>của</a:t>
            </a:r>
            <a:r>
              <a:rPr lang="en-US" altLang="en-US" sz="3200" dirty="0"/>
              <a:t> </a:t>
            </a:r>
            <a:r>
              <a:rPr lang="en-US" altLang="en-US" sz="3200" dirty="0" err="1"/>
              <a:t>sản</a:t>
            </a:r>
            <a:r>
              <a:rPr lang="en-US" altLang="en-US" sz="3200" dirty="0"/>
              <a:t> </a:t>
            </a:r>
            <a:r>
              <a:rPr lang="en-US" altLang="en-US" sz="3200" dirty="0" err="1"/>
              <a:t>phẩm</a:t>
            </a:r>
            <a:r>
              <a:rPr lang="en-US" altLang="en-US" sz="3200" dirty="0"/>
              <a:t> </a:t>
            </a:r>
            <a:r>
              <a:rPr lang="en-US" altLang="en-US" sz="3200" dirty="0" err="1"/>
              <a:t>đó</a:t>
            </a:r>
            <a:r>
              <a:rPr lang="en-US" altLang="en-US" sz="3200" dirty="0"/>
              <a:t>. </a:t>
            </a:r>
            <a:endParaRPr lang="vi-VN" altLang="en-US" sz="3200" dirty="0"/>
          </a:p>
        </p:txBody>
      </p:sp>
      <p:pic>
        <p:nvPicPr>
          <p:cNvPr id="116748" name="Picture 12" descr="Em hãy thiết kế một sản phẩm bức tranh, thông điệp, tiểu phẩm, đoạn thơ">
            <a:extLst>
              <a:ext uri="{FF2B5EF4-FFF2-40B4-BE49-F238E27FC236}">
                <a16:creationId xmlns:a16="http://schemas.microsoft.com/office/drawing/2014/main" id="{1600D9C5-A557-C56E-CB8B-330E26351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913" y="277813"/>
            <a:ext cx="5784850" cy="5289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par>
                                <p:cTn id="8" presetID="3" presetClass="entr" presetSubtype="1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linds(horizontal)">
                                      <p:cBhvr>
                                        <p:cTn id="10" dur="500"/>
                                        <p:tgtEl>
                                          <p:spTgt spid="56"/>
                                        </p:tgtEl>
                                      </p:cBhvr>
                                    </p:animEffect>
                                  </p:childTnLst>
                                </p:cTn>
                              </p:par>
                              <p:par>
                                <p:cTn id="11" presetID="3" presetClass="entr" presetSubtype="1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linds(horizontal)">
                                      <p:cBhvr>
                                        <p:cTn id="13" dur="500"/>
                                        <p:tgtEl>
                                          <p:spTgt spid="57"/>
                                        </p:tgtEl>
                                      </p:cBhvr>
                                    </p:animEffect>
                                  </p:childTnLst>
                                </p:cTn>
                              </p:par>
                              <p:par>
                                <p:cTn id="14" presetID="3" presetClass="entr" presetSubtype="10"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par>
                                <p:cTn id="17" presetID="3" presetClass="entr" presetSubtype="10" fill="hold" nodeType="withEffect">
                                  <p:stCondLst>
                                    <p:cond delay="0"/>
                                  </p:stCondLst>
                                  <p:childTnLst>
                                    <p:set>
                                      <p:cBhvr>
                                        <p:cTn id="18" dur="1" fill="hold">
                                          <p:stCondLst>
                                            <p:cond delay="0"/>
                                          </p:stCondLst>
                                        </p:cTn>
                                        <p:tgtEl>
                                          <p:spTgt spid="116746"/>
                                        </p:tgtEl>
                                        <p:attrNameLst>
                                          <p:attrName>style.visibility</p:attrName>
                                        </p:attrNameLst>
                                      </p:cBhvr>
                                      <p:to>
                                        <p:strVal val="visible"/>
                                      </p:to>
                                    </p:set>
                                    <p:animEffect transition="in" filter="blinds(horizontal)">
                                      <p:cBhvr>
                                        <p:cTn id="19" dur="500"/>
                                        <p:tgtEl>
                                          <p:spTgt spid="11674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16747"/>
                                        </p:tgtEl>
                                        <p:attrNameLst>
                                          <p:attrName>style.visibility</p:attrName>
                                        </p:attrNameLst>
                                      </p:cBhvr>
                                      <p:to>
                                        <p:strVal val="visible"/>
                                      </p:to>
                                    </p:set>
                                    <p:animEffect transition="in" filter="blinds(horizontal)">
                                      <p:cBhvr>
                                        <p:cTn id="24" dur="500"/>
                                        <p:tgtEl>
                                          <p:spTgt spid="116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16746" grpId="0"/>
      <p:bldP spid="1167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09C0-F183-0318-7D26-035CFE1F5BB5}"/>
              </a:ext>
            </a:extLst>
          </p:cNvPr>
          <p:cNvSpPr>
            <a:spLocks/>
          </p:cNvSpPr>
          <p:nvPr/>
        </p:nvSpPr>
        <p:spPr bwMode="auto">
          <a:xfrm>
            <a:off x="569913" y="296863"/>
            <a:ext cx="105156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defRPr sz="4400">
                <a:solidFill>
                  <a:schemeClr val="tx1"/>
                </a:solidFill>
                <a:latin typeface="Times New Roman" panose="02020603050405020304" pitchFamily="18" charset="0"/>
              </a:defRPr>
            </a:lvl1pPr>
            <a:lvl2pPr>
              <a:lnSpc>
                <a:spcPct val="90000"/>
              </a:lnSpc>
              <a:defRPr sz="4400">
                <a:solidFill>
                  <a:schemeClr val="tx1"/>
                </a:solidFill>
                <a:latin typeface="Times New Roman" panose="02020603050405020304" pitchFamily="18" charset="0"/>
              </a:defRPr>
            </a:lvl2pPr>
            <a:lvl3pPr>
              <a:lnSpc>
                <a:spcPct val="90000"/>
              </a:lnSpc>
              <a:defRPr sz="4400">
                <a:solidFill>
                  <a:schemeClr val="tx1"/>
                </a:solidFill>
                <a:latin typeface="Times New Roman" panose="02020603050405020304" pitchFamily="18" charset="0"/>
              </a:defRPr>
            </a:lvl3pPr>
            <a:lvl4pPr>
              <a:lnSpc>
                <a:spcPct val="90000"/>
              </a:lnSpc>
              <a:defRPr sz="4400">
                <a:solidFill>
                  <a:schemeClr val="tx1"/>
                </a:solidFill>
                <a:latin typeface="Times New Roman" panose="02020603050405020304" pitchFamily="18" charset="0"/>
              </a:defRPr>
            </a:lvl4pPr>
            <a:lvl5pPr>
              <a:lnSpc>
                <a:spcPct val="90000"/>
              </a:lnSpc>
              <a:defRPr sz="4400">
                <a:solidFill>
                  <a:schemeClr val="tx1"/>
                </a:solidFill>
                <a:latin typeface="Times New Roman" panose="02020603050405020304" pitchFamily="18" charset="0"/>
              </a:defRPr>
            </a:lvl5pPr>
            <a:lvl6pPr marL="457200" fontAlgn="base">
              <a:lnSpc>
                <a:spcPct val="90000"/>
              </a:lnSpc>
              <a:spcBef>
                <a:spcPct val="0"/>
              </a:spcBef>
              <a:spcAft>
                <a:spcPct val="0"/>
              </a:spcAft>
              <a:defRPr sz="4400">
                <a:solidFill>
                  <a:schemeClr val="tx1"/>
                </a:solidFill>
                <a:latin typeface="Times New Roman" panose="02020603050405020304" pitchFamily="18" charset="0"/>
              </a:defRPr>
            </a:lvl6pPr>
            <a:lvl7pPr marL="914400" fontAlgn="base">
              <a:lnSpc>
                <a:spcPct val="90000"/>
              </a:lnSpc>
              <a:spcBef>
                <a:spcPct val="0"/>
              </a:spcBef>
              <a:spcAft>
                <a:spcPct val="0"/>
              </a:spcAft>
              <a:defRPr sz="4400">
                <a:solidFill>
                  <a:schemeClr val="tx1"/>
                </a:solidFill>
                <a:latin typeface="Times New Roman" panose="02020603050405020304" pitchFamily="18" charset="0"/>
              </a:defRPr>
            </a:lvl7pPr>
            <a:lvl8pPr marL="1371600" fontAlgn="base">
              <a:lnSpc>
                <a:spcPct val="90000"/>
              </a:lnSpc>
              <a:spcBef>
                <a:spcPct val="0"/>
              </a:spcBef>
              <a:spcAft>
                <a:spcPct val="0"/>
              </a:spcAft>
              <a:defRPr sz="4400">
                <a:solidFill>
                  <a:schemeClr val="tx1"/>
                </a:solidFill>
                <a:latin typeface="Times New Roman" panose="02020603050405020304" pitchFamily="18" charset="0"/>
              </a:defRPr>
            </a:lvl8pPr>
            <a:lvl9pPr marL="1828800" fontAlgn="base">
              <a:lnSpc>
                <a:spcPct val="90000"/>
              </a:lnSpc>
              <a:spcBef>
                <a:spcPct val="0"/>
              </a:spcBef>
              <a:spcAft>
                <a:spcPct val="0"/>
              </a:spcAft>
              <a:defRPr sz="4400">
                <a:solidFill>
                  <a:schemeClr val="tx1"/>
                </a:solidFill>
                <a:latin typeface="Times New Roman" panose="02020603050405020304" pitchFamily="18" charset="0"/>
              </a:defRPr>
            </a:lvl9pPr>
          </a:lstStyle>
          <a:p>
            <a:pPr algn="ctr"/>
            <a:r>
              <a:rPr lang="vi-VN" altLang="en-US" sz="4900" b="1">
                <a:solidFill>
                  <a:srgbClr val="0033CC"/>
                </a:solidFill>
              </a:rPr>
              <a:t>BÀI 2: </a:t>
            </a:r>
            <a:r>
              <a:rPr lang="en-US" altLang="en-US" sz="4900" b="1">
                <a:solidFill>
                  <a:srgbClr val="0033CC"/>
                </a:solidFill>
              </a:rPr>
              <a:t>KHOAN DUNG_TIẾT 2</a:t>
            </a:r>
            <a:endParaRPr lang="vi-VN" altLang="en-US" sz="4900" b="1">
              <a:solidFill>
                <a:srgbClr val="FF0000"/>
              </a:solidFill>
            </a:endParaRPr>
          </a:p>
        </p:txBody>
      </p:sp>
      <p:sp>
        <p:nvSpPr>
          <p:cNvPr id="99331" name="AutoShape 3" descr="Quy Luật Cung Cầu Là Gì? Có Mối Quan Hệ Thế Nào Với Nền Kinh Tế Thị Trường">
            <a:extLst>
              <a:ext uri="{FF2B5EF4-FFF2-40B4-BE49-F238E27FC236}">
                <a16:creationId xmlns:a16="http://schemas.microsoft.com/office/drawing/2014/main" id="{A1D112D5-9E2F-E75E-330B-21438AFDB471}"/>
              </a:ext>
            </a:extLst>
          </p:cNvPr>
          <p:cNvSpPr>
            <a:spLocks noChangeAspect="1" noChangeArrowheads="1"/>
          </p:cNvSpPr>
          <p:nvPr/>
        </p:nvSpPr>
        <p:spPr bwMode="auto">
          <a:xfrm>
            <a:off x="5943600" y="3225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99332" name="Picture 4">
            <a:extLst>
              <a:ext uri="{FF2B5EF4-FFF2-40B4-BE49-F238E27FC236}">
                <a16:creationId xmlns:a16="http://schemas.microsoft.com/office/drawing/2014/main" id="{E1051BE8-66F7-A99D-1655-56AFC0316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 y="2032000"/>
            <a:ext cx="5716588" cy="4033838"/>
          </a:xfrm>
          <a:prstGeom prst="rect">
            <a:avLst/>
          </a:prstGeom>
          <a:noFill/>
          <a:extLst>
            <a:ext uri="{909E8E84-426E-40DD-AFC4-6F175D3DCCD1}">
              <a14:hiddenFill xmlns:a14="http://schemas.microsoft.com/office/drawing/2010/main">
                <a:solidFill>
                  <a:srgbClr val="FFFFFF"/>
                </a:solidFill>
              </a14:hiddenFill>
            </a:ext>
          </a:extLst>
        </p:spPr>
      </p:pic>
      <p:pic>
        <p:nvPicPr>
          <p:cNvPr id="99333" name="Picture 5">
            <a:extLst>
              <a:ext uri="{FF2B5EF4-FFF2-40B4-BE49-F238E27FC236}">
                <a16:creationId xmlns:a16="http://schemas.microsoft.com/office/drawing/2014/main" id="{ED01DBDB-84B9-9450-2CBB-CE4DB75F50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350" y="2079625"/>
            <a:ext cx="5307013" cy="3952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Rounded Corners 54">
            <a:extLst>
              <a:ext uri="{FF2B5EF4-FFF2-40B4-BE49-F238E27FC236}">
                <a16:creationId xmlns:a16="http://schemas.microsoft.com/office/drawing/2014/main" id="{8C0F326D-5F5E-CA4F-5B4E-E3E41EFE99B4}"/>
              </a:ext>
            </a:extLst>
          </p:cNvPr>
          <p:cNvSpPr/>
          <p:nvPr/>
        </p:nvSpPr>
        <p:spPr>
          <a:xfrm>
            <a:off x="111951" y="535623"/>
            <a:ext cx="3690871" cy="647700"/>
          </a:xfrm>
          <a:prstGeom prst="roundRect">
            <a:avLst>
              <a:gd name="adj" fmla="val 29782"/>
            </a:avLst>
          </a:prstGeom>
          <a:gradFill flip="none" rotWithShape="1">
            <a:gsLst>
              <a:gs pos="0">
                <a:srgbClr val="FF0000"/>
              </a:gs>
              <a:gs pos="88000">
                <a:srgbClr val="860000"/>
              </a:gs>
            </a:gsLst>
            <a:path path="circle">
              <a:fillToRect l="50000" t="50000" r="50000" b="50000"/>
            </a:path>
            <a:tileRect/>
          </a:gradFill>
          <a:ln w="28575">
            <a:noFill/>
          </a:ln>
          <a:effectLst>
            <a:outerShdw blurRad="1143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6" name="Rectangle: Rounded Corners 55">
            <a:extLst>
              <a:ext uri="{FF2B5EF4-FFF2-40B4-BE49-F238E27FC236}">
                <a16:creationId xmlns:a16="http://schemas.microsoft.com/office/drawing/2014/main" id="{95C9EB67-0356-4901-CE63-4119ADFC051D}"/>
              </a:ext>
            </a:extLst>
          </p:cNvPr>
          <p:cNvSpPr/>
          <p:nvPr/>
        </p:nvSpPr>
        <p:spPr>
          <a:xfrm>
            <a:off x="19117" y="473589"/>
            <a:ext cx="3876542" cy="785611"/>
          </a:xfrm>
          <a:prstGeom prst="roundRect">
            <a:avLst>
              <a:gd name="adj" fmla="val 29782"/>
            </a:avLst>
          </a:prstGeom>
          <a:noFill/>
          <a:ln w="28575">
            <a:gradFill flip="none" rotWithShape="1">
              <a:gsLst>
                <a:gs pos="0">
                  <a:schemeClr val="accent1">
                    <a:lumMod val="5000"/>
                    <a:lumOff val="95000"/>
                  </a:schemeClr>
                </a:gs>
                <a:gs pos="35000">
                  <a:schemeClr val="tx1"/>
                </a:gs>
                <a:gs pos="22000">
                  <a:schemeClr val="bg1"/>
                </a:gs>
                <a:gs pos="49000">
                  <a:schemeClr val="bg1"/>
                </a:gs>
                <a:gs pos="80000">
                  <a:schemeClr val="bg1"/>
                </a:gs>
                <a:gs pos="100000">
                  <a:schemeClr val="tx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7" name="Freeform: Shape 56">
            <a:extLst>
              <a:ext uri="{FF2B5EF4-FFF2-40B4-BE49-F238E27FC236}">
                <a16:creationId xmlns:a16="http://schemas.microsoft.com/office/drawing/2014/main" id="{7F01EDCD-7040-69FD-A625-99A49E96F71F}"/>
              </a:ext>
            </a:extLst>
          </p:cNvPr>
          <p:cNvSpPr/>
          <p:nvPr/>
        </p:nvSpPr>
        <p:spPr>
          <a:xfrm>
            <a:off x="835025" y="457200"/>
            <a:ext cx="3060700" cy="785813"/>
          </a:xfrm>
          <a:custGeom>
            <a:avLst/>
            <a:gdLst>
              <a:gd name="connsiteX0" fmla="*/ 0 w 3060853"/>
              <a:gd name="connsiteY0" fmla="*/ 0 h 785611"/>
              <a:gd name="connsiteX1" fmla="*/ 2826882 w 3060853"/>
              <a:gd name="connsiteY1" fmla="*/ 0 h 785611"/>
              <a:gd name="connsiteX2" fmla="*/ 3060853 w 3060853"/>
              <a:gd name="connsiteY2" fmla="*/ 233971 h 785611"/>
              <a:gd name="connsiteX3" fmla="*/ 3060853 w 3060853"/>
              <a:gd name="connsiteY3" fmla="*/ 551640 h 785611"/>
              <a:gd name="connsiteX4" fmla="*/ 2826882 w 3060853"/>
              <a:gd name="connsiteY4" fmla="*/ 785611 h 785611"/>
              <a:gd name="connsiteX5" fmla="*/ 355665 w 3060853"/>
              <a:gd name="connsiteY5" fmla="*/ 785611 h 7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0853" h="785611">
                <a:moveTo>
                  <a:pt x="0" y="0"/>
                </a:moveTo>
                <a:lnTo>
                  <a:pt x="2826882" y="0"/>
                </a:lnTo>
                <a:cubicBezTo>
                  <a:pt x="2956101" y="0"/>
                  <a:pt x="3060853" y="104752"/>
                  <a:pt x="3060853" y="233971"/>
                </a:cubicBezTo>
                <a:lnTo>
                  <a:pt x="3060853" y="551640"/>
                </a:lnTo>
                <a:cubicBezTo>
                  <a:pt x="3060853" y="680859"/>
                  <a:pt x="2956101" y="785611"/>
                  <a:pt x="2826882" y="785611"/>
                </a:cubicBezTo>
                <a:lnTo>
                  <a:pt x="355665" y="785611"/>
                </a:lnTo>
                <a:close/>
              </a:path>
            </a:pathLst>
          </a:custGeom>
          <a:gradFill flip="none" rotWithShape="1">
            <a:gsLst>
              <a:gs pos="0">
                <a:schemeClr val="bg1">
                  <a:alpha val="56000"/>
                </a:schemeClr>
              </a:gs>
              <a:gs pos="100000">
                <a:schemeClr val="tx1">
                  <a:alpha val="0"/>
                </a:schemeClr>
              </a:gs>
            </a:gsLst>
            <a:lin ang="48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70" name="TextBox 69">
            <a:extLst>
              <a:ext uri="{FF2B5EF4-FFF2-40B4-BE49-F238E27FC236}">
                <a16:creationId xmlns:a16="http://schemas.microsoft.com/office/drawing/2014/main" id="{7F8ABC67-3C45-56F6-6590-54A2E7FBB686}"/>
              </a:ext>
            </a:extLst>
          </p:cNvPr>
          <p:cNvSpPr txBox="1"/>
          <p:nvPr/>
        </p:nvSpPr>
        <p:spPr>
          <a:xfrm>
            <a:off x="111125" y="569913"/>
            <a:ext cx="723900" cy="641350"/>
          </a:xfrm>
          <a:prstGeom prst="rect">
            <a:avLst/>
          </a:prstGeom>
          <a:noFill/>
          <a:effectLst>
            <a:outerShdw blurRad="50800" dist="50800" dir="5400000" algn="ctr" rotWithShape="0">
              <a:srgbClr val="000000">
                <a:alpha val="75000"/>
              </a:srgbClr>
            </a:outerShdw>
          </a:effectLst>
        </p:spPr>
        <p:txBody>
          <a:bodyPr>
            <a:spAutoFit/>
          </a:bodyPr>
          <a:lstStyle/>
          <a:p>
            <a:pPr fontAlgn="auto">
              <a:spcBef>
                <a:spcPts val="0"/>
              </a:spcBef>
              <a:spcAft>
                <a:spcPts val="0"/>
              </a:spcAft>
              <a:defRPr/>
            </a:pPr>
            <a:r>
              <a:rPr lang="en-US" sz="3600" b="1" dirty="0">
                <a:solidFill>
                  <a:schemeClr val="bg1"/>
                </a:solidFill>
                <a:latin typeface="Adobe Gothic Std B" panose="020B0800000000000000" pitchFamily="34" charset="-128"/>
                <a:ea typeface="Adobe Gothic Std B" panose="020B0800000000000000" pitchFamily="34" charset="-128"/>
                <a:cs typeface="+mn-cs"/>
              </a:rPr>
              <a:t>01</a:t>
            </a:r>
            <a:endParaRPr lang="en-IN" sz="3600" b="1" dirty="0">
              <a:solidFill>
                <a:schemeClr val="bg1"/>
              </a:solidFill>
              <a:latin typeface="Adobe Gothic Std B" panose="020B0800000000000000" pitchFamily="34" charset="-128"/>
              <a:ea typeface="Adobe Gothic Std B" panose="020B0800000000000000" pitchFamily="34" charset="-128"/>
              <a:cs typeface="+mn-cs"/>
            </a:endParaRPr>
          </a:p>
        </p:txBody>
      </p:sp>
      <p:sp>
        <p:nvSpPr>
          <p:cNvPr id="117770" name="TextBox 71">
            <a:extLst>
              <a:ext uri="{FF2B5EF4-FFF2-40B4-BE49-F238E27FC236}">
                <a16:creationId xmlns:a16="http://schemas.microsoft.com/office/drawing/2014/main" id="{1BB8E470-46A4-BBBC-FA0F-C576631DDDEE}"/>
              </a:ext>
            </a:extLst>
          </p:cNvPr>
          <p:cNvSpPr txBox="1">
            <a:spLocks noChangeArrowheads="1"/>
          </p:cNvSpPr>
          <p:nvPr/>
        </p:nvSpPr>
        <p:spPr bwMode="auto">
          <a:xfrm>
            <a:off x="1214438" y="571500"/>
            <a:ext cx="23606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500" b="1">
                <a:solidFill>
                  <a:schemeClr val="bg1"/>
                </a:solidFill>
                <a:latin typeface="Arial Unicode MS" pitchFamily="34" charset="-128"/>
                <a:ea typeface="Arial Unicode MS" pitchFamily="34" charset="-128"/>
              </a:rPr>
              <a:t>MỞ ĐẦU</a:t>
            </a:r>
            <a:endParaRPr lang="en-IN" altLang="en-US" sz="3500">
              <a:solidFill>
                <a:schemeClr val="bg1"/>
              </a:solidFill>
              <a:latin typeface="Arial Unicode MS" pitchFamily="34" charset="-128"/>
              <a:ea typeface="Arial Unicode MS" pitchFamily="34" charset="-128"/>
            </a:endParaRPr>
          </a:p>
        </p:txBody>
      </p:sp>
      <p:sp>
        <p:nvSpPr>
          <p:cNvPr id="117771" name="Rectangle 11">
            <a:extLst>
              <a:ext uri="{FF2B5EF4-FFF2-40B4-BE49-F238E27FC236}">
                <a16:creationId xmlns:a16="http://schemas.microsoft.com/office/drawing/2014/main" id="{5DE4E146-BA3B-970A-049C-1E7483BE8D1D}"/>
              </a:ext>
            </a:extLst>
          </p:cNvPr>
          <p:cNvSpPr>
            <a:spLocks noChangeArrowheads="1"/>
          </p:cNvSpPr>
          <p:nvPr/>
        </p:nvSpPr>
        <p:spPr bwMode="auto">
          <a:xfrm>
            <a:off x="4313238" y="239713"/>
            <a:ext cx="7677150" cy="1652587"/>
          </a:xfrm>
          <a:prstGeom prst="rect">
            <a:avLst/>
          </a:prstGeom>
          <a:noFill/>
          <a:ln w="12700">
            <a:solidFill>
              <a:srgbClr val="FF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8872" bIns="88872" anchor="ctr">
            <a:spAutoFit/>
          </a:bodyPr>
          <a:lstStyle/>
          <a:p>
            <a:r>
              <a:rPr lang="en-US" altLang="en-US" sz="3200"/>
              <a:t>Em hãy tìm và chia sẻ ý nghĩa của một số câu ca dao, tục ngữ, thành ngữ về khoan dung mà em biết. </a:t>
            </a:r>
          </a:p>
        </p:txBody>
      </p:sp>
      <p:grpSp>
        <p:nvGrpSpPr>
          <p:cNvPr id="117772" name="Group 11">
            <a:extLst>
              <a:ext uri="{FF2B5EF4-FFF2-40B4-BE49-F238E27FC236}">
                <a16:creationId xmlns:a16="http://schemas.microsoft.com/office/drawing/2014/main" id="{73D29107-55F0-8111-2E3C-65A2EA1C6C8D}"/>
              </a:ext>
            </a:extLst>
          </p:cNvPr>
          <p:cNvGrpSpPr>
            <a:grpSpLocks/>
          </p:cNvGrpSpPr>
          <p:nvPr/>
        </p:nvGrpSpPr>
        <p:grpSpPr bwMode="auto">
          <a:xfrm>
            <a:off x="2943225" y="3032125"/>
            <a:ext cx="3575050" cy="2952750"/>
            <a:chOff x="2699792" y="2276872"/>
            <a:chExt cx="3312368" cy="2736303"/>
          </a:xfrm>
        </p:grpSpPr>
        <p:sp>
          <p:nvSpPr>
            <p:cNvPr id="13" name="Freeform 6">
              <a:extLst>
                <a:ext uri="{FF2B5EF4-FFF2-40B4-BE49-F238E27FC236}">
                  <a16:creationId xmlns:a16="http://schemas.microsoft.com/office/drawing/2014/main" id="{98E4805E-F155-E048-24B8-77EF549485A3}"/>
                </a:ext>
              </a:extLst>
            </p:cNvPr>
            <p:cNvSpPr/>
            <p:nvPr/>
          </p:nvSpPr>
          <p:spPr>
            <a:xfrm>
              <a:off x="3420512" y="2535791"/>
              <a:ext cx="1870929" cy="2211110"/>
            </a:xfrm>
            <a:custGeom>
              <a:avLst/>
              <a:gdLst/>
              <a:ahLst/>
              <a:cxnLst/>
              <a:rect l="l" t="t" r="r" b="b"/>
              <a:pathLst>
                <a:path w="1872208" h="2211045">
                  <a:moveTo>
                    <a:pt x="0" y="0"/>
                  </a:moveTo>
                  <a:lnTo>
                    <a:pt x="9128" y="10788"/>
                  </a:lnTo>
                  <a:lnTo>
                    <a:pt x="1872208" y="1456894"/>
                  </a:lnTo>
                  <a:lnTo>
                    <a:pt x="1872208" y="2211045"/>
                  </a:lnTo>
                  <a:lnTo>
                    <a:pt x="1870585" y="2209702"/>
                  </a:lnTo>
                  <a:lnTo>
                    <a:pt x="0" y="772546"/>
                  </a:lnTo>
                  <a:close/>
                </a:path>
              </a:pathLst>
            </a:custGeom>
            <a:gradFill>
              <a:gsLst>
                <a:gs pos="0">
                  <a:schemeClr val="accent2">
                    <a:lumMod val="50000"/>
                  </a:schemeClr>
                </a:gs>
                <a:gs pos="100000">
                  <a:schemeClr val="accent1">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dirty="0"/>
            </a:p>
          </p:txBody>
        </p:sp>
        <p:sp>
          <p:nvSpPr>
            <p:cNvPr id="14" name="Right Arrow 5">
              <a:extLst>
                <a:ext uri="{FF2B5EF4-FFF2-40B4-BE49-F238E27FC236}">
                  <a16:creationId xmlns:a16="http://schemas.microsoft.com/office/drawing/2014/main" id="{C63AF641-9920-B4A6-2DB8-AF7087A42453}"/>
                </a:ext>
              </a:extLst>
            </p:cNvPr>
            <p:cNvSpPr/>
            <p:nvPr/>
          </p:nvSpPr>
          <p:spPr>
            <a:xfrm>
              <a:off x="3420512" y="2276872"/>
              <a:ext cx="2591648" cy="1296067"/>
            </a:xfrm>
            <a:prstGeom prst="rightArrow">
              <a:avLst>
                <a:gd name="adj1" fmla="val 58399"/>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15" name="Right Arrow 33">
              <a:extLst>
                <a:ext uri="{FF2B5EF4-FFF2-40B4-BE49-F238E27FC236}">
                  <a16:creationId xmlns:a16="http://schemas.microsoft.com/office/drawing/2014/main" id="{1128D3DD-6ACD-8F66-8A10-81C04DB8ABBF}"/>
                </a:ext>
              </a:extLst>
            </p:cNvPr>
            <p:cNvSpPr>
              <a:spLocks noChangeArrowheads="1"/>
            </p:cNvSpPr>
            <p:nvPr/>
          </p:nvSpPr>
          <p:spPr bwMode="auto">
            <a:xfrm rot="10800000">
              <a:off x="2699792" y="3717031"/>
              <a:ext cx="2592288" cy="1296144"/>
            </a:xfrm>
            <a:prstGeom prst="rightArrow">
              <a:avLst>
                <a:gd name="adj1" fmla="val 58398"/>
                <a:gd name="adj2" fmla="val 50000"/>
              </a:avLst>
            </a:prstGeom>
            <a:solidFill>
              <a:schemeClr val="accent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anchor="ctr"/>
            <a:lstStyle/>
            <a:p>
              <a:pPr algn="ctr" fontAlgn="auto">
                <a:spcBef>
                  <a:spcPts val="0"/>
                </a:spcBef>
                <a:spcAft>
                  <a:spcPts val="0"/>
                </a:spcAft>
                <a:defRPr/>
              </a:pPr>
              <a:endParaRPr lang="ko-KR" altLang="en-US" sz="2700" dirty="0">
                <a:solidFill>
                  <a:schemeClr val="lt1"/>
                </a:solidFill>
                <a:latin typeface="+mn-lt"/>
                <a:cs typeface="+mn-cs"/>
              </a:endParaRPr>
            </a:p>
          </p:txBody>
        </p:sp>
      </p:grpSp>
      <p:sp>
        <p:nvSpPr>
          <p:cNvPr id="117776" name="TextBox 18">
            <a:extLst>
              <a:ext uri="{FF2B5EF4-FFF2-40B4-BE49-F238E27FC236}">
                <a16:creationId xmlns:a16="http://schemas.microsoft.com/office/drawing/2014/main" id="{E272A44E-CCD6-74C7-9E75-86444542D882}"/>
              </a:ext>
            </a:extLst>
          </p:cNvPr>
          <p:cNvSpPr txBox="1">
            <a:spLocks noChangeArrowheads="1"/>
          </p:cNvSpPr>
          <p:nvPr/>
        </p:nvSpPr>
        <p:spPr bwMode="auto">
          <a:xfrm>
            <a:off x="3881438" y="3567113"/>
            <a:ext cx="157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ko-KR" sz="1400" b="1">
                <a:solidFill>
                  <a:schemeClr val="bg1"/>
                </a:solidFill>
                <a:ea typeface="Arial Unicode MS" pitchFamily="34" charset="-128"/>
              </a:rPr>
              <a:t>Ý nghĩa</a:t>
            </a:r>
            <a:endParaRPr lang="ko-KR" altLang="en-US" sz="1400" b="1">
              <a:solidFill>
                <a:schemeClr val="bg1"/>
              </a:solidFill>
              <a:ea typeface="Arial Unicode MS" pitchFamily="34" charset="-128"/>
            </a:endParaRPr>
          </a:p>
        </p:txBody>
      </p:sp>
      <p:sp>
        <p:nvSpPr>
          <p:cNvPr id="117777" name="TextBox 19">
            <a:extLst>
              <a:ext uri="{FF2B5EF4-FFF2-40B4-BE49-F238E27FC236}">
                <a16:creationId xmlns:a16="http://schemas.microsoft.com/office/drawing/2014/main" id="{A7691023-CB38-9975-D2CE-A618056346F2}"/>
              </a:ext>
            </a:extLst>
          </p:cNvPr>
          <p:cNvSpPr txBox="1">
            <a:spLocks noChangeArrowheads="1"/>
          </p:cNvSpPr>
          <p:nvPr/>
        </p:nvSpPr>
        <p:spPr bwMode="auto">
          <a:xfrm>
            <a:off x="4024313" y="5124450"/>
            <a:ext cx="157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ko-KR" sz="1400" b="1">
                <a:solidFill>
                  <a:schemeClr val="bg1"/>
                </a:solidFill>
                <a:ea typeface="Arial Unicode MS" pitchFamily="34" charset="-128"/>
              </a:rPr>
              <a:t>Câu tục ngữ</a:t>
            </a:r>
            <a:endParaRPr lang="ko-KR" altLang="en-US" sz="1400" b="1">
              <a:solidFill>
                <a:schemeClr val="bg1"/>
              </a:solidFill>
              <a:ea typeface="Arial Unicode MS" pitchFamily="34" charset="-128"/>
            </a:endParaRPr>
          </a:p>
        </p:txBody>
      </p:sp>
      <p:sp>
        <p:nvSpPr>
          <p:cNvPr id="32" name="Oval 7">
            <a:extLst>
              <a:ext uri="{FF2B5EF4-FFF2-40B4-BE49-F238E27FC236}">
                <a16:creationId xmlns:a16="http://schemas.microsoft.com/office/drawing/2014/main" id="{2782CB2F-27E2-D668-B8D0-FFDE3EA1B797}"/>
              </a:ext>
            </a:extLst>
          </p:cNvPr>
          <p:cNvSpPr/>
          <p:nvPr/>
        </p:nvSpPr>
        <p:spPr>
          <a:xfrm>
            <a:off x="5599113" y="3530600"/>
            <a:ext cx="360362" cy="36195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33" name="Donut 39">
            <a:extLst>
              <a:ext uri="{FF2B5EF4-FFF2-40B4-BE49-F238E27FC236}">
                <a16:creationId xmlns:a16="http://schemas.microsoft.com/office/drawing/2014/main" id="{400A60DC-88D6-790D-CA62-A6767FA85D27}"/>
              </a:ext>
            </a:extLst>
          </p:cNvPr>
          <p:cNvSpPr/>
          <p:nvPr/>
        </p:nvSpPr>
        <p:spPr>
          <a:xfrm>
            <a:off x="3516313" y="5081588"/>
            <a:ext cx="407987" cy="407987"/>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solidFill>
                <a:schemeClr val="tx1"/>
              </a:solidFill>
            </a:endParaRPr>
          </a:p>
        </p:txBody>
      </p:sp>
      <p:sp>
        <p:nvSpPr>
          <p:cNvPr id="117780" name="Rectangle 20">
            <a:extLst>
              <a:ext uri="{FF2B5EF4-FFF2-40B4-BE49-F238E27FC236}">
                <a16:creationId xmlns:a16="http://schemas.microsoft.com/office/drawing/2014/main" id="{F51B88CC-0CB8-F55F-CCBD-01FF232B13DF}"/>
              </a:ext>
            </a:extLst>
          </p:cNvPr>
          <p:cNvSpPr>
            <a:spLocks noChangeArrowheads="1"/>
          </p:cNvSpPr>
          <p:nvPr/>
        </p:nvSpPr>
        <p:spPr bwMode="auto">
          <a:xfrm>
            <a:off x="322263" y="3989388"/>
            <a:ext cx="2589212" cy="2538412"/>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en-US" sz="3200"/>
              <a:t>Đánh kẻ chạy đi, không ai đánh người chạy lại </a:t>
            </a:r>
          </a:p>
        </p:txBody>
      </p:sp>
      <p:sp>
        <p:nvSpPr>
          <p:cNvPr id="117781" name="Rectangle 21">
            <a:extLst>
              <a:ext uri="{FF2B5EF4-FFF2-40B4-BE49-F238E27FC236}">
                <a16:creationId xmlns:a16="http://schemas.microsoft.com/office/drawing/2014/main" id="{B7B591A3-B9A4-C51C-D3EB-069A18F96432}"/>
              </a:ext>
            </a:extLst>
          </p:cNvPr>
          <p:cNvSpPr>
            <a:spLocks noChangeArrowheads="1"/>
          </p:cNvSpPr>
          <p:nvPr/>
        </p:nvSpPr>
        <p:spPr bwMode="auto">
          <a:xfrm>
            <a:off x="6667500" y="2490788"/>
            <a:ext cx="5129213" cy="2663825"/>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en-US" sz="2800"/>
              <a:t>Câu tục ngữ khẳng định sự cần thiết của lòng bao dung và thức tỉnh mỗi người khi không may phạm sai lầm phải nhìn thẳng vào sự việc, chịu trách nhiệm với lỗi lầm của mình.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par>
                                <p:cTn id="8" presetID="3" presetClass="entr" presetSubtype="1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linds(horizontal)">
                                      <p:cBhvr>
                                        <p:cTn id="10" dur="500"/>
                                        <p:tgtEl>
                                          <p:spTgt spid="56"/>
                                        </p:tgtEl>
                                      </p:cBhvr>
                                    </p:animEffect>
                                  </p:childTnLst>
                                </p:cTn>
                              </p:par>
                              <p:par>
                                <p:cTn id="11" presetID="3" presetClass="entr" presetSubtype="1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linds(horizontal)">
                                      <p:cBhvr>
                                        <p:cTn id="13" dur="500"/>
                                        <p:tgtEl>
                                          <p:spTgt spid="57"/>
                                        </p:tgtEl>
                                      </p:cBhvr>
                                    </p:animEffect>
                                  </p:childTnLst>
                                </p:cTn>
                              </p:par>
                              <p:par>
                                <p:cTn id="14" presetID="3" presetClass="entr" presetSubtype="10"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par>
                                <p:cTn id="17" presetID="3" presetClass="entr" presetSubtype="10" fill="hold" nodeType="withEffect">
                                  <p:stCondLst>
                                    <p:cond delay="0"/>
                                  </p:stCondLst>
                                  <p:childTnLst>
                                    <p:set>
                                      <p:cBhvr>
                                        <p:cTn id="18" dur="1" fill="hold">
                                          <p:stCondLst>
                                            <p:cond delay="0"/>
                                          </p:stCondLst>
                                        </p:cTn>
                                        <p:tgtEl>
                                          <p:spTgt spid="117770"/>
                                        </p:tgtEl>
                                        <p:attrNameLst>
                                          <p:attrName>style.visibility</p:attrName>
                                        </p:attrNameLst>
                                      </p:cBhvr>
                                      <p:to>
                                        <p:strVal val="visible"/>
                                      </p:to>
                                    </p:set>
                                    <p:animEffect transition="in" filter="blinds(horizontal)">
                                      <p:cBhvr>
                                        <p:cTn id="19" dur="500"/>
                                        <p:tgtEl>
                                          <p:spTgt spid="11777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17771"/>
                                        </p:tgtEl>
                                        <p:attrNameLst>
                                          <p:attrName>style.visibility</p:attrName>
                                        </p:attrNameLst>
                                      </p:cBhvr>
                                      <p:to>
                                        <p:strVal val="visible"/>
                                      </p:to>
                                    </p:set>
                                    <p:animEffect transition="in" filter="blinds(horizontal)">
                                      <p:cBhvr>
                                        <p:cTn id="24" dur="500"/>
                                        <p:tgtEl>
                                          <p:spTgt spid="11777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17772"/>
                                        </p:tgtEl>
                                        <p:attrNameLst>
                                          <p:attrName>style.visibility</p:attrName>
                                        </p:attrNameLst>
                                      </p:cBhvr>
                                      <p:to>
                                        <p:strVal val="visible"/>
                                      </p:to>
                                    </p:set>
                                    <p:animEffect transition="in" filter="blinds(horizontal)">
                                      <p:cBhvr>
                                        <p:cTn id="29" dur="500"/>
                                        <p:tgtEl>
                                          <p:spTgt spid="117772"/>
                                        </p:tgtEl>
                                      </p:cBhvr>
                                    </p:animEffect>
                                  </p:childTnLst>
                                </p:cTn>
                              </p:par>
                              <p:par>
                                <p:cTn id="30" presetID="3" presetClass="entr" presetSubtype="10" fill="hold" nodeType="withEffect">
                                  <p:stCondLst>
                                    <p:cond delay="0"/>
                                  </p:stCondLst>
                                  <p:childTnLst>
                                    <p:set>
                                      <p:cBhvr>
                                        <p:cTn id="31" dur="1" fill="hold">
                                          <p:stCondLst>
                                            <p:cond delay="0"/>
                                          </p:stCondLst>
                                        </p:cTn>
                                        <p:tgtEl>
                                          <p:spTgt spid="117776"/>
                                        </p:tgtEl>
                                        <p:attrNameLst>
                                          <p:attrName>style.visibility</p:attrName>
                                        </p:attrNameLst>
                                      </p:cBhvr>
                                      <p:to>
                                        <p:strVal val="visible"/>
                                      </p:to>
                                    </p:set>
                                    <p:animEffect transition="in" filter="blinds(horizontal)">
                                      <p:cBhvr>
                                        <p:cTn id="32" dur="500"/>
                                        <p:tgtEl>
                                          <p:spTgt spid="117776"/>
                                        </p:tgtEl>
                                      </p:cBhvr>
                                    </p:animEffect>
                                  </p:childTnLst>
                                </p:cTn>
                              </p:par>
                              <p:par>
                                <p:cTn id="33" presetID="3" presetClass="entr" presetSubtype="10" fill="hold" nodeType="withEffect">
                                  <p:stCondLst>
                                    <p:cond delay="0"/>
                                  </p:stCondLst>
                                  <p:childTnLst>
                                    <p:set>
                                      <p:cBhvr>
                                        <p:cTn id="34" dur="1" fill="hold">
                                          <p:stCondLst>
                                            <p:cond delay="0"/>
                                          </p:stCondLst>
                                        </p:cTn>
                                        <p:tgtEl>
                                          <p:spTgt spid="117777"/>
                                        </p:tgtEl>
                                        <p:attrNameLst>
                                          <p:attrName>style.visibility</p:attrName>
                                        </p:attrNameLst>
                                      </p:cBhvr>
                                      <p:to>
                                        <p:strVal val="visible"/>
                                      </p:to>
                                    </p:set>
                                    <p:animEffect transition="in" filter="blinds(horizontal)">
                                      <p:cBhvr>
                                        <p:cTn id="35" dur="500"/>
                                        <p:tgtEl>
                                          <p:spTgt spid="117777"/>
                                        </p:tgtEl>
                                      </p:cBhvr>
                                    </p:animEffect>
                                  </p:childTnLst>
                                </p:cTn>
                              </p:par>
                              <p:par>
                                <p:cTn id="36" presetID="3" presetClass="entr" presetSubtype="10"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linds(horizontal)">
                                      <p:cBhvr>
                                        <p:cTn id="38" dur="500"/>
                                        <p:tgtEl>
                                          <p:spTgt spid="32"/>
                                        </p:tgtEl>
                                      </p:cBhvr>
                                    </p:animEffect>
                                  </p:childTnLst>
                                </p:cTn>
                              </p:par>
                              <p:par>
                                <p:cTn id="39" presetID="3" presetClass="entr" presetSubtype="1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linds(horizontal)">
                                      <p:cBhvr>
                                        <p:cTn id="41" dur="500"/>
                                        <p:tgtEl>
                                          <p:spTgt spid="3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17780"/>
                                        </p:tgtEl>
                                        <p:attrNameLst>
                                          <p:attrName>style.visibility</p:attrName>
                                        </p:attrNameLst>
                                      </p:cBhvr>
                                      <p:to>
                                        <p:strVal val="visible"/>
                                      </p:to>
                                    </p:set>
                                    <p:animEffect transition="in" filter="blinds(horizontal)">
                                      <p:cBhvr>
                                        <p:cTn id="46" dur="500"/>
                                        <p:tgtEl>
                                          <p:spTgt spid="11778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117781"/>
                                        </p:tgtEl>
                                        <p:attrNameLst>
                                          <p:attrName>style.visibility</p:attrName>
                                        </p:attrNameLst>
                                      </p:cBhvr>
                                      <p:to>
                                        <p:strVal val="visible"/>
                                      </p:to>
                                    </p:set>
                                    <p:animEffect transition="in" filter="blinds(horizontal)">
                                      <p:cBhvr>
                                        <p:cTn id="51" dur="500"/>
                                        <p:tgtEl>
                                          <p:spTgt spid="117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17770" grpId="0"/>
      <p:bldP spid="117771" grpId="0" animBg="1"/>
      <p:bldP spid="117776" grpId="0"/>
      <p:bldP spid="117777" grpId="0"/>
      <p:bldP spid="117780" grpId="0" animBg="1"/>
      <p:bldP spid="1177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Rounded Corners 54">
            <a:extLst>
              <a:ext uri="{FF2B5EF4-FFF2-40B4-BE49-F238E27FC236}">
                <a16:creationId xmlns:a16="http://schemas.microsoft.com/office/drawing/2014/main" id="{4F114D03-AD81-75CD-BB69-98BA9E74AF88}"/>
              </a:ext>
            </a:extLst>
          </p:cNvPr>
          <p:cNvSpPr/>
          <p:nvPr/>
        </p:nvSpPr>
        <p:spPr>
          <a:xfrm>
            <a:off x="111951" y="535623"/>
            <a:ext cx="3690871" cy="647700"/>
          </a:xfrm>
          <a:prstGeom prst="roundRect">
            <a:avLst>
              <a:gd name="adj" fmla="val 29782"/>
            </a:avLst>
          </a:prstGeom>
          <a:gradFill flip="none" rotWithShape="1">
            <a:gsLst>
              <a:gs pos="0">
                <a:srgbClr val="FF0000"/>
              </a:gs>
              <a:gs pos="88000">
                <a:srgbClr val="860000"/>
              </a:gs>
            </a:gsLst>
            <a:path path="circle">
              <a:fillToRect l="50000" t="50000" r="50000" b="50000"/>
            </a:path>
            <a:tileRect/>
          </a:gradFill>
          <a:ln w="28575">
            <a:noFill/>
          </a:ln>
          <a:effectLst>
            <a:outerShdw blurRad="1143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6" name="Rectangle: Rounded Corners 55">
            <a:extLst>
              <a:ext uri="{FF2B5EF4-FFF2-40B4-BE49-F238E27FC236}">
                <a16:creationId xmlns:a16="http://schemas.microsoft.com/office/drawing/2014/main" id="{31CC855B-D408-5AB8-859D-2AAA2A613212}"/>
              </a:ext>
            </a:extLst>
          </p:cNvPr>
          <p:cNvSpPr/>
          <p:nvPr/>
        </p:nvSpPr>
        <p:spPr>
          <a:xfrm>
            <a:off x="19117" y="473589"/>
            <a:ext cx="3876542" cy="785611"/>
          </a:xfrm>
          <a:prstGeom prst="roundRect">
            <a:avLst>
              <a:gd name="adj" fmla="val 29782"/>
            </a:avLst>
          </a:prstGeom>
          <a:noFill/>
          <a:ln w="28575">
            <a:gradFill flip="none" rotWithShape="1">
              <a:gsLst>
                <a:gs pos="0">
                  <a:schemeClr val="accent1">
                    <a:lumMod val="5000"/>
                    <a:lumOff val="95000"/>
                  </a:schemeClr>
                </a:gs>
                <a:gs pos="35000">
                  <a:schemeClr val="tx1"/>
                </a:gs>
                <a:gs pos="22000">
                  <a:schemeClr val="bg1"/>
                </a:gs>
                <a:gs pos="49000">
                  <a:schemeClr val="bg1"/>
                </a:gs>
                <a:gs pos="80000">
                  <a:schemeClr val="bg1"/>
                </a:gs>
                <a:gs pos="100000">
                  <a:schemeClr val="tx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7" name="Freeform: Shape 56">
            <a:extLst>
              <a:ext uri="{FF2B5EF4-FFF2-40B4-BE49-F238E27FC236}">
                <a16:creationId xmlns:a16="http://schemas.microsoft.com/office/drawing/2014/main" id="{62EF9BF3-6EE2-85F5-BECD-7130CE1CADA2}"/>
              </a:ext>
            </a:extLst>
          </p:cNvPr>
          <p:cNvSpPr/>
          <p:nvPr/>
        </p:nvSpPr>
        <p:spPr>
          <a:xfrm>
            <a:off x="835025" y="457200"/>
            <a:ext cx="3060700" cy="785813"/>
          </a:xfrm>
          <a:custGeom>
            <a:avLst/>
            <a:gdLst>
              <a:gd name="connsiteX0" fmla="*/ 0 w 3060853"/>
              <a:gd name="connsiteY0" fmla="*/ 0 h 785611"/>
              <a:gd name="connsiteX1" fmla="*/ 2826882 w 3060853"/>
              <a:gd name="connsiteY1" fmla="*/ 0 h 785611"/>
              <a:gd name="connsiteX2" fmla="*/ 3060853 w 3060853"/>
              <a:gd name="connsiteY2" fmla="*/ 233971 h 785611"/>
              <a:gd name="connsiteX3" fmla="*/ 3060853 w 3060853"/>
              <a:gd name="connsiteY3" fmla="*/ 551640 h 785611"/>
              <a:gd name="connsiteX4" fmla="*/ 2826882 w 3060853"/>
              <a:gd name="connsiteY4" fmla="*/ 785611 h 785611"/>
              <a:gd name="connsiteX5" fmla="*/ 355665 w 3060853"/>
              <a:gd name="connsiteY5" fmla="*/ 785611 h 7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0853" h="785611">
                <a:moveTo>
                  <a:pt x="0" y="0"/>
                </a:moveTo>
                <a:lnTo>
                  <a:pt x="2826882" y="0"/>
                </a:lnTo>
                <a:cubicBezTo>
                  <a:pt x="2956101" y="0"/>
                  <a:pt x="3060853" y="104752"/>
                  <a:pt x="3060853" y="233971"/>
                </a:cubicBezTo>
                <a:lnTo>
                  <a:pt x="3060853" y="551640"/>
                </a:lnTo>
                <a:cubicBezTo>
                  <a:pt x="3060853" y="680859"/>
                  <a:pt x="2956101" y="785611"/>
                  <a:pt x="2826882" y="785611"/>
                </a:cubicBezTo>
                <a:lnTo>
                  <a:pt x="355665" y="785611"/>
                </a:lnTo>
                <a:close/>
              </a:path>
            </a:pathLst>
          </a:custGeom>
          <a:gradFill flip="none" rotWithShape="1">
            <a:gsLst>
              <a:gs pos="0">
                <a:schemeClr val="bg1">
                  <a:alpha val="56000"/>
                </a:schemeClr>
              </a:gs>
              <a:gs pos="100000">
                <a:schemeClr val="tx1">
                  <a:alpha val="0"/>
                </a:schemeClr>
              </a:gs>
            </a:gsLst>
            <a:lin ang="48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70" name="TextBox 69">
            <a:extLst>
              <a:ext uri="{FF2B5EF4-FFF2-40B4-BE49-F238E27FC236}">
                <a16:creationId xmlns:a16="http://schemas.microsoft.com/office/drawing/2014/main" id="{8C0CE9A2-6316-547B-3063-1DF4DF8C5EE9}"/>
              </a:ext>
            </a:extLst>
          </p:cNvPr>
          <p:cNvSpPr txBox="1"/>
          <p:nvPr/>
        </p:nvSpPr>
        <p:spPr>
          <a:xfrm>
            <a:off x="111125" y="569913"/>
            <a:ext cx="723900" cy="641350"/>
          </a:xfrm>
          <a:prstGeom prst="rect">
            <a:avLst/>
          </a:prstGeom>
          <a:noFill/>
          <a:effectLst>
            <a:outerShdw blurRad="50800" dist="50800" dir="5400000" algn="ctr" rotWithShape="0">
              <a:srgbClr val="000000">
                <a:alpha val="75000"/>
              </a:srgbClr>
            </a:outerShdw>
          </a:effectLst>
        </p:spPr>
        <p:txBody>
          <a:bodyPr>
            <a:spAutoFit/>
          </a:bodyPr>
          <a:lstStyle/>
          <a:p>
            <a:pPr fontAlgn="auto">
              <a:spcBef>
                <a:spcPts val="0"/>
              </a:spcBef>
              <a:spcAft>
                <a:spcPts val="0"/>
              </a:spcAft>
              <a:defRPr/>
            </a:pPr>
            <a:r>
              <a:rPr lang="en-US" sz="3600" b="1" dirty="0">
                <a:solidFill>
                  <a:schemeClr val="bg1"/>
                </a:solidFill>
                <a:latin typeface="Adobe Gothic Std B" panose="020B0800000000000000" pitchFamily="34" charset="-128"/>
                <a:ea typeface="Adobe Gothic Std B" panose="020B0800000000000000" pitchFamily="34" charset="-128"/>
                <a:cs typeface="+mn-cs"/>
              </a:rPr>
              <a:t>01</a:t>
            </a:r>
            <a:endParaRPr lang="en-IN" sz="3600" b="1" dirty="0">
              <a:solidFill>
                <a:schemeClr val="bg1"/>
              </a:solidFill>
              <a:latin typeface="Adobe Gothic Std B" panose="020B0800000000000000" pitchFamily="34" charset="-128"/>
              <a:ea typeface="Adobe Gothic Std B" panose="020B0800000000000000" pitchFamily="34" charset="-128"/>
              <a:cs typeface="+mn-cs"/>
            </a:endParaRPr>
          </a:p>
        </p:txBody>
      </p:sp>
      <p:sp>
        <p:nvSpPr>
          <p:cNvPr id="118794" name="TextBox 71">
            <a:extLst>
              <a:ext uri="{FF2B5EF4-FFF2-40B4-BE49-F238E27FC236}">
                <a16:creationId xmlns:a16="http://schemas.microsoft.com/office/drawing/2014/main" id="{99512B2D-3C2A-B30A-23ED-CD721CE4942E}"/>
              </a:ext>
            </a:extLst>
          </p:cNvPr>
          <p:cNvSpPr txBox="1">
            <a:spLocks noChangeArrowheads="1"/>
          </p:cNvSpPr>
          <p:nvPr/>
        </p:nvSpPr>
        <p:spPr bwMode="auto">
          <a:xfrm>
            <a:off x="1214438" y="571500"/>
            <a:ext cx="23606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500" b="1">
                <a:solidFill>
                  <a:schemeClr val="bg1"/>
                </a:solidFill>
                <a:latin typeface="Arial Unicode MS" pitchFamily="34" charset="-128"/>
                <a:ea typeface="Arial Unicode MS" pitchFamily="34" charset="-128"/>
              </a:rPr>
              <a:t>MỞ ĐẦU</a:t>
            </a:r>
            <a:endParaRPr lang="en-IN" altLang="en-US" sz="3500">
              <a:solidFill>
                <a:schemeClr val="bg1"/>
              </a:solidFill>
              <a:latin typeface="Arial Unicode MS" pitchFamily="34" charset="-128"/>
              <a:ea typeface="Arial Unicode MS" pitchFamily="34" charset="-128"/>
            </a:endParaRPr>
          </a:p>
        </p:txBody>
      </p:sp>
      <p:sp>
        <p:nvSpPr>
          <p:cNvPr id="118795" name="Rectangle 11">
            <a:extLst>
              <a:ext uri="{FF2B5EF4-FFF2-40B4-BE49-F238E27FC236}">
                <a16:creationId xmlns:a16="http://schemas.microsoft.com/office/drawing/2014/main" id="{0A7C0426-5C33-33F9-11EE-AB9D3B940696}"/>
              </a:ext>
            </a:extLst>
          </p:cNvPr>
          <p:cNvSpPr>
            <a:spLocks noChangeArrowheads="1"/>
          </p:cNvSpPr>
          <p:nvPr/>
        </p:nvSpPr>
        <p:spPr bwMode="auto">
          <a:xfrm>
            <a:off x="4313238" y="239713"/>
            <a:ext cx="7677150" cy="1652587"/>
          </a:xfrm>
          <a:prstGeom prst="rect">
            <a:avLst/>
          </a:prstGeom>
          <a:noFill/>
          <a:ln w="12700">
            <a:solidFill>
              <a:srgbClr val="FF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8872" bIns="88872" anchor="ctr">
            <a:spAutoFit/>
          </a:bodyPr>
          <a:lstStyle/>
          <a:p>
            <a:r>
              <a:rPr lang="en-US" altLang="en-US" sz="3200"/>
              <a:t>Em hãy tìm và chia sẻ ý nghĩa của một số câu ca dao, tục ngữ, thành ngữ về khoan dung mà em biết. </a:t>
            </a:r>
          </a:p>
        </p:txBody>
      </p:sp>
      <p:grpSp>
        <p:nvGrpSpPr>
          <p:cNvPr id="118796" name="Group 11">
            <a:extLst>
              <a:ext uri="{FF2B5EF4-FFF2-40B4-BE49-F238E27FC236}">
                <a16:creationId xmlns:a16="http://schemas.microsoft.com/office/drawing/2014/main" id="{7DA739E8-81A4-F1DD-E1F5-43707B72EFD2}"/>
              </a:ext>
            </a:extLst>
          </p:cNvPr>
          <p:cNvGrpSpPr>
            <a:grpSpLocks/>
          </p:cNvGrpSpPr>
          <p:nvPr/>
        </p:nvGrpSpPr>
        <p:grpSpPr bwMode="auto">
          <a:xfrm>
            <a:off x="2943225" y="3032125"/>
            <a:ext cx="3575050" cy="2952750"/>
            <a:chOff x="2699792" y="2276872"/>
            <a:chExt cx="3312368" cy="2736303"/>
          </a:xfrm>
        </p:grpSpPr>
        <p:sp>
          <p:nvSpPr>
            <p:cNvPr id="13" name="Freeform 6">
              <a:extLst>
                <a:ext uri="{FF2B5EF4-FFF2-40B4-BE49-F238E27FC236}">
                  <a16:creationId xmlns:a16="http://schemas.microsoft.com/office/drawing/2014/main" id="{29A44233-541A-DBCE-94C0-5E3B39B59C07}"/>
                </a:ext>
              </a:extLst>
            </p:cNvPr>
            <p:cNvSpPr/>
            <p:nvPr/>
          </p:nvSpPr>
          <p:spPr>
            <a:xfrm>
              <a:off x="3420512" y="2535791"/>
              <a:ext cx="1870929" cy="2211110"/>
            </a:xfrm>
            <a:custGeom>
              <a:avLst/>
              <a:gdLst/>
              <a:ahLst/>
              <a:cxnLst/>
              <a:rect l="l" t="t" r="r" b="b"/>
              <a:pathLst>
                <a:path w="1872208" h="2211045">
                  <a:moveTo>
                    <a:pt x="0" y="0"/>
                  </a:moveTo>
                  <a:lnTo>
                    <a:pt x="9128" y="10788"/>
                  </a:lnTo>
                  <a:lnTo>
                    <a:pt x="1872208" y="1456894"/>
                  </a:lnTo>
                  <a:lnTo>
                    <a:pt x="1872208" y="2211045"/>
                  </a:lnTo>
                  <a:lnTo>
                    <a:pt x="1870585" y="2209702"/>
                  </a:lnTo>
                  <a:lnTo>
                    <a:pt x="0" y="772546"/>
                  </a:lnTo>
                  <a:close/>
                </a:path>
              </a:pathLst>
            </a:custGeom>
            <a:gradFill>
              <a:gsLst>
                <a:gs pos="0">
                  <a:schemeClr val="accent2">
                    <a:lumMod val="50000"/>
                  </a:schemeClr>
                </a:gs>
                <a:gs pos="100000">
                  <a:schemeClr val="accent1">
                    <a:lumMod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dirty="0"/>
            </a:p>
          </p:txBody>
        </p:sp>
        <p:sp>
          <p:nvSpPr>
            <p:cNvPr id="14" name="Right Arrow 5">
              <a:extLst>
                <a:ext uri="{FF2B5EF4-FFF2-40B4-BE49-F238E27FC236}">
                  <a16:creationId xmlns:a16="http://schemas.microsoft.com/office/drawing/2014/main" id="{D8327DE4-B713-7CC6-F83C-3876015D662E}"/>
                </a:ext>
              </a:extLst>
            </p:cNvPr>
            <p:cNvSpPr/>
            <p:nvPr/>
          </p:nvSpPr>
          <p:spPr>
            <a:xfrm>
              <a:off x="3420512" y="2276872"/>
              <a:ext cx="2591648" cy="1296067"/>
            </a:xfrm>
            <a:prstGeom prst="rightArrow">
              <a:avLst>
                <a:gd name="adj1" fmla="val 58399"/>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0"/>
            </a:p>
          </p:txBody>
        </p:sp>
        <p:sp>
          <p:nvSpPr>
            <p:cNvPr id="15" name="Right Arrow 33">
              <a:extLst>
                <a:ext uri="{FF2B5EF4-FFF2-40B4-BE49-F238E27FC236}">
                  <a16:creationId xmlns:a16="http://schemas.microsoft.com/office/drawing/2014/main" id="{41D850BB-D3AB-63B1-439F-FB8861A3E346}"/>
                </a:ext>
              </a:extLst>
            </p:cNvPr>
            <p:cNvSpPr>
              <a:spLocks noChangeArrowheads="1"/>
            </p:cNvSpPr>
            <p:nvPr/>
          </p:nvSpPr>
          <p:spPr bwMode="auto">
            <a:xfrm rot="10800000">
              <a:off x="2699792" y="3717031"/>
              <a:ext cx="2592288" cy="1296144"/>
            </a:xfrm>
            <a:prstGeom prst="rightArrow">
              <a:avLst>
                <a:gd name="adj1" fmla="val 58398"/>
                <a:gd name="adj2" fmla="val 50000"/>
              </a:avLst>
            </a:prstGeom>
            <a:solidFill>
              <a:schemeClr val="accent2"/>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anchor="ctr"/>
            <a:lstStyle/>
            <a:p>
              <a:pPr algn="ctr" fontAlgn="auto">
                <a:spcBef>
                  <a:spcPts val="0"/>
                </a:spcBef>
                <a:spcAft>
                  <a:spcPts val="0"/>
                </a:spcAft>
                <a:defRPr/>
              </a:pPr>
              <a:endParaRPr lang="ko-KR" altLang="en-US" sz="2700" dirty="0">
                <a:solidFill>
                  <a:schemeClr val="lt1"/>
                </a:solidFill>
                <a:latin typeface="+mn-lt"/>
                <a:cs typeface="+mn-cs"/>
              </a:endParaRPr>
            </a:p>
          </p:txBody>
        </p:sp>
      </p:grpSp>
      <p:sp>
        <p:nvSpPr>
          <p:cNvPr id="118800" name="TextBox 18">
            <a:extLst>
              <a:ext uri="{FF2B5EF4-FFF2-40B4-BE49-F238E27FC236}">
                <a16:creationId xmlns:a16="http://schemas.microsoft.com/office/drawing/2014/main" id="{57FA998F-8FB8-91E0-2E00-22991128CA46}"/>
              </a:ext>
            </a:extLst>
          </p:cNvPr>
          <p:cNvSpPr txBox="1">
            <a:spLocks noChangeArrowheads="1"/>
          </p:cNvSpPr>
          <p:nvPr/>
        </p:nvSpPr>
        <p:spPr bwMode="auto">
          <a:xfrm>
            <a:off x="3881438" y="3567113"/>
            <a:ext cx="157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US" altLang="ko-KR" sz="1400" b="1">
                <a:solidFill>
                  <a:schemeClr val="bg1"/>
                </a:solidFill>
                <a:ea typeface="Arial Unicode MS" pitchFamily="34" charset="-128"/>
              </a:rPr>
              <a:t>Ý nghĩa</a:t>
            </a:r>
            <a:endParaRPr lang="ko-KR" altLang="en-US" sz="1400" b="1">
              <a:solidFill>
                <a:schemeClr val="bg1"/>
              </a:solidFill>
              <a:ea typeface="Arial Unicode MS" pitchFamily="34" charset="-128"/>
            </a:endParaRPr>
          </a:p>
        </p:txBody>
      </p:sp>
      <p:sp>
        <p:nvSpPr>
          <p:cNvPr id="118801" name="TextBox 19">
            <a:extLst>
              <a:ext uri="{FF2B5EF4-FFF2-40B4-BE49-F238E27FC236}">
                <a16:creationId xmlns:a16="http://schemas.microsoft.com/office/drawing/2014/main" id="{E9B5A178-2AF8-D156-6CF3-341D617DD031}"/>
              </a:ext>
            </a:extLst>
          </p:cNvPr>
          <p:cNvSpPr txBox="1">
            <a:spLocks noChangeArrowheads="1"/>
          </p:cNvSpPr>
          <p:nvPr/>
        </p:nvSpPr>
        <p:spPr bwMode="auto">
          <a:xfrm>
            <a:off x="4024313" y="5124450"/>
            <a:ext cx="157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ko-KR" sz="1400" b="1">
                <a:solidFill>
                  <a:schemeClr val="bg1"/>
                </a:solidFill>
                <a:ea typeface="Arial Unicode MS" pitchFamily="34" charset="-128"/>
              </a:rPr>
              <a:t>Câu tục ngữ</a:t>
            </a:r>
            <a:endParaRPr lang="ko-KR" altLang="en-US" sz="1400" b="1">
              <a:solidFill>
                <a:schemeClr val="bg1"/>
              </a:solidFill>
              <a:ea typeface="Arial Unicode MS" pitchFamily="34" charset="-128"/>
            </a:endParaRPr>
          </a:p>
        </p:txBody>
      </p:sp>
      <p:sp>
        <p:nvSpPr>
          <p:cNvPr id="32" name="Oval 7">
            <a:extLst>
              <a:ext uri="{FF2B5EF4-FFF2-40B4-BE49-F238E27FC236}">
                <a16:creationId xmlns:a16="http://schemas.microsoft.com/office/drawing/2014/main" id="{719004A8-C61F-01A4-ABD6-C2D949F8E6A5}"/>
              </a:ext>
            </a:extLst>
          </p:cNvPr>
          <p:cNvSpPr/>
          <p:nvPr/>
        </p:nvSpPr>
        <p:spPr>
          <a:xfrm>
            <a:off x="5599113" y="3530600"/>
            <a:ext cx="360362" cy="36195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p>
        </p:txBody>
      </p:sp>
      <p:sp>
        <p:nvSpPr>
          <p:cNvPr id="33" name="Donut 39">
            <a:extLst>
              <a:ext uri="{FF2B5EF4-FFF2-40B4-BE49-F238E27FC236}">
                <a16:creationId xmlns:a16="http://schemas.microsoft.com/office/drawing/2014/main" id="{23011353-25FB-E59B-0066-251521DC294D}"/>
              </a:ext>
            </a:extLst>
          </p:cNvPr>
          <p:cNvSpPr/>
          <p:nvPr/>
        </p:nvSpPr>
        <p:spPr>
          <a:xfrm>
            <a:off x="3516313" y="5081588"/>
            <a:ext cx="407987" cy="407987"/>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dirty="0">
              <a:solidFill>
                <a:schemeClr val="tx1"/>
              </a:solidFill>
            </a:endParaRPr>
          </a:p>
        </p:txBody>
      </p:sp>
      <p:sp>
        <p:nvSpPr>
          <p:cNvPr id="118804" name="Rectangle 20">
            <a:extLst>
              <a:ext uri="{FF2B5EF4-FFF2-40B4-BE49-F238E27FC236}">
                <a16:creationId xmlns:a16="http://schemas.microsoft.com/office/drawing/2014/main" id="{C85E7B3B-F954-9EE0-4A0E-A6399D0673F9}"/>
              </a:ext>
            </a:extLst>
          </p:cNvPr>
          <p:cNvSpPr>
            <a:spLocks noChangeArrowheads="1"/>
          </p:cNvSpPr>
          <p:nvPr/>
        </p:nvSpPr>
        <p:spPr bwMode="auto">
          <a:xfrm>
            <a:off x="19117" y="3058478"/>
            <a:ext cx="2589212" cy="1809750"/>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2800"/>
              <a:t>Đất có chỗ bồi chỗ lở, ngựa có con dở con hay </a:t>
            </a:r>
            <a:endParaRPr lang="vi-VN" altLang="en-US" sz="2800"/>
          </a:p>
        </p:txBody>
      </p:sp>
      <p:sp>
        <p:nvSpPr>
          <p:cNvPr id="118805" name="Rectangle 21">
            <a:extLst>
              <a:ext uri="{FF2B5EF4-FFF2-40B4-BE49-F238E27FC236}">
                <a16:creationId xmlns:a16="http://schemas.microsoft.com/office/drawing/2014/main" id="{440A8C58-200E-D260-D00E-8499A604D027}"/>
              </a:ext>
            </a:extLst>
          </p:cNvPr>
          <p:cNvSpPr>
            <a:spLocks noChangeArrowheads="1"/>
          </p:cNvSpPr>
          <p:nvPr/>
        </p:nvSpPr>
        <p:spPr bwMode="auto">
          <a:xfrm>
            <a:off x="6667500" y="2276475"/>
            <a:ext cx="5129213" cy="3090863"/>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2800"/>
              <a:t>Cuộc sống có thăng trầm, và mọi người đều trải qua những thời kỳ khó khăn. Để đối nhân xử thế một cách tốt đẹp, chúng ta nên hiểu và thông cảm với người khác trong những thời điểm khó khăn. </a:t>
            </a:r>
            <a:endParaRPr lang="vi-VN" altLang="en-US" sz="280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8804"/>
                                        </p:tgtEl>
                                        <p:attrNameLst>
                                          <p:attrName>style.visibility</p:attrName>
                                        </p:attrNameLst>
                                      </p:cBhvr>
                                      <p:to>
                                        <p:strVal val="visible"/>
                                      </p:to>
                                    </p:set>
                                    <p:animEffect transition="in" filter="blinds(horizontal)">
                                      <p:cBhvr>
                                        <p:cTn id="7" dur="500"/>
                                        <p:tgtEl>
                                          <p:spTgt spid="118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8805"/>
                                        </p:tgtEl>
                                        <p:attrNameLst>
                                          <p:attrName>style.visibility</p:attrName>
                                        </p:attrNameLst>
                                      </p:cBhvr>
                                      <p:to>
                                        <p:strVal val="visible"/>
                                      </p:to>
                                    </p:set>
                                    <p:animEffect transition="in" filter="blinds(horizontal)">
                                      <p:cBhvr>
                                        <p:cTn id="12" dur="500"/>
                                        <p:tgtEl>
                                          <p:spTgt spid="118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4" grpId="0" animBg="1"/>
      <p:bldP spid="11880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a:extLst>
              <a:ext uri="{FF2B5EF4-FFF2-40B4-BE49-F238E27FC236}">
                <a16:creationId xmlns:a16="http://schemas.microsoft.com/office/drawing/2014/main" id="{BEE4AA24-242D-6BE8-5C7A-22806E539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657225"/>
            <a:ext cx="10407650" cy="5595938"/>
          </a:xfrm>
          <a:prstGeom prst="rect">
            <a:avLst/>
          </a:prstGeom>
          <a:noFill/>
          <a:extLst>
            <a:ext uri="{909E8E84-426E-40DD-AFC4-6F175D3DCCD1}">
              <a14:hiddenFill xmlns:a14="http://schemas.microsoft.com/office/drawing/2010/main">
                <a:solidFill>
                  <a:srgbClr val="FFFFFF"/>
                </a:solidFill>
              </a14:hiddenFill>
            </a:ext>
          </a:extLst>
        </p:spPr>
      </p:pic>
      <p:sp>
        <p:nvSpPr>
          <p:cNvPr id="105475" name="Rectangle 3">
            <a:extLst>
              <a:ext uri="{FF2B5EF4-FFF2-40B4-BE49-F238E27FC236}">
                <a16:creationId xmlns:a16="http://schemas.microsoft.com/office/drawing/2014/main" id="{CED0F2B8-37E6-C0C2-21B0-016A732D9700}"/>
              </a:ext>
            </a:extLst>
          </p:cNvPr>
          <p:cNvSpPr>
            <a:spLocks noChangeArrowheads="1"/>
          </p:cNvSpPr>
          <p:nvPr/>
        </p:nvSpPr>
        <p:spPr bwMode="auto">
          <a:xfrm>
            <a:off x="3632200" y="2300288"/>
            <a:ext cx="5041900"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100" b="1" dirty="0">
                <a:solidFill>
                  <a:srgbClr val="FF0000"/>
                </a:solidFill>
              </a:rPr>
              <a:t>KHÁM PHÁ</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9E8DB3-0C47-A2F9-60B8-E4DFD288BFA3}"/>
              </a:ext>
            </a:extLst>
          </p:cNvPr>
          <p:cNvSpPr/>
          <p:nvPr/>
        </p:nvSpPr>
        <p:spPr>
          <a:xfrm>
            <a:off x="2011363" y="206375"/>
            <a:ext cx="9863137" cy="1058863"/>
          </a:xfrm>
          <a:prstGeom prst="rect">
            <a:avLst/>
          </a:prstGeom>
          <a:gradFill flip="none" rotWithShape="1">
            <a:gsLst>
              <a:gs pos="0">
                <a:srgbClr val="FFFB99"/>
              </a:gs>
              <a:gs pos="76000">
                <a:srgbClr val="FFCA4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Shape 13">
            <a:extLst>
              <a:ext uri="{FF2B5EF4-FFF2-40B4-BE49-F238E27FC236}">
                <a16:creationId xmlns:a16="http://schemas.microsoft.com/office/drawing/2014/main" id="{E0AEAAC1-B96F-571E-CE78-AB3EF43B8112}"/>
              </a:ext>
            </a:extLst>
          </p:cNvPr>
          <p:cNvSpPr/>
          <p:nvPr/>
        </p:nvSpPr>
        <p:spPr>
          <a:xfrm>
            <a:off x="230188" y="80963"/>
            <a:ext cx="2470150" cy="1030287"/>
          </a:xfrm>
          <a:custGeom>
            <a:avLst/>
            <a:gdLst>
              <a:gd name="connsiteX0" fmla="*/ 0 w 2470935"/>
              <a:gd name="connsiteY0" fmla="*/ 0 h 1030515"/>
              <a:gd name="connsiteX1" fmla="*/ 2024209 w 2470935"/>
              <a:gd name="connsiteY1" fmla="*/ 0 h 1030515"/>
              <a:gd name="connsiteX2" fmla="*/ 2470935 w 2470935"/>
              <a:gd name="connsiteY2" fmla="*/ 1030515 h 1030515"/>
              <a:gd name="connsiteX3" fmla="*/ 0 w 2470935"/>
              <a:gd name="connsiteY3" fmla="*/ 1030515 h 1030515"/>
              <a:gd name="connsiteX4" fmla="*/ 0 w 2470935"/>
              <a:gd name="connsiteY4" fmla="*/ 0 h 1030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935" h="1030515">
                <a:moveTo>
                  <a:pt x="0" y="0"/>
                </a:moveTo>
                <a:lnTo>
                  <a:pt x="2024209" y="0"/>
                </a:lnTo>
                <a:lnTo>
                  <a:pt x="2470935" y="1030515"/>
                </a:lnTo>
                <a:lnTo>
                  <a:pt x="0" y="1030515"/>
                </a:lnTo>
                <a:lnTo>
                  <a:pt x="0" y="0"/>
                </a:lnTo>
                <a:close/>
              </a:path>
            </a:pathLst>
          </a:custGeom>
          <a:gradFill>
            <a:gsLst>
              <a:gs pos="0">
                <a:srgbClr val="FFFB99"/>
              </a:gs>
              <a:gs pos="87000">
                <a:srgbClr val="FFCA4A"/>
              </a:gs>
            </a:gsLst>
            <a:lin ang="0" scaled="1"/>
          </a:gradFill>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extBox 19">
            <a:extLst>
              <a:ext uri="{FF2B5EF4-FFF2-40B4-BE49-F238E27FC236}">
                <a16:creationId xmlns:a16="http://schemas.microsoft.com/office/drawing/2014/main" id="{C44E11B0-C4BC-19F1-CCA4-BBC7721B041E}"/>
              </a:ext>
            </a:extLst>
          </p:cNvPr>
          <p:cNvSpPr txBox="1"/>
          <p:nvPr/>
        </p:nvSpPr>
        <p:spPr>
          <a:xfrm>
            <a:off x="660400" y="158750"/>
            <a:ext cx="812800" cy="838200"/>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900" b="1">
                <a:latin typeface="Times New Roman" panose="02020603050405020304" pitchFamily="18" charset="0"/>
                <a:ea typeface="Roboto Condensed" panose="020F0502020204030204" pitchFamily="2" charset="0"/>
                <a:cs typeface="Roboto Condensed" panose="020F0502020204030204" pitchFamily="2" charset="0"/>
              </a:rPr>
              <a:t>2</a:t>
            </a:r>
          </a:p>
        </p:txBody>
      </p:sp>
      <p:sp>
        <p:nvSpPr>
          <p:cNvPr id="31775" name="Rectangle 31">
            <a:extLst>
              <a:ext uri="{FF2B5EF4-FFF2-40B4-BE49-F238E27FC236}">
                <a16:creationId xmlns:a16="http://schemas.microsoft.com/office/drawing/2014/main" id="{B6DAC252-3825-E089-27DF-8563A2C735E9}"/>
              </a:ext>
            </a:extLst>
          </p:cNvPr>
          <p:cNvSpPr>
            <a:spLocks noChangeArrowheads="1"/>
          </p:cNvSpPr>
          <p:nvPr/>
        </p:nvSpPr>
        <p:spPr bwMode="auto">
          <a:xfrm>
            <a:off x="2820988" y="279400"/>
            <a:ext cx="87709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b="1"/>
              <a:t>THỰC HIỆN NHỮNG VIỆC LÀM THỂ HIỆN SỰ KHOAN DUNG TRONG CUỘC SỐNG</a:t>
            </a:r>
            <a:r>
              <a:rPr lang="en-US" altLang="en-US" sz="2400"/>
              <a:t> </a:t>
            </a:r>
          </a:p>
        </p:txBody>
      </p:sp>
      <p:pic>
        <p:nvPicPr>
          <p:cNvPr id="31869" name="Picture 125">
            <a:extLst>
              <a:ext uri="{FF2B5EF4-FFF2-40B4-BE49-F238E27FC236}">
                <a16:creationId xmlns:a16="http://schemas.microsoft.com/office/drawing/2014/main" id="{8541B85D-4C61-6719-5F2F-39B270CB4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85888"/>
            <a:ext cx="6478588" cy="39020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1870" name="Rectangle 126">
            <a:extLst>
              <a:ext uri="{FF2B5EF4-FFF2-40B4-BE49-F238E27FC236}">
                <a16:creationId xmlns:a16="http://schemas.microsoft.com/office/drawing/2014/main" id="{59AA4AC6-98DF-0F3C-F0E9-EE97A5274721}"/>
              </a:ext>
            </a:extLst>
          </p:cNvPr>
          <p:cNvSpPr>
            <a:spLocks noChangeArrowheads="1"/>
          </p:cNvSpPr>
          <p:nvPr/>
        </p:nvSpPr>
        <p:spPr bwMode="auto">
          <a:xfrm>
            <a:off x="6867525" y="1341438"/>
            <a:ext cx="5030788" cy="3949700"/>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100"/>
              <a:t>Do gây tai nạn nghiêm trọng trong một lần ngủ gật khi đang lái xe khách, anh H phải chấp hành hình phạt tù. Sau khi chấp hành hình phạt, trở về nhà, anh thường lủi thủi một mình, không dám giao tiếp với ai vì ngại bị phân biệt, kì thị. Thấy vậy, T rất thương anh vì trước kia, anh rất vui vẻ, hoà đồng với mọi người. T bàn với các bạn trong xóm tìm cách để gần gũi, động viên, chia sẻ, giúp anh vượt qua được mặc cảm, nhanh chóng hoà nhập với cộng đồng.</a:t>
            </a:r>
          </a:p>
        </p:txBody>
      </p:sp>
      <p:pic>
        <p:nvPicPr>
          <p:cNvPr id="31871" name="Picture 127" descr="Câu hỏi thường gặp">
            <a:extLst>
              <a:ext uri="{FF2B5EF4-FFF2-40B4-BE49-F238E27FC236}">
                <a16:creationId xmlns:a16="http://schemas.microsoft.com/office/drawing/2014/main" id="{C66A0083-BF88-34CF-E912-64BE3A5E7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5561013"/>
            <a:ext cx="950912" cy="950912"/>
          </a:xfrm>
          <a:prstGeom prst="rect">
            <a:avLst/>
          </a:prstGeom>
          <a:noFill/>
          <a:extLst>
            <a:ext uri="{909E8E84-426E-40DD-AFC4-6F175D3DCCD1}">
              <a14:hiddenFill xmlns:a14="http://schemas.microsoft.com/office/drawing/2010/main">
                <a:solidFill>
                  <a:srgbClr val="FFFFFF"/>
                </a:solidFill>
              </a14:hiddenFill>
            </a:ext>
          </a:extLst>
        </p:spPr>
      </p:pic>
      <p:sp>
        <p:nvSpPr>
          <p:cNvPr id="31872" name="Rectangle 128">
            <a:extLst>
              <a:ext uri="{FF2B5EF4-FFF2-40B4-BE49-F238E27FC236}">
                <a16:creationId xmlns:a16="http://schemas.microsoft.com/office/drawing/2014/main" id="{4C195CDD-1CD6-FFF9-ED3E-057EF124AD73}"/>
              </a:ext>
            </a:extLst>
          </p:cNvPr>
          <p:cNvSpPr>
            <a:spLocks noChangeArrowheads="1"/>
          </p:cNvSpPr>
          <p:nvPr/>
        </p:nvSpPr>
        <p:spPr bwMode="auto">
          <a:xfrm>
            <a:off x="1449388" y="5481638"/>
            <a:ext cx="10455275" cy="11906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72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a:solidFill>
                  <a:schemeClr val="bg1"/>
                </a:solidFill>
              </a:rPr>
              <a:t>1/ Dựa vào biểu hiện của lòng khoan dung, em có nhận xét gì về lời nói, việc làm của các chủ thể trong những hình ảnh và trường hợp trên? </a:t>
            </a:r>
            <a:endParaRPr lang="en-US" altLang="en-US">
              <a:solidFill>
                <a:schemeClr val="bg1"/>
              </a:solidFill>
            </a:endParaRPr>
          </a:p>
          <a:p>
            <a:r>
              <a:rPr lang="vi-VN" altLang="en-US">
                <a:solidFill>
                  <a:schemeClr val="bg1"/>
                </a:solidFill>
              </a:rPr>
              <a:t>2/ Em có lời khuyên gì đối với những chủ thể thiếu khoan dung trong những hình ảnh và trường hợp trên? </a:t>
            </a:r>
          </a:p>
        </p:txBody>
      </p:sp>
      <p:sp>
        <p:nvSpPr>
          <p:cNvPr id="31873" name="Rectangle 129">
            <a:extLst>
              <a:ext uri="{FF2B5EF4-FFF2-40B4-BE49-F238E27FC236}">
                <a16:creationId xmlns:a16="http://schemas.microsoft.com/office/drawing/2014/main" id="{DC82F76C-B2D4-F1B6-8CE9-A16A1691572E}"/>
              </a:ext>
            </a:extLst>
          </p:cNvPr>
          <p:cNvSpPr>
            <a:spLocks noChangeArrowheads="1"/>
          </p:cNvSpPr>
          <p:nvPr/>
        </p:nvSpPr>
        <p:spPr bwMode="auto">
          <a:xfrm>
            <a:off x="6867525" y="1341438"/>
            <a:ext cx="5030788" cy="3949700"/>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100"/>
              <a:t>Do gây tai nạn nghiêm trọng trong một lần ngủ gật khi đang lái xe khách, anh H phải chấp hành hình phạt tù. Sau khi chấp hành hình phạt, trở về nhà, anh thường lủi thủi một mình, không dám giao tiếp với ai vì ngại bị phân biệt, kì thị. Thấy vậy, T rất thương anh vì trước kia, anh rất vui vẻ, hoà đồng với mọi người. T bàn với các bạn trong xóm tìm cách để gần gũi, động viên, chia sẻ, giúp anh vượt qua được mặc cảm, nhanh chóng hoà nhập với cộng đồng.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31775"/>
                                        </p:tgtEl>
                                        <p:attrNameLst>
                                          <p:attrName>style.visibility</p:attrName>
                                        </p:attrNameLst>
                                      </p:cBhvr>
                                      <p:to>
                                        <p:strVal val="visible"/>
                                      </p:to>
                                    </p:set>
                                    <p:animEffect transition="in" filter="blinds(horizontal)">
                                      <p:cBhvr>
                                        <p:cTn id="16" dur="500"/>
                                        <p:tgtEl>
                                          <p:spTgt spid="3177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31869"/>
                                        </p:tgtEl>
                                        <p:attrNameLst>
                                          <p:attrName>style.visibility</p:attrName>
                                        </p:attrNameLst>
                                      </p:cBhvr>
                                      <p:to>
                                        <p:strVal val="visible"/>
                                      </p:to>
                                    </p:set>
                                    <p:animEffect transition="in" filter="blinds(horizontal)">
                                      <p:cBhvr>
                                        <p:cTn id="21" dur="500"/>
                                        <p:tgtEl>
                                          <p:spTgt spid="3186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31870"/>
                                        </p:tgtEl>
                                        <p:attrNameLst>
                                          <p:attrName>style.visibility</p:attrName>
                                        </p:attrNameLst>
                                      </p:cBhvr>
                                      <p:to>
                                        <p:strVal val="visible"/>
                                      </p:to>
                                    </p:set>
                                    <p:animEffect transition="in" filter="blinds(horizontal)">
                                      <p:cBhvr>
                                        <p:cTn id="26" dur="500"/>
                                        <p:tgtEl>
                                          <p:spTgt spid="31870"/>
                                        </p:tgtEl>
                                      </p:cBhvr>
                                    </p:animEffect>
                                  </p:childTnLst>
                                </p:cTn>
                              </p:par>
                              <p:par>
                                <p:cTn id="27" presetID="3" presetClass="entr" presetSubtype="10" fill="hold" nodeType="withEffect">
                                  <p:stCondLst>
                                    <p:cond delay="0"/>
                                  </p:stCondLst>
                                  <p:childTnLst>
                                    <p:set>
                                      <p:cBhvr>
                                        <p:cTn id="28" dur="1" fill="hold">
                                          <p:stCondLst>
                                            <p:cond delay="0"/>
                                          </p:stCondLst>
                                        </p:cTn>
                                        <p:tgtEl>
                                          <p:spTgt spid="31873"/>
                                        </p:tgtEl>
                                        <p:attrNameLst>
                                          <p:attrName>style.visibility</p:attrName>
                                        </p:attrNameLst>
                                      </p:cBhvr>
                                      <p:to>
                                        <p:strVal val="visible"/>
                                      </p:to>
                                    </p:set>
                                    <p:animEffect transition="in" filter="blinds(horizontal)">
                                      <p:cBhvr>
                                        <p:cTn id="29" dur="500"/>
                                        <p:tgtEl>
                                          <p:spTgt spid="3187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31871"/>
                                        </p:tgtEl>
                                        <p:attrNameLst>
                                          <p:attrName>style.visibility</p:attrName>
                                        </p:attrNameLst>
                                      </p:cBhvr>
                                      <p:to>
                                        <p:strVal val="visible"/>
                                      </p:to>
                                    </p:set>
                                    <p:animEffect transition="in" filter="blinds(horizontal)">
                                      <p:cBhvr>
                                        <p:cTn id="34" dur="500"/>
                                        <p:tgtEl>
                                          <p:spTgt spid="3187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31872"/>
                                        </p:tgtEl>
                                        <p:attrNameLst>
                                          <p:attrName>style.visibility</p:attrName>
                                        </p:attrNameLst>
                                      </p:cBhvr>
                                      <p:to>
                                        <p:strVal val="visible"/>
                                      </p:to>
                                    </p:set>
                                    <p:animEffect transition="in" filter="blinds(horizontal)">
                                      <p:cBhvr>
                                        <p:cTn id="39" dur="500"/>
                                        <p:tgtEl>
                                          <p:spTgt spid="31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31775" grpId="0"/>
      <p:bldP spid="31870" grpId="0" animBg="1"/>
      <p:bldP spid="31872" grpId="0" animBg="1"/>
      <p:bldP spid="318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C08770-2470-DDEC-35BA-6561B0FA41AD}"/>
              </a:ext>
            </a:extLst>
          </p:cNvPr>
          <p:cNvSpPr/>
          <p:nvPr/>
        </p:nvSpPr>
        <p:spPr>
          <a:xfrm>
            <a:off x="2011363" y="320675"/>
            <a:ext cx="9863137" cy="1058863"/>
          </a:xfrm>
          <a:prstGeom prst="rect">
            <a:avLst/>
          </a:prstGeom>
          <a:gradFill flip="none" rotWithShape="1">
            <a:gsLst>
              <a:gs pos="0">
                <a:srgbClr val="FFFB99"/>
              </a:gs>
              <a:gs pos="76000">
                <a:srgbClr val="FFCA4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Shape 13">
            <a:extLst>
              <a:ext uri="{FF2B5EF4-FFF2-40B4-BE49-F238E27FC236}">
                <a16:creationId xmlns:a16="http://schemas.microsoft.com/office/drawing/2014/main" id="{0031800E-C609-6217-D8A4-8D72F1102466}"/>
              </a:ext>
            </a:extLst>
          </p:cNvPr>
          <p:cNvSpPr/>
          <p:nvPr/>
        </p:nvSpPr>
        <p:spPr>
          <a:xfrm>
            <a:off x="230188" y="195263"/>
            <a:ext cx="2470150" cy="1030287"/>
          </a:xfrm>
          <a:custGeom>
            <a:avLst/>
            <a:gdLst>
              <a:gd name="connsiteX0" fmla="*/ 0 w 2470935"/>
              <a:gd name="connsiteY0" fmla="*/ 0 h 1030515"/>
              <a:gd name="connsiteX1" fmla="*/ 2024209 w 2470935"/>
              <a:gd name="connsiteY1" fmla="*/ 0 h 1030515"/>
              <a:gd name="connsiteX2" fmla="*/ 2470935 w 2470935"/>
              <a:gd name="connsiteY2" fmla="*/ 1030515 h 1030515"/>
              <a:gd name="connsiteX3" fmla="*/ 0 w 2470935"/>
              <a:gd name="connsiteY3" fmla="*/ 1030515 h 1030515"/>
              <a:gd name="connsiteX4" fmla="*/ 0 w 2470935"/>
              <a:gd name="connsiteY4" fmla="*/ 0 h 1030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935" h="1030515">
                <a:moveTo>
                  <a:pt x="0" y="0"/>
                </a:moveTo>
                <a:lnTo>
                  <a:pt x="2024209" y="0"/>
                </a:lnTo>
                <a:lnTo>
                  <a:pt x="2470935" y="1030515"/>
                </a:lnTo>
                <a:lnTo>
                  <a:pt x="0" y="1030515"/>
                </a:lnTo>
                <a:lnTo>
                  <a:pt x="0" y="0"/>
                </a:lnTo>
                <a:close/>
              </a:path>
            </a:pathLst>
          </a:custGeom>
          <a:gradFill>
            <a:gsLst>
              <a:gs pos="0">
                <a:srgbClr val="FFFB99"/>
              </a:gs>
              <a:gs pos="87000">
                <a:srgbClr val="FFCA4A"/>
              </a:gs>
            </a:gsLst>
            <a:lin ang="0" scaled="1"/>
          </a:gradFill>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extBox 19">
            <a:extLst>
              <a:ext uri="{FF2B5EF4-FFF2-40B4-BE49-F238E27FC236}">
                <a16:creationId xmlns:a16="http://schemas.microsoft.com/office/drawing/2014/main" id="{589A926D-E9E2-324C-2DE5-538C92750D31}"/>
              </a:ext>
            </a:extLst>
          </p:cNvPr>
          <p:cNvSpPr txBox="1"/>
          <p:nvPr/>
        </p:nvSpPr>
        <p:spPr>
          <a:xfrm>
            <a:off x="660400" y="273050"/>
            <a:ext cx="812800" cy="838200"/>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900" b="1">
                <a:latin typeface="Times New Roman" panose="02020603050405020304" pitchFamily="18" charset="0"/>
                <a:ea typeface="Roboto Condensed" panose="020F0502020204030204" pitchFamily="2" charset="0"/>
                <a:cs typeface="Roboto Condensed" panose="020F0502020204030204" pitchFamily="2" charset="0"/>
              </a:rPr>
              <a:t>1</a:t>
            </a:r>
          </a:p>
        </p:txBody>
      </p:sp>
      <p:sp>
        <p:nvSpPr>
          <p:cNvPr id="86021" name="Rectangle 5">
            <a:extLst>
              <a:ext uri="{FF2B5EF4-FFF2-40B4-BE49-F238E27FC236}">
                <a16:creationId xmlns:a16="http://schemas.microsoft.com/office/drawing/2014/main" id="{A1FCED65-C972-C831-7D48-39DD1B67703D}"/>
              </a:ext>
            </a:extLst>
          </p:cNvPr>
          <p:cNvSpPr>
            <a:spLocks noChangeArrowheads="1"/>
          </p:cNvSpPr>
          <p:nvPr/>
        </p:nvSpPr>
        <p:spPr bwMode="auto">
          <a:xfrm>
            <a:off x="2820988" y="576263"/>
            <a:ext cx="8770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b="1"/>
              <a:t>BỨC TRANH SỐ 1</a:t>
            </a:r>
            <a:endParaRPr lang="en-US" altLang="en-US" sz="2400"/>
          </a:p>
        </p:txBody>
      </p:sp>
      <p:pic>
        <p:nvPicPr>
          <p:cNvPr id="86043" name="Picture 27">
            <a:extLst>
              <a:ext uri="{FF2B5EF4-FFF2-40B4-BE49-F238E27FC236}">
                <a16:creationId xmlns:a16="http://schemas.microsoft.com/office/drawing/2014/main" id="{7B35A85A-944D-0FCD-8F7D-8E0F11270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3" y="1476375"/>
            <a:ext cx="4737100" cy="5075238"/>
          </a:xfrm>
          <a:prstGeom prst="rect">
            <a:avLst/>
          </a:prstGeom>
          <a:noFill/>
          <a:ln w="9525">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pic>
      <p:graphicFrame>
        <p:nvGraphicFramePr>
          <p:cNvPr id="86084" name="Group 68">
            <a:extLst>
              <a:ext uri="{FF2B5EF4-FFF2-40B4-BE49-F238E27FC236}">
                <a16:creationId xmlns:a16="http://schemas.microsoft.com/office/drawing/2014/main" id="{F4D8652A-02A7-33F1-6761-0264E5EFB582}"/>
              </a:ext>
            </a:extLst>
          </p:cNvPr>
          <p:cNvGraphicFramePr>
            <a:graphicFrameLocks noGrp="1"/>
          </p:cNvGraphicFramePr>
          <p:nvPr>
            <p:extLst>
              <p:ext uri="{D42A27DB-BD31-4B8C-83A1-F6EECF244321}">
                <p14:modId xmlns:p14="http://schemas.microsoft.com/office/powerpoint/2010/main" val="1342438667"/>
              </p:ext>
            </p:extLst>
          </p:nvPr>
        </p:nvGraphicFramePr>
        <p:xfrm>
          <a:off x="5194300" y="1500188"/>
          <a:ext cx="6557963" cy="5046663"/>
        </p:xfrm>
        <a:graphic>
          <a:graphicData uri="http://schemas.openxmlformats.org/drawingml/2006/table">
            <a:tbl>
              <a:tblPr/>
              <a:tblGrid>
                <a:gridCol w="1395413">
                  <a:extLst>
                    <a:ext uri="{9D8B030D-6E8A-4147-A177-3AD203B41FA5}">
                      <a16:colId xmlns:a16="http://schemas.microsoft.com/office/drawing/2014/main" val="2204344727"/>
                    </a:ext>
                  </a:extLst>
                </a:gridCol>
                <a:gridCol w="5162550">
                  <a:extLst>
                    <a:ext uri="{9D8B030D-6E8A-4147-A177-3AD203B41FA5}">
                      <a16:colId xmlns:a16="http://schemas.microsoft.com/office/drawing/2014/main" val="164017675"/>
                    </a:ext>
                  </a:extLst>
                </a:gridCol>
              </a:tblGrid>
              <a:tr h="320516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980051270"/>
                  </a:ext>
                </a:extLst>
              </a:tr>
              <a:tr h="18415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94248840"/>
                  </a:ext>
                </a:extLst>
              </a:tr>
            </a:tbl>
          </a:graphicData>
        </a:graphic>
      </p:graphicFrame>
      <p:sp>
        <p:nvSpPr>
          <p:cNvPr id="86078" name="Rectangle 62">
            <a:extLst>
              <a:ext uri="{FF2B5EF4-FFF2-40B4-BE49-F238E27FC236}">
                <a16:creationId xmlns:a16="http://schemas.microsoft.com/office/drawing/2014/main" id="{651AA44B-E2FD-4F86-09E6-694A61BAD776}"/>
              </a:ext>
            </a:extLst>
          </p:cNvPr>
          <p:cNvSpPr>
            <a:spLocks noChangeArrowheads="1"/>
          </p:cNvSpPr>
          <p:nvPr/>
        </p:nvSpPr>
        <p:spPr bwMode="auto">
          <a:xfrm>
            <a:off x="5400675" y="2187575"/>
            <a:ext cx="944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
            <a:r>
              <a:rPr lang="en-US" altLang="en-US" sz="2400"/>
              <a:t>Nhận xét</a:t>
            </a:r>
            <a:r>
              <a:rPr lang="vi-VN" altLang="en-US" sz="2400"/>
              <a:t> </a:t>
            </a:r>
          </a:p>
        </p:txBody>
      </p:sp>
      <p:sp>
        <p:nvSpPr>
          <p:cNvPr id="86079" name="Rectangle 63">
            <a:extLst>
              <a:ext uri="{FF2B5EF4-FFF2-40B4-BE49-F238E27FC236}">
                <a16:creationId xmlns:a16="http://schemas.microsoft.com/office/drawing/2014/main" id="{E9722E17-20C1-6CBD-23E9-12B89A776D95}"/>
              </a:ext>
            </a:extLst>
          </p:cNvPr>
          <p:cNvSpPr>
            <a:spLocks noChangeArrowheads="1"/>
          </p:cNvSpPr>
          <p:nvPr/>
        </p:nvSpPr>
        <p:spPr bwMode="auto">
          <a:xfrm>
            <a:off x="5253038" y="5189538"/>
            <a:ext cx="11763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
            <a:r>
              <a:rPr lang="en-US" altLang="en-US" sz="2400"/>
              <a:t>Lời</a:t>
            </a:r>
          </a:p>
          <a:p>
            <a:pPr algn="ctr" fontAlgn="b"/>
            <a:r>
              <a:rPr lang="en-US" altLang="en-US" sz="2400"/>
              <a:t>khuyên</a:t>
            </a:r>
            <a:endParaRPr lang="vi-VN" altLang="en-US" sz="2400"/>
          </a:p>
        </p:txBody>
      </p:sp>
      <p:sp>
        <p:nvSpPr>
          <p:cNvPr id="86080" name="Rectangle 64">
            <a:extLst>
              <a:ext uri="{FF2B5EF4-FFF2-40B4-BE49-F238E27FC236}">
                <a16:creationId xmlns:a16="http://schemas.microsoft.com/office/drawing/2014/main" id="{292CB575-E311-D9CC-94D7-2416E0718A57}"/>
              </a:ext>
            </a:extLst>
          </p:cNvPr>
          <p:cNvSpPr>
            <a:spLocks noChangeArrowheads="1"/>
          </p:cNvSpPr>
          <p:nvPr/>
        </p:nvSpPr>
        <p:spPr bwMode="auto">
          <a:xfrm>
            <a:off x="6700838" y="1535113"/>
            <a:ext cx="4900612" cy="2978150"/>
          </a:xfrm>
          <a:prstGeom prst="rect">
            <a:avLst/>
          </a:prstGeom>
          <a:solidFill>
            <a:schemeClr val="bg1"/>
          </a:solidFill>
          <a:ln>
            <a:noFill/>
          </a:ln>
          <a:effectLst/>
        </p:spPr>
        <p:txBody>
          <a:bodyPr anchor="ctr">
            <a:spAutoFit/>
          </a:bodyPr>
          <a:lstStyle/>
          <a:p>
            <a:pPr algn="just"/>
            <a:r>
              <a:rPr lang="vi-VN" altLang="ko-KR" sz="2100" dirty="0"/>
              <a:t>Bạn học sinh nữ (tóc dài) cảm thấy </a:t>
            </a:r>
            <a:r>
              <a:rPr lang="vi-VN" altLang="ko-KR" sz="2100" dirty="0">
                <a:solidFill>
                  <a:srgbClr val="FF0000"/>
                </a:solidFill>
              </a:rPr>
              <a:t>rất ăn năn, hối hận </a:t>
            </a:r>
            <a:r>
              <a:rPr lang="vi-VN" altLang="ko-KR" sz="2100" dirty="0"/>
              <a:t>vì mình trông em không cẩn thận, khiến em bị ngã gãy tay. Dù thời gian trôi qua, tình trạng sức khỏe của em đã có nhiều tiến triển tốt; song bạn ấy </a:t>
            </a:r>
            <a:r>
              <a:rPr lang="vi-VN" altLang="ko-KR" sz="2100" dirty="0">
                <a:solidFill>
                  <a:srgbClr val="FF0000"/>
                </a:solidFill>
              </a:rPr>
              <a:t>vẫn chưa thể tha thứ cho chính mình </a:t>
            </a:r>
            <a:r>
              <a:rPr lang="vi-VN" altLang="ko-KR" sz="2100" dirty="0"/>
              <a:t>=&gt; điều này cho thấy bạn nữ </a:t>
            </a:r>
            <a:r>
              <a:rPr lang="vi-VN" altLang="ko-KR" sz="2100" dirty="0">
                <a:solidFill>
                  <a:srgbClr val="FF0000"/>
                </a:solidFill>
              </a:rPr>
              <a:t>chưa học được cách khoan dung, tha thứ cho bản thân.</a:t>
            </a:r>
          </a:p>
        </p:txBody>
      </p:sp>
      <p:sp>
        <p:nvSpPr>
          <p:cNvPr id="86083" name="Rectangle 67">
            <a:extLst>
              <a:ext uri="{FF2B5EF4-FFF2-40B4-BE49-F238E27FC236}">
                <a16:creationId xmlns:a16="http://schemas.microsoft.com/office/drawing/2014/main" id="{E5E503E9-010B-29FD-52B5-BA42F2A346A5}"/>
              </a:ext>
            </a:extLst>
          </p:cNvPr>
          <p:cNvSpPr>
            <a:spLocks noChangeArrowheads="1"/>
          </p:cNvSpPr>
          <p:nvPr/>
        </p:nvSpPr>
        <p:spPr bwMode="auto">
          <a:xfrm>
            <a:off x="6862763" y="5284788"/>
            <a:ext cx="4629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ko-KR" sz="2200" dirty="0">
                <a:ea typeface="Gulim" panose="020B0600000101010101" pitchFamily="34" charset="-127"/>
              </a:rPr>
              <a:t>B</a:t>
            </a:r>
            <a:r>
              <a:rPr lang="vi-VN" altLang="ko-KR" sz="2200" dirty="0"/>
              <a:t>ạn nên buông bỏ quá khứ, tha thứ cho chính mình.</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86021"/>
                                        </p:tgtEl>
                                        <p:attrNameLst>
                                          <p:attrName>style.visibility</p:attrName>
                                        </p:attrNameLst>
                                      </p:cBhvr>
                                      <p:to>
                                        <p:strVal val="visible"/>
                                      </p:to>
                                    </p:set>
                                    <p:animEffect transition="in" filter="blinds(horizontal)">
                                      <p:cBhvr>
                                        <p:cTn id="16" dur="500"/>
                                        <p:tgtEl>
                                          <p:spTgt spid="8602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86043"/>
                                        </p:tgtEl>
                                        <p:attrNameLst>
                                          <p:attrName>style.visibility</p:attrName>
                                        </p:attrNameLst>
                                      </p:cBhvr>
                                      <p:to>
                                        <p:strVal val="visible"/>
                                      </p:to>
                                    </p:set>
                                    <p:animEffect transition="in" filter="blinds(horizontal)">
                                      <p:cBhvr>
                                        <p:cTn id="21" dur="500"/>
                                        <p:tgtEl>
                                          <p:spTgt spid="8604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86084"/>
                                        </p:tgtEl>
                                        <p:attrNameLst>
                                          <p:attrName>style.visibility</p:attrName>
                                        </p:attrNameLst>
                                      </p:cBhvr>
                                      <p:to>
                                        <p:strVal val="visible"/>
                                      </p:to>
                                    </p:set>
                                    <p:animEffect transition="in" filter="blinds(horizontal)">
                                      <p:cBhvr>
                                        <p:cTn id="26" dur="500"/>
                                        <p:tgtEl>
                                          <p:spTgt spid="8608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86078"/>
                                        </p:tgtEl>
                                        <p:attrNameLst>
                                          <p:attrName>style.visibility</p:attrName>
                                        </p:attrNameLst>
                                      </p:cBhvr>
                                      <p:to>
                                        <p:strVal val="visible"/>
                                      </p:to>
                                    </p:set>
                                    <p:animEffect transition="in" filter="blinds(horizontal)">
                                      <p:cBhvr>
                                        <p:cTn id="31" dur="500"/>
                                        <p:tgtEl>
                                          <p:spTgt spid="8607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86079"/>
                                        </p:tgtEl>
                                        <p:attrNameLst>
                                          <p:attrName>style.visibility</p:attrName>
                                        </p:attrNameLst>
                                      </p:cBhvr>
                                      <p:to>
                                        <p:strVal val="visible"/>
                                      </p:to>
                                    </p:set>
                                    <p:animEffect transition="in" filter="blinds(horizontal)">
                                      <p:cBhvr>
                                        <p:cTn id="36" dur="500"/>
                                        <p:tgtEl>
                                          <p:spTgt spid="8607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86080"/>
                                        </p:tgtEl>
                                        <p:attrNameLst>
                                          <p:attrName>style.visibility</p:attrName>
                                        </p:attrNameLst>
                                      </p:cBhvr>
                                      <p:to>
                                        <p:strVal val="visible"/>
                                      </p:to>
                                    </p:set>
                                    <p:animEffect transition="in" filter="blinds(horizontal)">
                                      <p:cBhvr>
                                        <p:cTn id="41" dur="500"/>
                                        <p:tgtEl>
                                          <p:spTgt spid="8608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86083"/>
                                        </p:tgtEl>
                                        <p:attrNameLst>
                                          <p:attrName>style.visibility</p:attrName>
                                        </p:attrNameLst>
                                      </p:cBhvr>
                                      <p:to>
                                        <p:strVal val="visible"/>
                                      </p:to>
                                    </p:set>
                                    <p:animEffect transition="in" filter="blinds(horizontal)">
                                      <p:cBhvr>
                                        <p:cTn id="46" dur="500"/>
                                        <p:tgtEl>
                                          <p:spTgt spid="8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86021" grpId="0"/>
      <p:bldP spid="86078" grpId="0"/>
      <p:bldP spid="86079" grpId="0"/>
      <p:bldP spid="86080" grpId="0" animBg="1"/>
      <p:bldP spid="8608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 name="Rectangle: Rounded Corners 54">
            <a:extLst>
              <a:ext uri="{FF2B5EF4-FFF2-40B4-BE49-F238E27FC236}">
                <a16:creationId xmlns:a16="http://schemas.microsoft.com/office/drawing/2014/main" id="{59B4FEEA-B724-1584-25A4-DB4CDD60CAE3}"/>
              </a:ext>
            </a:extLst>
          </p:cNvPr>
          <p:cNvSpPr/>
          <p:nvPr/>
        </p:nvSpPr>
        <p:spPr>
          <a:xfrm>
            <a:off x="111951" y="78422"/>
            <a:ext cx="3690871" cy="647701"/>
          </a:xfrm>
          <a:prstGeom prst="roundRect">
            <a:avLst>
              <a:gd name="adj" fmla="val 29782"/>
            </a:avLst>
          </a:prstGeom>
          <a:gradFill flip="none" rotWithShape="1">
            <a:gsLst>
              <a:gs pos="0">
                <a:srgbClr val="FF0000"/>
              </a:gs>
              <a:gs pos="88000">
                <a:srgbClr val="860000"/>
              </a:gs>
            </a:gsLst>
            <a:path path="circle">
              <a:fillToRect l="50000" t="50000" r="50000" b="50000"/>
            </a:path>
            <a:tileRect/>
          </a:gradFill>
          <a:ln w="28575">
            <a:noFill/>
          </a:ln>
          <a:effectLst>
            <a:outerShdw blurRad="1143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6" name="Rectangle: Rounded Corners 55">
            <a:extLst>
              <a:ext uri="{FF2B5EF4-FFF2-40B4-BE49-F238E27FC236}">
                <a16:creationId xmlns:a16="http://schemas.microsoft.com/office/drawing/2014/main" id="{8585955D-1F66-0180-3AEB-6433ED78BD12}"/>
              </a:ext>
            </a:extLst>
          </p:cNvPr>
          <p:cNvSpPr/>
          <p:nvPr/>
        </p:nvSpPr>
        <p:spPr>
          <a:xfrm>
            <a:off x="19117" y="16389"/>
            <a:ext cx="3876542" cy="785611"/>
          </a:xfrm>
          <a:prstGeom prst="roundRect">
            <a:avLst>
              <a:gd name="adj" fmla="val 29782"/>
            </a:avLst>
          </a:prstGeom>
          <a:noFill/>
          <a:ln w="28575">
            <a:gradFill flip="none" rotWithShape="1">
              <a:gsLst>
                <a:gs pos="0">
                  <a:schemeClr val="accent1">
                    <a:lumMod val="5000"/>
                    <a:lumOff val="95000"/>
                  </a:schemeClr>
                </a:gs>
                <a:gs pos="35000">
                  <a:schemeClr val="tx1"/>
                </a:gs>
                <a:gs pos="22000">
                  <a:schemeClr val="bg1"/>
                </a:gs>
                <a:gs pos="49000">
                  <a:schemeClr val="bg1"/>
                </a:gs>
                <a:gs pos="80000">
                  <a:schemeClr val="bg1"/>
                </a:gs>
                <a:gs pos="100000">
                  <a:schemeClr val="tx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7" name="Freeform: Shape 56">
            <a:extLst>
              <a:ext uri="{FF2B5EF4-FFF2-40B4-BE49-F238E27FC236}">
                <a16:creationId xmlns:a16="http://schemas.microsoft.com/office/drawing/2014/main" id="{4EE4616F-B3C1-6C28-4BE5-46B88942BE98}"/>
              </a:ext>
            </a:extLst>
          </p:cNvPr>
          <p:cNvSpPr/>
          <p:nvPr/>
        </p:nvSpPr>
        <p:spPr>
          <a:xfrm>
            <a:off x="835025" y="0"/>
            <a:ext cx="3060700" cy="785813"/>
          </a:xfrm>
          <a:custGeom>
            <a:avLst/>
            <a:gdLst>
              <a:gd name="connsiteX0" fmla="*/ 0 w 3060853"/>
              <a:gd name="connsiteY0" fmla="*/ 0 h 785611"/>
              <a:gd name="connsiteX1" fmla="*/ 2826882 w 3060853"/>
              <a:gd name="connsiteY1" fmla="*/ 0 h 785611"/>
              <a:gd name="connsiteX2" fmla="*/ 3060853 w 3060853"/>
              <a:gd name="connsiteY2" fmla="*/ 233971 h 785611"/>
              <a:gd name="connsiteX3" fmla="*/ 3060853 w 3060853"/>
              <a:gd name="connsiteY3" fmla="*/ 551640 h 785611"/>
              <a:gd name="connsiteX4" fmla="*/ 2826882 w 3060853"/>
              <a:gd name="connsiteY4" fmla="*/ 785611 h 785611"/>
              <a:gd name="connsiteX5" fmla="*/ 355665 w 3060853"/>
              <a:gd name="connsiteY5" fmla="*/ 785611 h 7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0853" h="785611">
                <a:moveTo>
                  <a:pt x="0" y="0"/>
                </a:moveTo>
                <a:lnTo>
                  <a:pt x="2826882" y="0"/>
                </a:lnTo>
                <a:cubicBezTo>
                  <a:pt x="2956101" y="0"/>
                  <a:pt x="3060853" y="104752"/>
                  <a:pt x="3060853" y="233971"/>
                </a:cubicBezTo>
                <a:lnTo>
                  <a:pt x="3060853" y="551640"/>
                </a:lnTo>
                <a:cubicBezTo>
                  <a:pt x="3060853" y="680859"/>
                  <a:pt x="2956101" y="785611"/>
                  <a:pt x="2826882" y="785611"/>
                </a:cubicBezTo>
                <a:lnTo>
                  <a:pt x="355665" y="785611"/>
                </a:lnTo>
                <a:close/>
              </a:path>
            </a:pathLst>
          </a:custGeom>
          <a:gradFill flip="none" rotWithShape="1">
            <a:gsLst>
              <a:gs pos="0">
                <a:schemeClr val="bg1">
                  <a:alpha val="56000"/>
                </a:schemeClr>
              </a:gs>
              <a:gs pos="100000">
                <a:schemeClr val="tx1">
                  <a:alpha val="0"/>
                </a:schemeClr>
              </a:gs>
            </a:gsLst>
            <a:lin ang="48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70" name="TextBox 69">
            <a:extLst>
              <a:ext uri="{FF2B5EF4-FFF2-40B4-BE49-F238E27FC236}">
                <a16:creationId xmlns:a16="http://schemas.microsoft.com/office/drawing/2014/main" id="{836AA6AA-3A75-0BB1-E5B8-00E04F9CBBAE}"/>
              </a:ext>
            </a:extLst>
          </p:cNvPr>
          <p:cNvSpPr txBox="1"/>
          <p:nvPr/>
        </p:nvSpPr>
        <p:spPr>
          <a:xfrm>
            <a:off x="111125" y="112713"/>
            <a:ext cx="723900" cy="641350"/>
          </a:xfrm>
          <a:prstGeom prst="rect">
            <a:avLst/>
          </a:prstGeom>
          <a:noFill/>
          <a:effectLst>
            <a:outerShdw blurRad="50800" dist="50800" dir="5400000" algn="ctr" rotWithShape="0">
              <a:srgbClr val="000000">
                <a:alpha val="75000"/>
              </a:srgbClr>
            </a:outerShdw>
          </a:effectLst>
        </p:spPr>
        <p:txBody>
          <a:bodyPr>
            <a:spAutoFit/>
          </a:bodyPr>
          <a:lstStyle/>
          <a:p>
            <a:pPr fontAlgn="auto">
              <a:spcBef>
                <a:spcPts val="0"/>
              </a:spcBef>
              <a:spcAft>
                <a:spcPts val="0"/>
              </a:spcAft>
              <a:defRPr/>
            </a:pPr>
            <a:r>
              <a:rPr lang="en-US" sz="3600" b="1" dirty="0">
                <a:solidFill>
                  <a:schemeClr val="bg1"/>
                </a:solidFill>
                <a:latin typeface="Adobe Gothic Std B" panose="020B0800000000000000" pitchFamily="34" charset="-128"/>
                <a:ea typeface="Adobe Gothic Std B" panose="020B0800000000000000" pitchFamily="34" charset="-128"/>
                <a:cs typeface="+mn-cs"/>
              </a:rPr>
              <a:t>01</a:t>
            </a:r>
            <a:endParaRPr lang="en-IN" sz="3600" b="1" dirty="0">
              <a:solidFill>
                <a:schemeClr val="bg1"/>
              </a:solidFill>
              <a:latin typeface="Adobe Gothic Std B" panose="020B0800000000000000" pitchFamily="34" charset="-128"/>
              <a:ea typeface="Adobe Gothic Std B" panose="020B0800000000000000" pitchFamily="34" charset="-128"/>
              <a:cs typeface="+mn-cs"/>
            </a:endParaRPr>
          </a:p>
        </p:txBody>
      </p:sp>
      <p:sp>
        <p:nvSpPr>
          <p:cNvPr id="14363" name="TextBox 71">
            <a:extLst>
              <a:ext uri="{FF2B5EF4-FFF2-40B4-BE49-F238E27FC236}">
                <a16:creationId xmlns:a16="http://schemas.microsoft.com/office/drawing/2014/main" id="{DE03B039-E319-DA9C-EE35-5BD6954321D4}"/>
              </a:ext>
            </a:extLst>
          </p:cNvPr>
          <p:cNvSpPr txBox="1">
            <a:spLocks noChangeArrowheads="1"/>
          </p:cNvSpPr>
          <p:nvPr/>
        </p:nvSpPr>
        <p:spPr bwMode="auto">
          <a:xfrm>
            <a:off x="1214438" y="114300"/>
            <a:ext cx="23606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500" b="1">
                <a:solidFill>
                  <a:schemeClr val="bg1"/>
                </a:solidFill>
                <a:latin typeface="Arial Unicode MS" pitchFamily="34" charset="-128"/>
                <a:ea typeface="Arial Unicode MS" pitchFamily="34" charset="-128"/>
              </a:rPr>
              <a:t>MỞ ĐẦU</a:t>
            </a:r>
            <a:endParaRPr lang="en-IN" altLang="en-US" sz="3500">
              <a:solidFill>
                <a:schemeClr val="bg1"/>
              </a:solidFill>
              <a:latin typeface="Arial Unicode MS" pitchFamily="34" charset="-128"/>
              <a:ea typeface="Arial Unicode MS" pitchFamily="34" charset="-128"/>
            </a:endParaRPr>
          </a:p>
        </p:txBody>
      </p:sp>
      <p:pic>
        <p:nvPicPr>
          <p:cNvPr id="14377" name="Picture 41" descr="Câu hỏi thường gặp">
            <a:extLst>
              <a:ext uri="{FF2B5EF4-FFF2-40B4-BE49-F238E27FC236}">
                <a16:creationId xmlns:a16="http://schemas.microsoft.com/office/drawing/2014/main" id="{F74ABE97-A02C-04EE-6578-D4219FAEC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138" y="1008063"/>
            <a:ext cx="1241425" cy="1241425"/>
          </a:xfrm>
          <a:prstGeom prst="rect">
            <a:avLst/>
          </a:prstGeom>
          <a:noFill/>
          <a:extLst>
            <a:ext uri="{909E8E84-426E-40DD-AFC4-6F175D3DCCD1}">
              <a14:hiddenFill xmlns:a14="http://schemas.microsoft.com/office/drawing/2010/main">
                <a:solidFill>
                  <a:srgbClr val="FFFFFF"/>
                </a:solidFill>
              </a14:hiddenFill>
            </a:ext>
          </a:extLst>
        </p:spPr>
      </p:pic>
      <p:sp>
        <p:nvSpPr>
          <p:cNvPr id="14378" name="Rectangle 42">
            <a:extLst>
              <a:ext uri="{FF2B5EF4-FFF2-40B4-BE49-F238E27FC236}">
                <a16:creationId xmlns:a16="http://schemas.microsoft.com/office/drawing/2014/main" id="{0F92A9EE-FA6F-A3C5-B105-56F09C790970}"/>
              </a:ext>
            </a:extLst>
          </p:cNvPr>
          <p:cNvSpPr>
            <a:spLocks noChangeArrowheads="1"/>
          </p:cNvSpPr>
          <p:nvPr/>
        </p:nvSpPr>
        <p:spPr bwMode="auto">
          <a:xfrm>
            <a:off x="371475" y="2513013"/>
            <a:ext cx="4352925" cy="2060575"/>
          </a:xfrm>
          <a:prstGeom prst="rect">
            <a:avLst/>
          </a:prstGeom>
          <a:noFill/>
          <a:ln w="19050">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3200"/>
              <a:t>Em hiểu như thế nào về lời chia sẻ sau đây của nhạc sĩ Trịnh Công Sơn?</a:t>
            </a:r>
            <a:endParaRPr lang="en-US" altLang="en-US" sz="3200">
              <a:hlinkClick r:id="rId4"/>
            </a:endParaRPr>
          </a:p>
        </p:txBody>
      </p:sp>
      <p:sp>
        <p:nvSpPr>
          <p:cNvPr id="21" name="Rectangle 20">
            <a:extLst>
              <a:ext uri="{FF2B5EF4-FFF2-40B4-BE49-F238E27FC236}">
                <a16:creationId xmlns:a16="http://schemas.microsoft.com/office/drawing/2014/main" id="{C2FAC6CC-6745-8B68-47DC-671D9DF03AB0}"/>
              </a:ext>
            </a:extLst>
          </p:cNvPr>
          <p:cNvSpPr>
            <a:spLocks noChangeArrowheads="1"/>
          </p:cNvSpPr>
          <p:nvPr/>
        </p:nvSpPr>
        <p:spPr bwMode="auto">
          <a:xfrm rot="10800000" flipH="1">
            <a:off x="4067175" y="179388"/>
            <a:ext cx="7575550" cy="865187"/>
          </a:xfrm>
          <a:prstGeom prst="rect">
            <a:avLst/>
          </a:prstGeom>
          <a:solidFill>
            <a:srgbClr val="DC00C8"/>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anchor="ctr"/>
          <a:lstStyle/>
          <a:p>
            <a:pPr algn="ctr" fontAlgn="auto">
              <a:spcBef>
                <a:spcPts val="0"/>
              </a:spcBef>
              <a:spcAft>
                <a:spcPts val="0"/>
              </a:spcAft>
              <a:defRPr/>
            </a:pPr>
            <a:endParaRPr lang="en-US" sz="2700">
              <a:solidFill>
                <a:schemeClr val="lt1"/>
              </a:solidFill>
              <a:latin typeface="+mn-lt"/>
              <a:cs typeface="+mn-cs"/>
            </a:endParaRPr>
          </a:p>
        </p:txBody>
      </p:sp>
      <p:sp>
        <p:nvSpPr>
          <p:cNvPr id="22" name="Rectangle 4">
            <a:extLst>
              <a:ext uri="{FF2B5EF4-FFF2-40B4-BE49-F238E27FC236}">
                <a16:creationId xmlns:a16="http://schemas.microsoft.com/office/drawing/2014/main" id="{B4856698-5E5A-8710-83FB-9BD409FE15CD}"/>
              </a:ext>
            </a:extLst>
          </p:cNvPr>
          <p:cNvSpPr/>
          <p:nvPr/>
        </p:nvSpPr>
        <p:spPr>
          <a:xfrm flipH="1">
            <a:off x="4076451" y="802971"/>
            <a:ext cx="2084406" cy="1829838"/>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68022"/>
              <a:gd name="connsiteY0" fmla="*/ 1713390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13390 h 1849518"/>
              <a:gd name="connsiteX0" fmla="*/ 0 w 1668022"/>
              <a:gd name="connsiteY0" fmla="*/ 1713390 h 1787374"/>
              <a:gd name="connsiteX1" fmla="*/ 1650267 w 1668022"/>
              <a:gd name="connsiteY1" fmla="*/ 0 h 1787374"/>
              <a:gd name="connsiteX2" fmla="*/ 1668022 w 1668022"/>
              <a:gd name="connsiteY2" fmla="*/ 855218 h 1787374"/>
              <a:gd name="connsiteX3" fmla="*/ 26633 w 1668022"/>
              <a:gd name="connsiteY3" fmla="*/ 1787374 h 1787374"/>
              <a:gd name="connsiteX4" fmla="*/ 0 w 1668022"/>
              <a:gd name="connsiteY4" fmla="*/ 1713390 h 1787374"/>
              <a:gd name="connsiteX0" fmla="*/ 0 w 1668022"/>
              <a:gd name="connsiteY0" fmla="*/ 1713390 h 1805129"/>
              <a:gd name="connsiteX1" fmla="*/ 1650267 w 1668022"/>
              <a:gd name="connsiteY1" fmla="*/ 0 h 1805129"/>
              <a:gd name="connsiteX2" fmla="*/ 1668022 w 1668022"/>
              <a:gd name="connsiteY2" fmla="*/ 855218 h 1805129"/>
              <a:gd name="connsiteX3" fmla="*/ 35511 w 1668022"/>
              <a:gd name="connsiteY3" fmla="*/ 1805129 h 1805129"/>
              <a:gd name="connsiteX4" fmla="*/ 0 w 1668022"/>
              <a:gd name="connsiteY4" fmla="*/ 1713390 h 1805129"/>
              <a:gd name="connsiteX0" fmla="*/ 0 w 1668022"/>
              <a:gd name="connsiteY0" fmla="*/ 1713390 h 1822885"/>
              <a:gd name="connsiteX1" fmla="*/ 1650267 w 1668022"/>
              <a:gd name="connsiteY1" fmla="*/ 0 h 1822885"/>
              <a:gd name="connsiteX2" fmla="*/ 1668022 w 1668022"/>
              <a:gd name="connsiteY2" fmla="*/ 855218 h 1822885"/>
              <a:gd name="connsiteX3" fmla="*/ 35511 w 1668022"/>
              <a:gd name="connsiteY3" fmla="*/ 1822885 h 1822885"/>
              <a:gd name="connsiteX4" fmla="*/ 0 w 1668022"/>
              <a:gd name="connsiteY4" fmla="*/ 1713390 h 1822885"/>
              <a:gd name="connsiteX0" fmla="*/ 0 w 1668022"/>
              <a:gd name="connsiteY0" fmla="*/ 1720343 h 1829838"/>
              <a:gd name="connsiteX1" fmla="*/ 1660710 w 1668022"/>
              <a:gd name="connsiteY1" fmla="*/ 0 h 1829838"/>
              <a:gd name="connsiteX2" fmla="*/ 1668022 w 1668022"/>
              <a:gd name="connsiteY2" fmla="*/ 862171 h 1829838"/>
              <a:gd name="connsiteX3" fmla="*/ 35511 w 1668022"/>
              <a:gd name="connsiteY3" fmla="*/ 1829838 h 1829838"/>
              <a:gd name="connsiteX4" fmla="*/ 0 w 1668022"/>
              <a:gd name="connsiteY4" fmla="*/ 1720343 h 1829838"/>
              <a:gd name="connsiteX0" fmla="*/ 0 w 1670406"/>
              <a:gd name="connsiteY0" fmla="*/ 1720343 h 1829838"/>
              <a:gd name="connsiteX1" fmla="*/ 1669865 w 1670406"/>
              <a:gd name="connsiteY1" fmla="*/ 0 h 1829838"/>
              <a:gd name="connsiteX2" fmla="*/ 1668022 w 1670406"/>
              <a:gd name="connsiteY2" fmla="*/ 862171 h 1829838"/>
              <a:gd name="connsiteX3" fmla="*/ 35511 w 1670406"/>
              <a:gd name="connsiteY3" fmla="*/ 1829838 h 1829838"/>
              <a:gd name="connsiteX4" fmla="*/ 0 w 1670406"/>
              <a:gd name="connsiteY4" fmla="*/ 1720343 h 182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406" h="1829838">
                <a:moveTo>
                  <a:pt x="0" y="1720343"/>
                </a:moveTo>
                <a:lnTo>
                  <a:pt x="1669865" y="0"/>
                </a:lnTo>
                <a:cubicBezTo>
                  <a:pt x="1672302" y="287390"/>
                  <a:pt x="1665585" y="574781"/>
                  <a:pt x="1668022" y="862171"/>
                </a:cubicBezTo>
                <a:lnTo>
                  <a:pt x="35511" y="1829838"/>
                </a:lnTo>
                <a:lnTo>
                  <a:pt x="0" y="1720343"/>
                </a:lnTo>
                <a:close/>
              </a:path>
            </a:pathLst>
          </a:custGeom>
          <a:gradFill flip="none" rotWithShape="1">
            <a:gsLst>
              <a:gs pos="35000">
                <a:schemeClr val="accent5">
                  <a:alpha val="0"/>
                </a:schemeClr>
              </a:gs>
              <a:gs pos="80000">
                <a:schemeClr val="accent5">
                  <a:alpha val="8500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700" dirty="0"/>
          </a:p>
        </p:txBody>
      </p:sp>
      <p:sp>
        <p:nvSpPr>
          <p:cNvPr id="14396" name="Rectangle 60">
            <a:extLst>
              <a:ext uri="{FF2B5EF4-FFF2-40B4-BE49-F238E27FC236}">
                <a16:creationId xmlns:a16="http://schemas.microsoft.com/office/drawing/2014/main" id="{84514853-4D56-2CF1-E4EB-4943CF808CC5}"/>
              </a:ext>
            </a:extLst>
          </p:cNvPr>
          <p:cNvSpPr>
            <a:spLocks noChangeArrowheads="1"/>
          </p:cNvSpPr>
          <p:nvPr/>
        </p:nvSpPr>
        <p:spPr bwMode="auto">
          <a:xfrm>
            <a:off x="4230688" y="347663"/>
            <a:ext cx="68897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700">
                <a:solidFill>
                  <a:schemeClr val="bg1"/>
                </a:solidFill>
              </a:rPr>
              <a:t>Đọc thông tin dưới đây và trả lời câu hỏi</a:t>
            </a:r>
          </a:p>
        </p:txBody>
      </p:sp>
      <p:pic>
        <p:nvPicPr>
          <p:cNvPr id="14400" name="Picture 64" descr="Câu hỏi thường gặp">
            <a:extLst>
              <a:ext uri="{FF2B5EF4-FFF2-40B4-BE49-F238E27FC236}">
                <a16:creationId xmlns:a16="http://schemas.microsoft.com/office/drawing/2014/main" id="{40DD3393-D663-F26D-7DDC-9285C401F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138" y="1008063"/>
            <a:ext cx="1241425" cy="1241425"/>
          </a:xfrm>
          <a:prstGeom prst="rect">
            <a:avLst/>
          </a:prstGeom>
          <a:noFill/>
          <a:extLst>
            <a:ext uri="{909E8E84-426E-40DD-AFC4-6F175D3DCCD1}">
              <a14:hiddenFill xmlns:a14="http://schemas.microsoft.com/office/drawing/2010/main">
                <a:solidFill>
                  <a:srgbClr val="FFFFFF"/>
                </a:solidFill>
              </a14:hiddenFill>
            </a:ext>
          </a:extLst>
        </p:spPr>
      </p:pic>
      <p:sp>
        <p:nvSpPr>
          <p:cNvPr id="14401" name="Rectangle 65">
            <a:extLst>
              <a:ext uri="{FF2B5EF4-FFF2-40B4-BE49-F238E27FC236}">
                <a16:creationId xmlns:a16="http://schemas.microsoft.com/office/drawing/2014/main" id="{F2836BFB-CA67-452E-C2CE-1BC8DF8CE8CF}"/>
              </a:ext>
            </a:extLst>
          </p:cNvPr>
          <p:cNvSpPr>
            <a:spLocks noChangeArrowheads="1"/>
          </p:cNvSpPr>
          <p:nvPr/>
        </p:nvSpPr>
        <p:spPr bwMode="auto">
          <a:xfrm>
            <a:off x="5183188" y="1804988"/>
            <a:ext cx="6734175" cy="4699000"/>
          </a:xfrm>
          <a:prstGeom prst="rect">
            <a:avLst/>
          </a:prstGeom>
          <a:noFill/>
          <a:ln w="12700">
            <a:solidFill>
              <a:srgbClr val="FF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8872" bIns="88872" anchor="ctr">
            <a:spAutoFit/>
          </a:bodyPr>
          <a:lstStyle/>
          <a:p>
            <a:pPr algn="just"/>
            <a:r>
              <a:rPr lang="vi-VN" altLang="en-US" sz="3700" dirty="0"/>
              <a:t>"Giận hờn, trách móc mà làm gì bởi vì cuộc đời sẽ xoá hết những vết bầm trong tâm hồn chúng ta nếu lòng ta biết độ lượng. Ta biết tha thứ những điều nhỏ thì cuộc đời sẽ tha thứ cho ta những điều lớn hơn".</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par>
                                <p:cTn id="8" presetID="3" presetClass="entr" presetSubtype="1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linds(horizontal)">
                                      <p:cBhvr>
                                        <p:cTn id="10" dur="500"/>
                                        <p:tgtEl>
                                          <p:spTgt spid="56"/>
                                        </p:tgtEl>
                                      </p:cBhvr>
                                    </p:animEffect>
                                  </p:childTnLst>
                                </p:cTn>
                              </p:par>
                              <p:par>
                                <p:cTn id="11" presetID="3" presetClass="entr" presetSubtype="1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linds(horizontal)">
                                      <p:cBhvr>
                                        <p:cTn id="13" dur="500"/>
                                        <p:tgtEl>
                                          <p:spTgt spid="57"/>
                                        </p:tgtEl>
                                      </p:cBhvr>
                                    </p:animEffect>
                                  </p:childTnLst>
                                </p:cTn>
                              </p:par>
                              <p:par>
                                <p:cTn id="14" presetID="3" presetClass="entr" presetSubtype="10"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par>
                                <p:cTn id="17" presetID="3" presetClass="entr" presetSubtype="10" fill="hold" nodeType="withEffect">
                                  <p:stCondLst>
                                    <p:cond delay="0"/>
                                  </p:stCondLst>
                                  <p:childTnLst>
                                    <p:set>
                                      <p:cBhvr>
                                        <p:cTn id="18" dur="1" fill="hold">
                                          <p:stCondLst>
                                            <p:cond delay="0"/>
                                          </p:stCondLst>
                                        </p:cTn>
                                        <p:tgtEl>
                                          <p:spTgt spid="14363"/>
                                        </p:tgtEl>
                                        <p:attrNameLst>
                                          <p:attrName>style.visibility</p:attrName>
                                        </p:attrNameLst>
                                      </p:cBhvr>
                                      <p:to>
                                        <p:strVal val="visible"/>
                                      </p:to>
                                    </p:set>
                                    <p:animEffect transition="in" filter="blinds(horizontal)">
                                      <p:cBhvr>
                                        <p:cTn id="19" dur="500"/>
                                        <p:tgtEl>
                                          <p:spTgt spid="1436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par>
                                <p:cTn id="25" presetID="3" presetClass="entr" presetSubtype="10" fill="hold" nodeType="withEffect">
                                  <p:stCondLst>
                                    <p:cond delay="0"/>
                                  </p:stCondLst>
                                  <p:childTnLst>
                                    <p:set>
                                      <p:cBhvr>
                                        <p:cTn id="26" dur="1" fill="hold">
                                          <p:stCondLst>
                                            <p:cond delay="0"/>
                                          </p:stCondLst>
                                        </p:cTn>
                                        <p:tgtEl>
                                          <p:spTgt spid="14396"/>
                                        </p:tgtEl>
                                        <p:attrNameLst>
                                          <p:attrName>style.visibility</p:attrName>
                                        </p:attrNameLst>
                                      </p:cBhvr>
                                      <p:to>
                                        <p:strVal val="visible"/>
                                      </p:to>
                                    </p:set>
                                    <p:animEffect transition="in" filter="blinds(horizontal)">
                                      <p:cBhvr>
                                        <p:cTn id="27" dur="500"/>
                                        <p:tgtEl>
                                          <p:spTgt spid="14396"/>
                                        </p:tgtEl>
                                      </p:cBhvr>
                                    </p:animEffect>
                                  </p:childTnLst>
                                </p:cTn>
                              </p:par>
                              <p:par>
                                <p:cTn id="28" presetID="3" presetClass="entr" presetSubtype="1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linds(horizontal)">
                                      <p:cBhvr>
                                        <p:cTn id="30" dur="500"/>
                                        <p:tgtEl>
                                          <p:spTgt spid="2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14377"/>
                                        </p:tgtEl>
                                        <p:attrNameLst>
                                          <p:attrName>style.visibility</p:attrName>
                                        </p:attrNameLst>
                                      </p:cBhvr>
                                      <p:to>
                                        <p:strVal val="visible"/>
                                      </p:to>
                                    </p:set>
                                    <p:animEffect transition="in" filter="blinds(horizontal)">
                                      <p:cBhvr>
                                        <p:cTn id="35" dur="500"/>
                                        <p:tgtEl>
                                          <p:spTgt spid="1437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4400"/>
                                        </p:tgtEl>
                                        <p:attrNameLst>
                                          <p:attrName>style.visibility</p:attrName>
                                        </p:attrNameLst>
                                      </p:cBhvr>
                                      <p:to>
                                        <p:strVal val="visible"/>
                                      </p:to>
                                    </p:set>
                                    <p:animEffect transition="in" filter="blinds(horizontal)">
                                      <p:cBhvr>
                                        <p:cTn id="40" dur="500"/>
                                        <p:tgtEl>
                                          <p:spTgt spid="14400"/>
                                        </p:tgtEl>
                                      </p:cBhvr>
                                    </p:animEffect>
                                  </p:childTnLst>
                                </p:cTn>
                              </p:par>
                              <p:par>
                                <p:cTn id="41" presetID="3" presetClass="entr" presetSubtype="10" fill="hold" nodeType="withEffect">
                                  <p:stCondLst>
                                    <p:cond delay="0"/>
                                  </p:stCondLst>
                                  <p:childTnLst>
                                    <p:set>
                                      <p:cBhvr>
                                        <p:cTn id="42" dur="1" fill="hold">
                                          <p:stCondLst>
                                            <p:cond delay="0"/>
                                          </p:stCondLst>
                                        </p:cTn>
                                        <p:tgtEl>
                                          <p:spTgt spid="14378"/>
                                        </p:tgtEl>
                                        <p:attrNameLst>
                                          <p:attrName>style.visibility</p:attrName>
                                        </p:attrNameLst>
                                      </p:cBhvr>
                                      <p:to>
                                        <p:strVal val="visible"/>
                                      </p:to>
                                    </p:set>
                                    <p:animEffect transition="in" filter="blinds(horizontal)">
                                      <p:cBhvr>
                                        <p:cTn id="43" dur="500"/>
                                        <p:tgtEl>
                                          <p:spTgt spid="143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4401"/>
                                        </p:tgtEl>
                                        <p:attrNameLst>
                                          <p:attrName>style.visibility</p:attrName>
                                        </p:attrNameLst>
                                      </p:cBhvr>
                                      <p:to>
                                        <p:strVal val="visible"/>
                                      </p:to>
                                    </p:set>
                                    <p:animEffect transition="in" filter="blinds(horizontal)">
                                      <p:cBhvr>
                                        <p:cTn id="48" dur="500"/>
                                        <p:tgtEl>
                                          <p:spTgt spid="14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4363" grpId="0"/>
      <p:bldP spid="14378" grpId="0" animBg="1"/>
      <p:bldP spid="21" grpId="0" animBg="1"/>
      <p:bldP spid="14396" grpId="0"/>
      <p:bldP spid="144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FA224D-6D3D-D1FD-1A22-DC75F8E12516}"/>
              </a:ext>
            </a:extLst>
          </p:cNvPr>
          <p:cNvSpPr/>
          <p:nvPr/>
        </p:nvSpPr>
        <p:spPr>
          <a:xfrm>
            <a:off x="2011363" y="320675"/>
            <a:ext cx="9863137" cy="1058863"/>
          </a:xfrm>
          <a:prstGeom prst="rect">
            <a:avLst/>
          </a:prstGeom>
          <a:gradFill flip="none" rotWithShape="1">
            <a:gsLst>
              <a:gs pos="0">
                <a:srgbClr val="FFFB99"/>
              </a:gs>
              <a:gs pos="76000">
                <a:srgbClr val="FFCA4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Shape 13">
            <a:extLst>
              <a:ext uri="{FF2B5EF4-FFF2-40B4-BE49-F238E27FC236}">
                <a16:creationId xmlns:a16="http://schemas.microsoft.com/office/drawing/2014/main" id="{9A51ADAB-87E7-ACF5-193E-16A27BF92CE3}"/>
              </a:ext>
            </a:extLst>
          </p:cNvPr>
          <p:cNvSpPr/>
          <p:nvPr/>
        </p:nvSpPr>
        <p:spPr>
          <a:xfrm>
            <a:off x="230188" y="195263"/>
            <a:ext cx="2470150" cy="1030287"/>
          </a:xfrm>
          <a:custGeom>
            <a:avLst/>
            <a:gdLst>
              <a:gd name="connsiteX0" fmla="*/ 0 w 2470935"/>
              <a:gd name="connsiteY0" fmla="*/ 0 h 1030515"/>
              <a:gd name="connsiteX1" fmla="*/ 2024209 w 2470935"/>
              <a:gd name="connsiteY1" fmla="*/ 0 h 1030515"/>
              <a:gd name="connsiteX2" fmla="*/ 2470935 w 2470935"/>
              <a:gd name="connsiteY2" fmla="*/ 1030515 h 1030515"/>
              <a:gd name="connsiteX3" fmla="*/ 0 w 2470935"/>
              <a:gd name="connsiteY3" fmla="*/ 1030515 h 1030515"/>
              <a:gd name="connsiteX4" fmla="*/ 0 w 2470935"/>
              <a:gd name="connsiteY4" fmla="*/ 0 h 1030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935" h="1030515">
                <a:moveTo>
                  <a:pt x="0" y="0"/>
                </a:moveTo>
                <a:lnTo>
                  <a:pt x="2024209" y="0"/>
                </a:lnTo>
                <a:lnTo>
                  <a:pt x="2470935" y="1030515"/>
                </a:lnTo>
                <a:lnTo>
                  <a:pt x="0" y="1030515"/>
                </a:lnTo>
                <a:lnTo>
                  <a:pt x="0" y="0"/>
                </a:lnTo>
                <a:close/>
              </a:path>
            </a:pathLst>
          </a:custGeom>
          <a:gradFill>
            <a:gsLst>
              <a:gs pos="0">
                <a:srgbClr val="FFFB99"/>
              </a:gs>
              <a:gs pos="87000">
                <a:srgbClr val="FFCA4A"/>
              </a:gs>
            </a:gsLst>
            <a:lin ang="0" scaled="1"/>
          </a:gradFill>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extBox 19">
            <a:extLst>
              <a:ext uri="{FF2B5EF4-FFF2-40B4-BE49-F238E27FC236}">
                <a16:creationId xmlns:a16="http://schemas.microsoft.com/office/drawing/2014/main" id="{E465D3BB-6EFE-721C-0793-1A47E67519C7}"/>
              </a:ext>
            </a:extLst>
          </p:cNvPr>
          <p:cNvSpPr txBox="1"/>
          <p:nvPr/>
        </p:nvSpPr>
        <p:spPr>
          <a:xfrm>
            <a:off x="660400" y="273050"/>
            <a:ext cx="812800" cy="838200"/>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900" b="1">
                <a:latin typeface="Times New Roman" panose="02020603050405020304" pitchFamily="18" charset="0"/>
                <a:ea typeface="Roboto Condensed" panose="020F0502020204030204" pitchFamily="2" charset="0"/>
                <a:cs typeface="Roboto Condensed" panose="020F0502020204030204" pitchFamily="2" charset="0"/>
              </a:rPr>
              <a:t>2</a:t>
            </a:r>
          </a:p>
        </p:txBody>
      </p:sp>
      <p:sp>
        <p:nvSpPr>
          <p:cNvPr id="88069" name="Rectangle 5">
            <a:extLst>
              <a:ext uri="{FF2B5EF4-FFF2-40B4-BE49-F238E27FC236}">
                <a16:creationId xmlns:a16="http://schemas.microsoft.com/office/drawing/2014/main" id="{494DD862-2F02-BE36-F2FE-D7FAD0DE8CD9}"/>
              </a:ext>
            </a:extLst>
          </p:cNvPr>
          <p:cNvSpPr>
            <a:spLocks noChangeArrowheads="1"/>
          </p:cNvSpPr>
          <p:nvPr/>
        </p:nvSpPr>
        <p:spPr bwMode="auto">
          <a:xfrm>
            <a:off x="2820988" y="576263"/>
            <a:ext cx="8770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b="1"/>
              <a:t>BỨC TRANH SỐ 2</a:t>
            </a:r>
            <a:endParaRPr lang="en-US" altLang="en-US" sz="2400"/>
          </a:p>
        </p:txBody>
      </p:sp>
      <p:sp>
        <p:nvSpPr>
          <p:cNvPr id="88082" name="Rectangle 18">
            <a:extLst>
              <a:ext uri="{FF2B5EF4-FFF2-40B4-BE49-F238E27FC236}">
                <a16:creationId xmlns:a16="http://schemas.microsoft.com/office/drawing/2014/main" id="{5FD90D35-FB00-1C7E-F5BF-00669AECCDA2}"/>
              </a:ext>
            </a:extLst>
          </p:cNvPr>
          <p:cNvSpPr>
            <a:spLocks noChangeArrowheads="1"/>
          </p:cNvSpPr>
          <p:nvPr/>
        </p:nvSpPr>
        <p:spPr bwMode="auto">
          <a:xfrm>
            <a:off x="5400675" y="2187575"/>
            <a:ext cx="944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
            <a:r>
              <a:rPr lang="en-US" altLang="en-US" sz="2400"/>
              <a:t>Nhận xét</a:t>
            </a:r>
            <a:r>
              <a:rPr lang="vi-VN" altLang="en-US" sz="2400"/>
              <a:t> </a:t>
            </a:r>
          </a:p>
        </p:txBody>
      </p:sp>
      <p:sp>
        <p:nvSpPr>
          <p:cNvPr id="88083" name="Rectangle 19">
            <a:extLst>
              <a:ext uri="{FF2B5EF4-FFF2-40B4-BE49-F238E27FC236}">
                <a16:creationId xmlns:a16="http://schemas.microsoft.com/office/drawing/2014/main" id="{505052B0-5683-582C-9538-8EDB24637D2B}"/>
              </a:ext>
            </a:extLst>
          </p:cNvPr>
          <p:cNvSpPr>
            <a:spLocks noChangeArrowheads="1"/>
          </p:cNvSpPr>
          <p:nvPr/>
        </p:nvSpPr>
        <p:spPr bwMode="auto">
          <a:xfrm>
            <a:off x="5253038" y="5189538"/>
            <a:ext cx="11763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
            <a:r>
              <a:rPr lang="en-US" altLang="en-US" sz="2400"/>
              <a:t>Lời</a:t>
            </a:r>
          </a:p>
          <a:p>
            <a:pPr algn="ctr" fontAlgn="b"/>
            <a:r>
              <a:rPr lang="en-US" altLang="en-US" sz="2400"/>
              <a:t>khuyên</a:t>
            </a:r>
            <a:endParaRPr lang="vi-VN" altLang="en-US" sz="2400"/>
          </a:p>
        </p:txBody>
      </p:sp>
      <p:sp>
        <p:nvSpPr>
          <p:cNvPr id="88084" name="Rectangle 20">
            <a:extLst>
              <a:ext uri="{FF2B5EF4-FFF2-40B4-BE49-F238E27FC236}">
                <a16:creationId xmlns:a16="http://schemas.microsoft.com/office/drawing/2014/main" id="{33E0701F-C803-6F40-BD20-A5078432F585}"/>
              </a:ext>
            </a:extLst>
          </p:cNvPr>
          <p:cNvSpPr>
            <a:spLocks noChangeArrowheads="1"/>
          </p:cNvSpPr>
          <p:nvPr/>
        </p:nvSpPr>
        <p:spPr bwMode="auto">
          <a:xfrm>
            <a:off x="6700838" y="2239358"/>
            <a:ext cx="4900612" cy="1569660"/>
          </a:xfrm>
          <a:prstGeom prst="rect">
            <a:avLst/>
          </a:prstGeom>
          <a:solidFill>
            <a:schemeClr val="bg1"/>
          </a:solidFill>
          <a:ln>
            <a:noFill/>
          </a:ln>
          <a:effectLst/>
        </p:spPr>
        <p:txBody>
          <a:bodyPr anchor="ctr">
            <a:spAutoFit/>
          </a:bodyPr>
          <a:lstStyle/>
          <a:p>
            <a:pPr algn="just"/>
            <a:r>
              <a:rPr lang="vi-VN" altLang="ko-KR" sz="2400" dirty="0"/>
              <a:t>Bạn học sinh nữ </a:t>
            </a:r>
            <a:r>
              <a:rPr lang="vi-VN" altLang="ko-KR" sz="2400" dirty="0">
                <a:solidFill>
                  <a:srgbClr val="FF0000"/>
                </a:solidFill>
              </a:rPr>
              <a:t>đang băn khoăn, không biết có nên tha thứ cho bạn K không</a:t>
            </a:r>
            <a:r>
              <a:rPr lang="vi-VN" altLang="ko-KR" sz="2400" dirty="0"/>
              <a:t>, dù bạn K đã có thái độ và hành động sửa chữa lỗi lầm.</a:t>
            </a:r>
          </a:p>
        </p:txBody>
      </p:sp>
      <p:sp>
        <p:nvSpPr>
          <p:cNvPr id="88085" name="Rectangle 21">
            <a:extLst>
              <a:ext uri="{FF2B5EF4-FFF2-40B4-BE49-F238E27FC236}">
                <a16:creationId xmlns:a16="http://schemas.microsoft.com/office/drawing/2014/main" id="{1515844F-33BB-B19B-B870-577E5F4AE52F}"/>
              </a:ext>
            </a:extLst>
          </p:cNvPr>
          <p:cNvSpPr>
            <a:spLocks noChangeArrowheads="1"/>
          </p:cNvSpPr>
          <p:nvPr/>
        </p:nvSpPr>
        <p:spPr bwMode="auto">
          <a:xfrm>
            <a:off x="6862763" y="5065624"/>
            <a:ext cx="4629150" cy="1200329"/>
          </a:xfrm>
          <a:prstGeom prst="rect">
            <a:avLst/>
          </a:prstGeom>
          <a:solidFill>
            <a:schemeClr val="bg1"/>
          </a:solidFill>
          <a:ln>
            <a:noFill/>
          </a:ln>
          <a:effectLst/>
        </p:spPr>
        <p:txBody>
          <a:bodyPr anchor="ctr">
            <a:spAutoFit/>
          </a:bodyPr>
          <a:lstStyle/>
          <a:p>
            <a:pPr algn="just"/>
            <a:r>
              <a:rPr lang="en-US" altLang="ko-KR" sz="2400" dirty="0">
                <a:ea typeface="Gulim" panose="020B0600000101010101" pitchFamily="34" charset="-127"/>
              </a:rPr>
              <a:t>B</a:t>
            </a:r>
            <a:r>
              <a:rPr lang="vi-VN" altLang="ko-KR" sz="2400" dirty="0"/>
              <a:t>ạn nên </a:t>
            </a:r>
            <a:r>
              <a:rPr lang="vi-VN" altLang="ko-KR" sz="2400" dirty="0">
                <a:solidFill>
                  <a:srgbClr val="FF0000"/>
                </a:solidFill>
              </a:rPr>
              <a:t>tha thứ cho bạn K</a:t>
            </a:r>
            <a:r>
              <a:rPr lang="vi-VN" altLang="ko-KR" sz="2400" dirty="0"/>
              <a:t>, vì K đã có thái độ và hành động sửa chữa lỗi lầm.</a:t>
            </a:r>
          </a:p>
        </p:txBody>
      </p:sp>
      <p:pic>
        <p:nvPicPr>
          <p:cNvPr id="88086" name="Picture 22">
            <a:extLst>
              <a:ext uri="{FF2B5EF4-FFF2-40B4-BE49-F238E27FC236}">
                <a16:creationId xmlns:a16="http://schemas.microsoft.com/office/drawing/2014/main" id="{7D629939-3B7F-6B04-221E-E87DB5EA6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500188"/>
            <a:ext cx="4843463" cy="509746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88069"/>
                                        </p:tgtEl>
                                        <p:attrNameLst>
                                          <p:attrName>style.visibility</p:attrName>
                                        </p:attrNameLst>
                                      </p:cBhvr>
                                      <p:to>
                                        <p:strVal val="visible"/>
                                      </p:to>
                                    </p:set>
                                    <p:animEffect transition="in" filter="blinds(horizontal)">
                                      <p:cBhvr>
                                        <p:cTn id="16" dur="500"/>
                                        <p:tgtEl>
                                          <p:spTgt spid="8806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88086"/>
                                        </p:tgtEl>
                                        <p:attrNameLst>
                                          <p:attrName>style.visibility</p:attrName>
                                        </p:attrNameLst>
                                      </p:cBhvr>
                                      <p:to>
                                        <p:strVal val="visible"/>
                                      </p:to>
                                    </p:set>
                                    <p:animEffect transition="in" filter="blinds(horizontal)">
                                      <p:cBhvr>
                                        <p:cTn id="21" dur="500"/>
                                        <p:tgtEl>
                                          <p:spTgt spid="8808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88082"/>
                                        </p:tgtEl>
                                        <p:attrNameLst>
                                          <p:attrName>style.visibility</p:attrName>
                                        </p:attrNameLst>
                                      </p:cBhvr>
                                      <p:to>
                                        <p:strVal val="visible"/>
                                      </p:to>
                                    </p:set>
                                    <p:animEffect transition="in" filter="blinds(horizontal)">
                                      <p:cBhvr>
                                        <p:cTn id="26" dur="500"/>
                                        <p:tgtEl>
                                          <p:spTgt spid="8808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88083"/>
                                        </p:tgtEl>
                                        <p:attrNameLst>
                                          <p:attrName>style.visibility</p:attrName>
                                        </p:attrNameLst>
                                      </p:cBhvr>
                                      <p:to>
                                        <p:strVal val="visible"/>
                                      </p:to>
                                    </p:set>
                                    <p:animEffect transition="in" filter="blinds(horizontal)">
                                      <p:cBhvr>
                                        <p:cTn id="31" dur="500"/>
                                        <p:tgtEl>
                                          <p:spTgt spid="8808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88084"/>
                                        </p:tgtEl>
                                        <p:attrNameLst>
                                          <p:attrName>style.visibility</p:attrName>
                                        </p:attrNameLst>
                                      </p:cBhvr>
                                      <p:to>
                                        <p:strVal val="visible"/>
                                      </p:to>
                                    </p:set>
                                    <p:animEffect transition="in" filter="blinds(horizontal)">
                                      <p:cBhvr>
                                        <p:cTn id="36" dur="500"/>
                                        <p:tgtEl>
                                          <p:spTgt spid="8808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88085"/>
                                        </p:tgtEl>
                                        <p:attrNameLst>
                                          <p:attrName>style.visibility</p:attrName>
                                        </p:attrNameLst>
                                      </p:cBhvr>
                                      <p:to>
                                        <p:strVal val="visible"/>
                                      </p:to>
                                    </p:set>
                                    <p:animEffect transition="in" filter="blinds(horizontal)">
                                      <p:cBhvr>
                                        <p:cTn id="41" dur="500"/>
                                        <p:tgtEl>
                                          <p:spTgt spid="88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88069" grpId="0"/>
      <p:bldP spid="88082" grpId="0"/>
      <p:bldP spid="88083" grpId="0"/>
      <p:bldP spid="88084" grpId="0" animBg="1"/>
      <p:bldP spid="880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312DBD-B7E0-7680-D211-8D9E7C70C7C3}"/>
              </a:ext>
            </a:extLst>
          </p:cNvPr>
          <p:cNvSpPr/>
          <p:nvPr/>
        </p:nvSpPr>
        <p:spPr>
          <a:xfrm>
            <a:off x="2011363" y="320675"/>
            <a:ext cx="4003357" cy="1058863"/>
          </a:xfrm>
          <a:prstGeom prst="rect">
            <a:avLst/>
          </a:prstGeom>
          <a:gradFill flip="none" rotWithShape="1">
            <a:gsLst>
              <a:gs pos="0">
                <a:srgbClr val="FFFB99"/>
              </a:gs>
              <a:gs pos="76000">
                <a:srgbClr val="FFCA4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Shape 13">
            <a:extLst>
              <a:ext uri="{FF2B5EF4-FFF2-40B4-BE49-F238E27FC236}">
                <a16:creationId xmlns:a16="http://schemas.microsoft.com/office/drawing/2014/main" id="{4EE53F7F-221C-B592-8460-F35D7DA4A522}"/>
              </a:ext>
            </a:extLst>
          </p:cNvPr>
          <p:cNvSpPr/>
          <p:nvPr/>
        </p:nvSpPr>
        <p:spPr>
          <a:xfrm>
            <a:off x="230188" y="195263"/>
            <a:ext cx="2470150" cy="1030287"/>
          </a:xfrm>
          <a:custGeom>
            <a:avLst/>
            <a:gdLst>
              <a:gd name="connsiteX0" fmla="*/ 0 w 2470935"/>
              <a:gd name="connsiteY0" fmla="*/ 0 h 1030515"/>
              <a:gd name="connsiteX1" fmla="*/ 2024209 w 2470935"/>
              <a:gd name="connsiteY1" fmla="*/ 0 h 1030515"/>
              <a:gd name="connsiteX2" fmla="*/ 2470935 w 2470935"/>
              <a:gd name="connsiteY2" fmla="*/ 1030515 h 1030515"/>
              <a:gd name="connsiteX3" fmla="*/ 0 w 2470935"/>
              <a:gd name="connsiteY3" fmla="*/ 1030515 h 1030515"/>
              <a:gd name="connsiteX4" fmla="*/ 0 w 2470935"/>
              <a:gd name="connsiteY4" fmla="*/ 0 h 1030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935" h="1030515">
                <a:moveTo>
                  <a:pt x="0" y="0"/>
                </a:moveTo>
                <a:lnTo>
                  <a:pt x="2024209" y="0"/>
                </a:lnTo>
                <a:lnTo>
                  <a:pt x="2470935" y="1030515"/>
                </a:lnTo>
                <a:lnTo>
                  <a:pt x="0" y="1030515"/>
                </a:lnTo>
                <a:lnTo>
                  <a:pt x="0" y="0"/>
                </a:lnTo>
                <a:close/>
              </a:path>
            </a:pathLst>
          </a:custGeom>
          <a:gradFill>
            <a:gsLst>
              <a:gs pos="0">
                <a:srgbClr val="FFFB99"/>
              </a:gs>
              <a:gs pos="87000">
                <a:srgbClr val="FFCA4A"/>
              </a:gs>
            </a:gsLst>
            <a:lin ang="0" scaled="1"/>
          </a:gradFill>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extBox 19">
            <a:extLst>
              <a:ext uri="{FF2B5EF4-FFF2-40B4-BE49-F238E27FC236}">
                <a16:creationId xmlns:a16="http://schemas.microsoft.com/office/drawing/2014/main" id="{18F107D1-2FD2-93A9-14B0-F0D82BFAF847}"/>
              </a:ext>
            </a:extLst>
          </p:cNvPr>
          <p:cNvSpPr txBox="1"/>
          <p:nvPr/>
        </p:nvSpPr>
        <p:spPr>
          <a:xfrm>
            <a:off x="660400" y="273050"/>
            <a:ext cx="812800" cy="838200"/>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900" b="1">
                <a:latin typeface="Times New Roman" panose="02020603050405020304" pitchFamily="18" charset="0"/>
                <a:ea typeface="Roboto Condensed" panose="020F0502020204030204" pitchFamily="2" charset="0"/>
                <a:cs typeface="Roboto Condensed" panose="020F0502020204030204" pitchFamily="2" charset="0"/>
              </a:rPr>
              <a:t>3</a:t>
            </a:r>
          </a:p>
        </p:txBody>
      </p:sp>
      <p:sp>
        <p:nvSpPr>
          <p:cNvPr id="89093" name="Rectangle 5">
            <a:extLst>
              <a:ext uri="{FF2B5EF4-FFF2-40B4-BE49-F238E27FC236}">
                <a16:creationId xmlns:a16="http://schemas.microsoft.com/office/drawing/2014/main" id="{7031AD1E-442C-F6DC-AA10-50144B86FFD2}"/>
              </a:ext>
            </a:extLst>
          </p:cNvPr>
          <p:cNvSpPr>
            <a:spLocks noChangeArrowheads="1"/>
          </p:cNvSpPr>
          <p:nvPr/>
        </p:nvSpPr>
        <p:spPr bwMode="auto">
          <a:xfrm>
            <a:off x="2820988" y="576263"/>
            <a:ext cx="8770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b="1"/>
              <a:t>TRƯỜNG HỢP</a:t>
            </a:r>
            <a:endParaRPr lang="en-US" altLang="en-US" sz="2400"/>
          </a:p>
        </p:txBody>
      </p:sp>
      <p:sp>
        <p:nvSpPr>
          <p:cNvPr id="89105" name="Rectangle 17">
            <a:extLst>
              <a:ext uri="{FF2B5EF4-FFF2-40B4-BE49-F238E27FC236}">
                <a16:creationId xmlns:a16="http://schemas.microsoft.com/office/drawing/2014/main" id="{A60B9F47-0D13-FFE9-E4E3-450DF5DA1E7F}"/>
              </a:ext>
            </a:extLst>
          </p:cNvPr>
          <p:cNvSpPr>
            <a:spLocks noChangeArrowheads="1"/>
          </p:cNvSpPr>
          <p:nvPr/>
        </p:nvSpPr>
        <p:spPr bwMode="auto">
          <a:xfrm>
            <a:off x="5400675" y="2187575"/>
            <a:ext cx="944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
            <a:r>
              <a:rPr lang="en-US" altLang="en-US" sz="2400"/>
              <a:t>Nhận xét</a:t>
            </a:r>
            <a:r>
              <a:rPr lang="vi-VN" altLang="en-US" sz="2400"/>
              <a:t> </a:t>
            </a:r>
          </a:p>
        </p:txBody>
      </p:sp>
      <p:sp>
        <p:nvSpPr>
          <p:cNvPr id="89106" name="Rectangle 18">
            <a:extLst>
              <a:ext uri="{FF2B5EF4-FFF2-40B4-BE49-F238E27FC236}">
                <a16:creationId xmlns:a16="http://schemas.microsoft.com/office/drawing/2014/main" id="{FF6F377A-41A3-4A0D-3356-8C3BBCCB31DC}"/>
              </a:ext>
            </a:extLst>
          </p:cNvPr>
          <p:cNvSpPr>
            <a:spLocks noChangeArrowheads="1"/>
          </p:cNvSpPr>
          <p:nvPr/>
        </p:nvSpPr>
        <p:spPr bwMode="auto">
          <a:xfrm>
            <a:off x="5253038" y="5189538"/>
            <a:ext cx="11763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
            <a:r>
              <a:rPr lang="en-US" altLang="en-US" sz="2400"/>
              <a:t>Lời</a:t>
            </a:r>
          </a:p>
          <a:p>
            <a:pPr algn="ctr" fontAlgn="b"/>
            <a:r>
              <a:rPr lang="en-US" altLang="en-US" sz="2400"/>
              <a:t>khuyên</a:t>
            </a:r>
            <a:endParaRPr lang="vi-VN" altLang="en-US" sz="2400"/>
          </a:p>
        </p:txBody>
      </p:sp>
      <p:sp>
        <p:nvSpPr>
          <p:cNvPr id="89107" name="Rectangle 19">
            <a:extLst>
              <a:ext uri="{FF2B5EF4-FFF2-40B4-BE49-F238E27FC236}">
                <a16:creationId xmlns:a16="http://schemas.microsoft.com/office/drawing/2014/main" id="{54268358-FD08-0901-8AFE-9F6F1DA67BA1}"/>
              </a:ext>
            </a:extLst>
          </p:cNvPr>
          <p:cNvSpPr>
            <a:spLocks noChangeArrowheads="1"/>
          </p:cNvSpPr>
          <p:nvPr/>
        </p:nvSpPr>
        <p:spPr bwMode="auto">
          <a:xfrm>
            <a:off x="6700838" y="1132156"/>
            <a:ext cx="5273674" cy="3785652"/>
          </a:xfrm>
          <a:prstGeom prst="rect">
            <a:avLst/>
          </a:prstGeom>
          <a:solidFill>
            <a:schemeClr val="bg1"/>
          </a:solidFill>
          <a:ln>
            <a:noFill/>
          </a:ln>
          <a:effectLst/>
        </p:spPr>
        <p:txBody>
          <a:bodyPr wrap="square" anchor="ctr">
            <a:spAutoFit/>
          </a:bodyPr>
          <a:lstStyle/>
          <a:p>
            <a:r>
              <a:rPr lang="vi-VN" altLang="ko-KR" sz="2000" dirty="0"/>
              <a:t>+ Anh H gây ra tai nạn giao thông và anh đã </a:t>
            </a:r>
            <a:r>
              <a:rPr lang="vi-VN" altLang="ko-KR" sz="2000" dirty="0">
                <a:solidFill>
                  <a:srgbClr val="FF0000"/>
                </a:solidFill>
              </a:rPr>
              <a:t>phải chấp nhận hình phạt tù</a:t>
            </a:r>
            <a:r>
              <a:rPr lang="vi-VN" altLang="ko-KR" sz="2000" dirty="0"/>
              <a:t>. Tuy nhiên, sau khi chấp hành xong bản án, anh H </a:t>
            </a:r>
            <a:r>
              <a:rPr lang="vi-VN" altLang="ko-KR" sz="2000" dirty="0">
                <a:solidFill>
                  <a:srgbClr val="FF0000"/>
                </a:solidFill>
              </a:rPr>
              <a:t>vẫn không nguôi day dứt về lỗi lầm của mình; </a:t>
            </a:r>
            <a:r>
              <a:rPr lang="vi-VN" altLang="ko-KR" sz="2000" dirty="0"/>
              <a:t>anh chưa thể buông bỏ quá khứ, tha thứ cho bản thân, do đó, anh thường lủi thủi một mình, không dám giao tiếp với ai.</a:t>
            </a:r>
          </a:p>
          <a:p>
            <a:r>
              <a:rPr lang="vi-VN" altLang="ko-KR" sz="2000" dirty="0"/>
              <a:t>+ </a:t>
            </a:r>
            <a:r>
              <a:rPr lang="vi-VN" altLang="ko-KR" sz="2000" dirty="0">
                <a:solidFill>
                  <a:srgbClr val="FF0000"/>
                </a:solidFill>
              </a:rPr>
              <a:t>Anh T và mọi người xung quanh đã có thái độ và hành động khoan dung</a:t>
            </a:r>
            <a:r>
              <a:rPr lang="vi-VN" altLang="ko-KR" sz="2000" dirty="0"/>
              <a:t>, khi họ tìm mọi cách để gần gũi, động viên, chia sẻ nhằm giúp anh H vượt qua mặc cảm, tái hòa nhập với cộng đồng.</a:t>
            </a:r>
          </a:p>
        </p:txBody>
      </p:sp>
      <p:sp>
        <p:nvSpPr>
          <p:cNvPr id="89108" name="Rectangle 20">
            <a:extLst>
              <a:ext uri="{FF2B5EF4-FFF2-40B4-BE49-F238E27FC236}">
                <a16:creationId xmlns:a16="http://schemas.microsoft.com/office/drawing/2014/main" id="{764BDCAB-4B47-6949-313D-477FA9B55A65}"/>
              </a:ext>
            </a:extLst>
          </p:cNvPr>
          <p:cNvSpPr>
            <a:spLocks noChangeArrowheads="1"/>
          </p:cNvSpPr>
          <p:nvPr/>
        </p:nvSpPr>
        <p:spPr bwMode="auto">
          <a:xfrm>
            <a:off x="6862763" y="5250289"/>
            <a:ext cx="4629150" cy="830997"/>
          </a:xfrm>
          <a:prstGeom prst="rect">
            <a:avLst/>
          </a:prstGeom>
          <a:solidFill>
            <a:schemeClr val="bg1"/>
          </a:solidFill>
          <a:ln>
            <a:noFill/>
          </a:ln>
          <a:effectLst/>
        </p:spPr>
        <p:txBody>
          <a:bodyPr anchor="ctr">
            <a:spAutoFit/>
          </a:bodyPr>
          <a:lstStyle/>
          <a:p>
            <a:pPr algn="just"/>
            <a:r>
              <a:rPr lang="en-US" altLang="ko-KR" sz="2400" dirty="0">
                <a:latin typeface="Times New Roman" panose="02020603050405020304" pitchFamily="18" charset="0"/>
                <a:ea typeface="Gulim" panose="020B0600000101010101" pitchFamily="34" charset="-127"/>
                <a:cs typeface="Times New Roman" panose="02020603050405020304" pitchFamily="18" charset="0"/>
              </a:rPr>
              <a:t>A</a:t>
            </a:r>
            <a:r>
              <a:rPr lang="vi-VN" altLang="ko-KR" sz="2400" dirty="0">
                <a:latin typeface="Times New Roman" panose="02020603050405020304" pitchFamily="18" charset="0"/>
                <a:cs typeface="Times New Roman" panose="02020603050405020304" pitchFamily="18" charset="0"/>
              </a:rPr>
              <a:t>nh nên </a:t>
            </a:r>
            <a:r>
              <a:rPr lang="vi-VN" altLang="ko-KR" sz="2400" dirty="0">
                <a:solidFill>
                  <a:srgbClr val="FF0000"/>
                </a:solidFill>
                <a:latin typeface="Times New Roman" panose="02020603050405020304" pitchFamily="18" charset="0"/>
                <a:cs typeface="Times New Roman" panose="02020603050405020304" pitchFamily="18" charset="0"/>
              </a:rPr>
              <a:t>buông bỏ quá khứ, tha thứ cho chính mình.</a:t>
            </a:r>
          </a:p>
        </p:txBody>
      </p:sp>
      <p:sp>
        <p:nvSpPr>
          <p:cNvPr id="89110" name="Rectangle 22">
            <a:extLst>
              <a:ext uri="{FF2B5EF4-FFF2-40B4-BE49-F238E27FC236}">
                <a16:creationId xmlns:a16="http://schemas.microsoft.com/office/drawing/2014/main" id="{74670219-2E75-BE19-7A0D-BD82178FC1E7}"/>
              </a:ext>
            </a:extLst>
          </p:cNvPr>
          <p:cNvSpPr>
            <a:spLocks noChangeArrowheads="1"/>
          </p:cNvSpPr>
          <p:nvPr/>
        </p:nvSpPr>
        <p:spPr bwMode="auto">
          <a:xfrm>
            <a:off x="217488" y="1506538"/>
            <a:ext cx="4827587" cy="5013325"/>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300"/>
              <a:t>Do gây tai nạn nghiêm trọng trong một lần ngủ gật khi đang lái xe khách, anh H phải chấp hành hình phạt tù. Sau khi chấp hành hình phạt, trở về nhà, anh thường lủi thủi một mình, không dám giao tiếp với ai vì ngại bị phân biệt, kì thị. Thấy vậy, T rất thương anh vì trước kia, anh rất vui vẻ, hoà đồng với mọi người. T bàn với các bạn trong xóm tìm cách để gần gũi, động viên, chia sẻ, giúp anh vượt qua được mặc cảm, nhanh chóng hoà nhập với cộng đồng.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89093"/>
                                        </p:tgtEl>
                                        <p:attrNameLst>
                                          <p:attrName>style.visibility</p:attrName>
                                        </p:attrNameLst>
                                      </p:cBhvr>
                                      <p:to>
                                        <p:strVal val="visible"/>
                                      </p:to>
                                    </p:set>
                                    <p:animEffect transition="in" filter="blinds(horizontal)">
                                      <p:cBhvr>
                                        <p:cTn id="16" dur="500"/>
                                        <p:tgtEl>
                                          <p:spTgt spid="890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89110"/>
                                        </p:tgtEl>
                                        <p:attrNameLst>
                                          <p:attrName>style.visibility</p:attrName>
                                        </p:attrNameLst>
                                      </p:cBhvr>
                                      <p:to>
                                        <p:strVal val="visible"/>
                                      </p:to>
                                    </p:set>
                                    <p:animEffect transition="in" filter="blinds(horizontal)">
                                      <p:cBhvr>
                                        <p:cTn id="21" dur="500"/>
                                        <p:tgtEl>
                                          <p:spTgt spid="891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89105"/>
                                        </p:tgtEl>
                                        <p:attrNameLst>
                                          <p:attrName>style.visibility</p:attrName>
                                        </p:attrNameLst>
                                      </p:cBhvr>
                                      <p:to>
                                        <p:strVal val="visible"/>
                                      </p:to>
                                    </p:set>
                                    <p:animEffect transition="in" filter="blinds(horizontal)">
                                      <p:cBhvr>
                                        <p:cTn id="26" dur="500"/>
                                        <p:tgtEl>
                                          <p:spTgt spid="8910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89106"/>
                                        </p:tgtEl>
                                        <p:attrNameLst>
                                          <p:attrName>style.visibility</p:attrName>
                                        </p:attrNameLst>
                                      </p:cBhvr>
                                      <p:to>
                                        <p:strVal val="visible"/>
                                      </p:to>
                                    </p:set>
                                    <p:animEffect transition="in" filter="blinds(horizontal)">
                                      <p:cBhvr>
                                        <p:cTn id="31" dur="500"/>
                                        <p:tgtEl>
                                          <p:spTgt spid="8910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89107"/>
                                        </p:tgtEl>
                                        <p:attrNameLst>
                                          <p:attrName>style.visibility</p:attrName>
                                        </p:attrNameLst>
                                      </p:cBhvr>
                                      <p:to>
                                        <p:strVal val="visible"/>
                                      </p:to>
                                    </p:set>
                                    <p:animEffect transition="in" filter="blinds(horizontal)">
                                      <p:cBhvr>
                                        <p:cTn id="36" dur="500"/>
                                        <p:tgtEl>
                                          <p:spTgt spid="8910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89108"/>
                                        </p:tgtEl>
                                        <p:attrNameLst>
                                          <p:attrName>style.visibility</p:attrName>
                                        </p:attrNameLst>
                                      </p:cBhvr>
                                      <p:to>
                                        <p:strVal val="visible"/>
                                      </p:to>
                                    </p:set>
                                    <p:animEffect transition="in" filter="blinds(horizontal)">
                                      <p:cBhvr>
                                        <p:cTn id="41" dur="500"/>
                                        <p:tgtEl>
                                          <p:spTgt spid="89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89093" grpId="0"/>
      <p:bldP spid="89105" grpId="0"/>
      <p:bldP spid="89106" grpId="0"/>
      <p:bldP spid="89107" grpId="0" animBg="1"/>
      <p:bldP spid="89108" grpId="0" animBg="1"/>
      <p:bldP spid="891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ounded Rectangle 4">
            <a:extLst>
              <a:ext uri="{FF2B5EF4-FFF2-40B4-BE49-F238E27FC236}">
                <a16:creationId xmlns:a16="http://schemas.microsoft.com/office/drawing/2014/main" id="{4CB426B4-FE5F-B56C-09A0-C5E5BD2A1590}"/>
              </a:ext>
            </a:extLst>
          </p:cNvPr>
          <p:cNvSpPr>
            <a:spLocks noChangeArrowheads="1"/>
          </p:cNvSpPr>
          <p:nvPr/>
        </p:nvSpPr>
        <p:spPr bwMode="auto">
          <a:xfrm>
            <a:off x="1503363" y="1741488"/>
            <a:ext cx="2152650" cy="3775075"/>
          </a:xfrm>
          <a:prstGeom prst="roundRect">
            <a:avLst>
              <a:gd name="adj" fmla="val 7736"/>
            </a:avLst>
          </a:prstGeom>
          <a:solidFill>
            <a:schemeClr val="bg1"/>
          </a:solidFill>
          <a:ln w="25400">
            <a:solidFill>
              <a:schemeClr val="accent1"/>
            </a:solidFill>
            <a:round/>
            <a:headEnd/>
            <a:tailEnd/>
          </a:ln>
        </p:spPr>
        <p:txBody>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ko-KR" altLang="en-US" sz="2700">
              <a:ea typeface="Arial Unicode MS" pitchFamily="34" charset="-128"/>
            </a:endParaRPr>
          </a:p>
        </p:txBody>
      </p:sp>
      <p:sp>
        <p:nvSpPr>
          <p:cNvPr id="7" name="Right Arrow 6">
            <a:extLst>
              <a:ext uri="{FF2B5EF4-FFF2-40B4-BE49-F238E27FC236}">
                <a16:creationId xmlns:a16="http://schemas.microsoft.com/office/drawing/2014/main" id="{95C59AE9-5CC9-C952-5A50-853D9E0C8C43}"/>
              </a:ext>
            </a:extLst>
          </p:cNvPr>
          <p:cNvSpPr/>
          <p:nvPr/>
        </p:nvSpPr>
        <p:spPr>
          <a:xfrm>
            <a:off x="1503363" y="1922463"/>
            <a:ext cx="1477962" cy="863600"/>
          </a:xfrm>
          <a:prstGeom prst="rightArrow">
            <a:avLst>
              <a:gd name="adj1" fmla="val 65118"/>
              <a:gd name="adj2" fmla="val 836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6" fontAlgn="auto">
              <a:spcBef>
                <a:spcPts val="0"/>
              </a:spcBef>
              <a:spcAft>
                <a:spcPts val="0"/>
              </a:spcAft>
              <a:defRPr/>
            </a:pPr>
            <a:endParaRPr lang="ko-KR" altLang="en-US" sz="2700"/>
          </a:p>
        </p:txBody>
      </p:sp>
      <p:sp>
        <p:nvSpPr>
          <p:cNvPr id="77832" name="TextBox 7">
            <a:extLst>
              <a:ext uri="{FF2B5EF4-FFF2-40B4-BE49-F238E27FC236}">
                <a16:creationId xmlns:a16="http://schemas.microsoft.com/office/drawing/2014/main" id="{DB544F59-94C5-28BE-C09E-4035ED5F7DBA}"/>
              </a:ext>
            </a:extLst>
          </p:cNvPr>
          <p:cNvSpPr txBox="1">
            <a:spLocks noChangeArrowheads="1"/>
          </p:cNvSpPr>
          <p:nvPr/>
        </p:nvSpPr>
        <p:spPr bwMode="auto">
          <a:xfrm>
            <a:off x="1836738" y="2098675"/>
            <a:ext cx="647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ko-KR" sz="2800" b="1">
                <a:solidFill>
                  <a:schemeClr val="bg1"/>
                </a:solidFill>
                <a:ea typeface="Arial Unicode MS" pitchFamily="34" charset="-128"/>
              </a:rPr>
              <a:t>01</a:t>
            </a:r>
            <a:endParaRPr lang="ko-KR" altLang="en-US" sz="2800" b="1">
              <a:solidFill>
                <a:schemeClr val="bg1"/>
              </a:solidFill>
              <a:ea typeface="Arial Unicode MS" pitchFamily="34" charset="-128"/>
            </a:endParaRPr>
          </a:p>
        </p:txBody>
      </p:sp>
      <p:sp>
        <p:nvSpPr>
          <p:cNvPr id="77833" name="Rounded Rectangle 64">
            <a:extLst>
              <a:ext uri="{FF2B5EF4-FFF2-40B4-BE49-F238E27FC236}">
                <a16:creationId xmlns:a16="http://schemas.microsoft.com/office/drawing/2014/main" id="{6CA951B2-624E-151B-AAFE-AB21AF939E53}"/>
              </a:ext>
            </a:extLst>
          </p:cNvPr>
          <p:cNvSpPr>
            <a:spLocks noChangeArrowheads="1"/>
          </p:cNvSpPr>
          <p:nvPr/>
        </p:nvSpPr>
        <p:spPr bwMode="auto">
          <a:xfrm>
            <a:off x="4649788" y="1712913"/>
            <a:ext cx="2152650" cy="3792537"/>
          </a:xfrm>
          <a:prstGeom prst="roundRect">
            <a:avLst>
              <a:gd name="adj" fmla="val 7736"/>
            </a:avLst>
          </a:prstGeom>
          <a:solidFill>
            <a:schemeClr val="bg1"/>
          </a:solidFill>
          <a:ln w="25400">
            <a:solidFill>
              <a:schemeClr val="accent2"/>
            </a:solidFill>
            <a:round/>
            <a:headEnd/>
            <a:tailEnd/>
          </a:ln>
        </p:spPr>
        <p:txBody>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ko-KR" altLang="en-US" sz="2700">
              <a:ea typeface="Arial Unicode MS" pitchFamily="34" charset="-128"/>
            </a:endParaRPr>
          </a:p>
        </p:txBody>
      </p:sp>
      <p:sp>
        <p:nvSpPr>
          <p:cNvPr id="13" name="Right Arrow 66">
            <a:extLst>
              <a:ext uri="{FF2B5EF4-FFF2-40B4-BE49-F238E27FC236}">
                <a16:creationId xmlns:a16="http://schemas.microsoft.com/office/drawing/2014/main" id="{5702894E-5DDC-462C-5C30-5FCDB026FBD2}"/>
              </a:ext>
            </a:extLst>
          </p:cNvPr>
          <p:cNvSpPr/>
          <p:nvPr/>
        </p:nvSpPr>
        <p:spPr>
          <a:xfrm>
            <a:off x="4649788" y="1893888"/>
            <a:ext cx="1477962" cy="863600"/>
          </a:xfrm>
          <a:prstGeom prst="rightArrow">
            <a:avLst>
              <a:gd name="adj1" fmla="val 65118"/>
              <a:gd name="adj2" fmla="val 846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6" fontAlgn="auto">
              <a:spcBef>
                <a:spcPts val="0"/>
              </a:spcBef>
              <a:spcAft>
                <a:spcPts val="0"/>
              </a:spcAft>
              <a:defRPr/>
            </a:pPr>
            <a:endParaRPr lang="ko-KR" altLang="en-US" sz="2700"/>
          </a:p>
        </p:txBody>
      </p:sp>
      <p:sp>
        <p:nvSpPr>
          <p:cNvPr id="77838" name="TextBox 13">
            <a:extLst>
              <a:ext uri="{FF2B5EF4-FFF2-40B4-BE49-F238E27FC236}">
                <a16:creationId xmlns:a16="http://schemas.microsoft.com/office/drawing/2014/main" id="{0391CEE3-0B65-5F03-C778-D179DEDC890A}"/>
              </a:ext>
            </a:extLst>
          </p:cNvPr>
          <p:cNvSpPr txBox="1">
            <a:spLocks noChangeArrowheads="1"/>
          </p:cNvSpPr>
          <p:nvPr/>
        </p:nvSpPr>
        <p:spPr bwMode="auto">
          <a:xfrm>
            <a:off x="4962525" y="2070100"/>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ko-KR" sz="2800" b="1">
                <a:solidFill>
                  <a:schemeClr val="bg1"/>
                </a:solidFill>
                <a:ea typeface="Arial Unicode MS" pitchFamily="34" charset="-128"/>
              </a:rPr>
              <a:t>02</a:t>
            </a:r>
            <a:endParaRPr lang="ko-KR" altLang="en-US" sz="2800" b="1">
              <a:solidFill>
                <a:schemeClr val="bg1"/>
              </a:solidFill>
              <a:ea typeface="Arial Unicode MS" pitchFamily="34" charset="-128"/>
            </a:endParaRPr>
          </a:p>
        </p:txBody>
      </p:sp>
      <p:sp>
        <p:nvSpPr>
          <p:cNvPr id="15" name="Rounded Rectangle 71">
            <a:extLst>
              <a:ext uri="{FF2B5EF4-FFF2-40B4-BE49-F238E27FC236}">
                <a16:creationId xmlns:a16="http://schemas.microsoft.com/office/drawing/2014/main" id="{CEDD82A8-01C9-600E-6D68-583249D66119}"/>
              </a:ext>
            </a:extLst>
          </p:cNvPr>
          <p:cNvSpPr/>
          <p:nvPr/>
        </p:nvSpPr>
        <p:spPr>
          <a:xfrm>
            <a:off x="7832725" y="1735138"/>
            <a:ext cx="2152650" cy="3732212"/>
          </a:xfrm>
          <a:prstGeom prst="roundRect">
            <a:avLst>
              <a:gd name="adj" fmla="val 7734"/>
            </a:avLst>
          </a:prstGeom>
          <a:solidFill>
            <a:schemeClr val="bg1"/>
          </a:solidFill>
          <a:ln w="25400">
            <a:solidFill>
              <a:schemeClr val="accent3"/>
            </a:solidFill>
          </a:ln>
          <a:effectLst/>
        </p:spPr>
        <p:txBody>
          <a:bodyPr/>
          <a:lstStyle/>
          <a:p>
            <a:pPr defTabSz="914286" fontAlgn="auto">
              <a:spcBef>
                <a:spcPts val="0"/>
              </a:spcBef>
              <a:spcAft>
                <a:spcPts val="0"/>
              </a:spcAft>
              <a:defRPr/>
            </a:pPr>
            <a:endParaRPr lang="ko-KR" altLang="en-US" sz="2700">
              <a:latin typeface="+mn-lt"/>
              <a:cs typeface="+mn-cs"/>
            </a:endParaRPr>
          </a:p>
        </p:txBody>
      </p:sp>
      <p:sp>
        <p:nvSpPr>
          <p:cNvPr id="19" name="Right Arrow 73">
            <a:extLst>
              <a:ext uri="{FF2B5EF4-FFF2-40B4-BE49-F238E27FC236}">
                <a16:creationId xmlns:a16="http://schemas.microsoft.com/office/drawing/2014/main" id="{10C6A605-9597-4F38-D465-E0616562C84C}"/>
              </a:ext>
            </a:extLst>
          </p:cNvPr>
          <p:cNvSpPr/>
          <p:nvPr/>
        </p:nvSpPr>
        <p:spPr>
          <a:xfrm>
            <a:off x="7832725" y="1916113"/>
            <a:ext cx="1477963" cy="863600"/>
          </a:xfrm>
          <a:prstGeom prst="rightArrow">
            <a:avLst>
              <a:gd name="adj1" fmla="val 65118"/>
              <a:gd name="adj2" fmla="val 8461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6" fontAlgn="auto">
              <a:spcBef>
                <a:spcPts val="0"/>
              </a:spcBef>
              <a:spcAft>
                <a:spcPts val="0"/>
              </a:spcAft>
              <a:defRPr/>
            </a:pPr>
            <a:endParaRPr lang="ko-KR" altLang="en-US" sz="2700" dirty="0"/>
          </a:p>
        </p:txBody>
      </p:sp>
      <p:sp>
        <p:nvSpPr>
          <p:cNvPr id="77844" name="TextBox 19">
            <a:extLst>
              <a:ext uri="{FF2B5EF4-FFF2-40B4-BE49-F238E27FC236}">
                <a16:creationId xmlns:a16="http://schemas.microsoft.com/office/drawing/2014/main" id="{1F9B468B-8699-3E63-875A-3AB6A230DB7B}"/>
              </a:ext>
            </a:extLst>
          </p:cNvPr>
          <p:cNvSpPr txBox="1">
            <a:spLocks noChangeArrowheads="1"/>
          </p:cNvSpPr>
          <p:nvPr/>
        </p:nvSpPr>
        <p:spPr bwMode="auto">
          <a:xfrm>
            <a:off x="8124825" y="2092325"/>
            <a:ext cx="649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ko-KR" sz="2800" b="1">
                <a:solidFill>
                  <a:schemeClr val="bg1"/>
                </a:solidFill>
                <a:ea typeface="Arial Unicode MS" pitchFamily="34" charset="-128"/>
              </a:rPr>
              <a:t>03</a:t>
            </a:r>
            <a:endParaRPr lang="ko-KR" altLang="en-US" sz="2800" b="1">
              <a:solidFill>
                <a:schemeClr val="bg1"/>
              </a:solidFill>
              <a:ea typeface="Arial Unicode MS" pitchFamily="34" charset="-128"/>
            </a:endParaRPr>
          </a:p>
        </p:txBody>
      </p:sp>
      <p:sp>
        <p:nvSpPr>
          <p:cNvPr id="77869" name="Rectangle 45">
            <a:extLst>
              <a:ext uri="{FF2B5EF4-FFF2-40B4-BE49-F238E27FC236}">
                <a16:creationId xmlns:a16="http://schemas.microsoft.com/office/drawing/2014/main" id="{B632B215-8167-B4C8-9983-F66D290470CA}"/>
              </a:ext>
            </a:extLst>
          </p:cNvPr>
          <p:cNvSpPr>
            <a:spLocks noChangeArrowheads="1"/>
          </p:cNvSpPr>
          <p:nvPr/>
        </p:nvSpPr>
        <p:spPr bwMode="auto">
          <a:xfrm>
            <a:off x="325438" y="168275"/>
            <a:ext cx="11350625" cy="427038"/>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en-US" sz="2200" b="1">
                <a:solidFill>
                  <a:srgbClr val="0033CC"/>
                </a:solidFill>
              </a:rPr>
              <a:t>ĐỂ TRỞ THÀNH NGƯỜI CÓ LÒNG KHOAN DUNG, MỖI CHÚNG TA ĐỀU CẦN</a:t>
            </a:r>
            <a:r>
              <a:rPr lang="en-US" altLang="en-US" sz="2200">
                <a:solidFill>
                  <a:srgbClr val="0033CC"/>
                </a:solidFill>
              </a:rPr>
              <a:t> </a:t>
            </a:r>
            <a:endParaRPr lang="vi-VN" altLang="en-US" sz="2200">
              <a:solidFill>
                <a:srgbClr val="0033CC"/>
              </a:solidFill>
            </a:endParaRPr>
          </a:p>
        </p:txBody>
      </p:sp>
      <p:sp>
        <p:nvSpPr>
          <p:cNvPr id="77870" name="Rectangle 46">
            <a:extLst>
              <a:ext uri="{FF2B5EF4-FFF2-40B4-BE49-F238E27FC236}">
                <a16:creationId xmlns:a16="http://schemas.microsoft.com/office/drawing/2014/main" id="{17F072DC-E179-0284-40E5-3B7EF0DFF794}"/>
              </a:ext>
            </a:extLst>
          </p:cNvPr>
          <p:cNvSpPr>
            <a:spLocks noChangeArrowheads="1"/>
          </p:cNvSpPr>
          <p:nvPr/>
        </p:nvSpPr>
        <p:spPr bwMode="auto">
          <a:xfrm>
            <a:off x="1595438" y="2832100"/>
            <a:ext cx="1960562"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vi-VN" altLang="ko-KR" sz="3200"/>
              <a:t>Sống chân thành, rộng lượng;</a:t>
            </a:r>
            <a:endParaRPr lang="en-US" altLang="en-US" sz="3200"/>
          </a:p>
        </p:txBody>
      </p:sp>
      <p:sp>
        <p:nvSpPr>
          <p:cNvPr id="77871" name="Rectangle 47">
            <a:extLst>
              <a:ext uri="{FF2B5EF4-FFF2-40B4-BE49-F238E27FC236}">
                <a16:creationId xmlns:a16="http://schemas.microsoft.com/office/drawing/2014/main" id="{52370D93-0CC1-9400-C705-C3F346855125}"/>
              </a:ext>
            </a:extLst>
          </p:cNvPr>
          <p:cNvSpPr>
            <a:spLocks noChangeArrowheads="1"/>
          </p:cNvSpPr>
          <p:nvPr/>
        </p:nvSpPr>
        <p:spPr bwMode="auto">
          <a:xfrm>
            <a:off x="4772025" y="2819400"/>
            <a:ext cx="197485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vi-VN" altLang="ko-KR" sz="2500"/>
              <a:t>Tôn trọng và chấp nhận cá tính, sở thích, thói quen của người khác;</a:t>
            </a:r>
            <a:endParaRPr lang="en-US" altLang="en-US" sz="2500"/>
          </a:p>
        </p:txBody>
      </p:sp>
      <p:sp>
        <p:nvSpPr>
          <p:cNvPr id="77872" name="Rectangle 48">
            <a:extLst>
              <a:ext uri="{FF2B5EF4-FFF2-40B4-BE49-F238E27FC236}">
                <a16:creationId xmlns:a16="http://schemas.microsoft.com/office/drawing/2014/main" id="{A59AB877-1C56-1D9D-6A48-27AF00728CA9}"/>
              </a:ext>
            </a:extLst>
          </p:cNvPr>
          <p:cNvSpPr>
            <a:spLocks noChangeArrowheads="1"/>
          </p:cNvSpPr>
          <p:nvPr/>
        </p:nvSpPr>
        <p:spPr bwMode="auto">
          <a:xfrm>
            <a:off x="7810500" y="2994025"/>
            <a:ext cx="2089150" cy="184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ko-KR" sz="2300"/>
              <a:t>Phê phán sự ích kỉ, hẹp hòi, thiếu khoan dung, độ lượng.</a:t>
            </a:r>
            <a:endParaRPr lang="vi-VN" altLang="en-US" sz="23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869"/>
                                        </p:tgtEl>
                                        <p:attrNameLst>
                                          <p:attrName>style.visibility</p:attrName>
                                        </p:attrNameLst>
                                      </p:cBhvr>
                                      <p:to>
                                        <p:strVal val="visible"/>
                                      </p:to>
                                    </p:set>
                                    <p:animEffect transition="in" filter="blinds(horizontal)">
                                      <p:cBhvr>
                                        <p:cTn id="7" dur="500"/>
                                        <p:tgtEl>
                                          <p:spTgt spid="77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7827"/>
                                        </p:tgtEl>
                                        <p:attrNameLst>
                                          <p:attrName>style.visibility</p:attrName>
                                        </p:attrNameLst>
                                      </p:cBhvr>
                                      <p:to>
                                        <p:strVal val="visible"/>
                                      </p:to>
                                    </p:set>
                                    <p:animEffect transition="in" filter="blinds(horizontal)">
                                      <p:cBhvr>
                                        <p:cTn id="12" dur="500"/>
                                        <p:tgtEl>
                                          <p:spTgt spid="77827"/>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nodeType="withEffect">
                                  <p:stCondLst>
                                    <p:cond delay="0"/>
                                  </p:stCondLst>
                                  <p:childTnLst>
                                    <p:set>
                                      <p:cBhvr>
                                        <p:cTn id="17" dur="1" fill="hold">
                                          <p:stCondLst>
                                            <p:cond delay="0"/>
                                          </p:stCondLst>
                                        </p:cTn>
                                        <p:tgtEl>
                                          <p:spTgt spid="77832"/>
                                        </p:tgtEl>
                                        <p:attrNameLst>
                                          <p:attrName>style.visibility</p:attrName>
                                        </p:attrNameLst>
                                      </p:cBhvr>
                                      <p:to>
                                        <p:strVal val="visible"/>
                                      </p:to>
                                    </p:set>
                                    <p:animEffect transition="in" filter="blinds(horizontal)">
                                      <p:cBhvr>
                                        <p:cTn id="18" dur="500"/>
                                        <p:tgtEl>
                                          <p:spTgt spid="77832"/>
                                        </p:tgtEl>
                                      </p:cBhvr>
                                    </p:animEffect>
                                  </p:childTnLst>
                                </p:cTn>
                              </p:par>
                              <p:par>
                                <p:cTn id="19" presetID="3" presetClass="entr" presetSubtype="10" fill="hold" nodeType="withEffect">
                                  <p:stCondLst>
                                    <p:cond delay="0"/>
                                  </p:stCondLst>
                                  <p:childTnLst>
                                    <p:set>
                                      <p:cBhvr>
                                        <p:cTn id="20" dur="1" fill="hold">
                                          <p:stCondLst>
                                            <p:cond delay="0"/>
                                          </p:stCondLst>
                                        </p:cTn>
                                        <p:tgtEl>
                                          <p:spTgt spid="77870"/>
                                        </p:tgtEl>
                                        <p:attrNameLst>
                                          <p:attrName>style.visibility</p:attrName>
                                        </p:attrNameLst>
                                      </p:cBhvr>
                                      <p:to>
                                        <p:strVal val="visible"/>
                                      </p:to>
                                    </p:set>
                                    <p:animEffect transition="in" filter="blinds(horizontal)">
                                      <p:cBhvr>
                                        <p:cTn id="21" dur="500"/>
                                        <p:tgtEl>
                                          <p:spTgt spid="7787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77833"/>
                                        </p:tgtEl>
                                        <p:attrNameLst>
                                          <p:attrName>style.visibility</p:attrName>
                                        </p:attrNameLst>
                                      </p:cBhvr>
                                      <p:to>
                                        <p:strVal val="visible"/>
                                      </p:to>
                                    </p:set>
                                    <p:animEffect transition="in" filter="blinds(horizontal)">
                                      <p:cBhvr>
                                        <p:cTn id="26" dur="500"/>
                                        <p:tgtEl>
                                          <p:spTgt spid="77833"/>
                                        </p:tgtEl>
                                      </p:cBhvr>
                                    </p:animEffect>
                                  </p:childTnLst>
                                </p:cTn>
                              </p:par>
                              <p:par>
                                <p:cTn id="27" presetID="3" presetClass="entr" presetSubtype="1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par>
                                <p:cTn id="30" presetID="3" presetClass="entr" presetSubtype="10" fill="hold" nodeType="withEffect">
                                  <p:stCondLst>
                                    <p:cond delay="0"/>
                                  </p:stCondLst>
                                  <p:childTnLst>
                                    <p:set>
                                      <p:cBhvr>
                                        <p:cTn id="31" dur="1" fill="hold">
                                          <p:stCondLst>
                                            <p:cond delay="0"/>
                                          </p:stCondLst>
                                        </p:cTn>
                                        <p:tgtEl>
                                          <p:spTgt spid="77838"/>
                                        </p:tgtEl>
                                        <p:attrNameLst>
                                          <p:attrName>style.visibility</p:attrName>
                                        </p:attrNameLst>
                                      </p:cBhvr>
                                      <p:to>
                                        <p:strVal val="visible"/>
                                      </p:to>
                                    </p:set>
                                    <p:animEffect transition="in" filter="blinds(horizontal)">
                                      <p:cBhvr>
                                        <p:cTn id="32" dur="500"/>
                                        <p:tgtEl>
                                          <p:spTgt spid="77838"/>
                                        </p:tgtEl>
                                      </p:cBhvr>
                                    </p:animEffect>
                                  </p:childTnLst>
                                </p:cTn>
                              </p:par>
                              <p:par>
                                <p:cTn id="33" presetID="3" presetClass="entr" presetSubtype="10" fill="hold" nodeType="withEffect">
                                  <p:stCondLst>
                                    <p:cond delay="0"/>
                                  </p:stCondLst>
                                  <p:childTnLst>
                                    <p:set>
                                      <p:cBhvr>
                                        <p:cTn id="34" dur="1" fill="hold">
                                          <p:stCondLst>
                                            <p:cond delay="0"/>
                                          </p:stCondLst>
                                        </p:cTn>
                                        <p:tgtEl>
                                          <p:spTgt spid="77871"/>
                                        </p:tgtEl>
                                        <p:attrNameLst>
                                          <p:attrName>style.visibility</p:attrName>
                                        </p:attrNameLst>
                                      </p:cBhvr>
                                      <p:to>
                                        <p:strVal val="visible"/>
                                      </p:to>
                                    </p:set>
                                    <p:animEffect transition="in" filter="blinds(horizontal)">
                                      <p:cBhvr>
                                        <p:cTn id="35" dur="500"/>
                                        <p:tgtEl>
                                          <p:spTgt spid="7787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par>
                                <p:cTn id="41" presetID="3" presetClass="entr" presetSubtype="1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par>
                                <p:cTn id="44" presetID="3" presetClass="entr" presetSubtype="10" fill="hold" nodeType="withEffect">
                                  <p:stCondLst>
                                    <p:cond delay="0"/>
                                  </p:stCondLst>
                                  <p:childTnLst>
                                    <p:set>
                                      <p:cBhvr>
                                        <p:cTn id="45" dur="1" fill="hold">
                                          <p:stCondLst>
                                            <p:cond delay="0"/>
                                          </p:stCondLst>
                                        </p:cTn>
                                        <p:tgtEl>
                                          <p:spTgt spid="77844"/>
                                        </p:tgtEl>
                                        <p:attrNameLst>
                                          <p:attrName>style.visibility</p:attrName>
                                        </p:attrNameLst>
                                      </p:cBhvr>
                                      <p:to>
                                        <p:strVal val="visible"/>
                                      </p:to>
                                    </p:set>
                                    <p:animEffect transition="in" filter="blinds(horizontal)">
                                      <p:cBhvr>
                                        <p:cTn id="46" dur="500"/>
                                        <p:tgtEl>
                                          <p:spTgt spid="77844"/>
                                        </p:tgtEl>
                                      </p:cBhvr>
                                    </p:animEffect>
                                  </p:childTnLst>
                                </p:cTn>
                              </p:par>
                              <p:par>
                                <p:cTn id="47" presetID="3" presetClass="entr" presetSubtype="10" fill="hold" nodeType="withEffect">
                                  <p:stCondLst>
                                    <p:cond delay="0"/>
                                  </p:stCondLst>
                                  <p:childTnLst>
                                    <p:set>
                                      <p:cBhvr>
                                        <p:cTn id="48" dur="1" fill="hold">
                                          <p:stCondLst>
                                            <p:cond delay="0"/>
                                          </p:stCondLst>
                                        </p:cTn>
                                        <p:tgtEl>
                                          <p:spTgt spid="77872"/>
                                        </p:tgtEl>
                                        <p:attrNameLst>
                                          <p:attrName>style.visibility</p:attrName>
                                        </p:attrNameLst>
                                      </p:cBhvr>
                                      <p:to>
                                        <p:strVal val="visible"/>
                                      </p:to>
                                    </p:set>
                                    <p:animEffect transition="in" filter="blinds(horizontal)">
                                      <p:cBhvr>
                                        <p:cTn id="49" dur="500"/>
                                        <p:tgtEl>
                                          <p:spTgt spid="77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nimBg="1"/>
      <p:bldP spid="7" grpId="0" animBg="1"/>
      <p:bldP spid="77832" grpId="0"/>
      <p:bldP spid="77833" grpId="0" animBg="1"/>
      <p:bldP spid="13" grpId="0" animBg="1"/>
      <p:bldP spid="77838" grpId="0"/>
      <p:bldP spid="15" grpId="0" animBg="1"/>
      <p:bldP spid="19" grpId="0" animBg="1"/>
      <p:bldP spid="77844" grpId="0"/>
      <p:bldP spid="77869" grpId="0" animBg="1"/>
      <p:bldP spid="77870" grpId="0"/>
      <p:bldP spid="77871" grpId="0"/>
      <p:bldP spid="778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a:extLst>
              <a:ext uri="{FF2B5EF4-FFF2-40B4-BE49-F238E27FC236}">
                <a16:creationId xmlns:a16="http://schemas.microsoft.com/office/drawing/2014/main" id="{81CD3044-30FE-0510-EE42-6E2525074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504825"/>
            <a:ext cx="11263312" cy="5905500"/>
          </a:xfrm>
          <a:prstGeom prst="rect">
            <a:avLst/>
          </a:prstGeom>
          <a:noFill/>
          <a:extLst>
            <a:ext uri="{909E8E84-426E-40DD-AFC4-6F175D3DCCD1}">
              <a14:hiddenFill xmlns:a14="http://schemas.microsoft.com/office/drawing/2010/main">
                <a:solidFill>
                  <a:srgbClr val="FFFFFF"/>
                </a:solidFill>
              </a14:hiddenFill>
            </a:ext>
          </a:extLst>
        </p:spPr>
      </p:pic>
      <p:sp>
        <p:nvSpPr>
          <p:cNvPr id="119811" name="Rectangle 3">
            <a:extLst>
              <a:ext uri="{FF2B5EF4-FFF2-40B4-BE49-F238E27FC236}">
                <a16:creationId xmlns:a16="http://schemas.microsoft.com/office/drawing/2014/main" id="{BC033285-3B5C-5800-06BF-C894B0AD1411}"/>
              </a:ext>
            </a:extLst>
          </p:cNvPr>
          <p:cNvSpPr>
            <a:spLocks noChangeArrowheads="1"/>
          </p:cNvSpPr>
          <p:nvPr/>
        </p:nvSpPr>
        <p:spPr bwMode="auto">
          <a:xfrm>
            <a:off x="3733800" y="906463"/>
            <a:ext cx="5294313"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100" b="1" dirty="0">
                <a:solidFill>
                  <a:srgbClr val="FF0000"/>
                </a:solidFill>
              </a:rPr>
              <a:t>LUYỆN TẬP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FD033544-BE91-A5D8-A60F-49A07871775E}"/>
              </a:ext>
            </a:extLst>
          </p:cNvPr>
          <p:cNvSpPr/>
          <p:nvPr/>
        </p:nvSpPr>
        <p:spPr>
          <a:xfrm>
            <a:off x="8281988" y="3878263"/>
            <a:ext cx="1958975" cy="1728787"/>
          </a:xfrm>
          <a:custGeom>
            <a:avLst/>
            <a:gdLst>
              <a:gd name="connsiteX0" fmla="*/ 764548 w 1695450"/>
              <a:gd name="connsiteY0" fmla="*/ 49292 h 1495425"/>
              <a:gd name="connsiteX1" fmla="*/ 13026 w 1695450"/>
              <a:gd name="connsiteY1" fmla="*/ 1350407 h 1495425"/>
              <a:gd name="connsiteX2" fmla="*/ 97798 w 1695450"/>
              <a:gd name="connsiteY2" fmla="*/ 1497092 h 1495425"/>
              <a:gd name="connsiteX3" fmla="*/ 1599891 w 1695450"/>
              <a:gd name="connsiteY3" fmla="*/ 1497092 h 1495425"/>
              <a:gd name="connsiteX4" fmla="*/ 1684664 w 1695450"/>
              <a:gd name="connsiteY4" fmla="*/ 1350407 h 1495425"/>
              <a:gd name="connsiteX5" fmla="*/ 933141 w 1695450"/>
              <a:gd name="connsiteY5" fmla="*/ 49292 h 1495425"/>
              <a:gd name="connsiteX6" fmla="*/ 764548 w 1695450"/>
              <a:gd name="connsiteY6" fmla="*/ 49292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450" h="1495425">
                <a:moveTo>
                  <a:pt x="764548" y="49292"/>
                </a:moveTo>
                <a:lnTo>
                  <a:pt x="13026" y="1350407"/>
                </a:lnTo>
                <a:cubicBezTo>
                  <a:pt x="-24122" y="1415177"/>
                  <a:pt x="22551" y="1497092"/>
                  <a:pt x="97798" y="1497092"/>
                </a:cubicBezTo>
                <a:lnTo>
                  <a:pt x="1599891" y="1497092"/>
                </a:lnTo>
                <a:cubicBezTo>
                  <a:pt x="1675139" y="1497092"/>
                  <a:pt x="1721811" y="1416130"/>
                  <a:pt x="1684664" y="1350407"/>
                </a:cubicBezTo>
                <a:lnTo>
                  <a:pt x="933141" y="49292"/>
                </a:lnTo>
                <a:cubicBezTo>
                  <a:pt x="895993" y="-16431"/>
                  <a:pt x="802648" y="-16431"/>
                  <a:pt x="764548" y="49292"/>
                </a:cubicBezTo>
                <a:close/>
              </a:path>
            </a:pathLst>
          </a:custGeom>
          <a:solidFill>
            <a:schemeClr val="accent4"/>
          </a:solidFill>
          <a:ln w="9525" cap="flat">
            <a:noFill/>
            <a:prstDash val="solid"/>
            <a:miter/>
          </a:ln>
          <a:effectLst>
            <a:outerShdw blurRad="63500" sx="102000" sy="102000" algn="ctr" rotWithShape="0">
              <a:prstClr val="black">
                <a:alpha val="40000"/>
              </a:prstClr>
            </a:outerShdw>
          </a:effectLst>
        </p:spPr>
        <p:txBody>
          <a:bodyPr anchor="ctr"/>
          <a:lstStyle/>
          <a:p>
            <a:pPr fontAlgn="auto">
              <a:spcBef>
                <a:spcPts val="0"/>
              </a:spcBef>
              <a:spcAft>
                <a:spcPts val="0"/>
              </a:spcAft>
              <a:defRPr/>
            </a:pPr>
            <a:endParaRPr lang="en-US">
              <a:latin typeface="+mn-lt"/>
              <a:cs typeface="+mn-cs"/>
            </a:endParaRPr>
          </a:p>
        </p:txBody>
      </p:sp>
      <p:sp>
        <p:nvSpPr>
          <p:cNvPr id="7" name="Freeform: Shape 6">
            <a:extLst>
              <a:ext uri="{FF2B5EF4-FFF2-40B4-BE49-F238E27FC236}">
                <a16:creationId xmlns:a16="http://schemas.microsoft.com/office/drawing/2014/main" id="{710341EE-0F97-D2D4-88DA-DE55F166A1A9}"/>
              </a:ext>
            </a:extLst>
          </p:cNvPr>
          <p:cNvSpPr/>
          <p:nvPr/>
        </p:nvSpPr>
        <p:spPr>
          <a:xfrm>
            <a:off x="7089775" y="3741738"/>
            <a:ext cx="1958975" cy="1728787"/>
          </a:xfrm>
          <a:custGeom>
            <a:avLst/>
            <a:gdLst>
              <a:gd name="connsiteX0" fmla="*/ 1599891 w 1695450"/>
              <a:gd name="connsiteY0" fmla="*/ 0 h 1495425"/>
              <a:gd name="connsiteX1" fmla="*/ 97798 w 1695450"/>
              <a:gd name="connsiteY1" fmla="*/ 0 h 1495425"/>
              <a:gd name="connsiteX2" fmla="*/ 13026 w 1695450"/>
              <a:gd name="connsiteY2" fmla="*/ 146685 h 1495425"/>
              <a:gd name="connsiteX3" fmla="*/ 764548 w 1695450"/>
              <a:gd name="connsiteY3" fmla="*/ 1447800 h 1495425"/>
              <a:gd name="connsiteX4" fmla="*/ 933141 w 1695450"/>
              <a:gd name="connsiteY4" fmla="*/ 1447800 h 1495425"/>
              <a:gd name="connsiteX5" fmla="*/ 1684663 w 1695450"/>
              <a:gd name="connsiteY5" fmla="*/ 146685 h 1495425"/>
              <a:gd name="connsiteX6" fmla="*/ 1599891 w 1695450"/>
              <a:gd name="connsiteY6" fmla="*/ 0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450" h="1495425">
                <a:moveTo>
                  <a:pt x="1599891" y="0"/>
                </a:moveTo>
                <a:lnTo>
                  <a:pt x="97798" y="0"/>
                </a:lnTo>
                <a:cubicBezTo>
                  <a:pt x="22551" y="0"/>
                  <a:pt x="-24122" y="80963"/>
                  <a:pt x="13026" y="146685"/>
                </a:cubicBezTo>
                <a:lnTo>
                  <a:pt x="764548" y="1447800"/>
                </a:lnTo>
                <a:cubicBezTo>
                  <a:pt x="801696" y="1512570"/>
                  <a:pt x="895993" y="1512570"/>
                  <a:pt x="933141" y="1447800"/>
                </a:cubicBezTo>
                <a:lnTo>
                  <a:pt x="1684663" y="146685"/>
                </a:lnTo>
                <a:cubicBezTo>
                  <a:pt x="1721811" y="80963"/>
                  <a:pt x="1675138" y="0"/>
                  <a:pt x="1599891" y="0"/>
                </a:cubicBezTo>
                <a:close/>
              </a:path>
            </a:pathLst>
          </a:custGeom>
          <a:solidFill>
            <a:schemeClr val="accent1"/>
          </a:solidFill>
          <a:ln w="9525" cap="flat">
            <a:noFill/>
            <a:prstDash val="solid"/>
            <a:miter/>
          </a:ln>
          <a:effectLst>
            <a:outerShdw blurRad="63500" sx="102000" sy="102000" algn="ctr" rotWithShape="0">
              <a:prstClr val="black">
                <a:alpha val="40000"/>
              </a:prstClr>
            </a:outerShdw>
          </a:effectLst>
        </p:spPr>
        <p:txBody>
          <a:bodyPr anchor="ctr"/>
          <a:lstStyle/>
          <a:p>
            <a:pPr fontAlgn="auto">
              <a:spcBef>
                <a:spcPts val="0"/>
              </a:spcBef>
              <a:spcAft>
                <a:spcPts val="0"/>
              </a:spcAft>
              <a:defRPr/>
            </a:pPr>
            <a:endParaRPr lang="en-US">
              <a:latin typeface="+mn-lt"/>
              <a:cs typeface="+mn-cs"/>
            </a:endParaRPr>
          </a:p>
        </p:txBody>
      </p:sp>
      <p:sp>
        <p:nvSpPr>
          <p:cNvPr id="8" name="Freeform: Shape 7">
            <a:extLst>
              <a:ext uri="{FF2B5EF4-FFF2-40B4-BE49-F238E27FC236}">
                <a16:creationId xmlns:a16="http://schemas.microsoft.com/office/drawing/2014/main" id="{3E9A6000-AEC8-935D-26C9-F5CA3593D0C6}"/>
              </a:ext>
            </a:extLst>
          </p:cNvPr>
          <p:cNvSpPr/>
          <p:nvPr/>
        </p:nvSpPr>
        <p:spPr>
          <a:xfrm>
            <a:off x="7089775" y="1924050"/>
            <a:ext cx="1958975" cy="1728788"/>
          </a:xfrm>
          <a:custGeom>
            <a:avLst/>
            <a:gdLst>
              <a:gd name="connsiteX0" fmla="*/ 1684663 w 1695450"/>
              <a:gd name="connsiteY0" fmla="*/ 1349693 h 1495425"/>
              <a:gd name="connsiteX1" fmla="*/ 933141 w 1695450"/>
              <a:gd name="connsiteY1" fmla="*/ 48577 h 1495425"/>
              <a:gd name="connsiteX2" fmla="*/ 764548 w 1695450"/>
              <a:gd name="connsiteY2" fmla="*/ 48577 h 1495425"/>
              <a:gd name="connsiteX3" fmla="*/ 13026 w 1695450"/>
              <a:gd name="connsiteY3" fmla="*/ 1349693 h 1495425"/>
              <a:gd name="connsiteX4" fmla="*/ 97798 w 1695450"/>
              <a:gd name="connsiteY4" fmla="*/ 1496378 h 1495425"/>
              <a:gd name="connsiteX5" fmla="*/ 1599891 w 1695450"/>
              <a:gd name="connsiteY5" fmla="*/ 1496378 h 1495425"/>
              <a:gd name="connsiteX6" fmla="*/ 1684663 w 1695450"/>
              <a:gd name="connsiteY6" fmla="*/ 1349693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450" h="1495425">
                <a:moveTo>
                  <a:pt x="1684663" y="1349693"/>
                </a:moveTo>
                <a:lnTo>
                  <a:pt x="933141" y="48577"/>
                </a:lnTo>
                <a:cubicBezTo>
                  <a:pt x="895993" y="-16192"/>
                  <a:pt x="801696" y="-16192"/>
                  <a:pt x="764548" y="48577"/>
                </a:cubicBezTo>
                <a:lnTo>
                  <a:pt x="13026" y="1349693"/>
                </a:lnTo>
                <a:cubicBezTo>
                  <a:pt x="-24122" y="1414463"/>
                  <a:pt x="22551" y="1496378"/>
                  <a:pt x="97798" y="1496378"/>
                </a:cubicBezTo>
                <a:lnTo>
                  <a:pt x="1599891" y="1496378"/>
                </a:lnTo>
                <a:cubicBezTo>
                  <a:pt x="1675138" y="1496378"/>
                  <a:pt x="1721811" y="1414463"/>
                  <a:pt x="1684663" y="1349693"/>
                </a:cubicBezTo>
                <a:close/>
              </a:path>
            </a:pathLst>
          </a:custGeom>
          <a:solidFill>
            <a:schemeClr val="accent2"/>
          </a:solidFill>
          <a:ln w="9525" cap="flat">
            <a:noFill/>
            <a:prstDash val="solid"/>
            <a:miter/>
          </a:ln>
          <a:effectLst>
            <a:outerShdw blurRad="63500" sx="102000" sy="102000" algn="ctr" rotWithShape="0">
              <a:prstClr val="black">
                <a:alpha val="40000"/>
              </a:prstClr>
            </a:outerShdw>
          </a:effectLst>
        </p:spPr>
        <p:txBody>
          <a:bodyPr anchor="ctr"/>
          <a:lstStyle/>
          <a:p>
            <a:pPr fontAlgn="auto">
              <a:spcBef>
                <a:spcPts val="0"/>
              </a:spcBef>
              <a:spcAft>
                <a:spcPts val="0"/>
              </a:spcAft>
              <a:defRPr/>
            </a:pPr>
            <a:endParaRPr lang="en-US">
              <a:latin typeface="+mn-lt"/>
              <a:cs typeface="+mn-cs"/>
            </a:endParaRPr>
          </a:p>
        </p:txBody>
      </p:sp>
      <p:sp>
        <p:nvSpPr>
          <p:cNvPr id="9" name="Freeform: Shape 8">
            <a:extLst>
              <a:ext uri="{FF2B5EF4-FFF2-40B4-BE49-F238E27FC236}">
                <a16:creationId xmlns:a16="http://schemas.microsoft.com/office/drawing/2014/main" id="{326E3B6F-6B15-ED36-76D8-21970EC22C7A}"/>
              </a:ext>
            </a:extLst>
          </p:cNvPr>
          <p:cNvSpPr/>
          <p:nvPr/>
        </p:nvSpPr>
        <p:spPr>
          <a:xfrm>
            <a:off x="8281988" y="1770063"/>
            <a:ext cx="1958975" cy="1727200"/>
          </a:xfrm>
          <a:custGeom>
            <a:avLst/>
            <a:gdLst>
              <a:gd name="connsiteX0" fmla="*/ 933141 w 1695450"/>
              <a:gd name="connsiteY0" fmla="*/ 1447800 h 1495425"/>
              <a:gd name="connsiteX1" fmla="*/ 1684664 w 1695450"/>
              <a:gd name="connsiteY1" fmla="*/ 146685 h 1495425"/>
              <a:gd name="connsiteX2" fmla="*/ 1599891 w 1695450"/>
              <a:gd name="connsiteY2" fmla="*/ 0 h 1495425"/>
              <a:gd name="connsiteX3" fmla="*/ 97798 w 1695450"/>
              <a:gd name="connsiteY3" fmla="*/ 0 h 1495425"/>
              <a:gd name="connsiteX4" fmla="*/ 13026 w 1695450"/>
              <a:gd name="connsiteY4" fmla="*/ 146685 h 1495425"/>
              <a:gd name="connsiteX5" fmla="*/ 764549 w 1695450"/>
              <a:gd name="connsiteY5" fmla="*/ 1447800 h 1495425"/>
              <a:gd name="connsiteX6" fmla="*/ 933141 w 1695450"/>
              <a:gd name="connsiteY6" fmla="*/ 1447800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450" h="1495425">
                <a:moveTo>
                  <a:pt x="933141" y="1447800"/>
                </a:moveTo>
                <a:lnTo>
                  <a:pt x="1684664" y="146685"/>
                </a:lnTo>
                <a:cubicBezTo>
                  <a:pt x="1721811" y="81915"/>
                  <a:pt x="1675139" y="0"/>
                  <a:pt x="1599891" y="0"/>
                </a:cubicBezTo>
                <a:lnTo>
                  <a:pt x="97798" y="0"/>
                </a:lnTo>
                <a:cubicBezTo>
                  <a:pt x="22551" y="0"/>
                  <a:pt x="-24122" y="80963"/>
                  <a:pt x="13026" y="146685"/>
                </a:cubicBezTo>
                <a:lnTo>
                  <a:pt x="764549" y="1447800"/>
                </a:lnTo>
                <a:cubicBezTo>
                  <a:pt x="801696" y="1512570"/>
                  <a:pt x="895993" y="1512570"/>
                  <a:pt x="933141" y="1447800"/>
                </a:cubicBezTo>
                <a:close/>
              </a:path>
            </a:pathLst>
          </a:custGeom>
          <a:solidFill>
            <a:schemeClr val="accent4"/>
          </a:solidFill>
          <a:ln w="9525" cap="flat">
            <a:noFill/>
            <a:prstDash val="solid"/>
            <a:miter/>
          </a:ln>
          <a:effectLst>
            <a:outerShdw blurRad="63500" sx="102000" sy="102000" algn="ctr" rotWithShape="0">
              <a:prstClr val="black">
                <a:alpha val="40000"/>
              </a:prstClr>
            </a:outerShdw>
          </a:effectLst>
        </p:spPr>
        <p:txBody>
          <a:bodyPr anchor="ctr"/>
          <a:lstStyle/>
          <a:p>
            <a:pPr fontAlgn="auto">
              <a:spcBef>
                <a:spcPts val="0"/>
              </a:spcBef>
              <a:spcAft>
                <a:spcPts val="0"/>
              </a:spcAft>
              <a:defRPr/>
            </a:pPr>
            <a:endParaRPr lang="en-US">
              <a:latin typeface="+mn-lt"/>
              <a:cs typeface="+mn-cs"/>
            </a:endParaRPr>
          </a:p>
        </p:txBody>
      </p:sp>
      <p:sp>
        <p:nvSpPr>
          <p:cNvPr id="10" name="Freeform: Shape 9">
            <a:extLst>
              <a:ext uri="{FF2B5EF4-FFF2-40B4-BE49-F238E27FC236}">
                <a16:creationId xmlns:a16="http://schemas.microsoft.com/office/drawing/2014/main" id="{D854F6B9-7B0D-36D2-0DD1-0C488A973FEA}"/>
              </a:ext>
            </a:extLst>
          </p:cNvPr>
          <p:cNvSpPr/>
          <p:nvPr/>
        </p:nvSpPr>
        <p:spPr>
          <a:xfrm>
            <a:off x="9434513" y="1924050"/>
            <a:ext cx="1960562" cy="1728788"/>
          </a:xfrm>
          <a:custGeom>
            <a:avLst/>
            <a:gdLst>
              <a:gd name="connsiteX0" fmla="*/ 97798 w 1695450"/>
              <a:gd name="connsiteY0" fmla="*/ 1496378 h 1495425"/>
              <a:gd name="connsiteX1" fmla="*/ 1599891 w 1695450"/>
              <a:gd name="connsiteY1" fmla="*/ 1496378 h 1495425"/>
              <a:gd name="connsiteX2" fmla="*/ 1684663 w 1695450"/>
              <a:gd name="connsiteY2" fmla="*/ 1349693 h 1495425"/>
              <a:gd name="connsiteX3" fmla="*/ 933141 w 1695450"/>
              <a:gd name="connsiteY3" fmla="*/ 48578 h 1495425"/>
              <a:gd name="connsiteX4" fmla="*/ 764548 w 1695450"/>
              <a:gd name="connsiteY4" fmla="*/ 48578 h 1495425"/>
              <a:gd name="connsiteX5" fmla="*/ 13026 w 1695450"/>
              <a:gd name="connsiteY5" fmla="*/ 1349693 h 1495425"/>
              <a:gd name="connsiteX6" fmla="*/ 97798 w 1695450"/>
              <a:gd name="connsiteY6" fmla="*/ 1496378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450" h="1495425">
                <a:moveTo>
                  <a:pt x="97798" y="1496378"/>
                </a:moveTo>
                <a:lnTo>
                  <a:pt x="1599891" y="1496378"/>
                </a:lnTo>
                <a:cubicBezTo>
                  <a:pt x="1675138" y="1496378"/>
                  <a:pt x="1721811" y="1415415"/>
                  <a:pt x="1684663" y="1349693"/>
                </a:cubicBezTo>
                <a:lnTo>
                  <a:pt x="933141" y="48578"/>
                </a:lnTo>
                <a:cubicBezTo>
                  <a:pt x="895994" y="-16193"/>
                  <a:pt x="801696" y="-16193"/>
                  <a:pt x="764548" y="48578"/>
                </a:cubicBezTo>
                <a:lnTo>
                  <a:pt x="13026" y="1349693"/>
                </a:lnTo>
                <a:cubicBezTo>
                  <a:pt x="-24122" y="1414463"/>
                  <a:pt x="22551" y="1496378"/>
                  <a:pt x="97798" y="1496378"/>
                </a:cubicBezTo>
                <a:close/>
              </a:path>
            </a:pathLst>
          </a:custGeom>
          <a:solidFill>
            <a:schemeClr val="accent1"/>
          </a:solidFill>
          <a:ln w="9525" cap="flat">
            <a:noFill/>
            <a:prstDash val="solid"/>
            <a:miter/>
          </a:ln>
          <a:effectLst>
            <a:outerShdw blurRad="63500" sx="102000" sy="102000" algn="ctr" rotWithShape="0">
              <a:prstClr val="black">
                <a:alpha val="40000"/>
              </a:prstClr>
            </a:outerShdw>
          </a:effectLst>
        </p:spPr>
        <p:txBody>
          <a:bodyPr anchor="ctr"/>
          <a:lstStyle/>
          <a:p>
            <a:pPr fontAlgn="auto">
              <a:spcBef>
                <a:spcPts val="0"/>
              </a:spcBef>
              <a:spcAft>
                <a:spcPts val="0"/>
              </a:spcAft>
              <a:defRPr/>
            </a:pPr>
            <a:endParaRPr lang="en-US">
              <a:latin typeface="+mn-lt"/>
              <a:cs typeface="+mn-cs"/>
            </a:endParaRPr>
          </a:p>
        </p:txBody>
      </p:sp>
      <p:sp>
        <p:nvSpPr>
          <p:cNvPr id="11" name="Freeform: Shape 10">
            <a:extLst>
              <a:ext uri="{FF2B5EF4-FFF2-40B4-BE49-F238E27FC236}">
                <a16:creationId xmlns:a16="http://schemas.microsoft.com/office/drawing/2014/main" id="{6AEDB2C4-7609-D724-B083-DC8B72016C8E}"/>
              </a:ext>
            </a:extLst>
          </p:cNvPr>
          <p:cNvSpPr/>
          <p:nvPr/>
        </p:nvSpPr>
        <p:spPr>
          <a:xfrm>
            <a:off x="9434513" y="3741738"/>
            <a:ext cx="1960562" cy="1728787"/>
          </a:xfrm>
          <a:custGeom>
            <a:avLst/>
            <a:gdLst>
              <a:gd name="connsiteX0" fmla="*/ 13026 w 1695450"/>
              <a:gd name="connsiteY0" fmla="*/ 146685 h 1495425"/>
              <a:gd name="connsiteX1" fmla="*/ 764548 w 1695450"/>
              <a:gd name="connsiteY1" fmla="*/ 1447800 h 1495425"/>
              <a:gd name="connsiteX2" fmla="*/ 933141 w 1695450"/>
              <a:gd name="connsiteY2" fmla="*/ 1447800 h 1495425"/>
              <a:gd name="connsiteX3" fmla="*/ 1684664 w 1695450"/>
              <a:gd name="connsiteY3" fmla="*/ 146685 h 1495425"/>
              <a:gd name="connsiteX4" fmla="*/ 1599891 w 1695450"/>
              <a:gd name="connsiteY4" fmla="*/ 0 h 1495425"/>
              <a:gd name="connsiteX5" fmla="*/ 97798 w 1695450"/>
              <a:gd name="connsiteY5" fmla="*/ 0 h 1495425"/>
              <a:gd name="connsiteX6" fmla="*/ 13026 w 1695450"/>
              <a:gd name="connsiteY6" fmla="*/ 146685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450" h="1495425">
                <a:moveTo>
                  <a:pt x="13026" y="146685"/>
                </a:moveTo>
                <a:lnTo>
                  <a:pt x="764548" y="1447800"/>
                </a:lnTo>
                <a:cubicBezTo>
                  <a:pt x="801696" y="1512570"/>
                  <a:pt x="895993" y="1512570"/>
                  <a:pt x="933141" y="1447800"/>
                </a:cubicBezTo>
                <a:lnTo>
                  <a:pt x="1684664" y="146685"/>
                </a:lnTo>
                <a:cubicBezTo>
                  <a:pt x="1721811" y="81915"/>
                  <a:pt x="1675139" y="0"/>
                  <a:pt x="1599891" y="0"/>
                </a:cubicBezTo>
                <a:lnTo>
                  <a:pt x="97798" y="0"/>
                </a:lnTo>
                <a:cubicBezTo>
                  <a:pt x="22551" y="953"/>
                  <a:pt x="-24122" y="81915"/>
                  <a:pt x="13026" y="146685"/>
                </a:cubicBezTo>
                <a:close/>
              </a:path>
            </a:pathLst>
          </a:custGeom>
          <a:solidFill>
            <a:schemeClr val="accent2"/>
          </a:solidFill>
          <a:ln w="9525" cap="flat">
            <a:noFill/>
            <a:prstDash val="solid"/>
            <a:miter/>
          </a:ln>
          <a:effectLst>
            <a:outerShdw blurRad="63500" sx="102000" sy="102000" algn="ctr" rotWithShape="0">
              <a:prstClr val="black">
                <a:alpha val="40000"/>
              </a:prstClr>
            </a:outerShdw>
          </a:effectLst>
        </p:spPr>
        <p:txBody>
          <a:bodyPr anchor="ctr"/>
          <a:lstStyle/>
          <a:p>
            <a:pPr fontAlgn="auto">
              <a:spcBef>
                <a:spcPts val="0"/>
              </a:spcBef>
              <a:spcAft>
                <a:spcPts val="0"/>
              </a:spcAft>
              <a:defRPr/>
            </a:pPr>
            <a:endParaRPr lang="en-US">
              <a:latin typeface="+mn-lt"/>
              <a:cs typeface="+mn-cs"/>
            </a:endParaRPr>
          </a:p>
        </p:txBody>
      </p:sp>
      <p:sp>
        <p:nvSpPr>
          <p:cNvPr id="13" name="Oval 12">
            <a:extLst>
              <a:ext uri="{FF2B5EF4-FFF2-40B4-BE49-F238E27FC236}">
                <a16:creationId xmlns:a16="http://schemas.microsoft.com/office/drawing/2014/main" id="{C010EDB7-1D7E-4F4E-51F6-25868367298F}"/>
              </a:ext>
            </a:extLst>
          </p:cNvPr>
          <p:cNvSpPr/>
          <p:nvPr/>
        </p:nvSpPr>
        <p:spPr>
          <a:xfrm>
            <a:off x="8375650" y="2820988"/>
            <a:ext cx="1733550" cy="17335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Oval 21">
            <a:extLst>
              <a:ext uri="{FF2B5EF4-FFF2-40B4-BE49-F238E27FC236}">
                <a16:creationId xmlns:a16="http://schemas.microsoft.com/office/drawing/2014/main" id="{79F1B154-02CB-637D-521B-CA8623ADFB83}"/>
              </a:ext>
            </a:extLst>
          </p:cNvPr>
          <p:cNvSpPr>
            <a:spLocks noChangeAspect="1"/>
          </p:cNvSpPr>
          <p:nvPr/>
        </p:nvSpPr>
        <p:spPr>
          <a:xfrm>
            <a:off x="7778750" y="2800350"/>
            <a:ext cx="419100" cy="42227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1"/>
          </a:p>
        </p:txBody>
      </p:sp>
      <p:sp>
        <p:nvSpPr>
          <p:cNvPr id="41" name="Rounded Rectangle 27">
            <a:extLst>
              <a:ext uri="{FF2B5EF4-FFF2-40B4-BE49-F238E27FC236}">
                <a16:creationId xmlns:a16="http://schemas.microsoft.com/office/drawing/2014/main" id="{00D5BDF1-7BB9-53B4-1405-729D09D40E6D}"/>
              </a:ext>
            </a:extLst>
          </p:cNvPr>
          <p:cNvSpPr/>
          <p:nvPr/>
        </p:nvSpPr>
        <p:spPr>
          <a:xfrm>
            <a:off x="7778750" y="4270375"/>
            <a:ext cx="419100" cy="320675"/>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1"/>
          </a:p>
        </p:txBody>
      </p:sp>
      <p:sp>
        <p:nvSpPr>
          <p:cNvPr id="42" name="Rounded Rectangle 7">
            <a:extLst>
              <a:ext uri="{FF2B5EF4-FFF2-40B4-BE49-F238E27FC236}">
                <a16:creationId xmlns:a16="http://schemas.microsoft.com/office/drawing/2014/main" id="{7B900DFA-B7D4-DCB4-1F6F-A06FFC7F4B34}"/>
              </a:ext>
            </a:extLst>
          </p:cNvPr>
          <p:cNvSpPr/>
          <p:nvPr/>
        </p:nvSpPr>
        <p:spPr>
          <a:xfrm>
            <a:off x="9078913" y="2100263"/>
            <a:ext cx="393700" cy="341312"/>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1"/>
          </a:p>
        </p:txBody>
      </p:sp>
      <p:sp>
        <p:nvSpPr>
          <p:cNvPr id="43" name="Rectangle 9">
            <a:extLst>
              <a:ext uri="{FF2B5EF4-FFF2-40B4-BE49-F238E27FC236}">
                <a16:creationId xmlns:a16="http://schemas.microsoft.com/office/drawing/2014/main" id="{39BFE0CA-7127-4BCD-EDE4-9651D20E68CC}"/>
              </a:ext>
            </a:extLst>
          </p:cNvPr>
          <p:cNvSpPr/>
          <p:nvPr/>
        </p:nvSpPr>
        <p:spPr>
          <a:xfrm>
            <a:off x="10301288" y="4202113"/>
            <a:ext cx="376237" cy="3524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1"/>
          </a:p>
        </p:txBody>
      </p:sp>
      <p:sp>
        <p:nvSpPr>
          <p:cNvPr id="44" name="Rounded Rectangle 7">
            <a:extLst>
              <a:ext uri="{FF2B5EF4-FFF2-40B4-BE49-F238E27FC236}">
                <a16:creationId xmlns:a16="http://schemas.microsoft.com/office/drawing/2014/main" id="{49FF0F7C-C3A7-B8C5-ABC0-AB438EF7B8F4}"/>
              </a:ext>
            </a:extLst>
          </p:cNvPr>
          <p:cNvSpPr/>
          <p:nvPr/>
        </p:nvSpPr>
        <p:spPr>
          <a:xfrm>
            <a:off x="10374313" y="2784475"/>
            <a:ext cx="230187" cy="398463"/>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1"/>
          </a:p>
        </p:txBody>
      </p:sp>
      <p:sp>
        <p:nvSpPr>
          <p:cNvPr id="45" name="Rectangle 23">
            <a:extLst>
              <a:ext uri="{FF2B5EF4-FFF2-40B4-BE49-F238E27FC236}">
                <a16:creationId xmlns:a16="http://schemas.microsoft.com/office/drawing/2014/main" id="{F75D59F2-E6FA-0386-C033-18D32D24E797}"/>
              </a:ext>
            </a:extLst>
          </p:cNvPr>
          <p:cNvSpPr/>
          <p:nvPr/>
        </p:nvSpPr>
        <p:spPr>
          <a:xfrm>
            <a:off x="9051925" y="4887913"/>
            <a:ext cx="447675" cy="263525"/>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1"/>
          </a:p>
        </p:txBody>
      </p:sp>
      <p:sp>
        <p:nvSpPr>
          <p:cNvPr id="46" name="Rectangle 50">
            <a:extLst>
              <a:ext uri="{FF2B5EF4-FFF2-40B4-BE49-F238E27FC236}">
                <a16:creationId xmlns:a16="http://schemas.microsoft.com/office/drawing/2014/main" id="{565FD84D-AF07-0E2A-C3DF-B3BFB8C69D68}"/>
              </a:ext>
            </a:extLst>
          </p:cNvPr>
          <p:cNvSpPr>
            <a:spLocks noChangeAspect="1"/>
          </p:cNvSpPr>
          <p:nvPr/>
        </p:nvSpPr>
        <p:spPr>
          <a:xfrm>
            <a:off x="8996363" y="3132138"/>
            <a:ext cx="520700" cy="296862"/>
          </a:xfrm>
          <a:custGeom>
            <a:avLst/>
            <a:gdLst/>
            <a:ahLst/>
            <a:cxnLst/>
            <a:rect l="l" t="t" r="r" b="b"/>
            <a:pathLst>
              <a:path w="2797236" h="1602166">
                <a:moveTo>
                  <a:pt x="676854" y="738042"/>
                </a:moveTo>
                <a:cubicBezTo>
                  <a:pt x="614942" y="702297"/>
                  <a:pt x="535774" y="723510"/>
                  <a:pt x="500029" y="785422"/>
                </a:cubicBezTo>
                <a:cubicBezTo>
                  <a:pt x="464284" y="847335"/>
                  <a:pt x="485497" y="926503"/>
                  <a:pt x="547409" y="962248"/>
                </a:cubicBezTo>
                <a:cubicBezTo>
                  <a:pt x="609321" y="997993"/>
                  <a:pt x="688490" y="976780"/>
                  <a:pt x="724235" y="914867"/>
                </a:cubicBezTo>
                <a:cubicBezTo>
                  <a:pt x="759980" y="852955"/>
                  <a:pt x="738766" y="773787"/>
                  <a:pt x="676854" y="738042"/>
                </a:cubicBezTo>
                <a:close/>
                <a:moveTo>
                  <a:pt x="1505478" y="880583"/>
                </a:moveTo>
                <a:lnTo>
                  <a:pt x="1475082" y="873061"/>
                </a:lnTo>
                <a:lnTo>
                  <a:pt x="1475082" y="1008668"/>
                </a:lnTo>
                <a:cubicBezTo>
                  <a:pt x="1478425" y="1007382"/>
                  <a:pt x="1481683" y="1005827"/>
                  <a:pt x="1484860" y="1004059"/>
                </a:cubicBezTo>
                <a:cubicBezTo>
                  <a:pt x="1512039" y="988933"/>
                  <a:pt x="1529130" y="960585"/>
                  <a:pt x="1529788" y="929597"/>
                </a:cubicBezTo>
                <a:cubicBezTo>
                  <a:pt x="1530028" y="906726"/>
                  <a:pt x="1526034" y="896074"/>
                  <a:pt x="1505478" y="880583"/>
                </a:cubicBezTo>
                <a:close/>
                <a:moveTo>
                  <a:pt x="1395816" y="619564"/>
                </a:moveTo>
                <a:cubicBezTo>
                  <a:pt x="1376272" y="632083"/>
                  <a:pt x="1363760" y="652864"/>
                  <a:pt x="1361807" y="675926"/>
                </a:cubicBezTo>
                <a:lnTo>
                  <a:pt x="1362578" y="675894"/>
                </a:lnTo>
                <a:cubicBezTo>
                  <a:pt x="1361574" y="701623"/>
                  <a:pt x="1371022" y="725250"/>
                  <a:pt x="1395009" y="740923"/>
                </a:cubicBezTo>
                <a:lnTo>
                  <a:pt x="1395816" y="741452"/>
                </a:lnTo>
                <a:close/>
                <a:moveTo>
                  <a:pt x="1475082" y="467094"/>
                </a:moveTo>
                <a:lnTo>
                  <a:pt x="1475082" y="500684"/>
                </a:lnTo>
                <a:cubicBezTo>
                  <a:pt x="1497267" y="504631"/>
                  <a:pt x="1518774" y="512905"/>
                  <a:pt x="1538543" y="525166"/>
                </a:cubicBezTo>
                <a:cubicBezTo>
                  <a:pt x="1596427" y="561066"/>
                  <a:pt x="1630319" y="625508"/>
                  <a:pt x="1627098" y="693545"/>
                </a:cubicBezTo>
                <a:lnTo>
                  <a:pt x="1518521" y="688404"/>
                </a:lnTo>
                <a:cubicBezTo>
                  <a:pt x="1519877" y="659770"/>
                  <a:pt x="1505613" y="632649"/>
                  <a:pt x="1481252" y="617540"/>
                </a:cubicBezTo>
                <a:lnTo>
                  <a:pt x="1475082" y="614775"/>
                </a:lnTo>
                <a:lnTo>
                  <a:pt x="1475082" y="759007"/>
                </a:lnTo>
                <a:cubicBezTo>
                  <a:pt x="1516008" y="761698"/>
                  <a:pt x="1547648" y="771672"/>
                  <a:pt x="1577189" y="790249"/>
                </a:cubicBezTo>
                <a:cubicBezTo>
                  <a:pt x="1622357" y="818652"/>
                  <a:pt x="1647114" y="873156"/>
                  <a:pt x="1650484" y="927386"/>
                </a:cubicBezTo>
                <a:lnTo>
                  <a:pt x="1650683" y="927386"/>
                </a:lnTo>
                <a:lnTo>
                  <a:pt x="1650607" y="928511"/>
                </a:lnTo>
                <a:cubicBezTo>
                  <a:pt x="1650834" y="929446"/>
                  <a:pt x="1650880" y="930391"/>
                  <a:pt x="1650916" y="931336"/>
                </a:cubicBezTo>
                <a:lnTo>
                  <a:pt x="1650415" y="931353"/>
                </a:lnTo>
                <a:cubicBezTo>
                  <a:pt x="1649239" y="1005482"/>
                  <a:pt x="1608533" y="1073418"/>
                  <a:pt x="1543577" y="1109567"/>
                </a:cubicBezTo>
                <a:cubicBezTo>
                  <a:pt x="1521978" y="1121587"/>
                  <a:pt x="1498805" y="1129476"/>
                  <a:pt x="1475082" y="1132835"/>
                </a:cubicBezTo>
                <a:lnTo>
                  <a:pt x="1475082" y="1165545"/>
                </a:lnTo>
                <a:lnTo>
                  <a:pt x="1395816" y="1165545"/>
                </a:lnTo>
                <a:lnTo>
                  <a:pt x="1395816" y="1130194"/>
                </a:lnTo>
                <a:cubicBezTo>
                  <a:pt x="1373613" y="1125585"/>
                  <a:pt x="1352168" y="1116888"/>
                  <a:pt x="1332303" y="1104568"/>
                </a:cubicBezTo>
                <a:cubicBezTo>
                  <a:pt x="1268003" y="1064689"/>
                  <a:pt x="1230355" y="993103"/>
                  <a:pt x="1233933" y="917525"/>
                </a:cubicBezTo>
                <a:lnTo>
                  <a:pt x="1354544" y="923236"/>
                </a:lnTo>
                <a:cubicBezTo>
                  <a:pt x="1353040" y="954989"/>
                  <a:pt x="1368828" y="985067"/>
                  <a:pt x="1395816" y="1001849"/>
                </a:cubicBezTo>
                <a:lnTo>
                  <a:pt x="1395816" y="862479"/>
                </a:lnTo>
                <a:cubicBezTo>
                  <a:pt x="1368998" y="855832"/>
                  <a:pt x="1344002" y="843677"/>
                  <a:pt x="1322380" y="825533"/>
                </a:cubicBezTo>
                <a:cubicBezTo>
                  <a:pt x="1279142" y="789250"/>
                  <a:pt x="1253317" y="736644"/>
                  <a:pt x="1251176" y="680490"/>
                </a:cubicBezTo>
                <a:cubicBezTo>
                  <a:pt x="1251334" y="597461"/>
                  <a:pt x="1284345" y="551005"/>
                  <a:pt x="1345251" y="517567"/>
                </a:cubicBezTo>
                <a:cubicBezTo>
                  <a:pt x="1360367" y="509155"/>
                  <a:pt x="1379438" y="506089"/>
                  <a:pt x="1395816" y="502211"/>
                </a:cubicBezTo>
                <a:lnTo>
                  <a:pt x="1395816" y="467094"/>
                </a:lnTo>
                <a:close/>
                <a:moveTo>
                  <a:pt x="1670907" y="420372"/>
                </a:moveTo>
                <a:cubicBezTo>
                  <a:pt x="1452232" y="294120"/>
                  <a:pt x="1172613" y="369043"/>
                  <a:pt x="1046361" y="587719"/>
                </a:cubicBezTo>
                <a:cubicBezTo>
                  <a:pt x="920108" y="806395"/>
                  <a:pt x="995032" y="1086013"/>
                  <a:pt x="1213707" y="1212266"/>
                </a:cubicBezTo>
                <a:cubicBezTo>
                  <a:pt x="1432383" y="1338518"/>
                  <a:pt x="1712002" y="1263595"/>
                  <a:pt x="1838254" y="1044919"/>
                </a:cubicBezTo>
                <a:cubicBezTo>
                  <a:pt x="1964507" y="826243"/>
                  <a:pt x="1889583" y="546625"/>
                  <a:pt x="1670907" y="420372"/>
                </a:cubicBezTo>
                <a:close/>
                <a:moveTo>
                  <a:pt x="2337204" y="670392"/>
                </a:moveTo>
                <a:cubicBezTo>
                  <a:pt x="2275292" y="634647"/>
                  <a:pt x="2196124" y="655860"/>
                  <a:pt x="2160379" y="717772"/>
                </a:cubicBezTo>
                <a:cubicBezTo>
                  <a:pt x="2124634" y="779684"/>
                  <a:pt x="2145847" y="858852"/>
                  <a:pt x="2207759" y="894597"/>
                </a:cubicBezTo>
                <a:cubicBezTo>
                  <a:pt x="2269672" y="930342"/>
                  <a:pt x="2348840" y="909129"/>
                  <a:pt x="2384585" y="847217"/>
                </a:cubicBezTo>
                <a:cubicBezTo>
                  <a:pt x="2420330" y="785305"/>
                  <a:pt x="2399117" y="706137"/>
                  <a:pt x="2337204" y="670392"/>
                </a:cubicBezTo>
                <a:close/>
                <a:moveTo>
                  <a:pt x="2384613" y="233313"/>
                </a:moveTo>
                <a:cubicBezTo>
                  <a:pt x="2428818" y="319090"/>
                  <a:pt x="2503845" y="385970"/>
                  <a:pt x="2595156" y="420224"/>
                </a:cubicBezTo>
                <a:lnTo>
                  <a:pt x="2595155" y="1152677"/>
                </a:lnTo>
                <a:cubicBezTo>
                  <a:pt x="2489919" y="1191773"/>
                  <a:pt x="2405690" y="1273809"/>
                  <a:pt x="2363285" y="1377636"/>
                </a:cubicBezTo>
                <a:lnTo>
                  <a:pt x="402182" y="1377636"/>
                </a:lnTo>
                <a:cubicBezTo>
                  <a:pt x="366180" y="1300676"/>
                  <a:pt x="305669" y="1237745"/>
                  <a:pt x="230221" y="1198942"/>
                </a:cubicBezTo>
                <a:lnTo>
                  <a:pt x="230221" y="415045"/>
                </a:lnTo>
                <a:cubicBezTo>
                  <a:pt x="307865" y="376272"/>
                  <a:pt x="370258" y="312122"/>
                  <a:pt x="407224" y="233313"/>
                </a:cubicBezTo>
                <a:close/>
                <a:moveTo>
                  <a:pt x="2374194" y="127259"/>
                </a:moveTo>
                <a:lnTo>
                  <a:pt x="406569" y="127259"/>
                </a:lnTo>
                <a:cubicBezTo>
                  <a:pt x="368226" y="267341"/>
                  <a:pt x="255955" y="376146"/>
                  <a:pt x="114433" y="410154"/>
                </a:cubicBezTo>
                <a:lnTo>
                  <a:pt x="114433" y="1207711"/>
                </a:lnTo>
                <a:cubicBezTo>
                  <a:pt x="249220" y="1241659"/>
                  <a:pt x="356431" y="1343562"/>
                  <a:pt x="397550" y="1475019"/>
                </a:cubicBezTo>
                <a:lnTo>
                  <a:pt x="2364592" y="1475019"/>
                </a:lnTo>
                <a:cubicBezTo>
                  <a:pt x="2403043" y="1323089"/>
                  <a:pt x="2527516" y="1206120"/>
                  <a:pt x="2682804" y="1177407"/>
                </a:cubicBezTo>
                <a:lnTo>
                  <a:pt x="2682804" y="401000"/>
                </a:lnTo>
                <a:cubicBezTo>
                  <a:pt x="2536308" y="373254"/>
                  <a:pt x="2418049" y="266915"/>
                  <a:pt x="2374194" y="127259"/>
                </a:cubicBezTo>
                <a:close/>
                <a:moveTo>
                  <a:pt x="2797236" y="112"/>
                </a:moveTo>
                <a:lnTo>
                  <a:pt x="2797236" y="1602166"/>
                </a:lnTo>
                <a:lnTo>
                  <a:pt x="419639" y="1602166"/>
                </a:lnTo>
                <a:lnTo>
                  <a:pt x="12661" y="1602166"/>
                </a:lnTo>
                <a:lnTo>
                  <a:pt x="0" y="1602166"/>
                </a:lnTo>
                <a:lnTo>
                  <a:pt x="0" y="112"/>
                </a:lnTo>
                <a:lnTo>
                  <a:pt x="2352082" y="112"/>
                </a:lnTo>
                <a:cubicBezTo>
                  <a:pt x="2352071" y="75"/>
                  <a:pt x="2352071" y="37"/>
                  <a:pt x="2352071" y="0"/>
                </a:cubicBezTo>
                <a:lnTo>
                  <a:pt x="2759048" y="0"/>
                </a:lnTo>
                <a:lnTo>
                  <a:pt x="2759047" y="1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sz="2701"/>
          </a:p>
        </p:txBody>
      </p:sp>
      <p:grpSp>
        <p:nvGrpSpPr>
          <p:cNvPr id="92201" name="Group 46">
            <a:extLst>
              <a:ext uri="{FF2B5EF4-FFF2-40B4-BE49-F238E27FC236}">
                <a16:creationId xmlns:a16="http://schemas.microsoft.com/office/drawing/2014/main" id="{D4356D65-E8F5-52E4-6ACF-74010CD8D042}"/>
              </a:ext>
            </a:extLst>
          </p:cNvPr>
          <p:cNvGrpSpPr>
            <a:grpSpLocks/>
          </p:cNvGrpSpPr>
          <p:nvPr/>
        </p:nvGrpSpPr>
        <p:grpSpPr bwMode="auto">
          <a:xfrm>
            <a:off x="8609013" y="3502025"/>
            <a:ext cx="1333500" cy="863600"/>
            <a:chOff x="3233963" y="1954419"/>
            <a:chExt cx="1400520" cy="863315"/>
          </a:xfrm>
        </p:grpSpPr>
        <p:sp>
          <p:nvSpPr>
            <p:cNvPr id="92202" name="TextBox 47">
              <a:extLst>
                <a:ext uri="{FF2B5EF4-FFF2-40B4-BE49-F238E27FC236}">
                  <a16:creationId xmlns:a16="http://schemas.microsoft.com/office/drawing/2014/main" id="{13866247-B8FB-8FC6-5707-965682C7238C}"/>
                </a:ext>
              </a:extLst>
            </p:cNvPr>
            <p:cNvSpPr txBox="1">
              <a:spLocks noChangeArrowheads="1"/>
            </p:cNvSpPr>
            <p:nvPr/>
          </p:nvSpPr>
          <p:spPr bwMode="auto">
            <a:xfrm>
              <a:off x="3233963" y="1954419"/>
              <a:ext cx="14005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ko-KR" sz="1400" b="1">
                  <a:ea typeface="Arial Unicode MS" pitchFamily="34" charset="-128"/>
                </a:rPr>
                <a:t>Add Text</a:t>
              </a:r>
              <a:endParaRPr lang="ko-KR" altLang="en-US" sz="1400" b="1">
                <a:ea typeface="Arial Unicode MS" pitchFamily="34" charset="-128"/>
              </a:endParaRPr>
            </a:p>
          </p:txBody>
        </p:sp>
        <p:sp>
          <p:nvSpPr>
            <p:cNvPr id="92203" name="TextBox 48">
              <a:extLst>
                <a:ext uri="{FF2B5EF4-FFF2-40B4-BE49-F238E27FC236}">
                  <a16:creationId xmlns:a16="http://schemas.microsoft.com/office/drawing/2014/main" id="{A5A4DC7C-46AB-1FB3-5F3E-32826CAAB07E}"/>
                </a:ext>
              </a:extLst>
            </p:cNvPr>
            <p:cNvSpPr txBox="1">
              <a:spLocks noChangeArrowheads="1"/>
            </p:cNvSpPr>
            <p:nvPr/>
          </p:nvSpPr>
          <p:spPr bwMode="auto">
            <a:xfrm>
              <a:off x="3233964" y="2171403"/>
              <a:ext cx="14005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ko-KR" sz="1200">
                  <a:ea typeface="Arial Unicode MS" pitchFamily="34" charset="-128"/>
                </a:rPr>
                <a:t>Easy to change colors, photos and Text.</a:t>
              </a:r>
              <a:endParaRPr lang="ko-KR" altLang="en-US" sz="1200">
                <a:ea typeface="Arial Unicode MS" pitchFamily="34" charset="-128"/>
              </a:endParaRPr>
            </a:p>
          </p:txBody>
        </p:sp>
      </p:grpSp>
      <p:sp>
        <p:nvSpPr>
          <p:cNvPr id="92204" name="Rectangle 44">
            <a:extLst>
              <a:ext uri="{FF2B5EF4-FFF2-40B4-BE49-F238E27FC236}">
                <a16:creationId xmlns:a16="http://schemas.microsoft.com/office/drawing/2014/main" id="{F162BF45-F7E3-7504-1706-D79213EE910F}"/>
              </a:ext>
            </a:extLst>
          </p:cNvPr>
          <p:cNvSpPr>
            <a:spLocks noChangeArrowheads="1"/>
          </p:cNvSpPr>
          <p:nvPr/>
        </p:nvSpPr>
        <p:spPr bwMode="auto">
          <a:xfrm>
            <a:off x="219075" y="174625"/>
            <a:ext cx="11593513"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en-US" sz="2300" b="1">
                <a:solidFill>
                  <a:srgbClr val="0033CC"/>
                </a:solidFill>
              </a:rPr>
              <a:t>Câu 3. </a:t>
            </a:r>
            <a:r>
              <a:rPr lang="vi-VN" altLang="ko-KR" sz="2300" b="1">
                <a:solidFill>
                  <a:srgbClr val="0033CC"/>
                </a:solidFill>
              </a:rPr>
              <a:t>Từ câu danh ngôn dưới đây, em hãy viết một đoạn văn về tác hại của sự thiếu khoan dung trong cuộc sống:</a:t>
            </a:r>
          </a:p>
        </p:txBody>
      </p:sp>
      <p:sp>
        <p:nvSpPr>
          <p:cNvPr id="92205" name="Rectangle 45">
            <a:extLst>
              <a:ext uri="{FF2B5EF4-FFF2-40B4-BE49-F238E27FC236}">
                <a16:creationId xmlns:a16="http://schemas.microsoft.com/office/drawing/2014/main" id="{9810BD14-BB49-16F5-8983-1F10A10C29A1}"/>
              </a:ext>
            </a:extLst>
          </p:cNvPr>
          <p:cNvSpPr>
            <a:spLocks noChangeArrowheads="1"/>
          </p:cNvSpPr>
          <p:nvPr/>
        </p:nvSpPr>
        <p:spPr bwMode="auto">
          <a:xfrm>
            <a:off x="865188" y="1751013"/>
            <a:ext cx="5484812" cy="3854450"/>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4100"/>
              <a:t>Không khoan dung cũng là một hình thức bạo lực và là trở ngại cho sự phát triển của một tinh thần dân chủ thực sự.</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71D52-EF02-A4B2-FC63-B45F5D446897}"/>
              </a:ext>
            </a:extLst>
          </p:cNvPr>
          <p:cNvSpPr>
            <a:spLocks noGrp="1"/>
          </p:cNvSpPr>
          <p:nvPr>
            <p:ph type="body" sz="quarter" idx="4294967295"/>
          </p:nvPr>
        </p:nvSpPr>
        <p:spPr>
          <a:xfrm>
            <a:off x="354013" y="114300"/>
            <a:ext cx="11574462" cy="955675"/>
          </a:xfrm>
        </p:spPr>
        <p:txBody>
          <a:bodyPr anchor="ctr"/>
          <a:lstStyle/>
          <a:p>
            <a:pPr marL="0" indent="0">
              <a:buFont typeface="Arial" panose="020B0604020202020204" pitchFamily="34" charset="0"/>
              <a:buNone/>
            </a:pPr>
            <a:r>
              <a:rPr lang="en-US" altLang="en-US" sz="3200" b="1">
                <a:solidFill>
                  <a:srgbClr val="0033CC"/>
                </a:solidFill>
                <a:latin typeface="Arial" panose="020B0604020202020204" pitchFamily="34" charset="0"/>
              </a:rPr>
              <a:t>Bài 4: </a:t>
            </a:r>
            <a:r>
              <a:rPr lang="en-US" altLang="en-US" sz="3200" b="1">
                <a:latin typeface="Arial" panose="020B0604020202020204" pitchFamily="34" charset="0"/>
              </a:rPr>
              <a:t>Em hãy đọc các tình huống sau để trả lời câu hỏi: </a:t>
            </a:r>
          </a:p>
        </p:txBody>
      </p:sp>
      <p:sp>
        <p:nvSpPr>
          <p:cNvPr id="70696" name="Rectangle 40">
            <a:extLst>
              <a:ext uri="{FF2B5EF4-FFF2-40B4-BE49-F238E27FC236}">
                <a16:creationId xmlns:a16="http://schemas.microsoft.com/office/drawing/2014/main" id="{3D433909-E420-6BA5-A310-D13AAC62D3B5}"/>
              </a:ext>
            </a:extLst>
          </p:cNvPr>
          <p:cNvSpPr>
            <a:spLocks noChangeArrowheads="1"/>
          </p:cNvSpPr>
          <p:nvPr/>
        </p:nvSpPr>
        <p:spPr bwMode="auto">
          <a:xfrm>
            <a:off x="339725" y="1314450"/>
            <a:ext cx="5505450" cy="2544763"/>
          </a:xfrm>
          <a:prstGeom prst="rect">
            <a:avLst/>
          </a:prstGeom>
          <a:noFill/>
          <a:ln w="1587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3200"/>
              <a:t>D luôn cảm thấy day dứt vì đã mắc lỗi với ông nội. Bây giờ, ông đã mất, D càng cảm thấy ân hận vì không còn cơ hội để nhận lỗi với ông nữa </a:t>
            </a:r>
            <a:endParaRPr lang="vi-VN" altLang="en-US" sz="3200"/>
          </a:p>
        </p:txBody>
      </p:sp>
      <p:sp>
        <p:nvSpPr>
          <p:cNvPr id="70697" name="Rectangle 41">
            <a:extLst>
              <a:ext uri="{FF2B5EF4-FFF2-40B4-BE49-F238E27FC236}">
                <a16:creationId xmlns:a16="http://schemas.microsoft.com/office/drawing/2014/main" id="{B051CD73-EDD1-6895-77C5-B97E3A2DF26B}"/>
              </a:ext>
            </a:extLst>
          </p:cNvPr>
          <p:cNvSpPr>
            <a:spLocks noChangeArrowheads="1"/>
          </p:cNvSpPr>
          <p:nvPr/>
        </p:nvSpPr>
        <p:spPr bwMode="auto">
          <a:xfrm>
            <a:off x="6021388" y="1328738"/>
            <a:ext cx="5900737" cy="10668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3200">
                <a:solidFill>
                  <a:schemeClr val="bg1"/>
                </a:solidFill>
              </a:rPr>
              <a:t>Nếu là bạn của D, em sẽ khuyên D điều gì?</a:t>
            </a:r>
            <a:endParaRPr lang="vi-VN" altLang="en-US" sz="3200">
              <a:solidFill>
                <a:schemeClr val="bg1"/>
              </a:solidFill>
            </a:endParaRPr>
          </a:p>
        </p:txBody>
      </p:sp>
      <p:sp>
        <p:nvSpPr>
          <p:cNvPr id="70698" name="AutoShape 42">
            <a:extLst>
              <a:ext uri="{FF2B5EF4-FFF2-40B4-BE49-F238E27FC236}">
                <a16:creationId xmlns:a16="http://schemas.microsoft.com/office/drawing/2014/main" id="{243F403D-BA82-15C7-B9B8-FFA64F3F58F1}"/>
              </a:ext>
            </a:extLst>
          </p:cNvPr>
          <p:cNvSpPr>
            <a:spLocks noChangeArrowheads="1"/>
          </p:cNvSpPr>
          <p:nvPr/>
        </p:nvSpPr>
        <p:spPr bwMode="auto">
          <a:xfrm>
            <a:off x="8231188" y="2390775"/>
            <a:ext cx="1495425" cy="841375"/>
          </a:xfrm>
          <a:prstGeom prst="downArrow">
            <a:avLst>
              <a:gd name="adj1" fmla="val 50000"/>
              <a:gd name="adj2" fmla="val 25000"/>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99" name="Rectangle 43">
            <a:extLst>
              <a:ext uri="{FF2B5EF4-FFF2-40B4-BE49-F238E27FC236}">
                <a16:creationId xmlns:a16="http://schemas.microsoft.com/office/drawing/2014/main" id="{A1E2035C-E136-3C11-4800-48E5EDAA7319}"/>
              </a:ext>
            </a:extLst>
          </p:cNvPr>
          <p:cNvSpPr>
            <a:spLocks noChangeArrowheads="1"/>
          </p:cNvSpPr>
          <p:nvPr/>
        </p:nvSpPr>
        <p:spPr bwMode="auto">
          <a:xfrm>
            <a:off x="6199188" y="3236913"/>
            <a:ext cx="5697537" cy="3413125"/>
          </a:xfrm>
          <a:prstGeom prst="rect">
            <a:avLst/>
          </a:prstGeom>
          <a:noFill/>
          <a:ln w="9525">
            <a:solidFill>
              <a:schemeClr val="accent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en-US" sz="3100"/>
              <a:t>Khuyên bạn nên viết nhật kí, nói ra lỗi lầm và sự ân hận của mình, hứa sẽ sửa chữa (như đang nói với ông khi ông còn sống). Dần dần bạn sẽ cảm thấy nhẹ lòng hơn và tự tha thứ cho mình.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0696"/>
                                        </p:tgtEl>
                                        <p:attrNameLst>
                                          <p:attrName>style.visibility</p:attrName>
                                        </p:attrNameLst>
                                      </p:cBhvr>
                                      <p:to>
                                        <p:strVal val="visible"/>
                                      </p:to>
                                    </p:set>
                                    <p:animEffect transition="in" filter="blinds(horizontal)">
                                      <p:cBhvr>
                                        <p:cTn id="10" dur="500"/>
                                        <p:tgtEl>
                                          <p:spTgt spid="7069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0697"/>
                                        </p:tgtEl>
                                        <p:attrNameLst>
                                          <p:attrName>style.visibility</p:attrName>
                                        </p:attrNameLst>
                                      </p:cBhvr>
                                      <p:to>
                                        <p:strVal val="visible"/>
                                      </p:to>
                                    </p:set>
                                    <p:animEffect transition="in" filter="blinds(horizontal)">
                                      <p:cBhvr>
                                        <p:cTn id="15" dur="500"/>
                                        <p:tgtEl>
                                          <p:spTgt spid="7069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70698"/>
                                        </p:tgtEl>
                                        <p:attrNameLst>
                                          <p:attrName>style.visibility</p:attrName>
                                        </p:attrNameLst>
                                      </p:cBhvr>
                                      <p:to>
                                        <p:strVal val="visible"/>
                                      </p:to>
                                    </p:set>
                                    <p:animEffect transition="in" filter="blinds(horizontal)">
                                      <p:cBhvr>
                                        <p:cTn id="20" dur="500"/>
                                        <p:tgtEl>
                                          <p:spTgt spid="7069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70699"/>
                                        </p:tgtEl>
                                        <p:attrNameLst>
                                          <p:attrName>style.visibility</p:attrName>
                                        </p:attrNameLst>
                                      </p:cBhvr>
                                      <p:to>
                                        <p:strVal val="visible"/>
                                      </p:to>
                                    </p:set>
                                    <p:animEffect transition="in" filter="blinds(horizontal)">
                                      <p:cBhvr>
                                        <p:cTn id="25" dur="500"/>
                                        <p:tgtEl>
                                          <p:spTgt spid="70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0696" grpId="0" animBg="1"/>
      <p:bldP spid="70697" grpId="0" animBg="1"/>
      <p:bldP spid="7069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A4A230-BF63-A6BF-F9BE-FDAA9D4FF423}"/>
              </a:ext>
            </a:extLst>
          </p:cNvPr>
          <p:cNvSpPr>
            <a:spLocks noGrp="1"/>
          </p:cNvSpPr>
          <p:nvPr>
            <p:ph type="body" sz="quarter" idx="4294967295"/>
          </p:nvPr>
        </p:nvSpPr>
        <p:spPr>
          <a:xfrm>
            <a:off x="354013" y="114300"/>
            <a:ext cx="11574462" cy="955675"/>
          </a:xfrm>
        </p:spPr>
        <p:txBody>
          <a:bodyPr anchor="ctr"/>
          <a:lstStyle/>
          <a:p>
            <a:pPr marL="0" indent="0">
              <a:buFont typeface="Arial" panose="020B0604020202020204" pitchFamily="34" charset="0"/>
              <a:buNone/>
            </a:pPr>
            <a:r>
              <a:rPr lang="en-US" altLang="en-US" sz="3200" b="1">
                <a:solidFill>
                  <a:srgbClr val="0033CC"/>
                </a:solidFill>
                <a:latin typeface="Arial" panose="020B0604020202020204" pitchFamily="34" charset="0"/>
              </a:rPr>
              <a:t>Bài 4: </a:t>
            </a:r>
            <a:r>
              <a:rPr lang="en-US" altLang="en-US" sz="3200" b="1">
                <a:latin typeface="Arial" panose="020B0604020202020204" pitchFamily="34" charset="0"/>
              </a:rPr>
              <a:t>Em hãy đọc các tình huống sau để trả lời câu hỏi: </a:t>
            </a:r>
          </a:p>
        </p:txBody>
      </p:sp>
      <p:sp>
        <p:nvSpPr>
          <p:cNvPr id="93187" name="Rectangle 3">
            <a:extLst>
              <a:ext uri="{FF2B5EF4-FFF2-40B4-BE49-F238E27FC236}">
                <a16:creationId xmlns:a16="http://schemas.microsoft.com/office/drawing/2014/main" id="{23EED6CC-9A3C-E61F-0897-48A8CFDDEFC3}"/>
              </a:ext>
            </a:extLst>
          </p:cNvPr>
          <p:cNvSpPr>
            <a:spLocks noChangeArrowheads="1"/>
          </p:cNvSpPr>
          <p:nvPr/>
        </p:nvSpPr>
        <p:spPr bwMode="auto">
          <a:xfrm>
            <a:off x="309563" y="1031875"/>
            <a:ext cx="5505450" cy="5594350"/>
          </a:xfrm>
          <a:prstGeom prst="rect">
            <a:avLst/>
          </a:prstGeom>
          <a:noFill/>
          <a:ln w="1587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3000"/>
              <a:t>Do không tìm hiểu kĩ, Q nói với thầy giáo rằng P làm hỏng thiết bị của phòng thí nghiệm. Bị phê bình oan, P giận và nói sẽ không bao giờ chơi với Q nữa. Cuối năm học, Q cùng gia đình chuyển tới nơi khác. Trước khi đi, Q nhắn tin muốn gặp để chào và xin lỗi P. Khi ấy, P vẫn còn giận Q nên băn khoăn không biết có nên gặp Q không.</a:t>
            </a:r>
            <a:endParaRPr lang="vi-VN" altLang="en-US" sz="3000"/>
          </a:p>
        </p:txBody>
      </p:sp>
      <p:sp>
        <p:nvSpPr>
          <p:cNvPr id="93188" name="Rectangle 4">
            <a:extLst>
              <a:ext uri="{FF2B5EF4-FFF2-40B4-BE49-F238E27FC236}">
                <a16:creationId xmlns:a16="http://schemas.microsoft.com/office/drawing/2014/main" id="{5512FA5F-7246-60C8-21CE-C9BD4B4DB455}"/>
              </a:ext>
            </a:extLst>
          </p:cNvPr>
          <p:cNvSpPr>
            <a:spLocks noChangeArrowheads="1"/>
          </p:cNvSpPr>
          <p:nvPr/>
        </p:nvSpPr>
        <p:spPr bwMode="auto">
          <a:xfrm>
            <a:off x="6021388" y="1571625"/>
            <a:ext cx="5900737" cy="57943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3200">
                <a:solidFill>
                  <a:schemeClr val="bg1"/>
                </a:solidFill>
              </a:rPr>
              <a:t>Theo em, P nên làm gì?</a:t>
            </a:r>
            <a:endParaRPr lang="en-US" altLang="en-US" sz="3200" b="1">
              <a:solidFill>
                <a:schemeClr val="bg1"/>
              </a:solidFill>
            </a:endParaRPr>
          </a:p>
        </p:txBody>
      </p:sp>
      <p:sp>
        <p:nvSpPr>
          <p:cNvPr id="93189" name="AutoShape 5">
            <a:extLst>
              <a:ext uri="{FF2B5EF4-FFF2-40B4-BE49-F238E27FC236}">
                <a16:creationId xmlns:a16="http://schemas.microsoft.com/office/drawing/2014/main" id="{9662439D-B1B8-BA51-A4B1-10D6E7738314}"/>
              </a:ext>
            </a:extLst>
          </p:cNvPr>
          <p:cNvSpPr>
            <a:spLocks noChangeArrowheads="1"/>
          </p:cNvSpPr>
          <p:nvPr/>
        </p:nvSpPr>
        <p:spPr bwMode="auto">
          <a:xfrm>
            <a:off x="8231188" y="2119313"/>
            <a:ext cx="1495425" cy="841375"/>
          </a:xfrm>
          <a:prstGeom prst="downArrow">
            <a:avLst>
              <a:gd name="adj1" fmla="val 50000"/>
              <a:gd name="adj2" fmla="val 25000"/>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0" name="Rectangle 6">
            <a:extLst>
              <a:ext uri="{FF2B5EF4-FFF2-40B4-BE49-F238E27FC236}">
                <a16:creationId xmlns:a16="http://schemas.microsoft.com/office/drawing/2014/main" id="{28C3810F-9CE6-9525-5B39-8FB7FECF933D}"/>
              </a:ext>
            </a:extLst>
          </p:cNvPr>
          <p:cNvSpPr>
            <a:spLocks noChangeArrowheads="1"/>
          </p:cNvSpPr>
          <p:nvPr/>
        </p:nvSpPr>
        <p:spPr bwMode="auto">
          <a:xfrm>
            <a:off x="6156325" y="2960688"/>
            <a:ext cx="5697538" cy="2051050"/>
          </a:xfrm>
          <a:prstGeom prst="rect">
            <a:avLst/>
          </a:prstGeom>
          <a:noFill/>
          <a:ln w="9525">
            <a:solidFill>
              <a:schemeClr val="accent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en-US" sz="3200"/>
              <a:t>Khuyên P nên gặp Q, lắng nghe Q nói và cũng nói để Q hiểu cảm xúc của mình, sau đó hãy thứ lỗi cho Q.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blinds(horizontal)">
                                      <p:cBhvr>
                                        <p:cTn id="7" dur="500"/>
                                        <p:tgtEl>
                                          <p:spTgt spid="93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3189"/>
                                        </p:tgtEl>
                                        <p:attrNameLst>
                                          <p:attrName>style.visibility</p:attrName>
                                        </p:attrNameLst>
                                      </p:cBhvr>
                                      <p:to>
                                        <p:strVal val="visible"/>
                                      </p:to>
                                    </p:set>
                                    <p:animEffect transition="in" filter="blinds(horizontal)">
                                      <p:cBhvr>
                                        <p:cTn id="12" dur="500"/>
                                        <p:tgtEl>
                                          <p:spTgt spid="931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3190"/>
                                        </p:tgtEl>
                                        <p:attrNameLst>
                                          <p:attrName>style.visibility</p:attrName>
                                        </p:attrNameLst>
                                      </p:cBhvr>
                                      <p:to>
                                        <p:strVal val="visible"/>
                                      </p:to>
                                    </p:set>
                                    <p:animEffect transition="in" filter="blinds(horizontal)">
                                      <p:cBhvr>
                                        <p:cTn id="17" dur="500"/>
                                        <p:tgtEl>
                                          <p:spTgt spid="93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nimBg="1"/>
      <p:bldP spid="9319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966E42-7C31-54F0-8406-4512B85EE08F}"/>
              </a:ext>
            </a:extLst>
          </p:cNvPr>
          <p:cNvSpPr>
            <a:spLocks noGrp="1"/>
          </p:cNvSpPr>
          <p:nvPr>
            <p:ph type="body" sz="quarter" idx="4294967295"/>
          </p:nvPr>
        </p:nvSpPr>
        <p:spPr>
          <a:xfrm>
            <a:off x="354013" y="114300"/>
            <a:ext cx="11574462" cy="955675"/>
          </a:xfrm>
        </p:spPr>
        <p:txBody>
          <a:bodyPr anchor="ctr"/>
          <a:lstStyle/>
          <a:p>
            <a:pPr marL="0" indent="0">
              <a:buFont typeface="Arial" panose="020B0604020202020204" pitchFamily="34" charset="0"/>
              <a:buNone/>
            </a:pPr>
            <a:r>
              <a:rPr lang="en-US" altLang="en-US" sz="3200" b="1">
                <a:solidFill>
                  <a:srgbClr val="0033CC"/>
                </a:solidFill>
                <a:latin typeface="Arial" panose="020B0604020202020204" pitchFamily="34" charset="0"/>
              </a:rPr>
              <a:t>Bài 4: </a:t>
            </a:r>
            <a:r>
              <a:rPr lang="en-US" altLang="en-US" sz="3200" b="1">
                <a:latin typeface="Arial" panose="020B0604020202020204" pitchFamily="34" charset="0"/>
              </a:rPr>
              <a:t>Em hãy đọc các tình huống sau để trả lời câu hỏi: </a:t>
            </a:r>
          </a:p>
        </p:txBody>
      </p:sp>
      <p:sp>
        <p:nvSpPr>
          <p:cNvPr id="94211" name="Rectangle 3">
            <a:extLst>
              <a:ext uri="{FF2B5EF4-FFF2-40B4-BE49-F238E27FC236}">
                <a16:creationId xmlns:a16="http://schemas.microsoft.com/office/drawing/2014/main" id="{C0A900DA-4EEA-6B80-287D-C004E46A1069}"/>
              </a:ext>
            </a:extLst>
          </p:cNvPr>
          <p:cNvSpPr>
            <a:spLocks noChangeArrowheads="1"/>
          </p:cNvSpPr>
          <p:nvPr/>
        </p:nvSpPr>
        <p:spPr bwMode="auto">
          <a:xfrm>
            <a:off x="396875" y="1001713"/>
            <a:ext cx="5505450" cy="3032125"/>
          </a:xfrm>
          <a:prstGeom prst="rect">
            <a:avLst/>
          </a:prstGeom>
          <a:noFill/>
          <a:ln w="1587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3200"/>
              <a:t>K rủ T tham gia một nhóm bạn. Trong nhóm đó có một số người hay bình luận khiếm nhã về trang phục, hình dáng và đời tư của người khác. </a:t>
            </a:r>
            <a:endParaRPr lang="vi-VN" altLang="en-US" sz="3200"/>
          </a:p>
        </p:txBody>
      </p:sp>
      <p:sp>
        <p:nvSpPr>
          <p:cNvPr id="94212" name="Rectangle 4">
            <a:extLst>
              <a:ext uri="{FF2B5EF4-FFF2-40B4-BE49-F238E27FC236}">
                <a16:creationId xmlns:a16="http://schemas.microsoft.com/office/drawing/2014/main" id="{1C907C09-2FCE-E130-EAFB-69BA54A267B2}"/>
              </a:ext>
            </a:extLst>
          </p:cNvPr>
          <p:cNvSpPr>
            <a:spLocks noChangeArrowheads="1"/>
          </p:cNvSpPr>
          <p:nvPr/>
        </p:nvSpPr>
        <p:spPr bwMode="auto">
          <a:xfrm>
            <a:off x="6021388" y="985838"/>
            <a:ext cx="5900737" cy="57943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3200">
                <a:solidFill>
                  <a:schemeClr val="bg1"/>
                </a:solidFill>
              </a:rPr>
              <a:t>Nếu là T, em sẽ nói gì với K? </a:t>
            </a:r>
          </a:p>
        </p:txBody>
      </p:sp>
      <p:sp>
        <p:nvSpPr>
          <p:cNvPr id="94213" name="AutoShape 5">
            <a:extLst>
              <a:ext uri="{FF2B5EF4-FFF2-40B4-BE49-F238E27FC236}">
                <a16:creationId xmlns:a16="http://schemas.microsoft.com/office/drawing/2014/main" id="{D35407DF-7220-538B-3DC8-9A25982E5D01}"/>
              </a:ext>
            </a:extLst>
          </p:cNvPr>
          <p:cNvSpPr>
            <a:spLocks noChangeArrowheads="1"/>
          </p:cNvSpPr>
          <p:nvPr/>
        </p:nvSpPr>
        <p:spPr bwMode="auto">
          <a:xfrm>
            <a:off x="8231188" y="1533525"/>
            <a:ext cx="1495425" cy="841375"/>
          </a:xfrm>
          <a:prstGeom prst="downArrow">
            <a:avLst>
              <a:gd name="adj1" fmla="val 50000"/>
              <a:gd name="adj2" fmla="val 25000"/>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214" name="Rectangle 6">
            <a:extLst>
              <a:ext uri="{FF2B5EF4-FFF2-40B4-BE49-F238E27FC236}">
                <a16:creationId xmlns:a16="http://schemas.microsoft.com/office/drawing/2014/main" id="{ABB0EDF6-CABD-957A-DE70-26B52DFC80EC}"/>
              </a:ext>
            </a:extLst>
          </p:cNvPr>
          <p:cNvSpPr>
            <a:spLocks noChangeArrowheads="1"/>
          </p:cNvSpPr>
          <p:nvPr/>
        </p:nvSpPr>
        <p:spPr bwMode="auto">
          <a:xfrm>
            <a:off x="6142038" y="2365375"/>
            <a:ext cx="5740400" cy="3609975"/>
          </a:xfrm>
          <a:prstGeom prst="rect">
            <a:avLst/>
          </a:prstGeom>
          <a:noFill/>
          <a:ln w="9525">
            <a:solidFill>
              <a:schemeClr val="accent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en-US" sz="2300">
                <a:solidFill>
                  <a:srgbClr val="0033CC"/>
                </a:solidFill>
              </a:rPr>
              <a:t>T nên khuyên K lựa chọn bạn để chơi. Nếu K vẫn chơi với nhóm bạn đó thì nói với K đừng làm như một số người trong nhóm vì việc “bình luận khiếm nhã về trang phục, hình dáng và đời tư của người khác” là thiếu khoan dung, thậm chí vi phạm đạo đức, pháp luật. Nếu có thể, K nên khéo léo khuyên họ không nên làm thế qua việc chỉ ra tác hại của những việc làm này.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4212"/>
                                        </p:tgtEl>
                                        <p:attrNameLst>
                                          <p:attrName>style.visibility</p:attrName>
                                        </p:attrNameLst>
                                      </p:cBhvr>
                                      <p:to>
                                        <p:strVal val="visible"/>
                                      </p:to>
                                    </p:set>
                                    <p:animEffect transition="in" filter="blinds(horizontal)">
                                      <p:cBhvr>
                                        <p:cTn id="7" dur="500"/>
                                        <p:tgtEl>
                                          <p:spTgt spid="942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4213"/>
                                        </p:tgtEl>
                                        <p:attrNameLst>
                                          <p:attrName>style.visibility</p:attrName>
                                        </p:attrNameLst>
                                      </p:cBhvr>
                                      <p:to>
                                        <p:strVal val="visible"/>
                                      </p:to>
                                    </p:set>
                                    <p:animEffect transition="in" filter="blinds(horizontal)">
                                      <p:cBhvr>
                                        <p:cTn id="12" dur="500"/>
                                        <p:tgtEl>
                                          <p:spTgt spid="942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4214"/>
                                        </p:tgtEl>
                                        <p:attrNameLst>
                                          <p:attrName>style.visibility</p:attrName>
                                        </p:attrNameLst>
                                      </p:cBhvr>
                                      <p:to>
                                        <p:strVal val="visible"/>
                                      </p:to>
                                    </p:set>
                                    <p:animEffect transition="in" filter="blinds(horizontal)">
                                      <p:cBhvr>
                                        <p:cTn id="17" dur="500"/>
                                        <p:tgtEl>
                                          <p:spTgt spid="94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P spid="942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9" name="Picture 7">
            <a:extLst>
              <a:ext uri="{FF2B5EF4-FFF2-40B4-BE49-F238E27FC236}">
                <a16:creationId xmlns:a16="http://schemas.microsoft.com/office/drawing/2014/main" id="{3257E1D2-8CF9-BA71-9E6E-E9C4741B7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352425"/>
            <a:ext cx="11499850" cy="60531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Rounded Corners 54">
            <a:extLst>
              <a:ext uri="{FF2B5EF4-FFF2-40B4-BE49-F238E27FC236}">
                <a16:creationId xmlns:a16="http://schemas.microsoft.com/office/drawing/2014/main" id="{1A48DF82-4BB9-C047-F416-ACF91722DCAB}"/>
              </a:ext>
            </a:extLst>
          </p:cNvPr>
          <p:cNvSpPr/>
          <p:nvPr/>
        </p:nvSpPr>
        <p:spPr>
          <a:xfrm>
            <a:off x="599314" y="567373"/>
            <a:ext cx="3690871" cy="647700"/>
          </a:xfrm>
          <a:prstGeom prst="roundRect">
            <a:avLst>
              <a:gd name="adj" fmla="val 29782"/>
            </a:avLst>
          </a:prstGeom>
          <a:gradFill flip="none" rotWithShape="1">
            <a:gsLst>
              <a:gs pos="0">
                <a:srgbClr val="FF0000"/>
              </a:gs>
              <a:gs pos="88000">
                <a:srgbClr val="860000"/>
              </a:gs>
            </a:gsLst>
            <a:path path="circle">
              <a:fillToRect l="50000" t="50000" r="50000" b="50000"/>
            </a:path>
            <a:tileRect/>
          </a:gradFill>
          <a:ln w="28575">
            <a:noFill/>
          </a:ln>
          <a:effectLst>
            <a:outerShdw blurRad="1143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6" name="Rectangle: Rounded Corners 55">
            <a:extLst>
              <a:ext uri="{FF2B5EF4-FFF2-40B4-BE49-F238E27FC236}">
                <a16:creationId xmlns:a16="http://schemas.microsoft.com/office/drawing/2014/main" id="{37C63F7C-DC1F-1F4D-E6CA-1A310139767F}"/>
              </a:ext>
            </a:extLst>
          </p:cNvPr>
          <p:cNvSpPr/>
          <p:nvPr/>
        </p:nvSpPr>
        <p:spPr>
          <a:xfrm>
            <a:off x="506480" y="505339"/>
            <a:ext cx="3876541" cy="785611"/>
          </a:xfrm>
          <a:prstGeom prst="roundRect">
            <a:avLst>
              <a:gd name="adj" fmla="val 29782"/>
            </a:avLst>
          </a:prstGeom>
          <a:noFill/>
          <a:ln w="28575">
            <a:gradFill flip="none" rotWithShape="1">
              <a:gsLst>
                <a:gs pos="0">
                  <a:schemeClr val="accent1">
                    <a:lumMod val="5000"/>
                    <a:lumOff val="95000"/>
                  </a:schemeClr>
                </a:gs>
                <a:gs pos="35000">
                  <a:schemeClr val="tx1"/>
                </a:gs>
                <a:gs pos="22000">
                  <a:schemeClr val="bg1"/>
                </a:gs>
                <a:gs pos="49000">
                  <a:schemeClr val="bg1"/>
                </a:gs>
                <a:gs pos="80000">
                  <a:schemeClr val="bg1"/>
                </a:gs>
                <a:gs pos="100000">
                  <a:schemeClr val="tx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7" name="Freeform: Shape 56">
            <a:extLst>
              <a:ext uri="{FF2B5EF4-FFF2-40B4-BE49-F238E27FC236}">
                <a16:creationId xmlns:a16="http://schemas.microsoft.com/office/drawing/2014/main" id="{0AE589A5-6C96-EE39-5778-03C6A794ADE4}"/>
              </a:ext>
            </a:extLst>
          </p:cNvPr>
          <p:cNvSpPr/>
          <p:nvPr/>
        </p:nvSpPr>
        <p:spPr>
          <a:xfrm>
            <a:off x="1338263" y="488950"/>
            <a:ext cx="3060700" cy="785813"/>
          </a:xfrm>
          <a:custGeom>
            <a:avLst/>
            <a:gdLst>
              <a:gd name="connsiteX0" fmla="*/ 0 w 3060853"/>
              <a:gd name="connsiteY0" fmla="*/ 0 h 785611"/>
              <a:gd name="connsiteX1" fmla="*/ 2826882 w 3060853"/>
              <a:gd name="connsiteY1" fmla="*/ 0 h 785611"/>
              <a:gd name="connsiteX2" fmla="*/ 3060853 w 3060853"/>
              <a:gd name="connsiteY2" fmla="*/ 233971 h 785611"/>
              <a:gd name="connsiteX3" fmla="*/ 3060853 w 3060853"/>
              <a:gd name="connsiteY3" fmla="*/ 551640 h 785611"/>
              <a:gd name="connsiteX4" fmla="*/ 2826882 w 3060853"/>
              <a:gd name="connsiteY4" fmla="*/ 785611 h 785611"/>
              <a:gd name="connsiteX5" fmla="*/ 355665 w 3060853"/>
              <a:gd name="connsiteY5" fmla="*/ 785611 h 7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0853" h="785611">
                <a:moveTo>
                  <a:pt x="0" y="0"/>
                </a:moveTo>
                <a:lnTo>
                  <a:pt x="2826882" y="0"/>
                </a:lnTo>
                <a:cubicBezTo>
                  <a:pt x="2956101" y="0"/>
                  <a:pt x="3060853" y="104752"/>
                  <a:pt x="3060853" y="233971"/>
                </a:cubicBezTo>
                <a:lnTo>
                  <a:pt x="3060853" y="551640"/>
                </a:lnTo>
                <a:cubicBezTo>
                  <a:pt x="3060853" y="680859"/>
                  <a:pt x="2956101" y="785611"/>
                  <a:pt x="2826882" y="785611"/>
                </a:cubicBezTo>
                <a:lnTo>
                  <a:pt x="355665" y="785611"/>
                </a:lnTo>
                <a:close/>
              </a:path>
            </a:pathLst>
          </a:custGeom>
          <a:gradFill flip="none" rotWithShape="1">
            <a:gsLst>
              <a:gs pos="0">
                <a:schemeClr val="bg1">
                  <a:alpha val="56000"/>
                </a:schemeClr>
              </a:gs>
              <a:gs pos="100000">
                <a:schemeClr val="tx1">
                  <a:alpha val="0"/>
                </a:schemeClr>
              </a:gs>
            </a:gsLst>
            <a:lin ang="48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70" name="TextBox 69">
            <a:extLst>
              <a:ext uri="{FF2B5EF4-FFF2-40B4-BE49-F238E27FC236}">
                <a16:creationId xmlns:a16="http://schemas.microsoft.com/office/drawing/2014/main" id="{1E2025CE-6A01-A17A-684F-13C18D29AED3}"/>
              </a:ext>
            </a:extLst>
          </p:cNvPr>
          <p:cNvSpPr txBox="1"/>
          <p:nvPr/>
        </p:nvSpPr>
        <p:spPr>
          <a:xfrm>
            <a:off x="598488" y="601663"/>
            <a:ext cx="723900" cy="641350"/>
          </a:xfrm>
          <a:prstGeom prst="rect">
            <a:avLst/>
          </a:prstGeom>
          <a:noFill/>
          <a:effectLst>
            <a:outerShdw blurRad="50800" dist="50800" dir="5400000" algn="ctr" rotWithShape="0">
              <a:srgbClr val="000000">
                <a:alpha val="75000"/>
              </a:srgbClr>
            </a:outerShdw>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b="1">
                <a:solidFill>
                  <a:schemeClr val="bg1"/>
                </a:solidFill>
                <a:latin typeface="Adobe Gothic Std B"/>
                <a:ea typeface="Adobe Gothic Std B"/>
                <a:cs typeface="Adobe Gothic Std B"/>
              </a:rPr>
              <a:t>04</a:t>
            </a:r>
            <a:endParaRPr lang="en-IN" altLang="en-US" sz="3600" b="1">
              <a:solidFill>
                <a:schemeClr val="bg1"/>
              </a:solidFill>
              <a:latin typeface="Adobe Gothic Std B"/>
              <a:ea typeface="Adobe Gothic Std B"/>
              <a:cs typeface="Adobe Gothic Std B"/>
            </a:endParaRPr>
          </a:p>
        </p:txBody>
      </p:sp>
      <p:sp>
        <p:nvSpPr>
          <p:cNvPr id="96266" name="TextBox 71">
            <a:extLst>
              <a:ext uri="{FF2B5EF4-FFF2-40B4-BE49-F238E27FC236}">
                <a16:creationId xmlns:a16="http://schemas.microsoft.com/office/drawing/2014/main" id="{30010DC4-80E6-7C71-8ED0-C457B374396B}"/>
              </a:ext>
            </a:extLst>
          </p:cNvPr>
          <p:cNvSpPr txBox="1">
            <a:spLocks noChangeArrowheads="1"/>
          </p:cNvSpPr>
          <p:nvPr/>
        </p:nvSpPr>
        <p:spPr bwMode="auto">
          <a:xfrm>
            <a:off x="1701800" y="603250"/>
            <a:ext cx="23606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000" b="1">
                <a:solidFill>
                  <a:schemeClr val="bg1"/>
                </a:solidFill>
                <a:latin typeface="Arial Unicode MS" pitchFamily="34" charset="-128"/>
                <a:ea typeface="Arial Unicode MS" pitchFamily="34" charset="-128"/>
              </a:rPr>
              <a:t>VẬN DỤNG</a:t>
            </a:r>
            <a:endParaRPr lang="en-IN" altLang="en-US" sz="3000">
              <a:solidFill>
                <a:schemeClr val="bg1"/>
              </a:solidFill>
              <a:latin typeface="Arial Unicode MS" pitchFamily="34" charset="-128"/>
              <a:ea typeface="Arial Unicode MS" pitchFamily="34" charset="-128"/>
            </a:endParaRPr>
          </a:p>
        </p:txBody>
      </p:sp>
      <p:sp>
        <p:nvSpPr>
          <p:cNvPr id="96267" name="Rectangle 11">
            <a:extLst>
              <a:ext uri="{FF2B5EF4-FFF2-40B4-BE49-F238E27FC236}">
                <a16:creationId xmlns:a16="http://schemas.microsoft.com/office/drawing/2014/main" id="{99346C4A-4B4E-A5D3-69CB-5648E36B2119}"/>
              </a:ext>
            </a:extLst>
          </p:cNvPr>
          <p:cNvSpPr>
            <a:spLocks noChangeArrowheads="1"/>
          </p:cNvSpPr>
          <p:nvPr/>
        </p:nvSpPr>
        <p:spPr bwMode="auto">
          <a:xfrm>
            <a:off x="465138" y="2124075"/>
            <a:ext cx="5251450" cy="2544763"/>
          </a:xfrm>
          <a:prstGeom prst="rect">
            <a:avLst/>
          </a:prstGeom>
          <a:noFill/>
          <a:ln w="15875">
            <a:solidFill>
              <a:schemeClr val="folHlink"/>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Low"/>
            <a:r>
              <a:rPr lang="en-US" altLang="en-US" sz="3200" b="1"/>
              <a:t>Vận dụng 2 : </a:t>
            </a:r>
            <a:r>
              <a:rPr lang="en-US" altLang="en-US" sz="3200"/>
              <a:t>Em hãy viết một bức thư gửi tới người mà em cảm thấy ân hận khi đã từng ứng xử thiếu khoan dung với họ. </a:t>
            </a:r>
            <a:endParaRPr lang="vi-VN" altLang="en-US" sz="3200"/>
          </a:p>
        </p:txBody>
      </p:sp>
      <p:pic>
        <p:nvPicPr>
          <p:cNvPr id="96268" name="Picture 12" descr="Em hãy thiết kế một sản phẩm bức tranh, thông điệp, tiểu phẩm, đoạn thơ">
            <a:extLst>
              <a:ext uri="{FF2B5EF4-FFF2-40B4-BE49-F238E27FC236}">
                <a16:creationId xmlns:a16="http://schemas.microsoft.com/office/drawing/2014/main" id="{429DFCDC-0A1B-B5EF-A531-7F84F6778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913" y="277813"/>
            <a:ext cx="5784850" cy="5289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par>
                                <p:cTn id="8" presetID="3" presetClass="entr" presetSubtype="1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linds(horizontal)">
                                      <p:cBhvr>
                                        <p:cTn id="10" dur="500"/>
                                        <p:tgtEl>
                                          <p:spTgt spid="56"/>
                                        </p:tgtEl>
                                      </p:cBhvr>
                                    </p:animEffect>
                                  </p:childTnLst>
                                </p:cTn>
                              </p:par>
                              <p:par>
                                <p:cTn id="11" presetID="3" presetClass="entr" presetSubtype="1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linds(horizontal)">
                                      <p:cBhvr>
                                        <p:cTn id="13" dur="500"/>
                                        <p:tgtEl>
                                          <p:spTgt spid="57"/>
                                        </p:tgtEl>
                                      </p:cBhvr>
                                    </p:animEffect>
                                  </p:childTnLst>
                                </p:cTn>
                              </p:par>
                              <p:par>
                                <p:cTn id="14" presetID="3" presetClass="entr" presetSubtype="10"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par>
                                <p:cTn id="17" presetID="3" presetClass="entr" presetSubtype="10" fill="hold" nodeType="withEffect">
                                  <p:stCondLst>
                                    <p:cond delay="0"/>
                                  </p:stCondLst>
                                  <p:childTnLst>
                                    <p:set>
                                      <p:cBhvr>
                                        <p:cTn id="18" dur="1" fill="hold">
                                          <p:stCondLst>
                                            <p:cond delay="0"/>
                                          </p:stCondLst>
                                        </p:cTn>
                                        <p:tgtEl>
                                          <p:spTgt spid="96266"/>
                                        </p:tgtEl>
                                        <p:attrNameLst>
                                          <p:attrName>style.visibility</p:attrName>
                                        </p:attrNameLst>
                                      </p:cBhvr>
                                      <p:to>
                                        <p:strVal val="visible"/>
                                      </p:to>
                                    </p:set>
                                    <p:animEffect transition="in" filter="blinds(horizontal)">
                                      <p:cBhvr>
                                        <p:cTn id="19" dur="500"/>
                                        <p:tgtEl>
                                          <p:spTgt spid="9626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96267"/>
                                        </p:tgtEl>
                                        <p:attrNameLst>
                                          <p:attrName>style.visibility</p:attrName>
                                        </p:attrNameLst>
                                      </p:cBhvr>
                                      <p:to>
                                        <p:strVal val="visible"/>
                                      </p:to>
                                    </p:set>
                                    <p:animEffect transition="in" filter="blinds(horizontal)">
                                      <p:cBhvr>
                                        <p:cTn id="24" dur="500"/>
                                        <p:tgtEl>
                                          <p:spTgt spid="96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96266" grpId="0"/>
      <p:bldP spid="962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Rounded Corners 54">
            <a:extLst>
              <a:ext uri="{FF2B5EF4-FFF2-40B4-BE49-F238E27FC236}">
                <a16:creationId xmlns:a16="http://schemas.microsoft.com/office/drawing/2014/main" id="{1E050626-E037-9BE9-FDA9-EFE642086F5A}"/>
              </a:ext>
            </a:extLst>
          </p:cNvPr>
          <p:cNvSpPr/>
          <p:nvPr/>
        </p:nvSpPr>
        <p:spPr>
          <a:xfrm>
            <a:off x="111951" y="78422"/>
            <a:ext cx="3690871" cy="647701"/>
          </a:xfrm>
          <a:prstGeom prst="roundRect">
            <a:avLst>
              <a:gd name="adj" fmla="val 29782"/>
            </a:avLst>
          </a:prstGeom>
          <a:gradFill flip="none" rotWithShape="1">
            <a:gsLst>
              <a:gs pos="0">
                <a:srgbClr val="FF0000"/>
              </a:gs>
              <a:gs pos="88000">
                <a:srgbClr val="860000"/>
              </a:gs>
            </a:gsLst>
            <a:path path="circle">
              <a:fillToRect l="50000" t="50000" r="50000" b="50000"/>
            </a:path>
            <a:tileRect/>
          </a:gradFill>
          <a:ln w="28575">
            <a:noFill/>
          </a:ln>
          <a:effectLst>
            <a:outerShdw blurRad="1143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6" name="Rectangle: Rounded Corners 55">
            <a:extLst>
              <a:ext uri="{FF2B5EF4-FFF2-40B4-BE49-F238E27FC236}">
                <a16:creationId xmlns:a16="http://schemas.microsoft.com/office/drawing/2014/main" id="{E6D82DCC-3B9B-7CB8-565D-D3700901143A}"/>
              </a:ext>
            </a:extLst>
          </p:cNvPr>
          <p:cNvSpPr/>
          <p:nvPr/>
        </p:nvSpPr>
        <p:spPr>
          <a:xfrm>
            <a:off x="19117" y="16389"/>
            <a:ext cx="3876542" cy="785611"/>
          </a:xfrm>
          <a:prstGeom prst="roundRect">
            <a:avLst>
              <a:gd name="adj" fmla="val 29782"/>
            </a:avLst>
          </a:prstGeom>
          <a:noFill/>
          <a:ln w="28575">
            <a:gradFill flip="none" rotWithShape="1">
              <a:gsLst>
                <a:gs pos="0">
                  <a:schemeClr val="accent1">
                    <a:lumMod val="5000"/>
                    <a:lumOff val="95000"/>
                  </a:schemeClr>
                </a:gs>
                <a:gs pos="35000">
                  <a:schemeClr val="tx1"/>
                </a:gs>
                <a:gs pos="22000">
                  <a:schemeClr val="bg1"/>
                </a:gs>
                <a:gs pos="49000">
                  <a:schemeClr val="bg1"/>
                </a:gs>
                <a:gs pos="80000">
                  <a:schemeClr val="bg1"/>
                </a:gs>
                <a:gs pos="100000">
                  <a:schemeClr val="tx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7" name="Freeform: Shape 56">
            <a:extLst>
              <a:ext uri="{FF2B5EF4-FFF2-40B4-BE49-F238E27FC236}">
                <a16:creationId xmlns:a16="http://schemas.microsoft.com/office/drawing/2014/main" id="{06371147-FCAD-8586-FC89-EE7E42700549}"/>
              </a:ext>
            </a:extLst>
          </p:cNvPr>
          <p:cNvSpPr/>
          <p:nvPr/>
        </p:nvSpPr>
        <p:spPr>
          <a:xfrm>
            <a:off x="835025" y="0"/>
            <a:ext cx="3060700" cy="785813"/>
          </a:xfrm>
          <a:custGeom>
            <a:avLst/>
            <a:gdLst>
              <a:gd name="connsiteX0" fmla="*/ 0 w 3060853"/>
              <a:gd name="connsiteY0" fmla="*/ 0 h 785611"/>
              <a:gd name="connsiteX1" fmla="*/ 2826882 w 3060853"/>
              <a:gd name="connsiteY1" fmla="*/ 0 h 785611"/>
              <a:gd name="connsiteX2" fmla="*/ 3060853 w 3060853"/>
              <a:gd name="connsiteY2" fmla="*/ 233971 h 785611"/>
              <a:gd name="connsiteX3" fmla="*/ 3060853 w 3060853"/>
              <a:gd name="connsiteY3" fmla="*/ 551640 h 785611"/>
              <a:gd name="connsiteX4" fmla="*/ 2826882 w 3060853"/>
              <a:gd name="connsiteY4" fmla="*/ 785611 h 785611"/>
              <a:gd name="connsiteX5" fmla="*/ 355665 w 3060853"/>
              <a:gd name="connsiteY5" fmla="*/ 785611 h 7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0853" h="785611">
                <a:moveTo>
                  <a:pt x="0" y="0"/>
                </a:moveTo>
                <a:lnTo>
                  <a:pt x="2826882" y="0"/>
                </a:lnTo>
                <a:cubicBezTo>
                  <a:pt x="2956101" y="0"/>
                  <a:pt x="3060853" y="104752"/>
                  <a:pt x="3060853" y="233971"/>
                </a:cubicBezTo>
                <a:lnTo>
                  <a:pt x="3060853" y="551640"/>
                </a:lnTo>
                <a:cubicBezTo>
                  <a:pt x="3060853" y="680859"/>
                  <a:pt x="2956101" y="785611"/>
                  <a:pt x="2826882" y="785611"/>
                </a:cubicBezTo>
                <a:lnTo>
                  <a:pt x="355665" y="785611"/>
                </a:lnTo>
                <a:close/>
              </a:path>
            </a:pathLst>
          </a:custGeom>
          <a:gradFill flip="none" rotWithShape="1">
            <a:gsLst>
              <a:gs pos="0">
                <a:schemeClr val="bg1">
                  <a:alpha val="56000"/>
                </a:schemeClr>
              </a:gs>
              <a:gs pos="100000">
                <a:schemeClr val="tx1">
                  <a:alpha val="0"/>
                </a:schemeClr>
              </a:gs>
            </a:gsLst>
            <a:lin ang="48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70" name="TextBox 69">
            <a:extLst>
              <a:ext uri="{FF2B5EF4-FFF2-40B4-BE49-F238E27FC236}">
                <a16:creationId xmlns:a16="http://schemas.microsoft.com/office/drawing/2014/main" id="{F4B19E19-C2C9-3226-D40F-90AE60132FCB}"/>
              </a:ext>
            </a:extLst>
          </p:cNvPr>
          <p:cNvSpPr txBox="1"/>
          <p:nvPr/>
        </p:nvSpPr>
        <p:spPr>
          <a:xfrm>
            <a:off x="111125" y="112713"/>
            <a:ext cx="723900" cy="641350"/>
          </a:xfrm>
          <a:prstGeom prst="rect">
            <a:avLst/>
          </a:prstGeom>
          <a:noFill/>
          <a:effectLst>
            <a:outerShdw blurRad="50800" dist="50800" dir="5400000" algn="ctr" rotWithShape="0">
              <a:srgbClr val="000000">
                <a:alpha val="75000"/>
              </a:srgbClr>
            </a:outerShdw>
          </a:effectLst>
        </p:spPr>
        <p:txBody>
          <a:bodyPr>
            <a:spAutoFit/>
          </a:bodyPr>
          <a:lstStyle/>
          <a:p>
            <a:pPr fontAlgn="auto">
              <a:spcBef>
                <a:spcPts val="0"/>
              </a:spcBef>
              <a:spcAft>
                <a:spcPts val="0"/>
              </a:spcAft>
              <a:defRPr/>
            </a:pPr>
            <a:r>
              <a:rPr lang="en-US" sz="3600" b="1" dirty="0">
                <a:solidFill>
                  <a:schemeClr val="bg1"/>
                </a:solidFill>
                <a:latin typeface="Adobe Gothic Std B" panose="020B0800000000000000" pitchFamily="34" charset="-128"/>
                <a:ea typeface="Adobe Gothic Std B" panose="020B0800000000000000" pitchFamily="34" charset="-128"/>
                <a:cs typeface="+mn-cs"/>
              </a:rPr>
              <a:t>01</a:t>
            </a:r>
            <a:endParaRPr lang="en-IN" sz="3600" b="1" dirty="0">
              <a:solidFill>
                <a:schemeClr val="bg1"/>
              </a:solidFill>
              <a:latin typeface="Adobe Gothic Std B" panose="020B0800000000000000" pitchFamily="34" charset="-128"/>
              <a:ea typeface="Adobe Gothic Std B" panose="020B0800000000000000" pitchFamily="34" charset="-128"/>
              <a:cs typeface="+mn-cs"/>
            </a:endParaRPr>
          </a:p>
        </p:txBody>
      </p:sp>
      <p:sp>
        <p:nvSpPr>
          <p:cNvPr id="81930" name="TextBox 71">
            <a:extLst>
              <a:ext uri="{FF2B5EF4-FFF2-40B4-BE49-F238E27FC236}">
                <a16:creationId xmlns:a16="http://schemas.microsoft.com/office/drawing/2014/main" id="{D11BC775-8339-FC4F-9243-68E76805FA67}"/>
              </a:ext>
            </a:extLst>
          </p:cNvPr>
          <p:cNvSpPr txBox="1">
            <a:spLocks noChangeArrowheads="1"/>
          </p:cNvSpPr>
          <p:nvPr/>
        </p:nvSpPr>
        <p:spPr bwMode="auto">
          <a:xfrm>
            <a:off x="1214438" y="114300"/>
            <a:ext cx="23606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500" b="1">
                <a:solidFill>
                  <a:schemeClr val="bg1"/>
                </a:solidFill>
                <a:latin typeface="Arial Unicode MS" pitchFamily="34" charset="-128"/>
                <a:ea typeface="Arial Unicode MS" pitchFamily="34" charset="-128"/>
              </a:rPr>
              <a:t>MỞ ĐẦU</a:t>
            </a:r>
            <a:endParaRPr lang="en-IN" altLang="en-US" sz="3500">
              <a:solidFill>
                <a:schemeClr val="bg1"/>
              </a:solidFill>
              <a:latin typeface="Arial Unicode MS" pitchFamily="34" charset="-128"/>
              <a:ea typeface="Arial Unicode MS" pitchFamily="34" charset="-128"/>
            </a:endParaRPr>
          </a:p>
        </p:txBody>
      </p:sp>
      <p:sp>
        <p:nvSpPr>
          <p:cNvPr id="21" name="Rectangle 20">
            <a:extLst>
              <a:ext uri="{FF2B5EF4-FFF2-40B4-BE49-F238E27FC236}">
                <a16:creationId xmlns:a16="http://schemas.microsoft.com/office/drawing/2014/main" id="{3427461E-C27B-15AC-307A-8E7EC753B68D}"/>
              </a:ext>
            </a:extLst>
          </p:cNvPr>
          <p:cNvSpPr>
            <a:spLocks noChangeArrowheads="1"/>
          </p:cNvSpPr>
          <p:nvPr/>
        </p:nvSpPr>
        <p:spPr bwMode="auto">
          <a:xfrm rot="10800000" flipH="1">
            <a:off x="4067175" y="179388"/>
            <a:ext cx="7575550" cy="865187"/>
          </a:xfrm>
          <a:prstGeom prst="rect">
            <a:avLst/>
          </a:prstGeom>
          <a:solidFill>
            <a:srgbClr val="DC00C8"/>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anchor="ctr"/>
          <a:lstStyle/>
          <a:p>
            <a:pPr algn="ctr" fontAlgn="auto">
              <a:spcBef>
                <a:spcPts val="0"/>
              </a:spcBef>
              <a:spcAft>
                <a:spcPts val="0"/>
              </a:spcAft>
              <a:defRPr/>
            </a:pPr>
            <a:endParaRPr lang="en-US" sz="2700">
              <a:solidFill>
                <a:schemeClr val="lt1"/>
              </a:solidFill>
              <a:latin typeface="+mn-lt"/>
              <a:cs typeface="+mn-cs"/>
            </a:endParaRPr>
          </a:p>
        </p:txBody>
      </p:sp>
      <p:sp>
        <p:nvSpPr>
          <p:cNvPr id="22" name="Rectangle 4">
            <a:extLst>
              <a:ext uri="{FF2B5EF4-FFF2-40B4-BE49-F238E27FC236}">
                <a16:creationId xmlns:a16="http://schemas.microsoft.com/office/drawing/2014/main" id="{16BE70F3-C214-8CBF-EB7B-D7D8C3E02670}"/>
              </a:ext>
            </a:extLst>
          </p:cNvPr>
          <p:cNvSpPr/>
          <p:nvPr/>
        </p:nvSpPr>
        <p:spPr>
          <a:xfrm flipH="1">
            <a:off x="4076451" y="802971"/>
            <a:ext cx="2084406" cy="1829838"/>
          </a:xfrm>
          <a:custGeom>
            <a:avLst/>
            <a:gdLst>
              <a:gd name="connsiteX0" fmla="*/ 0 w 1872208"/>
              <a:gd name="connsiteY0" fmla="*/ 0 h 864096"/>
              <a:gd name="connsiteX1" fmla="*/ 1872208 w 1872208"/>
              <a:gd name="connsiteY1" fmla="*/ 0 h 864096"/>
              <a:gd name="connsiteX2" fmla="*/ 1872208 w 1872208"/>
              <a:gd name="connsiteY2" fmla="*/ 864096 h 864096"/>
              <a:gd name="connsiteX3" fmla="*/ 0 w 1872208"/>
              <a:gd name="connsiteY3" fmla="*/ 864096 h 864096"/>
              <a:gd name="connsiteX4" fmla="*/ 0 w 1872208"/>
              <a:gd name="connsiteY4" fmla="*/ 0 h 864096"/>
              <a:gd name="connsiteX0" fmla="*/ 0 w 1872208"/>
              <a:gd name="connsiteY0" fmla="*/ 0 h 1849518"/>
              <a:gd name="connsiteX1" fmla="*/ 1872208 w 1872208"/>
              <a:gd name="connsiteY1" fmla="*/ 0 h 1849518"/>
              <a:gd name="connsiteX2" fmla="*/ 1872208 w 1872208"/>
              <a:gd name="connsiteY2" fmla="*/ 864096 h 1849518"/>
              <a:gd name="connsiteX3" fmla="*/ 230819 w 1872208"/>
              <a:gd name="connsiteY3" fmla="*/ 1849518 h 1849518"/>
              <a:gd name="connsiteX4" fmla="*/ 0 w 1872208"/>
              <a:gd name="connsiteY4" fmla="*/ 0 h 1849518"/>
              <a:gd name="connsiteX0" fmla="*/ 0 w 1650267"/>
              <a:gd name="connsiteY0" fmla="*/ 1784411 h 1849518"/>
              <a:gd name="connsiteX1" fmla="*/ 1650267 w 1650267"/>
              <a:gd name="connsiteY1" fmla="*/ 0 h 1849518"/>
              <a:gd name="connsiteX2" fmla="*/ 1650267 w 1650267"/>
              <a:gd name="connsiteY2" fmla="*/ 864096 h 1849518"/>
              <a:gd name="connsiteX3" fmla="*/ 8878 w 1650267"/>
              <a:gd name="connsiteY3" fmla="*/ 1849518 h 1849518"/>
              <a:gd name="connsiteX4" fmla="*/ 0 w 1650267"/>
              <a:gd name="connsiteY4" fmla="*/ 1784411 h 1849518"/>
              <a:gd name="connsiteX0" fmla="*/ 0 w 1668022"/>
              <a:gd name="connsiteY0" fmla="*/ 1784411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84411 h 1849518"/>
              <a:gd name="connsiteX0" fmla="*/ 0 w 1668022"/>
              <a:gd name="connsiteY0" fmla="*/ 1713390 h 1849518"/>
              <a:gd name="connsiteX1" fmla="*/ 1650267 w 1668022"/>
              <a:gd name="connsiteY1" fmla="*/ 0 h 1849518"/>
              <a:gd name="connsiteX2" fmla="*/ 1668022 w 1668022"/>
              <a:gd name="connsiteY2" fmla="*/ 855218 h 1849518"/>
              <a:gd name="connsiteX3" fmla="*/ 8878 w 1668022"/>
              <a:gd name="connsiteY3" fmla="*/ 1849518 h 1849518"/>
              <a:gd name="connsiteX4" fmla="*/ 0 w 1668022"/>
              <a:gd name="connsiteY4" fmla="*/ 1713390 h 1849518"/>
              <a:gd name="connsiteX0" fmla="*/ 0 w 1668022"/>
              <a:gd name="connsiteY0" fmla="*/ 1713390 h 1787374"/>
              <a:gd name="connsiteX1" fmla="*/ 1650267 w 1668022"/>
              <a:gd name="connsiteY1" fmla="*/ 0 h 1787374"/>
              <a:gd name="connsiteX2" fmla="*/ 1668022 w 1668022"/>
              <a:gd name="connsiteY2" fmla="*/ 855218 h 1787374"/>
              <a:gd name="connsiteX3" fmla="*/ 26633 w 1668022"/>
              <a:gd name="connsiteY3" fmla="*/ 1787374 h 1787374"/>
              <a:gd name="connsiteX4" fmla="*/ 0 w 1668022"/>
              <a:gd name="connsiteY4" fmla="*/ 1713390 h 1787374"/>
              <a:gd name="connsiteX0" fmla="*/ 0 w 1668022"/>
              <a:gd name="connsiteY0" fmla="*/ 1713390 h 1805129"/>
              <a:gd name="connsiteX1" fmla="*/ 1650267 w 1668022"/>
              <a:gd name="connsiteY1" fmla="*/ 0 h 1805129"/>
              <a:gd name="connsiteX2" fmla="*/ 1668022 w 1668022"/>
              <a:gd name="connsiteY2" fmla="*/ 855218 h 1805129"/>
              <a:gd name="connsiteX3" fmla="*/ 35511 w 1668022"/>
              <a:gd name="connsiteY3" fmla="*/ 1805129 h 1805129"/>
              <a:gd name="connsiteX4" fmla="*/ 0 w 1668022"/>
              <a:gd name="connsiteY4" fmla="*/ 1713390 h 1805129"/>
              <a:gd name="connsiteX0" fmla="*/ 0 w 1668022"/>
              <a:gd name="connsiteY0" fmla="*/ 1713390 h 1822885"/>
              <a:gd name="connsiteX1" fmla="*/ 1650267 w 1668022"/>
              <a:gd name="connsiteY1" fmla="*/ 0 h 1822885"/>
              <a:gd name="connsiteX2" fmla="*/ 1668022 w 1668022"/>
              <a:gd name="connsiteY2" fmla="*/ 855218 h 1822885"/>
              <a:gd name="connsiteX3" fmla="*/ 35511 w 1668022"/>
              <a:gd name="connsiteY3" fmla="*/ 1822885 h 1822885"/>
              <a:gd name="connsiteX4" fmla="*/ 0 w 1668022"/>
              <a:gd name="connsiteY4" fmla="*/ 1713390 h 1822885"/>
              <a:gd name="connsiteX0" fmla="*/ 0 w 1668022"/>
              <a:gd name="connsiteY0" fmla="*/ 1720343 h 1829838"/>
              <a:gd name="connsiteX1" fmla="*/ 1660710 w 1668022"/>
              <a:gd name="connsiteY1" fmla="*/ 0 h 1829838"/>
              <a:gd name="connsiteX2" fmla="*/ 1668022 w 1668022"/>
              <a:gd name="connsiteY2" fmla="*/ 862171 h 1829838"/>
              <a:gd name="connsiteX3" fmla="*/ 35511 w 1668022"/>
              <a:gd name="connsiteY3" fmla="*/ 1829838 h 1829838"/>
              <a:gd name="connsiteX4" fmla="*/ 0 w 1668022"/>
              <a:gd name="connsiteY4" fmla="*/ 1720343 h 1829838"/>
              <a:gd name="connsiteX0" fmla="*/ 0 w 1670406"/>
              <a:gd name="connsiteY0" fmla="*/ 1720343 h 1829838"/>
              <a:gd name="connsiteX1" fmla="*/ 1669865 w 1670406"/>
              <a:gd name="connsiteY1" fmla="*/ 0 h 1829838"/>
              <a:gd name="connsiteX2" fmla="*/ 1668022 w 1670406"/>
              <a:gd name="connsiteY2" fmla="*/ 862171 h 1829838"/>
              <a:gd name="connsiteX3" fmla="*/ 35511 w 1670406"/>
              <a:gd name="connsiteY3" fmla="*/ 1829838 h 1829838"/>
              <a:gd name="connsiteX4" fmla="*/ 0 w 1670406"/>
              <a:gd name="connsiteY4" fmla="*/ 1720343 h 182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406" h="1829838">
                <a:moveTo>
                  <a:pt x="0" y="1720343"/>
                </a:moveTo>
                <a:lnTo>
                  <a:pt x="1669865" y="0"/>
                </a:lnTo>
                <a:cubicBezTo>
                  <a:pt x="1672302" y="287390"/>
                  <a:pt x="1665585" y="574781"/>
                  <a:pt x="1668022" y="862171"/>
                </a:cubicBezTo>
                <a:lnTo>
                  <a:pt x="35511" y="1829838"/>
                </a:lnTo>
                <a:lnTo>
                  <a:pt x="0" y="1720343"/>
                </a:lnTo>
                <a:close/>
              </a:path>
            </a:pathLst>
          </a:custGeom>
          <a:gradFill flip="none" rotWithShape="1">
            <a:gsLst>
              <a:gs pos="35000">
                <a:schemeClr val="accent5">
                  <a:alpha val="0"/>
                </a:schemeClr>
              </a:gs>
              <a:gs pos="80000">
                <a:schemeClr val="accent5">
                  <a:alpha val="8500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700" dirty="0"/>
          </a:p>
        </p:txBody>
      </p:sp>
      <p:sp>
        <p:nvSpPr>
          <p:cNvPr id="81937" name="Rectangle 17">
            <a:extLst>
              <a:ext uri="{FF2B5EF4-FFF2-40B4-BE49-F238E27FC236}">
                <a16:creationId xmlns:a16="http://schemas.microsoft.com/office/drawing/2014/main" id="{B0D46683-7698-6435-3B48-CB259DF0D213}"/>
              </a:ext>
            </a:extLst>
          </p:cNvPr>
          <p:cNvSpPr>
            <a:spLocks noChangeArrowheads="1"/>
          </p:cNvSpPr>
          <p:nvPr/>
        </p:nvSpPr>
        <p:spPr bwMode="auto">
          <a:xfrm>
            <a:off x="4230688" y="347663"/>
            <a:ext cx="68897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700">
                <a:solidFill>
                  <a:schemeClr val="bg1"/>
                </a:solidFill>
              </a:rPr>
              <a:t>Đọc thông tin dưới đây và trả lời câu hỏi</a:t>
            </a:r>
          </a:p>
        </p:txBody>
      </p:sp>
      <p:sp>
        <p:nvSpPr>
          <p:cNvPr id="81939" name="Rectangle 19">
            <a:extLst>
              <a:ext uri="{FF2B5EF4-FFF2-40B4-BE49-F238E27FC236}">
                <a16:creationId xmlns:a16="http://schemas.microsoft.com/office/drawing/2014/main" id="{CFEBFE5E-5D5E-CC56-2AC5-56BE4627F30A}"/>
              </a:ext>
            </a:extLst>
          </p:cNvPr>
          <p:cNvSpPr>
            <a:spLocks noChangeArrowheads="1"/>
          </p:cNvSpPr>
          <p:nvPr/>
        </p:nvSpPr>
        <p:spPr bwMode="auto">
          <a:xfrm>
            <a:off x="5183188" y="2548948"/>
            <a:ext cx="6734175" cy="3211079"/>
          </a:xfrm>
          <a:prstGeom prst="rect">
            <a:avLst/>
          </a:prstGeom>
          <a:noFill/>
          <a:ln w="12700">
            <a:solidFill>
              <a:srgbClr val="FF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8872" bIns="88872" anchor="ctr">
            <a:spAutoFit/>
          </a:bodyPr>
          <a:lstStyle/>
          <a:p>
            <a:pPr algn="just"/>
            <a:r>
              <a:rPr lang="vi-VN" altLang="en-US" sz="3700" dirty="0"/>
              <a:t>"</a:t>
            </a:r>
            <a:r>
              <a:rPr lang="vi-VN" altLang="en-US" sz="3200" dirty="0">
                <a:latin typeface="Times New Roman" panose="02020603050405020304" pitchFamily="18" charset="0"/>
                <a:cs typeface="Times New Roman" panose="02020603050405020304" pitchFamily="18" charset="0"/>
              </a:rPr>
              <a:t>Giận hờn, trách móc mà làm gì bởi vì cuộc đời sẽ xoá hết những vết bầm trong tâm hồn chúng ta nếu lòng ta biết độ lượng. Ta biết tha thứ những điều nhỏ thì cuộc đời sẽ tha thứ cho ta những điều lớn hơn".</a:t>
            </a:r>
          </a:p>
        </p:txBody>
      </p:sp>
      <p:sp>
        <p:nvSpPr>
          <p:cNvPr id="81941" name="Rectangle 21">
            <a:extLst>
              <a:ext uri="{FF2B5EF4-FFF2-40B4-BE49-F238E27FC236}">
                <a16:creationId xmlns:a16="http://schemas.microsoft.com/office/drawing/2014/main" id="{E42E1412-C52D-4D11-4D98-CAF987BC4D7D}"/>
              </a:ext>
            </a:extLst>
          </p:cNvPr>
          <p:cNvSpPr>
            <a:spLocks noChangeArrowheads="1"/>
          </p:cNvSpPr>
          <p:nvPr/>
        </p:nvSpPr>
        <p:spPr bwMode="auto">
          <a:xfrm>
            <a:off x="48419" y="1493579"/>
            <a:ext cx="4692650" cy="5016758"/>
          </a:xfrm>
          <a:prstGeom prst="rect">
            <a:avLst/>
          </a:prstGeom>
          <a:solidFill>
            <a:schemeClr val="bg1"/>
          </a:solidFill>
          <a:ln>
            <a:noFill/>
          </a:ln>
          <a:effectLst/>
        </p:spPr>
        <p:txBody>
          <a:bodyPr anchor="ctr">
            <a:spAutoFit/>
          </a:bodyPr>
          <a:lstStyle/>
          <a:p>
            <a:r>
              <a:rPr lang="en-US" altLang="en-US" sz="3200" dirty="0" err="1">
                <a:latin typeface="Times New Roman" panose="02020603050405020304" pitchFamily="18" charset="0"/>
                <a:cs typeface="Times New Roman" panose="02020603050405020304" pitchFamily="18" charset="0"/>
              </a:rPr>
              <a:t>Những</a:t>
            </a:r>
            <a:r>
              <a:rPr lang="en-US" altLang="en-US" sz="3200" dirty="0">
                <a:latin typeface="Times New Roman" panose="02020603050405020304" pitchFamily="18" charset="0"/>
                <a:cs typeface="Times New Roman" panose="02020603050405020304" pitchFamily="18" charset="0"/>
              </a:rPr>
              <a:t> chia </a:t>
            </a:r>
            <a:r>
              <a:rPr lang="en-US" altLang="en-US" sz="3200" dirty="0" err="1">
                <a:latin typeface="Times New Roman" panose="02020603050405020304" pitchFamily="18" charset="0"/>
                <a:cs typeface="Times New Roman" panose="02020603050405020304" pitchFamily="18" charset="0"/>
              </a:rPr>
              <a:t>sẻ</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Trịnh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Công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Sơn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nói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lên</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giá</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trị</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của</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lòng</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khoan</a:t>
            </a:r>
            <a:r>
              <a:rPr lang="en-US" altLang="en-US" sz="3200" dirty="0">
                <a:solidFill>
                  <a:srgbClr val="C00000"/>
                </a:solidFill>
                <a:latin typeface="Times New Roman" panose="02020603050405020304" pitchFamily="18" charset="0"/>
                <a:cs typeface="Times New Roman" panose="02020603050405020304" pitchFamily="18" charset="0"/>
              </a:rPr>
              <a:t> dung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cuộc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sống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muốn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nhắn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nhủ</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mọi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người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rằng</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khi</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chúng</a:t>
            </a:r>
            <a:r>
              <a:rPr lang="en-US" altLang="en-US" sz="3200" dirty="0">
                <a:solidFill>
                  <a:srgbClr val="C00000"/>
                </a:solidFill>
                <a:latin typeface="Times New Roman" panose="02020603050405020304" pitchFamily="18" charset="0"/>
                <a:cs typeface="Times New Roman" panose="02020603050405020304" pitchFamily="18" charset="0"/>
              </a:rPr>
              <a:t> ta </a:t>
            </a:r>
            <a:r>
              <a:rPr lang="en-US" altLang="en-US" sz="3200" dirty="0" err="1">
                <a:solidFill>
                  <a:srgbClr val="C00000"/>
                </a:solidFill>
                <a:latin typeface="Times New Roman" panose="02020603050405020304" pitchFamily="18" charset="0"/>
                <a:cs typeface="Times New Roman" panose="02020603050405020304" pitchFamily="18" charset="0"/>
              </a:rPr>
              <a:t>có</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lòng</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khoan</a:t>
            </a:r>
            <a:r>
              <a:rPr lang="en-US" altLang="en-US" sz="3200" dirty="0">
                <a:solidFill>
                  <a:srgbClr val="C00000"/>
                </a:solidFill>
                <a:latin typeface="Times New Roman" panose="02020603050405020304" pitchFamily="18" charset="0"/>
                <a:cs typeface="Times New Roman" panose="02020603050405020304" pitchFamily="18" charset="0"/>
              </a:rPr>
              <a:t> dung, </a:t>
            </a:r>
            <a:r>
              <a:rPr lang="en-US" altLang="en-US" sz="3200" dirty="0" err="1">
                <a:solidFill>
                  <a:srgbClr val="C00000"/>
                </a:solidFill>
                <a:latin typeface="Times New Roman" panose="02020603050405020304" pitchFamily="18" charset="0"/>
                <a:cs typeface="Times New Roman" panose="02020603050405020304" pitchFamily="18" charset="0"/>
              </a:rPr>
              <a:t>thì</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cuộc</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sống</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và</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mối</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quan</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hệ</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giữa</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người</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với</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người</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sẽ</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trở</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nên</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tốt</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đẹp</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ấm</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áp</a:t>
            </a:r>
            <a:r>
              <a:rPr lang="en-US" altLang="en-US" sz="3200" dirty="0">
                <a:solidFill>
                  <a:srgbClr val="C00000"/>
                </a:solidFill>
                <a:latin typeface="Times New Roman" panose="02020603050405020304" pitchFamily="18" charset="0"/>
                <a:cs typeface="Times New Roman" panose="02020603050405020304" pitchFamily="18" charset="0"/>
              </a:rPr>
              <a:t> </a:t>
            </a:r>
            <a:r>
              <a:rPr lang="en-US" altLang="en-US" sz="3200" dirty="0" err="1">
                <a:solidFill>
                  <a:srgbClr val="C00000"/>
                </a:solidFill>
                <a:latin typeface="Times New Roman" panose="02020603050405020304" pitchFamily="18" charset="0"/>
                <a:cs typeface="Times New Roman" panose="02020603050405020304" pitchFamily="18" charset="0"/>
              </a:rPr>
              <a:t>hơn</a:t>
            </a:r>
            <a:r>
              <a:rPr lang="en-US" altLang="en-US" sz="3200" dirty="0">
                <a:latin typeface="Times New Roman" panose="02020603050405020304" pitchFamily="18" charset="0"/>
                <a:cs typeface="Times New Roman" panose="02020603050405020304" pitchFamily="18" charset="0"/>
              </a:rPr>
              <a:t>.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41"/>
                                        </p:tgtEl>
                                        <p:attrNameLst>
                                          <p:attrName>style.visibility</p:attrName>
                                        </p:attrNameLst>
                                      </p:cBhvr>
                                      <p:to>
                                        <p:strVal val="visible"/>
                                      </p:to>
                                    </p:set>
                                    <p:animEffect transition="in" filter="blinds(horizontal)">
                                      <p:cBhvr>
                                        <p:cTn id="7" dur="500"/>
                                        <p:tgtEl>
                                          <p:spTgt spid="81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a:extLst>
              <a:ext uri="{FF2B5EF4-FFF2-40B4-BE49-F238E27FC236}">
                <a16:creationId xmlns:a16="http://schemas.microsoft.com/office/drawing/2014/main" id="{A1252EC1-C585-CAC5-FAA3-5696E6261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657225"/>
            <a:ext cx="10407650" cy="5595938"/>
          </a:xfrm>
          <a:prstGeom prst="rect">
            <a:avLst/>
          </a:prstGeom>
          <a:noFill/>
          <a:extLst>
            <a:ext uri="{909E8E84-426E-40DD-AFC4-6F175D3DCCD1}">
              <a14:hiddenFill xmlns:a14="http://schemas.microsoft.com/office/drawing/2010/main">
                <a:solidFill>
                  <a:srgbClr val="FFFFFF"/>
                </a:solidFill>
              </a14:hiddenFill>
            </a:ext>
          </a:extLst>
        </p:spPr>
      </p:pic>
      <p:sp>
        <p:nvSpPr>
          <p:cNvPr id="108547" name="Rectangle 3">
            <a:extLst>
              <a:ext uri="{FF2B5EF4-FFF2-40B4-BE49-F238E27FC236}">
                <a16:creationId xmlns:a16="http://schemas.microsoft.com/office/drawing/2014/main" id="{4054DFFB-6376-7888-BCED-E15180F62DA4}"/>
              </a:ext>
            </a:extLst>
          </p:cNvPr>
          <p:cNvSpPr>
            <a:spLocks noChangeArrowheads="1"/>
          </p:cNvSpPr>
          <p:nvPr/>
        </p:nvSpPr>
        <p:spPr bwMode="auto">
          <a:xfrm>
            <a:off x="3632200" y="2300288"/>
            <a:ext cx="5041900"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7100" b="1">
                <a:solidFill>
                  <a:srgbClr val="FF0000"/>
                </a:solidFill>
              </a:rPr>
              <a:t>KHÁM PHÁ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blinds(horizontal)">
                                      <p:cBhvr>
                                        <p:cTn id="7"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 name="Rectangle: Rounded Corners 54">
            <a:extLst>
              <a:ext uri="{FF2B5EF4-FFF2-40B4-BE49-F238E27FC236}">
                <a16:creationId xmlns:a16="http://schemas.microsoft.com/office/drawing/2014/main" id="{A0386E17-8EED-949D-DD8D-C8AF60A4D802}"/>
              </a:ext>
            </a:extLst>
          </p:cNvPr>
          <p:cNvSpPr/>
          <p:nvPr/>
        </p:nvSpPr>
        <p:spPr>
          <a:xfrm>
            <a:off x="327851" y="294323"/>
            <a:ext cx="3690871" cy="647700"/>
          </a:xfrm>
          <a:prstGeom prst="roundRect">
            <a:avLst>
              <a:gd name="adj" fmla="val 29782"/>
            </a:avLst>
          </a:prstGeom>
          <a:gradFill flip="none" rotWithShape="1">
            <a:gsLst>
              <a:gs pos="0">
                <a:srgbClr val="FF0000"/>
              </a:gs>
              <a:gs pos="88000">
                <a:srgbClr val="860000"/>
              </a:gs>
            </a:gsLst>
            <a:path path="circle">
              <a:fillToRect l="50000" t="50000" r="50000" b="50000"/>
            </a:path>
            <a:tileRect/>
          </a:gradFill>
          <a:ln w="28575">
            <a:noFill/>
          </a:ln>
          <a:effectLst>
            <a:outerShdw blurRad="1143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6" name="Rectangle: Rounded Corners 55">
            <a:extLst>
              <a:ext uri="{FF2B5EF4-FFF2-40B4-BE49-F238E27FC236}">
                <a16:creationId xmlns:a16="http://schemas.microsoft.com/office/drawing/2014/main" id="{5F6DFED2-C16A-B12F-53D4-0EA363946FC6}"/>
              </a:ext>
            </a:extLst>
          </p:cNvPr>
          <p:cNvSpPr/>
          <p:nvPr/>
        </p:nvSpPr>
        <p:spPr>
          <a:xfrm>
            <a:off x="235017" y="232289"/>
            <a:ext cx="4225858" cy="785611"/>
          </a:xfrm>
          <a:prstGeom prst="roundRect">
            <a:avLst>
              <a:gd name="adj" fmla="val 29782"/>
            </a:avLst>
          </a:prstGeom>
          <a:noFill/>
          <a:ln w="28575">
            <a:gradFill flip="none" rotWithShape="1">
              <a:gsLst>
                <a:gs pos="0">
                  <a:schemeClr val="accent1">
                    <a:lumMod val="5000"/>
                    <a:lumOff val="95000"/>
                  </a:schemeClr>
                </a:gs>
                <a:gs pos="35000">
                  <a:schemeClr val="tx1"/>
                </a:gs>
                <a:gs pos="22000">
                  <a:schemeClr val="bg1"/>
                </a:gs>
                <a:gs pos="49000">
                  <a:schemeClr val="bg1"/>
                </a:gs>
                <a:gs pos="80000">
                  <a:schemeClr val="bg1"/>
                </a:gs>
                <a:gs pos="100000">
                  <a:schemeClr val="tx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7" name="Freeform: Shape 56">
            <a:extLst>
              <a:ext uri="{FF2B5EF4-FFF2-40B4-BE49-F238E27FC236}">
                <a16:creationId xmlns:a16="http://schemas.microsoft.com/office/drawing/2014/main" id="{70A79440-B221-789A-6CC0-C6C9FB436FA5}"/>
              </a:ext>
            </a:extLst>
          </p:cNvPr>
          <p:cNvSpPr/>
          <p:nvPr/>
        </p:nvSpPr>
        <p:spPr>
          <a:xfrm>
            <a:off x="1050925" y="215900"/>
            <a:ext cx="2740025" cy="785813"/>
          </a:xfrm>
          <a:custGeom>
            <a:avLst/>
            <a:gdLst>
              <a:gd name="connsiteX0" fmla="*/ 0 w 3060853"/>
              <a:gd name="connsiteY0" fmla="*/ 0 h 785611"/>
              <a:gd name="connsiteX1" fmla="*/ 2826882 w 3060853"/>
              <a:gd name="connsiteY1" fmla="*/ 0 h 785611"/>
              <a:gd name="connsiteX2" fmla="*/ 3060853 w 3060853"/>
              <a:gd name="connsiteY2" fmla="*/ 233971 h 785611"/>
              <a:gd name="connsiteX3" fmla="*/ 3060853 w 3060853"/>
              <a:gd name="connsiteY3" fmla="*/ 551640 h 785611"/>
              <a:gd name="connsiteX4" fmla="*/ 2826882 w 3060853"/>
              <a:gd name="connsiteY4" fmla="*/ 785611 h 785611"/>
              <a:gd name="connsiteX5" fmla="*/ 355665 w 3060853"/>
              <a:gd name="connsiteY5" fmla="*/ 785611 h 7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0853" h="785611">
                <a:moveTo>
                  <a:pt x="0" y="0"/>
                </a:moveTo>
                <a:lnTo>
                  <a:pt x="2826882" y="0"/>
                </a:lnTo>
                <a:cubicBezTo>
                  <a:pt x="2956101" y="0"/>
                  <a:pt x="3060853" y="104752"/>
                  <a:pt x="3060853" y="233971"/>
                </a:cubicBezTo>
                <a:lnTo>
                  <a:pt x="3060853" y="551640"/>
                </a:lnTo>
                <a:cubicBezTo>
                  <a:pt x="3060853" y="680859"/>
                  <a:pt x="2956101" y="785611"/>
                  <a:pt x="2826882" y="785611"/>
                </a:cubicBezTo>
                <a:lnTo>
                  <a:pt x="355665" y="785611"/>
                </a:lnTo>
                <a:close/>
              </a:path>
            </a:pathLst>
          </a:custGeom>
          <a:gradFill flip="none" rotWithShape="1">
            <a:gsLst>
              <a:gs pos="0">
                <a:schemeClr val="bg1">
                  <a:alpha val="56000"/>
                </a:schemeClr>
              </a:gs>
              <a:gs pos="100000">
                <a:schemeClr val="tx1">
                  <a:alpha val="0"/>
                </a:schemeClr>
              </a:gs>
            </a:gsLst>
            <a:lin ang="4800000" scaled="0"/>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70" name="TextBox 69">
            <a:extLst>
              <a:ext uri="{FF2B5EF4-FFF2-40B4-BE49-F238E27FC236}">
                <a16:creationId xmlns:a16="http://schemas.microsoft.com/office/drawing/2014/main" id="{5591AC34-EBD8-16EB-A237-648742A0D1D0}"/>
              </a:ext>
            </a:extLst>
          </p:cNvPr>
          <p:cNvSpPr txBox="1"/>
          <p:nvPr/>
        </p:nvSpPr>
        <p:spPr>
          <a:xfrm>
            <a:off x="327025" y="328613"/>
            <a:ext cx="723900" cy="641350"/>
          </a:xfrm>
          <a:prstGeom prst="rect">
            <a:avLst/>
          </a:prstGeom>
          <a:noFill/>
          <a:effectLst>
            <a:outerShdw blurRad="50800" dist="50800" dir="5400000" algn="ctr" rotWithShape="0">
              <a:srgbClr val="000000">
                <a:alpha val="75000"/>
              </a:srgbClr>
            </a:outerShdw>
          </a:effec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b="1">
                <a:solidFill>
                  <a:schemeClr val="bg1"/>
                </a:solidFill>
                <a:latin typeface="Adobe Gothic Std B"/>
                <a:ea typeface="Adobe Gothic Std B"/>
                <a:cs typeface="Adobe Gothic Std B"/>
              </a:rPr>
              <a:t>02</a:t>
            </a:r>
            <a:endParaRPr lang="en-IN" altLang="en-US" sz="3600" b="1">
              <a:solidFill>
                <a:schemeClr val="bg1"/>
              </a:solidFill>
              <a:latin typeface="Adobe Gothic Std B"/>
              <a:ea typeface="Adobe Gothic Std B"/>
              <a:cs typeface="Adobe Gothic Std B"/>
            </a:endParaRPr>
          </a:p>
        </p:txBody>
      </p:sp>
      <p:sp>
        <p:nvSpPr>
          <p:cNvPr id="15372" name="TextBox 71">
            <a:extLst>
              <a:ext uri="{FF2B5EF4-FFF2-40B4-BE49-F238E27FC236}">
                <a16:creationId xmlns:a16="http://schemas.microsoft.com/office/drawing/2014/main" id="{280E486D-850E-FF70-AE7E-F2BD3D13A4E1}"/>
              </a:ext>
            </a:extLst>
          </p:cNvPr>
          <p:cNvSpPr txBox="1">
            <a:spLocks noChangeArrowheads="1"/>
          </p:cNvSpPr>
          <p:nvPr/>
        </p:nvSpPr>
        <p:spPr bwMode="auto">
          <a:xfrm>
            <a:off x="1430338" y="330200"/>
            <a:ext cx="2360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400" b="1" dirty="0">
                <a:solidFill>
                  <a:schemeClr val="bg1"/>
                </a:solidFill>
                <a:latin typeface="Times New Roman" panose="02020603050405020304" pitchFamily="18" charset="0"/>
                <a:ea typeface="Arial Unicode MS" pitchFamily="34" charset="-128"/>
                <a:cs typeface="Times New Roman" panose="02020603050405020304" pitchFamily="18" charset="0"/>
              </a:rPr>
              <a:t>KHÁM PHÁ</a:t>
            </a:r>
            <a:endParaRPr lang="en-IN" altLang="en-US" sz="2400" dirty="0">
              <a:solidFill>
                <a:schemeClr val="bg1"/>
              </a:solidFill>
              <a:latin typeface="Times New Roman" panose="02020603050405020304" pitchFamily="18" charset="0"/>
              <a:ea typeface="Arial Unicode MS" pitchFamily="34" charset="-128"/>
              <a:cs typeface="Times New Roman" panose="02020603050405020304" pitchFamily="18" charset="0"/>
            </a:endParaRPr>
          </a:p>
        </p:txBody>
      </p:sp>
      <p:sp>
        <p:nvSpPr>
          <p:cNvPr id="15373" name="Rectangle 13">
            <a:extLst>
              <a:ext uri="{FF2B5EF4-FFF2-40B4-BE49-F238E27FC236}">
                <a16:creationId xmlns:a16="http://schemas.microsoft.com/office/drawing/2014/main" id="{88CD5F7E-85FD-270C-5958-25DB9FD4F32A}"/>
              </a:ext>
            </a:extLst>
          </p:cNvPr>
          <p:cNvSpPr>
            <a:spLocks noChangeArrowheads="1"/>
          </p:cNvSpPr>
          <p:nvPr/>
        </p:nvSpPr>
        <p:spPr bwMode="auto">
          <a:xfrm>
            <a:off x="4460875" y="384175"/>
            <a:ext cx="7145338"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a:r>
              <a:rPr lang="en-US" altLang="en-US" sz="2800" b="1">
                <a:solidFill>
                  <a:srgbClr val="FF0000"/>
                </a:solidFill>
              </a:rPr>
              <a:t>1. </a:t>
            </a:r>
            <a:r>
              <a:rPr lang="en-US" altLang="en-US" sz="2800" b="1"/>
              <a:t>Khoan dung và giá trị của khoan dung</a:t>
            </a:r>
            <a:r>
              <a:rPr lang="en-US" altLang="en-US" sz="2800"/>
              <a:t> </a:t>
            </a:r>
            <a:endParaRPr lang="vi-VN" altLang="en-US" sz="2800"/>
          </a:p>
        </p:txBody>
      </p:sp>
      <p:sp>
        <p:nvSpPr>
          <p:cNvPr id="15379" name="Rectangle 19">
            <a:extLst>
              <a:ext uri="{FF2B5EF4-FFF2-40B4-BE49-F238E27FC236}">
                <a16:creationId xmlns:a16="http://schemas.microsoft.com/office/drawing/2014/main" id="{983038F2-6572-E790-AB81-FF6853D95AA7}"/>
              </a:ext>
            </a:extLst>
          </p:cNvPr>
          <p:cNvSpPr>
            <a:spLocks noChangeArrowheads="1"/>
          </p:cNvSpPr>
          <p:nvPr/>
        </p:nvSpPr>
        <p:spPr bwMode="auto">
          <a:xfrm>
            <a:off x="8937625" y="1756191"/>
            <a:ext cx="2890838" cy="4247317"/>
          </a:xfrm>
          <a:prstGeom prst="rect">
            <a:avLst/>
          </a:prstGeom>
          <a:solidFill>
            <a:schemeClr val="bg2"/>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en-US" sz="2700" dirty="0">
                <a:latin typeface="Times New Roman" panose="02020603050405020304" pitchFamily="18" charset="0"/>
                <a:cs typeface="Times New Roman" panose="02020603050405020304" pitchFamily="18" charset="0"/>
              </a:rPr>
              <a:t>Em </a:t>
            </a:r>
            <a:r>
              <a:rPr lang="en-US" altLang="en-US" sz="2700" dirty="0" err="1">
                <a:latin typeface="Times New Roman" panose="02020603050405020304" pitchFamily="18" charset="0"/>
                <a:cs typeface="Times New Roman" panose="02020603050405020304" pitchFamily="18" charset="0"/>
              </a:rPr>
              <a:t>hãy</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nêu</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những</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việc</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làm</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của</a:t>
            </a:r>
            <a:r>
              <a:rPr lang="en-US" altLang="en-US" sz="2700" dirty="0">
                <a:latin typeface="Times New Roman" panose="02020603050405020304" pitchFamily="18" charset="0"/>
                <a:cs typeface="Times New Roman" panose="02020603050405020304" pitchFamily="18" charset="0"/>
              </a:rPr>
              <a:t> </a:t>
            </a:r>
            <a:r>
              <a:rPr lang="en-US" altLang="en-US" sz="2700" dirty="0">
                <a:solidFill>
                  <a:srgbClr val="C00000"/>
                </a:solidFill>
                <a:latin typeface="Times New Roman" panose="02020603050405020304" pitchFamily="18" charset="0"/>
                <a:cs typeface="Times New Roman" panose="02020603050405020304" pitchFamily="18" charset="0"/>
              </a:rPr>
              <a:t>Bình </a:t>
            </a:r>
            <a:r>
              <a:rPr lang="en-US" altLang="en-US" sz="2700" dirty="0" err="1">
                <a:solidFill>
                  <a:srgbClr val="C00000"/>
                </a:solidFill>
                <a:latin typeface="Times New Roman" panose="02020603050405020304" pitchFamily="18" charset="0"/>
                <a:cs typeface="Times New Roman" panose="02020603050405020304" pitchFamily="18" charset="0"/>
              </a:rPr>
              <a:t>Định</a:t>
            </a:r>
            <a:r>
              <a:rPr lang="en-US" altLang="en-US" sz="2700" dirty="0">
                <a:solidFill>
                  <a:srgbClr val="C00000"/>
                </a:solidFill>
                <a:latin typeface="Times New Roman" panose="02020603050405020304" pitchFamily="18" charset="0"/>
                <a:cs typeface="Times New Roman" panose="02020603050405020304" pitchFamily="18" charset="0"/>
              </a:rPr>
              <a:t> </a:t>
            </a:r>
            <a:r>
              <a:rPr lang="en-US" altLang="en-US" sz="2700" dirty="0" err="1">
                <a:solidFill>
                  <a:srgbClr val="C00000"/>
                </a:solidFill>
                <a:latin typeface="Times New Roman" panose="02020603050405020304" pitchFamily="18" charset="0"/>
                <a:cs typeface="Times New Roman" panose="02020603050405020304" pitchFamily="18" charset="0"/>
              </a:rPr>
              <a:t>vương</a:t>
            </a:r>
            <a:r>
              <a:rPr lang="en-US" altLang="en-US" sz="2700" dirty="0">
                <a:solidFill>
                  <a:srgbClr val="C00000"/>
                </a:solidFill>
                <a:latin typeface="Times New Roman" panose="02020603050405020304" pitchFamily="18" charset="0"/>
                <a:cs typeface="Times New Roman" panose="02020603050405020304" pitchFamily="18" charset="0"/>
              </a:rPr>
              <a:t> Lê </a:t>
            </a:r>
            <a:r>
              <a:rPr lang="en-US" altLang="en-US" sz="2700" dirty="0" err="1">
                <a:solidFill>
                  <a:srgbClr val="C00000"/>
                </a:solidFill>
                <a:latin typeface="Times New Roman" panose="02020603050405020304" pitchFamily="18" charset="0"/>
                <a:cs typeface="Times New Roman" panose="02020603050405020304" pitchFamily="18" charset="0"/>
              </a:rPr>
              <a:t>Lợi</a:t>
            </a:r>
            <a:r>
              <a:rPr lang="en-US" altLang="en-US" sz="2700" dirty="0">
                <a:solidFill>
                  <a:srgbClr val="C00000"/>
                </a:solidFill>
                <a:latin typeface="Times New Roman" panose="02020603050405020304" pitchFamily="18" charset="0"/>
                <a:cs typeface="Times New Roman" panose="02020603050405020304" pitchFamily="18" charset="0"/>
              </a:rPr>
              <a:t> </a:t>
            </a:r>
            <a:r>
              <a:rPr lang="en-US" altLang="en-US" sz="2700" dirty="0" err="1">
                <a:solidFill>
                  <a:srgbClr val="C00000"/>
                </a:solidFill>
                <a:latin typeface="Times New Roman" panose="02020603050405020304" pitchFamily="18" charset="0"/>
                <a:cs typeface="Times New Roman" panose="02020603050405020304" pitchFamily="18" charset="0"/>
              </a:rPr>
              <a:t>đối</a:t>
            </a:r>
            <a:r>
              <a:rPr lang="en-US" altLang="en-US" sz="2700" dirty="0">
                <a:solidFill>
                  <a:srgbClr val="C00000"/>
                </a:solidFill>
                <a:latin typeface="Times New Roman" panose="02020603050405020304" pitchFamily="18" charset="0"/>
                <a:cs typeface="Times New Roman" panose="02020603050405020304" pitchFamily="18" charset="0"/>
              </a:rPr>
              <a:t> </a:t>
            </a:r>
            <a:r>
              <a:rPr lang="en-US" altLang="en-US" sz="2700" dirty="0" err="1">
                <a:solidFill>
                  <a:srgbClr val="C00000"/>
                </a:solidFill>
                <a:latin typeface="Times New Roman" panose="02020603050405020304" pitchFamily="18" charset="0"/>
                <a:cs typeface="Times New Roman" panose="02020603050405020304" pitchFamily="18" charset="0"/>
              </a:rPr>
              <a:t>với</a:t>
            </a:r>
            <a:r>
              <a:rPr lang="en-US" altLang="en-US" sz="2700" dirty="0">
                <a:solidFill>
                  <a:srgbClr val="C00000"/>
                </a:solidFill>
                <a:latin typeface="Times New Roman" panose="02020603050405020304" pitchFamily="18" charset="0"/>
                <a:cs typeface="Times New Roman" panose="02020603050405020304" pitchFamily="18" charset="0"/>
              </a:rPr>
              <a:t> </a:t>
            </a:r>
            <a:r>
              <a:rPr lang="en-US" altLang="en-US" sz="2700" dirty="0" err="1">
                <a:solidFill>
                  <a:srgbClr val="C00000"/>
                </a:solidFill>
                <a:latin typeface="Times New Roman" panose="02020603050405020304" pitchFamily="18" charset="0"/>
                <a:cs typeface="Times New Roman" panose="02020603050405020304" pitchFamily="18" charset="0"/>
              </a:rPr>
              <a:t>quân</a:t>
            </a:r>
            <a:r>
              <a:rPr lang="en-US" altLang="en-US" sz="2700" dirty="0">
                <a:solidFill>
                  <a:srgbClr val="C00000"/>
                </a:solidFill>
                <a:latin typeface="Times New Roman" panose="02020603050405020304" pitchFamily="18" charset="0"/>
                <a:cs typeface="Times New Roman" panose="02020603050405020304" pitchFamily="18" charset="0"/>
              </a:rPr>
              <a:t> Minh</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Những</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việc</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làm</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đó</a:t>
            </a:r>
            <a:r>
              <a:rPr lang="en-US" altLang="en-US" sz="2700" dirty="0">
                <a:latin typeface="Times New Roman" panose="02020603050405020304" pitchFamily="18" charset="0"/>
                <a:cs typeface="Times New Roman" panose="02020603050405020304" pitchFamily="18" charset="0"/>
              </a:rPr>
              <a:t> </a:t>
            </a:r>
            <a:r>
              <a:rPr lang="en-US" altLang="en-US" sz="2700" dirty="0" err="1">
                <a:solidFill>
                  <a:srgbClr val="C00000"/>
                </a:solidFill>
                <a:latin typeface="Times New Roman" panose="02020603050405020304" pitchFamily="18" charset="0"/>
                <a:cs typeface="Times New Roman" panose="02020603050405020304" pitchFamily="18" charset="0"/>
              </a:rPr>
              <a:t>thể</a:t>
            </a:r>
            <a:r>
              <a:rPr lang="en-US" altLang="en-US" sz="2700" dirty="0">
                <a:solidFill>
                  <a:srgbClr val="C00000"/>
                </a:solidFill>
                <a:latin typeface="Times New Roman" panose="02020603050405020304" pitchFamily="18" charset="0"/>
                <a:cs typeface="Times New Roman" panose="02020603050405020304" pitchFamily="18" charset="0"/>
              </a:rPr>
              <a:t> </a:t>
            </a:r>
            <a:r>
              <a:rPr lang="en-US" altLang="en-US" sz="2700" dirty="0" err="1">
                <a:solidFill>
                  <a:srgbClr val="C00000"/>
                </a:solidFill>
                <a:latin typeface="Times New Roman" panose="02020603050405020304" pitchFamily="18" charset="0"/>
                <a:cs typeface="Times New Roman" panose="02020603050405020304" pitchFamily="18" charset="0"/>
              </a:rPr>
              <a:t>hiện</a:t>
            </a:r>
            <a:r>
              <a:rPr lang="en-US" altLang="en-US" sz="2700" dirty="0">
                <a:solidFill>
                  <a:srgbClr val="C00000"/>
                </a:solidFill>
                <a:latin typeface="Times New Roman" panose="02020603050405020304" pitchFamily="18" charset="0"/>
                <a:cs typeface="Times New Roman" panose="02020603050405020304" pitchFamily="18" charset="0"/>
              </a:rPr>
              <a:t> </a:t>
            </a:r>
            <a:r>
              <a:rPr lang="en-US" altLang="en-US" sz="2700" dirty="0" err="1">
                <a:solidFill>
                  <a:srgbClr val="C00000"/>
                </a:solidFill>
                <a:latin typeface="Times New Roman" panose="02020603050405020304" pitchFamily="18" charset="0"/>
                <a:cs typeface="Times New Roman" panose="02020603050405020304" pitchFamily="18" charset="0"/>
              </a:rPr>
              <a:t>truyền</a:t>
            </a:r>
            <a:r>
              <a:rPr lang="en-US" altLang="en-US" sz="2700" dirty="0">
                <a:solidFill>
                  <a:srgbClr val="C00000"/>
                </a:solidFill>
                <a:latin typeface="Times New Roman" panose="02020603050405020304" pitchFamily="18" charset="0"/>
                <a:cs typeface="Times New Roman" panose="02020603050405020304" pitchFamily="18" charset="0"/>
              </a:rPr>
              <a:t> </a:t>
            </a:r>
            <a:r>
              <a:rPr lang="en-US" altLang="en-US" sz="2700" dirty="0" err="1">
                <a:solidFill>
                  <a:srgbClr val="C00000"/>
                </a:solidFill>
                <a:latin typeface="Times New Roman" panose="02020603050405020304" pitchFamily="18" charset="0"/>
                <a:cs typeface="Times New Roman" panose="02020603050405020304" pitchFamily="18" charset="0"/>
              </a:rPr>
              <a:t>thống</a:t>
            </a:r>
            <a:r>
              <a:rPr lang="en-US" altLang="en-US" sz="2700" dirty="0">
                <a:solidFill>
                  <a:srgbClr val="C00000"/>
                </a:solidFill>
                <a:latin typeface="Times New Roman" panose="02020603050405020304" pitchFamily="18" charset="0"/>
                <a:cs typeface="Times New Roman" panose="02020603050405020304" pitchFamily="18" charset="0"/>
              </a:rPr>
              <a:t> </a:t>
            </a:r>
            <a:r>
              <a:rPr lang="en-US" altLang="en-US" sz="2700" dirty="0" err="1">
                <a:solidFill>
                  <a:srgbClr val="C00000"/>
                </a:solidFill>
                <a:latin typeface="Times New Roman" panose="02020603050405020304" pitchFamily="18" charset="0"/>
                <a:cs typeface="Times New Roman" panose="02020603050405020304" pitchFamily="18" charset="0"/>
              </a:rPr>
              <a:t>nào</a:t>
            </a:r>
            <a:r>
              <a:rPr lang="en-US" altLang="en-US" sz="2700" dirty="0">
                <a:solidFill>
                  <a:srgbClr val="C00000"/>
                </a:solidFill>
                <a:latin typeface="Times New Roman" panose="02020603050405020304" pitchFamily="18" charset="0"/>
                <a:cs typeface="Times New Roman" panose="02020603050405020304" pitchFamily="18" charset="0"/>
              </a:rPr>
              <a:t> </a:t>
            </a:r>
            <a:r>
              <a:rPr lang="en-US" altLang="en-US" sz="2700" dirty="0" err="1">
                <a:solidFill>
                  <a:srgbClr val="C00000"/>
                </a:solidFill>
                <a:latin typeface="Times New Roman" panose="02020603050405020304" pitchFamily="18" charset="0"/>
                <a:cs typeface="Times New Roman" panose="02020603050405020304" pitchFamily="18" charset="0"/>
              </a:rPr>
              <a:t>của</a:t>
            </a:r>
            <a:r>
              <a:rPr lang="en-US" altLang="en-US" sz="2700" dirty="0">
                <a:solidFill>
                  <a:srgbClr val="C00000"/>
                </a:solidFill>
                <a:latin typeface="Times New Roman" panose="02020603050405020304" pitchFamily="18" charset="0"/>
                <a:cs typeface="Times New Roman" panose="02020603050405020304" pitchFamily="18" charset="0"/>
              </a:rPr>
              <a:t> </a:t>
            </a:r>
            <a:r>
              <a:rPr lang="en-US" altLang="en-US" sz="2700" dirty="0" err="1">
                <a:solidFill>
                  <a:srgbClr val="C00000"/>
                </a:solidFill>
                <a:latin typeface="Times New Roman" panose="02020603050405020304" pitchFamily="18" charset="0"/>
                <a:cs typeface="Times New Roman" panose="02020603050405020304" pitchFamily="18" charset="0"/>
              </a:rPr>
              <a:t>dân</a:t>
            </a:r>
            <a:r>
              <a:rPr lang="en-US" altLang="en-US" sz="2700" dirty="0">
                <a:solidFill>
                  <a:srgbClr val="C00000"/>
                </a:solidFill>
                <a:latin typeface="Times New Roman" panose="02020603050405020304" pitchFamily="18" charset="0"/>
                <a:cs typeface="Times New Roman" panose="02020603050405020304" pitchFamily="18" charset="0"/>
              </a:rPr>
              <a:t> </a:t>
            </a:r>
            <a:r>
              <a:rPr lang="en-US" altLang="en-US" sz="2700" dirty="0" err="1">
                <a:solidFill>
                  <a:srgbClr val="C00000"/>
                </a:solidFill>
                <a:latin typeface="Times New Roman" panose="02020603050405020304" pitchFamily="18" charset="0"/>
                <a:cs typeface="Times New Roman" panose="02020603050405020304" pitchFamily="18" charset="0"/>
              </a:rPr>
              <a:t>tộc</a:t>
            </a:r>
            <a:r>
              <a:rPr lang="en-US" altLang="en-US" sz="2700" dirty="0">
                <a:solidFill>
                  <a:srgbClr val="C00000"/>
                </a:solidFill>
                <a:latin typeface="Times New Roman" panose="02020603050405020304" pitchFamily="18" charset="0"/>
                <a:cs typeface="Times New Roman" panose="02020603050405020304" pitchFamily="18" charset="0"/>
              </a:rPr>
              <a:t> </a:t>
            </a:r>
            <a:r>
              <a:rPr lang="en-US" altLang="en-US" sz="2700" dirty="0" err="1">
                <a:solidFill>
                  <a:srgbClr val="C00000"/>
                </a:solidFill>
                <a:latin typeface="Times New Roman" panose="02020603050405020304" pitchFamily="18" charset="0"/>
                <a:cs typeface="Times New Roman" panose="02020603050405020304" pitchFamily="18" charset="0"/>
              </a:rPr>
              <a:t>Việt</a:t>
            </a:r>
            <a:r>
              <a:rPr lang="en-US" altLang="en-US" sz="2700" dirty="0">
                <a:solidFill>
                  <a:srgbClr val="C00000"/>
                </a:solidFill>
                <a:latin typeface="Times New Roman" panose="02020603050405020304" pitchFamily="18" charset="0"/>
                <a:cs typeface="Times New Roman" panose="02020603050405020304" pitchFamily="18" charset="0"/>
              </a:rPr>
              <a:t> Nam</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Nêu</a:t>
            </a:r>
            <a:r>
              <a:rPr lang="en-US" altLang="en-US" sz="2700" dirty="0">
                <a:latin typeface="Times New Roman" panose="02020603050405020304" pitchFamily="18" charset="0"/>
                <a:cs typeface="Times New Roman" panose="02020603050405020304" pitchFamily="18" charset="0"/>
              </a:rPr>
              <a:t> </a:t>
            </a:r>
            <a:r>
              <a:rPr lang="en-US" altLang="en-US" sz="2700" dirty="0">
                <a:solidFill>
                  <a:srgbClr val="C00000"/>
                </a:solidFill>
                <a:latin typeface="Times New Roman" panose="02020603050405020304" pitchFamily="18" charset="0"/>
                <a:cs typeface="Times New Roman" panose="02020603050405020304" pitchFamily="18" charset="0"/>
              </a:rPr>
              <a:t>ý </a:t>
            </a:r>
            <a:r>
              <a:rPr lang="en-US" altLang="en-US" sz="2700" dirty="0" err="1">
                <a:solidFill>
                  <a:srgbClr val="C00000"/>
                </a:solidFill>
                <a:latin typeface="Times New Roman" panose="02020603050405020304" pitchFamily="18" charset="0"/>
                <a:cs typeface="Times New Roman" panose="02020603050405020304" pitchFamily="18" charset="0"/>
              </a:rPr>
              <a:t>nghĩa</a:t>
            </a:r>
            <a:r>
              <a:rPr lang="en-US" altLang="en-US" sz="2700" dirty="0">
                <a:solidFill>
                  <a:srgbClr val="C00000"/>
                </a:solidFill>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của</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những</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việc</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làm</a:t>
            </a:r>
            <a:r>
              <a:rPr lang="en-US" altLang="en-US" sz="2700" dirty="0">
                <a:latin typeface="Times New Roman" panose="02020603050405020304" pitchFamily="18" charset="0"/>
                <a:cs typeface="Times New Roman" panose="02020603050405020304" pitchFamily="18" charset="0"/>
              </a:rPr>
              <a:t> </a:t>
            </a:r>
            <a:r>
              <a:rPr lang="en-US" altLang="en-US" sz="2700" dirty="0" err="1">
                <a:latin typeface="Times New Roman" panose="02020603050405020304" pitchFamily="18" charset="0"/>
                <a:cs typeface="Times New Roman" panose="02020603050405020304" pitchFamily="18" charset="0"/>
              </a:rPr>
              <a:t>đó</a:t>
            </a:r>
            <a:r>
              <a:rPr lang="en-US" altLang="en-US" sz="2700" dirty="0">
                <a:latin typeface="Times New Roman" panose="02020603050405020304" pitchFamily="18" charset="0"/>
                <a:cs typeface="Times New Roman" panose="02020603050405020304" pitchFamily="18" charset="0"/>
              </a:rPr>
              <a:t>. </a:t>
            </a:r>
            <a:endParaRPr lang="vi-VN" altLang="en-US" sz="2700" dirty="0">
              <a:latin typeface="Times New Roman" panose="02020603050405020304" pitchFamily="18" charset="0"/>
              <a:cs typeface="Times New Roman" panose="02020603050405020304" pitchFamily="18" charset="0"/>
            </a:endParaRPr>
          </a:p>
        </p:txBody>
      </p:sp>
      <p:pic>
        <p:nvPicPr>
          <p:cNvPr id="15381" name="Picture 21">
            <a:extLst>
              <a:ext uri="{FF2B5EF4-FFF2-40B4-BE49-F238E27FC236}">
                <a16:creationId xmlns:a16="http://schemas.microsoft.com/office/drawing/2014/main" id="{6E4D2B99-87DF-29B8-0E5E-C52FC35B2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73163"/>
            <a:ext cx="8542338" cy="5438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par>
                                <p:cTn id="8" presetID="3" presetClass="entr" presetSubtype="1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linds(horizontal)">
                                      <p:cBhvr>
                                        <p:cTn id="10" dur="500"/>
                                        <p:tgtEl>
                                          <p:spTgt spid="56"/>
                                        </p:tgtEl>
                                      </p:cBhvr>
                                    </p:animEffect>
                                  </p:childTnLst>
                                </p:cTn>
                              </p:par>
                              <p:par>
                                <p:cTn id="11" presetID="3" presetClass="entr" presetSubtype="1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linds(horizontal)">
                                      <p:cBhvr>
                                        <p:cTn id="13" dur="500"/>
                                        <p:tgtEl>
                                          <p:spTgt spid="57"/>
                                        </p:tgtEl>
                                      </p:cBhvr>
                                    </p:animEffect>
                                  </p:childTnLst>
                                </p:cTn>
                              </p:par>
                              <p:par>
                                <p:cTn id="14" presetID="3" presetClass="entr" presetSubtype="10"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blinds(horizontal)">
                                      <p:cBhvr>
                                        <p:cTn id="16" dur="500"/>
                                        <p:tgtEl>
                                          <p:spTgt spid="70"/>
                                        </p:tgtEl>
                                      </p:cBhvr>
                                    </p:animEffect>
                                  </p:childTnLst>
                                </p:cTn>
                              </p:par>
                              <p:par>
                                <p:cTn id="17" presetID="3" presetClass="entr" presetSubtype="10" fill="hold" nodeType="withEffect">
                                  <p:stCondLst>
                                    <p:cond delay="0"/>
                                  </p:stCondLst>
                                  <p:childTnLst>
                                    <p:set>
                                      <p:cBhvr>
                                        <p:cTn id="18" dur="1" fill="hold">
                                          <p:stCondLst>
                                            <p:cond delay="0"/>
                                          </p:stCondLst>
                                        </p:cTn>
                                        <p:tgtEl>
                                          <p:spTgt spid="15372"/>
                                        </p:tgtEl>
                                        <p:attrNameLst>
                                          <p:attrName>style.visibility</p:attrName>
                                        </p:attrNameLst>
                                      </p:cBhvr>
                                      <p:to>
                                        <p:strVal val="visible"/>
                                      </p:to>
                                    </p:set>
                                    <p:animEffect transition="in" filter="blinds(horizontal)">
                                      <p:cBhvr>
                                        <p:cTn id="19" dur="500"/>
                                        <p:tgtEl>
                                          <p:spTgt spid="153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5373"/>
                                        </p:tgtEl>
                                        <p:attrNameLst>
                                          <p:attrName>style.visibility</p:attrName>
                                        </p:attrNameLst>
                                      </p:cBhvr>
                                      <p:to>
                                        <p:strVal val="visible"/>
                                      </p:to>
                                    </p:set>
                                    <p:animEffect transition="in" filter="blinds(horizontal)">
                                      <p:cBhvr>
                                        <p:cTn id="24" dur="500"/>
                                        <p:tgtEl>
                                          <p:spTgt spid="1537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5381"/>
                                        </p:tgtEl>
                                        <p:attrNameLst>
                                          <p:attrName>style.visibility</p:attrName>
                                        </p:attrNameLst>
                                      </p:cBhvr>
                                      <p:to>
                                        <p:strVal val="visible"/>
                                      </p:to>
                                    </p:set>
                                    <p:animEffect transition="in" filter="blinds(horizontal)">
                                      <p:cBhvr>
                                        <p:cTn id="29" dur="500"/>
                                        <p:tgtEl>
                                          <p:spTgt spid="1538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15379"/>
                                        </p:tgtEl>
                                        <p:attrNameLst>
                                          <p:attrName>style.visibility</p:attrName>
                                        </p:attrNameLst>
                                      </p:cBhvr>
                                      <p:to>
                                        <p:strVal val="visible"/>
                                      </p:to>
                                    </p:set>
                                    <p:animEffect transition="in" filter="blinds(horizontal)">
                                      <p:cBhvr>
                                        <p:cTn id="34" dur="500"/>
                                        <p:tgtEl>
                                          <p:spTgt spid="15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5372" grpId="0"/>
      <p:bldP spid="15373" grpId="0"/>
      <p:bldP spid="153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6" name="Rectangle 12">
            <a:extLst>
              <a:ext uri="{FF2B5EF4-FFF2-40B4-BE49-F238E27FC236}">
                <a16:creationId xmlns:a16="http://schemas.microsoft.com/office/drawing/2014/main" id="{7B297C0D-5BBD-9935-3AA3-87BCF0EAD244}"/>
              </a:ext>
            </a:extLst>
          </p:cNvPr>
          <p:cNvSpPr>
            <a:spLocks noChangeArrowheads="1"/>
          </p:cNvSpPr>
          <p:nvPr/>
        </p:nvSpPr>
        <p:spPr bwMode="auto">
          <a:xfrm>
            <a:off x="269874" y="254328"/>
            <a:ext cx="11038206" cy="523220"/>
          </a:xfrm>
          <a:prstGeom prst="rect">
            <a:avLst/>
          </a:prstGeom>
          <a:solidFill>
            <a:schemeClr val="bg1"/>
          </a:solidFill>
          <a:ln w="9525">
            <a:solidFill>
              <a:srgbClr val="FF0000"/>
            </a:solidFill>
            <a:miter lim="800000"/>
            <a:headEnd/>
            <a:tailEnd/>
          </a:ln>
          <a:effectLst/>
        </p:spPr>
        <p:txBody>
          <a:bodyPr wrap="square" anchor="ctr">
            <a:spAutoFit/>
          </a:bodyPr>
          <a:lstStyle/>
          <a:p>
            <a:pPr algn="just"/>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Bình </a:t>
            </a:r>
            <a:r>
              <a:rPr lang="en-US" altLang="en-US" sz="2800" dirty="0" err="1">
                <a:latin typeface="Times New Roman" panose="02020603050405020304" pitchFamily="18" charset="0"/>
                <a:cs typeface="Times New Roman" panose="02020603050405020304" pitchFamily="18" charset="0"/>
              </a:rPr>
              <a:t>Định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vương</a:t>
            </a:r>
            <a:r>
              <a:rPr lang="en-US" altLang="en-US" sz="2800" dirty="0">
                <a:latin typeface="Times New Roman" panose="02020603050405020304" pitchFamily="18" charset="0"/>
                <a:cs typeface="Times New Roman" panose="02020603050405020304" pitchFamily="18" charset="0"/>
              </a:rPr>
              <a:t> Lê </a:t>
            </a:r>
            <a:r>
              <a:rPr lang="en-US" altLang="en-US" sz="2800" dirty="0" err="1">
                <a:latin typeface="Times New Roman" panose="02020603050405020304" pitchFamily="18" charset="0"/>
                <a:cs typeface="Times New Roman" panose="02020603050405020304" pitchFamily="18" charset="0"/>
              </a:rPr>
              <a:t>Lợi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quân</a:t>
            </a:r>
            <a:r>
              <a:rPr lang="en-US" altLang="en-US" sz="2800" dirty="0">
                <a:latin typeface="Times New Roman" panose="02020603050405020304" pitchFamily="18" charset="0"/>
                <a:cs typeface="Times New Roman" panose="02020603050405020304" pitchFamily="18" charset="0"/>
              </a:rPr>
              <a:t> Minh</a:t>
            </a:r>
            <a:endParaRPr lang="vi-VN" altLang="en-US" sz="2800" dirty="0">
              <a:latin typeface="Times New Roman" panose="02020603050405020304" pitchFamily="18" charset="0"/>
              <a:cs typeface="Times New Roman" panose="02020603050405020304" pitchFamily="18" charset="0"/>
            </a:endParaRPr>
          </a:p>
        </p:txBody>
      </p:sp>
      <p:sp>
        <p:nvSpPr>
          <p:cNvPr id="82958" name="Rectangle 14">
            <a:extLst>
              <a:ext uri="{FF2B5EF4-FFF2-40B4-BE49-F238E27FC236}">
                <a16:creationId xmlns:a16="http://schemas.microsoft.com/office/drawing/2014/main" id="{3FB369BB-E3D3-AFDE-DFDB-C4B656DADB57}"/>
              </a:ext>
            </a:extLst>
          </p:cNvPr>
          <p:cNvSpPr>
            <a:spLocks noChangeArrowheads="1"/>
          </p:cNvSpPr>
          <p:nvPr/>
        </p:nvSpPr>
        <p:spPr bwMode="auto">
          <a:xfrm>
            <a:off x="330834" y="1040904"/>
            <a:ext cx="11220132" cy="954107"/>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vi-VN" altLang="ko-KR" sz="2800" dirty="0">
                <a:latin typeface="Times New Roman" panose="02020603050405020304" pitchFamily="18" charset="0"/>
                <a:cs typeface="Times New Roman" panose="02020603050405020304" pitchFamily="18" charset="0"/>
              </a:rPr>
              <a:t>+ Từ chối lời đề nghị giết quân Minh để trả thù; đồng thời khuyên giải các tướng lĩnh hãy “mở đường hiếu sinh” cho quân giặc.</a:t>
            </a:r>
          </a:p>
        </p:txBody>
      </p:sp>
      <p:sp>
        <p:nvSpPr>
          <p:cNvPr id="82959" name="Rectangle 15">
            <a:extLst>
              <a:ext uri="{FF2B5EF4-FFF2-40B4-BE49-F238E27FC236}">
                <a16:creationId xmlns:a16="http://schemas.microsoft.com/office/drawing/2014/main" id="{2DE5DDD2-EEEA-F6BD-B555-A80E3D27BF05}"/>
              </a:ext>
            </a:extLst>
          </p:cNvPr>
          <p:cNvSpPr>
            <a:spLocks noChangeArrowheads="1"/>
          </p:cNvSpPr>
          <p:nvPr/>
        </p:nvSpPr>
        <p:spPr bwMode="auto">
          <a:xfrm>
            <a:off x="330834" y="2211245"/>
            <a:ext cx="11220132" cy="523220"/>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altLang="ko-KR" sz="2800" dirty="0">
                <a:latin typeface="Times New Roman" panose="02020603050405020304" pitchFamily="18" charset="0"/>
                <a:cs typeface="Times New Roman" panose="02020603050405020304" pitchFamily="18" charset="0"/>
              </a:rPr>
              <a:t>+ </a:t>
            </a:r>
            <a:r>
              <a:rPr lang="vi-VN" altLang="ko-KR" sz="2800" dirty="0">
                <a:latin typeface="Times New Roman" panose="02020603050405020304" pitchFamily="18" charset="0"/>
                <a:cs typeface="Times New Roman" panose="02020603050405020304" pitchFamily="18" charset="0"/>
              </a:rPr>
              <a:t>Cấp cho thuyền và ngựa, xe cho quân Minh rút về nước</a:t>
            </a:r>
            <a:r>
              <a:rPr lang="vi-VN" altLang="ko-KR" sz="2200" dirty="0"/>
              <a:t>.</a:t>
            </a:r>
          </a:p>
        </p:txBody>
      </p:sp>
      <p:sp>
        <p:nvSpPr>
          <p:cNvPr id="82960" name="AutoShape 16">
            <a:extLst>
              <a:ext uri="{FF2B5EF4-FFF2-40B4-BE49-F238E27FC236}">
                <a16:creationId xmlns:a16="http://schemas.microsoft.com/office/drawing/2014/main" id="{B13D489C-DF04-49FA-E769-FCCDBA514031}"/>
              </a:ext>
            </a:extLst>
          </p:cNvPr>
          <p:cNvSpPr>
            <a:spLocks noChangeArrowheads="1"/>
          </p:cNvSpPr>
          <p:nvPr/>
        </p:nvSpPr>
        <p:spPr bwMode="auto">
          <a:xfrm>
            <a:off x="4230688" y="794618"/>
            <a:ext cx="320992" cy="308727"/>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61" name="Rectangle 17">
            <a:extLst>
              <a:ext uri="{FF2B5EF4-FFF2-40B4-BE49-F238E27FC236}">
                <a16:creationId xmlns:a16="http://schemas.microsoft.com/office/drawing/2014/main" id="{5FF67ED4-EC82-C858-E4A0-6EF13D220CEE}"/>
              </a:ext>
            </a:extLst>
          </p:cNvPr>
          <p:cNvSpPr>
            <a:spLocks noChangeArrowheads="1"/>
          </p:cNvSpPr>
          <p:nvPr/>
        </p:nvSpPr>
        <p:spPr bwMode="auto">
          <a:xfrm>
            <a:off x="244315" y="2935590"/>
            <a:ext cx="11220132" cy="954107"/>
          </a:xfrm>
          <a:prstGeom prst="rect">
            <a:avLst/>
          </a:prstGeom>
          <a:solidFill>
            <a:schemeClr val="bg1"/>
          </a:solidFill>
          <a:ln>
            <a:noFill/>
          </a:ln>
          <a:effectLst/>
        </p:spPr>
        <p:txBody>
          <a:bodyPr wrap="square" anchor="ctr">
            <a:spAutoFit/>
          </a:bodyPr>
          <a:lstStyle/>
          <a:p>
            <a:pPr algn="just"/>
            <a:r>
              <a:rPr lang="vi-VN" altLang="en-US" sz="2800" dirty="0">
                <a:latin typeface="Times New Roman" panose="02020603050405020304" pitchFamily="18" charset="0"/>
                <a:cs typeface="Times New Roman" panose="02020603050405020304" pitchFamily="18" charset="0"/>
              </a:rPr>
              <a:t>Những việc làm đó thể hiện truyền thống nhân đạo, khoan dung của dân tộc Việt Nam </a:t>
            </a:r>
          </a:p>
        </p:txBody>
      </p:sp>
      <p:sp>
        <p:nvSpPr>
          <p:cNvPr id="82962" name="AutoShape 18">
            <a:extLst>
              <a:ext uri="{FF2B5EF4-FFF2-40B4-BE49-F238E27FC236}">
                <a16:creationId xmlns:a16="http://schemas.microsoft.com/office/drawing/2014/main" id="{B1B52F92-90F2-8F6D-1893-31A244C8BD05}"/>
              </a:ext>
            </a:extLst>
          </p:cNvPr>
          <p:cNvSpPr>
            <a:spLocks noChangeArrowheads="1"/>
          </p:cNvSpPr>
          <p:nvPr/>
        </p:nvSpPr>
        <p:spPr bwMode="auto">
          <a:xfrm flipV="1">
            <a:off x="4389120" y="3922585"/>
            <a:ext cx="375920" cy="369889"/>
          </a:xfrm>
          <a:prstGeom prst="up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64" name="Rectangle 20">
            <a:extLst>
              <a:ext uri="{FF2B5EF4-FFF2-40B4-BE49-F238E27FC236}">
                <a16:creationId xmlns:a16="http://schemas.microsoft.com/office/drawing/2014/main" id="{D32E2948-ED12-DC49-A308-0A4778DDE780}"/>
              </a:ext>
            </a:extLst>
          </p:cNvPr>
          <p:cNvSpPr>
            <a:spLocks noChangeArrowheads="1"/>
          </p:cNvSpPr>
          <p:nvPr/>
        </p:nvSpPr>
        <p:spPr bwMode="auto">
          <a:xfrm>
            <a:off x="244315" y="4188345"/>
            <a:ext cx="10983278" cy="138499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vi-VN" altLang="en-US" sz="2800" dirty="0">
                <a:latin typeface="Times New Roman" panose="02020603050405020304" pitchFamily="18" charset="0"/>
                <a:cs typeface="Times New Roman" panose="02020603050405020304" pitchFamily="18" charset="0"/>
              </a:rPr>
              <a:t>+ Thể hiện lòng khoan dung, nhân văn, nhân đạo của nhân dân Việt Nam.Góp phần giúp “dập tắt muôn đời chiến tranh”, “mở ra muôn thuở thái bình”, đỡ hao tổn thêm xương máu của nhân dân hai nước.</a:t>
            </a:r>
          </a:p>
        </p:txBody>
      </p:sp>
      <p:sp>
        <p:nvSpPr>
          <p:cNvPr id="3" name="TextBox 2">
            <a:extLst>
              <a:ext uri="{FF2B5EF4-FFF2-40B4-BE49-F238E27FC236}">
                <a16:creationId xmlns:a16="http://schemas.microsoft.com/office/drawing/2014/main" id="{8E4AA407-9C86-CC15-2471-A274AA4BDEC2}"/>
              </a:ext>
            </a:extLst>
          </p:cNvPr>
          <p:cNvSpPr txBox="1"/>
          <p:nvPr/>
        </p:nvSpPr>
        <p:spPr>
          <a:xfrm>
            <a:off x="126841" y="5735816"/>
            <a:ext cx="11938318" cy="954107"/>
          </a:xfrm>
          <a:prstGeom prst="rect">
            <a:avLst/>
          </a:prstGeom>
          <a:noFill/>
        </p:spPr>
        <p:txBody>
          <a:bodyPr wrap="square">
            <a:spAutoFit/>
          </a:bodyPr>
          <a:lstStyle/>
          <a:p>
            <a:r>
              <a:rPr lang="en-US" sz="2800" dirty="0">
                <a:solidFill>
                  <a:srgbClr val="C00000"/>
                </a:solidFill>
                <a:effectLst/>
                <a:latin typeface="Times New Roman" panose="02020603050405020304" pitchFamily="18" charset="0"/>
                <a:ea typeface="Times New Roman" panose="02020603050405020304" pitchFamily="18" charset="0"/>
              </a:rPr>
              <a:t>Ý </a:t>
            </a:r>
            <a:r>
              <a:rPr lang="en-US" sz="2800" dirty="0" err="1">
                <a:solidFill>
                  <a:srgbClr val="C00000"/>
                </a:solidFill>
                <a:effectLst/>
                <a:latin typeface="Times New Roman" panose="02020603050405020304" pitchFamily="18" charset="0"/>
                <a:ea typeface="Arial" panose="020B0604020202020204" pitchFamily="34" charset="0"/>
              </a:rPr>
              <a:t>nghĩa</a:t>
            </a:r>
            <a:r>
              <a:rPr lang="en-US" sz="2800" dirty="0">
                <a:solidFill>
                  <a:srgbClr val="C00000"/>
                </a:solidFill>
                <a:effectLst/>
                <a:latin typeface="Times New Roman" panose="02020603050405020304" pitchFamily="18" charset="0"/>
                <a:ea typeface="Arial" panose="020B0604020202020204" pitchFamily="34" charset="0"/>
              </a:rPr>
              <a:t>: </a:t>
            </a:r>
            <a:r>
              <a:rPr lang="en-US" sz="2800" dirty="0">
                <a:effectLst/>
                <a:latin typeface="Times New Roman" panose="02020603050405020304" pitchFamily="18" charset="0"/>
                <a:ea typeface="Arial" panose="020B0604020202020204" pitchFamily="34" charset="0"/>
              </a:rPr>
              <a:t>"</a:t>
            </a:r>
            <a:r>
              <a:rPr lang="en-US" sz="2800" dirty="0" err="1">
                <a:effectLst/>
                <a:latin typeface="Times New Roman" panose="02020603050405020304" pitchFamily="18" charset="0"/>
                <a:ea typeface="Arial" panose="020B0604020202020204" pitchFamily="34" charset="0"/>
              </a:rPr>
              <a:t>dập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tắt</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Times New Roman" panose="02020603050405020304" pitchFamily="18" charset="0"/>
              </a:rPr>
              <a:t>môi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rPr>
              <a:t>chiến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tranh</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rPr>
              <a:t>đời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sau</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sử</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xanh</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ghi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chép</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tiếng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thơm</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rPr>
              <a:t>đời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rPr>
              <a:t>khiến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Times New Roman" panose="02020603050405020304" pitchFamily="18" charset="0"/>
              </a:rPr>
              <a:t>kẻ</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vừa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rPr>
              <a:t>xúc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động</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Times New Roman" panose="02020603050405020304" pitchFamily="18" charset="0"/>
              </a:rPr>
              <a:t>vừa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rPr>
              <a:t>thẹn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đến</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rơi</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rPr>
              <a:t>nước</a:t>
            </a:r>
            <a:r>
              <a:rPr lang="en-US" sz="2800" dirty="0">
                <a:effectLst/>
                <a:latin typeface="Times New Roman" panose="02020603050405020304" pitchFamily="18" charset="0"/>
                <a:ea typeface="Arial" panose="020B0604020202020204" pitchFamily="34" charset="0"/>
              </a:rPr>
              <a:t> </a:t>
            </a:r>
            <a:r>
              <a:rPr lang="en-US" sz="2800" dirty="0" err="1">
                <a:effectLst/>
                <a:latin typeface="Times New Roman" panose="02020603050405020304" pitchFamily="18" charset="0"/>
                <a:ea typeface="Times New Roman" panose="02020603050405020304" pitchFamily="18" charset="0"/>
              </a:rPr>
              <a:t>mất</a:t>
            </a:r>
            <a:r>
              <a:rPr lang="en-US" sz="2800"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Arial" panose="020B0604020202020204" pitchFamily="34" charset="0"/>
              </a:rPr>
              <a:t>. </a:t>
            </a:r>
            <a:endParaRPr lang="en-US" sz="28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2956"/>
                                        </p:tgtEl>
                                        <p:attrNameLst>
                                          <p:attrName>style.visibility</p:attrName>
                                        </p:attrNameLst>
                                      </p:cBhvr>
                                      <p:to>
                                        <p:strVal val="visible"/>
                                      </p:to>
                                    </p:set>
                                    <p:animEffect transition="in" filter="blinds(horizontal)">
                                      <p:cBhvr>
                                        <p:cTn id="7" dur="500"/>
                                        <p:tgtEl>
                                          <p:spTgt spid="829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2960"/>
                                        </p:tgtEl>
                                        <p:attrNameLst>
                                          <p:attrName>style.visibility</p:attrName>
                                        </p:attrNameLst>
                                      </p:cBhvr>
                                      <p:to>
                                        <p:strVal val="visible"/>
                                      </p:to>
                                    </p:set>
                                    <p:animEffect transition="in" filter="blinds(horizontal)">
                                      <p:cBhvr>
                                        <p:cTn id="12" dur="500"/>
                                        <p:tgtEl>
                                          <p:spTgt spid="829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2958"/>
                                        </p:tgtEl>
                                        <p:attrNameLst>
                                          <p:attrName>style.visibility</p:attrName>
                                        </p:attrNameLst>
                                      </p:cBhvr>
                                      <p:to>
                                        <p:strVal val="visible"/>
                                      </p:to>
                                    </p:set>
                                    <p:animEffect transition="in" filter="blinds(horizontal)">
                                      <p:cBhvr>
                                        <p:cTn id="17" dur="500"/>
                                        <p:tgtEl>
                                          <p:spTgt spid="829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2959"/>
                                        </p:tgtEl>
                                        <p:attrNameLst>
                                          <p:attrName>style.visibility</p:attrName>
                                        </p:attrNameLst>
                                      </p:cBhvr>
                                      <p:to>
                                        <p:strVal val="visible"/>
                                      </p:to>
                                    </p:set>
                                    <p:animEffect transition="in" filter="blinds(horizontal)">
                                      <p:cBhvr>
                                        <p:cTn id="22" dur="500"/>
                                        <p:tgtEl>
                                          <p:spTgt spid="829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2961"/>
                                        </p:tgtEl>
                                        <p:attrNameLst>
                                          <p:attrName>style.visibility</p:attrName>
                                        </p:attrNameLst>
                                      </p:cBhvr>
                                      <p:to>
                                        <p:strVal val="visible"/>
                                      </p:to>
                                    </p:set>
                                    <p:animEffect transition="in" filter="blinds(horizontal)">
                                      <p:cBhvr>
                                        <p:cTn id="27" dur="500"/>
                                        <p:tgtEl>
                                          <p:spTgt spid="829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2962"/>
                                        </p:tgtEl>
                                        <p:attrNameLst>
                                          <p:attrName>style.visibility</p:attrName>
                                        </p:attrNameLst>
                                      </p:cBhvr>
                                      <p:to>
                                        <p:strVal val="visible"/>
                                      </p:to>
                                    </p:set>
                                    <p:animEffect transition="in" filter="blinds(horizontal)">
                                      <p:cBhvr>
                                        <p:cTn id="32" dur="500"/>
                                        <p:tgtEl>
                                          <p:spTgt spid="829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82964"/>
                                        </p:tgtEl>
                                        <p:attrNameLst>
                                          <p:attrName>style.visibility</p:attrName>
                                        </p:attrNameLst>
                                      </p:cBhvr>
                                      <p:to>
                                        <p:strVal val="visible"/>
                                      </p:to>
                                    </p:set>
                                    <p:animEffect transition="in" filter="blinds(horizontal)">
                                      <p:cBhvr>
                                        <p:cTn id="37" dur="500"/>
                                        <p:tgtEl>
                                          <p:spTgt spid="8296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6" grpId="0" animBg="1"/>
      <p:bldP spid="82958" grpId="0" animBg="1"/>
      <p:bldP spid="82959" grpId="0" animBg="1"/>
      <p:bldP spid="82961" grpId="0" animBg="1"/>
      <p:bldP spid="82964"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8" name="Picture 14">
            <a:extLst>
              <a:ext uri="{FF2B5EF4-FFF2-40B4-BE49-F238E27FC236}">
                <a16:creationId xmlns:a16="http://schemas.microsoft.com/office/drawing/2014/main" id="{091EF26E-BDDE-A9BD-13DE-AA543B0DF2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3" y="1289050"/>
            <a:ext cx="7005637" cy="39655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2719" name="Rectangle 15">
            <a:extLst>
              <a:ext uri="{FF2B5EF4-FFF2-40B4-BE49-F238E27FC236}">
                <a16:creationId xmlns:a16="http://schemas.microsoft.com/office/drawing/2014/main" id="{1E540DB4-F828-99EE-127E-EF9ABEFC8DBD}"/>
              </a:ext>
            </a:extLst>
          </p:cNvPr>
          <p:cNvSpPr>
            <a:spLocks noChangeArrowheads="1"/>
          </p:cNvSpPr>
          <p:nvPr/>
        </p:nvSpPr>
        <p:spPr bwMode="auto">
          <a:xfrm>
            <a:off x="1336675" y="290513"/>
            <a:ext cx="10591800" cy="7937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en-US" sz="2300" dirty="0">
                <a:solidFill>
                  <a:schemeClr val="bg1"/>
                </a:solidFill>
              </a:rPr>
              <a:t>Em hãy tìm những chi tiết thể hiện lòng khoan dung của Bác Hồ trong thông tin 2 và nêu ý nghĩa của lòng khoan dung đó. </a:t>
            </a:r>
          </a:p>
        </p:txBody>
      </p:sp>
      <p:pic>
        <p:nvPicPr>
          <p:cNvPr id="72720" name="Picture 16" descr="Câu hỏi thường gặp">
            <a:extLst>
              <a:ext uri="{FF2B5EF4-FFF2-40B4-BE49-F238E27FC236}">
                <a16:creationId xmlns:a16="http://schemas.microsoft.com/office/drawing/2014/main" id="{2612EE64-82BD-71B1-52C0-C80D867D9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217488"/>
            <a:ext cx="950912" cy="950912"/>
          </a:xfrm>
          <a:prstGeom prst="rect">
            <a:avLst/>
          </a:prstGeom>
          <a:noFill/>
          <a:extLst>
            <a:ext uri="{909E8E84-426E-40DD-AFC4-6F175D3DCCD1}">
              <a14:hiddenFill xmlns:a14="http://schemas.microsoft.com/office/drawing/2010/main">
                <a:solidFill>
                  <a:srgbClr val="FFFFFF"/>
                </a:solidFill>
              </a14:hiddenFill>
            </a:ext>
          </a:extLst>
        </p:spPr>
      </p:pic>
      <p:sp>
        <p:nvSpPr>
          <p:cNvPr id="72721" name="Rectangle 17">
            <a:extLst>
              <a:ext uri="{FF2B5EF4-FFF2-40B4-BE49-F238E27FC236}">
                <a16:creationId xmlns:a16="http://schemas.microsoft.com/office/drawing/2014/main" id="{CCD29E99-7357-549E-D6C0-D56D499AD13C}"/>
              </a:ext>
            </a:extLst>
          </p:cNvPr>
          <p:cNvSpPr>
            <a:spLocks noChangeArrowheads="1"/>
          </p:cNvSpPr>
          <p:nvPr/>
        </p:nvSpPr>
        <p:spPr bwMode="auto">
          <a:xfrm>
            <a:off x="7498080" y="1271588"/>
            <a:ext cx="4487545" cy="1384300"/>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vi-VN" altLang="en-US" sz="2100" dirty="0"/>
              <a:t>+ Nhắn nhủ nhân dân hãy “lấy tinh thần thân ái” mà “cảm hóa” đối với “những đồng bào lạc lối lầm đường”. </a:t>
            </a:r>
          </a:p>
        </p:txBody>
      </p:sp>
      <p:sp>
        <p:nvSpPr>
          <p:cNvPr id="72722" name="Rectangle 18">
            <a:extLst>
              <a:ext uri="{FF2B5EF4-FFF2-40B4-BE49-F238E27FC236}">
                <a16:creationId xmlns:a16="http://schemas.microsoft.com/office/drawing/2014/main" id="{075D1E96-AA79-6CB9-DA3A-B2A4A2C5D485}"/>
              </a:ext>
            </a:extLst>
          </p:cNvPr>
          <p:cNvSpPr>
            <a:spLocks noChangeArrowheads="1"/>
          </p:cNvSpPr>
          <p:nvPr/>
        </p:nvSpPr>
        <p:spPr bwMode="auto">
          <a:xfrm>
            <a:off x="7498080" y="2899340"/>
            <a:ext cx="4478020" cy="2246769"/>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vi-VN" altLang="en-US" sz="2000" dirty="0"/>
              <a:t>+ Động viên các tù binh Pháp hãy yên lòng trước tinh thần nhân đạo của người dân Việt Nam; đồng thời thể hiện mong muốn “một ngày gần đây, hai dân tộc Pháp - Việt có thể cùng cộng tác trong vòng hoà bình và thân ái” </a:t>
            </a:r>
          </a:p>
        </p:txBody>
      </p:sp>
      <p:sp>
        <p:nvSpPr>
          <p:cNvPr id="72723" name="AutoShape 19">
            <a:extLst>
              <a:ext uri="{FF2B5EF4-FFF2-40B4-BE49-F238E27FC236}">
                <a16:creationId xmlns:a16="http://schemas.microsoft.com/office/drawing/2014/main" id="{C63CC1F2-78E9-0EB1-7891-56C1B0445BCD}"/>
              </a:ext>
            </a:extLst>
          </p:cNvPr>
          <p:cNvSpPr>
            <a:spLocks noChangeArrowheads="1"/>
          </p:cNvSpPr>
          <p:nvPr/>
        </p:nvSpPr>
        <p:spPr bwMode="auto">
          <a:xfrm>
            <a:off x="217488" y="5514975"/>
            <a:ext cx="1814512" cy="1131888"/>
          </a:xfrm>
          <a:prstGeom prst="rightArrow">
            <a:avLst>
              <a:gd name="adj1" fmla="val 50000"/>
              <a:gd name="adj2" fmla="val 40077"/>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200">
                <a:solidFill>
                  <a:schemeClr val="bg1"/>
                </a:solidFill>
              </a:rPr>
              <a:t>Ý nghĩa </a:t>
            </a:r>
          </a:p>
        </p:txBody>
      </p:sp>
      <p:sp>
        <p:nvSpPr>
          <p:cNvPr id="72724" name="Rectangle 20">
            <a:extLst>
              <a:ext uri="{FF2B5EF4-FFF2-40B4-BE49-F238E27FC236}">
                <a16:creationId xmlns:a16="http://schemas.microsoft.com/office/drawing/2014/main" id="{090CA401-5685-78A8-3125-89B4E78511B7}"/>
              </a:ext>
            </a:extLst>
          </p:cNvPr>
          <p:cNvSpPr>
            <a:spLocks noChangeArrowheads="1"/>
          </p:cNvSpPr>
          <p:nvPr/>
        </p:nvSpPr>
        <p:spPr bwMode="auto">
          <a:xfrm>
            <a:off x="2027238" y="5343525"/>
            <a:ext cx="9940925" cy="13747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en-US" sz="2100">
                <a:solidFill>
                  <a:schemeClr val="bg1"/>
                </a:solidFill>
              </a:rPr>
              <a:t>+ Góp phần tăng cường tinh thần đoàn kết dân tộc.</a:t>
            </a:r>
          </a:p>
          <a:p>
            <a:r>
              <a:rPr lang="vi-VN" altLang="en-US" sz="2100">
                <a:solidFill>
                  <a:schemeClr val="bg1"/>
                </a:solidFill>
              </a:rPr>
              <a:t>+ Thể hiện tinh thần nhân đạo, khoan dung và thiện chí hòa bình của nhân dân Việt Nam; qua đó, tranh thủ được sự ủng hộ của các lực lượng yêu chuộng hòa bình, tiến bộ trên thế giới cho cách mạng Việt Nam.</a:t>
            </a:r>
          </a:p>
        </p:txBody>
      </p:sp>
      <p:cxnSp>
        <p:nvCxnSpPr>
          <p:cNvPr id="3" name="Straight Connector 2">
            <a:extLst>
              <a:ext uri="{FF2B5EF4-FFF2-40B4-BE49-F238E27FC236}">
                <a16:creationId xmlns:a16="http://schemas.microsoft.com/office/drawing/2014/main" id="{A634CCA4-CD01-007F-90F2-AE5B19B3EA2D}"/>
              </a:ext>
            </a:extLst>
          </p:cNvPr>
          <p:cNvCxnSpPr/>
          <p:nvPr/>
        </p:nvCxnSpPr>
        <p:spPr>
          <a:xfrm>
            <a:off x="2885440" y="3017520"/>
            <a:ext cx="393192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Straight Connector 3">
            <a:extLst>
              <a:ext uri="{FF2B5EF4-FFF2-40B4-BE49-F238E27FC236}">
                <a16:creationId xmlns:a16="http://schemas.microsoft.com/office/drawing/2014/main" id="{0416A932-8A3F-5DBE-CA80-01339AEF768E}"/>
              </a:ext>
            </a:extLst>
          </p:cNvPr>
          <p:cNvCxnSpPr>
            <a:cxnSpLocks/>
          </p:cNvCxnSpPr>
          <p:nvPr/>
        </p:nvCxnSpPr>
        <p:spPr>
          <a:xfrm>
            <a:off x="772160" y="3291840"/>
            <a:ext cx="29972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D09B20CB-1C6E-7707-AEDD-8ACE58BBD40F}"/>
              </a:ext>
            </a:extLst>
          </p:cNvPr>
          <p:cNvCxnSpPr>
            <a:cxnSpLocks/>
          </p:cNvCxnSpPr>
          <p:nvPr/>
        </p:nvCxnSpPr>
        <p:spPr>
          <a:xfrm>
            <a:off x="919480" y="3820160"/>
            <a:ext cx="5897880" cy="0"/>
          </a:xfrm>
          <a:prstGeom prst="line">
            <a:avLst/>
          </a:prstGeom>
          <a:ln w="38100"/>
        </p:spPr>
        <p:style>
          <a:lnRef idx="1">
            <a:schemeClr val="accent2"/>
          </a:lnRef>
          <a:fillRef idx="0">
            <a:schemeClr val="accent2"/>
          </a:fillRef>
          <a:effectRef idx="0">
            <a:schemeClr val="accent2"/>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2720"/>
                                        </p:tgtEl>
                                        <p:attrNameLst>
                                          <p:attrName>style.visibility</p:attrName>
                                        </p:attrNameLst>
                                      </p:cBhvr>
                                      <p:to>
                                        <p:strVal val="visible"/>
                                      </p:to>
                                    </p:set>
                                    <p:animEffect transition="in" filter="blinds(horizontal)">
                                      <p:cBhvr>
                                        <p:cTn id="7" dur="500"/>
                                        <p:tgtEl>
                                          <p:spTgt spid="727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2719"/>
                                        </p:tgtEl>
                                        <p:attrNameLst>
                                          <p:attrName>style.visibility</p:attrName>
                                        </p:attrNameLst>
                                      </p:cBhvr>
                                      <p:to>
                                        <p:strVal val="visible"/>
                                      </p:to>
                                    </p:set>
                                    <p:animEffect transition="in" filter="blinds(horizontal)">
                                      <p:cBhvr>
                                        <p:cTn id="12" dur="500"/>
                                        <p:tgtEl>
                                          <p:spTgt spid="727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2718"/>
                                        </p:tgtEl>
                                        <p:attrNameLst>
                                          <p:attrName>style.visibility</p:attrName>
                                        </p:attrNameLst>
                                      </p:cBhvr>
                                      <p:to>
                                        <p:strVal val="visible"/>
                                      </p:to>
                                    </p:set>
                                    <p:animEffect transition="in" filter="blinds(horizontal)">
                                      <p:cBhvr>
                                        <p:cTn id="17" dur="500"/>
                                        <p:tgtEl>
                                          <p:spTgt spid="727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2721"/>
                                        </p:tgtEl>
                                        <p:attrNameLst>
                                          <p:attrName>style.visibility</p:attrName>
                                        </p:attrNameLst>
                                      </p:cBhvr>
                                      <p:to>
                                        <p:strVal val="visible"/>
                                      </p:to>
                                    </p:set>
                                    <p:animEffect transition="in" filter="blinds(horizontal)">
                                      <p:cBhvr>
                                        <p:cTn id="22" dur="500"/>
                                        <p:tgtEl>
                                          <p:spTgt spid="727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2722"/>
                                        </p:tgtEl>
                                        <p:attrNameLst>
                                          <p:attrName>style.visibility</p:attrName>
                                        </p:attrNameLst>
                                      </p:cBhvr>
                                      <p:to>
                                        <p:strVal val="visible"/>
                                      </p:to>
                                    </p:set>
                                    <p:animEffect transition="in" filter="blinds(horizontal)">
                                      <p:cBhvr>
                                        <p:cTn id="27" dur="500"/>
                                        <p:tgtEl>
                                          <p:spTgt spid="727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2723"/>
                                        </p:tgtEl>
                                        <p:attrNameLst>
                                          <p:attrName>style.visibility</p:attrName>
                                        </p:attrNameLst>
                                      </p:cBhvr>
                                      <p:to>
                                        <p:strVal val="visible"/>
                                      </p:to>
                                    </p:set>
                                    <p:animEffect transition="in" filter="blinds(horizontal)">
                                      <p:cBhvr>
                                        <p:cTn id="32" dur="500"/>
                                        <p:tgtEl>
                                          <p:spTgt spid="727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2724"/>
                                        </p:tgtEl>
                                        <p:attrNameLst>
                                          <p:attrName>style.visibility</p:attrName>
                                        </p:attrNameLst>
                                      </p:cBhvr>
                                      <p:to>
                                        <p:strVal val="visible"/>
                                      </p:to>
                                    </p:set>
                                    <p:animEffect transition="in" filter="blinds(horizontal)">
                                      <p:cBhvr>
                                        <p:cTn id="37" dur="500"/>
                                        <p:tgtEl>
                                          <p:spTgt spid="727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par>
                                <p:cTn id="43" presetID="22" presetClass="entr" presetSubtype="4"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9" grpId="0" animBg="1"/>
      <p:bldP spid="72721" grpId="0" animBg="1"/>
      <p:bldP spid="72722" grpId="0" animBg="1"/>
      <p:bldP spid="72723" grpId="0" animBg="1"/>
      <p:bldP spid="727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6C5AA1-996A-BCD6-B384-B6BD4996B125}"/>
              </a:ext>
            </a:extLst>
          </p:cNvPr>
          <p:cNvSpPr>
            <a:spLocks noGrp="1"/>
          </p:cNvSpPr>
          <p:nvPr>
            <p:ph type="body" sz="quarter" idx="4294967295"/>
          </p:nvPr>
        </p:nvSpPr>
        <p:spPr>
          <a:xfrm>
            <a:off x="266700" y="225425"/>
            <a:ext cx="4159250" cy="723900"/>
          </a:xfrm>
          <a:ln cap="flat">
            <a:solidFill>
              <a:srgbClr val="0000FF"/>
            </a:solidFill>
            <a:prstDash val="dash"/>
            <a:miter lim="800000"/>
            <a:headEnd/>
            <a:tailEnd/>
          </a:ln>
        </p:spPr>
        <p:txBody>
          <a:bodyPr anchor="ctr"/>
          <a:lstStyle/>
          <a:p>
            <a:pPr marL="0" indent="0" algn="ctr">
              <a:lnSpc>
                <a:spcPct val="100000"/>
              </a:lnSpc>
              <a:spcBef>
                <a:spcPct val="0"/>
              </a:spcBef>
              <a:buFontTx/>
              <a:buNone/>
            </a:pPr>
            <a:r>
              <a:rPr lang="en-US" altLang="en-US" sz="2700" b="1">
                <a:latin typeface="Arial" panose="020B0604020202020204" pitchFamily="34" charset="0"/>
              </a:rPr>
              <a:t>Khái niệm Khoan dung</a:t>
            </a:r>
            <a:r>
              <a:rPr lang="vi-VN" altLang="en-US" sz="2700"/>
              <a:t> </a:t>
            </a:r>
          </a:p>
        </p:txBody>
      </p:sp>
      <p:sp>
        <p:nvSpPr>
          <p:cNvPr id="4" name="Rectangle 3">
            <a:extLst>
              <a:ext uri="{FF2B5EF4-FFF2-40B4-BE49-F238E27FC236}">
                <a16:creationId xmlns:a16="http://schemas.microsoft.com/office/drawing/2014/main" id="{D4D51B88-614B-4624-08F6-382029EAF9EA}"/>
              </a:ext>
            </a:extLst>
          </p:cNvPr>
          <p:cNvSpPr/>
          <p:nvPr/>
        </p:nvSpPr>
        <p:spPr>
          <a:xfrm>
            <a:off x="6130925" y="1811338"/>
            <a:ext cx="5692775" cy="94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6" fontAlgn="auto">
              <a:spcBef>
                <a:spcPts val="0"/>
              </a:spcBef>
              <a:spcAft>
                <a:spcPts val="0"/>
              </a:spcAft>
              <a:defRPr/>
            </a:pPr>
            <a:endParaRPr lang="ko-KR" altLang="en-US" sz="2701">
              <a:ea typeface="+mj-ea"/>
            </a:endParaRPr>
          </a:p>
        </p:txBody>
      </p:sp>
      <p:sp>
        <p:nvSpPr>
          <p:cNvPr id="6" name="Rectangle 5">
            <a:extLst>
              <a:ext uri="{FF2B5EF4-FFF2-40B4-BE49-F238E27FC236}">
                <a16:creationId xmlns:a16="http://schemas.microsoft.com/office/drawing/2014/main" id="{B94E4318-3192-1B3A-F370-FBCD39CDBB8D}"/>
              </a:ext>
            </a:extLst>
          </p:cNvPr>
          <p:cNvSpPr/>
          <p:nvPr/>
        </p:nvSpPr>
        <p:spPr>
          <a:xfrm>
            <a:off x="6116638" y="2913063"/>
            <a:ext cx="5692775" cy="942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6" fontAlgn="auto">
              <a:spcBef>
                <a:spcPts val="0"/>
              </a:spcBef>
              <a:spcAft>
                <a:spcPts val="0"/>
              </a:spcAft>
              <a:defRPr/>
            </a:pPr>
            <a:endParaRPr lang="ko-KR" altLang="en-US" sz="2701">
              <a:ea typeface="+mj-ea"/>
            </a:endParaRPr>
          </a:p>
        </p:txBody>
      </p:sp>
      <p:sp>
        <p:nvSpPr>
          <p:cNvPr id="8" name="Rectangle 7">
            <a:extLst>
              <a:ext uri="{FF2B5EF4-FFF2-40B4-BE49-F238E27FC236}">
                <a16:creationId xmlns:a16="http://schemas.microsoft.com/office/drawing/2014/main" id="{15B0EAAA-B3E8-FF2D-0D5F-B5BB7C0A8550}"/>
              </a:ext>
            </a:extLst>
          </p:cNvPr>
          <p:cNvSpPr/>
          <p:nvPr/>
        </p:nvSpPr>
        <p:spPr>
          <a:xfrm>
            <a:off x="6116638" y="4016375"/>
            <a:ext cx="5737225" cy="941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6" fontAlgn="auto">
              <a:spcBef>
                <a:spcPts val="0"/>
              </a:spcBef>
              <a:spcAft>
                <a:spcPts val="0"/>
              </a:spcAft>
              <a:defRPr/>
            </a:pPr>
            <a:endParaRPr lang="ko-KR" altLang="en-US" sz="2701">
              <a:ea typeface="+mj-ea"/>
            </a:endParaRPr>
          </a:p>
        </p:txBody>
      </p:sp>
      <p:sp>
        <p:nvSpPr>
          <p:cNvPr id="10" name="Rectangle 9">
            <a:extLst>
              <a:ext uri="{FF2B5EF4-FFF2-40B4-BE49-F238E27FC236}">
                <a16:creationId xmlns:a16="http://schemas.microsoft.com/office/drawing/2014/main" id="{010E4151-93D1-F4F3-5408-A0DF17374A6E}"/>
              </a:ext>
            </a:extLst>
          </p:cNvPr>
          <p:cNvSpPr/>
          <p:nvPr/>
        </p:nvSpPr>
        <p:spPr>
          <a:xfrm>
            <a:off x="6116638" y="5119688"/>
            <a:ext cx="5721350" cy="942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6" fontAlgn="auto">
              <a:spcBef>
                <a:spcPts val="0"/>
              </a:spcBef>
              <a:spcAft>
                <a:spcPts val="0"/>
              </a:spcAft>
              <a:defRPr/>
            </a:pPr>
            <a:endParaRPr lang="ko-KR" altLang="en-US" sz="2701">
              <a:ea typeface="+mj-ea"/>
            </a:endParaRPr>
          </a:p>
        </p:txBody>
      </p:sp>
      <p:sp>
        <p:nvSpPr>
          <p:cNvPr id="5" name="Isosceles Triangle 26">
            <a:extLst>
              <a:ext uri="{FF2B5EF4-FFF2-40B4-BE49-F238E27FC236}">
                <a16:creationId xmlns:a16="http://schemas.microsoft.com/office/drawing/2014/main" id="{3B5A7883-4670-42CF-0A5E-278145F19438}"/>
              </a:ext>
            </a:extLst>
          </p:cNvPr>
          <p:cNvSpPr/>
          <p:nvPr/>
        </p:nvSpPr>
        <p:spPr>
          <a:xfrm rot="16200000">
            <a:off x="4225132" y="1940719"/>
            <a:ext cx="2036762" cy="1778000"/>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97213 w 2205213"/>
              <a:gd name="connsiteY0" fmla="*/ 1064702 h 1064702"/>
              <a:gd name="connsiteX1" fmla="*/ 0 w 2205213"/>
              <a:gd name="connsiteY1" fmla="*/ 0 h 1064702"/>
              <a:gd name="connsiteX2" fmla="*/ 2205213 w 2205213"/>
              <a:gd name="connsiteY2" fmla="*/ 1064702 h 1064702"/>
              <a:gd name="connsiteX3" fmla="*/ 1197213 w 2205213"/>
              <a:gd name="connsiteY3" fmla="*/ 1064702 h 1064702"/>
              <a:gd name="connsiteX0" fmla="*/ 1180481 w 2188481"/>
              <a:gd name="connsiteY0" fmla="*/ 1064702 h 1064702"/>
              <a:gd name="connsiteX1" fmla="*/ 0 w 2188481"/>
              <a:gd name="connsiteY1" fmla="*/ 0 h 1064702"/>
              <a:gd name="connsiteX2" fmla="*/ 2188481 w 2188481"/>
              <a:gd name="connsiteY2" fmla="*/ 1064702 h 1064702"/>
              <a:gd name="connsiteX3" fmla="*/ 1180481 w 2188481"/>
              <a:gd name="connsiteY3" fmla="*/ 1064702 h 1064702"/>
              <a:gd name="connsiteX0" fmla="*/ 1172115 w 2180115"/>
              <a:gd name="connsiteY0" fmla="*/ 1067431 h 1067431"/>
              <a:gd name="connsiteX1" fmla="*/ 0 w 2180115"/>
              <a:gd name="connsiteY1" fmla="*/ 0 h 1067431"/>
              <a:gd name="connsiteX2" fmla="*/ 2180115 w 2180115"/>
              <a:gd name="connsiteY2" fmla="*/ 1067431 h 1067431"/>
              <a:gd name="connsiteX3" fmla="*/ 1172115 w 2180115"/>
              <a:gd name="connsiteY3" fmla="*/ 1067431 h 1067431"/>
            </a:gdLst>
            <a:ahLst/>
            <a:cxnLst>
              <a:cxn ang="0">
                <a:pos x="connsiteX0" y="connsiteY0"/>
              </a:cxn>
              <a:cxn ang="0">
                <a:pos x="connsiteX1" y="connsiteY1"/>
              </a:cxn>
              <a:cxn ang="0">
                <a:pos x="connsiteX2" y="connsiteY2"/>
              </a:cxn>
              <a:cxn ang="0">
                <a:pos x="connsiteX3" y="connsiteY3"/>
              </a:cxn>
            </a:cxnLst>
            <a:rect l="l" t="t" r="r" b="b"/>
            <a:pathLst>
              <a:path w="2180115" h="1067431">
                <a:moveTo>
                  <a:pt x="1172115" y="1067431"/>
                </a:moveTo>
                <a:lnTo>
                  <a:pt x="0" y="0"/>
                </a:lnTo>
                <a:lnTo>
                  <a:pt x="2180115" y="1067431"/>
                </a:lnTo>
                <a:lnTo>
                  <a:pt x="1172115" y="1067431"/>
                </a:lnTo>
                <a:close/>
              </a:path>
            </a:pathLst>
          </a:custGeom>
          <a:gradFill>
            <a:gsLst>
              <a:gs pos="0">
                <a:schemeClr val="accent1">
                  <a:lumMod val="80000"/>
                </a:schemeClr>
              </a:gs>
              <a:gs pos="100000">
                <a:schemeClr val="accent1">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6" fontAlgn="auto">
              <a:spcBef>
                <a:spcPts val="0"/>
              </a:spcBef>
              <a:spcAft>
                <a:spcPts val="0"/>
              </a:spcAft>
              <a:defRPr/>
            </a:pPr>
            <a:endParaRPr lang="ko-KR" altLang="en-US" sz="2701">
              <a:ea typeface="+mj-ea"/>
            </a:endParaRPr>
          </a:p>
        </p:txBody>
      </p:sp>
      <p:sp>
        <p:nvSpPr>
          <p:cNvPr id="7" name="Isosceles Triangle 48">
            <a:extLst>
              <a:ext uri="{FF2B5EF4-FFF2-40B4-BE49-F238E27FC236}">
                <a16:creationId xmlns:a16="http://schemas.microsoft.com/office/drawing/2014/main" id="{3DA10ACD-2B18-67E4-6480-19D6EC9BB331}"/>
              </a:ext>
            </a:extLst>
          </p:cNvPr>
          <p:cNvSpPr/>
          <p:nvPr/>
        </p:nvSpPr>
        <p:spPr>
          <a:xfrm rot="16200000">
            <a:off x="4720431" y="2520157"/>
            <a:ext cx="1004887" cy="1790700"/>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2693 w 1120693"/>
              <a:gd name="connsiteY0" fmla="*/ 1075334 h 1075334"/>
              <a:gd name="connsiteX1" fmla="*/ 0 w 1120693"/>
              <a:gd name="connsiteY1" fmla="*/ 0 h 1075334"/>
              <a:gd name="connsiteX2" fmla="*/ 1120693 w 1120693"/>
              <a:gd name="connsiteY2" fmla="*/ 1075334 h 1075334"/>
              <a:gd name="connsiteX3" fmla="*/ 112693 w 1120693"/>
              <a:gd name="connsiteY3" fmla="*/ 1075334 h 1075334"/>
              <a:gd name="connsiteX0" fmla="*/ 83413 w 1091413"/>
              <a:gd name="connsiteY0" fmla="*/ 1072603 h 1072603"/>
              <a:gd name="connsiteX1" fmla="*/ 0 w 1091413"/>
              <a:gd name="connsiteY1" fmla="*/ 0 h 1072603"/>
              <a:gd name="connsiteX2" fmla="*/ 1091413 w 1091413"/>
              <a:gd name="connsiteY2" fmla="*/ 1072603 h 1072603"/>
              <a:gd name="connsiteX3" fmla="*/ 83413 w 1091413"/>
              <a:gd name="connsiteY3" fmla="*/ 1072603 h 1072603"/>
              <a:gd name="connsiteX0" fmla="*/ 79231 w 1087231"/>
              <a:gd name="connsiteY0" fmla="*/ 1069873 h 1069873"/>
              <a:gd name="connsiteX1" fmla="*/ 0 w 1087231"/>
              <a:gd name="connsiteY1" fmla="*/ 0 h 1069873"/>
              <a:gd name="connsiteX2" fmla="*/ 1087231 w 1087231"/>
              <a:gd name="connsiteY2" fmla="*/ 1069873 h 1069873"/>
              <a:gd name="connsiteX3" fmla="*/ 79231 w 1087231"/>
              <a:gd name="connsiteY3" fmla="*/ 1069873 h 1069873"/>
              <a:gd name="connsiteX0" fmla="*/ 62499 w 1070499"/>
              <a:gd name="connsiteY0" fmla="*/ 1075334 h 1075334"/>
              <a:gd name="connsiteX1" fmla="*/ 0 w 1070499"/>
              <a:gd name="connsiteY1" fmla="*/ 0 h 1075334"/>
              <a:gd name="connsiteX2" fmla="*/ 1070499 w 1070499"/>
              <a:gd name="connsiteY2" fmla="*/ 1075334 h 1075334"/>
              <a:gd name="connsiteX3" fmla="*/ 62499 w 1070499"/>
              <a:gd name="connsiteY3" fmla="*/ 1075334 h 1075334"/>
              <a:gd name="connsiteX0" fmla="*/ 66683 w 1074683"/>
              <a:gd name="connsiteY0" fmla="*/ 1075332 h 1075332"/>
              <a:gd name="connsiteX1" fmla="*/ 0 w 1074683"/>
              <a:gd name="connsiteY1" fmla="*/ 0 h 1075332"/>
              <a:gd name="connsiteX2" fmla="*/ 1074683 w 1074683"/>
              <a:gd name="connsiteY2" fmla="*/ 1075332 h 1075332"/>
              <a:gd name="connsiteX3" fmla="*/ 66683 w 1074683"/>
              <a:gd name="connsiteY3" fmla="*/ 1075332 h 1075332"/>
            </a:gdLst>
            <a:ahLst/>
            <a:cxnLst>
              <a:cxn ang="0">
                <a:pos x="connsiteX0" y="connsiteY0"/>
              </a:cxn>
              <a:cxn ang="0">
                <a:pos x="connsiteX1" y="connsiteY1"/>
              </a:cxn>
              <a:cxn ang="0">
                <a:pos x="connsiteX2" y="connsiteY2"/>
              </a:cxn>
              <a:cxn ang="0">
                <a:pos x="connsiteX3" y="connsiteY3"/>
              </a:cxn>
            </a:cxnLst>
            <a:rect l="l" t="t" r="r" b="b"/>
            <a:pathLst>
              <a:path w="1074683" h="1075332">
                <a:moveTo>
                  <a:pt x="66683" y="1075332"/>
                </a:moveTo>
                <a:lnTo>
                  <a:pt x="0" y="0"/>
                </a:lnTo>
                <a:lnTo>
                  <a:pt x="1074683" y="1075332"/>
                </a:lnTo>
                <a:lnTo>
                  <a:pt x="66683" y="1075332"/>
                </a:lnTo>
                <a:close/>
              </a:path>
            </a:pathLst>
          </a:custGeom>
          <a:gradFill>
            <a:gsLst>
              <a:gs pos="0">
                <a:schemeClr val="accent2">
                  <a:lumMod val="80000"/>
                </a:schemeClr>
              </a:gs>
              <a:gs pos="100000">
                <a:schemeClr val="accent2">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6" fontAlgn="auto">
              <a:spcBef>
                <a:spcPts val="0"/>
              </a:spcBef>
              <a:spcAft>
                <a:spcPts val="0"/>
              </a:spcAft>
              <a:defRPr/>
            </a:pPr>
            <a:endParaRPr lang="ko-KR" altLang="en-US" sz="2701">
              <a:ea typeface="+mj-ea"/>
            </a:endParaRPr>
          </a:p>
        </p:txBody>
      </p:sp>
      <p:sp>
        <p:nvSpPr>
          <p:cNvPr id="9" name="Isosceles Triangle 49">
            <a:extLst>
              <a:ext uri="{FF2B5EF4-FFF2-40B4-BE49-F238E27FC236}">
                <a16:creationId xmlns:a16="http://schemas.microsoft.com/office/drawing/2014/main" id="{20042500-1082-E5C8-16AC-0A6AAF851116}"/>
              </a:ext>
            </a:extLst>
          </p:cNvPr>
          <p:cNvSpPr/>
          <p:nvPr/>
        </p:nvSpPr>
        <p:spPr>
          <a:xfrm rot="16200000">
            <a:off x="4723606" y="3563144"/>
            <a:ext cx="998538" cy="1790700"/>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1035624"/>
              <a:gd name="connsiteY0" fmla="*/ 1085967 h 1085967"/>
              <a:gd name="connsiteX1" fmla="*/ 1035624 w 1035624"/>
              <a:gd name="connsiteY1" fmla="*/ 0 h 1085967"/>
              <a:gd name="connsiteX2" fmla="*/ 1008000 w 1035624"/>
              <a:gd name="connsiteY2" fmla="*/ 1085967 h 1085967"/>
              <a:gd name="connsiteX3" fmla="*/ 0 w 1035624"/>
              <a:gd name="connsiteY3" fmla="*/ 1085967 h 1085967"/>
              <a:gd name="connsiteX0" fmla="*/ 0 w 1060722"/>
              <a:gd name="connsiteY0" fmla="*/ 1075043 h 1075043"/>
              <a:gd name="connsiteX1" fmla="*/ 1060722 w 1060722"/>
              <a:gd name="connsiteY1" fmla="*/ 0 h 1075043"/>
              <a:gd name="connsiteX2" fmla="*/ 1008000 w 1060722"/>
              <a:gd name="connsiteY2" fmla="*/ 1075043 h 1075043"/>
              <a:gd name="connsiteX3" fmla="*/ 0 w 1060722"/>
              <a:gd name="connsiteY3" fmla="*/ 1075043 h 1075043"/>
              <a:gd name="connsiteX0" fmla="*/ 0 w 1069087"/>
              <a:gd name="connsiteY0" fmla="*/ 1075043 h 1075043"/>
              <a:gd name="connsiteX1" fmla="*/ 1069087 w 1069087"/>
              <a:gd name="connsiteY1" fmla="*/ 0 h 1075043"/>
              <a:gd name="connsiteX2" fmla="*/ 1008000 w 1069087"/>
              <a:gd name="connsiteY2" fmla="*/ 1075043 h 1075043"/>
              <a:gd name="connsiteX3" fmla="*/ 0 w 1069087"/>
              <a:gd name="connsiteY3" fmla="*/ 1075043 h 1075043"/>
            </a:gdLst>
            <a:ahLst/>
            <a:cxnLst>
              <a:cxn ang="0">
                <a:pos x="connsiteX0" y="connsiteY0"/>
              </a:cxn>
              <a:cxn ang="0">
                <a:pos x="connsiteX1" y="connsiteY1"/>
              </a:cxn>
              <a:cxn ang="0">
                <a:pos x="connsiteX2" y="connsiteY2"/>
              </a:cxn>
              <a:cxn ang="0">
                <a:pos x="connsiteX3" y="connsiteY3"/>
              </a:cxn>
            </a:cxnLst>
            <a:rect l="l" t="t" r="r" b="b"/>
            <a:pathLst>
              <a:path w="1069087" h="1075043">
                <a:moveTo>
                  <a:pt x="0" y="1075043"/>
                </a:moveTo>
                <a:lnTo>
                  <a:pt x="1069087" y="0"/>
                </a:lnTo>
                <a:lnTo>
                  <a:pt x="1008000" y="1075043"/>
                </a:lnTo>
                <a:lnTo>
                  <a:pt x="0" y="1075043"/>
                </a:lnTo>
                <a:close/>
              </a:path>
            </a:pathLst>
          </a:custGeom>
          <a:gradFill>
            <a:gsLst>
              <a:gs pos="0">
                <a:schemeClr val="accent3">
                  <a:lumMod val="80000"/>
                </a:schemeClr>
              </a:gs>
              <a:gs pos="100000">
                <a:schemeClr val="accent3">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6" fontAlgn="auto">
              <a:spcBef>
                <a:spcPts val="0"/>
              </a:spcBef>
              <a:spcAft>
                <a:spcPts val="0"/>
              </a:spcAft>
              <a:defRPr/>
            </a:pPr>
            <a:endParaRPr lang="ko-KR" altLang="en-US" sz="2701" dirty="0">
              <a:ea typeface="+mj-ea"/>
            </a:endParaRPr>
          </a:p>
        </p:txBody>
      </p:sp>
      <p:sp>
        <p:nvSpPr>
          <p:cNvPr id="11" name="Isosceles Triangle 50">
            <a:extLst>
              <a:ext uri="{FF2B5EF4-FFF2-40B4-BE49-F238E27FC236}">
                <a16:creationId xmlns:a16="http://schemas.microsoft.com/office/drawing/2014/main" id="{46585292-DE69-BC2A-2015-BEB094ADCFC9}"/>
              </a:ext>
            </a:extLst>
          </p:cNvPr>
          <p:cNvSpPr/>
          <p:nvPr/>
        </p:nvSpPr>
        <p:spPr>
          <a:xfrm rot="16200000">
            <a:off x="4218782" y="4163219"/>
            <a:ext cx="2025650" cy="1773237"/>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2109512"/>
              <a:gd name="connsiteY0" fmla="*/ 1054069 h 1054069"/>
              <a:gd name="connsiteX1" fmla="*/ 2109512 w 2109512"/>
              <a:gd name="connsiteY1" fmla="*/ 0 h 1054069"/>
              <a:gd name="connsiteX2" fmla="*/ 1008000 w 2109512"/>
              <a:gd name="connsiteY2" fmla="*/ 1054069 h 1054069"/>
              <a:gd name="connsiteX3" fmla="*/ 0 w 2109512"/>
              <a:gd name="connsiteY3" fmla="*/ 1054069 h 1054069"/>
              <a:gd name="connsiteX0" fmla="*/ 0 w 2172255"/>
              <a:gd name="connsiteY0" fmla="*/ 1064989 h 1064989"/>
              <a:gd name="connsiteX1" fmla="*/ 2172255 w 2172255"/>
              <a:gd name="connsiteY1" fmla="*/ 0 h 1064989"/>
              <a:gd name="connsiteX2" fmla="*/ 1008000 w 2172255"/>
              <a:gd name="connsiteY2" fmla="*/ 1064989 h 1064989"/>
              <a:gd name="connsiteX3" fmla="*/ 0 w 2172255"/>
              <a:gd name="connsiteY3" fmla="*/ 1064989 h 1064989"/>
              <a:gd name="connsiteX0" fmla="*/ 0 w 2168072"/>
              <a:gd name="connsiteY0" fmla="*/ 1064989 h 1064989"/>
              <a:gd name="connsiteX1" fmla="*/ 2168072 w 2168072"/>
              <a:gd name="connsiteY1" fmla="*/ 0 h 1064989"/>
              <a:gd name="connsiteX2" fmla="*/ 1008000 w 2168072"/>
              <a:gd name="connsiteY2" fmla="*/ 1064989 h 1064989"/>
              <a:gd name="connsiteX3" fmla="*/ 0 w 2168072"/>
              <a:gd name="connsiteY3" fmla="*/ 1064989 h 1064989"/>
            </a:gdLst>
            <a:ahLst/>
            <a:cxnLst>
              <a:cxn ang="0">
                <a:pos x="connsiteX0" y="connsiteY0"/>
              </a:cxn>
              <a:cxn ang="0">
                <a:pos x="connsiteX1" y="connsiteY1"/>
              </a:cxn>
              <a:cxn ang="0">
                <a:pos x="connsiteX2" y="connsiteY2"/>
              </a:cxn>
              <a:cxn ang="0">
                <a:pos x="connsiteX3" y="connsiteY3"/>
              </a:cxn>
            </a:cxnLst>
            <a:rect l="l" t="t" r="r" b="b"/>
            <a:pathLst>
              <a:path w="2168072" h="1064989">
                <a:moveTo>
                  <a:pt x="0" y="1064989"/>
                </a:moveTo>
                <a:lnTo>
                  <a:pt x="2168072" y="0"/>
                </a:lnTo>
                <a:lnTo>
                  <a:pt x="1008000" y="1064989"/>
                </a:lnTo>
                <a:lnTo>
                  <a:pt x="0" y="1064989"/>
                </a:lnTo>
                <a:close/>
              </a:path>
            </a:pathLst>
          </a:custGeom>
          <a:gradFill>
            <a:gsLst>
              <a:gs pos="0">
                <a:schemeClr val="accent4">
                  <a:lumMod val="80000"/>
                </a:schemeClr>
              </a:gs>
              <a:gs pos="100000">
                <a:schemeClr val="accent4">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86" fontAlgn="auto">
              <a:spcBef>
                <a:spcPts val="0"/>
              </a:spcBef>
              <a:spcAft>
                <a:spcPts val="0"/>
              </a:spcAft>
              <a:defRPr/>
            </a:pPr>
            <a:endParaRPr lang="ko-KR" altLang="en-US" sz="2701" dirty="0">
              <a:ea typeface="+mj-ea"/>
            </a:endParaRPr>
          </a:p>
        </p:txBody>
      </p:sp>
      <p:sp>
        <p:nvSpPr>
          <p:cNvPr id="30767" name="Rectangle 47">
            <a:extLst>
              <a:ext uri="{FF2B5EF4-FFF2-40B4-BE49-F238E27FC236}">
                <a16:creationId xmlns:a16="http://schemas.microsoft.com/office/drawing/2014/main" id="{F3DA8EAA-0B53-8BF0-C816-9A35853811C0}"/>
              </a:ext>
            </a:extLst>
          </p:cNvPr>
          <p:cNvSpPr>
            <a:spLocks noChangeArrowheads="1"/>
          </p:cNvSpPr>
          <p:nvPr/>
        </p:nvSpPr>
        <p:spPr bwMode="auto">
          <a:xfrm>
            <a:off x="6184900" y="2008188"/>
            <a:ext cx="54657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ko-KR" sz="3200">
                <a:solidFill>
                  <a:schemeClr val="bg1"/>
                </a:solidFill>
              </a:rPr>
              <a:t>Tha thứ cho chính mình </a:t>
            </a:r>
            <a:endParaRPr lang="vi-VN" altLang="en-US" sz="3200">
              <a:solidFill>
                <a:schemeClr val="bg1"/>
              </a:solidFill>
            </a:endParaRPr>
          </a:p>
        </p:txBody>
      </p:sp>
      <p:sp>
        <p:nvSpPr>
          <p:cNvPr id="30768" name="Rectangle 48">
            <a:extLst>
              <a:ext uri="{FF2B5EF4-FFF2-40B4-BE49-F238E27FC236}">
                <a16:creationId xmlns:a16="http://schemas.microsoft.com/office/drawing/2014/main" id="{870FEE11-4BB9-66B9-8169-36875970167C}"/>
              </a:ext>
            </a:extLst>
          </p:cNvPr>
          <p:cNvSpPr>
            <a:spLocks noChangeArrowheads="1"/>
          </p:cNvSpPr>
          <p:nvPr/>
        </p:nvSpPr>
        <p:spPr bwMode="auto">
          <a:xfrm>
            <a:off x="6346825" y="2916238"/>
            <a:ext cx="53482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ko-KR" sz="2800">
                <a:solidFill>
                  <a:schemeClr val="bg1"/>
                </a:solidFill>
              </a:rPr>
              <a:t>Tha thứ cho người khác khi đã biết hối hận và sửa chữa lỗi lầm</a:t>
            </a:r>
            <a:r>
              <a:rPr lang="en-US" altLang="ko-KR" sz="2800">
                <a:solidFill>
                  <a:schemeClr val="bg1"/>
                </a:solidFill>
                <a:ea typeface="Gulim" panose="020B0600000101010101" pitchFamily="34" charset="-127"/>
              </a:rPr>
              <a:t> </a:t>
            </a:r>
            <a:endParaRPr lang="vi-VN" altLang="en-US" sz="2800">
              <a:solidFill>
                <a:schemeClr val="bg1"/>
              </a:solidFill>
            </a:endParaRPr>
          </a:p>
        </p:txBody>
      </p:sp>
      <p:sp>
        <p:nvSpPr>
          <p:cNvPr id="30769" name="Rectangle 49">
            <a:extLst>
              <a:ext uri="{FF2B5EF4-FFF2-40B4-BE49-F238E27FC236}">
                <a16:creationId xmlns:a16="http://schemas.microsoft.com/office/drawing/2014/main" id="{5112013F-66EE-9D35-A6D0-2602DA4AACB6}"/>
              </a:ext>
            </a:extLst>
          </p:cNvPr>
          <p:cNvSpPr>
            <a:spLocks noChangeArrowheads="1"/>
          </p:cNvSpPr>
          <p:nvPr/>
        </p:nvSpPr>
        <p:spPr bwMode="auto">
          <a:xfrm>
            <a:off x="6443663" y="4016375"/>
            <a:ext cx="52593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ko-KR" sz="2800">
                <a:solidFill>
                  <a:schemeClr val="bg1"/>
                </a:solidFill>
              </a:rPr>
              <a:t>Lắng nghe và tôn trọng sự khác biệt của người khác</a:t>
            </a:r>
            <a:r>
              <a:rPr lang="en-US" altLang="ko-KR" sz="2800">
                <a:solidFill>
                  <a:schemeClr val="bg1"/>
                </a:solidFill>
                <a:ea typeface="Gulim" panose="020B0600000101010101" pitchFamily="34" charset="-127"/>
              </a:rPr>
              <a:t> </a:t>
            </a:r>
            <a:endParaRPr lang="vi-VN" altLang="en-US" sz="2800">
              <a:solidFill>
                <a:schemeClr val="bg1"/>
              </a:solidFill>
            </a:endParaRPr>
          </a:p>
        </p:txBody>
      </p:sp>
      <p:sp>
        <p:nvSpPr>
          <p:cNvPr id="30776" name="Rectangle 56">
            <a:extLst>
              <a:ext uri="{FF2B5EF4-FFF2-40B4-BE49-F238E27FC236}">
                <a16:creationId xmlns:a16="http://schemas.microsoft.com/office/drawing/2014/main" id="{5306A611-1F09-9C2B-E6C6-822BCACC91AC}"/>
              </a:ext>
            </a:extLst>
          </p:cNvPr>
          <p:cNvSpPr>
            <a:spLocks noChangeArrowheads="1"/>
          </p:cNvSpPr>
          <p:nvPr/>
        </p:nvSpPr>
        <p:spPr bwMode="auto">
          <a:xfrm>
            <a:off x="6299200" y="5305425"/>
            <a:ext cx="5468938"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ko-KR" sz="2700">
                <a:solidFill>
                  <a:schemeClr val="bg1"/>
                </a:solidFill>
                <a:ea typeface="Gulim" panose="020B0600000101010101" pitchFamily="34" charset="-127"/>
              </a:rPr>
              <a:t>K</a:t>
            </a:r>
            <a:r>
              <a:rPr lang="vi-VN" altLang="ko-KR" sz="2700">
                <a:solidFill>
                  <a:schemeClr val="bg1"/>
                </a:solidFill>
              </a:rPr>
              <a:t>hông cố chấp, hẹp hòi, định kiến.</a:t>
            </a:r>
            <a:r>
              <a:rPr lang="en-US" altLang="ko-KR" sz="2700">
                <a:solidFill>
                  <a:schemeClr val="bg1"/>
                </a:solidFill>
                <a:ea typeface="Gulim" panose="020B0600000101010101" pitchFamily="34" charset="-127"/>
              </a:rPr>
              <a:t> </a:t>
            </a:r>
            <a:endParaRPr lang="vi-VN" altLang="en-US" sz="2700">
              <a:solidFill>
                <a:schemeClr val="bg1"/>
              </a:solidFill>
            </a:endParaRPr>
          </a:p>
        </p:txBody>
      </p:sp>
      <p:sp>
        <p:nvSpPr>
          <p:cNvPr id="30777" name="Rectangle 57">
            <a:extLst>
              <a:ext uri="{FF2B5EF4-FFF2-40B4-BE49-F238E27FC236}">
                <a16:creationId xmlns:a16="http://schemas.microsoft.com/office/drawing/2014/main" id="{E8FB4E61-404C-E472-D022-9FDC37B2A96F}"/>
              </a:ext>
            </a:extLst>
          </p:cNvPr>
          <p:cNvSpPr>
            <a:spLocks noChangeArrowheads="1"/>
          </p:cNvSpPr>
          <p:nvPr/>
        </p:nvSpPr>
        <p:spPr bwMode="auto">
          <a:xfrm>
            <a:off x="441325" y="3435350"/>
            <a:ext cx="4019550" cy="112712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vi-VN" altLang="ko-KR" sz="3400">
                <a:solidFill>
                  <a:schemeClr val="bg1"/>
                </a:solidFill>
              </a:rPr>
              <a:t>Khoan dung là rộng lòng tha thứ.</a:t>
            </a:r>
            <a:r>
              <a:rPr lang="en-US" altLang="ko-KR" sz="3400">
                <a:solidFill>
                  <a:schemeClr val="bg1"/>
                </a:solidFill>
                <a:ea typeface="Gulim" panose="020B0600000101010101" pitchFamily="34" charset="-127"/>
              </a:rPr>
              <a:t> </a:t>
            </a:r>
          </a:p>
        </p:txBody>
      </p:sp>
      <p:sp>
        <p:nvSpPr>
          <p:cNvPr id="30778" name="AutoShape 58">
            <a:extLst>
              <a:ext uri="{FF2B5EF4-FFF2-40B4-BE49-F238E27FC236}">
                <a16:creationId xmlns:a16="http://schemas.microsoft.com/office/drawing/2014/main" id="{667754D2-DE09-209C-83C1-9D61C46BB656}"/>
              </a:ext>
            </a:extLst>
          </p:cNvPr>
          <p:cNvSpPr>
            <a:spLocks noChangeArrowheads="1"/>
          </p:cNvSpPr>
          <p:nvPr/>
        </p:nvSpPr>
        <p:spPr bwMode="auto">
          <a:xfrm>
            <a:off x="1798638" y="962025"/>
            <a:ext cx="885825" cy="654050"/>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 Placeholder 2">
            <a:extLst>
              <a:ext uri="{FF2B5EF4-FFF2-40B4-BE49-F238E27FC236}">
                <a16:creationId xmlns:a16="http://schemas.microsoft.com/office/drawing/2014/main" id="{2DA41BD3-5051-75B8-7822-1EB2E01D2E54}"/>
              </a:ext>
            </a:extLst>
          </p:cNvPr>
          <p:cNvSpPr>
            <a:spLocks/>
          </p:cNvSpPr>
          <p:nvPr/>
        </p:nvSpPr>
        <p:spPr bwMode="auto">
          <a:xfrm>
            <a:off x="266700" y="225425"/>
            <a:ext cx="4159250" cy="723900"/>
          </a:xfrm>
          <a:prstGeom prst="rect">
            <a:avLst/>
          </a:prstGeom>
          <a:noFill/>
          <a:ln w="9525">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lnSpc>
                <a:spcPct val="100000"/>
              </a:lnSpc>
              <a:spcBef>
                <a:spcPct val="0"/>
              </a:spcBef>
              <a:buFontTx/>
              <a:buNone/>
            </a:pPr>
            <a:r>
              <a:rPr lang="en-US" altLang="en-US" sz="2700" b="1"/>
              <a:t>Khái niệm Khoan dung</a:t>
            </a:r>
            <a:r>
              <a:rPr lang="vi-VN" altLang="en-US" sz="2700"/>
              <a:t> </a:t>
            </a:r>
          </a:p>
        </p:txBody>
      </p:sp>
      <p:sp>
        <p:nvSpPr>
          <p:cNvPr id="12" name="Text Placeholder 2">
            <a:extLst>
              <a:ext uri="{FF2B5EF4-FFF2-40B4-BE49-F238E27FC236}">
                <a16:creationId xmlns:a16="http://schemas.microsoft.com/office/drawing/2014/main" id="{BCBDCB2D-2916-AF3F-02C4-842DDD802402}"/>
              </a:ext>
            </a:extLst>
          </p:cNvPr>
          <p:cNvSpPr>
            <a:spLocks/>
          </p:cNvSpPr>
          <p:nvPr/>
        </p:nvSpPr>
        <p:spPr bwMode="auto">
          <a:xfrm>
            <a:off x="6926263" y="177800"/>
            <a:ext cx="4159250" cy="723900"/>
          </a:xfrm>
          <a:prstGeom prst="rect">
            <a:avLst/>
          </a:prstGeom>
          <a:noFill/>
          <a:ln w="9525">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defRPr>
            </a:lvl9pPr>
          </a:lstStyle>
          <a:p>
            <a:pPr algn="ctr">
              <a:lnSpc>
                <a:spcPct val="100000"/>
              </a:lnSpc>
              <a:spcBef>
                <a:spcPct val="0"/>
              </a:spcBef>
              <a:buFontTx/>
              <a:buNone/>
            </a:pPr>
            <a:r>
              <a:rPr lang="en-US" altLang="en-US" sz="2700" b="1"/>
              <a:t>Biểu hiện Khoan dung</a:t>
            </a:r>
            <a:r>
              <a:rPr lang="vi-VN" altLang="en-US" sz="2700"/>
              <a:t> </a:t>
            </a:r>
          </a:p>
        </p:txBody>
      </p:sp>
      <p:sp>
        <p:nvSpPr>
          <p:cNvPr id="30781" name="AutoShape 61">
            <a:extLst>
              <a:ext uri="{FF2B5EF4-FFF2-40B4-BE49-F238E27FC236}">
                <a16:creationId xmlns:a16="http://schemas.microsoft.com/office/drawing/2014/main" id="{759C6744-0E9A-93EC-26F7-689E29990F1D}"/>
              </a:ext>
            </a:extLst>
          </p:cNvPr>
          <p:cNvSpPr>
            <a:spLocks noChangeArrowheads="1"/>
          </p:cNvSpPr>
          <p:nvPr/>
        </p:nvSpPr>
        <p:spPr bwMode="auto">
          <a:xfrm>
            <a:off x="8720138" y="903288"/>
            <a:ext cx="885825" cy="654050"/>
          </a:xfrm>
          <a:prstGeom prst="downArrow">
            <a:avLst>
              <a:gd name="adj1" fmla="val 50000"/>
              <a:gd name="adj2" fmla="val 25000"/>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500"/>
                                        <p:tgtEl>
                                          <p:spTgt spid="3">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30778"/>
                                        </p:tgtEl>
                                        <p:attrNameLst>
                                          <p:attrName>style.visibility</p:attrName>
                                        </p:attrNameLst>
                                      </p:cBhvr>
                                      <p:to>
                                        <p:strVal val="visible"/>
                                      </p:to>
                                    </p:set>
                                    <p:animEffect transition="in" filter="blinds(horizontal)">
                                      <p:cBhvr>
                                        <p:cTn id="20" dur="500"/>
                                        <p:tgtEl>
                                          <p:spTgt spid="3077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0777"/>
                                        </p:tgtEl>
                                        <p:attrNameLst>
                                          <p:attrName>style.visibility</p:attrName>
                                        </p:attrNameLst>
                                      </p:cBhvr>
                                      <p:to>
                                        <p:strVal val="visible"/>
                                      </p:to>
                                    </p:set>
                                    <p:animEffect transition="in" filter="blinds(horizontal)">
                                      <p:cBhvr>
                                        <p:cTn id="25" dur="500"/>
                                        <p:tgtEl>
                                          <p:spTgt spid="3077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30781"/>
                                        </p:tgtEl>
                                        <p:attrNameLst>
                                          <p:attrName>style.visibility</p:attrName>
                                        </p:attrNameLst>
                                      </p:cBhvr>
                                      <p:to>
                                        <p:strVal val="visible"/>
                                      </p:to>
                                    </p:set>
                                    <p:animEffect transition="in" filter="blinds(horizontal)">
                                      <p:cBhvr>
                                        <p:cTn id="35" dur="500"/>
                                        <p:tgtEl>
                                          <p:spTgt spid="3078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linds(horizontal)">
                                      <p:cBhvr>
                                        <p:cTn id="40" dur="500"/>
                                        <p:tgtEl>
                                          <p:spTgt spid="5"/>
                                        </p:tgtEl>
                                      </p:cBhvr>
                                    </p:animEffect>
                                  </p:childTnLst>
                                </p:cTn>
                              </p:par>
                              <p:par>
                                <p:cTn id="41" presetID="3" presetClass="entr" presetSubtype="1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linds(horizontal)">
                                      <p:cBhvr>
                                        <p:cTn id="43" dur="500"/>
                                        <p:tgtEl>
                                          <p:spTgt spid="4"/>
                                        </p:tgtEl>
                                      </p:cBhvr>
                                    </p:animEffect>
                                  </p:childTnLst>
                                </p:cTn>
                              </p:par>
                              <p:par>
                                <p:cTn id="44" presetID="3" presetClass="entr" presetSubtype="10" fill="hold" nodeType="withEffect">
                                  <p:stCondLst>
                                    <p:cond delay="0"/>
                                  </p:stCondLst>
                                  <p:childTnLst>
                                    <p:set>
                                      <p:cBhvr>
                                        <p:cTn id="45" dur="1" fill="hold">
                                          <p:stCondLst>
                                            <p:cond delay="0"/>
                                          </p:stCondLst>
                                        </p:cTn>
                                        <p:tgtEl>
                                          <p:spTgt spid="30767"/>
                                        </p:tgtEl>
                                        <p:attrNameLst>
                                          <p:attrName>style.visibility</p:attrName>
                                        </p:attrNameLst>
                                      </p:cBhvr>
                                      <p:to>
                                        <p:strVal val="visible"/>
                                      </p:to>
                                    </p:set>
                                    <p:animEffect transition="in" filter="blinds(horizontal)">
                                      <p:cBhvr>
                                        <p:cTn id="46" dur="500"/>
                                        <p:tgtEl>
                                          <p:spTgt spid="3076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linds(horizontal)">
                                      <p:cBhvr>
                                        <p:cTn id="51" dur="500"/>
                                        <p:tgtEl>
                                          <p:spTgt spid="7"/>
                                        </p:tgtEl>
                                      </p:cBhvr>
                                    </p:animEffect>
                                  </p:childTnLst>
                                </p:cTn>
                              </p:par>
                              <p:par>
                                <p:cTn id="52" presetID="3" presetClass="entr" presetSubtype="10"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linds(horizontal)">
                                      <p:cBhvr>
                                        <p:cTn id="54" dur="500"/>
                                        <p:tgtEl>
                                          <p:spTgt spid="6"/>
                                        </p:tgtEl>
                                      </p:cBhvr>
                                    </p:animEffect>
                                  </p:childTnLst>
                                </p:cTn>
                              </p:par>
                              <p:par>
                                <p:cTn id="55" presetID="3" presetClass="entr" presetSubtype="10" fill="hold" nodeType="withEffect">
                                  <p:stCondLst>
                                    <p:cond delay="0"/>
                                  </p:stCondLst>
                                  <p:childTnLst>
                                    <p:set>
                                      <p:cBhvr>
                                        <p:cTn id="56" dur="1" fill="hold">
                                          <p:stCondLst>
                                            <p:cond delay="0"/>
                                          </p:stCondLst>
                                        </p:cTn>
                                        <p:tgtEl>
                                          <p:spTgt spid="30768"/>
                                        </p:tgtEl>
                                        <p:attrNameLst>
                                          <p:attrName>style.visibility</p:attrName>
                                        </p:attrNameLst>
                                      </p:cBhvr>
                                      <p:to>
                                        <p:strVal val="visible"/>
                                      </p:to>
                                    </p:set>
                                    <p:animEffect transition="in" filter="blinds(horizontal)">
                                      <p:cBhvr>
                                        <p:cTn id="57" dur="500"/>
                                        <p:tgtEl>
                                          <p:spTgt spid="3076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linds(horizontal)">
                                      <p:cBhvr>
                                        <p:cTn id="62" dur="500"/>
                                        <p:tgtEl>
                                          <p:spTgt spid="9"/>
                                        </p:tgtEl>
                                      </p:cBhvr>
                                    </p:animEffect>
                                  </p:childTnLst>
                                </p:cTn>
                              </p:par>
                              <p:par>
                                <p:cTn id="63" presetID="3" presetClass="entr" presetSubtype="10" fill="hold"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blinds(horizontal)">
                                      <p:cBhvr>
                                        <p:cTn id="65" dur="500"/>
                                        <p:tgtEl>
                                          <p:spTgt spid="8"/>
                                        </p:tgtEl>
                                      </p:cBhvr>
                                    </p:animEffect>
                                  </p:childTnLst>
                                </p:cTn>
                              </p:par>
                              <p:par>
                                <p:cTn id="66" presetID="3" presetClass="entr" presetSubtype="10" fill="hold" nodeType="withEffect">
                                  <p:stCondLst>
                                    <p:cond delay="0"/>
                                  </p:stCondLst>
                                  <p:childTnLst>
                                    <p:set>
                                      <p:cBhvr>
                                        <p:cTn id="67" dur="1" fill="hold">
                                          <p:stCondLst>
                                            <p:cond delay="0"/>
                                          </p:stCondLst>
                                        </p:cTn>
                                        <p:tgtEl>
                                          <p:spTgt spid="30769"/>
                                        </p:tgtEl>
                                        <p:attrNameLst>
                                          <p:attrName>style.visibility</p:attrName>
                                        </p:attrNameLst>
                                      </p:cBhvr>
                                      <p:to>
                                        <p:strVal val="visible"/>
                                      </p:to>
                                    </p:set>
                                    <p:animEffect transition="in" filter="blinds(horizontal)">
                                      <p:cBhvr>
                                        <p:cTn id="68" dur="500"/>
                                        <p:tgtEl>
                                          <p:spTgt spid="30769"/>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blinds(horizontal)">
                                      <p:cBhvr>
                                        <p:cTn id="73" dur="500"/>
                                        <p:tgtEl>
                                          <p:spTgt spid="11"/>
                                        </p:tgtEl>
                                      </p:cBhvr>
                                    </p:animEffect>
                                  </p:childTnLst>
                                </p:cTn>
                              </p:par>
                              <p:par>
                                <p:cTn id="74" presetID="3" presetClass="entr" presetSubtype="10"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blinds(horizontal)">
                                      <p:cBhvr>
                                        <p:cTn id="76" dur="500"/>
                                        <p:tgtEl>
                                          <p:spTgt spid="10"/>
                                        </p:tgtEl>
                                      </p:cBhvr>
                                    </p:animEffect>
                                  </p:childTnLst>
                                </p:cTn>
                              </p:par>
                              <p:par>
                                <p:cTn id="77" presetID="3" presetClass="entr" presetSubtype="10" fill="hold" nodeType="withEffect">
                                  <p:stCondLst>
                                    <p:cond delay="0"/>
                                  </p:stCondLst>
                                  <p:childTnLst>
                                    <p:set>
                                      <p:cBhvr>
                                        <p:cTn id="78" dur="1" fill="hold">
                                          <p:stCondLst>
                                            <p:cond delay="0"/>
                                          </p:stCondLst>
                                        </p:cTn>
                                        <p:tgtEl>
                                          <p:spTgt spid="30776"/>
                                        </p:tgtEl>
                                        <p:attrNameLst>
                                          <p:attrName>style.visibility</p:attrName>
                                        </p:attrNameLst>
                                      </p:cBhvr>
                                      <p:to>
                                        <p:strVal val="visible"/>
                                      </p:to>
                                    </p:set>
                                    <p:animEffect transition="in" filter="blinds(horizontal)">
                                      <p:cBhvr>
                                        <p:cTn id="79" dur="500"/>
                                        <p:tgtEl>
                                          <p:spTgt spid="30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6" grpId="0" animBg="1"/>
      <p:bldP spid="8" grpId="0" animBg="1"/>
      <p:bldP spid="10" grpId="0" animBg="1"/>
      <p:bldP spid="30767" grpId="0"/>
      <p:bldP spid="30768" grpId="0"/>
      <p:bldP spid="30769" grpId="0"/>
      <p:bldP spid="30776" grpId="0"/>
      <p:bldP spid="30777" grpId="0" animBg="1"/>
      <p:bldP spid="2"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tial Circle 1">
            <a:extLst>
              <a:ext uri="{FF2B5EF4-FFF2-40B4-BE49-F238E27FC236}">
                <a16:creationId xmlns:a16="http://schemas.microsoft.com/office/drawing/2014/main" id="{7C650D7F-C81C-9204-4FA5-984A26295FAE}"/>
              </a:ext>
            </a:extLst>
          </p:cNvPr>
          <p:cNvSpPr/>
          <p:nvPr/>
        </p:nvSpPr>
        <p:spPr>
          <a:xfrm>
            <a:off x="3983038" y="1595438"/>
            <a:ext cx="2773362" cy="2773362"/>
          </a:xfrm>
          <a:prstGeom prst="pie">
            <a:avLst>
              <a:gd name="adj1" fmla="val 9291428"/>
              <a:gd name="adj2" fmla="val 12219335"/>
            </a:avLst>
          </a:prstGeom>
          <a:solidFill>
            <a:srgbClr val="77843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 name="Freeform: Shape 2">
            <a:extLst>
              <a:ext uri="{FF2B5EF4-FFF2-40B4-BE49-F238E27FC236}">
                <a16:creationId xmlns:a16="http://schemas.microsoft.com/office/drawing/2014/main" id="{98027E68-486D-CF0B-2C41-AE4C38E7D044}"/>
              </a:ext>
            </a:extLst>
          </p:cNvPr>
          <p:cNvSpPr/>
          <p:nvPr/>
        </p:nvSpPr>
        <p:spPr>
          <a:xfrm>
            <a:off x="4102100" y="1701800"/>
            <a:ext cx="1268413" cy="1281113"/>
          </a:xfrm>
          <a:custGeom>
            <a:avLst/>
            <a:gdLst>
              <a:gd name="connsiteX0" fmla="*/ 735203 w 1268299"/>
              <a:gd name="connsiteY0" fmla="*/ 0 h 1280054"/>
              <a:gd name="connsiteX1" fmla="*/ 1268299 w 1268299"/>
              <a:gd name="connsiteY1" fmla="*/ 1280054 h 1280054"/>
              <a:gd name="connsiteX2" fmla="*/ 262837 w 1268299"/>
              <a:gd name="connsiteY2" fmla="*/ 835718 h 1280054"/>
              <a:gd name="connsiteX3" fmla="*/ 240952 w 1268299"/>
              <a:gd name="connsiteY3" fmla="*/ 883102 h 1280054"/>
              <a:gd name="connsiteX4" fmla="*/ 257457 w 1268299"/>
              <a:gd name="connsiteY4" fmla="*/ 913180 h 1280054"/>
              <a:gd name="connsiteX5" fmla="*/ 251746 w 1268299"/>
              <a:gd name="connsiteY5" fmla="*/ 993205 h 1280054"/>
              <a:gd name="connsiteX6" fmla="*/ 119309 w 1268299"/>
              <a:gd name="connsiteY6" fmla="*/ 1048940 h 1280054"/>
              <a:gd name="connsiteX7" fmla="*/ 75873 w 1268299"/>
              <a:gd name="connsiteY7" fmla="*/ 911975 h 1280054"/>
              <a:gd name="connsiteX8" fmla="*/ 133096 w 1268299"/>
              <a:gd name="connsiteY8" fmla="*/ 855741 h 1280054"/>
              <a:gd name="connsiteX9" fmla="*/ 163926 w 1268299"/>
              <a:gd name="connsiteY9" fmla="*/ 849377 h 1280054"/>
              <a:gd name="connsiteX10" fmla="*/ 185932 w 1268299"/>
              <a:gd name="connsiteY10" fmla="*/ 801732 h 1280054"/>
              <a:gd name="connsiteX11" fmla="*/ 0 w 1268299"/>
              <a:gd name="connsiteY11" fmla="*/ 719565 h 1280054"/>
              <a:gd name="connsiteX12" fmla="*/ 735203 w 1268299"/>
              <a:gd name="connsiteY12" fmla="*/ 0 h 128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8299" h="1280054">
                <a:moveTo>
                  <a:pt x="735203" y="0"/>
                </a:moveTo>
                <a:lnTo>
                  <a:pt x="1268299" y="1280054"/>
                </a:lnTo>
                <a:lnTo>
                  <a:pt x="262837" y="835718"/>
                </a:lnTo>
                <a:lnTo>
                  <a:pt x="240952" y="883102"/>
                </a:lnTo>
                <a:lnTo>
                  <a:pt x="257457" y="913180"/>
                </a:lnTo>
                <a:cubicBezTo>
                  <a:pt x="265317" y="937965"/>
                  <a:pt x="264034" y="966598"/>
                  <a:pt x="251746" y="993205"/>
                </a:cubicBezTo>
                <a:cubicBezTo>
                  <a:pt x="227169" y="1046417"/>
                  <a:pt x="167875" y="1071371"/>
                  <a:pt x="119309" y="1048940"/>
                </a:cubicBezTo>
                <a:cubicBezTo>
                  <a:pt x="70743" y="1026509"/>
                  <a:pt x="51296" y="965188"/>
                  <a:pt x="75873" y="911975"/>
                </a:cubicBezTo>
                <a:cubicBezTo>
                  <a:pt x="88162" y="885369"/>
                  <a:pt x="109129" y="865828"/>
                  <a:pt x="133096" y="855741"/>
                </a:cubicBezTo>
                <a:lnTo>
                  <a:pt x="163926" y="849377"/>
                </a:lnTo>
                <a:lnTo>
                  <a:pt x="185932" y="801732"/>
                </a:lnTo>
                <a:lnTo>
                  <a:pt x="0" y="719565"/>
                </a:lnTo>
                <a:cubicBezTo>
                  <a:pt x="143736" y="394312"/>
                  <a:pt x="406936" y="136711"/>
                  <a:pt x="735203" y="0"/>
                </a:cubicBezTo>
                <a:close/>
              </a:path>
            </a:pathLst>
          </a:custGeom>
          <a:solidFill>
            <a:srgbClr val="AABA7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 name="Freeform: Shape 3">
            <a:extLst>
              <a:ext uri="{FF2B5EF4-FFF2-40B4-BE49-F238E27FC236}">
                <a16:creationId xmlns:a16="http://schemas.microsoft.com/office/drawing/2014/main" id="{D8D5BDEE-1757-7EEC-F7C9-3D78B5249DBE}"/>
              </a:ext>
            </a:extLst>
          </p:cNvPr>
          <p:cNvSpPr/>
          <p:nvPr/>
        </p:nvSpPr>
        <p:spPr>
          <a:xfrm>
            <a:off x="5370513" y="1798638"/>
            <a:ext cx="1333500" cy="1184275"/>
          </a:xfrm>
          <a:custGeom>
            <a:avLst/>
            <a:gdLst>
              <a:gd name="connsiteX0" fmla="*/ 723399 w 1333499"/>
              <a:gd name="connsiteY0" fmla="*/ 0 h 1182972"/>
              <a:gd name="connsiteX1" fmla="*/ 1333499 w 1333499"/>
              <a:gd name="connsiteY1" fmla="*/ 802827 h 1182972"/>
              <a:gd name="connsiteX2" fmla="*/ 1052085 w 1333499"/>
              <a:gd name="connsiteY2" fmla="*/ 883051 h 1182972"/>
              <a:gd name="connsiteX3" fmla="*/ 1064735 w 1333499"/>
              <a:gd name="connsiteY3" fmla="*/ 930541 h 1182972"/>
              <a:gd name="connsiteX4" fmla="*/ 1096647 w 1333499"/>
              <a:gd name="connsiteY4" fmla="*/ 943136 h 1182972"/>
              <a:gd name="connsiteX5" fmla="*/ 1143377 w 1333499"/>
              <a:gd name="connsiteY5" fmla="*/ 1008351 h 1182972"/>
              <a:gd name="connsiteX6" fmla="*/ 1077095 w 1333499"/>
              <a:gd name="connsiteY6" fmla="*/ 1135837 h 1182972"/>
              <a:gd name="connsiteX7" fmla="*/ 956179 w 1333499"/>
              <a:gd name="connsiteY7" fmla="*/ 1058214 h 1182972"/>
              <a:gd name="connsiteX8" fmla="*/ 964278 w 1333499"/>
              <a:gd name="connsiteY8" fmla="*/ 978395 h 1182972"/>
              <a:gd name="connsiteX9" fmla="*/ 983931 w 1333499"/>
              <a:gd name="connsiteY9" fmla="*/ 953803 h 1182972"/>
              <a:gd name="connsiteX10" fmla="*/ 971225 w 1333499"/>
              <a:gd name="connsiteY10" fmla="*/ 906102 h 1182972"/>
              <a:gd name="connsiteX11" fmla="*/ 0 w 1333499"/>
              <a:gd name="connsiteY11" fmla="*/ 1182972 h 118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499" h="1182972">
                <a:moveTo>
                  <a:pt x="723399" y="0"/>
                </a:moveTo>
                <a:cubicBezTo>
                  <a:pt x="1020309" y="181563"/>
                  <a:pt x="1238088" y="468137"/>
                  <a:pt x="1333499" y="802827"/>
                </a:cubicBezTo>
                <a:lnTo>
                  <a:pt x="1052085" y="883051"/>
                </a:lnTo>
                <a:lnTo>
                  <a:pt x="1064735" y="930541"/>
                </a:lnTo>
                <a:lnTo>
                  <a:pt x="1096647" y="943136"/>
                </a:lnTo>
                <a:cubicBezTo>
                  <a:pt x="1118528" y="957184"/>
                  <a:pt x="1135834" y="980031"/>
                  <a:pt x="1143377" y="1008351"/>
                </a:cubicBezTo>
                <a:cubicBezTo>
                  <a:pt x="1158464" y="1064990"/>
                  <a:pt x="1128788" y="1122068"/>
                  <a:pt x="1077095" y="1135837"/>
                </a:cubicBezTo>
                <a:cubicBezTo>
                  <a:pt x="1025402" y="1149606"/>
                  <a:pt x="971266" y="1114853"/>
                  <a:pt x="956179" y="1058214"/>
                </a:cubicBezTo>
                <a:cubicBezTo>
                  <a:pt x="948636" y="1029894"/>
                  <a:pt x="952283" y="1001465"/>
                  <a:pt x="964278" y="978395"/>
                </a:cubicBezTo>
                <a:lnTo>
                  <a:pt x="983931" y="953803"/>
                </a:lnTo>
                <a:lnTo>
                  <a:pt x="971225" y="906102"/>
                </a:lnTo>
                <a:lnTo>
                  <a:pt x="0" y="1182972"/>
                </a:lnTo>
                <a:close/>
              </a:path>
            </a:pathLst>
          </a:custGeom>
          <a:solidFill>
            <a:srgbClr val="AB4F9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 name="Freeform: Shape 4">
            <a:extLst>
              <a:ext uri="{FF2B5EF4-FFF2-40B4-BE49-F238E27FC236}">
                <a16:creationId xmlns:a16="http://schemas.microsoft.com/office/drawing/2014/main" id="{7246FDFB-F5EB-E033-6DDC-03C768FA9881}"/>
              </a:ext>
            </a:extLst>
          </p:cNvPr>
          <p:cNvSpPr/>
          <p:nvPr/>
        </p:nvSpPr>
        <p:spPr>
          <a:xfrm>
            <a:off x="4679950" y="1595438"/>
            <a:ext cx="1474788" cy="1387475"/>
          </a:xfrm>
          <a:custGeom>
            <a:avLst/>
            <a:gdLst>
              <a:gd name="connsiteX0" fmla="*/ 727184 w 1473503"/>
              <a:gd name="connsiteY0" fmla="*/ 524 h 1386628"/>
              <a:gd name="connsiteX1" fmla="*/ 1411232 w 1473503"/>
              <a:gd name="connsiteY1" fmla="*/ 202871 h 1386628"/>
              <a:gd name="connsiteX2" fmla="*/ 1280731 w 1473503"/>
              <a:gd name="connsiteY2" fmla="*/ 416802 h 1386628"/>
              <a:gd name="connsiteX3" fmla="*/ 1318479 w 1473503"/>
              <a:gd name="connsiteY3" fmla="*/ 444924 h 1386628"/>
              <a:gd name="connsiteX4" fmla="*/ 1351313 w 1473503"/>
              <a:gd name="connsiteY4" fmla="*/ 434973 h 1386628"/>
              <a:gd name="connsiteX5" fmla="*/ 1428442 w 1473503"/>
              <a:gd name="connsiteY5" fmla="*/ 457056 h 1386628"/>
              <a:gd name="connsiteX6" fmla="*/ 1455683 w 1473503"/>
              <a:gd name="connsiteY6" fmla="*/ 598137 h 1386628"/>
              <a:gd name="connsiteX7" fmla="*/ 1312707 w 1473503"/>
              <a:gd name="connsiteY7" fmla="*/ 612409 h 1386628"/>
              <a:gd name="connsiteX8" fmla="*/ 1269475 w 1473503"/>
              <a:gd name="connsiteY8" fmla="*/ 544825 h 1386628"/>
              <a:gd name="connsiteX9" fmla="*/ 1269602 w 1473503"/>
              <a:gd name="connsiteY9" fmla="*/ 513344 h 1386628"/>
              <a:gd name="connsiteX10" fmla="*/ 1236762 w 1473503"/>
              <a:gd name="connsiteY10" fmla="*/ 488879 h 1386628"/>
              <a:gd name="connsiteX11" fmla="*/ 689118 w 1473503"/>
              <a:gd name="connsiteY11" fmla="*/ 1386628 h 1386628"/>
              <a:gd name="connsiteX12" fmla="*/ 257328 w 1473503"/>
              <a:gd name="connsiteY12" fmla="*/ 377686 h 1386628"/>
              <a:gd name="connsiteX13" fmla="*/ 208744 w 1473503"/>
              <a:gd name="connsiteY13" fmla="*/ 396759 h 1386628"/>
              <a:gd name="connsiteX14" fmla="*/ 199854 w 1473503"/>
              <a:gd name="connsiteY14" fmla="*/ 429896 h 1386628"/>
              <a:gd name="connsiteX15" fmla="*/ 140366 w 1473503"/>
              <a:gd name="connsiteY15" fmla="*/ 483728 h 1386628"/>
              <a:gd name="connsiteX16" fmla="*/ 6179 w 1473503"/>
              <a:gd name="connsiteY16" fmla="*/ 432349 h 1386628"/>
              <a:gd name="connsiteX17" fmla="*/ 69571 w 1473503"/>
              <a:gd name="connsiteY17" fmla="*/ 303402 h 1386628"/>
              <a:gd name="connsiteX18" fmla="*/ 149794 w 1473503"/>
              <a:gd name="connsiteY18" fmla="*/ 302385 h 1386628"/>
              <a:gd name="connsiteX19" fmla="*/ 176458 w 1473503"/>
              <a:gd name="connsiteY19" fmla="*/ 319119 h 1386628"/>
              <a:gd name="connsiteX20" fmla="*/ 224236 w 1473503"/>
              <a:gd name="connsiteY20" fmla="*/ 300362 h 1386628"/>
              <a:gd name="connsiteX21" fmla="*/ 143554 w 1473503"/>
              <a:gd name="connsiteY21" fmla="*/ 111838 h 1386628"/>
              <a:gd name="connsiteX22" fmla="*/ 624914 w 1473503"/>
              <a:gd name="connsiteY22" fmla="*/ 1483 h 1386628"/>
              <a:gd name="connsiteX23" fmla="*/ 727184 w 1473503"/>
              <a:gd name="connsiteY23" fmla="*/ 524 h 138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3503" h="1386628">
                <a:moveTo>
                  <a:pt x="727184" y="524"/>
                </a:moveTo>
                <a:cubicBezTo>
                  <a:pt x="965649" y="7081"/>
                  <a:pt x="1201802" y="75115"/>
                  <a:pt x="1411232" y="202871"/>
                </a:cubicBezTo>
                <a:lnTo>
                  <a:pt x="1280731" y="416802"/>
                </a:lnTo>
                <a:lnTo>
                  <a:pt x="1318479" y="444924"/>
                </a:lnTo>
                <a:lnTo>
                  <a:pt x="1351313" y="434973"/>
                </a:lnTo>
                <a:cubicBezTo>
                  <a:pt x="1377186" y="432390"/>
                  <a:pt x="1404940" y="439547"/>
                  <a:pt x="1428442" y="457056"/>
                </a:cubicBezTo>
                <a:cubicBezTo>
                  <a:pt x="1475447" y="492074"/>
                  <a:pt x="1487643" y="555238"/>
                  <a:pt x="1455683" y="598137"/>
                </a:cubicBezTo>
                <a:cubicBezTo>
                  <a:pt x="1423723" y="641037"/>
                  <a:pt x="1359711" y="647427"/>
                  <a:pt x="1312707" y="612409"/>
                </a:cubicBezTo>
                <a:cubicBezTo>
                  <a:pt x="1289204" y="594900"/>
                  <a:pt x="1274404" y="570355"/>
                  <a:pt x="1269475" y="544825"/>
                </a:cubicBezTo>
                <a:lnTo>
                  <a:pt x="1269602" y="513344"/>
                </a:lnTo>
                <a:lnTo>
                  <a:pt x="1236762" y="488879"/>
                </a:lnTo>
                <a:lnTo>
                  <a:pt x="689118" y="1386628"/>
                </a:lnTo>
                <a:lnTo>
                  <a:pt x="257328" y="377686"/>
                </a:lnTo>
                <a:lnTo>
                  <a:pt x="208744" y="396759"/>
                </a:lnTo>
                <a:lnTo>
                  <a:pt x="199854" y="429896"/>
                </a:lnTo>
                <a:cubicBezTo>
                  <a:pt x="188382" y="453230"/>
                  <a:pt x="167647" y="473018"/>
                  <a:pt x="140366" y="483728"/>
                </a:cubicBezTo>
                <a:cubicBezTo>
                  <a:pt x="85806" y="505148"/>
                  <a:pt x="25728" y="482145"/>
                  <a:pt x="6179" y="432349"/>
                </a:cubicBezTo>
                <a:cubicBezTo>
                  <a:pt x="-13371" y="382554"/>
                  <a:pt x="15011" y="324822"/>
                  <a:pt x="69571" y="303402"/>
                </a:cubicBezTo>
                <a:cubicBezTo>
                  <a:pt x="96852" y="292692"/>
                  <a:pt x="125511" y="293088"/>
                  <a:pt x="149794" y="302385"/>
                </a:cubicBezTo>
                <a:lnTo>
                  <a:pt x="176458" y="319119"/>
                </a:lnTo>
                <a:lnTo>
                  <a:pt x="224236" y="300362"/>
                </a:lnTo>
                <a:lnTo>
                  <a:pt x="143554" y="111838"/>
                </a:lnTo>
                <a:cubicBezTo>
                  <a:pt x="298207" y="45652"/>
                  <a:pt x="461284" y="9055"/>
                  <a:pt x="624914" y="1483"/>
                </a:cubicBezTo>
                <a:cubicBezTo>
                  <a:pt x="659004" y="-95"/>
                  <a:pt x="693118" y="-413"/>
                  <a:pt x="727184" y="524"/>
                </a:cubicBezTo>
                <a:close/>
              </a:path>
            </a:pathLst>
          </a:custGeom>
          <a:solidFill>
            <a:srgbClr val="AB504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 name="Freeform: Shape 5">
            <a:extLst>
              <a:ext uri="{FF2B5EF4-FFF2-40B4-BE49-F238E27FC236}">
                <a16:creationId xmlns:a16="http://schemas.microsoft.com/office/drawing/2014/main" id="{FFB654D3-877A-F517-878C-82CDBB5C0605}"/>
              </a:ext>
            </a:extLst>
          </p:cNvPr>
          <p:cNvSpPr/>
          <p:nvPr/>
        </p:nvSpPr>
        <p:spPr>
          <a:xfrm>
            <a:off x="4119563" y="2982913"/>
            <a:ext cx="1350962" cy="1385887"/>
          </a:xfrm>
          <a:custGeom>
            <a:avLst/>
            <a:gdLst>
              <a:gd name="connsiteX0" fmla="*/ 1250594 w 1350999"/>
              <a:gd name="connsiteY0" fmla="*/ 0 h 1386644"/>
              <a:gd name="connsiteX1" fmla="*/ 1350999 w 1350999"/>
              <a:gd name="connsiteY1" fmla="*/ 1382985 h 1386644"/>
              <a:gd name="connsiteX2" fmla="*/ 0 w 1350999"/>
              <a:gd name="connsiteY2" fmla="*/ 598951 h 1386644"/>
              <a:gd name="connsiteX3" fmla="*/ 198589 w 1350999"/>
              <a:gd name="connsiteY3" fmla="*/ 503841 h 1386644"/>
              <a:gd name="connsiteX4" fmla="*/ 180641 w 1350999"/>
              <a:gd name="connsiteY4" fmla="*/ 470626 h 1386644"/>
              <a:gd name="connsiteX5" fmla="*/ 146673 w 1350999"/>
              <a:gd name="connsiteY5" fmla="*/ 465810 h 1386644"/>
              <a:gd name="connsiteX6" fmla="*/ 86038 w 1350999"/>
              <a:gd name="connsiteY6" fmla="*/ 413273 h 1386644"/>
              <a:gd name="connsiteX7" fmla="*/ 120803 w 1350999"/>
              <a:gd name="connsiteY7" fmla="*/ 273855 h 1386644"/>
              <a:gd name="connsiteX8" fmla="*/ 256473 w 1350999"/>
              <a:gd name="connsiteY8" fmla="*/ 321180 h 1386644"/>
              <a:gd name="connsiteX9" fmla="*/ 267189 w 1350999"/>
              <a:gd name="connsiteY9" fmla="*/ 400690 h 1386644"/>
              <a:gd name="connsiteX10" fmla="*/ 253804 w 1350999"/>
              <a:gd name="connsiteY10" fmla="*/ 429183 h 1386644"/>
              <a:gd name="connsiteX11" fmla="*/ 274500 w 1350999"/>
              <a:gd name="connsiteY11" fmla="*/ 467484 h 138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0999" h="1386644">
                <a:moveTo>
                  <a:pt x="1250594" y="0"/>
                </a:moveTo>
                <a:lnTo>
                  <a:pt x="1350999" y="1382985"/>
                </a:lnTo>
                <a:cubicBezTo>
                  <a:pt x="782297" y="1424273"/>
                  <a:pt x="246296" y="1113211"/>
                  <a:pt x="0" y="598951"/>
                </a:cubicBezTo>
                <a:lnTo>
                  <a:pt x="198589" y="503841"/>
                </a:lnTo>
                <a:lnTo>
                  <a:pt x="180641" y="470626"/>
                </a:lnTo>
                <a:lnTo>
                  <a:pt x="146673" y="465810"/>
                </a:lnTo>
                <a:cubicBezTo>
                  <a:pt x="122122" y="457246"/>
                  <a:pt x="99970" y="439057"/>
                  <a:pt x="86038" y="413273"/>
                </a:cubicBezTo>
                <a:cubicBezTo>
                  <a:pt x="58174" y="361706"/>
                  <a:pt x="73739" y="299286"/>
                  <a:pt x="120803" y="273855"/>
                </a:cubicBezTo>
                <a:cubicBezTo>
                  <a:pt x="167868" y="248424"/>
                  <a:pt x="228609" y="269612"/>
                  <a:pt x="256473" y="321180"/>
                </a:cubicBezTo>
                <a:cubicBezTo>
                  <a:pt x="270406" y="346964"/>
                  <a:pt x="273480" y="375460"/>
                  <a:pt x="267189" y="400690"/>
                </a:cubicBezTo>
                <a:lnTo>
                  <a:pt x="253804" y="429183"/>
                </a:lnTo>
                <a:lnTo>
                  <a:pt x="274500" y="467484"/>
                </a:lnTo>
                <a:close/>
              </a:path>
            </a:pathLst>
          </a:custGeom>
          <a:solidFill>
            <a:srgbClr val="40887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7" name="Freeform: Shape 6">
            <a:extLst>
              <a:ext uri="{FF2B5EF4-FFF2-40B4-BE49-F238E27FC236}">
                <a16:creationId xmlns:a16="http://schemas.microsoft.com/office/drawing/2014/main" id="{F47597E7-D6E7-17C3-3BF2-A57B6721436E}"/>
              </a:ext>
            </a:extLst>
          </p:cNvPr>
          <p:cNvSpPr/>
          <p:nvPr/>
        </p:nvSpPr>
        <p:spPr>
          <a:xfrm rot="18750306">
            <a:off x="6705601" y="3590925"/>
            <a:ext cx="825500" cy="1844675"/>
          </a:xfrm>
          <a:custGeom>
            <a:avLst/>
            <a:gdLst>
              <a:gd name="connsiteX0" fmla="*/ 825503 w 825503"/>
              <a:gd name="connsiteY0" fmla="*/ 133758 h 1844402"/>
              <a:gd name="connsiteX1" fmla="*/ 773151 w 825503"/>
              <a:gd name="connsiteY1" fmla="*/ 1844402 h 1844402"/>
              <a:gd name="connsiteX2" fmla="*/ 50377 w 825503"/>
              <a:gd name="connsiteY2" fmla="*/ 1831828 h 1844402"/>
              <a:gd name="connsiteX3" fmla="*/ 0 w 825503"/>
              <a:gd name="connsiteY3" fmla="*/ 122715 h 1844402"/>
              <a:gd name="connsiteX4" fmla="*/ 133760 w 825503"/>
              <a:gd name="connsiteY4" fmla="*/ 124 h 1844402"/>
              <a:gd name="connsiteX5" fmla="*/ 702914 w 825503"/>
              <a:gd name="connsiteY5" fmla="*/ 0 h 1844402"/>
              <a:gd name="connsiteX6" fmla="*/ 825503 w 825503"/>
              <a:gd name="connsiteY6" fmla="*/ 133758 h 184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503" h="1844402">
                <a:moveTo>
                  <a:pt x="825503" y="133758"/>
                </a:moveTo>
                <a:lnTo>
                  <a:pt x="773151" y="1844402"/>
                </a:lnTo>
                <a:lnTo>
                  <a:pt x="50377" y="1831828"/>
                </a:lnTo>
                <a:lnTo>
                  <a:pt x="0" y="122715"/>
                </a:lnTo>
                <a:lnTo>
                  <a:pt x="133760" y="124"/>
                </a:lnTo>
                <a:lnTo>
                  <a:pt x="702914" y="0"/>
                </a:lnTo>
                <a:lnTo>
                  <a:pt x="825503" y="133758"/>
                </a:lnTo>
                <a:close/>
              </a:path>
            </a:pathLst>
          </a:cu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Shape 7">
            <a:extLst>
              <a:ext uri="{FF2B5EF4-FFF2-40B4-BE49-F238E27FC236}">
                <a16:creationId xmlns:a16="http://schemas.microsoft.com/office/drawing/2014/main" id="{2BE9916A-7966-73DF-E02B-6ACE0D42872D}"/>
              </a:ext>
            </a:extLst>
          </p:cNvPr>
          <p:cNvSpPr/>
          <p:nvPr/>
        </p:nvSpPr>
        <p:spPr>
          <a:xfrm>
            <a:off x="5370513" y="2613025"/>
            <a:ext cx="1409700" cy="1751013"/>
          </a:xfrm>
          <a:custGeom>
            <a:avLst/>
            <a:gdLst>
              <a:gd name="connsiteX0" fmla="*/ 1336796 w 1409936"/>
              <a:gd name="connsiteY0" fmla="*/ 0 h 1750729"/>
              <a:gd name="connsiteX1" fmla="*/ 1135224 w 1409936"/>
              <a:gd name="connsiteY1" fmla="*/ 1164622 h 1750729"/>
              <a:gd name="connsiteX2" fmla="*/ 1101263 w 1409936"/>
              <a:gd name="connsiteY2" fmla="*/ 1207735 h 1750729"/>
              <a:gd name="connsiteX3" fmla="*/ 1176076 w 1409936"/>
              <a:gd name="connsiteY3" fmla="*/ 1272058 h 1750729"/>
              <a:gd name="connsiteX4" fmla="*/ 1228929 w 1409936"/>
              <a:gd name="connsiteY4" fmla="*/ 1259993 h 1750729"/>
              <a:gd name="connsiteX5" fmla="*/ 1348074 w 1409936"/>
              <a:gd name="connsiteY5" fmla="*/ 1303311 h 1750729"/>
              <a:gd name="connsiteX6" fmla="*/ 1375453 w 1409936"/>
              <a:gd name="connsiteY6" fmla="*/ 1528703 h 1750729"/>
              <a:gd name="connsiteX7" fmla="*/ 1148503 w 1409936"/>
              <a:gd name="connsiteY7" fmla="*/ 1535430 h 1750729"/>
              <a:gd name="connsiteX8" fmla="*/ 1087811 w 1409936"/>
              <a:gd name="connsiteY8" fmla="*/ 1424127 h 1750729"/>
              <a:gd name="connsiteX9" fmla="*/ 1091483 w 1409936"/>
              <a:gd name="connsiteY9" fmla="*/ 1374518 h 1750729"/>
              <a:gd name="connsiteX10" fmla="*/ 1016153 w 1409936"/>
              <a:gd name="connsiteY10" fmla="*/ 1309751 h 1750729"/>
              <a:gd name="connsiteX11" fmla="*/ 932629 w 1409936"/>
              <a:gd name="connsiteY11" fmla="*/ 1394523 h 1750729"/>
              <a:gd name="connsiteX12" fmla="*/ 108845 w 1409936"/>
              <a:gd name="connsiteY12" fmla="*/ 1750729 h 1750729"/>
              <a:gd name="connsiteX13" fmla="*/ 0 w 1409936"/>
              <a:gd name="connsiteY13" fmla="*/ 368383 h 175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9936" h="1750729">
                <a:moveTo>
                  <a:pt x="1336796" y="0"/>
                </a:moveTo>
                <a:cubicBezTo>
                  <a:pt x="1446705" y="398839"/>
                  <a:pt x="1372785" y="825923"/>
                  <a:pt x="1135224" y="1164622"/>
                </a:cubicBezTo>
                <a:lnTo>
                  <a:pt x="1101263" y="1207735"/>
                </a:lnTo>
                <a:lnTo>
                  <a:pt x="1176076" y="1272058"/>
                </a:lnTo>
                <a:lnTo>
                  <a:pt x="1228929" y="1259993"/>
                </a:lnTo>
                <a:cubicBezTo>
                  <a:pt x="1269998" y="1258776"/>
                  <a:pt x="1312958" y="1273119"/>
                  <a:pt x="1348074" y="1303311"/>
                </a:cubicBezTo>
                <a:cubicBezTo>
                  <a:pt x="1418304" y="1363693"/>
                  <a:pt x="1430563" y="1464605"/>
                  <a:pt x="1375453" y="1528703"/>
                </a:cubicBezTo>
                <a:cubicBezTo>
                  <a:pt x="1320343" y="1592801"/>
                  <a:pt x="1218734" y="1595812"/>
                  <a:pt x="1148503" y="1535430"/>
                </a:cubicBezTo>
                <a:cubicBezTo>
                  <a:pt x="1113387" y="1505238"/>
                  <a:pt x="1092765" y="1464915"/>
                  <a:pt x="1087811" y="1424127"/>
                </a:cubicBezTo>
                <a:lnTo>
                  <a:pt x="1091483" y="1374518"/>
                </a:lnTo>
                <a:lnTo>
                  <a:pt x="1016153" y="1309751"/>
                </a:lnTo>
                <a:lnTo>
                  <a:pt x="932629" y="1394523"/>
                </a:lnTo>
                <a:cubicBezTo>
                  <a:pt x="707216" y="1599384"/>
                  <a:pt x="418167" y="1726374"/>
                  <a:pt x="108845" y="1750729"/>
                </a:cubicBezTo>
                <a:lnTo>
                  <a:pt x="0" y="368383"/>
                </a:lnTo>
                <a:close/>
              </a:path>
            </a:pathLst>
          </a:custGeom>
          <a:solidFill>
            <a:srgbClr val="642B5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9" name="Freeform: Shape 8">
            <a:extLst>
              <a:ext uri="{FF2B5EF4-FFF2-40B4-BE49-F238E27FC236}">
                <a16:creationId xmlns:a16="http://schemas.microsoft.com/office/drawing/2014/main" id="{991DAE09-F5D4-5AC9-18F2-EF347CEF5D95}"/>
              </a:ext>
            </a:extLst>
          </p:cNvPr>
          <p:cNvSpPr/>
          <p:nvPr/>
        </p:nvSpPr>
        <p:spPr>
          <a:xfrm>
            <a:off x="4603750" y="2982913"/>
            <a:ext cx="1231900" cy="901700"/>
          </a:xfrm>
          <a:custGeom>
            <a:avLst/>
            <a:gdLst>
              <a:gd name="connsiteX0" fmla="*/ 766453 w 1232886"/>
              <a:gd name="connsiteY0" fmla="*/ 0 h 903219"/>
              <a:gd name="connsiteX1" fmla="*/ 1232886 w 1232886"/>
              <a:gd name="connsiteY1" fmla="*/ 642798 h 903219"/>
              <a:gd name="connsiteX2" fmla="*/ 502355 w 1232886"/>
              <a:gd name="connsiteY2" fmla="*/ 749000 h 903219"/>
              <a:gd name="connsiteX3" fmla="*/ 412898 w 1232886"/>
              <a:gd name="connsiteY3" fmla="*/ 711169 h 903219"/>
              <a:gd name="connsiteX4" fmla="*/ 398877 w 1232886"/>
              <a:gd name="connsiteY4" fmla="*/ 703106 h 903219"/>
              <a:gd name="connsiteX5" fmla="*/ 380693 w 1232886"/>
              <a:gd name="connsiteY5" fmla="*/ 735737 h 903219"/>
              <a:gd name="connsiteX6" fmla="*/ 394874 w 1232886"/>
              <a:gd name="connsiteY6" fmla="*/ 766977 h 903219"/>
              <a:gd name="connsiteX7" fmla="*/ 383124 w 1232886"/>
              <a:gd name="connsiteY7" fmla="*/ 846340 h 903219"/>
              <a:gd name="connsiteX8" fmla="*/ 246850 w 1232886"/>
              <a:gd name="connsiteY8" fmla="*/ 891895 h 903219"/>
              <a:gd name="connsiteX9" fmla="*/ 213902 w 1232886"/>
              <a:gd name="connsiteY9" fmla="*/ 752036 h 903219"/>
              <a:gd name="connsiteX10" fmla="*/ 275216 w 1232886"/>
              <a:gd name="connsiteY10" fmla="*/ 700293 h 903219"/>
              <a:gd name="connsiteX11" fmla="*/ 306439 w 1232886"/>
              <a:gd name="connsiteY11" fmla="*/ 696280 h 903219"/>
              <a:gd name="connsiteX12" fmla="*/ 326239 w 1232886"/>
              <a:gd name="connsiteY12" fmla="*/ 660751 h 903219"/>
              <a:gd name="connsiteX13" fmla="*/ 253260 w 1232886"/>
              <a:gd name="connsiteY13" fmla="*/ 606126 h 903219"/>
              <a:gd name="connsiteX14" fmla="*/ 0 w 1232886"/>
              <a:gd name="connsiteY14" fmla="*/ 208080 h 90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2886" h="903219">
                <a:moveTo>
                  <a:pt x="766453" y="0"/>
                </a:moveTo>
                <a:lnTo>
                  <a:pt x="1232886" y="642798"/>
                </a:lnTo>
                <a:cubicBezTo>
                  <a:pt x="1021623" y="796096"/>
                  <a:pt x="748522" y="835799"/>
                  <a:pt x="502355" y="749000"/>
                </a:cubicBezTo>
                <a:cubicBezTo>
                  <a:pt x="471584" y="738150"/>
                  <a:pt x="441726" y="725497"/>
                  <a:pt x="412898" y="711169"/>
                </a:cubicBezTo>
                <a:lnTo>
                  <a:pt x="398877" y="703106"/>
                </a:lnTo>
                <a:lnTo>
                  <a:pt x="380693" y="735737"/>
                </a:lnTo>
                <a:lnTo>
                  <a:pt x="394874" y="766977"/>
                </a:lnTo>
                <a:cubicBezTo>
                  <a:pt x="400836" y="792286"/>
                  <a:pt x="397391" y="820740"/>
                  <a:pt x="383124" y="846340"/>
                </a:cubicBezTo>
                <a:cubicBezTo>
                  <a:pt x="354591" y="897541"/>
                  <a:pt x="293579" y="917936"/>
                  <a:pt x="246850" y="891895"/>
                </a:cubicBezTo>
                <a:cubicBezTo>
                  <a:pt x="200120" y="865853"/>
                  <a:pt x="185369" y="803237"/>
                  <a:pt x="213902" y="752036"/>
                </a:cubicBezTo>
                <a:cubicBezTo>
                  <a:pt x="228169" y="726436"/>
                  <a:pt x="250555" y="708537"/>
                  <a:pt x="275216" y="700293"/>
                </a:cubicBezTo>
                <a:lnTo>
                  <a:pt x="306439" y="696280"/>
                </a:lnTo>
                <a:lnTo>
                  <a:pt x="326239" y="660751"/>
                </a:lnTo>
                <a:lnTo>
                  <a:pt x="253260" y="606126"/>
                </a:lnTo>
                <a:cubicBezTo>
                  <a:pt x="132130" y="503551"/>
                  <a:pt x="42743" y="365520"/>
                  <a:pt x="0" y="208080"/>
                </a:cubicBezTo>
                <a:close/>
              </a:path>
            </a:pathLst>
          </a:custGeom>
          <a:solidFill>
            <a:srgbClr val="E0814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5" name="Freeform: Shape 44">
            <a:extLst>
              <a:ext uri="{FF2B5EF4-FFF2-40B4-BE49-F238E27FC236}">
                <a16:creationId xmlns:a16="http://schemas.microsoft.com/office/drawing/2014/main" id="{45E75792-556D-46FA-F10C-30254D2CAB0F}"/>
              </a:ext>
            </a:extLst>
          </p:cNvPr>
          <p:cNvSpPr/>
          <p:nvPr/>
        </p:nvSpPr>
        <p:spPr>
          <a:xfrm>
            <a:off x="5599113" y="2765425"/>
            <a:ext cx="234950" cy="250825"/>
          </a:xfrm>
          <a:custGeom>
            <a:avLst/>
            <a:gdLst>
              <a:gd name="connsiteX0" fmla="*/ 74487 w 234984"/>
              <a:gd name="connsiteY0" fmla="*/ 0 h 251231"/>
              <a:gd name="connsiteX1" fmla="*/ 96299 w 234984"/>
              <a:gd name="connsiteY1" fmla="*/ 28225 h 251231"/>
              <a:gd name="connsiteX2" fmla="*/ 133925 w 234984"/>
              <a:gd name="connsiteY2" fmla="*/ 27409 h 251231"/>
              <a:gd name="connsiteX3" fmla="*/ 208890 w 234984"/>
              <a:gd name="connsiteY3" fmla="*/ 73518 h 251231"/>
              <a:gd name="connsiteX4" fmla="*/ 196004 w 234984"/>
              <a:gd name="connsiteY4" fmla="*/ 230614 h 251231"/>
              <a:gd name="connsiteX5" fmla="*/ 40736 w 234984"/>
              <a:gd name="connsiteY5" fmla="*/ 203467 h 251231"/>
              <a:gd name="connsiteX6" fmla="*/ 15022 w 234984"/>
              <a:gd name="connsiteY6" fmla="*/ 119297 h 251231"/>
              <a:gd name="connsiteX7" fmla="*/ 24454 w 234984"/>
              <a:gd name="connsiteY7" fmla="*/ 86076 h 251231"/>
              <a:gd name="connsiteX8" fmla="*/ 0 w 234984"/>
              <a:gd name="connsiteY8" fmla="*/ 54432 h 251231"/>
              <a:gd name="connsiteX9" fmla="*/ 74487 w 234984"/>
              <a:gd name="connsiteY9" fmla="*/ 0 h 25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984" h="251231">
                <a:moveTo>
                  <a:pt x="74487" y="0"/>
                </a:moveTo>
                <a:lnTo>
                  <a:pt x="96299" y="28225"/>
                </a:lnTo>
                <a:lnTo>
                  <a:pt x="133925" y="27409"/>
                </a:lnTo>
                <a:cubicBezTo>
                  <a:pt x="162023" y="32322"/>
                  <a:pt x="189231" y="48080"/>
                  <a:pt x="208890" y="73518"/>
                </a:cubicBezTo>
                <a:cubicBezTo>
                  <a:pt x="248208" y="124396"/>
                  <a:pt x="242439" y="194730"/>
                  <a:pt x="196004" y="230614"/>
                </a:cubicBezTo>
                <a:cubicBezTo>
                  <a:pt x="149570" y="266498"/>
                  <a:pt x="80054" y="254344"/>
                  <a:pt x="40736" y="203467"/>
                </a:cubicBezTo>
                <a:cubicBezTo>
                  <a:pt x="21077" y="178028"/>
                  <a:pt x="12691" y="147725"/>
                  <a:pt x="15022" y="119297"/>
                </a:cubicBezTo>
                <a:lnTo>
                  <a:pt x="24454" y="86076"/>
                </a:lnTo>
                <a:lnTo>
                  <a:pt x="0" y="54432"/>
                </a:lnTo>
                <a:lnTo>
                  <a:pt x="74487" y="0"/>
                </a:lnTo>
                <a:close/>
              </a:path>
            </a:pathLst>
          </a:custGeom>
          <a:solidFill>
            <a:srgbClr val="F2E5B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4" name="Freeform: Shape 43">
            <a:extLst>
              <a:ext uri="{FF2B5EF4-FFF2-40B4-BE49-F238E27FC236}">
                <a16:creationId xmlns:a16="http://schemas.microsoft.com/office/drawing/2014/main" id="{34E6AAF7-2026-C191-B52B-3F1B49948A4D}"/>
              </a:ext>
            </a:extLst>
          </p:cNvPr>
          <p:cNvSpPr/>
          <p:nvPr/>
        </p:nvSpPr>
        <p:spPr>
          <a:xfrm>
            <a:off x="4854575" y="1930400"/>
            <a:ext cx="1157288" cy="1052513"/>
          </a:xfrm>
          <a:custGeom>
            <a:avLst/>
            <a:gdLst>
              <a:gd name="connsiteX0" fmla="*/ 540462 w 1158642"/>
              <a:gd name="connsiteY0" fmla="*/ 231 h 1051645"/>
              <a:gd name="connsiteX1" fmla="*/ 646102 w 1158642"/>
              <a:gd name="connsiteY1" fmla="*/ 132575 h 1051645"/>
              <a:gd name="connsiteX2" fmla="*/ 606897 w 1158642"/>
              <a:gd name="connsiteY2" fmla="*/ 218615 h 1051645"/>
              <a:gd name="connsiteX3" fmla="*/ 575665 w 1158642"/>
              <a:gd name="connsiteY3" fmla="*/ 238639 h 1051645"/>
              <a:gd name="connsiteX4" fmla="*/ 574208 w 1158642"/>
              <a:gd name="connsiteY4" fmla="*/ 260649 h 1051645"/>
              <a:gd name="connsiteX5" fmla="*/ 609396 w 1158642"/>
              <a:gd name="connsiteY5" fmla="*/ 262978 h 1051645"/>
              <a:gd name="connsiteX6" fmla="*/ 1158642 w 1158642"/>
              <a:gd name="connsiteY6" fmla="*/ 585222 h 1051645"/>
              <a:gd name="connsiteX7" fmla="*/ 817920 w 1158642"/>
              <a:gd name="connsiteY7" fmla="*/ 832452 h 1051645"/>
              <a:gd name="connsiteX8" fmla="*/ 820054 w 1158642"/>
              <a:gd name="connsiteY8" fmla="*/ 835213 h 1051645"/>
              <a:gd name="connsiteX9" fmla="*/ 745567 w 1158642"/>
              <a:gd name="connsiteY9" fmla="*/ 889645 h 1051645"/>
              <a:gd name="connsiteX10" fmla="*/ 743243 w 1158642"/>
              <a:gd name="connsiteY10" fmla="*/ 886638 h 1051645"/>
              <a:gd name="connsiteX11" fmla="*/ 515837 w 1158642"/>
              <a:gd name="connsiteY11" fmla="*/ 1051645 h 1051645"/>
              <a:gd name="connsiteX12" fmla="*/ 0 w 1158642"/>
              <a:gd name="connsiteY12" fmla="*/ 447773 h 1051645"/>
              <a:gd name="connsiteX13" fmla="*/ 445049 w 1158642"/>
              <a:gd name="connsiteY13" fmla="*/ 260604 h 1051645"/>
              <a:gd name="connsiteX14" fmla="*/ 474993 w 1158642"/>
              <a:gd name="connsiteY14" fmla="*/ 259478 h 1051645"/>
              <a:gd name="connsiteX15" fmla="*/ 476675 w 1158642"/>
              <a:gd name="connsiteY15" fmla="*/ 234069 h 1051645"/>
              <a:gd name="connsiteX16" fmla="*/ 445812 w 1158642"/>
              <a:gd name="connsiteY16" fmla="*/ 207949 h 1051645"/>
              <a:gd name="connsiteX17" fmla="*/ 418294 w 1158642"/>
              <a:gd name="connsiteY17" fmla="*/ 117491 h 1051645"/>
              <a:gd name="connsiteX18" fmla="*/ 540462 w 1158642"/>
              <a:gd name="connsiteY18" fmla="*/ 231 h 105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8642" h="1051645">
                <a:moveTo>
                  <a:pt x="540462" y="231"/>
                </a:moveTo>
                <a:cubicBezTo>
                  <a:pt x="603370" y="4396"/>
                  <a:pt x="650666" y="63649"/>
                  <a:pt x="646102" y="132575"/>
                </a:cubicBezTo>
                <a:cubicBezTo>
                  <a:pt x="643820" y="167039"/>
                  <a:pt x="629005" y="197395"/>
                  <a:pt x="606897" y="218615"/>
                </a:cubicBezTo>
                <a:lnTo>
                  <a:pt x="575665" y="238639"/>
                </a:lnTo>
                <a:lnTo>
                  <a:pt x="574208" y="260649"/>
                </a:lnTo>
                <a:lnTo>
                  <a:pt x="609396" y="262978"/>
                </a:lnTo>
                <a:cubicBezTo>
                  <a:pt x="829412" y="289078"/>
                  <a:pt x="1028523" y="405897"/>
                  <a:pt x="1158642" y="585222"/>
                </a:cubicBezTo>
                <a:lnTo>
                  <a:pt x="817920" y="832452"/>
                </a:lnTo>
                <a:lnTo>
                  <a:pt x="820054" y="835213"/>
                </a:lnTo>
                <a:lnTo>
                  <a:pt x="745567" y="889645"/>
                </a:lnTo>
                <a:lnTo>
                  <a:pt x="743243" y="886638"/>
                </a:lnTo>
                <a:lnTo>
                  <a:pt x="515837" y="1051645"/>
                </a:lnTo>
                <a:lnTo>
                  <a:pt x="0" y="447773"/>
                </a:lnTo>
                <a:cubicBezTo>
                  <a:pt x="126348" y="339845"/>
                  <a:pt x="282200" y="275180"/>
                  <a:pt x="445049" y="260604"/>
                </a:cubicBezTo>
                <a:lnTo>
                  <a:pt x="474993" y="259478"/>
                </a:lnTo>
                <a:lnTo>
                  <a:pt x="476675" y="234069"/>
                </a:lnTo>
                <a:lnTo>
                  <a:pt x="445812" y="207949"/>
                </a:lnTo>
                <a:cubicBezTo>
                  <a:pt x="426695" y="183999"/>
                  <a:pt x="416012" y="151955"/>
                  <a:pt x="418294" y="117491"/>
                </a:cubicBezTo>
                <a:cubicBezTo>
                  <a:pt x="422858" y="48565"/>
                  <a:pt x="477554" y="-3935"/>
                  <a:pt x="540462" y="231"/>
                </a:cubicBezTo>
                <a:close/>
              </a:path>
            </a:pathLst>
          </a:custGeom>
          <a:solidFill>
            <a:srgbClr val="F2E5B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3" name="Freeform: Shape 42">
            <a:extLst>
              <a:ext uri="{FF2B5EF4-FFF2-40B4-BE49-F238E27FC236}">
                <a16:creationId xmlns:a16="http://schemas.microsoft.com/office/drawing/2014/main" id="{D7F43B5A-6F7D-31F6-AF9D-4D40D070BE91}"/>
              </a:ext>
            </a:extLst>
          </p:cNvPr>
          <p:cNvSpPr/>
          <p:nvPr/>
        </p:nvSpPr>
        <p:spPr>
          <a:xfrm>
            <a:off x="5341938" y="2516188"/>
            <a:ext cx="930275" cy="1189037"/>
          </a:xfrm>
          <a:custGeom>
            <a:avLst/>
            <a:gdLst>
              <a:gd name="connsiteX0" fmla="*/ 843816 w 929615"/>
              <a:gd name="connsiteY0" fmla="*/ 197 h 1189790"/>
              <a:gd name="connsiteX1" fmla="*/ 920895 w 929615"/>
              <a:gd name="connsiteY1" fmla="*/ 43821 h 1189790"/>
              <a:gd name="connsiteX2" fmla="*/ 885795 w 929615"/>
              <a:gd name="connsiteY2" fmla="*/ 151553 h 1189790"/>
              <a:gd name="connsiteX3" fmla="*/ 824659 w 929615"/>
              <a:gd name="connsiteY3" fmla="*/ 156315 h 1189790"/>
              <a:gd name="connsiteX4" fmla="*/ 802374 w 929615"/>
              <a:gd name="connsiteY4" fmla="*/ 143933 h 1189790"/>
              <a:gd name="connsiteX5" fmla="*/ 762095 w 929615"/>
              <a:gd name="connsiteY5" fmla="*/ 164415 h 1189790"/>
              <a:gd name="connsiteX6" fmla="*/ 780629 w 929615"/>
              <a:gd name="connsiteY6" fmla="*/ 210528 h 1189790"/>
              <a:gd name="connsiteX7" fmla="*/ 813679 w 929615"/>
              <a:gd name="connsiteY7" fmla="*/ 598735 h 1189790"/>
              <a:gd name="connsiteX8" fmla="*/ 702941 w 929615"/>
              <a:gd name="connsiteY8" fmla="*/ 891719 h 1189790"/>
              <a:gd name="connsiteX9" fmla="*/ 643243 w 929615"/>
              <a:gd name="connsiteY9" fmla="*/ 968862 h 1189790"/>
              <a:gd name="connsiteX10" fmla="*/ 674410 w 929615"/>
              <a:gd name="connsiteY10" fmla="*/ 995658 h 1189790"/>
              <a:gd name="connsiteX11" fmla="*/ 707857 w 929615"/>
              <a:gd name="connsiteY11" fmla="*/ 988023 h 1189790"/>
              <a:gd name="connsiteX12" fmla="*/ 783258 w 929615"/>
              <a:gd name="connsiteY12" fmla="*/ 1015436 h 1189790"/>
              <a:gd name="connsiteX13" fmla="*/ 800584 w 929615"/>
              <a:gd name="connsiteY13" fmla="*/ 1158075 h 1189790"/>
              <a:gd name="connsiteX14" fmla="*/ 656960 w 929615"/>
              <a:gd name="connsiteY14" fmla="*/ 1162332 h 1189790"/>
              <a:gd name="connsiteX15" fmla="*/ 618551 w 929615"/>
              <a:gd name="connsiteY15" fmla="*/ 1091895 h 1189790"/>
              <a:gd name="connsiteX16" fmla="*/ 620876 w 929615"/>
              <a:gd name="connsiteY16" fmla="*/ 1060500 h 1189790"/>
              <a:gd name="connsiteX17" fmla="*/ 587929 w 929615"/>
              <a:gd name="connsiteY17" fmla="*/ 1032173 h 1189790"/>
              <a:gd name="connsiteX18" fmla="*/ 487537 w 929615"/>
              <a:gd name="connsiteY18" fmla="*/ 1119103 h 1189790"/>
              <a:gd name="connsiteX19" fmla="*/ 280600 w 929615"/>
              <a:gd name="connsiteY19" fmla="*/ 825504 h 1189790"/>
              <a:gd name="connsiteX20" fmla="*/ 223951 w 929615"/>
              <a:gd name="connsiteY20" fmla="*/ 867006 h 1189790"/>
              <a:gd name="connsiteX21" fmla="*/ 223802 w 929615"/>
              <a:gd name="connsiteY21" fmla="*/ 904641 h 1189790"/>
              <a:gd name="connsiteX22" fmla="*/ 175785 w 929615"/>
              <a:gd name="connsiteY22" fmla="*/ 978399 h 1189790"/>
              <a:gd name="connsiteX23" fmla="*/ 19072 w 929615"/>
              <a:gd name="connsiteY23" fmla="*/ 961488 h 1189790"/>
              <a:gd name="connsiteX24" fmla="*/ 50192 w 929615"/>
              <a:gd name="connsiteY24" fmla="*/ 806968 h 1189790"/>
              <a:gd name="connsiteX25" fmla="*/ 134994 w 929615"/>
              <a:gd name="connsiteY25" fmla="*/ 783421 h 1189790"/>
              <a:gd name="connsiteX26" fmla="*/ 167962 w 929615"/>
              <a:gd name="connsiteY26" fmla="*/ 793701 h 1189790"/>
              <a:gd name="connsiteX27" fmla="*/ 227461 w 929615"/>
              <a:gd name="connsiteY27" fmla="*/ 750111 h 1189790"/>
              <a:gd name="connsiteX28" fmla="*/ 29994 w 929615"/>
              <a:gd name="connsiteY28" fmla="*/ 469948 h 1189790"/>
              <a:gd name="connsiteX29" fmla="*/ 256969 w 929615"/>
              <a:gd name="connsiteY29" fmla="*/ 304082 h 1189790"/>
              <a:gd name="connsiteX30" fmla="*/ 281423 w 929615"/>
              <a:gd name="connsiteY30" fmla="*/ 335726 h 1189790"/>
              <a:gd name="connsiteX31" fmla="*/ 271991 w 929615"/>
              <a:gd name="connsiteY31" fmla="*/ 368947 h 1189790"/>
              <a:gd name="connsiteX32" fmla="*/ 297705 w 929615"/>
              <a:gd name="connsiteY32" fmla="*/ 453117 h 1189790"/>
              <a:gd name="connsiteX33" fmla="*/ 452973 w 929615"/>
              <a:gd name="connsiteY33" fmla="*/ 480264 h 1189790"/>
              <a:gd name="connsiteX34" fmla="*/ 465859 w 929615"/>
              <a:gd name="connsiteY34" fmla="*/ 323168 h 1189790"/>
              <a:gd name="connsiteX35" fmla="*/ 390894 w 929615"/>
              <a:gd name="connsiteY35" fmla="*/ 277059 h 1189790"/>
              <a:gd name="connsiteX36" fmla="*/ 353268 w 929615"/>
              <a:gd name="connsiteY36" fmla="*/ 277875 h 1189790"/>
              <a:gd name="connsiteX37" fmla="*/ 331456 w 929615"/>
              <a:gd name="connsiteY37" fmla="*/ 249650 h 1189790"/>
              <a:gd name="connsiteX38" fmla="*/ 671222 w 929615"/>
              <a:gd name="connsiteY38" fmla="*/ 1359 h 1189790"/>
              <a:gd name="connsiteX39" fmla="*/ 729859 w 929615"/>
              <a:gd name="connsiteY39" fmla="*/ 101122 h 1189790"/>
              <a:gd name="connsiteX40" fmla="*/ 770179 w 929615"/>
              <a:gd name="connsiteY40" fmla="*/ 80619 h 1189790"/>
              <a:gd name="connsiteX41" fmla="*/ 773301 w 929615"/>
              <a:gd name="connsiteY41" fmla="*/ 55317 h 1189790"/>
              <a:gd name="connsiteX42" fmla="*/ 813164 w 929615"/>
              <a:gd name="connsiteY42" fmla="*/ 8721 h 1189790"/>
              <a:gd name="connsiteX43" fmla="*/ 843816 w 929615"/>
              <a:gd name="connsiteY43" fmla="*/ 197 h 118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29615" h="1189790">
                <a:moveTo>
                  <a:pt x="843816" y="197"/>
                </a:moveTo>
                <a:cubicBezTo>
                  <a:pt x="874961" y="-1995"/>
                  <a:pt x="905853" y="14240"/>
                  <a:pt x="920895" y="43821"/>
                </a:cubicBezTo>
                <a:cubicBezTo>
                  <a:pt x="940952" y="83264"/>
                  <a:pt x="925237" y="131496"/>
                  <a:pt x="885795" y="151553"/>
                </a:cubicBezTo>
                <a:cubicBezTo>
                  <a:pt x="866073" y="161582"/>
                  <a:pt x="844155" y="162667"/>
                  <a:pt x="824659" y="156315"/>
                </a:cubicBezTo>
                <a:lnTo>
                  <a:pt x="802374" y="143933"/>
                </a:lnTo>
                <a:lnTo>
                  <a:pt x="762095" y="164415"/>
                </a:lnTo>
                <a:lnTo>
                  <a:pt x="780629" y="210528"/>
                </a:lnTo>
                <a:cubicBezTo>
                  <a:pt x="823311" y="334042"/>
                  <a:pt x="835266" y="467378"/>
                  <a:pt x="813679" y="598735"/>
                </a:cubicBezTo>
                <a:cubicBezTo>
                  <a:pt x="796410" y="703821"/>
                  <a:pt x="758398" y="803237"/>
                  <a:pt x="702941" y="891719"/>
                </a:cubicBezTo>
                <a:lnTo>
                  <a:pt x="643243" y="968862"/>
                </a:lnTo>
                <a:lnTo>
                  <a:pt x="674410" y="995658"/>
                </a:lnTo>
                <a:lnTo>
                  <a:pt x="707857" y="988023"/>
                </a:lnTo>
                <a:cubicBezTo>
                  <a:pt x="733848" y="987253"/>
                  <a:pt x="761035" y="996330"/>
                  <a:pt x="783258" y="1015436"/>
                </a:cubicBezTo>
                <a:cubicBezTo>
                  <a:pt x="827703" y="1053649"/>
                  <a:pt x="835460" y="1117511"/>
                  <a:pt x="800584" y="1158075"/>
                </a:cubicBezTo>
                <a:cubicBezTo>
                  <a:pt x="765708" y="1198639"/>
                  <a:pt x="701405" y="1200545"/>
                  <a:pt x="656960" y="1162332"/>
                </a:cubicBezTo>
                <a:cubicBezTo>
                  <a:pt x="634737" y="1143225"/>
                  <a:pt x="621687" y="1117707"/>
                  <a:pt x="618551" y="1091895"/>
                </a:cubicBezTo>
                <a:lnTo>
                  <a:pt x="620876" y="1060500"/>
                </a:lnTo>
                <a:lnTo>
                  <a:pt x="587929" y="1032173"/>
                </a:lnTo>
                <a:lnTo>
                  <a:pt x="487537" y="1119103"/>
                </a:lnTo>
                <a:lnTo>
                  <a:pt x="280600" y="825504"/>
                </a:lnTo>
                <a:lnTo>
                  <a:pt x="223951" y="867006"/>
                </a:lnTo>
                <a:lnTo>
                  <a:pt x="223802" y="904641"/>
                </a:lnTo>
                <a:cubicBezTo>
                  <a:pt x="218170" y="932604"/>
                  <a:pt x="201720" y="959399"/>
                  <a:pt x="175785" y="978399"/>
                </a:cubicBezTo>
                <a:cubicBezTo>
                  <a:pt x="123917" y="1016399"/>
                  <a:pt x="53754" y="1008828"/>
                  <a:pt x="19072" y="961488"/>
                </a:cubicBezTo>
                <a:cubicBezTo>
                  <a:pt x="-15610" y="914149"/>
                  <a:pt x="-1676" y="844968"/>
                  <a:pt x="50192" y="806968"/>
                </a:cubicBezTo>
                <a:cubicBezTo>
                  <a:pt x="76127" y="787968"/>
                  <a:pt x="106635" y="780361"/>
                  <a:pt x="134994" y="783421"/>
                </a:cubicBezTo>
                <a:lnTo>
                  <a:pt x="167962" y="793701"/>
                </a:lnTo>
                <a:lnTo>
                  <a:pt x="227461" y="750111"/>
                </a:lnTo>
                <a:lnTo>
                  <a:pt x="29994" y="469948"/>
                </a:lnTo>
                <a:lnTo>
                  <a:pt x="256969" y="304082"/>
                </a:lnTo>
                <a:lnTo>
                  <a:pt x="281423" y="335726"/>
                </a:lnTo>
                <a:lnTo>
                  <a:pt x="271991" y="368947"/>
                </a:lnTo>
                <a:cubicBezTo>
                  <a:pt x="269660" y="397375"/>
                  <a:pt x="278046" y="427678"/>
                  <a:pt x="297705" y="453117"/>
                </a:cubicBezTo>
                <a:cubicBezTo>
                  <a:pt x="337023" y="503994"/>
                  <a:pt x="406539" y="516148"/>
                  <a:pt x="452973" y="480264"/>
                </a:cubicBezTo>
                <a:cubicBezTo>
                  <a:pt x="499408" y="444380"/>
                  <a:pt x="505177" y="374046"/>
                  <a:pt x="465859" y="323168"/>
                </a:cubicBezTo>
                <a:cubicBezTo>
                  <a:pt x="446200" y="297730"/>
                  <a:pt x="418992" y="281972"/>
                  <a:pt x="390894" y="277059"/>
                </a:cubicBezTo>
                <a:lnTo>
                  <a:pt x="353268" y="277875"/>
                </a:lnTo>
                <a:lnTo>
                  <a:pt x="331456" y="249650"/>
                </a:lnTo>
                <a:lnTo>
                  <a:pt x="671222" y="1359"/>
                </a:lnTo>
                <a:lnTo>
                  <a:pt x="729859" y="101122"/>
                </a:lnTo>
                <a:lnTo>
                  <a:pt x="770179" y="80619"/>
                </a:lnTo>
                <a:lnTo>
                  <a:pt x="773301" y="55317"/>
                </a:lnTo>
                <a:cubicBezTo>
                  <a:pt x="779654" y="35822"/>
                  <a:pt x="793442" y="18750"/>
                  <a:pt x="813164" y="8721"/>
                </a:cubicBezTo>
                <a:cubicBezTo>
                  <a:pt x="823024" y="3707"/>
                  <a:pt x="833434" y="928"/>
                  <a:pt x="843816" y="197"/>
                </a:cubicBezTo>
                <a:close/>
              </a:path>
            </a:pathLst>
          </a:custGeom>
          <a:solidFill>
            <a:srgbClr val="E6966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1" name="Freeform: Shape 10">
            <a:extLst>
              <a:ext uri="{FF2B5EF4-FFF2-40B4-BE49-F238E27FC236}">
                <a16:creationId xmlns:a16="http://schemas.microsoft.com/office/drawing/2014/main" id="{D4DBDC37-93CB-73CC-47CE-366C6548632D}"/>
              </a:ext>
            </a:extLst>
          </p:cNvPr>
          <p:cNvSpPr/>
          <p:nvPr/>
        </p:nvSpPr>
        <p:spPr>
          <a:xfrm rot="18750306">
            <a:off x="7757318" y="4596607"/>
            <a:ext cx="715963" cy="1651000"/>
          </a:xfrm>
          <a:custGeom>
            <a:avLst/>
            <a:gdLst>
              <a:gd name="connsiteX0" fmla="*/ 440685 w 717189"/>
              <a:gd name="connsiteY0" fmla="*/ 45893 h 1652161"/>
              <a:gd name="connsiteX1" fmla="*/ 489075 w 717189"/>
              <a:gd name="connsiteY1" fmla="*/ 163070 h 1652161"/>
              <a:gd name="connsiteX2" fmla="*/ 447847 w 717189"/>
              <a:gd name="connsiteY2" fmla="*/ 282953 h 1652161"/>
              <a:gd name="connsiteX3" fmla="*/ 408746 w 717189"/>
              <a:gd name="connsiteY3" fmla="*/ 313705 h 1652161"/>
              <a:gd name="connsiteX4" fmla="*/ 411257 w 717189"/>
              <a:gd name="connsiteY4" fmla="*/ 396809 h 1652161"/>
              <a:gd name="connsiteX5" fmla="*/ 717189 w 717189"/>
              <a:gd name="connsiteY5" fmla="*/ 402131 h 1652161"/>
              <a:gd name="connsiteX6" fmla="*/ 688559 w 717189"/>
              <a:gd name="connsiteY6" fmla="*/ 1337640 h 1652161"/>
              <a:gd name="connsiteX7" fmla="*/ 684254 w 717189"/>
              <a:gd name="connsiteY7" fmla="*/ 1337667 h 1652161"/>
              <a:gd name="connsiteX8" fmla="*/ 679222 w 717189"/>
              <a:gd name="connsiteY8" fmla="*/ 1387582 h 1652161"/>
              <a:gd name="connsiteX9" fmla="*/ 354595 w 717189"/>
              <a:gd name="connsiteY9" fmla="*/ 1652161 h 1652161"/>
              <a:gd name="connsiteX10" fmla="*/ 354596 w 717189"/>
              <a:gd name="connsiteY10" fmla="*/ 1652160 h 1652161"/>
              <a:gd name="connsiteX11" fmla="*/ 23237 w 717189"/>
              <a:gd name="connsiteY11" fmla="*/ 1320802 h 1652161"/>
              <a:gd name="connsiteX12" fmla="*/ 23237 w 717189"/>
              <a:gd name="connsiteY12" fmla="*/ 1178000 h 1652161"/>
              <a:gd name="connsiteX13" fmla="*/ 0 w 717189"/>
              <a:gd name="connsiteY13" fmla="*/ 389655 h 1652161"/>
              <a:gd name="connsiteX14" fmla="*/ 278284 w 717189"/>
              <a:gd name="connsiteY14" fmla="*/ 394496 h 1652161"/>
              <a:gd name="connsiteX15" fmla="*/ 276045 w 717189"/>
              <a:gd name="connsiteY15" fmla="*/ 320370 h 1652161"/>
              <a:gd name="connsiteX16" fmla="*/ 231487 w 717189"/>
              <a:gd name="connsiteY16" fmla="*/ 289490 h 1652161"/>
              <a:gd name="connsiteX17" fmla="*/ 183098 w 717189"/>
              <a:gd name="connsiteY17" fmla="*/ 172313 h 1652161"/>
              <a:gd name="connsiteX18" fmla="*/ 331023 w 717189"/>
              <a:gd name="connsiteY18" fmla="*/ 64 h 1652161"/>
              <a:gd name="connsiteX19" fmla="*/ 440685 w 717189"/>
              <a:gd name="connsiteY19" fmla="*/ 45893 h 165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7189" h="1652161">
                <a:moveTo>
                  <a:pt x="440685" y="45893"/>
                </a:moveTo>
                <a:cubicBezTo>
                  <a:pt x="469287" y="75392"/>
                  <a:pt x="487677" y="116781"/>
                  <a:pt x="489075" y="163070"/>
                </a:cubicBezTo>
                <a:cubicBezTo>
                  <a:pt x="490473" y="209359"/>
                  <a:pt x="474616" y="251783"/>
                  <a:pt x="447847" y="282953"/>
                </a:cubicBezTo>
                <a:lnTo>
                  <a:pt x="408746" y="313705"/>
                </a:lnTo>
                <a:lnTo>
                  <a:pt x="411257" y="396809"/>
                </a:lnTo>
                <a:lnTo>
                  <a:pt x="717189" y="402131"/>
                </a:lnTo>
                <a:lnTo>
                  <a:pt x="688559" y="1337640"/>
                </a:lnTo>
                <a:lnTo>
                  <a:pt x="684254" y="1337667"/>
                </a:lnTo>
                <a:lnTo>
                  <a:pt x="679222" y="1387582"/>
                </a:lnTo>
                <a:cubicBezTo>
                  <a:pt x="648324" y="1538578"/>
                  <a:pt x="514724" y="1652161"/>
                  <a:pt x="354595" y="1652161"/>
                </a:cubicBezTo>
                <a:lnTo>
                  <a:pt x="354596" y="1652160"/>
                </a:lnTo>
                <a:cubicBezTo>
                  <a:pt x="171592" y="1652160"/>
                  <a:pt x="23237" y="1503806"/>
                  <a:pt x="23237" y="1320802"/>
                </a:cubicBezTo>
                <a:lnTo>
                  <a:pt x="23237" y="1178000"/>
                </a:lnTo>
                <a:lnTo>
                  <a:pt x="0" y="389655"/>
                </a:lnTo>
                <a:lnTo>
                  <a:pt x="278284" y="394496"/>
                </a:lnTo>
                <a:lnTo>
                  <a:pt x="276045" y="320370"/>
                </a:lnTo>
                <a:lnTo>
                  <a:pt x="231487" y="289490"/>
                </a:lnTo>
                <a:cubicBezTo>
                  <a:pt x="202886" y="259991"/>
                  <a:pt x="184496" y="218602"/>
                  <a:pt x="183098" y="172313"/>
                </a:cubicBezTo>
                <a:cubicBezTo>
                  <a:pt x="180301" y="79735"/>
                  <a:pt x="246530" y="2617"/>
                  <a:pt x="331023" y="64"/>
                </a:cubicBezTo>
                <a:cubicBezTo>
                  <a:pt x="373269" y="-1212"/>
                  <a:pt x="412084" y="16395"/>
                  <a:pt x="440685" y="45893"/>
                </a:cubicBezTo>
                <a:close/>
              </a:path>
            </a:pathLst>
          </a:custGeom>
          <a:solidFill>
            <a:srgbClr val="2D436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reeform: Shape 12">
            <a:extLst>
              <a:ext uri="{FF2B5EF4-FFF2-40B4-BE49-F238E27FC236}">
                <a16:creationId xmlns:a16="http://schemas.microsoft.com/office/drawing/2014/main" id="{5D745CE5-4205-289B-4707-F03DD323AD3E}"/>
              </a:ext>
            </a:extLst>
          </p:cNvPr>
          <p:cNvSpPr/>
          <p:nvPr/>
        </p:nvSpPr>
        <p:spPr>
          <a:xfrm>
            <a:off x="4575175" y="2368550"/>
            <a:ext cx="795338" cy="977900"/>
          </a:xfrm>
          <a:custGeom>
            <a:avLst/>
            <a:gdLst>
              <a:gd name="connsiteX0" fmla="*/ 289490 w 794228"/>
              <a:gd name="connsiteY0" fmla="*/ 0 h 977059"/>
              <a:gd name="connsiteX1" fmla="*/ 469517 w 794228"/>
              <a:gd name="connsiteY1" fmla="*/ 218705 h 977059"/>
              <a:gd name="connsiteX2" fmla="*/ 496050 w 794228"/>
              <a:gd name="connsiteY2" fmla="*/ 197610 h 977059"/>
              <a:gd name="connsiteX3" fmla="*/ 495141 w 794228"/>
              <a:gd name="connsiteY3" fmla="*/ 172001 h 977059"/>
              <a:gd name="connsiteX4" fmla="*/ 525827 w 794228"/>
              <a:gd name="connsiteY4" fmla="*/ 120532 h 977059"/>
              <a:gd name="connsiteX5" fmla="*/ 632898 w 794228"/>
              <a:gd name="connsiteY5" fmla="*/ 127827 h 977059"/>
              <a:gd name="connsiteX6" fmla="*/ 615876 w 794228"/>
              <a:gd name="connsiteY6" fmla="*/ 233789 h 977059"/>
              <a:gd name="connsiteX7" fmla="*/ 558816 w 794228"/>
              <a:gd name="connsiteY7" fmla="*/ 252086 h 977059"/>
              <a:gd name="connsiteX8" fmla="*/ 536110 w 794228"/>
              <a:gd name="connsiteY8" fmla="*/ 245977 h 977059"/>
              <a:gd name="connsiteX9" fmla="*/ 509429 w 794228"/>
              <a:gd name="connsiteY9" fmla="*/ 267192 h 977059"/>
              <a:gd name="connsiteX10" fmla="*/ 794228 w 794228"/>
              <a:gd name="connsiteY10" fmla="*/ 613179 h 977059"/>
              <a:gd name="connsiteX11" fmla="*/ 404251 w 794228"/>
              <a:gd name="connsiteY11" fmla="*/ 716005 h 977059"/>
              <a:gd name="connsiteX12" fmla="*/ 421308 w 794228"/>
              <a:gd name="connsiteY12" fmla="*/ 770656 h 977059"/>
              <a:gd name="connsiteX13" fmla="*/ 453375 w 794228"/>
              <a:gd name="connsiteY13" fmla="*/ 781772 h 977059"/>
              <a:gd name="connsiteX14" fmla="*/ 502283 w 794228"/>
              <a:gd name="connsiteY14" fmla="*/ 844277 h 977059"/>
              <a:gd name="connsiteX15" fmla="*/ 442094 w 794228"/>
              <a:gd name="connsiteY15" fmla="*/ 973046 h 977059"/>
              <a:gd name="connsiteX16" fmla="*/ 319345 w 794228"/>
              <a:gd name="connsiteY16" fmla="*/ 901374 h 977059"/>
              <a:gd name="connsiteX17" fmla="*/ 324018 w 794228"/>
              <a:gd name="connsiteY17" fmla="*/ 822146 h 977059"/>
              <a:gd name="connsiteX18" fmla="*/ 342416 w 794228"/>
              <a:gd name="connsiteY18" fmla="*/ 797020 h 977059"/>
              <a:gd name="connsiteX19" fmla="*/ 323754 w 794228"/>
              <a:gd name="connsiteY19" fmla="*/ 737229 h 977059"/>
              <a:gd name="connsiteX20" fmla="*/ 26277 w 794228"/>
              <a:gd name="connsiteY20" fmla="*/ 815665 h 977059"/>
              <a:gd name="connsiteX21" fmla="*/ 289490 w 794228"/>
              <a:gd name="connsiteY21" fmla="*/ 0 h 97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4228" h="977059">
                <a:moveTo>
                  <a:pt x="289490" y="0"/>
                </a:moveTo>
                <a:lnTo>
                  <a:pt x="469517" y="218705"/>
                </a:lnTo>
                <a:lnTo>
                  <a:pt x="496050" y="197610"/>
                </a:lnTo>
                <a:lnTo>
                  <a:pt x="495141" y="172001"/>
                </a:lnTo>
                <a:cubicBezTo>
                  <a:pt x="498221" y="152826"/>
                  <a:pt x="508693" y="134155"/>
                  <a:pt x="525827" y="120532"/>
                </a:cubicBezTo>
                <a:cubicBezTo>
                  <a:pt x="560094" y="93286"/>
                  <a:pt x="608032" y="96552"/>
                  <a:pt x="632898" y="127827"/>
                </a:cubicBezTo>
                <a:cubicBezTo>
                  <a:pt x="657765" y="159102"/>
                  <a:pt x="650144" y="206543"/>
                  <a:pt x="615876" y="233789"/>
                </a:cubicBezTo>
                <a:cubicBezTo>
                  <a:pt x="598743" y="247412"/>
                  <a:pt x="578192" y="253406"/>
                  <a:pt x="558816" y="252086"/>
                </a:cubicBezTo>
                <a:lnTo>
                  <a:pt x="536110" y="245977"/>
                </a:lnTo>
                <a:lnTo>
                  <a:pt x="509429" y="267192"/>
                </a:lnTo>
                <a:lnTo>
                  <a:pt x="794228" y="613179"/>
                </a:lnTo>
                <a:lnTo>
                  <a:pt x="404251" y="716005"/>
                </a:lnTo>
                <a:lnTo>
                  <a:pt x="421308" y="770656"/>
                </a:lnTo>
                <a:lnTo>
                  <a:pt x="453375" y="781772"/>
                </a:lnTo>
                <a:cubicBezTo>
                  <a:pt x="475588" y="794742"/>
                  <a:pt x="493645" y="816602"/>
                  <a:pt x="502283" y="844277"/>
                </a:cubicBezTo>
                <a:cubicBezTo>
                  <a:pt x="519559" y="899628"/>
                  <a:pt x="492611" y="957280"/>
                  <a:pt x="442094" y="973046"/>
                </a:cubicBezTo>
                <a:cubicBezTo>
                  <a:pt x="391577" y="988813"/>
                  <a:pt x="336621" y="956724"/>
                  <a:pt x="319345" y="901374"/>
                </a:cubicBezTo>
                <a:cubicBezTo>
                  <a:pt x="310708" y="873699"/>
                  <a:pt x="313126" y="845448"/>
                  <a:pt x="324018" y="822146"/>
                </a:cubicBezTo>
                <a:lnTo>
                  <a:pt x="342416" y="797020"/>
                </a:lnTo>
                <a:lnTo>
                  <a:pt x="323754" y="737229"/>
                </a:lnTo>
                <a:lnTo>
                  <a:pt x="26277" y="815665"/>
                </a:lnTo>
                <a:cubicBezTo>
                  <a:pt x="-52814" y="515705"/>
                  <a:pt x="49983" y="197150"/>
                  <a:pt x="289490" y="0"/>
                </a:cubicBezTo>
                <a:close/>
              </a:path>
            </a:pathLst>
          </a:custGeom>
          <a:solidFill>
            <a:srgbClr val="E2BC1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nvGrpSpPr>
          <p:cNvPr id="85011" name="Group 17">
            <a:extLst>
              <a:ext uri="{FF2B5EF4-FFF2-40B4-BE49-F238E27FC236}">
                <a16:creationId xmlns:a16="http://schemas.microsoft.com/office/drawing/2014/main" id="{1B7402B4-2FAA-1DD4-2B9B-8DCE1CFE6C44}"/>
              </a:ext>
            </a:extLst>
          </p:cNvPr>
          <p:cNvGrpSpPr>
            <a:grpSpLocks/>
          </p:cNvGrpSpPr>
          <p:nvPr/>
        </p:nvGrpSpPr>
        <p:grpSpPr bwMode="auto">
          <a:xfrm>
            <a:off x="6527800" y="1339850"/>
            <a:ext cx="1708150" cy="1069975"/>
            <a:chOff x="6600825" y="2773491"/>
            <a:chExt cx="1707935" cy="1070331"/>
          </a:xfrm>
        </p:grpSpPr>
        <p:cxnSp>
          <p:nvCxnSpPr>
            <p:cNvPr id="19" name="Straight Connector 18">
              <a:extLst>
                <a:ext uri="{FF2B5EF4-FFF2-40B4-BE49-F238E27FC236}">
                  <a16:creationId xmlns:a16="http://schemas.microsoft.com/office/drawing/2014/main" id="{19EC1D88-7511-9ABA-0A54-967BBDD4C41B}"/>
                </a:ext>
              </a:extLst>
            </p:cNvPr>
            <p:cNvCxnSpPr/>
            <p:nvPr/>
          </p:nvCxnSpPr>
          <p:spPr>
            <a:xfrm flipV="1">
              <a:off x="6600825" y="2913237"/>
              <a:ext cx="866666" cy="93058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2E51D42-329B-EE45-39BE-3315714538C4}"/>
                </a:ext>
              </a:extLst>
            </p:cNvPr>
            <p:cNvCxnSpPr>
              <a:cxnSpLocks/>
            </p:cNvCxnSpPr>
            <p:nvPr/>
          </p:nvCxnSpPr>
          <p:spPr>
            <a:xfrm flipV="1">
              <a:off x="7467491" y="2913237"/>
              <a:ext cx="56190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8125BCBF-A7EC-038A-F6DB-20587055F596}"/>
                </a:ext>
              </a:extLst>
            </p:cNvPr>
            <p:cNvSpPr/>
            <p:nvPr/>
          </p:nvSpPr>
          <p:spPr>
            <a:xfrm>
              <a:off x="8029395" y="2773491"/>
              <a:ext cx="279365" cy="279493"/>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5015" name="Group 21">
            <a:extLst>
              <a:ext uri="{FF2B5EF4-FFF2-40B4-BE49-F238E27FC236}">
                <a16:creationId xmlns:a16="http://schemas.microsoft.com/office/drawing/2014/main" id="{3132D14C-20D6-818F-0D30-9D340F7E19ED}"/>
              </a:ext>
            </a:extLst>
          </p:cNvPr>
          <p:cNvGrpSpPr>
            <a:grpSpLocks/>
          </p:cNvGrpSpPr>
          <p:nvPr/>
        </p:nvGrpSpPr>
        <p:grpSpPr bwMode="auto">
          <a:xfrm flipH="1" flipV="1">
            <a:off x="3449638" y="4140200"/>
            <a:ext cx="1706562" cy="1071563"/>
            <a:chOff x="6600825" y="2773491"/>
            <a:chExt cx="1707935" cy="1070331"/>
          </a:xfrm>
        </p:grpSpPr>
        <p:cxnSp>
          <p:nvCxnSpPr>
            <p:cNvPr id="23" name="Straight Connector 22">
              <a:extLst>
                <a:ext uri="{FF2B5EF4-FFF2-40B4-BE49-F238E27FC236}">
                  <a16:creationId xmlns:a16="http://schemas.microsoft.com/office/drawing/2014/main" id="{D8ADCC1F-8A9C-1855-237C-6225BC25C91C}"/>
                </a:ext>
              </a:extLst>
            </p:cNvPr>
            <p:cNvCxnSpPr/>
            <p:nvPr/>
          </p:nvCxnSpPr>
          <p:spPr>
            <a:xfrm flipV="1">
              <a:off x="6600825" y="2913030"/>
              <a:ext cx="867472" cy="93079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A18B71F-BDAE-1D50-4E2A-98D5A7F52F11}"/>
                </a:ext>
              </a:extLst>
            </p:cNvPr>
            <p:cNvCxnSpPr>
              <a:cxnSpLocks/>
            </p:cNvCxnSpPr>
            <p:nvPr/>
          </p:nvCxnSpPr>
          <p:spPr>
            <a:xfrm flipV="1">
              <a:off x="7468297" y="2913030"/>
              <a:ext cx="56083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54E7BD9A-B8B1-669E-6342-4120F3A602CA}"/>
                </a:ext>
              </a:extLst>
            </p:cNvPr>
            <p:cNvSpPr/>
            <p:nvPr/>
          </p:nvSpPr>
          <p:spPr>
            <a:xfrm>
              <a:off x="8029135" y="2773491"/>
              <a:ext cx="279625" cy="279079"/>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5019" name="Group 25">
            <a:extLst>
              <a:ext uri="{FF2B5EF4-FFF2-40B4-BE49-F238E27FC236}">
                <a16:creationId xmlns:a16="http://schemas.microsoft.com/office/drawing/2014/main" id="{937D35A1-2896-D67F-6E5A-C749D93808E9}"/>
              </a:ext>
            </a:extLst>
          </p:cNvPr>
          <p:cNvGrpSpPr>
            <a:grpSpLocks/>
          </p:cNvGrpSpPr>
          <p:nvPr/>
        </p:nvGrpSpPr>
        <p:grpSpPr bwMode="auto">
          <a:xfrm flipH="1">
            <a:off x="3197225" y="1808163"/>
            <a:ext cx="1708150" cy="1071562"/>
            <a:chOff x="6600825" y="2773491"/>
            <a:chExt cx="1707935" cy="1070331"/>
          </a:xfrm>
        </p:grpSpPr>
        <p:cxnSp>
          <p:nvCxnSpPr>
            <p:cNvPr id="27" name="Straight Connector 26">
              <a:extLst>
                <a:ext uri="{FF2B5EF4-FFF2-40B4-BE49-F238E27FC236}">
                  <a16:creationId xmlns:a16="http://schemas.microsoft.com/office/drawing/2014/main" id="{354C1F92-CCFD-3E41-033C-76CF245E931E}"/>
                </a:ext>
              </a:extLst>
            </p:cNvPr>
            <p:cNvCxnSpPr/>
            <p:nvPr/>
          </p:nvCxnSpPr>
          <p:spPr>
            <a:xfrm flipV="1">
              <a:off x="6600825" y="2913031"/>
              <a:ext cx="866666" cy="93079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B784FB4-9AB5-6301-E4EC-AA2F7EC6B383}"/>
                </a:ext>
              </a:extLst>
            </p:cNvPr>
            <p:cNvCxnSpPr>
              <a:cxnSpLocks/>
            </p:cNvCxnSpPr>
            <p:nvPr/>
          </p:nvCxnSpPr>
          <p:spPr>
            <a:xfrm flipV="1">
              <a:off x="7467491" y="2913031"/>
              <a:ext cx="56190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54F0BCA1-7797-2590-18C4-70D9A15EF0D7}"/>
                </a:ext>
              </a:extLst>
            </p:cNvPr>
            <p:cNvSpPr/>
            <p:nvPr/>
          </p:nvSpPr>
          <p:spPr>
            <a:xfrm>
              <a:off x="8029395" y="2773491"/>
              <a:ext cx="279365" cy="279079"/>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5024" name="TextBox 30">
            <a:extLst>
              <a:ext uri="{FF2B5EF4-FFF2-40B4-BE49-F238E27FC236}">
                <a16:creationId xmlns:a16="http://schemas.microsoft.com/office/drawing/2014/main" id="{A4CEDA25-2814-AD76-3682-F7AE517C0344}"/>
              </a:ext>
            </a:extLst>
          </p:cNvPr>
          <p:cNvSpPr txBox="1">
            <a:spLocks noChangeArrowheads="1"/>
          </p:cNvSpPr>
          <p:nvPr/>
        </p:nvSpPr>
        <p:spPr bwMode="auto">
          <a:xfrm>
            <a:off x="3441700" y="4910138"/>
            <a:ext cx="334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Bebas Neue Bold"/>
              </a:rPr>
              <a:t>1</a:t>
            </a:r>
          </a:p>
        </p:txBody>
      </p:sp>
      <p:sp>
        <p:nvSpPr>
          <p:cNvPr id="85025" name="TextBox 31">
            <a:extLst>
              <a:ext uri="{FF2B5EF4-FFF2-40B4-BE49-F238E27FC236}">
                <a16:creationId xmlns:a16="http://schemas.microsoft.com/office/drawing/2014/main" id="{A4EB7FCC-7095-371E-EE51-EA345F6310DE}"/>
              </a:ext>
            </a:extLst>
          </p:cNvPr>
          <p:cNvSpPr txBox="1">
            <a:spLocks noChangeArrowheads="1"/>
          </p:cNvSpPr>
          <p:nvPr/>
        </p:nvSpPr>
        <p:spPr bwMode="auto">
          <a:xfrm>
            <a:off x="3197225" y="1768475"/>
            <a:ext cx="334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Bebas Neue Bold"/>
              </a:rPr>
              <a:t>2</a:t>
            </a:r>
          </a:p>
        </p:txBody>
      </p:sp>
      <p:sp>
        <p:nvSpPr>
          <p:cNvPr id="85026" name="TextBox 32">
            <a:extLst>
              <a:ext uri="{FF2B5EF4-FFF2-40B4-BE49-F238E27FC236}">
                <a16:creationId xmlns:a16="http://schemas.microsoft.com/office/drawing/2014/main" id="{2D1E7C9A-F6F7-4FF2-D4AB-D533EF4449C5}"/>
              </a:ext>
            </a:extLst>
          </p:cNvPr>
          <p:cNvSpPr txBox="1">
            <a:spLocks noChangeArrowheads="1"/>
          </p:cNvSpPr>
          <p:nvPr/>
        </p:nvSpPr>
        <p:spPr bwMode="auto">
          <a:xfrm>
            <a:off x="7959725" y="1303338"/>
            <a:ext cx="334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Bebas Neue Bold"/>
              </a:rPr>
              <a:t>3</a:t>
            </a:r>
          </a:p>
        </p:txBody>
      </p:sp>
      <p:sp>
        <p:nvSpPr>
          <p:cNvPr id="85032" name="Rectangle 40">
            <a:extLst>
              <a:ext uri="{FF2B5EF4-FFF2-40B4-BE49-F238E27FC236}">
                <a16:creationId xmlns:a16="http://schemas.microsoft.com/office/drawing/2014/main" id="{0C678903-2607-6F2F-3244-EA1F57CBA163}"/>
              </a:ext>
            </a:extLst>
          </p:cNvPr>
          <p:cNvSpPr>
            <a:spLocks noChangeArrowheads="1"/>
          </p:cNvSpPr>
          <p:nvPr/>
        </p:nvSpPr>
        <p:spPr bwMode="auto">
          <a:xfrm>
            <a:off x="835025" y="223838"/>
            <a:ext cx="10521950" cy="609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ko-KR" sz="3400">
                <a:solidFill>
                  <a:schemeClr val="bg1"/>
                </a:solidFill>
                <a:ea typeface="Gulim" panose="020B0600000101010101" pitchFamily="34" charset="-127"/>
              </a:rPr>
              <a:t>Giá trị của lòng k</a:t>
            </a:r>
            <a:r>
              <a:rPr lang="vi-VN" altLang="ko-KR" sz="3400">
                <a:solidFill>
                  <a:schemeClr val="bg1"/>
                </a:solidFill>
              </a:rPr>
              <a:t>hoan dung</a:t>
            </a:r>
            <a:endParaRPr lang="en-US" altLang="ko-KR" sz="3400">
              <a:solidFill>
                <a:schemeClr val="bg1"/>
              </a:solidFill>
              <a:ea typeface="Gulim" panose="020B0600000101010101" pitchFamily="34" charset="-127"/>
            </a:endParaRPr>
          </a:p>
        </p:txBody>
      </p:sp>
      <p:sp>
        <p:nvSpPr>
          <p:cNvPr id="85033" name="Rectangle 41">
            <a:extLst>
              <a:ext uri="{FF2B5EF4-FFF2-40B4-BE49-F238E27FC236}">
                <a16:creationId xmlns:a16="http://schemas.microsoft.com/office/drawing/2014/main" id="{5D9B043B-F0A4-203C-6470-12011204E2AB}"/>
              </a:ext>
            </a:extLst>
          </p:cNvPr>
          <p:cNvSpPr>
            <a:spLocks noChangeArrowheads="1"/>
          </p:cNvSpPr>
          <p:nvPr/>
        </p:nvSpPr>
        <p:spPr bwMode="auto">
          <a:xfrm>
            <a:off x="371475" y="4684822"/>
            <a:ext cx="2933700" cy="1815882"/>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ko-KR" sz="2800" dirty="0">
                <a:latin typeface="Times New Roman" panose="02020603050405020304" pitchFamily="18" charset="0"/>
                <a:cs typeface="Times New Roman" panose="02020603050405020304" pitchFamily="18" charset="0"/>
              </a:rPr>
              <a:t>Người có lòng khoan dung sẽ được mọi người yêu mến, tin cậy.</a:t>
            </a:r>
            <a:r>
              <a:rPr lang="en-US" altLang="ko-KR" sz="2800" dirty="0">
                <a:latin typeface="Times New Roman" panose="02020603050405020304" pitchFamily="18" charset="0"/>
                <a:ea typeface="Gulim" panose="020B0600000101010101" pitchFamily="34" charset="-127"/>
                <a:cs typeface="Times New Roman" panose="02020603050405020304" pitchFamily="18" charset="0"/>
              </a:rPr>
              <a:t> </a:t>
            </a:r>
          </a:p>
        </p:txBody>
      </p:sp>
      <p:sp>
        <p:nvSpPr>
          <p:cNvPr id="85034" name="Rectangle 42">
            <a:extLst>
              <a:ext uri="{FF2B5EF4-FFF2-40B4-BE49-F238E27FC236}">
                <a16:creationId xmlns:a16="http://schemas.microsoft.com/office/drawing/2014/main" id="{61F12179-2366-DD2F-7E86-67361834E3BF}"/>
              </a:ext>
            </a:extLst>
          </p:cNvPr>
          <p:cNvSpPr>
            <a:spLocks noChangeArrowheads="1"/>
          </p:cNvSpPr>
          <p:nvPr/>
        </p:nvSpPr>
        <p:spPr bwMode="auto">
          <a:xfrm>
            <a:off x="466725" y="1103085"/>
            <a:ext cx="2590800" cy="2246769"/>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800" dirty="0">
                <a:latin typeface="Times New Roman" panose="02020603050405020304" pitchFamily="18" charset="0"/>
                <a:cs typeface="Times New Roman" panose="02020603050405020304" pitchFamily="18" charset="0"/>
              </a:rPr>
              <a:t>Người được tha thứ sẽ có cơ hội sửa chữa lỗi lầm để trở thành người tốt.</a:t>
            </a:r>
          </a:p>
        </p:txBody>
      </p:sp>
      <p:sp>
        <p:nvSpPr>
          <p:cNvPr id="85035" name="Rectangle 43">
            <a:extLst>
              <a:ext uri="{FF2B5EF4-FFF2-40B4-BE49-F238E27FC236}">
                <a16:creationId xmlns:a16="http://schemas.microsoft.com/office/drawing/2014/main" id="{3A238A8C-F4A4-88BC-78E3-DB645E2CF680}"/>
              </a:ext>
            </a:extLst>
          </p:cNvPr>
          <p:cNvSpPr>
            <a:spLocks noChangeArrowheads="1"/>
          </p:cNvSpPr>
          <p:nvPr/>
        </p:nvSpPr>
        <p:spPr bwMode="auto">
          <a:xfrm>
            <a:off x="8307389" y="2677852"/>
            <a:ext cx="3279775" cy="1815882"/>
          </a:xfrm>
          <a:prstGeom prst="rect">
            <a:avLst/>
          </a:prstGeom>
          <a:noFill/>
          <a:ln w="9525">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800" dirty="0">
                <a:latin typeface="+mj-lt"/>
              </a:rPr>
              <a:t>Nhờ có lòng khoan dung, mối quan hệ giữa người với người sẽ tốt đẹp hơn</a:t>
            </a:r>
            <a:r>
              <a:rPr lang="vi-VN" altLang="ko-KR" sz="22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5032"/>
                                        </p:tgtEl>
                                        <p:attrNameLst>
                                          <p:attrName>style.visibility</p:attrName>
                                        </p:attrNameLst>
                                      </p:cBhvr>
                                      <p:to>
                                        <p:strVal val="visible"/>
                                      </p:to>
                                    </p:set>
                                    <p:animEffect transition="in" filter="blinds(horizontal)">
                                      <p:cBhvr>
                                        <p:cTn id="7" dur="500"/>
                                        <p:tgtEl>
                                          <p:spTgt spid="850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par>
                                <p:cTn id="19" presetID="3"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par>
                                <p:cTn id="22" presetID="3" presetClass="entr" presetSubtype="1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par>
                                <p:cTn id="25" presetID="3"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par>
                                <p:cTn id="31" presetID="3" presetClass="entr" presetSubtype="1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blinds(horizontal)">
                                      <p:cBhvr>
                                        <p:cTn id="33" dur="500"/>
                                        <p:tgtEl>
                                          <p:spTgt spid="45"/>
                                        </p:tgtEl>
                                      </p:cBhvr>
                                    </p:animEffect>
                                  </p:childTnLst>
                                </p:cTn>
                              </p:par>
                              <p:par>
                                <p:cTn id="34" presetID="3" presetClass="entr" presetSubtype="1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blinds(horizontal)">
                                      <p:cBhvr>
                                        <p:cTn id="36" dur="500"/>
                                        <p:tgtEl>
                                          <p:spTgt spid="44"/>
                                        </p:tgtEl>
                                      </p:cBhvr>
                                    </p:animEffect>
                                  </p:childTnLst>
                                </p:cTn>
                              </p:par>
                              <p:par>
                                <p:cTn id="37" presetID="3" presetClass="entr" presetSubtype="1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blinds(horizontal)">
                                      <p:cBhvr>
                                        <p:cTn id="39" dur="500"/>
                                        <p:tgtEl>
                                          <p:spTgt spid="43"/>
                                        </p:tgtEl>
                                      </p:cBhvr>
                                    </p:animEffect>
                                  </p:childTnLst>
                                </p:cTn>
                              </p:par>
                              <p:par>
                                <p:cTn id="40" presetID="3" presetClass="entr" presetSubtype="1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linds(horizontal)">
                                      <p:cBhvr>
                                        <p:cTn id="45" dur="500"/>
                                        <p:tgtEl>
                                          <p:spTgt spid="7"/>
                                        </p:tgtEl>
                                      </p:cBhvr>
                                    </p:animEffect>
                                  </p:childTnLst>
                                </p:cTn>
                              </p:par>
                              <p:par>
                                <p:cTn id="46" presetID="3" presetClass="entr" presetSubtype="1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linds(horizontal)">
                                      <p:cBhvr>
                                        <p:cTn id="48" dur="500"/>
                                        <p:tgtEl>
                                          <p:spTgt spid="1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85015"/>
                                        </p:tgtEl>
                                        <p:attrNameLst>
                                          <p:attrName>style.visibility</p:attrName>
                                        </p:attrNameLst>
                                      </p:cBhvr>
                                      <p:to>
                                        <p:strVal val="visible"/>
                                      </p:to>
                                    </p:set>
                                    <p:animEffect transition="in" filter="blinds(horizontal)">
                                      <p:cBhvr>
                                        <p:cTn id="53" dur="500"/>
                                        <p:tgtEl>
                                          <p:spTgt spid="85015"/>
                                        </p:tgtEl>
                                      </p:cBhvr>
                                    </p:animEffect>
                                  </p:childTnLst>
                                </p:cTn>
                              </p:par>
                              <p:par>
                                <p:cTn id="54" presetID="3" presetClass="entr" presetSubtype="10" fill="hold" nodeType="withEffect">
                                  <p:stCondLst>
                                    <p:cond delay="0"/>
                                  </p:stCondLst>
                                  <p:childTnLst>
                                    <p:set>
                                      <p:cBhvr>
                                        <p:cTn id="55" dur="1" fill="hold">
                                          <p:stCondLst>
                                            <p:cond delay="0"/>
                                          </p:stCondLst>
                                        </p:cTn>
                                        <p:tgtEl>
                                          <p:spTgt spid="85024"/>
                                        </p:tgtEl>
                                        <p:attrNameLst>
                                          <p:attrName>style.visibility</p:attrName>
                                        </p:attrNameLst>
                                      </p:cBhvr>
                                      <p:to>
                                        <p:strVal val="visible"/>
                                      </p:to>
                                    </p:set>
                                    <p:animEffect transition="in" filter="blinds(horizontal)">
                                      <p:cBhvr>
                                        <p:cTn id="56" dur="500"/>
                                        <p:tgtEl>
                                          <p:spTgt spid="85024"/>
                                        </p:tgtEl>
                                      </p:cBhvr>
                                    </p:animEffect>
                                  </p:childTnLst>
                                </p:cTn>
                              </p:par>
                              <p:par>
                                <p:cTn id="57" presetID="3" presetClass="entr" presetSubtype="10" fill="hold" nodeType="withEffect">
                                  <p:stCondLst>
                                    <p:cond delay="0"/>
                                  </p:stCondLst>
                                  <p:childTnLst>
                                    <p:set>
                                      <p:cBhvr>
                                        <p:cTn id="58" dur="1" fill="hold">
                                          <p:stCondLst>
                                            <p:cond delay="0"/>
                                          </p:stCondLst>
                                        </p:cTn>
                                        <p:tgtEl>
                                          <p:spTgt spid="85033"/>
                                        </p:tgtEl>
                                        <p:attrNameLst>
                                          <p:attrName>style.visibility</p:attrName>
                                        </p:attrNameLst>
                                      </p:cBhvr>
                                      <p:to>
                                        <p:strVal val="visible"/>
                                      </p:to>
                                    </p:set>
                                    <p:animEffect transition="in" filter="blinds(horizontal)">
                                      <p:cBhvr>
                                        <p:cTn id="59" dur="500"/>
                                        <p:tgtEl>
                                          <p:spTgt spid="8503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85025"/>
                                        </p:tgtEl>
                                        <p:attrNameLst>
                                          <p:attrName>style.visibility</p:attrName>
                                        </p:attrNameLst>
                                      </p:cBhvr>
                                      <p:to>
                                        <p:strVal val="visible"/>
                                      </p:to>
                                    </p:set>
                                    <p:animEffect transition="in" filter="blinds(horizontal)">
                                      <p:cBhvr>
                                        <p:cTn id="64" dur="500"/>
                                        <p:tgtEl>
                                          <p:spTgt spid="85025"/>
                                        </p:tgtEl>
                                      </p:cBhvr>
                                    </p:animEffect>
                                  </p:childTnLst>
                                </p:cTn>
                              </p:par>
                              <p:par>
                                <p:cTn id="65" presetID="3" presetClass="entr" presetSubtype="10" fill="hold" nodeType="withEffect">
                                  <p:stCondLst>
                                    <p:cond delay="0"/>
                                  </p:stCondLst>
                                  <p:childTnLst>
                                    <p:set>
                                      <p:cBhvr>
                                        <p:cTn id="66" dur="1" fill="hold">
                                          <p:stCondLst>
                                            <p:cond delay="0"/>
                                          </p:stCondLst>
                                        </p:cTn>
                                        <p:tgtEl>
                                          <p:spTgt spid="85019"/>
                                        </p:tgtEl>
                                        <p:attrNameLst>
                                          <p:attrName>style.visibility</p:attrName>
                                        </p:attrNameLst>
                                      </p:cBhvr>
                                      <p:to>
                                        <p:strVal val="visible"/>
                                      </p:to>
                                    </p:set>
                                    <p:animEffect transition="in" filter="blinds(horizontal)">
                                      <p:cBhvr>
                                        <p:cTn id="67" dur="500"/>
                                        <p:tgtEl>
                                          <p:spTgt spid="8501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85034"/>
                                        </p:tgtEl>
                                        <p:attrNameLst>
                                          <p:attrName>style.visibility</p:attrName>
                                        </p:attrNameLst>
                                      </p:cBhvr>
                                      <p:to>
                                        <p:strVal val="visible"/>
                                      </p:to>
                                    </p:set>
                                    <p:animEffect transition="in" filter="blinds(horizontal)">
                                      <p:cBhvr>
                                        <p:cTn id="72" dur="500"/>
                                        <p:tgtEl>
                                          <p:spTgt spid="8503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85026"/>
                                        </p:tgtEl>
                                        <p:attrNameLst>
                                          <p:attrName>style.visibility</p:attrName>
                                        </p:attrNameLst>
                                      </p:cBhvr>
                                      <p:to>
                                        <p:strVal val="visible"/>
                                      </p:to>
                                    </p:set>
                                    <p:animEffect transition="in" filter="blinds(horizontal)">
                                      <p:cBhvr>
                                        <p:cTn id="77" dur="500"/>
                                        <p:tgtEl>
                                          <p:spTgt spid="85026"/>
                                        </p:tgtEl>
                                      </p:cBhvr>
                                    </p:animEffect>
                                  </p:childTnLst>
                                </p:cTn>
                              </p:par>
                              <p:par>
                                <p:cTn id="78" presetID="3" presetClass="entr" presetSubtype="10" fill="hold" nodeType="withEffect">
                                  <p:stCondLst>
                                    <p:cond delay="0"/>
                                  </p:stCondLst>
                                  <p:childTnLst>
                                    <p:set>
                                      <p:cBhvr>
                                        <p:cTn id="79" dur="1" fill="hold">
                                          <p:stCondLst>
                                            <p:cond delay="0"/>
                                          </p:stCondLst>
                                        </p:cTn>
                                        <p:tgtEl>
                                          <p:spTgt spid="85011"/>
                                        </p:tgtEl>
                                        <p:attrNameLst>
                                          <p:attrName>style.visibility</p:attrName>
                                        </p:attrNameLst>
                                      </p:cBhvr>
                                      <p:to>
                                        <p:strVal val="visible"/>
                                      </p:to>
                                    </p:set>
                                    <p:animEffect transition="in" filter="blinds(horizontal)">
                                      <p:cBhvr>
                                        <p:cTn id="80" dur="500"/>
                                        <p:tgtEl>
                                          <p:spTgt spid="85011"/>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nodeType="clickEffect">
                                  <p:stCondLst>
                                    <p:cond delay="0"/>
                                  </p:stCondLst>
                                  <p:childTnLst>
                                    <p:set>
                                      <p:cBhvr>
                                        <p:cTn id="84" dur="1" fill="hold">
                                          <p:stCondLst>
                                            <p:cond delay="0"/>
                                          </p:stCondLst>
                                        </p:cTn>
                                        <p:tgtEl>
                                          <p:spTgt spid="85035"/>
                                        </p:tgtEl>
                                        <p:attrNameLst>
                                          <p:attrName>style.visibility</p:attrName>
                                        </p:attrNameLst>
                                      </p:cBhvr>
                                      <p:to>
                                        <p:strVal val="visible"/>
                                      </p:to>
                                    </p:set>
                                    <p:animEffect transition="in" filter="blinds(horizontal)">
                                      <p:cBhvr>
                                        <p:cTn id="85" dur="500"/>
                                        <p:tgtEl>
                                          <p:spTgt spid="85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24" grpId="0"/>
      <p:bldP spid="85025" grpId="0"/>
      <p:bldP spid="85026" grpId="0"/>
      <p:bldP spid="85032" grpId="0" animBg="1"/>
      <p:bldP spid="85033" grpId="0" animBg="1"/>
      <p:bldP spid="85034" grpId="0" animBg="1"/>
      <p:bldP spid="8503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1165</TotalTime>
  <Words>2823</Words>
  <Application>Microsoft Office PowerPoint</Application>
  <PresentationFormat>Widescreen</PresentationFormat>
  <Paragraphs>155</Paragraphs>
  <Slides>29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Gulim</vt:lpstr>
      <vt:lpstr>Adobe Gothic Std B</vt:lpstr>
      <vt:lpstr>Arial</vt:lpstr>
      <vt:lpstr>Arial </vt:lpstr>
      <vt:lpstr>Arial Unicode MS</vt:lpstr>
      <vt:lpstr>Bebas Neue Bold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7 THỰC HIỆN NỀN KINH TẾ NHIỀU THÀNH PHẦN VÀ TĂNG CƯỜNG VAI TRÒ QUẢN LÍ KINH TẾ CỦA NHÀ NƯỚC (2 tiết)</dc:title>
  <dc:creator>Y NHI</dc:creator>
  <cp:lastModifiedBy>Nhat Ha</cp:lastModifiedBy>
  <cp:revision>233</cp:revision>
  <dcterms:created xsi:type="dcterms:W3CDTF">2018-01-08T09:18:32Z</dcterms:created>
  <dcterms:modified xsi:type="dcterms:W3CDTF">2024-08-12T07:58:42Z</dcterms:modified>
</cp:coreProperties>
</file>